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79" r:id="rId1"/>
    <p:sldMasterId id="2147483817" r:id="rId2"/>
  </p:sldMasterIdLst>
  <p:notesMasterIdLst>
    <p:notesMasterId r:id="rId28"/>
  </p:notesMasterIdLst>
  <p:handoutMasterIdLst>
    <p:handoutMasterId r:id="rId29"/>
  </p:handoutMasterIdLst>
  <p:sldIdLst>
    <p:sldId id="314" r:id="rId3"/>
    <p:sldId id="485" r:id="rId4"/>
    <p:sldId id="432" r:id="rId5"/>
    <p:sldId id="484" r:id="rId6"/>
    <p:sldId id="486" r:id="rId7"/>
    <p:sldId id="487" r:id="rId8"/>
    <p:sldId id="492" r:id="rId9"/>
    <p:sldId id="505" r:id="rId10"/>
    <p:sldId id="506" r:id="rId11"/>
    <p:sldId id="491" r:id="rId12"/>
    <p:sldId id="356" r:id="rId13"/>
    <p:sldId id="493" r:id="rId14"/>
    <p:sldId id="494" r:id="rId15"/>
    <p:sldId id="495" r:id="rId16"/>
    <p:sldId id="496" r:id="rId17"/>
    <p:sldId id="497" r:id="rId18"/>
    <p:sldId id="498" r:id="rId19"/>
    <p:sldId id="499" r:id="rId20"/>
    <p:sldId id="500" r:id="rId21"/>
    <p:sldId id="501" r:id="rId22"/>
    <p:sldId id="502" r:id="rId23"/>
    <p:sldId id="503" r:id="rId24"/>
    <p:sldId id="504" r:id="rId25"/>
    <p:sldId id="488" r:id="rId26"/>
    <p:sldId id="489" r:id="rId27"/>
  </p:sldIdLst>
  <p:sldSz cx="9144000" cy="6858000" type="screen4x3"/>
  <p:notesSz cx="6973888" cy="9236075"/>
  <p:defaultTextStyle>
    <a:defPPr>
      <a:defRPr lang="nl-NL"/>
    </a:defPPr>
    <a:lvl1pPr algn="ctr" rtl="0" eaLnBrk="0" fontAlgn="base" hangingPunct="0">
      <a:spcBef>
        <a:spcPct val="0"/>
      </a:spcBef>
      <a:spcAft>
        <a:spcPct val="0"/>
      </a:spcAft>
      <a:defRPr sz="4000" b="1" kern="1200">
        <a:solidFill>
          <a:schemeClr val="tx1"/>
        </a:solidFill>
        <a:latin typeface="Arial" charset="0"/>
        <a:ea typeface="ＭＳ Ｐゴシック" charset="0"/>
        <a:cs typeface="ＭＳ Ｐゴシック" charset="0"/>
      </a:defRPr>
    </a:lvl1pPr>
    <a:lvl2pPr marL="457200" algn="ctr" rtl="0" eaLnBrk="0" fontAlgn="base" hangingPunct="0">
      <a:spcBef>
        <a:spcPct val="0"/>
      </a:spcBef>
      <a:spcAft>
        <a:spcPct val="0"/>
      </a:spcAft>
      <a:defRPr sz="4000" b="1" kern="1200">
        <a:solidFill>
          <a:schemeClr val="tx1"/>
        </a:solidFill>
        <a:latin typeface="Arial" charset="0"/>
        <a:ea typeface="ＭＳ Ｐゴシック" charset="0"/>
        <a:cs typeface="ＭＳ Ｐゴシック" charset="0"/>
      </a:defRPr>
    </a:lvl2pPr>
    <a:lvl3pPr marL="914400" algn="ctr" rtl="0" eaLnBrk="0" fontAlgn="base" hangingPunct="0">
      <a:spcBef>
        <a:spcPct val="0"/>
      </a:spcBef>
      <a:spcAft>
        <a:spcPct val="0"/>
      </a:spcAft>
      <a:defRPr sz="4000" b="1" kern="1200">
        <a:solidFill>
          <a:schemeClr val="tx1"/>
        </a:solidFill>
        <a:latin typeface="Arial" charset="0"/>
        <a:ea typeface="ＭＳ Ｐゴシック" charset="0"/>
        <a:cs typeface="ＭＳ Ｐゴシック" charset="0"/>
      </a:defRPr>
    </a:lvl3pPr>
    <a:lvl4pPr marL="1371600" algn="ctr" rtl="0" eaLnBrk="0" fontAlgn="base" hangingPunct="0">
      <a:spcBef>
        <a:spcPct val="0"/>
      </a:spcBef>
      <a:spcAft>
        <a:spcPct val="0"/>
      </a:spcAft>
      <a:defRPr sz="4000" b="1" kern="1200">
        <a:solidFill>
          <a:schemeClr val="tx1"/>
        </a:solidFill>
        <a:latin typeface="Arial" charset="0"/>
        <a:ea typeface="ＭＳ Ｐゴシック" charset="0"/>
        <a:cs typeface="ＭＳ Ｐゴシック" charset="0"/>
      </a:defRPr>
    </a:lvl4pPr>
    <a:lvl5pPr marL="1828800" algn="ctr" rtl="0" eaLnBrk="0" fontAlgn="base" hangingPunct="0">
      <a:spcBef>
        <a:spcPct val="0"/>
      </a:spcBef>
      <a:spcAft>
        <a:spcPct val="0"/>
      </a:spcAft>
      <a:defRPr sz="40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40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40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40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4000" b="1"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82">
          <p15:clr>
            <a:srgbClr val="A4A3A4"/>
          </p15:clr>
        </p15:guide>
        <p15:guide id="2" pos="29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50021"/>
    <a:srgbClr val="008000"/>
    <a:srgbClr val="0000FF"/>
    <a:srgbClr val="0066CC"/>
    <a:srgbClr val="FF0000"/>
    <a:srgbClr val="336600"/>
    <a:srgbClr val="FFFFCC"/>
    <a:srgbClr val="FFFF00"/>
    <a:srgbClr val="777777"/>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75224" autoAdjust="0"/>
  </p:normalViewPr>
  <p:slideViewPr>
    <p:cSldViewPr snapToGrid="0" snapToObjects="1">
      <p:cViewPr varScale="1">
        <p:scale>
          <a:sx n="56" d="100"/>
          <a:sy n="56" d="100"/>
        </p:scale>
        <p:origin x="180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40"/>
    </p:cViewPr>
  </p:sorterViewPr>
  <p:notesViewPr>
    <p:cSldViewPr snapToGrid="0" snapToObjects="1">
      <p:cViewPr>
        <p:scale>
          <a:sx n="100" d="100"/>
          <a:sy n="100" d="100"/>
        </p:scale>
        <p:origin x="-1632" y="930"/>
      </p:cViewPr>
      <p:guideLst>
        <p:guide orient="horz" pos="2182"/>
        <p:guide pos="292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50419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22018"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296" tIns="0" rIns="19296" bIns="0" numCol="1" anchor="t" anchorCtr="0" compatLnSpc="1">
            <a:prstTxWarp prst="textNoShape">
              <a:avLst/>
            </a:prstTxWarp>
          </a:bodyPr>
          <a:lstStyle>
            <a:lvl1pPr algn="l">
              <a:defRPr sz="1000" b="0" i="1">
                <a:latin typeface="Times New Roman" pitchFamily="18" charset="0"/>
                <a:ea typeface="+mn-ea"/>
                <a:cs typeface="+mn-cs"/>
              </a:defRPr>
            </a:lvl1pPr>
          </a:lstStyle>
          <a:p>
            <a:pPr>
              <a:defRPr/>
            </a:pPr>
            <a:endParaRPr lang="nl-NL" altLang="en-US"/>
          </a:p>
        </p:txBody>
      </p:sp>
      <p:sp>
        <p:nvSpPr>
          <p:cNvPr id="2051" name="Rectangle 3"/>
          <p:cNvSpPr>
            <a:spLocks noGrp="1" noChangeArrowheads="1"/>
          </p:cNvSpPr>
          <p:nvPr>
            <p:ph type="dt" idx="1"/>
          </p:nvPr>
        </p:nvSpPr>
        <p:spPr bwMode="auto">
          <a:xfrm>
            <a:off x="3951870" y="0"/>
            <a:ext cx="3022018"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296" tIns="0" rIns="19296" bIns="0" numCol="1" anchor="t" anchorCtr="0" compatLnSpc="1">
            <a:prstTxWarp prst="textNoShape">
              <a:avLst/>
            </a:prstTxWarp>
          </a:bodyPr>
          <a:lstStyle>
            <a:lvl1pPr algn="r">
              <a:defRPr sz="1000" b="0" i="1">
                <a:latin typeface="Times New Roman" charset="0"/>
              </a:defRPr>
            </a:lvl1pPr>
          </a:lstStyle>
          <a:p>
            <a:fld id="{EA2EFB69-B1E5-4345-B866-089A4BD85286}" type="datetime1">
              <a:rPr lang="nl-NL"/>
              <a:pPr/>
              <a:t>17-5-2017</a:t>
            </a:fld>
            <a:endParaRPr lang="nl-NL"/>
          </a:p>
        </p:txBody>
      </p:sp>
      <p:sp>
        <p:nvSpPr>
          <p:cNvPr id="29700" name="Rectangle 4"/>
          <p:cNvSpPr>
            <a:spLocks noGrp="1" noRot="1" noChangeAspect="1" noChangeArrowheads="1" noTextEdit="1"/>
          </p:cNvSpPr>
          <p:nvPr>
            <p:ph type="sldImg" idx="2"/>
          </p:nvPr>
        </p:nvSpPr>
        <p:spPr bwMode="auto">
          <a:xfrm>
            <a:off x="1185863" y="698500"/>
            <a:ext cx="4602162" cy="3451225"/>
          </a:xfrm>
          <a:prstGeom prst="rect">
            <a:avLst/>
          </a:prstGeom>
          <a:noFill/>
          <a:ln w="12699">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a14="http://schemas.microsoft.com/office/drawing/2010/main" val="1"/>
            </a:ext>
            <a:ext uri="{FAA26D3D-D897-4be2-8F04-BA451C77F1D7}">
              <ma14:placeholderFlag xmlns="" xmlns:ma14="http://schemas.microsoft.com/office/mac/drawingml/2011/main" val="1"/>
            </a:ext>
          </a:extLst>
        </p:spPr>
      </p:sp>
      <p:sp>
        <p:nvSpPr>
          <p:cNvPr id="2053" name="Rectangle 5"/>
          <p:cNvSpPr>
            <a:spLocks noGrp="1" noChangeArrowheads="1"/>
          </p:cNvSpPr>
          <p:nvPr>
            <p:ph type="body" sz="quarter" idx="3"/>
          </p:nvPr>
        </p:nvSpPr>
        <p:spPr bwMode="auto">
          <a:xfrm>
            <a:off x="929852" y="4387136"/>
            <a:ext cx="5114185" cy="4156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63" tIns="46632" rIns="93263" bIns="46632" numCol="1" anchor="t" anchorCtr="0" compatLnSpc="1">
            <a:prstTxWarp prst="textNoShape">
              <a:avLst/>
            </a:prstTxWarp>
          </a:bodyPr>
          <a:lstStyle/>
          <a:p>
            <a:pPr lvl="0"/>
            <a:r>
              <a:rPr lang="nl-NL" altLang="en-US" noProof="0" smtClean="0"/>
              <a:t>Klik om het opmaakprofiel van de modeltekst te bewerken</a:t>
            </a:r>
          </a:p>
          <a:p>
            <a:pPr lvl="1"/>
            <a:r>
              <a:rPr lang="nl-NL" altLang="en-US" noProof="0" smtClean="0"/>
              <a:t>Tweede niveau</a:t>
            </a:r>
          </a:p>
          <a:p>
            <a:pPr lvl="2"/>
            <a:r>
              <a:rPr lang="nl-NL" altLang="en-US" noProof="0" smtClean="0"/>
              <a:t>Derde niveau</a:t>
            </a:r>
          </a:p>
          <a:p>
            <a:pPr lvl="3"/>
            <a:r>
              <a:rPr lang="nl-NL" altLang="en-US" noProof="0" smtClean="0"/>
              <a:t>Vierde niveau</a:t>
            </a:r>
          </a:p>
          <a:p>
            <a:pPr lvl="4"/>
            <a:r>
              <a:rPr lang="nl-NL" altLang="en-US" noProof="0" smtClean="0"/>
              <a:t>Vijfde niveau</a:t>
            </a:r>
          </a:p>
        </p:txBody>
      </p:sp>
      <p:sp>
        <p:nvSpPr>
          <p:cNvPr id="2054" name="Rectangle 6"/>
          <p:cNvSpPr>
            <a:spLocks noGrp="1" noChangeArrowheads="1"/>
          </p:cNvSpPr>
          <p:nvPr>
            <p:ph type="ftr" sz="quarter" idx="4"/>
          </p:nvPr>
        </p:nvSpPr>
        <p:spPr bwMode="auto">
          <a:xfrm>
            <a:off x="0" y="8774271"/>
            <a:ext cx="3022018"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296" tIns="0" rIns="19296" bIns="0" numCol="1" anchor="b" anchorCtr="0" compatLnSpc="1">
            <a:prstTxWarp prst="textNoShape">
              <a:avLst/>
            </a:prstTxWarp>
          </a:bodyPr>
          <a:lstStyle>
            <a:lvl1pPr algn="l">
              <a:defRPr sz="1000" b="0" i="1">
                <a:latin typeface="Times New Roman" pitchFamily="18" charset="0"/>
                <a:ea typeface="+mn-ea"/>
                <a:cs typeface="+mn-cs"/>
              </a:defRPr>
            </a:lvl1pPr>
          </a:lstStyle>
          <a:p>
            <a:pPr>
              <a:defRPr/>
            </a:pPr>
            <a:r>
              <a:rPr lang="nl-NL" altLang="en-US"/>
              <a:t>STANAG 6001 Plus Levels</a:t>
            </a:r>
          </a:p>
        </p:txBody>
      </p:sp>
      <p:sp>
        <p:nvSpPr>
          <p:cNvPr id="2055" name="Rectangle 7"/>
          <p:cNvSpPr>
            <a:spLocks noGrp="1" noChangeArrowheads="1"/>
          </p:cNvSpPr>
          <p:nvPr>
            <p:ph type="sldNum" sz="quarter" idx="5"/>
          </p:nvPr>
        </p:nvSpPr>
        <p:spPr bwMode="auto">
          <a:xfrm>
            <a:off x="3951870" y="8774271"/>
            <a:ext cx="3022018"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296" tIns="0" rIns="19296" bIns="0" numCol="1" anchor="b" anchorCtr="0" compatLnSpc="1">
            <a:prstTxWarp prst="textNoShape">
              <a:avLst/>
            </a:prstTxWarp>
          </a:bodyPr>
          <a:lstStyle>
            <a:lvl1pPr algn="r">
              <a:defRPr sz="1000" b="0" i="1">
                <a:latin typeface="Times New Roman" charset="0"/>
              </a:defRPr>
            </a:lvl1pPr>
          </a:lstStyle>
          <a:p>
            <a:fld id="{3246FA9B-5412-1141-9BD3-E60B11700F09}" type="slidenum">
              <a:rPr lang="nl-NL"/>
              <a:pPr/>
              <a:t>‹nr.›</a:t>
            </a:fld>
            <a:endParaRPr lang="nl-NL"/>
          </a:p>
        </p:txBody>
      </p:sp>
    </p:spTree>
    <p:extLst>
      <p:ext uri="{BB962C8B-B14F-4D97-AF65-F5344CB8AC3E}">
        <p14:creationId xmlns:p14="http://schemas.microsoft.com/office/powerpoint/2010/main" val="3838550451"/>
      </p:ext>
    </p:extLst>
  </p:cSld>
  <p:clrMap bg1="lt1" tx1="dk1" bg2="lt2" tx2="dk2" accent1="accent1" accent2="accent2" accent3="accent3" accent4="accent4" accent5="accent5" accent6="accent6" hlink="hlink" folHlink="folHlink"/>
  <p:hf hdr="0" dt="0"/>
  <p:notesStyle>
    <a:lvl1pPr algn="l" defTabSz="762000"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457200" algn="l" defTabSz="76200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defTabSz="76200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defTabSz="76200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defTabSz="76200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Grp="1" noChangeArrowheads="1"/>
          </p:cNvSpPr>
          <p:nvPr>
            <p:ph type="ftr" sz="quarter" idx="4"/>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4100" b="1">
                <a:solidFill>
                  <a:schemeClr val="tx1"/>
                </a:solidFill>
                <a:latin typeface="Arial" charset="0"/>
                <a:ea typeface="ＭＳ Ｐゴシック" charset="0"/>
              </a:defRPr>
            </a:lvl1pPr>
            <a:lvl2pPr marL="752534" indent="-289436">
              <a:defRPr sz="4100" b="1">
                <a:solidFill>
                  <a:schemeClr val="tx1"/>
                </a:solidFill>
                <a:latin typeface="Arial" charset="0"/>
                <a:ea typeface="ＭＳ Ｐゴシック" charset="0"/>
              </a:defRPr>
            </a:lvl2pPr>
            <a:lvl3pPr marL="1157745" indent="-231549">
              <a:defRPr sz="4100" b="1">
                <a:solidFill>
                  <a:schemeClr val="tx1"/>
                </a:solidFill>
                <a:latin typeface="Arial" charset="0"/>
                <a:ea typeface="ＭＳ Ｐゴシック" charset="0"/>
              </a:defRPr>
            </a:lvl3pPr>
            <a:lvl4pPr marL="1620843" indent="-231549">
              <a:defRPr sz="4100" b="1">
                <a:solidFill>
                  <a:schemeClr val="tx1"/>
                </a:solidFill>
                <a:latin typeface="Arial" charset="0"/>
                <a:ea typeface="ＭＳ Ｐゴシック" charset="0"/>
              </a:defRPr>
            </a:lvl4pPr>
            <a:lvl5pPr marL="2083940" indent="-231549">
              <a:defRPr sz="4100" b="1">
                <a:solidFill>
                  <a:schemeClr val="tx1"/>
                </a:solidFill>
                <a:latin typeface="Arial" charset="0"/>
                <a:ea typeface="ＭＳ Ｐゴシック" charset="0"/>
              </a:defRPr>
            </a:lvl5pPr>
            <a:lvl6pPr marL="2547038" indent="-231549" algn="ctr" eaLnBrk="0" fontAlgn="base" hangingPunct="0">
              <a:spcBef>
                <a:spcPct val="0"/>
              </a:spcBef>
              <a:spcAft>
                <a:spcPct val="0"/>
              </a:spcAft>
              <a:defRPr sz="4100" b="1">
                <a:solidFill>
                  <a:schemeClr val="tx1"/>
                </a:solidFill>
                <a:latin typeface="Arial" charset="0"/>
                <a:ea typeface="ＭＳ Ｐゴシック" charset="0"/>
              </a:defRPr>
            </a:lvl6pPr>
            <a:lvl7pPr marL="3010136" indent="-231549" algn="ctr" eaLnBrk="0" fontAlgn="base" hangingPunct="0">
              <a:spcBef>
                <a:spcPct val="0"/>
              </a:spcBef>
              <a:spcAft>
                <a:spcPct val="0"/>
              </a:spcAft>
              <a:defRPr sz="4100" b="1">
                <a:solidFill>
                  <a:schemeClr val="tx1"/>
                </a:solidFill>
                <a:latin typeface="Arial" charset="0"/>
                <a:ea typeface="ＭＳ Ｐゴシック" charset="0"/>
              </a:defRPr>
            </a:lvl7pPr>
            <a:lvl8pPr marL="3473234" indent="-231549" algn="ctr" eaLnBrk="0" fontAlgn="base" hangingPunct="0">
              <a:spcBef>
                <a:spcPct val="0"/>
              </a:spcBef>
              <a:spcAft>
                <a:spcPct val="0"/>
              </a:spcAft>
              <a:defRPr sz="4100" b="1">
                <a:solidFill>
                  <a:schemeClr val="tx1"/>
                </a:solidFill>
                <a:latin typeface="Arial" charset="0"/>
                <a:ea typeface="ＭＳ Ｐゴシック" charset="0"/>
              </a:defRPr>
            </a:lvl8pPr>
            <a:lvl9pPr marL="3936332" indent="-231549" algn="ctr" eaLnBrk="0" fontAlgn="base" hangingPunct="0">
              <a:spcBef>
                <a:spcPct val="0"/>
              </a:spcBef>
              <a:spcAft>
                <a:spcPct val="0"/>
              </a:spcAft>
              <a:defRPr sz="4100" b="1">
                <a:solidFill>
                  <a:schemeClr val="tx1"/>
                </a:solidFill>
                <a:latin typeface="Arial" charset="0"/>
                <a:ea typeface="ＭＳ Ｐゴシック" charset="0"/>
              </a:defRPr>
            </a:lvl9pPr>
          </a:lstStyle>
          <a:p>
            <a:pPr>
              <a:defRPr/>
            </a:pPr>
            <a:r>
              <a:rPr lang="nl-NL" sz="1000" b="0">
                <a:latin typeface="Times New Roman" charset="0"/>
              </a:rPr>
              <a:t>STANAG 6001 Plus Levels</a:t>
            </a:r>
          </a:p>
        </p:txBody>
      </p:sp>
      <p:sp>
        <p:nvSpPr>
          <p:cNvPr id="30723"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4100" b="1">
                <a:solidFill>
                  <a:schemeClr val="tx1"/>
                </a:solidFill>
                <a:latin typeface="Arial" charset="0"/>
                <a:ea typeface="ＭＳ Ｐゴシック" charset="0"/>
                <a:cs typeface="ＭＳ Ｐゴシック" charset="0"/>
              </a:defRPr>
            </a:lvl1pPr>
            <a:lvl2pPr marL="752534" indent="-289436">
              <a:defRPr sz="4100" b="1">
                <a:solidFill>
                  <a:schemeClr val="tx1"/>
                </a:solidFill>
                <a:latin typeface="Arial" charset="0"/>
                <a:ea typeface="ＭＳ Ｐゴシック" charset="0"/>
              </a:defRPr>
            </a:lvl2pPr>
            <a:lvl3pPr marL="1157745" indent="-231549">
              <a:defRPr sz="4100" b="1">
                <a:solidFill>
                  <a:schemeClr val="tx1"/>
                </a:solidFill>
                <a:latin typeface="Arial" charset="0"/>
                <a:ea typeface="ＭＳ Ｐゴシック" charset="0"/>
              </a:defRPr>
            </a:lvl3pPr>
            <a:lvl4pPr marL="1620843" indent="-231549">
              <a:defRPr sz="4100" b="1">
                <a:solidFill>
                  <a:schemeClr val="tx1"/>
                </a:solidFill>
                <a:latin typeface="Arial" charset="0"/>
                <a:ea typeface="ＭＳ Ｐゴシック" charset="0"/>
              </a:defRPr>
            </a:lvl4pPr>
            <a:lvl5pPr marL="2083940" indent="-231549">
              <a:defRPr sz="4100" b="1">
                <a:solidFill>
                  <a:schemeClr val="tx1"/>
                </a:solidFill>
                <a:latin typeface="Arial" charset="0"/>
                <a:ea typeface="ＭＳ Ｐゴシック" charset="0"/>
              </a:defRPr>
            </a:lvl5pPr>
            <a:lvl6pPr marL="2547038" indent="-231549" algn="ctr" eaLnBrk="0" fontAlgn="base" hangingPunct="0">
              <a:spcBef>
                <a:spcPct val="0"/>
              </a:spcBef>
              <a:spcAft>
                <a:spcPct val="0"/>
              </a:spcAft>
              <a:defRPr sz="4100" b="1">
                <a:solidFill>
                  <a:schemeClr val="tx1"/>
                </a:solidFill>
                <a:latin typeface="Arial" charset="0"/>
                <a:ea typeface="ＭＳ Ｐゴシック" charset="0"/>
              </a:defRPr>
            </a:lvl6pPr>
            <a:lvl7pPr marL="3010136" indent="-231549" algn="ctr" eaLnBrk="0" fontAlgn="base" hangingPunct="0">
              <a:spcBef>
                <a:spcPct val="0"/>
              </a:spcBef>
              <a:spcAft>
                <a:spcPct val="0"/>
              </a:spcAft>
              <a:defRPr sz="4100" b="1">
                <a:solidFill>
                  <a:schemeClr val="tx1"/>
                </a:solidFill>
                <a:latin typeface="Arial" charset="0"/>
                <a:ea typeface="ＭＳ Ｐゴシック" charset="0"/>
              </a:defRPr>
            </a:lvl7pPr>
            <a:lvl8pPr marL="3473234" indent="-231549" algn="ctr" eaLnBrk="0" fontAlgn="base" hangingPunct="0">
              <a:spcBef>
                <a:spcPct val="0"/>
              </a:spcBef>
              <a:spcAft>
                <a:spcPct val="0"/>
              </a:spcAft>
              <a:defRPr sz="4100" b="1">
                <a:solidFill>
                  <a:schemeClr val="tx1"/>
                </a:solidFill>
                <a:latin typeface="Arial" charset="0"/>
                <a:ea typeface="ＭＳ Ｐゴシック" charset="0"/>
              </a:defRPr>
            </a:lvl8pPr>
            <a:lvl9pPr marL="3936332" indent="-231549" algn="ctr" eaLnBrk="0" fontAlgn="base" hangingPunct="0">
              <a:spcBef>
                <a:spcPct val="0"/>
              </a:spcBef>
              <a:spcAft>
                <a:spcPct val="0"/>
              </a:spcAft>
              <a:defRPr sz="4100" b="1">
                <a:solidFill>
                  <a:schemeClr val="tx1"/>
                </a:solidFill>
                <a:latin typeface="Arial" charset="0"/>
                <a:ea typeface="ＭＳ Ｐゴシック" charset="0"/>
              </a:defRPr>
            </a:lvl9pPr>
          </a:lstStyle>
          <a:p>
            <a:fld id="{7AEAA6E6-BEAC-C047-84F2-3FED6F29BD9D}" type="slidenum">
              <a:rPr lang="nl-NL" sz="1000" b="0">
                <a:latin typeface="Times New Roman" charset="0"/>
              </a:rPr>
              <a:pPr/>
              <a:t>1</a:t>
            </a:fld>
            <a:endParaRPr lang="nl-NL" sz="1000" b="0">
              <a:latin typeface="Times New Roman" charset="0"/>
            </a:endParaRPr>
          </a:p>
        </p:txBody>
      </p:sp>
      <p:sp>
        <p:nvSpPr>
          <p:cNvPr id="30724" name="Rectangle 2"/>
          <p:cNvSpPr>
            <a:spLocks noGrp="1" noRot="1" noChangeAspect="1" noChangeArrowheads="1" noTextEdit="1"/>
          </p:cNvSpPr>
          <p:nvPr>
            <p:ph type="sldImg"/>
          </p:nvPr>
        </p:nvSpPr>
        <p:spPr>
          <a:xfrm>
            <a:off x="1177925" y="692150"/>
            <a:ext cx="4602163" cy="3451225"/>
          </a:xfrm>
          <a:ln cap="flat"/>
        </p:spPr>
      </p:sp>
      <p:sp>
        <p:nvSpPr>
          <p:cNvPr id="30725"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Tree>
    <p:extLst>
      <p:ext uri="{BB962C8B-B14F-4D97-AF65-F5344CB8AC3E}">
        <p14:creationId xmlns:p14="http://schemas.microsoft.com/office/powerpoint/2010/main" val="189324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1185863" y="698500"/>
            <a:ext cx="4602162" cy="3451225"/>
          </a:xfrm>
          <a:ln/>
        </p:spPr>
      </p:sp>
      <p:sp>
        <p:nvSpPr>
          <p:cNvPr id="31747"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a:defRPr/>
            </a:pPr>
            <a:endParaRPr lang="en-CA" baseline="0" dirty="0" smtClean="0">
              <a:latin typeface="Times New Roman" charset="0"/>
              <a:cs typeface="+mn-cs"/>
            </a:endParaRPr>
          </a:p>
        </p:txBody>
      </p:sp>
      <p:sp>
        <p:nvSpPr>
          <p:cNvPr id="31748" name="Footer Placeholder 3"/>
          <p:cNvSpPr>
            <a:spLocks noGrp="1"/>
          </p:cNvSpPr>
          <p:nvPr>
            <p:ph type="ftr" sz="quarter" idx="4"/>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4100" b="1">
                <a:solidFill>
                  <a:schemeClr val="tx1"/>
                </a:solidFill>
                <a:latin typeface="Arial" charset="0"/>
                <a:ea typeface="ＭＳ Ｐゴシック" charset="0"/>
              </a:defRPr>
            </a:lvl1pPr>
            <a:lvl2pPr marL="752534" indent="-289436">
              <a:defRPr sz="4100" b="1">
                <a:solidFill>
                  <a:schemeClr val="tx1"/>
                </a:solidFill>
                <a:latin typeface="Arial" charset="0"/>
                <a:ea typeface="ＭＳ Ｐゴシック" charset="0"/>
              </a:defRPr>
            </a:lvl2pPr>
            <a:lvl3pPr marL="1157745" indent="-231549">
              <a:defRPr sz="4100" b="1">
                <a:solidFill>
                  <a:schemeClr val="tx1"/>
                </a:solidFill>
                <a:latin typeface="Arial" charset="0"/>
                <a:ea typeface="ＭＳ Ｐゴシック" charset="0"/>
              </a:defRPr>
            </a:lvl3pPr>
            <a:lvl4pPr marL="1620843" indent="-231549">
              <a:defRPr sz="4100" b="1">
                <a:solidFill>
                  <a:schemeClr val="tx1"/>
                </a:solidFill>
                <a:latin typeface="Arial" charset="0"/>
                <a:ea typeface="ＭＳ Ｐゴシック" charset="0"/>
              </a:defRPr>
            </a:lvl4pPr>
            <a:lvl5pPr marL="2083940" indent="-231549">
              <a:defRPr sz="4100" b="1">
                <a:solidFill>
                  <a:schemeClr val="tx1"/>
                </a:solidFill>
                <a:latin typeface="Arial" charset="0"/>
                <a:ea typeface="ＭＳ Ｐゴシック" charset="0"/>
              </a:defRPr>
            </a:lvl5pPr>
            <a:lvl6pPr marL="2547038" indent="-231549" algn="ctr" eaLnBrk="0" fontAlgn="base" hangingPunct="0">
              <a:spcBef>
                <a:spcPct val="0"/>
              </a:spcBef>
              <a:spcAft>
                <a:spcPct val="0"/>
              </a:spcAft>
              <a:defRPr sz="4100" b="1">
                <a:solidFill>
                  <a:schemeClr val="tx1"/>
                </a:solidFill>
                <a:latin typeface="Arial" charset="0"/>
                <a:ea typeface="ＭＳ Ｐゴシック" charset="0"/>
              </a:defRPr>
            </a:lvl6pPr>
            <a:lvl7pPr marL="3010136" indent="-231549" algn="ctr" eaLnBrk="0" fontAlgn="base" hangingPunct="0">
              <a:spcBef>
                <a:spcPct val="0"/>
              </a:spcBef>
              <a:spcAft>
                <a:spcPct val="0"/>
              </a:spcAft>
              <a:defRPr sz="4100" b="1">
                <a:solidFill>
                  <a:schemeClr val="tx1"/>
                </a:solidFill>
                <a:latin typeface="Arial" charset="0"/>
                <a:ea typeface="ＭＳ Ｐゴシック" charset="0"/>
              </a:defRPr>
            </a:lvl7pPr>
            <a:lvl8pPr marL="3473234" indent="-231549" algn="ctr" eaLnBrk="0" fontAlgn="base" hangingPunct="0">
              <a:spcBef>
                <a:spcPct val="0"/>
              </a:spcBef>
              <a:spcAft>
                <a:spcPct val="0"/>
              </a:spcAft>
              <a:defRPr sz="4100" b="1">
                <a:solidFill>
                  <a:schemeClr val="tx1"/>
                </a:solidFill>
                <a:latin typeface="Arial" charset="0"/>
                <a:ea typeface="ＭＳ Ｐゴシック" charset="0"/>
              </a:defRPr>
            </a:lvl8pPr>
            <a:lvl9pPr marL="3936332" indent="-231549" algn="ctr" eaLnBrk="0" fontAlgn="base" hangingPunct="0">
              <a:spcBef>
                <a:spcPct val="0"/>
              </a:spcBef>
              <a:spcAft>
                <a:spcPct val="0"/>
              </a:spcAft>
              <a:defRPr sz="4100" b="1">
                <a:solidFill>
                  <a:schemeClr val="tx1"/>
                </a:solidFill>
                <a:latin typeface="Arial" charset="0"/>
                <a:ea typeface="ＭＳ Ｐゴシック" charset="0"/>
              </a:defRPr>
            </a:lvl9pPr>
          </a:lstStyle>
          <a:p>
            <a:pPr>
              <a:defRPr/>
            </a:pPr>
            <a:r>
              <a:rPr lang="nl-NL" sz="1000" b="0">
                <a:latin typeface="Times New Roman" charset="0"/>
              </a:rPr>
              <a:t>STANAG 6001 Plus Levels</a:t>
            </a:r>
          </a:p>
        </p:txBody>
      </p:sp>
      <p:sp>
        <p:nvSpPr>
          <p:cNvPr id="31749" name="Slide Number Placeholder 4"/>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4100" b="1">
                <a:solidFill>
                  <a:schemeClr val="tx1"/>
                </a:solidFill>
                <a:latin typeface="Arial" charset="0"/>
                <a:ea typeface="ＭＳ Ｐゴシック" charset="0"/>
                <a:cs typeface="ＭＳ Ｐゴシック" charset="0"/>
              </a:defRPr>
            </a:lvl1pPr>
            <a:lvl2pPr marL="752534" indent="-289436">
              <a:defRPr sz="4100" b="1">
                <a:solidFill>
                  <a:schemeClr val="tx1"/>
                </a:solidFill>
                <a:latin typeface="Arial" charset="0"/>
                <a:ea typeface="ＭＳ Ｐゴシック" charset="0"/>
              </a:defRPr>
            </a:lvl2pPr>
            <a:lvl3pPr marL="1157745" indent="-231549">
              <a:defRPr sz="4100" b="1">
                <a:solidFill>
                  <a:schemeClr val="tx1"/>
                </a:solidFill>
                <a:latin typeface="Arial" charset="0"/>
                <a:ea typeface="ＭＳ Ｐゴシック" charset="0"/>
              </a:defRPr>
            </a:lvl3pPr>
            <a:lvl4pPr marL="1620843" indent="-231549">
              <a:defRPr sz="4100" b="1">
                <a:solidFill>
                  <a:schemeClr val="tx1"/>
                </a:solidFill>
                <a:latin typeface="Arial" charset="0"/>
                <a:ea typeface="ＭＳ Ｐゴシック" charset="0"/>
              </a:defRPr>
            </a:lvl4pPr>
            <a:lvl5pPr marL="2083940" indent="-231549">
              <a:defRPr sz="4100" b="1">
                <a:solidFill>
                  <a:schemeClr val="tx1"/>
                </a:solidFill>
                <a:latin typeface="Arial" charset="0"/>
                <a:ea typeface="ＭＳ Ｐゴシック" charset="0"/>
              </a:defRPr>
            </a:lvl5pPr>
            <a:lvl6pPr marL="2547038" indent="-231549" algn="ctr" eaLnBrk="0" fontAlgn="base" hangingPunct="0">
              <a:spcBef>
                <a:spcPct val="0"/>
              </a:spcBef>
              <a:spcAft>
                <a:spcPct val="0"/>
              </a:spcAft>
              <a:defRPr sz="4100" b="1">
                <a:solidFill>
                  <a:schemeClr val="tx1"/>
                </a:solidFill>
                <a:latin typeface="Arial" charset="0"/>
                <a:ea typeface="ＭＳ Ｐゴシック" charset="0"/>
              </a:defRPr>
            </a:lvl6pPr>
            <a:lvl7pPr marL="3010136" indent="-231549" algn="ctr" eaLnBrk="0" fontAlgn="base" hangingPunct="0">
              <a:spcBef>
                <a:spcPct val="0"/>
              </a:spcBef>
              <a:spcAft>
                <a:spcPct val="0"/>
              </a:spcAft>
              <a:defRPr sz="4100" b="1">
                <a:solidFill>
                  <a:schemeClr val="tx1"/>
                </a:solidFill>
                <a:latin typeface="Arial" charset="0"/>
                <a:ea typeface="ＭＳ Ｐゴシック" charset="0"/>
              </a:defRPr>
            </a:lvl7pPr>
            <a:lvl8pPr marL="3473234" indent="-231549" algn="ctr" eaLnBrk="0" fontAlgn="base" hangingPunct="0">
              <a:spcBef>
                <a:spcPct val="0"/>
              </a:spcBef>
              <a:spcAft>
                <a:spcPct val="0"/>
              </a:spcAft>
              <a:defRPr sz="4100" b="1">
                <a:solidFill>
                  <a:schemeClr val="tx1"/>
                </a:solidFill>
                <a:latin typeface="Arial" charset="0"/>
                <a:ea typeface="ＭＳ Ｐゴシック" charset="0"/>
              </a:defRPr>
            </a:lvl8pPr>
            <a:lvl9pPr marL="3936332" indent="-231549" algn="ctr" eaLnBrk="0" fontAlgn="base" hangingPunct="0">
              <a:spcBef>
                <a:spcPct val="0"/>
              </a:spcBef>
              <a:spcAft>
                <a:spcPct val="0"/>
              </a:spcAft>
              <a:defRPr sz="4100" b="1">
                <a:solidFill>
                  <a:schemeClr val="tx1"/>
                </a:solidFill>
                <a:latin typeface="Arial" charset="0"/>
                <a:ea typeface="ＭＳ Ｐゴシック" charset="0"/>
              </a:defRPr>
            </a:lvl9pPr>
          </a:lstStyle>
          <a:p>
            <a:fld id="{803518F6-F615-CB46-AC81-BD31DC673AAC}" type="slidenum">
              <a:rPr lang="nl-NL" sz="1000" b="0">
                <a:latin typeface="Times New Roman" charset="0"/>
              </a:rPr>
              <a:pPr/>
              <a:t>10</a:t>
            </a:fld>
            <a:endParaRPr lang="nl-NL" sz="1000" b="0">
              <a:latin typeface="Times New Roman" charset="0"/>
            </a:endParaRPr>
          </a:p>
        </p:txBody>
      </p:sp>
    </p:spTree>
    <p:extLst>
      <p:ext uri="{BB962C8B-B14F-4D97-AF65-F5344CB8AC3E}">
        <p14:creationId xmlns:p14="http://schemas.microsoft.com/office/powerpoint/2010/main" val="877904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Grp="1" noChangeArrowheads="1"/>
          </p:cNvSpPr>
          <p:nvPr>
            <p:ph type="ftr" sz="quarter" idx="4"/>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4100" b="1">
                <a:solidFill>
                  <a:schemeClr val="tx1"/>
                </a:solidFill>
                <a:latin typeface="Arial" charset="0"/>
                <a:ea typeface="ＭＳ Ｐゴシック" charset="0"/>
              </a:defRPr>
            </a:lvl1pPr>
            <a:lvl2pPr marL="752534" indent="-289436">
              <a:defRPr sz="4100" b="1">
                <a:solidFill>
                  <a:schemeClr val="tx1"/>
                </a:solidFill>
                <a:latin typeface="Arial" charset="0"/>
                <a:ea typeface="ＭＳ Ｐゴシック" charset="0"/>
              </a:defRPr>
            </a:lvl2pPr>
            <a:lvl3pPr marL="1157745" indent="-231549">
              <a:defRPr sz="4100" b="1">
                <a:solidFill>
                  <a:schemeClr val="tx1"/>
                </a:solidFill>
                <a:latin typeface="Arial" charset="0"/>
                <a:ea typeface="ＭＳ Ｐゴシック" charset="0"/>
              </a:defRPr>
            </a:lvl3pPr>
            <a:lvl4pPr marL="1620843" indent="-231549">
              <a:defRPr sz="4100" b="1">
                <a:solidFill>
                  <a:schemeClr val="tx1"/>
                </a:solidFill>
                <a:latin typeface="Arial" charset="0"/>
                <a:ea typeface="ＭＳ Ｐゴシック" charset="0"/>
              </a:defRPr>
            </a:lvl4pPr>
            <a:lvl5pPr marL="2083940" indent="-231549">
              <a:defRPr sz="4100" b="1">
                <a:solidFill>
                  <a:schemeClr val="tx1"/>
                </a:solidFill>
                <a:latin typeface="Arial" charset="0"/>
                <a:ea typeface="ＭＳ Ｐゴシック" charset="0"/>
              </a:defRPr>
            </a:lvl5pPr>
            <a:lvl6pPr marL="2547038" indent="-231549" algn="ctr" eaLnBrk="0" fontAlgn="base" hangingPunct="0">
              <a:spcBef>
                <a:spcPct val="0"/>
              </a:spcBef>
              <a:spcAft>
                <a:spcPct val="0"/>
              </a:spcAft>
              <a:defRPr sz="4100" b="1">
                <a:solidFill>
                  <a:schemeClr val="tx1"/>
                </a:solidFill>
                <a:latin typeface="Arial" charset="0"/>
                <a:ea typeface="ＭＳ Ｐゴシック" charset="0"/>
              </a:defRPr>
            </a:lvl6pPr>
            <a:lvl7pPr marL="3010136" indent="-231549" algn="ctr" eaLnBrk="0" fontAlgn="base" hangingPunct="0">
              <a:spcBef>
                <a:spcPct val="0"/>
              </a:spcBef>
              <a:spcAft>
                <a:spcPct val="0"/>
              </a:spcAft>
              <a:defRPr sz="4100" b="1">
                <a:solidFill>
                  <a:schemeClr val="tx1"/>
                </a:solidFill>
                <a:latin typeface="Arial" charset="0"/>
                <a:ea typeface="ＭＳ Ｐゴシック" charset="0"/>
              </a:defRPr>
            </a:lvl7pPr>
            <a:lvl8pPr marL="3473234" indent="-231549" algn="ctr" eaLnBrk="0" fontAlgn="base" hangingPunct="0">
              <a:spcBef>
                <a:spcPct val="0"/>
              </a:spcBef>
              <a:spcAft>
                <a:spcPct val="0"/>
              </a:spcAft>
              <a:defRPr sz="4100" b="1">
                <a:solidFill>
                  <a:schemeClr val="tx1"/>
                </a:solidFill>
                <a:latin typeface="Arial" charset="0"/>
                <a:ea typeface="ＭＳ Ｐゴシック" charset="0"/>
              </a:defRPr>
            </a:lvl8pPr>
            <a:lvl9pPr marL="3936332" indent="-231549" algn="ctr" eaLnBrk="0" fontAlgn="base" hangingPunct="0">
              <a:spcBef>
                <a:spcPct val="0"/>
              </a:spcBef>
              <a:spcAft>
                <a:spcPct val="0"/>
              </a:spcAft>
              <a:defRPr sz="4100" b="1">
                <a:solidFill>
                  <a:schemeClr val="tx1"/>
                </a:solidFill>
                <a:latin typeface="Arial" charset="0"/>
                <a:ea typeface="ＭＳ Ｐゴシック" charset="0"/>
              </a:defRPr>
            </a:lvl9pPr>
          </a:lstStyle>
          <a:p>
            <a:pPr>
              <a:defRPr/>
            </a:pPr>
            <a:r>
              <a:rPr lang="nl-NL" sz="1000" b="0" dirty="0">
                <a:latin typeface="Times New Roman" charset="0"/>
              </a:rPr>
              <a:t>STANAG 6001 Plus Levels</a:t>
            </a:r>
          </a:p>
        </p:txBody>
      </p:sp>
      <p:sp>
        <p:nvSpPr>
          <p:cNvPr id="33795"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4100" b="1">
                <a:solidFill>
                  <a:schemeClr val="tx1"/>
                </a:solidFill>
                <a:latin typeface="Arial" charset="0"/>
                <a:ea typeface="ＭＳ Ｐゴシック" charset="0"/>
                <a:cs typeface="ＭＳ Ｐゴシック" charset="0"/>
              </a:defRPr>
            </a:lvl1pPr>
            <a:lvl2pPr marL="752534" indent="-289436">
              <a:defRPr sz="4100" b="1">
                <a:solidFill>
                  <a:schemeClr val="tx1"/>
                </a:solidFill>
                <a:latin typeface="Arial" charset="0"/>
                <a:ea typeface="ＭＳ Ｐゴシック" charset="0"/>
              </a:defRPr>
            </a:lvl2pPr>
            <a:lvl3pPr marL="1157745" indent="-231549">
              <a:defRPr sz="4100" b="1">
                <a:solidFill>
                  <a:schemeClr val="tx1"/>
                </a:solidFill>
                <a:latin typeface="Arial" charset="0"/>
                <a:ea typeface="ＭＳ Ｐゴシック" charset="0"/>
              </a:defRPr>
            </a:lvl3pPr>
            <a:lvl4pPr marL="1620843" indent="-231549">
              <a:defRPr sz="4100" b="1">
                <a:solidFill>
                  <a:schemeClr val="tx1"/>
                </a:solidFill>
                <a:latin typeface="Arial" charset="0"/>
                <a:ea typeface="ＭＳ Ｐゴシック" charset="0"/>
              </a:defRPr>
            </a:lvl4pPr>
            <a:lvl5pPr marL="2083940" indent="-231549">
              <a:defRPr sz="4100" b="1">
                <a:solidFill>
                  <a:schemeClr val="tx1"/>
                </a:solidFill>
                <a:latin typeface="Arial" charset="0"/>
                <a:ea typeface="ＭＳ Ｐゴシック" charset="0"/>
              </a:defRPr>
            </a:lvl5pPr>
            <a:lvl6pPr marL="2547038" indent="-231549" algn="ctr" eaLnBrk="0" fontAlgn="base" hangingPunct="0">
              <a:spcBef>
                <a:spcPct val="0"/>
              </a:spcBef>
              <a:spcAft>
                <a:spcPct val="0"/>
              </a:spcAft>
              <a:defRPr sz="4100" b="1">
                <a:solidFill>
                  <a:schemeClr val="tx1"/>
                </a:solidFill>
                <a:latin typeface="Arial" charset="0"/>
                <a:ea typeface="ＭＳ Ｐゴシック" charset="0"/>
              </a:defRPr>
            </a:lvl6pPr>
            <a:lvl7pPr marL="3010136" indent="-231549" algn="ctr" eaLnBrk="0" fontAlgn="base" hangingPunct="0">
              <a:spcBef>
                <a:spcPct val="0"/>
              </a:spcBef>
              <a:spcAft>
                <a:spcPct val="0"/>
              </a:spcAft>
              <a:defRPr sz="4100" b="1">
                <a:solidFill>
                  <a:schemeClr val="tx1"/>
                </a:solidFill>
                <a:latin typeface="Arial" charset="0"/>
                <a:ea typeface="ＭＳ Ｐゴシック" charset="0"/>
              </a:defRPr>
            </a:lvl7pPr>
            <a:lvl8pPr marL="3473234" indent="-231549" algn="ctr" eaLnBrk="0" fontAlgn="base" hangingPunct="0">
              <a:spcBef>
                <a:spcPct val="0"/>
              </a:spcBef>
              <a:spcAft>
                <a:spcPct val="0"/>
              </a:spcAft>
              <a:defRPr sz="4100" b="1">
                <a:solidFill>
                  <a:schemeClr val="tx1"/>
                </a:solidFill>
                <a:latin typeface="Arial" charset="0"/>
                <a:ea typeface="ＭＳ Ｐゴシック" charset="0"/>
              </a:defRPr>
            </a:lvl8pPr>
            <a:lvl9pPr marL="3936332" indent="-231549" algn="ctr" eaLnBrk="0" fontAlgn="base" hangingPunct="0">
              <a:spcBef>
                <a:spcPct val="0"/>
              </a:spcBef>
              <a:spcAft>
                <a:spcPct val="0"/>
              </a:spcAft>
              <a:defRPr sz="4100" b="1">
                <a:solidFill>
                  <a:schemeClr val="tx1"/>
                </a:solidFill>
                <a:latin typeface="Arial" charset="0"/>
                <a:ea typeface="ＭＳ Ｐゴシック" charset="0"/>
              </a:defRPr>
            </a:lvl9pPr>
          </a:lstStyle>
          <a:p>
            <a:fld id="{687E6A0B-F044-674D-B288-AA7ED859EE6B}" type="slidenum">
              <a:rPr lang="nl-NL" sz="1000" b="0">
                <a:latin typeface="Times New Roman" charset="0"/>
              </a:rPr>
              <a:pPr/>
              <a:t>11</a:t>
            </a:fld>
            <a:endParaRPr lang="nl-NL" sz="1000" b="0" dirty="0">
              <a:latin typeface="Times New Roman" charset="0"/>
            </a:endParaRPr>
          </a:p>
        </p:txBody>
      </p:sp>
      <p:sp>
        <p:nvSpPr>
          <p:cNvPr id="33796" name="Rectangle 1026"/>
          <p:cNvSpPr>
            <a:spLocks noGrp="1" noRot="1" noChangeAspect="1" noChangeArrowheads="1" noTextEdit="1"/>
          </p:cNvSpPr>
          <p:nvPr>
            <p:ph type="sldImg"/>
          </p:nvPr>
        </p:nvSpPr>
        <p:spPr>
          <a:xfrm>
            <a:off x="1177925" y="692150"/>
            <a:ext cx="4602163" cy="3451225"/>
          </a:xfrm>
          <a:ln cap="flat"/>
        </p:spPr>
      </p:sp>
      <p:sp>
        <p:nvSpPr>
          <p:cNvPr id="33797" name="Rectangle 1027"/>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en-US" dirty="0" smtClean="0">
                <a:latin typeface="Times New Roman" charset="0"/>
              </a:rPr>
              <a:t> </a:t>
            </a:r>
            <a:endParaRPr lang="en-US" dirty="0">
              <a:latin typeface="Times New Roman" charset="0"/>
            </a:endParaRPr>
          </a:p>
        </p:txBody>
      </p:sp>
    </p:spTree>
    <p:extLst>
      <p:ext uri="{BB962C8B-B14F-4D97-AF65-F5344CB8AC3E}">
        <p14:creationId xmlns:p14="http://schemas.microsoft.com/office/powerpoint/2010/main" val="2162826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Grp="1" noChangeArrowheads="1"/>
          </p:cNvSpPr>
          <p:nvPr>
            <p:ph type="ftr" sz="quarter" idx="4"/>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4100" b="1">
                <a:solidFill>
                  <a:schemeClr val="tx1"/>
                </a:solidFill>
                <a:latin typeface="Arial" charset="0"/>
                <a:ea typeface="ＭＳ Ｐゴシック" charset="0"/>
              </a:defRPr>
            </a:lvl1pPr>
            <a:lvl2pPr marL="752534" indent="-289436">
              <a:defRPr sz="4100" b="1">
                <a:solidFill>
                  <a:schemeClr val="tx1"/>
                </a:solidFill>
                <a:latin typeface="Arial" charset="0"/>
                <a:ea typeface="ＭＳ Ｐゴシック" charset="0"/>
              </a:defRPr>
            </a:lvl2pPr>
            <a:lvl3pPr marL="1157745" indent="-231549">
              <a:defRPr sz="4100" b="1">
                <a:solidFill>
                  <a:schemeClr val="tx1"/>
                </a:solidFill>
                <a:latin typeface="Arial" charset="0"/>
                <a:ea typeface="ＭＳ Ｐゴシック" charset="0"/>
              </a:defRPr>
            </a:lvl3pPr>
            <a:lvl4pPr marL="1620843" indent="-231549">
              <a:defRPr sz="4100" b="1">
                <a:solidFill>
                  <a:schemeClr val="tx1"/>
                </a:solidFill>
                <a:latin typeface="Arial" charset="0"/>
                <a:ea typeface="ＭＳ Ｐゴシック" charset="0"/>
              </a:defRPr>
            </a:lvl4pPr>
            <a:lvl5pPr marL="2083940" indent="-231549">
              <a:defRPr sz="4100" b="1">
                <a:solidFill>
                  <a:schemeClr val="tx1"/>
                </a:solidFill>
                <a:latin typeface="Arial" charset="0"/>
                <a:ea typeface="ＭＳ Ｐゴシック" charset="0"/>
              </a:defRPr>
            </a:lvl5pPr>
            <a:lvl6pPr marL="2547038" indent="-231549" algn="ctr" eaLnBrk="0" fontAlgn="base" hangingPunct="0">
              <a:spcBef>
                <a:spcPct val="0"/>
              </a:spcBef>
              <a:spcAft>
                <a:spcPct val="0"/>
              </a:spcAft>
              <a:defRPr sz="4100" b="1">
                <a:solidFill>
                  <a:schemeClr val="tx1"/>
                </a:solidFill>
                <a:latin typeface="Arial" charset="0"/>
                <a:ea typeface="ＭＳ Ｐゴシック" charset="0"/>
              </a:defRPr>
            </a:lvl6pPr>
            <a:lvl7pPr marL="3010136" indent="-231549" algn="ctr" eaLnBrk="0" fontAlgn="base" hangingPunct="0">
              <a:spcBef>
                <a:spcPct val="0"/>
              </a:spcBef>
              <a:spcAft>
                <a:spcPct val="0"/>
              </a:spcAft>
              <a:defRPr sz="4100" b="1">
                <a:solidFill>
                  <a:schemeClr val="tx1"/>
                </a:solidFill>
                <a:latin typeface="Arial" charset="0"/>
                <a:ea typeface="ＭＳ Ｐゴシック" charset="0"/>
              </a:defRPr>
            </a:lvl7pPr>
            <a:lvl8pPr marL="3473234" indent="-231549" algn="ctr" eaLnBrk="0" fontAlgn="base" hangingPunct="0">
              <a:spcBef>
                <a:spcPct val="0"/>
              </a:spcBef>
              <a:spcAft>
                <a:spcPct val="0"/>
              </a:spcAft>
              <a:defRPr sz="4100" b="1">
                <a:solidFill>
                  <a:schemeClr val="tx1"/>
                </a:solidFill>
                <a:latin typeface="Arial" charset="0"/>
                <a:ea typeface="ＭＳ Ｐゴシック" charset="0"/>
              </a:defRPr>
            </a:lvl8pPr>
            <a:lvl9pPr marL="3936332" indent="-231549" algn="ctr" eaLnBrk="0" fontAlgn="base" hangingPunct="0">
              <a:spcBef>
                <a:spcPct val="0"/>
              </a:spcBef>
              <a:spcAft>
                <a:spcPct val="0"/>
              </a:spcAft>
              <a:defRPr sz="4100" b="1">
                <a:solidFill>
                  <a:schemeClr val="tx1"/>
                </a:solidFill>
                <a:latin typeface="Arial" charset="0"/>
                <a:ea typeface="ＭＳ Ｐゴシック" charset="0"/>
              </a:defRPr>
            </a:lvl9pPr>
          </a:lstStyle>
          <a:p>
            <a:pPr>
              <a:defRPr/>
            </a:pPr>
            <a:r>
              <a:rPr lang="nl-NL" sz="1000" b="0" dirty="0">
                <a:latin typeface="Times New Roman" charset="0"/>
              </a:rPr>
              <a:t>STANAG 6001 Plus Levels</a:t>
            </a:r>
          </a:p>
        </p:txBody>
      </p:sp>
      <p:sp>
        <p:nvSpPr>
          <p:cNvPr id="33795"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4100" b="1">
                <a:solidFill>
                  <a:schemeClr val="tx1"/>
                </a:solidFill>
                <a:latin typeface="Arial" charset="0"/>
                <a:ea typeface="ＭＳ Ｐゴシック" charset="0"/>
                <a:cs typeface="ＭＳ Ｐゴシック" charset="0"/>
              </a:defRPr>
            </a:lvl1pPr>
            <a:lvl2pPr marL="752534" indent="-289436">
              <a:defRPr sz="4100" b="1">
                <a:solidFill>
                  <a:schemeClr val="tx1"/>
                </a:solidFill>
                <a:latin typeface="Arial" charset="0"/>
                <a:ea typeface="ＭＳ Ｐゴシック" charset="0"/>
              </a:defRPr>
            </a:lvl2pPr>
            <a:lvl3pPr marL="1157745" indent="-231549">
              <a:defRPr sz="4100" b="1">
                <a:solidFill>
                  <a:schemeClr val="tx1"/>
                </a:solidFill>
                <a:latin typeface="Arial" charset="0"/>
                <a:ea typeface="ＭＳ Ｐゴシック" charset="0"/>
              </a:defRPr>
            </a:lvl3pPr>
            <a:lvl4pPr marL="1620843" indent="-231549">
              <a:defRPr sz="4100" b="1">
                <a:solidFill>
                  <a:schemeClr val="tx1"/>
                </a:solidFill>
                <a:latin typeface="Arial" charset="0"/>
                <a:ea typeface="ＭＳ Ｐゴシック" charset="0"/>
              </a:defRPr>
            </a:lvl4pPr>
            <a:lvl5pPr marL="2083940" indent="-231549">
              <a:defRPr sz="4100" b="1">
                <a:solidFill>
                  <a:schemeClr val="tx1"/>
                </a:solidFill>
                <a:latin typeface="Arial" charset="0"/>
                <a:ea typeface="ＭＳ Ｐゴシック" charset="0"/>
              </a:defRPr>
            </a:lvl5pPr>
            <a:lvl6pPr marL="2547038" indent="-231549" algn="ctr" eaLnBrk="0" fontAlgn="base" hangingPunct="0">
              <a:spcBef>
                <a:spcPct val="0"/>
              </a:spcBef>
              <a:spcAft>
                <a:spcPct val="0"/>
              </a:spcAft>
              <a:defRPr sz="4100" b="1">
                <a:solidFill>
                  <a:schemeClr val="tx1"/>
                </a:solidFill>
                <a:latin typeface="Arial" charset="0"/>
                <a:ea typeface="ＭＳ Ｐゴシック" charset="0"/>
              </a:defRPr>
            </a:lvl6pPr>
            <a:lvl7pPr marL="3010136" indent="-231549" algn="ctr" eaLnBrk="0" fontAlgn="base" hangingPunct="0">
              <a:spcBef>
                <a:spcPct val="0"/>
              </a:spcBef>
              <a:spcAft>
                <a:spcPct val="0"/>
              </a:spcAft>
              <a:defRPr sz="4100" b="1">
                <a:solidFill>
                  <a:schemeClr val="tx1"/>
                </a:solidFill>
                <a:latin typeface="Arial" charset="0"/>
                <a:ea typeface="ＭＳ Ｐゴシック" charset="0"/>
              </a:defRPr>
            </a:lvl7pPr>
            <a:lvl8pPr marL="3473234" indent="-231549" algn="ctr" eaLnBrk="0" fontAlgn="base" hangingPunct="0">
              <a:spcBef>
                <a:spcPct val="0"/>
              </a:spcBef>
              <a:spcAft>
                <a:spcPct val="0"/>
              </a:spcAft>
              <a:defRPr sz="4100" b="1">
                <a:solidFill>
                  <a:schemeClr val="tx1"/>
                </a:solidFill>
                <a:latin typeface="Arial" charset="0"/>
                <a:ea typeface="ＭＳ Ｐゴシック" charset="0"/>
              </a:defRPr>
            </a:lvl8pPr>
            <a:lvl9pPr marL="3936332" indent="-231549" algn="ctr" eaLnBrk="0" fontAlgn="base" hangingPunct="0">
              <a:spcBef>
                <a:spcPct val="0"/>
              </a:spcBef>
              <a:spcAft>
                <a:spcPct val="0"/>
              </a:spcAft>
              <a:defRPr sz="4100" b="1">
                <a:solidFill>
                  <a:schemeClr val="tx1"/>
                </a:solidFill>
                <a:latin typeface="Arial" charset="0"/>
                <a:ea typeface="ＭＳ Ｐゴシック" charset="0"/>
              </a:defRPr>
            </a:lvl9pPr>
          </a:lstStyle>
          <a:p>
            <a:fld id="{687E6A0B-F044-674D-B288-AA7ED859EE6B}" type="slidenum">
              <a:rPr lang="nl-NL" sz="1000" b="0">
                <a:latin typeface="Times New Roman" charset="0"/>
              </a:rPr>
              <a:pPr/>
              <a:t>12</a:t>
            </a:fld>
            <a:endParaRPr lang="nl-NL" sz="1000" b="0" dirty="0">
              <a:latin typeface="Times New Roman" charset="0"/>
            </a:endParaRPr>
          </a:p>
        </p:txBody>
      </p:sp>
      <p:sp>
        <p:nvSpPr>
          <p:cNvPr id="33796" name="Rectangle 1026"/>
          <p:cNvSpPr>
            <a:spLocks noGrp="1" noRot="1" noChangeAspect="1" noChangeArrowheads="1" noTextEdit="1"/>
          </p:cNvSpPr>
          <p:nvPr>
            <p:ph type="sldImg"/>
          </p:nvPr>
        </p:nvSpPr>
        <p:spPr>
          <a:xfrm>
            <a:off x="1177925" y="692150"/>
            <a:ext cx="4602163" cy="3451225"/>
          </a:xfrm>
          <a:ln cap="flat"/>
        </p:spPr>
      </p:sp>
      <p:sp>
        <p:nvSpPr>
          <p:cNvPr id="33797" name="Rectangle 1027"/>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en-US" dirty="0" smtClean="0">
                <a:latin typeface="Times New Roman" charset="0"/>
              </a:rPr>
              <a:t> </a:t>
            </a:r>
            <a:endParaRPr lang="en-US" dirty="0">
              <a:latin typeface="Times New Roman" charset="0"/>
            </a:endParaRPr>
          </a:p>
        </p:txBody>
      </p:sp>
    </p:spTree>
    <p:extLst>
      <p:ext uri="{BB962C8B-B14F-4D97-AF65-F5344CB8AC3E}">
        <p14:creationId xmlns:p14="http://schemas.microsoft.com/office/powerpoint/2010/main" val="2162826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Grp="1" noChangeArrowheads="1"/>
          </p:cNvSpPr>
          <p:nvPr>
            <p:ph type="ftr" sz="quarter" idx="4"/>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4100" b="1">
                <a:solidFill>
                  <a:schemeClr val="tx1"/>
                </a:solidFill>
                <a:latin typeface="Arial" charset="0"/>
                <a:ea typeface="ＭＳ Ｐゴシック" charset="0"/>
              </a:defRPr>
            </a:lvl1pPr>
            <a:lvl2pPr marL="752534" indent="-289436">
              <a:defRPr sz="4100" b="1">
                <a:solidFill>
                  <a:schemeClr val="tx1"/>
                </a:solidFill>
                <a:latin typeface="Arial" charset="0"/>
                <a:ea typeface="ＭＳ Ｐゴシック" charset="0"/>
              </a:defRPr>
            </a:lvl2pPr>
            <a:lvl3pPr marL="1157745" indent="-231549">
              <a:defRPr sz="4100" b="1">
                <a:solidFill>
                  <a:schemeClr val="tx1"/>
                </a:solidFill>
                <a:latin typeface="Arial" charset="0"/>
                <a:ea typeface="ＭＳ Ｐゴシック" charset="0"/>
              </a:defRPr>
            </a:lvl3pPr>
            <a:lvl4pPr marL="1620843" indent="-231549">
              <a:defRPr sz="4100" b="1">
                <a:solidFill>
                  <a:schemeClr val="tx1"/>
                </a:solidFill>
                <a:latin typeface="Arial" charset="0"/>
                <a:ea typeface="ＭＳ Ｐゴシック" charset="0"/>
              </a:defRPr>
            </a:lvl4pPr>
            <a:lvl5pPr marL="2083940" indent="-231549">
              <a:defRPr sz="4100" b="1">
                <a:solidFill>
                  <a:schemeClr val="tx1"/>
                </a:solidFill>
                <a:latin typeface="Arial" charset="0"/>
                <a:ea typeface="ＭＳ Ｐゴシック" charset="0"/>
              </a:defRPr>
            </a:lvl5pPr>
            <a:lvl6pPr marL="2547038" indent="-231549" algn="ctr" eaLnBrk="0" fontAlgn="base" hangingPunct="0">
              <a:spcBef>
                <a:spcPct val="0"/>
              </a:spcBef>
              <a:spcAft>
                <a:spcPct val="0"/>
              </a:spcAft>
              <a:defRPr sz="4100" b="1">
                <a:solidFill>
                  <a:schemeClr val="tx1"/>
                </a:solidFill>
                <a:latin typeface="Arial" charset="0"/>
                <a:ea typeface="ＭＳ Ｐゴシック" charset="0"/>
              </a:defRPr>
            </a:lvl6pPr>
            <a:lvl7pPr marL="3010136" indent="-231549" algn="ctr" eaLnBrk="0" fontAlgn="base" hangingPunct="0">
              <a:spcBef>
                <a:spcPct val="0"/>
              </a:spcBef>
              <a:spcAft>
                <a:spcPct val="0"/>
              </a:spcAft>
              <a:defRPr sz="4100" b="1">
                <a:solidFill>
                  <a:schemeClr val="tx1"/>
                </a:solidFill>
                <a:latin typeface="Arial" charset="0"/>
                <a:ea typeface="ＭＳ Ｐゴシック" charset="0"/>
              </a:defRPr>
            </a:lvl7pPr>
            <a:lvl8pPr marL="3473234" indent="-231549" algn="ctr" eaLnBrk="0" fontAlgn="base" hangingPunct="0">
              <a:spcBef>
                <a:spcPct val="0"/>
              </a:spcBef>
              <a:spcAft>
                <a:spcPct val="0"/>
              </a:spcAft>
              <a:defRPr sz="4100" b="1">
                <a:solidFill>
                  <a:schemeClr val="tx1"/>
                </a:solidFill>
                <a:latin typeface="Arial" charset="0"/>
                <a:ea typeface="ＭＳ Ｐゴシック" charset="0"/>
              </a:defRPr>
            </a:lvl8pPr>
            <a:lvl9pPr marL="3936332" indent="-231549" algn="ctr" eaLnBrk="0" fontAlgn="base" hangingPunct="0">
              <a:spcBef>
                <a:spcPct val="0"/>
              </a:spcBef>
              <a:spcAft>
                <a:spcPct val="0"/>
              </a:spcAft>
              <a:defRPr sz="4100" b="1">
                <a:solidFill>
                  <a:schemeClr val="tx1"/>
                </a:solidFill>
                <a:latin typeface="Arial" charset="0"/>
                <a:ea typeface="ＭＳ Ｐゴシック" charset="0"/>
              </a:defRPr>
            </a:lvl9pPr>
          </a:lstStyle>
          <a:p>
            <a:pPr>
              <a:defRPr/>
            </a:pPr>
            <a:r>
              <a:rPr lang="nl-NL" sz="1000" b="0" dirty="0">
                <a:latin typeface="Times New Roman" charset="0"/>
              </a:rPr>
              <a:t>STANAG 6001 Plus Levels</a:t>
            </a:r>
          </a:p>
        </p:txBody>
      </p:sp>
      <p:sp>
        <p:nvSpPr>
          <p:cNvPr id="33795"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4100" b="1">
                <a:solidFill>
                  <a:schemeClr val="tx1"/>
                </a:solidFill>
                <a:latin typeface="Arial" charset="0"/>
                <a:ea typeface="ＭＳ Ｐゴシック" charset="0"/>
                <a:cs typeface="ＭＳ Ｐゴシック" charset="0"/>
              </a:defRPr>
            </a:lvl1pPr>
            <a:lvl2pPr marL="752534" indent="-289436">
              <a:defRPr sz="4100" b="1">
                <a:solidFill>
                  <a:schemeClr val="tx1"/>
                </a:solidFill>
                <a:latin typeface="Arial" charset="0"/>
                <a:ea typeface="ＭＳ Ｐゴシック" charset="0"/>
              </a:defRPr>
            </a:lvl2pPr>
            <a:lvl3pPr marL="1157745" indent="-231549">
              <a:defRPr sz="4100" b="1">
                <a:solidFill>
                  <a:schemeClr val="tx1"/>
                </a:solidFill>
                <a:latin typeface="Arial" charset="0"/>
                <a:ea typeface="ＭＳ Ｐゴシック" charset="0"/>
              </a:defRPr>
            </a:lvl3pPr>
            <a:lvl4pPr marL="1620843" indent="-231549">
              <a:defRPr sz="4100" b="1">
                <a:solidFill>
                  <a:schemeClr val="tx1"/>
                </a:solidFill>
                <a:latin typeface="Arial" charset="0"/>
                <a:ea typeface="ＭＳ Ｐゴシック" charset="0"/>
              </a:defRPr>
            </a:lvl4pPr>
            <a:lvl5pPr marL="2083940" indent="-231549">
              <a:defRPr sz="4100" b="1">
                <a:solidFill>
                  <a:schemeClr val="tx1"/>
                </a:solidFill>
                <a:latin typeface="Arial" charset="0"/>
                <a:ea typeface="ＭＳ Ｐゴシック" charset="0"/>
              </a:defRPr>
            </a:lvl5pPr>
            <a:lvl6pPr marL="2547038" indent="-231549" algn="ctr" eaLnBrk="0" fontAlgn="base" hangingPunct="0">
              <a:spcBef>
                <a:spcPct val="0"/>
              </a:spcBef>
              <a:spcAft>
                <a:spcPct val="0"/>
              </a:spcAft>
              <a:defRPr sz="4100" b="1">
                <a:solidFill>
                  <a:schemeClr val="tx1"/>
                </a:solidFill>
                <a:latin typeface="Arial" charset="0"/>
                <a:ea typeface="ＭＳ Ｐゴシック" charset="0"/>
              </a:defRPr>
            </a:lvl6pPr>
            <a:lvl7pPr marL="3010136" indent="-231549" algn="ctr" eaLnBrk="0" fontAlgn="base" hangingPunct="0">
              <a:spcBef>
                <a:spcPct val="0"/>
              </a:spcBef>
              <a:spcAft>
                <a:spcPct val="0"/>
              </a:spcAft>
              <a:defRPr sz="4100" b="1">
                <a:solidFill>
                  <a:schemeClr val="tx1"/>
                </a:solidFill>
                <a:latin typeface="Arial" charset="0"/>
                <a:ea typeface="ＭＳ Ｐゴシック" charset="0"/>
              </a:defRPr>
            </a:lvl7pPr>
            <a:lvl8pPr marL="3473234" indent="-231549" algn="ctr" eaLnBrk="0" fontAlgn="base" hangingPunct="0">
              <a:spcBef>
                <a:spcPct val="0"/>
              </a:spcBef>
              <a:spcAft>
                <a:spcPct val="0"/>
              </a:spcAft>
              <a:defRPr sz="4100" b="1">
                <a:solidFill>
                  <a:schemeClr val="tx1"/>
                </a:solidFill>
                <a:latin typeface="Arial" charset="0"/>
                <a:ea typeface="ＭＳ Ｐゴシック" charset="0"/>
              </a:defRPr>
            </a:lvl8pPr>
            <a:lvl9pPr marL="3936332" indent="-231549" algn="ctr" eaLnBrk="0" fontAlgn="base" hangingPunct="0">
              <a:spcBef>
                <a:spcPct val="0"/>
              </a:spcBef>
              <a:spcAft>
                <a:spcPct val="0"/>
              </a:spcAft>
              <a:defRPr sz="4100" b="1">
                <a:solidFill>
                  <a:schemeClr val="tx1"/>
                </a:solidFill>
                <a:latin typeface="Arial" charset="0"/>
                <a:ea typeface="ＭＳ Ｐゴシック" charset="0"/>
              </a:defRPr>
            </a:lvl9pPr>
          </a:lstStyle>
          <a:p>
            <a:fld id="{687E6A0B-F044-674D-B288-AA7ED859EE6B}" type="slidenum">
              <a:rPr lang="nl-NL" sz="1000" b="0">
                <a:latin typeface="Times New Roman" charset="0"/>
              </a:rPr>
              <a:pPr/>
              <a:t>13</a:t>
            </a:fld>
            <a:endParaRPr lang="nl-NL" sz="1000" b="0" dirty="0">
              <a:latin typeface="Times New Roman" charset="0"/>
            </a:endParaRPr>
          </a:p>
        </p:txBody>
      </p:sp>
      <p:sp>
        <p:nvSpPr>
          <p:cNvPr id="33796" name="Rectangle 1026"/>
          <p:cNvSpPr>
            <a:spLocks noGrp="1" noRot="1" noChangeAspect="1" noChangeArrowheads="1" noTextEdit="1"/>
          </p:cNvSpPr>
          <p:nvPr>
            <p:ph type="sldImg"/>
          </p:nvPr>
        </p:nvSpPr>
        <p:spPr>
          <a:xfrm>
            <a:off x="1177925" y="692150"/>
            <a:ext cx="4602163" cy="3451225"/>
          </a:xfrm>
          <a:ln cap="flat"/>
        </p:spPr>
      </p:sp>
      <p:sp>
        <p:nvSpPr>
          <p:cNvPr id="33797" name="Rectangle 1027"/>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en-US" dirty="0" smtClean="0">
                <a:latin typeface="Times New Roman" charset="0"/>
              </a:rPr>
              <a:t> </a:t>
            </a:r>
            <a:endParaRPr lang="en-US" dirty="0">
              <a:latin typeface="Times New Roman" charset="0"/>
            </a:endParaRPr>
          </a:p>
        </p:txBody>
      </p:sp>
    </p:spTree>
    <p:extLst>
      <p:ext uri="{BB962C8B-B14F-4D97-AF65-F5344CB8AC3E}">
        <p14:creationId xmlns:p14="http://schemas.microsoft.com/office/powerpoint/2010/main" val="2162826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Grp="1" noChangeArrowheads="1"/>
          </p:cNvSpPr>
          <p:nvPr>
            <p:ph type="ftr" sz="quarter" idx="4"/>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4100" b="1">
                <a:solidFill>
                  <a:schemeClr val="tx1"/>
                </a:solidFill>
                <a:latin typeface="Arial" charset="0"/>
                <a:ea typeface="ＭＳ Ｐゴシック" charset="0"/>
              </a:defRPr>
            </a:lvl1pPr>
            <a:lvl2pPr marL="752534" indent="-289436">
              <a:defRPr sz="4100" b="1">
                <a:solidFill>
                  <a:schemeClr val="tx1"/>
                </a:solidFill>
                <a:latin typeface="Arial" charset="0"/>
                <a:ea typeface="ＭＳ Ｐゴシック" charset="0"/>
              </a:defRPr>
            </a:lvl2pPr>
            <a:lvl3pPr marL="1157745" indent="-231549">
              <a:defRPr sz="4100" b="1">
                <a:solidFill>
                  <a:schemeClr val="tx1"/>
                </a:solidFill>
                <a:latin typeface="Arial" charset="0"/>
                <a:ea typeface="ＭＳ Ｐゴシック" charset="0"/>
              </a:defRPr>
            </a:lvl3pPr>
            <a:lvl4pPr marL="1620843" indent="-231549">
              <a:defRPr sz="4100" b="1">
                <a:solidFill>
                  <a:schemeClr val="tx1"/>
                </a:solidFill>
                <a:latin typeface="Arial" charset="0"/>
                <a:ea typeface="ＭＳ Ｐゴシック" charset="0"/>
              </a:defRPr>
            </a:lvl4pPr>
            <a:lvl5pPr marL="2083940" indent="-231549">
              <a:defRPr sz="4100" b="1">
                <a:solidFill>
                  <a:schemeClr val="tx1"/>
                </a:solidFill>
                <a:latin typeface="Arial" charset="0"/>
                <a:ea typeface="ＭＳ Ｐゴシック" charset="0"/>
              </a:defRPr>
            </a:lvl5pPr>
            <a:lvl6pPr marL="2547038" indent="-231549" algn="ctr" eaLnBrk="0" fontAlgn="base" hangingPunct="0">
              <a:spcBef>
                <a:spcPct val="0"/>
              </a:spcBef>
              <a:spcAft>
                <a:spcPct val="0"/>
              </a:spcAft>
              <a:defRPr sz="4100" b="1">
                <a:solidFill>
                  <a:schemeClr val="tx1"/>
                </a:solidFill>
                <a:latin typeface="Arial" charset="0"/>
                <a:ea typeface="ＭＳ Ｐゴシック" charset="0"/>
              </a:defRPr>
            </a:lvl6pPr>
            <a:lvl7pPr marL="3010136" indent="-231549" algn="ctr" eaLnBrk="0" fontAlgn="base" hangingPunct="0">
              <a:spcBef>
                <a:spcPct val="0"/>
              </a:spcBef>
              <a:spcAft>
                <a:spcPct val="0"/>
              </a:spcAft>
              <a:defRPr sz="4100" b="1">
                <a:solidFill>
                  <a:schemeClr val="tx1"/>
                </a:solidFill>
                <a:latin typeface="Arial" charset="0"/>
                <a:ea typeface="ＭＳ Ｐゴシック" charset="0"/>
              </a:defRPr>
            </a:lvl7pPr>
            <a:lvl8pPr marL="3473234" indent="-231549" algn="ctr" eaLnBrk="0" fontAlgn="base" hangingPunct="0">
              <a:spcBef>
                <a:spcPct val="0"/>
              </a:spcBef>
              <a:spcAft>
                <a:spcPct val="0"/>
              </a:spcAft>
              <a:defRPr sz="4100" b="1">
                <a:solidFill>
                  <a:schemeClr val="tx1"/>
                </a:solidFill>
                <a:latin typeface="Arial" charset="0"/>
                <a:ea typeface="ＭＳ Ｐゴシック" charset="0"/>
              </a:defRPr>
            </a:lvl8pPr>
            <a:lvl9pPr marL="3936332" indent="-231549" algn="ctr" eaLnBrk="0" fontAlgn="base" hangingPunct="0">
              <a:spcBef>
                <a:spcPct val="0"/>
              </a:spcBef>
              <a:spcAft>
                <a:spcPct val="0"/>
              </a:spcAft>
              <a:defRPr sz="4100" b="1">
                <a:solidFill>
                  <a:schemeClr val="tx1"/>
                </a:solidFill>
                <a:latin typeface="Arial" charset="0"/>
                <a:ea typeface="ＭＳ Ｐゴシック" charset="0"/>
              </a:defRPr>
            </a:lvl9pPr>
          </a:lstStyle>
          <a:p>
            <a:pPr>
              <a:defRPr/>
            </a:pPr>
            <a:r>
              <a:rPr lang="nl-NL" sz="1000" b="0" dirty="0">
                <a:latin typeface="Times New Roman" charset="0"/>
              </a:rPr>
              <a:t>STANAG 6001 Plus Levels</a:t>
            </a:r>
          </a:p>
        </p:txBody>
      </p:sp>
      <p:sp>
        <p:nvSpPr>
          <p:cNvPr id="33795"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4100" b="1">
                <a:solidFill>
                  <a:schemeClr val="tx1"/>
                </a:solidFill>
                <a:latin typeface="Arial" charset="0"/>
                <a:ea typeface="ＭＳ Ｐゴシック" charset="0"/>
                <a:cs typeface="ＭＳ Ｐゴシック" charset="0"/>
              </a:defRPr>
            </a:lvl1pPr>
            <a:lvl2pPr marL="752534" indent="-289436">
              <a:defRPr sz="4100" b="1">
                <a:solidFill>
                  <a:schemeClr val="tx1"/>
                </a:solidFill>
                <a:latin typeface="Arial" charset="0"/>
                <a:ea typeface="ＭＳ Ｐゴシック" charset="0"/>
              </a:defRPr>
            </a:lvl2pPr>
            <a:lvl3pPr marL="1157745" indent="-231549">
              <a:defRPr sz="4100" b="1">
                <a:solidFill>
                  <a:schemeClr val="tx1"/>
                </a:solidFill>
                <a:latin typeface="Arial" charset="0"/>
                <a:ea typeface="ＭＳ Ｐゴシック" charset="0"/>
              </a:defRPr>
            </a:lvl3pPr>
            <a:lvl4pPr marL="1620843" indent="-231549">
              <a:defRPr sz="4100" b="1">
                <a:solidFill>
                  <a:schemeClr val="tx1"/>
                </a:solidFill>
                <a:latin typeface="Arial" charset="0"/>
                <a:ea typeface="ＭＳ Ｐゴシック" charset="0"/>
              </a:defRPr>
            </a:lvl4pPr>
            <a:lvl5pPr marL="2083940" indent="-231549">
              <a:defRPr sz="4100" b="1">
                <a:solidFill>
                  <a:schemeClr val="tx1"/>
                </a:solidFill>
                <a:latin typeface="Arial" charset="0"/>
                <a:ea typeface="ＭＳ Ｐゴシック" charset="0"/>
              </a:defRPr>
            </a:lvl5pPr>
            <a:lvl6pPr marL="2547038" indent="-231549" algn="ctr" eaLnBrk="0" fontAlgn="base" hangingPunct="0">
              <a:spcBef>
                <a:spcPct val="0"/>
              </a:spcBef>
              <a:spcAft>
                <a:spcPct val="0"/>
              </a:spcAft>
              <a:defRPr sz="4100" b="1">
                <a:solidFill>
                  <a:schemeClr val="tx1"/>
                </a:solidFill>
                <a:latin typeface="Arial" charset="0"/>
                <a:ea typeface="ＭＳ Ｐゴシック" charset="0"/>
              </a:defRPr>
            </a:lvl6pPr>
            <a:lvl7pPr marL="3010136" indent="-231549" algn="ctr" eaLnBrk="0" fontAlgn="base" hangingPunct="0">
              <a:spcBef>
                <a:spcPct val="0"/>
              </a:spcBef>
              <a:spcAft>
                <a:spcPct val="0"/>
              </a:spcAft>
              <a:defRPr sz="4100" b="1">
                <a:solidFill>
                  <a:schemeClr val="tx1"/>
                </a:solidFill>
                <a:latin typeface="Arial" charset="0"/>
                <a:ea typeface="ＭＳ Ｐゴシック" charset="0"/>
              </a:defRPr>
            </a:lvl7pPr>
            <a:lvl8pPr marL="3473234" indent="-231549" algn="ctr" eaLnBrk="0" fontAlgn="base" hangingPunct="0">
              <a:spcBef>
                <a:spcPct val="0"/>
              </a:spcBef>
              <a:spcAft>
                <a:spcPct val="0"/>
              </a:spcAft>
              <a:defRPr sz="4100" b="1">
                <a:solidFill>
                  <a:schemeClr val="tx1"/>
                </a:solidFill>
                <a:latin typeface="Arial" charset="0"/>
                <a:ea typeface="ＭＳ Ｐゴシック" charset="0"/>
              </a:defRPr>
            </a:lvl8pPr>
            <a:lvl9pPr marL="3936332" indent="-231549" algn="ctr" eaLnBrk="0" fontAlgn="base" hangingPunct="0">
              <a:spcBef>
                <a:spcPct val="0"/>
              </a:spcBef>
              <a:spcAft>
                <a:spcPct val="0"/>
              </a:spcAft>
              <a:defRPr sz="4100" b="1">
                <a:solidFill>
                  <a:schemeClr val="tx1"/>
                </a:solidFill>
                <a:latin typeface="Arial" charset="0"/>
                <a:ea typeface="ＭＳ Ｐゴシック" charset="0"/>
              </a:defRPr>
            </a:lvl9pPr>
          </a:lstStyle>
          <a:p>
            <a:fld id="{687E6A0B-F044-674D-B288-AA7ED859EE6B}" type="slidenum">
              <a:rPr lang="nl-NL" sz="1000" b="0">
                <a:latin typeface="Times New Roman" charset="0"/>
              </a:rPr>
              <a:pPr/>
              <a:t>14</a:t>
            </a:fld>
            <a:endParaRPr lang="nl-NL" sz="1000" b="0" dirty="0">
              <a:latin typeface="Times New Roman" charset="0"/>
            </a:endParaRPr>
          </a:p>
        </p:txBody>
      </p:sp>
      <p:sp>
        <p:nvSpPr>
          <p:cNvPr id="33796" name="Rectangle 1026"/>
          <p:cNvSpPr>
            <a:spLocks noGrp="1" noRot="1" noChangeAspect="1" noChangeArrowheads="1" noTextEdit="1"/>
          </p:cNvSpPr>
          <p:nvPr>
            <p:ph type="sldImg"/>
          </p:nvPr>
        </p:nvSpPr>
        <p:spPr>
          <a:xfrm>
            <a:off x="1177925" y="692150"/>
            <a:ext cx="4602163" cy="3451225"/>
          </a:xfrm>
          <a:ln cap="flat"/>
        </p:spPr>
      </p:sp>
      <p:sp>
        <p:nvSpPr>
          <p:cNvPr id="33797" name="Rectangle 1027"/>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dirty="0">
              <a:latin typeface="Times New Roman" charset="0"/>
            </a:endParaRPr>
          </a:p>
        </p:txBody>
      </p:sp>
    </p:spTree>
    <p:extLst>
      <p:ext uri="{BB962C8B-B14F-4D97-AF65-F5344CB8AC3E}">
        <p14:creationId xmlns:p14="http://schemas.microsoft.com/office/powerpoint/2010/main" val="2162826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Grp="1" noChangeArrowheads="1"/>
          </p:cNvSpPr>
          <p:nvPr>
            <p:ph type="ftr" sz="quarter" idx="4"/>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4100" b="1">
                <a:solidFill>
                  <a:schemeClr val="tx1"/>
                </a:solidFill>
                <a:latin typeface="Arial" charset="0"/>
                <a:ea typeface="ＭＳ Ｐゴシック" charset="0"/>
              </a:defRPr>
            </a:lvl1pPr>
            <a:lvl2pPr marL="752534" indent="-289436">
              <a:defRPr sz="4100" b="1">
                <a:solidFill>
                  <a:schemeClr val="tx1"/>
                </a:solidFill>
                <a:latin typeface="Arial" charset="0"/>
                <a:ea typeface="ＭＳ Ｐゴシック" charset="0"/>
              </a:defRPr>
            </a:lvl2pPr>
            <a:lvl3pPr marL="1157745" indent="-231549">
              <a:defRPr sz="4100" b="1">
                <a:solidFill>
                  <a:schemeClr val="tx1"/>
                </a:solidFill>
                <a:latin typeface="Arial" charset="0"/>
                <a:ea typeface="ＭＳ Ｐゴシック" charset="0"/>
              </a:defRPr>
            </a:lvl3pPr>
            <a:lvl4pPr marL="1620843" indent="-231549">
              <a:defRPr sz="4100" b="1">
                <a:solidFill>
                  <a:schemeClr val="tx1"/>
                </a:solidFill>
                <a:latin typeface="Arial" charset="0"/>
                <a:ea typeface="ＭＳ Ｐゴシック" charset="0"/>
              </a:defRPr>
            </a:lvl4pPr>
            <a:lvl5pPr marL="2083940" indent="-231549">
              <a:defRPr sz="4100" b="1">
                <a:solidFill>
                  <a:schemeClr val="tx1"/>
                </a:solidFill>
                <a:latin typeface="Arial" charset="0"/>
                <a:ea typeface="ＭＳ Ｐゴシック" charset="0"/>
              </a:defRPr>
            </a:lvl5pPr>
            <a:lvl6pPr marL="2547038" indent="-231549" algn="ctr" eaLnBrk="0" fontAlgn="base" hangingPunct="0">
              <a:spcBef>
                <a:spcPct val="0"/>
              </a:spcBef>
              <a:spcAft>
                <a:spcPct val="0"/>
              </a:spcAft>
              <a:defRPr sz="4100" b="1">
                <a:solidFill>
                  <a:schemeClr val="tx1"/>
                </a:solidFill>
                <a:latin typeface="Arial" charset="0"/>
                <a:ea typeface="ＭＳ Ｐゴシック" charset="0"/>
              </a:defRPr>
            </a:lvl6pPr>
            <a:lvl7pPr marL="3010136" indent="-231549" algn="ctr" eaLnBrk="0" fontAlgn="base" hangingPunct="0">
              <a:spcBef>
                <a:spcPct val="0"/>
              </a:spcBef>
              <a:spcAft>
                <a:spcPct val="0"/>
              </a:spcAft>
              <a:defRPr sz="4100" b="1">
                <a:solidFill>
                  <a:schemeClr val="tx1"/>
                </a:solidFill>
                <a:latin typeface="Arial" charset="0"/>
                <a:ea typeface="ＭＳ Ｐゴシック" charset="0"/>
              </a:defRPr>
            </a:lvl7pPr>
            <a:lvl8pPr marL="3473234" indent="-231549" algn="ctr" eaLnBrk="0" fontAlgn="base" hangingPunct="0">
              <a:spcBef>
                <a:spcPct val="0"/>
              </a:spcBef>
              <a:spcAft>
                <a:spcPct val="0"/>
              </a:spcAft>
              <a:defRPr sz="4100" b="1">
                <a:solidFill>
                  <a:schemeClr val="tx1"/>
                </a:solidFill>
                <a:latin typeface="Arial" charset="0"/>
                <a:ea typeface="ＭＳ Ｐゴシック" charset="0"/>
              </a:defRPr>
            </a:lvl8pPr>
            <a:lvl9pPr marL="3936332" indent="-231549" algn="ctr" eaLnBrk="0" fontAlgn="base" hangingPunct="0">
              <a:spcBef>
                <a:spcPct val="0"/>
              </a:spcBef>
              <a:spcAft>
                <a:spcPct val="0"/>
              </a:spcAft>
              <a:defRPr sz="4100" b="1">
                <a:solidFill>
                  <a:schemeClr val="tx1"/>
                </a:solidFill>
                <a:latin typeface="Arial" charset="0"/>
                <a:ea typeface="ＭＳ Ｐゴシック" charset="0"/>
              </a:defRPr>
            </a:lvl9pPr>
          </a:lstStyle>
          <a:p>
            <a:pPr>
              <a:defRPr/>
            </a:pPr>
            <a:r>
              <a:rPr lang="nl-NL" sz="1000" b="0" dirty="0">
                <a:latin typeface="Times New Roman" charset="0"/>
              </a:rPr>
              <a:t>STANAG 6001 Plus Levels</a:t>
            </a:r>
          </a:p>
        </p:txBody>
      </p:sp>
      <p:sp>
        <p:nvSpPr>
          <p:cNvPr id="33795"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4100" b="1">
                <a:solidFill>
                  <a:schemeClr val="tx1"/>
                </a:solidFill>
                <a:latin typeface="Arial" charset="0"/>
                <a:ea typeface="ＭＳ Ｐゴシック" charset="0"/>
                <a:cs typeface="ＭＳ Ｐゴシック" charset="0"/>
              </a:defRPr>
            </a:lvl1pPr>
            <a:lvl2pPr marL="752534" indent="-289436">
              <a:defRPr sz="4100" b="1">
                <a:solidFill>
                  <a:schemeClr val="tx1"/>
                </a:solidFill>
                <a:latin typeface="Arial" charset="0"/>
                <a:ea typeface="ＭＳ Ｐゴシック" charset="0"/>
              </a:defRPr>
            </a:lvl2pPr>
            <a:lvl3pPr marL="1157745" indent="-231549">
              <a:defRPr sz="4100" b="1">
                <a:solidFill>
                  <a:schemeClr val="tx1"/>
                </a:solidFill>
                <a:latin typeface="Arial" charset="0"/>
                <a:ea typeface="ＭＳ Ｐゴシック" charset="0"/>
              </a:defRPr>
            </a:lvl3pPr>
            <a:lvl4pPr marL="1620843" indent="-231549">
              <a:defRPr sz="4100" b="1">
                <a:solidFill>
                  <a:schemeClr val="tx1"/>
                </a:solidFill>
                <a:latin typeface="Arial" charset="0"/>
                <a:ea typeface="ＭＳ Ｐゴシック" charset="0"/>
              </a:defRPr>
            </a:lvl4pPr>
            <a:lvl5pPr marL="2083940" indent="-231549">
              <a:defRPr sz="4100" b="1">
                <a:solidFill>
                  <a:schemeClr val="tx1"/>
                </a:solidFill>
                <a:latin typeface="Arial" charset="0"/>
                <a:ea typeface="ＭＳ Ｐゴシック" charset="0"/>
              </a:defRPr>
            </a:lvl5pPr>
            <a:lvl6pPr marL="2547038" indent="-231549" algn="ctr" eaLnBrk="0" fontAlgn="base" hangingPunct="0">
              <a:spcBef>
                <a:spcPct val="0"/>
              </a:spcBef>
              <a:spcAft>
                <a:spcPct val="0"/>
              </a:spcAft>
              <a:defRPr sz="4100" b="1">
                <a:solidFill>
                  <a:schemeClr val="tx1"/>
                </a:solidFill>
                <a:latin typeface="Arial" charset="0"/>
                <a:ea typeface="ＭＳ Ｐゴシック" charset="0"/>
              </a:defRPr>
            </a:lvl6pPr>
            <a:lvl7pPr marL="3010136" indent="-231549" algn="ctr" eaLnBrk="0" fontAlgn="base" hangingPunct="0">
              <a:spcBef>
                <a:spcPct val="0"/>
              </a:spcBef>
              <a:spcAft>
                <a:spcPct val="0"/>
              </a:spcAft>
              <a:defRPr sz="4100" b="1">
                <a:solidFill>
                  <a:schemeClr val="tx1"/>
                </a:solidFill>
                <a:latin typeface="Arial" charset="0"/>
                <a:ea typeface="ＭＳ Ｐゴシック" charset="0"/>
              </a:defRPr>
            </a:lvl7pPr>
            <a:lvl8pPr marL="3473234" indent="-231549" algn="ctr" eaLnBrk="0" fontAlgn="base" hangingPunct="0">
              <a:spcBef>
                <a:spcPct val="0"/>
              </a:spcBef>
              <a:spcAft>
                <a:spcPct val="0"/>
              </a:spcAft>
              <a:defRPr sz="4100" b="1">
                <a:solidFill>
                  <a:schemeClr val="tx1"/>
                </a:solidFill>
                <a:latin typeface="Arial" charset="0"/>
                <a:ea typeface="ＭＳ Ｐゴシック" charset="0"/>
              </a:defRPr>
            </a:lvl8pPr>
            <a:lvl9pPr marL="3936332" indent="-231549" algn="ctr" eaLnBrk="0" fontAlgn="base" hangingPunct="0">
              <a:spcBef>
                <a:spcPct val="0"/>
              </a:spcBef>
              <a:spcAft>
                <a:spcPct val="0"/>
              </a:spcAft>
              <a:defRPr sz="4100" b="1">
                <a:solidFill>
                  <a:schemeClr val="tx1"/>
                </a:solidFill>
                <a:latin typeface="Arial" charset="0"/>
                <a:ea typeface="ＭＳ Ｐゴシック" charset="0"/>
              </a:defRPr>
            </a:lvl9pPr>
          </a:lstStyle>
          <a:p>
            <a:fld id="{687E6A0B-F044-674D-B288-AA7ED859EE6B}" type="slidenum">
              <a:rPr lang="nl-NL" sz="1000" b="0">
                <a:latin typeface="Times New Roman" charset="0"/>
              </a:rPr>
              <a:pPr/>
              <a:t>15</a:t>
            </a:fld>
            <a:endParaRPr lang="nl-NL" sz="1000" b="0" dirty="0">
              <a:latin typeface="Times New Roman" charset="0"/>
            </a:endParaRPr>
          </a:p>
        </p:txBody>
      </p:sp>
      <p:sp>
        <p:nvSpPr>
          <p:cNvPr id="33796" name="Rectangle 1026"/>
          <p:cNvSpPr>
            <a:spLocks noGrp="1" noRot="1" noChangeAspect="1" noChangeArrowheads="1" noTextEdit="1"/>
          </p:cNvSpPr>
          <p:nvPr>
            <p:ph type="sldImg"/>
          </p:nvPr>
        </p:nvSpPr>
        <p:spPr>
          <a:xfrm>
            <a:off x="1177925" y="692150"/>
            <a:ext cx="4602163" cy="3451225"/>
          </a:xfrm>
          <a:ln cap="flat"/>
        </p:spPr>
      </p:sp>
      <p:sp>
        <p:nvSpPr>
          <p:cNvPr id="33797" name="Rectangle 1027"/>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dirty="0" smtClean="0">
              <a:latin typeface="Times New Roman" charset="0"/>
            </a:endParaRPr>
          </a:p>
        </p:txBody>
      </p:sp>
    </p:spTree>
    <p:extLst>
      <p:ext uri="{BB962C8B-B14F-4D97-AF65-F5344CB8AC3E}">
        <p14:creationId xmlns:p14="http://schemas.microsoft.com/office/powerpoint/2010/main" val="2162826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Grp="1" noChangeArrowheads="1"/>
          </p:cNvSpPr>
          <p:nvPr>
            <p:ph type="ftr" sz="quarter" idx="4"/>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4100" b="1">
                <a:solidFill>
                  <a:schemeClr val="tx1"/>
                </a:solidFill>
                <a:latin typeface="Arial" charset="0"/>
                <a:ea typeface="ＭＳ Ｐゴシック" charset="0"/>
              </a:defRPr>
            </a:lvl1pPr>
            <a:lvl2pPr marL="752534" indent="-289436">
              <a:defRPr sz="4100" b="1">
                <a:solidFill>
                  <a:schemeClr val="tx1"/>
                </a:solidFill>
                <a:latin typeface="Arial" charset="0"/>
                <a:ea typeface="ＭＳ Ｐゴシック" charset="0"/>
              </a:defRPr>
            </a:lvl2pPr>
            <a:lvl3pPr marL="1157745" indent="-231549">
              <a:defRPr sz="4100" b="1">
                <a:solidFill>
                  <a:schemeClr val="tx1"/>
                </a:solidFill>
                <a:latin typeface="Arial" charset="0"/>
                <a:ea typeface="ＭＳ Ｐゴシック" charset="0"/>
              </a:defRPr>
            </a:lvl3pPr>
            <a:lvl4pPr marL="1620843" indent="-231549">
              <a:defRPr sz="4100" b="1">
                <a:solidFill>
                  <a:schemeClr val="tx1"/>
                </a:solidFill>
                <a:latin typeface="Arial" charset="0"/>
                <a:ea typeface="ＭＳ Ｐゴシック" charset="0"/>
              </a:defRPr>
            </a:lvl4pPr>
            <a:lvl5pPr marL="2083940" indent="-231549">
              <a:defRPr sz="4100" b="1">
                <a:solidFill>
                  <a:schemeClr val="tx1"/>
                </a:solidFill>
                <a:latin typeface="Arial" charset="0"/>
                <a:ea typeface="ＭＳ Ｐゴシック" charset="0"/>
              </a:defRPr>
            </a:lvl5pPr>
            <a:lvl6pPr marL="2547038" indent="-231549" algn="ctr" eaLnBrk="0" fontAlgn="base" hangingPunct="0">
              <a:spcBef>
                <a:spcPct val="0"/>
              </a:spcBef>
              <a:spcAft>
                <a:spcPct val="0"/>
              </a:spcAft>
              <a:defRPr sz="4100" b="1">
                <a:solidFill>
                  <a:schemeClr val="tx1"/>
                </a:solidFill>
                <a:latin typeface="Arial" charset="0"/>
                <a:ea typeface="ＭＳ Ｐゴシック" charset="0"/>
              </a:defRPr>
            </a:lvl6pPr>
            <a:lvl7pPr marL="3010136" indent="-231549" algn="ctr" eaLnBrk="0" fontAlgn="base" hangingPunct="0">
              <a:spcBef>
                <a:spcPct val="0"/>
              </a:spcBef>
              <a:spcAft>
                <a:spcPct val="0"/>
              </a:spcAft>
              <a:defRPr sz="4100" b="1">
                <a:solidFill>
                  <a:schemeClr val="tx1"/>
                </a:solidFill>
                <a:latin typeface="Arial" charset="0"/>
                <a:ea typeface="ＭＳ Ｐゴシック" charset="0"/>
              </a:defRPr>
            </a:lvl7pPr>
            <a:lvl8pPr marL="3473234" indent="-231549" algn="ctr" eaLnBrk="0" fontAlgn="base" hangingPunct="0">
              <a:spcBef>
                <a:spcPct val="0"/>
              </a:spcBef>
              <a:spcAft>
                <a:spcPct val="0"/>
              </a:spcAft>
              <a:defRPr sz="4100" b="1">
                <a:solidFill>
                  <a:schemeClr val="tx1"/>
                </a:solidFill>
                <a:latin typeface="Arial" charset="0"/>
                <a:ea typeface="ＭＳ Ｐゴシック" charset="0"/>
              </a:defRPr>
            </a:lvl8pPr>
            <a:lvl9pPr marL="3936332" indent="-231549" algn="ctr" eaLnBrk="0" fontAlgn="base" hangingPunct="0">
              <a:spcBef>
                <a:spcPct val="0"/>
              </a:spcBef>
              <a:spcAft>
                <a:spcPct val="0"/>
              </a:spcAft>
              <a:defRPr sz="4100" b="1">
                <a:solidFill>
                  <a:schemeClr val="tx1"/>
                </a:solidFill>
                <a:latin typeface="Arial" charset="0"/>
                <a:ea typeface="ＭＳ Ｐゴシック" charset="0"/>
              </a:defRPr>
            </a:lvl9pPr>
          </a:lstStyle>
          <a:p>
            <a:pPr>
              <a:defRPr/>
            </a:pPr>
            <a:r>
              <a:rPr lang="nl-NL" sz="1000" b="0" dirty="0">
                <a:latin typeface="Times New Roman" charset="0"/>
              </a:rPr>
              <a:t>STANAG 6001 Plus Levels</a:t>
            </a:r>
          </a:p>
        </p:txBody>
      </p:sp>
      <p:sp>
        <p:nvSpPr>
          <p:cNvPr id="33795"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4100" b="1">
                <a:solidFill>
                  <a:schemeClr val="tx1"/>
                </a:solidFill>
                <a:latin typeface="Arial" charset="0"/>
                <a:ea typeface="ＭＳ Ｐゴシック" charset="0"/>
                <a:cs typeface="ＭＳ Ｐゴシック" charset="0"/>
              </a:defRPr>
            </a:lvl1pPr>
            <a:lvl2pPr marL="752534" indent="-289436">
              <a:defRPr sz="4100" b="1">
                <a:solidFill>
                  <a:schemeClr val="tx1"/>
                </a:solidFill>
                <a:latin typeface="Arial" charset="0"/>
                <a:ea typeface="ＭＳ Ｐゴシック" charset="0"/>
              </a:defRPr>
            </a:lvl2pPr>
            <a:lvl3pPr marL="1157745" indent="-231549">
              <a:defRPr sz="4100" b="1">
                <a:solidFill>
                  <a:schemeClr val="tx1"/>
                </a:solidFill>
                <a:latin typeface="Arial" charset="0"/>
                <a:ea typeface="ＭＳ Ｐゴシック" charset="0"/>
              </a:defRPr>
            </a:lvl3pPr>
            <a:lvl4pPr marL="1620843" indent="-231549">
              <a:defRPr sz="4100" b="1">
                <a:solidFill>
                  <a:schemeClr val="tx1"/>
                </a:solidFill>
                <a:latin typeface="Arial" charset="0"/>
                <a:ea typeface="ＭＳ Ｐゴシック" charset="0"/>
              </a:defRPr>
            </a:lvl4pPr>
            <a:lvl5pPr marL="2083940" indent="-231549">
              <a:defRPr sz="4100" b="1">
                <a:solidFill>
                  <a:schemeClr val="tx1"/>
                </a:solidFill>
                <a:latin typeface="Arial" charset="0"/>
                <a:ea typeface="ＭＳ Ｐゴシック" charset="0"/>
              </a:defRPr>
            </a:lvl5pPr>
            <a:lvl6pPr marL="2547038" indent="-231549" algn="ctr" eaLnBrk="0" fontAlgn="base" hangingPunct="0">
              <a:spcBef>
                <a:spcPct val="0"/>
              </a:spcBef>
              <a:spcAft>
                <a:spcPct val="0"/>
              </a:spcAft>
              <a:defRPr sz="4100" b="1">
                <a:solidFill>
                  <a:schemeClr val="tx1"/>
                </a:solidFill>
                <a:latin typeface="Arial" charset="0"/>
                <a:ea typeface="ＭＳ Ｐゴシック" charset="0"/>
              </a:defRPr>
            </a:lvl6pPr>
            <a:lvl7pPr marL="3010136" indent="-231549" algn="ctr" eaLnBrk="0" fontAlgn="base" hangingPunct="0">
              <a:spcBef>
                <a:spcPct val="0"/>
              </a:spcBef>
              <a:spcAft>
                <a:spcPct val="0"/>
              </a:spcAft>
              <a:defRPr sz="4100" b="1">
                <a:solidFill>
                  <a:schemeClr val="tx1"/>
                </a:solidFill>
                <a:latin typeface="Arial" charset="0"/>
                <a:ea typeface="ＭＳ Ｐゴシック" charset="0"/>
              </a:defRPr>
            </a:lvl7pPr>
            <a:lvl8pPr marL="3473234" indent="-231549" algn="ctr" eaLnBrk="0" fontAlgn="base" hangingPunct="0">
              <a:spcBef>
                <a:spcPct val="0"/>
              </a:spcBef>
              <a:spcAft>
                <a:spcPct val="0"/>
              </a:spcAft>
              <a:defRPr sz="4100" b="1">
                <a:solidFill>
                  <a:schemeClr val="tx1"/>
                </a:solidFill>
                <a:latin typeface="Arial" charset="0"/>
                <a:ea typeface="ＭＳ Ｐゴシック" charset="0"/>
              </a:defRPr>
            </a:lvl8pPr>
            <a:lvl9pPr marL="3936332" indent="-231549" algn="ctr" eaLnBrk="0" fontAlgn="base" hangingPunct="0">
              <a:spcBef>
                <a:spcPct val="0"/>
              </a:spcBef>
              <a:spcAft>
                <a:spcPct val="0"/>
              </a:spcAft>
              <a:defRPr sz="4100" b="1">
                <a:solidFill>
                  <a:schemeClr val="tx1"/>
                </a:solidFill>
                <a:latin typeface="Arial" charset="0"/>
                <a:ea typeface="ＭＳ Ｐゴシック" charset="0"/>
              </a:defRPr>
            </a:lvl9pPr>
          </a:lstStyle>
          <a:p>
            <a:fld id="{687E6A0B-F044-674D-B288-AA7ED859EE6B}" type="slidenum">
              <a:rPr lang="nl-NL" sz="1000" b="0">
                <a:latin typeface="Times New Roman" charset="0"/>
              </a:rPr>
              <a:pPr/>
              <a:t>16</a:t>
            </a:fld>
            <a:endParaRPr lang="nl-NL" sz="1000" b="0" dirty="0">
              <a:latin typeface="Times New Roman" charset="0"/>
            </a:endParaRPr>
          </a:p>
        </p:txBody>
      </p:sp>
      <p:sp>
        <p:nvSpPr>
          <p:cNvPr id="33796" name="Rectangle 1026"/>
          <p:cNvSpPr>
            <a:spLocks noGrp="1" noRot="1" noChangeAspect="1" noChangeArrowheads="1" noTextEdit="1"/>
          </p:cNvSpPr>
          <p:nvPr>
            <p:ph type="sldImg"/>
          </p:nvPr>
        </p:nvSpPr>
        <p:spPr>
          <a:xfrm>
            <a:off x="1177925" y="692150"/>
            <a:ext cx="4602163" cy="3451225"/>
          </a:xfrm>
          <a:ln cap="flat"/>
        </p:spPr>
      </p:sp>
      <p:sp>
        <p:nvSpPr>
          <p:cNvPr id="33797" name="Rectangle 1027"/>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dirty="0">
              <a:latin typeface="Times New Roman" charset="0"/>
            </a:endParaRPr>
          </a:p>
        </p:txBody>
      </p:sp>
    </p:spTree>
    <p:extLst>
      <p:ext uri="{BB962C8B-B14F-4D97-AF65-F5344CB8AC3E}">
        <p14:creationId xmlns:p14="http://schemas.microsoft.com/office/powerpoint/2010/main" val="2162826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Grp="1" noChangeArrowheads="1"/>
          </p:cNvSpPr>
          <p:nvPr>
            <p:ph type="ftr" sz="quarter" idx="4"/>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4100" b="1">
                <a:solidFill>
                  <a:schemeClr val="tx1"/>
                </a:solidFill>
                <a:latin typeface="Arial" charset="0"/>
                <a:ea typeface="ＭＳ Ｐゴシック" charset="0"/>
              </a:defRPr>
            </a:lvl1pPr>
            <a:lvl2pPr marL="752534" indent="-289436">
              <a:defRPr sz="4100" b="1">
                <a:solidFill>
                  <a:schemeClr val="tx1"/>
                </a:solidFill>
                <a:latin typeface="Arial" charset="0"/>
                <a:ea typeface="ＭＳ Ｐゴシック" charset="0"/>
              </a:defRPr>
            </a:lvl2pPr>
            <a:lvl3pPr marL="1157745" indent="-231549">
              <a:defRPr sz="4100" b="1">
                <a:solidFill>
                  <a:schemeClr val="tx1"/>
                </a:solidFill>
                <a:latin typeface="Arial" charset="0"/>
                <a:ea typeface="ＭＳ Ｐゴシック" charset="0"/>
              </a:defRPr>
            </a:lvl3pPr>
            <a:lvl4pPr marL="1620843" indent="-231549">
              <a:defRPr sz="4100" b="1">
                <a:solidFill>
                  <a:schemeClr val="tx1"/>
                </a:solidFill>
                <a:latin typeface="Arial" charset="0"/>
                <a:ea typeface="ＭＳ Ｐゴシック" charset="0"/>
              </a:defRPr>
            </a:lvl4pPr>
            <a:lvl5pPr marL="2083940" indent="-231549">
              <a:defRPr sz="4100" b="1">
                <a:solidFill>
                  <a:schemeClr val="tx1"/>
                </a:solidFill>
                <a:latin typeface="Arial" charset="0"/>
                <a:ea typeface="ＭＳ Ｐゴシック" charset="0"/>
              </a:defRPr>
            </a:lvl5pPr>
            <a:lvl6pPr marL="2547038" indent="-231549" algn="ctr" eaLnBrk="0" fontAlgn="base" hangingPunct="0">
              <a:spcBef>
                <a:spcPct val="0"/>
              </a:spcBef>
              <a:spcAft>
                <a:spcPct val="0"/>
              </a:spcAft>
              <a:defRPr sz="4100" b="1">
                <a:solidFill>
                  <a:schemeClr val="tx1"/>
                </a:solidFill>
                <a:latin typeface="Arial" charset="0"/>
                <a:ea typeface="ＭＳ Ｐゴシック" charset="0"/>
              </a:defRPr>
            </a:lvl6pPr>
            <a:lvl7pPr marL="3010136" indent="-231549" algn="ctr" eaLnBrk="0" fontAlgn="base" hangingPunct="0">
              <a:spcBef>
                <a:spcPct val="0"/>
              </a:spcBef>
              <a:spcAft>
                <a:spcPct val="0"/>
              </a:spcAft>
              <a:defRPr sz="4100" b="1">
                <a:solidFill>
                  <a:schemeClr val="tx1"/>
                </a:solidFill>
                <a:latin typeface="Arial" charset="0"/>
                <a:ea typeface="ＭＳ Ｐゴシック" charset="0"/>
              </a:defRPr>
            </a:lvl7pPr>
            <a:lvl8pPr marL="3473234" indent="-231549" algn="ctr" eaLnBrk="0" fontAlgn="base" hangingPunct="0">
              <a:spcBef>
                <a:spcPct val="0"/>
              </a:spcBef>
              <a:spcAft>
                <a:spcPct val="0"/>
              </a:spcAft>
              <a:defRPr sz="4100" b="1">
                <a:solidFill>
                  <a:schemeClr val="tx1"/>
                </a:solidFill>
                <a:latin typeface="Arial" charset="0"/>
                <a:ea typeface="ＭＳ Ｐゴシック" charset="0"/>
              </a:defRPr>
            </a:lvl8pPr>
            <a:lvl9pPr marL="3936332" indent="-231549" algn="ctr" eaLnBrk="0" fontAlgn="base" hangingPunct="0">
              <a:spcBef>
                <a:spcPct val="0"/>
              </a:spcBef>
              <a:spcAft>
                <a:spcPct val="0"/>
              </a:spcAft>
              <a:defRPr sz="4100" b="1">
                <a:solidFill>
                  <a:schemeClr val="tx1"/>
                </a:solidFill>
                <a:latin typeface="Arial" charset="0"/>
                <a:ea typeface="ＭＳ Ｐゴシック" charset="0"/>
              </a:defRPr>
            </a:lvl9pPr>
          </a:lstStyle>
          <a:p>
            <a:pPr>
              <a:defRPr/>
            </a:pPr>
            <a:r>
              <a:rPr lang="nl-NL" sz="1000" b="0" dirty="0">
                <a:latin typeface="Times New Roman" charset="0"/>
              </a:rPr>
              <a:t>STANAG 6001 Plus Levels</a:t>
            </a:r>
          </a:p>
        </p:txBody>
      </p:sp>
      <p:sp>
        <p:nvSpPr>
          <p:cNvPr id="33795"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4100" b="1">
                <a:solidFill>
                  <a:schemeClr val="tx1"/>
                </a:solidFill>
                <a:latin typeface="Arial" charset="0"/>
                <a:ea typeface="ＭＳ Ｐゴシック" charset="0"/>
                <a:cs typeface="ＭＳ Ｐゴシック" charset="0"/>
              </a:defRPr>
            </a:lvl1pPr>
            <a:lvl2pPr marL="752534" indent="-289436">
              <a:defRPr sz="4100" b="1">
                <a:solidFill>
                  <a:schemeClr val="tx1"/>
                </a:solidFill>
                <a:latin typeface="Arial" charset="0"/>
                <a:ea typeface="ＭＳ Ｐゴシック" charset="0"/>
              </a:defRPr>
            </a:lvl2pPr>
            <a:lvl3pPr marL="1157745" indent="-231549">
              <a:defRPr sz="4100" b="1">
                <a:solidFill>
                  <a:schemeClr val="tx1"/>
                </a:solidFill>
                <a:latin typeface="Arial" charset="0"/>
                <a:ea typeface="ＭＳ Ｐゴシック" charset="0"/>
              </a:defRPr>
            </a:lvl3pPr>
            <a:lvl4pPr marL="1620843" indent="-231549">
              <a:defRPr sz="4100" b="1">
                <a:solidFill>
                  <a:schemeClr val="tx1"/>
                </a:solidFill>
                <a:latin typeface="Arial" charset="0"/>
                <a:ea typeface="ＭＳ Ｐゴシック" charset="0"/>
              </a:defRPr>
            </a:lvl4pPr>
            <a:lvl5pPr marL="2083940" indent="-231549">
              <a:defRPr sz="4100" b="1">
                <a:solidFill>
                  <a:schemeClr val="tx1"/>
                </a:solidFill>
                <a:latin typeface="Arial" charset="0"/>
                <a:ea typeface="ＭＳ Ｐゴシック" charset="0"/>
              </a:defRPr>
            </a:lvl5pPr>
            <a:lvl6pPr marL="2547038" indent="-231549" algn="ctr" eaLnBrk="0" fontAlgn="base" hangingPunct="0">
              <a:spcBef>
                <a:spcPct val="0"/>
              </a:spcBef>
              <a:spcAft>
                <a:spcPct val="0"/>
              </a:spcAft>
              <a:defRPr sz="4100" b="1">
                <a:solidFill>
                  <a:schemeClr val="tx1"/>
                </a:solidFill>
                <a:latin typeface="Arial" charset="0"/>
                <a:ea typeface="ＭＳ Ｐゴシック" charset="0"/>
              </a:defRPr>
            </a:lvl6pPr>
            <a:lvl7pPr marL="3010136" indent="-231549" algn="ctr" eaLnBrk="0" fontAlgn="base" hangingPunct="0">
              <a:spcBef>
                <a:spcPct val="0"/>
              </a:spcBef>
              <a:spcAft>
                <a:spcPct val="0"/>
              </a:spcAft>
              <a:defRPr sz="4100" b="1">
                <a:solidFill>
                  <a:schemeClr val="tx1"/>
                </a:solidFill>
                <a:latin typeface="Arial" charset="0"/>
                <a:ea typeface="ＭＳ Ｐゴシック" charset="0"/>
              </a:defRPr>
            </a:lvl7pPr>
            <a:lvl8pPr marL="3473234" indent="-231549" algn="ctr" eaLnBrk="0" fontAlgn="base" hangingPunct="0">
              <a:spcBef>
                <a:spcPct val="0"/>
              </a:spcBef>
              <a:spcAft>
                <a:spcPct val="0"/>
              </a:spcAft>
              <a:defRPr sz="4100" b="1">
                <a:solidFill>
                  <a:schemeClr val="tx1"/>
                </a:solidFill>
                <a:latin typeface="Arial" charset="0"/>
                <a:ea typeface="ＭＳ Ｐゴシック" charset="0"/>
              </a:defRPr>
            </a:lvl8pPr>
            <a:lvl9pPr marL="3936332" indent="-231549" algn="ctr" eaLnBrk="0" fontAlgn="base" hangingPunct="0">
              <a:spcBef>
                <a:spcPct val="0"/>
              </a:spcBef>
              <a:spcAft>
                <a:spcPct val="0"/>
              </a:spcAft>
              <a:defRPr sz="4100" b="1">
                <a:solidFill>
                  <a:schemeClr val="tx1"/>
                </a:solidFill>
                <a:latin typeface="Arial" charset="0"/>
                <a:ea typeface="ＭＳ Ｐゴシック" charset="0"/>
              </a:defRPr>
            </a:lvl9pPr>
          </a:lstStyle>
          <a:p>
            <a:fld id="{687E6A0B-F044-674D-B288-AA7ED859EE6B}" type="slidenum">
              <a:rPr lang="nl-NL" sz="1000" b="0">
                <a:latin typeface="Times New Roman" charset="0"/>
              </a:rPr>
              <a:pPr/>
              <a:t>17</a:t>
            </a:fld>
            <a:endParaRPr lang="nl-NL" sz="1000" b="0" dirty="0">
              <a:latin typeface="Times New Roman" charset="0"/>
            </a:endParaRPr>
          </a:p>
        </p:txBody>
      </p:sp>
      <p:sp>
        <p:nvSpPr>
          <p:cNvPr id="33796" name="Rectangle 1026"/>
          <p:cNvSpPr>
            <a:spLocks noGrp="1" noRot="1" noChangeAspect="1" noChangeArrowheads="1" noTextEdit="1"/>
          </p:cNvSpPr>
          <p:nvPr>
            <p:ph type="sldImg"/>
          </p:nvPr>
        </p:nvSpPr>
        <p:spPr>
          <a:xfrm>
            <a:off x="1177925" y="692150"/>
            <a:ext cx="4602163" cy="3451225"/>
          </a:xfrm>
          <a:ln cap="flat"/>
        </p:spPr>
      </p:sp>
      <p:sp>
        <p:nvSpPr>
          <p:cNvPr id="33797" name="Rectangle 1027"/>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en-US" dirty="0" smtClean="0">
                <a:latin typeface="Times New Roman" charset="0"/>
              </a:rPr>
              <a:t> </a:t>
            </a:r>
            <a:endParaRPr lang="en-US" dirty="0">
              <a:latin typeface="Times New Roman" charset="0"/>
            </a:endParaRPr>
          </a:p>
        </p:txBody>
      </p:sp>
    </p:spTree>
    <p:extLst>
      <p:ext uri="{BB962C8B-B14F-4D97-AF65-F5344CB8AC3E}">
        <p14:creationId xmlns:p14="http://schemas.microsoft.com/office/powerpoint/2010/main" val="2162826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Grp="1" noChangeArrowheads="1"/>
          </p:cNvSpPr>
          <p:nvPr>
            <p:ph type="ftr" sz="quarter" idx="4"/>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4100" b="1">
                <a:solidFill>
                  <a:schemeClr val="tx1"/>
                </a:solidFill>
                <a:latin typeface="Arial" charset="0"/>
                <a:ea typeface="ＭＳ Ｐゴシック" charset="0"/>
              </a:defRPr>
            </a:lvl1pPr>
            <a:lvl2pPr marL="752534" indent="-289436">
              <a:defRPr sz="4100" b="1">
                <a:solidFill>
                  <a:schemeClr val="tx1"/>
                </a:solidFill>
                <a:latin typeface="Arial" charset="0"/>
                <a:ea typeface="ＭＳ Ｐゴシック" charset="0"/>
              </a:defRPr>
            </a:lvl2pPr>
            <a:lvl3pPr marL="1157745" indent="-231549">
              <a:defRPr sz="4100" b="1">
                <a:solidFill>
                  <a:schemeClr val="tx1"/>
                </a:solidFill>
                <a:latin typeface="Arial" charset="0"/>
                <a:ea typeface="ＭＳ Ｐゴシック" charset="0"/>
              </a:defRPr>
            </a:lvl3pPr>
            <a:lvl4pPr marL="1620843" indent="-231549">
              <a:defRPr sz="4100" b="1">
                <a:solidFill>
                  <a:schemeClr val="tx1"/>
                </a:solidFill>
                <a:latin typeface="Arial" charset="0"/>
                <a:ea typeface="ＭＳ Ｐゴシック" charset="0"/>
              </a:defRPr>
            </a:lvl4pPr>
            <a:lvl5pPr marL="2083940" indent="-231549">
              <a:defRPr sz="4100" b="1">
                <a:solidFill>
                  <a:schemeClr val="tx1"/>
                </a:solidFill>
                <a:latin typeface="Arial" charset="0"/>
                <a:ea typeface="ＭＳ Ｐゴシック" charset="0"/>
              </a:defRPr>
            </a:lvl5pPr>
            <a:lvl6pPr marL="2547038" indent="-231549" algn="ctr" eaLnBrk="0" fontAlgn="base" hangingPunct="0">
              <a:spcBef>
                <a:spcPct val="0"/>
              </a:spcBef>
              <a:spcAft>
                <a:spcPct val="0"/>
              </a:spcAft>
              <a:defRPr sz="4100" b="1">
                <a:solidFill>
                  <a:schemeClr val="tx1"/>
                </a:solidFill>
                <a:latin typeface="Arial" charset="0"/>
                <a:ea typeface="ＭＳ Ｐゴシック" charset="0"/>
              </a:defRPr>
            </a:lvl6pPr>
            <a:lvl7pPr marL="3010136" indent="-231549" algn="ctr" eaLnBrk="0" fontAlgn="base" hangingPunct="0">
              <a:spcBef>
                <a:spcPct val="0"/>
              </a:spcBef>
              <a:spcAft>
                <a:spcPct val="0"/>
              </a:spcAft>
              <a:defRPr sz="4100" b="1">
                <a:solidFill>
                  <a:schemeClr val="tx1"/>
                </a:solidFill>
                <a:latin typeface="Arial" charset="0"/>
                <a:ea typeface="ＭＳ Ｐゴシック" charset="0"/>
              </a:defRPr>
            </a:lvl7pPr>
            <a:lvl8pPr marL="3473234" indent="-231549" algn="ctr" eaLnBrk="0" fontAlgn="base" hangingPunct="0">
              <a:spcBef>
                <a:spcPct val="0"/>
              </a:spcBef>
              <a:spcAft>
                <a:spcPct val="0"/>
              </a:spcAft>
              <a:defRPr sz="4100" b="1">
                <a:solidFill>
                  <a:schemeClr val="tx1"/>
                </a:solidFill>
                <a:latin typeface="Arial" charset="0"/>
                <a:ea typeface="ＭＳ Ｐゴシック" charset="0"/>
              </a:defRPr>
            </a:lvl8pPr>
            <a:lvl9pPr marL="3936332" indent="-231549" algn="ctr" eaLnBrk="0" fontAlgn="base" hangingPunct="0">
              <a:spcBef>
                <a:spcPct val="0"/>
              </a:spcBef>
              <a:spcAft>
                <a:spcPct val="0"/>
              </a:spcAft>
              <a:defRPr sz="4100" b="1">
                <a:solidFill>
                  <a:schemeClr val="tx1"/>
                </a:solidFill>
                <a:latin typeface="Arial" charset="0"/>
                <a:ea typeface="ＭＳ Ｐゴシック" charset="0"/>
              </a:defRPr>
            </a:lvl9pPr>
          </a:lstStyle>
          <a:p>
            <a:pPr>
              <a:defRPr/>
            </a:pPr>
            <a:r>
              <a:rPr lang="nl-NL" sz="1000" b="0" dirty="0">
                <a:latin typeface="Times New Roman" charset="0"/>
              </a:rPr>
              <a:t>STANAG 6001 Plus Levels</a:t>
            </a:r>
          </a:p>
        </p:txBody>
      </p:sp>
      <p:sp>
        <p:nvSpPr>
          <p:cNvPr id="33795"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4100" b="1">
                <a:solidFill>
                  <a:schemeClr val="tx1"/>
                </a:solidFill>
                <a:latin typeface="Arial" charset="0"/>
                <a:ea typeface="ＭＳ Ｐゴシック" charset="0"/>
                <a:cs typeface="ＭＳ Ｐゴシック" charset="0"/>
              </a:defRPr>
            </a:lvl1pPr>
            <a:lvl2pPr marL="752534" indent="-289436">
              <a:defRPr sz="4100" b="1">
                <a:solidFill>
                  <a:schemeClr val="tx1"/>
                </a:solidFill>
                <a:latin typeface="Arial" charset="0"/>
                <a:ea typeface="ＭＳ Ｐゴシック" charset="0"/>
              </a:defRPr>
            </a:lvl2pPr>
            <a:lvl3pPr marL="1157745" indent="-231549">
              <a:defRPr sz="4100" b="1">
                <a:solidFill>
                  <a:schemeClr val="tx1"/>
                </a:solidFill>
                <a:latin typeface="Arial" charset="0"/>
                <a:ea typeface="ＭＳ Ｐゴシック" charset="0"/>
              </a:defRPr>
            </a:lvl3pPr>
            <a:lvl4pPr marL="1620843" indent="-231549">
              <a:defRPr sz="4100" b="1">
                <a:solidFill>
                  <a:schemeClr val="tx1"/>
                </a:solidFill>
                <a:latin typeface="Arial" charset="0"/>
                <a:ea typeface="ＭＳ Ｐゴシック" charset="0"/>
              </a:defRPr>
            </a:lvl4pPr>
            <a:lvl5pPr marL="2083940" indent="-231549">
              <a:defRPr sz="4100" b="1">
                <a:solidFill>
                  <a:schemeClr val="tx1"/>
                </a:solidFill>
                <a:latin typeface="Arial" charset="0"/>
                <a:ea typeface="ＭＳ Ｐゴシック" charset="0"/>
              </a:defRPr>
            </a:lvl5pPr>
            <a:lvl6pPr marL="2547038" indent="-231549" algn="ctr" eaLnBrk="0" fontAlgn="base" hangingPunct="0">
              <a:spcBef>
                <a:spcPct val="0"/>
              </a:spcBef>
              <a:spcAft>
                <a:spcPct val="0"/>
              </a:spcAft>
              <a:defRPr sz="4100" b="1">
                <a:solidFill>
                  <a:schemeClr val="tx1"/>
                </a:solidFill>
                <a:latin typeface="Arial" charset="0"/>
                <a:ea typeface="ＭＳ Ｐゴシック" charset="0"/>
              </a:defRPr>
            </a:lvl6pPr>
            <a:lvl7pPr marL="3010136" indent="-231549" algn="ctr" eaLnBrk="0" fontAlgn="base" hangingPunct="0">
              <a:spcBef>
                <a:spcPct val="0"/>
              </a:spcBef>
              <a:spcAft>
                <a:spcPct val="0"/>
              </a:spcAft>
              <a:defRPr sz="4100" b="1">
                <a:solidFill>
                  <a:schemeClr val="tx1"/>
                </a:solidFill>
                <a:latin typeface="Arial" charset="0"/>
                <a:ea typeface="ＭＳ Ｐゴシック" charset="0"/>
              </a:defRPr>
            </a:lvl7pPr>
            <a:lvl8pPr marL="3473234" indent="-231549" algn="ctr" eaLnBrk="0" fontAlgn="base" hangingPunct="0">
              <a:spcBef>
                <a:spcPct val="0"/>
              </a:spcBef>
              <a:spcAft>
                <a:spcPct val="0"/>
              </a:spcAft>
              <a:defRPr sz="4100" b="1">
                <a:solidFill>
                  <a:schemeClr val="tx1"/>
                </a:solidFill>
                <a:latin typeface="Arial" charset="0"/>
                <a:ea typeface="ＭＳ Ｐゴシック" charset="0"/>
              </a:defRPr>
            </a:lvl8pPr>
            <a:lvl9pPr marL="3936332" indent="-231549" algn="ctr" eaLnBrk="0" fontAlgn="base" hangingPunct="0">
              <a:spcBef>
                <a:spcPct val="0"/>
              </a:spcBef>
              <a:spcAft>
                <a:spcPct val="0"/>
              </a:spcAft>
              <a:defRPr sz="4100" b="1">
                <a:solidFill>
                  <a:schemeClr val="tx1"/>
                </a:solidFill>
                <a:latin typeface="Arial" charset="0"/>
                <a:ea typeface="ＭＳ Ｐゴシック" charset="0"/>
              </a:defRPr>
            </a:lvl9pPr>
          </a:lstStyle>
          <a:p>
            <a:fld id="{687E6A0B-F044-674D-B288-AA7ED859EE6B}" type="slidenum">
              <a:rPr lang="nl-NL" sz="1000" b="0">
                <a:latin typeface="Times New Roman" charset="0"/>
              </a:rPr>
              <a:pPr/>
              <a:t>18</a:t>
            </a:fld>
            <a:endParaRPr lang="nl-NL" sz="1000" b="0" dirty="0">
              <a:latin typeface="Times New Roman" charset="0"/>
            </a:endParaRPr>
          </a:p>
        </p:txBody>
      </p:sp>
      <p:sp>
        <p:nvSpPr>
          <p:cNvPr id="33796" name="Rectangle 1026"/>
          <p:cNvSpPr>
            <a:spLocks noGrp="1" noRot="1" noChangeAspect="1" noChangeArrowheads="1" noTextEdit="1"/>
          </p:cNvSpPr>
          <p:nvPr>
            <p:ph type="sldImg"/>
          </p:nvPr>
        </p:nvSpPr>
        <p:spPr>
          <a:xfrm>
            <a:off x="1177925" y="692150"/>
            <a:ext cx="4602163" cy="3451225"/>
          </a:xfrm>
          <a:ln cap="flat"/>
        </p:spPr>
      </p:sp>
      <p:sp>
        <p:nvSpPr>
          <p:cNvPr id="33797" name="Rectangle 1027"/>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dirty="0">
              <a:latin typeface="Times New Roman" charset="0"/>
            </a:endParaRPr>
          </a:p>
        </p:txBody>
      </p:sp>
    </p:spTree>
    <p:extLst>
      <p:ext uri="{BB962C8B-B14F-4D97-AF65-F5344CB8AC3E}">
        <p14:creationId xmlns:p14="http://schemas.microsoft.com/office/powerpoint/2010/main" val="2162826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Grp="1" noChangeArrowheads="1"/>
          </p:cNvSpPr>
          <p:nvPr>
            <p:ph type="ftr" sz="quarter" idx="4"/>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4100" b="1">
                <a:solidFill>
                  <a:schemeClr val="tx1"/>
                </a:solidFill>
                <a:latin typeface="Arial" charset="0"/>
                <a:ea typeface="ＭＳ Ｐゴシック" charset="0"/>
              </a:defRPr>
            </a:lvl1pPr>
            <a:lvl2pPr marL="752534" indent="-289436">
              <a:defRPr sz="4100" b="1">
                <a:solidFill>
                  <a:schemeClr val="tx1"/>
                </a:solidFill>
                <a:latin typeface="Arial" charset="0"/>
                <a:ea typeface="ＭＳ Ｐゴシック" charset="0"/>
              </a:defRPr>
            </a:lvl2pPr>
            <a:lvl3pPr marL="1157745" indent="-231549">
              <a:defRPr sz="4100" b="1">
                <a:solidFill>
                  <a:schemeClr val="tx1"/>
                </a:solidFill>
                <a:latin typeface="Arial" charset="0"/>
                <a:ea typeface="ＭＳ Ｐゴシック" charset="0"/>
              </a:defRPr>
            </a:lvl3pPr>
            <a:lvl4pPr marL="1620843" indent="-231549">
              <a:defRPr sz="4100" b="1">
                <a:solidFill>
                  <a:schemeClr val="tx1"/>
                </a:solidFill>
                <a:latin typeface="Arial" charset="0"/>
                <a:ea typeface="ＭＳ Ｐゴシック" charset="0"/>
              </a:defRPr>
            </a:lvl4pPr>
            <a:lvl5pPr marL="2083940" indent="-231549">
              <a:defRPr sz="4100" b="1">
                <a:solidFill>
                  <a:schemeClr val="tx1"/>
                </a:solidFill>
                <a:latin typeface="Arial" charset="0"/>
                <a:ea typeface="ＭＳ Ｐゴシック" charset="0"/>
              </a:defRPr>
            </a:lvl5pPr>
            <a:lvl6pPr marL="2547038" indent="-231549" algn="ctr" eaLnBrk="0" fontAlgn="base" hangingPunct="0">
              <a:spcBef>
                <a:spcPct val="0"/>
              </a:spcBef>
              <a:spcAft>
                <a:spcPct val="0"/>
              </a:spcAft>
              <a:defRPr sz="4100" b="1">
                <a:solidFill>
                  <a:schemeClr val="tx1"/>
                </a:solidFill>
                <a:latin typeface="Arial" charset="0"/>
                <a:ea typeface="ＭＳ Ｐゴシック" charset="0"/>
              </a:defRPr>
            </a:lvl6pPr>
            <a:lvl7pPr marL="3010136" indent="-231549" algn="ctr" eaLnBrk="0" fontAlgn="base" hangingPunct="0">
              <a:spcBef>
                <a:spcPct val="0"/>
              </a:spcBef>
              <a:spcAft>
                <a:spcPct val="0"/>
              </a:spcAft>
              <a:defRPr sz="4100" b="1">
                <a:solidFill>
                  <a:schemeClr val="tx1"/>
                </a:solidFill>
                <a:latin typeface="Arial" charset="0"/>
                <a:ea typeface="ＭＳ Ｐゴシック" charset="0"/>
              </a:defRPr>
            </a:lvl7pPr>
            <a:lvl8pPr marL="3473234" indent="-231549" algn="ctr" eaLnBrk="0" fontAlgn="base" hangingPunct="0">
              <a:spcBef>
                <a:spcPct val="0"/>
              </a:spcBef>
              <a:spcAft>
                <a:spcPct val="0"/>
              </a:spcAft>
              <a:defRPr sz="4100" b="1">
                <a:solidFill>
                  <a:schemeClr val="tx1"/>
                </a:solidFill>
                <a:latin typeface="Arial" charset="0"/>
                <a:ea typeface="ＭＳ Ｐゴシック" charset="0"/>
              </a:defRPr>
            </a:lvl8pPr>
            <a:lvl9pPr marL="3936332" indent="-231549" algn="ctr" eaLnBrk="0" fontAlgn="base" hangingPunct="0">
              <a:spcBef>
                <a:spcPct val="0"/>
              </a:spcBef>
              <a:spcAft>
                <a:spcPct val="0"/>
              </a:spcAft>
              <a:defRPr sz="4100" b="1">
                <a:solidFill>
                  <a:schemeClr val="tx1"/>
                </a:solidFill>
                <a:latin typeface="Arial" charset="0"/>
                <a:ea typeface="ＭＳ Ｐゴシック" charset="0"/>
              </a:defRPr>
            </a:lvl9pPr>
          </a:lstStyle>
          <a:p>
            <a:pPr>
              <a:defRPr/>
            </a:pPr>
            <a:r>
              <a:rPr lang="nl-NL" sz="1000" b="0" dirty="0">
                <a:latin typeface="Times New Roman" charset="0"/>
              </a:rPr>
              <a:t>STANAG 6001 Plus Levels</a:t>
            </a:r>
          </a:p>
        </p:txBody>
      </p:sp>
      <p:sp>
        <p:nvSpPr>
          <p:cNvPr id="33795"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4100" b="1">
                <a:solidFill>
                  <a:schemeClr val="tx1"/>
                </a:solidFill>
                <a:latin typeface="Arial" charset="0"/>
                <a:ea typeface="ＭＳ Ｐゴシック" charset="0"/>
                <a:cs typeface="ＭＳ Ｐゴシック" charset="0"/>
              </a:defRPr>
            </a:lvl1pPr>
            <a:lvl2pPr marL="752534" indent="-289436">
              <a:defRPr sz="4100" b="1">
                <a:solidFill>
                  <a:schemeClr val="tx1"/>
                </a:solidFill>
                <a:latin typeface="Arial" charset="0"/>
                <a:ea typeface="ＭＳ Ｐゴシック" charset="0"/>
              </a:defRPr>
            </a:lvl2pPr>
            <a:lvl3pPr marL="1157745" indent="-231549">
              <a:defRPr sz="4100" b="1">
                <a:solidFill>
                  <a:schemeClr val="tx1"/>
                </a:solidFill>
                <a:latin typeface="Arial" charset="0"/>
                <a:ea typeface="ＭＳ Ｐゴシック" charset="0"/>
              </a:defRPr>
            </a:lvl3pPr>
            <a:lvl4pPr marL="1620843" indent="-231549">
              <a:defRPr sz="4100" b="1">
                <a:solidFill>
                  <a:schemeClr val="tx1"/>
                </a:solidFill>
                <a:latin typeface="Arial" charset="0"/>
                <a:ea typeface="ＭＳ Ｐゴシック" charset="0"/>
              </a:defRPr>
            </a:lvl4pPr>
            <a:lvl5pPr marL="2083940" indent="-231549">
              <a:defRPr sz="4100" b="1">
                <a:solidFill>
                  <a:schemeClr val="tx1"/>
                </a:solidFill>
                <a:latin typeface="Arial" charset="0"/>
                <a:ea typeface="ＭＳ Ｐゴシック" charset="0"/>
              </a:defRPr>
            </a:lvl5pPr>
            <a:lvl6pPr marL="2547038" indent="-231549" algn="ctr" eaLnBrk="0" fontAlgn="base" hangingPunct="0">
              <a:spcBef>
                <a:spcPct val="0"/>
              </a:spcBef>
              <a:spcAft>
                <a:spcPct val="0"/>
              </a:spcAft>
              <a:defRPr sz="4100" b="1">
                <a:solidFill>
                  <a:schemeClr val="tx1"/>
                </a:solidFill>
                <a:latin typeface="Arial" charset="0"/>
                <a:ea typeface="ＭＳ Ｐゴシック" charset="0"/>
              </a:defRPr>
            </a:lvl6pPr>
            <a:lvl7pPr marL="3010136" indent="-231549" algn="ctr" eaLnBrk="0" fontAlgn="base" hangingPunct="0">
              <a:spcBef>
                <a:spcPct val="0"/>
              </a:spcBef>
              <a:spcAft>
                <a:spcPct val="0"/>
              </a:spcAft>
              <a:defRPr sz="4100" b="1">
                <a:solidFill>
                  <a:schemeClr val="tx1"/>
                </a:solidFill>
                <a:latin typeface="Arial" charset="0"/>
                <a:ea typeface="ＭＳ Ｐゴシック" charset="0"/>
              </a:defRPr>
            </a:lvl7pPr>
            <a:lvl8pPr marL="3473234" indent="-231549" algn="ctr" eaLnBrk="0" fontAlgn="base" hangingPunct="0">
              <a:spcBef>
                <a:spcPct val="0"/>
              </a:spcBef>
              <a:spcAft>
                <a:spcPct val="0"/>
              </a:spcAft>
              <a:defRPr sz="4100" b="1">
                <a:solidFill>
                  <a:schemeClr val="tx1"/>
                </a:solidFill>
                <a:latin typeface="Arial" charset="0"/>
                <a:ea typeface="ＭＳ Ｐゴシック" charset="0"/>
              </a:defRPr>
            </a:lvl8pPr>
            <a:lvl9pPr marL="3936332" indent="-231549" algn="ctr" eaLnBrk="0" fontAlgn="base" hangingPunct="0">
              <a:spcBef>
                <a:spcPct val="0"/>
              </a:spcBef>
              <a:spcAft>
                <a:spcPct val="0"/>
              </a:spcAft>
              <a:defRPr sz="4100" b="1">
                <a:solidFill>
                  <a:schemeClr val="tx1"/>
                </a:solidFill>
                <a:latin typeface="Arial" charset="0"/>
                <a:ea typeface="ＭＳ Ｐゴシック" charset="0"/>
              </a:defRPr>
            </a:lvl9pPr>
          </a:lstStyle>
          <a:p>
            <a:fld id="{687E6A0B-F044-674D-B288-AA7ED859EE6B}" type="slidenum">
              <a:rPr lang="nl-NL" sz="1000" b="0">
                <a:latin typeface="Times New Roman" charset="0"/>
              </a:rPr>
              <a:pPr/>
              <a:t>19</a:t>
            </a:fld>
            <a:endParaRPr lang="nl-NL" sz="1000" b="0" dirty="0">
              <a:latin typeface="Times New Roman" charset="0"/>
            </a:endParaRPr>
          </a:p>
        </p:txBody>
      </p:sp>
      <p:sp>
        <p:nvSpPr>
          <p:cNvPr id="33796" name="Rectangle 1026"/>
          <p:cNvSpPr>
            <a:spLocks noGrp="1" noRot="1" noChangeAspect="1" noChangeArrowheads="1" noTextEdit="1"/>
          </p:cNvSpPr>
          <p:nvPr>
            <p:ph type="sldImg"/>
          </p:nvPr>
        </p:nvSpPr>
        <p:spPr>
          <a:xfrm>
            <a:off x="1177925" y="692150"/>
            <a:ext cx="4602163" cy="3451225"/>
          </a:xfrm>
          <a:ln cap="flat"/>
        </p:spPr>
      </p:sp>
      <p:sp>
        <p:nvSpPr>
          <p:cNvPr id="33797" name="Rectangle 1027"/>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dirty="0">
              <a:latin typeface="Times New Roman" charset="0"/>
            </a:endParaRPr>
          </a:p>
        </p:txBody>
      </p:sp>
    </p:spTree>
    <p:extLst>
      <p:ext uri="{BB962C8B-B14F-4D97-AF65-F5344CB8AC3E}">
        <p14:creationId xmlns:p14="http://schemas.microsoft.com/office/powerpoint/2010/main" val="2162826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1185863" y="698500"/>
            <a:ext cx="4602162" cy="3451225"/>
          </a:xfrm>
          <a:ln/>
        </p:spPr>
      </p:sp>
      <p:sp>
        <p:nvSpPr>
          <p:cNvPr id="31747"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a:defRPr/>
            </a:pPr>
            <a:endParaRPr lang="en-CA" dirty="0">
              <a:latin typeface="Times New Roman" charset="0"/>
              <a:cs typeface="+mn-cs"/>
            </a:endParaRPr>
          </a:p>
        </p:txBody>
      </p:sp>
      <p:sp>
        <p:nvSpPr>
          <p:cNvPr id="31748" name="Footer Placeholder 3"/>
          <p:cNvSpPr>
            <a:spLocks noGrp="1"/>
          </p:cNvSpPr>
          <p:nvPr>
            <p:ph type="ftr" sz="quarter" idx="4"/>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4100" b="1">
                <a:solidFill>
                  <a:schemeClr val="tx1"/>
                </a:solidFill>
                <a:latin typeface="Arial" charset="0"/>
                <a:ea typeface="ＭＳ Ｐゴシック" charset="0"/>
              </a:defRPr>
            </a:lvl1pPr>
            <a:lvl2pPr marL="752534" indent="-289436">
              <a:defRPr sz="4100" b="1">
                <a:solidFill>
                  <a:schemeClr val="tx1"/>
                </a:solidFill>
                <a:latin typeface="Arial" charset="0"/>
                <a:ea typeface="ＭＳ Ｐゴシック" charset="0"/>
              </a:defRPr>
            </a:lvl2pPr>
            <a:lvl3pPr marL="1157745" indent="-231549">
              <a:defRPr sz="4100" b="1">
                <a:solidFill>
                  <a:schemeClr val="tx1"/>
                </a:solidFill>
                <a:latin typeface="Arial" charset="0"/>
                <a:ea typeface="ＭＳ Ｐゴシック" charset="0"/>
              </a:defRPr>
            </a:lvl3pPr>
            <a:lvl4pPr marL="1620843" indent="-231549">
              <a:defRPr sz="4100" b="1">
                <a:solidFill>
                  <a:schemeClr val="tx1"/>
                </a:solidFill>
                <a:latin typeface="Arial" charset="0"/>
                <a:ea typeface="ＭＳ Ｐゴシック" charset="0"/>
              </a:defRPr>
            </a:lvl4pPr>
            <a:lvl5pPr marL="2083940" indent="-231549">
              <a:defRPr sz="4100" b="1">
                <a:solidFill>
                  <a:schemeClr val="tx1"/>
                </a:solidFill>
                <a:latin typeface="Arial" charset="0"/>
                <a:ea typeface="ＭＳ Ｐゴシック" charset="0"/>
              </a:defRPr>
            </a:lvl5pPr>
            <a:lvl6pPr marL="2547038" indent="-231549" algn="ctr" eaLnBrk="0" fontAlgn="base" hangingPunct="0">
              <a:spcBef>
                <a:spcPct val="0"/>
              </a:spcBef>
              <a:spcAft>
                <a:spcPct val="0"/>
              </a:spcAft>
              <a:defRPr sz="4100" b="1">
                <a:solidFill>
                  <a:schemeClr val="tx1"/>
                </a:solidFill>
                <a:latin typeface="Arial" charset="0"/>
                <a:ea typeface="ＭＳ Ｐゴシック" charset="0"/>
              </a:defRPr>
            </a:lvl6pPr>
            <a:lvl7pPr marL="3010136" indent="-231549" algn="ctr" eaLnBrk="0" fontAlgn="base" hangingPunct="0">
              <a:spcBef>
                <a:spcPct val="0"/>
              </a:spcBef>
              <a:spcAft>
                <a:spcPct val="0"/>
              </a:spcAft>
              <a:defRPr sz="4100" b="1">
                <a:solidFill>
                  <a:schemeClr val="tx1"/>
                </a:solidFill>
                <a:latin typeface="Arial" charset="0"/>
                <a:ea typeface="ＭＳ Ｐゴシック" charset="0"/>
              </a:defRPr>
            </a:lvl7pPr>
            <a:lvl8pPr marL="3473234" indent="-231549" algn="ctr" eaLnBrk="0" fontAlgn="base" hangingPunct="0">
              <a:spcBef>
                <a:spcPct val="0"/>
              </a:spcBef>
              <a:spcAft>
                <a:spcPct val="0"/>
              </a:spcAft>
              <a:defRPr sz="4100" b="1">
                <a:solidFill>
                  <a:schemeClr val="tx1"/>
                </a:solidFill>
                <a:latin typeface="Arial" charset="0"/>
                <a:ea typeface="ＭＳ Ｐゴシック" charset="0"/>
              </a:defRPr>
            </a:lvl8pPr>
            <a:lvl9pPr marL="3936332" indent="-231549" algn="ctr" eaLnBrk="0" fontAlgn="base" hangingPunct="0">
              <a:spcBef>
                <a:spcPct val="0"/>
              </a:spcBef>
              <a:spcAft>
                <a:spcPct val="0"/>
              </a:spcAft>
              <a:defRPr sz="4100" b="1">
                <a:solidFill>
                  <a:schemeClr val="tx1"/>
                </a:solidFill>
                <a:latin typeface="Arial" charset="0"/>
                <a:ea typeface="ＭＳ Ｐゴシック" charset="0"/>
              </a:defRPr>
            </a:lvl9pPr>
          </a:lstStyle>
          <a:p>
            <a:pPr>
              <a:defRPr/>
            </a:pPr>
            <a:r>
              <a:rPr lang="nl-NL" sz="1000" b="0">
                <a:latin typeface="Times New Roman" charset="0"/>
              </a:rPr>
              <a:t>STANAG 6001 Plus Levels</a:t>
            </a:r>
          </a:p>
        </p:txBody>
      </p:sp>
      <p:sp>
        <p:nvSpPr>
          <p:cNvPr id="31749" name="Slide Number Placeholder 4"/>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4100" b="1">
                <a:solidFill>
                  <a:schemeClr val="tx1"/>
                </a:solidFill>
                <a:latin typeface="Arial" charset="0"/>
                <a:ea typeface="ＭＳ Ｐゴシック" charset="0"/>
                <a:cs typeface="ＭＳ Ｐゴシック" charset="0"/>
              </a:defRPr>
            </a:lvl1pPr>
            <a:lvl2pPr marL="752534" indent="-289436">
              <a:defRPr sz="4100" b="1">
                <a:solidFill>
                  <a:schemeClr val="tx1"/>
                </a:solidFill>
                <a:latin typeface="Arial" charset="0"/>
                <a:ea typeface="ＭＳ Ｐゴシック" charset="0"/>
              </a:defRPr>
            </a:lvl2pPr>
            <a:lvl3pPr marL="1157745" indent="-231549">
              <a:defRPr sz="4100" b="1">
                <a:solidFill>
                  <a:schemeClr val="tx1"/>
                </a:solidFill>
                <a:latin typeface="Arial" charset="0"/>
                <a:ea typeface="ＭＳ Ｐゴシック" charset="0"/>
              </a:defRPr>
            </a:lvl3pPr>
            <a:lvl4pPr marL="1620843" indent="-231549">
              <a:defRPr sz="4100" b="1">
                <a:solidFill>
                  <a:schemeClr val="tx1"/>
                </a:solidFill>
                <a:latin typeface="Arial" charset="0"/>
                <a:ea typeface="ＭＳ Ｐゴシック" charset="0"/>
              </a:defRPr>
            </a:lvl4pPr>
            <a:lvl5pPr marL="2083940" indent="-231549">
              <a:defRPr sz="4100" b="1">
                <a:solidFill>
                  <a:schemeClr val="tx1"/>
                </a:solidFill>
                <a:latin typeface="Arial" charset="0"/>
                <a:ea typeface="ＭＳ Ｐゴシック" charset="0"/>
              </a:defRPr>
            </a:lvl5pPr>
            <a:lvl6pPr marL="2547038" indent="-231549" algn="ctr" eaLnBrk="0" fontAlgn="base" hangingPunct="0">
              <a:spcBef>
                <a:spcPct val="0"/>
              </a:spcBef>
              <a:spcAft>
                <a:spcPct val="0"/>
              </a:spcAft>
              <a:defRPr sz="4100" b="1">
                <a:solidFill>
                  <a:schemeClr val="tx1"/>
                </a:solidFill>
                <a:latin typeface="Arial" charset="0"/>
                <a:ea typeface="ＭＳ Ｐゴシック" charset="0"/>
              </a:defRPr>
            </a:lvl6pPr>
            <a:lvl7pPr marL="3010136" indent="-231549" algn="ctr" eaLnBrk="0" fontAlgn="base" hangingPunct="0">
              <a:spcBef>
                <a:spcPct val="0"/>
              </a:spcBef>
              <a:spcAft>
                <a:spcPct val="0"/>
              </a:spcAft>
              <a:defRPr sz="4100" b="1">
                <a:solidFill>
                  <a:schemeClr val="tx1"/>
                </a:solidFill>
                <a:latin typeface="Arial" charset="0"/>
                <a:ea typeface="ＭＳ Ｐゴシック" charset="0"/>
              </a:defRPr>
            </a:lvl7pPr>
            <a:lvl8pPr marL="3473234" indent="-231549" algn="ctr" eaLnBrk="0" fontAlgn="base" hangingPunct="0">
              <a:spcBef>
                <a:spcPct val="0"/>
              </a:spcBef>
              <a:spcAft>
                <a:spcPct val="0"/>
              </a:spcAft>
              <a:defRPr sz="4100" b="1">
                <a:solidFill>
                  <a:schemeClr val="tx1"/>
                </a:solidFill>
                <a:latin typeface="Arial" charset="0"/>
                <a:ea typeface="ＭＳ Ｐゴシック" charset="0"/>
              </a:defRPr>
            </a:lvl8pPr>
            <a:lvl9pPr marL="3936332" indent="-231549" algn="ctr" eaLnBrk="0" fontAlgn="base" hangingPunct="0">
              <a:spcBef>
                <a:spcPct val="0"/>
              </a:spcBef>
              <a:spcAft>
                <a:spcPct val="0"/>
              </a:spcAft>
              <a:defRPr sz="4100" b="1">
                <a:solidFill>
                  <a:schemeClr val="tx1"/>
                </a:solidFill>
                <a:latin typeface="Arial" charset="0"/>
                <a:ea typeface="ＭＳ Ｐゴシック" charset="0"/>
              </a:defRPr>
            </a:lvl9pPr>
          </a:lstStyle>
          <a:p>
            <a:fld id="{803518F6-F615-CB46-AC81-BD31DC673AAC}" type="slidenum">
              <a:rPr lang="nl-NL" sz="1000" b="0">
                <a:latin typeface="Times New Roman" charset="0"/>
              </a:rPr>
              <a:pPr/>
              <a:t>2</a:t>
            </a:fld>
            <a:endParaRPr lang="nl-NL" sz="1000" b="0">
              <a:latin typeface="Times New Roman" charset="0"/>
            </a:endParaRPr>
          </a:p>
        </p:txBody>
      </p:sp>
    </p:spTree>
    <p:extLst>
      <p:ext uri="{BB962C8B-B14F-4D97-AF65-F5344CB8AC3E}">
        <p14:creationId xmlns:p14="http://schemas.microsoft.com/office/powerpoint/2010/main" val="8779046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Grp="1" noChangeArrowheads="1"/>
          </p:cNvSpPr>
          <p:nvPr>
            <p:ph type="ftr" sz="quarter" idx="4"/>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4100" b="1">
                <a:solidFill>
                  <a:schemeClr val="tx1"/>
                </a:solidFill>
                <a:latin typeface="Arial" charset="0"/>
                <a:ea typeface="ＭＳ Ｐゴシック" charset="0"/>
              </a:defRPr>
            </a:lvl1pPr>
            <a:lvl2pPr marL="752534" indent="-289436">
              <a:defRPr sz="4100" b="1">
                <a:solidFill>
                  <a:schemeClr val="tx1"/>
                </a:solidFill>
                <a:latin typeface="Arial" charset="0"/>
                <a:ea typeface="ＭＳ Ｐゴシック" charset="0"/>
              </a:defRPr>
            </a:lvl2pPr>
            <a:lvl3pPr marL="1157745" indent="-231549">
              <a:defRPr sz="4100" b="1">
                <a:solidFill>
                  <a:schemeClr val="tx1"/>
                </a:solidFill>
                <a:latin typeface="Arial" charset="0"/>
                <a:ea typeface="ＭＳ Ｐゴシック" charset="0"/>
              </a:defRPr>
            </a:lvl3pPr>
            <a:lvl4pPr marL="1620843" indent="-231549">
              <a:defRPr sz="4100" b="1">
                <a:solidFill>
                  <a:schemeClr val="tx1"/>
                </a:solidFill>
                <a:latin typeface="Arial" charset="0"/>
                <a:ea typeface="ＭＳ Ｐゴシック" charset="0"/>
              </a:defRPr>
            </a:lvl4pPr>
            <a:lvl5pPr marL="2083940" indent="-231549">
              <a:defRPr sz="4100" b="1">
                <a:solidFill>
                  <a:schemeClr val="tx1"/>
                </a:solidFill>
                <a:latin typeface="Arial" charset="0"/>
                <a:ea typeface="ＭＳ Ｐゴシック" charset="0"/>
              </a:defRPr>
            </a:lvl5pPr>
            <a:lvl6pPr marL="2547038" indent="-231549" algn="ctr" eaLnBrk="0" fontAlgn="base" hangingPunct="0">
              <a:spcBef>
                <a:spcPct val="0"/>
              </a:spcBef>
              <a:spcAft>
                <a:spcPct val="0"/>
              </a:spcAft>
              <a:defRPr sz="4100" b="1">
                <a:solidFill>
                  <a:schemeClr val="tx1"/>
                </a:solidFill>
                <a:latin typeface="Arial" charset="0"/>
                <a:ea typeface="ＭＳ Ｐゴシック" charset="0"/>
              </a:defRPr>
            </a:lvl6pPr>
            <a:lvl7pPr marL="3010136" indent="-231549" algn="ctr" eaLnBrk="0" fontAlgn="base" hangingPunct="0">
              <a:spcBef>
                <a:spcPct val="0"/>
              </a:spcBef>
              <a:spcAft>
                <a:spcPct val="0"/>
              </a:spcAft>
              <a:defRPr sz="4100" b="1">
                <a:solidFill>
                  <a:schemeClr val="tx1"/>
                </a:solidFill>
                <a:latin typeface="Arial" charset="0"/>
                <a:ea typeface="ＭＳ Ｐゴシック" charset="0"/>
              </a:defRPr>
            </a:lvl7pPr>
            <a:lvl8pPr marL="3473234" indent="-231549" algn="ctr" eaLnBrk="0" fontAlgn="base" hangingPunct="0">
              <a:spcBef>
                <a:spcPct val="0"/>
              </a:spcBef>
              <a:spcAft>
                <a:spcPct val="0"/>
              </a:spcAft>
              <a:defRPr sz="4100" b="1">
                <a:solidFill>
                  <a:schemeClr val="tx1"/>
                </a:solidFill>
                <a:latin typeface="Arial" charset="0"/>
                <a:ea typeface="ＭＳ Ｐゴシック" charset="0"/>
              </a:defRPr>
            </a:lvl8pPr>
            <a:lvl9pPr marL="3936332" indent="-231549" algn="ctr" eaLnBrk="0" fontAlgn="base" hangingPunct="0">
              <a:spcBef>
                <a:spcPct val="0"/>
              </a:spcBef>
              <a:spcAft>
                <a:spcPct val="0"/>
              </a:spcAft>
              <a:defRPr sz="4100" b="1">
                <a:solidFill>
                  <a:schemeClr val="tx1"/>
                </a:solidFill>
                <a:latin typeface="Arial" charset="0"/>
                <a:ea typeface="ＭＳ Ｐゴシック" charset="0"/>
              </a:defRPr>
            </a:lvl9pPr>
          </a:lstStyle>
          <a:p>
            <a:pPr>
              <a:defRPr/>
            </a:pPr>
            <a:r>
              <a:rPr lang="nl-NL" sz="1000" b="0" dirty="0">
                <a:latin typeface="Times New Roman" charset="0"/>
              </a:rPr>
              <a:t>STANAG 6001 Plus Levels</a:t>
            </a:r>
          </a:p>
        </p:txBody>
      </p:sp>
      <p:sp>
        <p:nvSpPr>
          <p:cNvPr id="33795"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4100" b="1">
                <a:solidFill>
                  <a:schemeClr val="tx1"/>
                </a:solidFill>
                <a:latin typeface="Arial" charset="0"/>
                <a:ea typeface="ＭＳ Ｐゴシック" charset="0"/>
                <a:cs typeface="ＭＳ Ｐゴシック" charset="0"/>
              </a:defRPr>
            </a:lvl1pPr>
            <a:lvl2pPr marL="752534" indent="-289436">
              <a:defRPr sz="4100" b="1">
                <a:solidFill>
                  <a:schemeClr val="tx1"/>
                </a:solidFill>
                <a:latin typeface="Arial" charset="0"/>
                <a:ea typeface="ＭＳ Ｐゴシック" charset="0"/>
              </a:defRPr>
            </a:lvl2pPr>
            <a:lvl3pPr marL="1157745" indent="-231549">
              <a:defRPr sz="4100" b="1">
                <a:solidFill>
                  <a:schemeClr val="tx1"/>
                </a:solidFill>
                <a:latin typeface="Arial" charset="0"/>
                <a:ea typeface="ＭＳ Ｐゴシック" charset="0"/>
              </a:defRPr>
            </a:lvl3pPr>
            <a:lvl4pPr marL="1620843" indent="-231549">
              <a:defRPr sz="4100" b="1">
                <a:solidFill>
                  <a:schemeClr val="tx1"/>
                </a:solidFill>
                <a:latin typeface="Arial" charset="0"/>
                <a:ea typeface="ＭＳ Ｐゴシック" charset="0"/>
              </a:defRPr>
            </a:lvl4pPr>
            <a:lvl5pPr marL="2083940" indent="-231549">
              <a:defRPr sz="4100" b="1">
                <a:solidFill>
                  <a:schemeClr val="tx1"/>
                </a:solidFill>
                <a:latin typeface="Arial" charset="0"/>
                <a:ea typeface="ＭＳ Ｐゴシック" charset="0"/>
              </a:defRPr>
            </a:lvl5pPr>
            <a:lvl6pPr marL="2547038" indent="-231549" algn="ctr" eaLnBrk="0" fontAlgn="base" hangingPunct="0">
              <a:spcBef>
                <a:spcPct val="0"/>
              </a:spcBef>
              <a:spcAft>
                <a:spcPct val="0"/>
              </a:spcAft>
              <a:defRPr sz="4100" b="1">
                <a:solidFill>
                  <a:schemeClr val="tx1"/>
                </a:solidFill>
                <a:latin typeface="Arial" charset="0"/>
                <a:ea typeface="ＭＳ Ｐゴシック" charset="0"/>
              </a:defRPr>
            </a:lvl6pPr>
            <a:lvl7pPr marL="3010136" indent="-231549" algn="ctr" eaLnBrk="0" fontAlgn="base" hangingPunct="0">
              <a:spcBef>
                <a:spcPct val="0"/>
              </a:spcBef>
              <a:spcAft>
                <a:spcPct val="0"/>
              </a:spcAft>
              <a:defRPr sz="4100" b="1">
                <a:solidFill>
                  <a:schemeClr val="tx1"/>
                </a:solidFill>
                <a:latin typeface="Arial" charset="0"/>
                <a:ea typeface="ＭＳ Ｐゴシック" charset="0"/>
              </a:defRPr>
            </a:lvl7pPr>
            <a:lvl8pPr marL="3473234" indent="-231549" algn="ctr" eaLnBrk="0" fontAlgn="base" hangingPunct="0">
              <a:spcBef>
                <a:spcPct val="0"/>
              </a:spcBef>
              <a:spcAft>
                <a:spcPct val="0"/>
              </a:spcAft>
              <a:defRPr sz="4100" b="1">
                <a:solidFill>
                  <a:schemeClr val="tx1"/>
                </a:solidFill>
                <a:latin typeface="Arial" charset="0"/>
                <a:ea typeface="ＭＳ Ｐゴシック" charset="0"/>
              </a:defRPr>
            </a:lvl8pPr>
            <a:lvl9pPr marL="3936332" indent="-231549" algn="ctr" eaLnBrk="0" fontAlgn="base" hangingPunct="0">
              <a:spcBef>
                <a:spcPct val="0"/>
              </a:spcBef>
              <a:spcAft>
                <a:spcPct val="0"/>
              </a:spcAft>
              <a:defRPr sz="4100" b="1">
                <a:solidFill>
                  <a:schemeClr val="tx1"/>
                </a:solidFill>
                <a:latin typeface="Arial" charset="0"/>
                <a:ea typeface="ＭＳ Ｐゴシック" charset="0"/>
              </a:defRPr>
            </a:lvl9pPr>
          </a:lstStyle>
          <a:p>
            <a:fld id="{687E6A0B-F044-674D-B288-AA7ED859EE6B}" type="slidenum">
              <a:rPr lang="nl-NL" sz="1000" b="0">
                <a:latin typeface="Times New Roman" charset="0"/>
              </a:rPr>
              <a:pPr/>
              <a:t>20</a:t>
            </a:fld>
            <a:endParaRPr lang="nl-NL" sz="1000" b="0" dirty="0">
              <a:latin typeface="Times New Roman" charset="0"/>
            </a:endParaRPr>
          </a:p>
        </p:txBody>
      </p:sp>
      <p:sp>
        <p:nvSpPr>
          <p:cNvPr id="33796" name="Rectangle 1026"/>
          <p:cNvSpPr>
            <a:spLocks noGrp="1" noRot="1" noChangeAspect="1" noChangeArrowheads="1" noTextEdit="1"/>
          </p:cNvSpPr>
          <p:nvPr>
            <p:ph type="sldImg"/>
          </p:nvPr>
        </p:nvSpPr>
        <p:spPr>
          <a:xfrm>
            <a:off x="1177925" y="692150"/>
            <a:ext cx="4602163" cy="3451225"/>
          </a:xfrm>
          <a:ln cap="flat"/>
        </p:spPr>
      </p:sp>
      <p:sp>
        <p:nvSpPr>
          <p:cNvPr id="33797" name="Rectangle 1027"/>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indent="0" algn="l" defTabSz="762000" rtl="0" eaLnBrk="0" fontAlgn="base" latinLnBrk="0" hangingPunct="0">
              <a:lnSpc>
                <a:spcPct val="100000"/>
              </a:lnSpc>
              <a:spcBef>
                <a:spcPct val="30000"/>
              </a:spcBef>
              <a:spcAft>
                <a:spcPct val="0"/>
              </a:spcAft>
              <a:buClrTx/>
              <a:buSzTx/>
              <a:buFontTx/>
              <a:buNone/>
              <a:tabLst/>
              <a:defRPr/>
            </a:pPr>
            <a:endParaRPr lang="en-CA" dirty="0" smtClean="0"/>
          </a:p>
        </p:txBody>
      </p:sp>
    </p:spTree>
    <p:extLst>
      <p:ext uri="{BB962C8B-B14F-4D97-AF65-F5344CB8AC3E}">
        <p14:creationId xmlns:p14="http://schemas.microsoft.com/office/powerpoint/2010/main" val="21628269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Grp="1" noChangeArrowheads="1"/>
          </p:cNvSpPr>
          <p:nvPr>
            <p:ph type="ftr" sz="quarter" idx="4"/>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4100" b="1">
                <a:solidFill>
                  <a:schemeClr val="tx1"/>
                </a:solidFill>
                <a:latin typeface="Arial" charset="0"/>
                <a:ea typeface="ＭＳ Ｐゴシック" charset="0"/>
              </a:defRPr>
            </a:lvl1pPr>
            <a:lvl2pPr marL="752534" indent="-289436">
              <a:defRPr sz="4100" b="1">
                <a:solidFill>
                  <a:schemeClr val="tx1"/>
                </a:solidFill>
                <a:latin typeface="Arial" charset="0"/>
                <a:ea typeface="ＭＳ Ｐゴシック" charset="0"/>
              </a:defRPr>
            </a:lvl2pPr>
            <a:lvl3pPr marL="1157745" indent="-231549">
              <a:defRPr sz="4100" b="1">
                <a:solidFill>
                  <a:schemeClr val="tx1"/>
                </a:solidFill>
                <a:latin typeface="Arial" charset="0"/>
                <a:ea typeface="ＭＳ Ｐゴシック" charset="0"/>
              </a:defRPr>
            </a:lvl3pPr>
            <a:lvl4pPr marL="1620843" indent="-231549">
              <a:defRPr sz="4100" b="1">
                <a:solidFill>
                  <a:schemeClr val="tx1"/>
                </a:solidFill>
                <a:latin typeface="Arial" charset="0"/>
                <a:ea typeface="ＭＳ Ｐゴシック" charset="0"/>
              </a:defRPr>
            </a:lvl4pPr>
            <a:lvl5pPr marL="2083940" indent="-231549">
              <a:defRPr sz="4100" b="1">
                <a:solidFill>
                  <a:schemeClr val="tx1"/>
                </a:solidFill>
                <a:latin typeface="Arial" charset="0"/>
                <a:ea typeface="ＭＳ Ｐゴシック" charset="0"/>
              </a:defRPr>
            </a:lvl5pPr>
            <a:lvl6pPr marL="2547038" indent="-231549" algn="ctr" eaLnBrk="0" fontAlgn="base" hangingPunct="0">
              <a:spcBef>
                <a:spcPct val="0"/>
              </a:spcBef>
              <a:spcAft>
                <a:spcPct val="0"/>
              </a:spcAft>
              <a:defRPr sz="4100" b="1">
                <a:solidFill>
                  <a:schemeClr val="tx1"/>
                </a:solidFill>
                <a:latin typeface="Arial" charset="0"/>
                <a:ea typeface="ＭＳ Ｐゴシック" charset="0"/>
              </a:defRPr>
            </a:lvl6pPr>
            <a:lvl7pPr marL="3010136" indent="-231549" algn="ctr" eaLnBrk="0" fontAlgn="base" hangingPunct="0">
              <a:spcBef>
                <a:spcPct val="0"/>
              </a:spcBef>
              <a:spcAft>
                <a:spcPct val="0"/>
              </a:spcAft>
              <a:defRPr sz="4100" b="1">
                <a:solidFill>
                  <a:schemeClr val="tx1"/>
                </a:solidFill>
                <a:latin typeface="Arial" charset="0"/>
                <a:ea typeface="ＭＳ Ｐゴシック" charset="0"/>
              </a:defRPr>
            </a:lvl7pPr>
            <a:lvl8pPr marL="3473234" indent="-231549" algn="ctr" eaLnBrk="0" fontAlgn="base" hangingPunct="0">
              <a:spcBef>
                <a:spcPct val="0"/>
              </a:spcBef>
              <a:spcAft>
                <a:spcPct val="0"/>
              </a:spcAft>
              <a:defRPr sz="4100" b="1">
                <a:solidFill>
                  <a:schemeClr val="tx1"/>
                </a:solidFill>
                <a:latin typeface="Arial" charset="0"/>
                <a:ea typeface="ＭＳ Ｐゴシック" charset="0"/>
              </a:defRPr>
            </a:lvl8pPr>
            <a:lvl9pPr marL="3936332" indent="-231549" algn="ctr" eaLnBrk="0" fontAlgn="base" hangingPunct="0">
              <a:spcBef>
                <a:spcPct val="0"/>
              </a:spcBef>
              <a:spcAft>
                <a:spcPct val="0"/>
              </a:spcAft>
              <a:defRPr sz="4100" b="1">
                <a:solidFill>
                  <a:schemeClr val="tx1"/>
                </a:solidFill>
                <a:latin typeface="Arial" charset="0"/>
                <a:ea typeface="ＭＳ Ｐゴシック" charset="0"/>
              </a:defRPr>
            </a:lvl9pPr>
          </a:lstStyle>
          <a:p>
            <a:pPr>
              <a:defRPr/>
            </a:pPr>
            <a:r>
              <a:rPr lang="nl-NL" sz="1000" b="0" dirty="0">
                <a:latin typeface="Times New Roman" charset="0"/>
              </a:rPr>
              <a:t>STANAG 6001 Plus Levels</a:t>
            </a:r>
          </a:p>
        </p:txBody>
      </p:sp>
      <p:sp>
        <p:nvSpPr>
          <p:cNvPr id="33795"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4100" b="1">
                <a:solidFill>
                  <a:schemeClr val="tx1"/>
                </a:solidFill>
                <a:latin typeface="Arial" charset="0"/>
                <a:ea typeface="ＭＳ Ｐゴシック" charset="0"/>
                <a:cs typeface="ＭＳ Ｐゴシック" charset="0"/>
              </a:defRPr>
            </a:lvl1pPr>
            <a:lvl2pPr marL="752534" indent="-289436">
              <a:defRPr sz="4100" b="1">
                <a:solidFill>
                  <a:schemeClr val="tx1"/>
                </a:solidFill>
                <a:latin typeface="Arial" charset="0"/>
                <a:ea typeface="ＭＳ Ｐゴシック" charset="0"/>
              </a:defRPr>
            </a:lvl2pPr>
            <a:lvl3pPr marL="1157745" indent="-231549">
              <a:defRPr sz="4100" b="1">
                <a:solidFill>
                  <a:schemeClr val="tx1"/>
                </a:solidFill>
                <a:latin typeface="Arial" charset="0"/>
                <a:ea typeface="ＭＳ Ｐゴシック" charset="0"/>
              </a:defRPr>
            </a:lvl3pPr>
            <a:lvl4pPr marL="1620843" indent="-231549">
              <a:defRPr sz="4100" b="1">
                <a:solidFill>
                  <a:schemeClr val="tx1"/>
                </a:solidFill>
                <a:latin typeface="Arial" charset="0"/>
                <a:ea typeface="ＭＳ Ｐゴシック" charset="0"/>
              </a:defRPr>
            </a:lvl4pPr>
            <a:lvl5pPr marL="2083940" indent="-231549">
              <a:defRPr sz="4100" b="1">
                <a:solidFill>
                  <a:schemeClr val="tx1"/>
                </a:solidFill>
                <a:latin typeface="Arial" charset="0"/>
                <a:ea typeface="ＭＳ Ｐゴシック" charset="0"/>
              </a:defRPr>
            </a:lvl5pPr>
            <a:lvl6pPr marL="2547038" indent="-231549" algn="ctr" eaLnBrk="0" fontAlgn="base" hangingPunct="0">
              <a:spcBef>
                <a:spcPct val="0"/>
              </a:spcBef>
              <a:spcAft>
                <a:spcPct val="0"/>
              </a:spcAft>
              <a:defRPr sz="4100" b="1">
                <a:solidFill>
                  <a:schemeClr val="tx1"/>
                </a:solidFill>
                <a:latin typeface="Arial" charset="0"/>
                <a:ea typeface="ＭＳ Ｐゴシック" charset="0"/>
              </a:defRPr>
            </a:lvl6pPr>
            <a:lvl7pPr marL="3010136" indent="-231549" algn="ctr" eaLnBrk="0" fontAlgn="base" hangingPunct="0">
              <a:spcBef>
                <a:spcPct val="0"/>
              </a:spcBef>
              <a:spcAft>
                <a:spcPct val="0"/>
              </a:spcAft>
              <a:defRPr sz="4100" b="1">
                <a:solidFill>
                  <a:schemeClr val="tx1"/>
                </a:solidFill>
                <a:latin typeface="Arial" charset="0"/>
                <a:ea typeface="ＭＳ Ｐゴシック" charset="0"/>
              </a:defRPr>
            </a:lvl7pPr>
            <a:lvl8pPr marL="3473234" indent="-231549" algn="ctr" eaLnBrk="0" fontAlgn="base" hangingPunct="0">
              <a:spcBef>
                <a:spcPct val="0"/>
              </a:spcBef>
              <a:spcAft>
                <a:spcPct val="0"/>
              </a:spcAft>
              <a:defRPr sz="4100" b="1">
                <a:solidFill>
                  <a:schemeClr val="tx1"/>
                </a:solidFill>
                <a:latin typeface="Arial" charset="0"/>
                <a:ea typeface="ＭＳ Ｐゴシック" charset="0"/>
              </a:defRPr>
            </a:lvl8pPr>
            <a:lvl9pPr marL="3936332" indent="-231549" algn="ctr" eaLnBrk="0" fontAlgn="base" hangingPunct="0">
              <a:spcBef>
                <a:spcPct val="0"/>
              </a:spcBef>
              <a:spcAft>
                <a:spcPct val="0"/>
              </a:spcAft>
              <a:defRPr sz="4100" b="1">
                <a:solidFill>
                  <a:schemeClr val="tx1"/>
                </a:solidFill>
                <a:latin typeface="Arial" charset="0"/>
                <a:ea typeface="ＭＳ Ｐゴシック" charset="0"/>
              </a:defRPr>
            </a:lvl9pPr>
          </a:lstStyle>
          <a:p>
            <a:fld id="{687E6A0B-F044-674D-B288-AA7ED859EE6B}" type="slidenum">
              <a:rPr lang="nl-NL" sz="1000" b="0">
                <a:latin typeface="Times New Roman" charset="0"/>
              </a:rPr>
              <a:pPr/>
              <a:t>21</a:t>
            </a:fld>
            <a:endParaRPr lang="nl-NL" sz="1000" b="0" dirty="0">
              <a:latin typeface="Times New Roman" charset="0"/>
            </a:endParaRPr>
          </a:p>
        </p:txBody>
      </p:sp>
      <p:sp>
        <p:nvSpPr>
          <p:cNvPr id="33796" name="Rectangle 1026"/>
          <p:cNvSpPr>
            <a:spLocks noGrp="1" noRot="1" noChangeAspect="1" noChangeArrowheads="1" noTextEdit="1"/>
          </p:cNvSpPr>
          <p:nvPr>
            <p:ph type="sldImg"/>
          </p:nvPr>
        </p:nvSpPr>
        <p:spPr>
          <a:xfrm>
            <a:off x="1177925" y="692150"/>
            <a:ext cx="4602163" cy="3451225"/>
          </a:xfrm>
          <a:ln cap="flat"/>
        </p:spPr>
      </p:sp>
      <p:sp>
        <p:nvSpPr>
          <p:cNvPr id="33797" name="Rectangle 1027"/>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dirty="0">
              <a:latin typeface="Times New Roman" charset="0"/>
            </a:endParaRPr>
          </a:p>
        </p:txBody>
      </p:sp>
    </p:spTree>
    <p:extLst>
      <p:ext uri="{BB962C8B-B14F-4D97-AF65-F5344CB8AC3E}">
        <p14:creationId xmlns:p14="http://schemas.microsoft.com/office/powerpoint/2010/main" val="21628269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Grp="1" noChangeArrowheads="1"/>
          </p:cNvSpPr>
          <p:nvPr>
            <p:ph type="ftr" sz="quarter" idx="4"/>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4100" b="1">
                <a:solidFill>
                  <a:schemeClr val="tx1"/>
                </a:solidFill>
                <a:latin typeface="Arial" charset="0"/>
                <a:ea typeface="ＭＳ Ｐゴシック" charset="0"/>
              </a:defRPr>
            </a:lvl1pPr>
            <a:lvl2pPr marL="752534" indent="-289436">
              <a:defRPr sz="4100" b="1">
                <a:solidFill>
                  <a:schemeClr val="tx1"/>
                </a:solidFill>
                <a:latin typeface="Arial" charset="0"/>
                <a:ea typeface="ＭＳ Ｐゴシック" charset="0"/>
              </a:defRPr>
            </a:lvl2pPr>
            <a:lvl3pPr marL="1157745" indent="-231549">
              <a:defRPr sz="4100" b="1">
                <a:solidFill>
                  <a:schemeClr val="tx1"/>
                </a:solidFill>
                <a:latin typeface="Arial" charset="0"/>
                <a:ea typeface="ＭＳ Ｐゴシック" charset="0"/>
              </a:defRPr>
            </a:lvl3pPr>
            <a:lvl4pPr marL="1620843" indent="-231549">
              <a:defRPr sz="4100" b="1">
                <a:solidFill>
                  <a:schemeClr val="tx1"/>
                </a:solidFill>
                <a:latin typeface="Arial" charset="0"/>
                <a:ea typeface="ＭＳ Ｐゴシック" charset="0"/>
              </a:defRPr>
            </a:lvl4pPr>
            <a:lvl5pPr marL="2083940" indent="-231549">
              <a:defRPr sz="4100" b="1">
                <a:solidFill>
                  <a:schemeClr val="tx1"/>
                </a:solidFill>
                <a:latin typeface="Arial" charset="0"/>
                <a:ea typeface="ＭＳ Ｐゴシック" charset="0"/>
              </a:defRPr>
            </a:lvl5pPr>
            <a:lvl6pPr marL="2547038" indent="-231549" algn="ctr" eaLnBrk="0" fontAlgn="base" hangingPunct="0">
              <a:spcBef>
                <a:spcPct val="0"/>
              </a:spcBef>
              <a:spcAft>
                <a:spcPct val="0"/>
              </a:spcAft>
              <a:defRPr sz="4100" b="1">
                <a:solidFill>
                  <a:schemeClr val="tx1"/>
                </a:solidFill>
                <a:latin typeface="Arial" charset="0"/>
                <a:ea typeface="ＭＳ Ｐゴシック" charset="0"/>
              </a:defRPr>
            </a:lvl6pPr>
            <a:lvl7pPr marL="3010136" indent="-231549" algn="ctr" eaLnBrk="0" fontAlgn="base" hangingPunct="0">
              <a:spcBef>
                <a:spcPct val="0"/>
              </a:spcBef>
              <a:spcAft>
                <a:spcPct val="0"/>
              </a:spcAft>
              <a:defRPr sz="4100" b="1">
                <a:solidFill>
                  <a:schemeClr val="tx1"/>
                </a:solidFill>
                <a:latin typeface="Arial" charset="0"/>
                <a:ea typeface="ＭＳ Ｐゴシック" charset="0"/>
              </a:defRPr>
            </a:lvl7pPr>
            <a:lvl8pPr marL="3473234" indent="-231549" algn="ctr" eaLnBrk="0" fontAlgn="base" hangingPunct="0">
              <a:spcBef>
                <a:spcPct val="0"/>
              </a:spcBef>
              <a:spcAft>
                <a:spcPct val="0"/>
              </a:spcAft>
              <a:defRPr sz="4100" b="1">
                <a:solidFill>
                  <a:schemeClr val="tx1"/>
                </a:solidFill>
                <a:latin typeface="Arial" charset="0"/>
                <a:ea typeface="ＭＳ Ｐゴシック" charset="0"/>
              </a:defRPr>
            </a:lvl8pPr>
            <a:lvl9pPr marL="3936332" indent="-231549" algn="ctr" eaLnBrk="0" fontAlgn="base" hangingPunct="0">
              <a:spcBef>
                <a:spcPct val="0"/>
              </a:spcBef>
              <a:spcAft>
                <a:spcPct val="0"/>
              </a:spcAft>
              <a:defRPr sz="4100" b="1">
                <a:solidFill>
                  <a:schemeClr val="tx1"/>
                </a:solidFill>
                <a:latin typeface="Arial" charset="0"/>
                <a:ea typeface="ＭＳ Ｐゴシック" charset="0"/>
              </a:defRPr>
            </a:lvl9pPr>
          </a:lstStyle>
          <a:p>
            <a:pPr>
              <a:defRPr/>
            </a:pPr>
            <a:r>
              <a:rPr lang="nl-NL" sz="1000" b="0" dirty="0">
                <a:latin typeface="Times New Roman" charset="0"/>
              </a:rPr>
              <a:t>STANAG 6001 Plus Levels</a:t>
            </a:r>
          </a:p>
        </p:txBody>
      </p:sp>
      <p:sp>
        <p:nvSpPr>
          <p:cNvPr id="33795"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4100" b="1">
                <a:solidFill>
                  <a:schemeClr val="tx1"/>
                </a:solidFill>
                <a:latin typeface="Arial" charset="0"/>
                <a:ea typeface="ＭＳ Ｐゴシック" charset="0"/>
                <a:cs typeface="ＭＳ Ｐゴシック" charset="0"/>
              </a:defRPr>
            </a:lvl1pPr>
            <a:lvl2pPr marL="752534" indent="-289436">
              <a:defRPr sz="4100" b="1">
                <a:solidFill>
                  <a:schemeClr val="tx1"/>
                </a:solidFill>
                <a:latin typeface="Arial" charset="0"/>
                <a:ea typeface="ＭＳ Ｐゴシック" charset="0"/>
              </a:defRPr>
            </a:lvl2pPr>
            <a:lvl3pPr marL="1157745" indent="-231549">
              <a:defRPr sz="4100" b="1">
                <a:solidFill>
                  <a:schemeClr val="tx1"/>
                </a:solidFill>
                <a:latin typeface="Arial" charset="0"/>
                <a:ea typeface="ＭＳ Ｐゴシック" charset="0"/>
              </a:defRPr>
            </a:lvl3pPr>
            <a:lvl4pPr marL="1620843" indent="-231549">
              <a:defRPr sz="4100" b="1">
                <a:solidFill>
                  <a:schemeClr val="tx1"/>
                </a:solidFill>
                <a:latin typeface="Arial" charset="0"/>
                <a:ea typeface="ＭＳ Ｐゴシック" charset="0"/>
              </a:defRPr>
            </a:lvl4pPr>
            <a:lvl5pPr marL="2083940" indent="-231549">
              <a:defRPr sz="4100" b="1">
                <a:solidFill>
                  <a:schemeClr val="tx1"/>
                </a:solidFill>
                <a:latin typeface="Arial" charset="0"/>
                <a:ea typeface="ＭＳ Ｐゴシック" charset="0"/>
              </a:defRPr>
            </a:lvl5pPr>
            <a:lvl6pPr marL="2547038" indent="-231549" algn="ctr" eaLnBrk="0" fontAlgn="base" hangingPunct="0">
              <a:spcBef>
                <a:spcPct val="0"/>
              </a:spcBef>
              <a:spcAft>
                <a:spcPct val="0"/>
              </a:spcAft>
              <a:defRPr sz="4100" b="1">
                <a:solidFill>
                  <a:schemeClr val="tx1"/>
                </a:solidFill>
                <a:latin typeface="Arial" charset="0"/>
                <a:ea typeface="ＭＳ Ｐゴシック" charset="0"/>
              </a:defRPr>
            </a:lvl6pPr>
            <a:lvl7pPr marL="3010136" indent="-231549" algn="ctr" eaLnBrk="0" fontAlgn="base" hangingPunct="0">
              <a:spcBef>
                <a:spcPct val="0"/>
              </a:spcBef>
              <a:spcAft>
                <a:spcPct val="0"/>
              </a:spcAft>
              <a:defRPr sz="4100" b="1">
                <a:solidFill>
                  <a:schemeClr val="tx1"/>
                </a:solidFill>
                <a:latin typeface="Arial" charset="0"/>
                <a:ea typeface="ＭＳ Ｐゴシック" charset="0"/>
              </a:defRPr>
            </a:lvl7pPr>
            <a:lvl8pPr marL="3473234" indent="-231549" algn="ctr" eaLnBrk="0" fontAlgn="base" hangingPunct="0">
              <a:spcBef>
                <a:spcPct val="0"/>
              </a:spcBef>
              <a:spcAft>
                <a:spcPct val="0"/>
              </a:spcAft>
              <a:defRPr sz="4100" b="1">
                <a:solidFill>
                  <a:schemeClr val="tx1"/>
                </a:solidFill>
                <a:latin typeface="Arial" charset="0"/>
                <a:ea typeface="ＭＳ Ｐゴシック" charset="0"/>
              </a:defRPr>
            </a:lvl8pPr>
            <a:lvl9pPr marL="3936332" indent="-231549" algn="ctr" eaLnBrk="0" fontAlgn="base" hangingPunct="0">
              <a:spcBef>
                <a:spcPct val="0"/>
              </a:spcBef>
              <a:spcAft>
                <a:spcPct val="0"/>
              </a:spcAft>
              <a:defRPr sz="4100" b="1">
                <a:solidFill>
                  <a:schemeClr val="tx1"/>
                </a:solidFill>
                <a:latin typeface="Arial" charset="0"/>
                <a:ea typeface="ＭＳ Ｐゴシック" charset="0"/>
              </a:defRPr>
            </a:lvl9pPr>
          </a:lstStyle>
          <a:p>
            <a:fld id="{687E6A0B-F044-674D-B288-AA7ED859EE6B}" type="slidenum">
              <a:rPr lang="nl-NL" sz="1000" b="0">
                <a:latin typeface="Times New Roman" charset="0"/>
              </a:rPr>
              <a:pPr/>
              <a:t>22</a:t>
            </a:fld>
            <a:endParaRPr lang="nl-NL" sz="1000" b="0" dirty="0">
              <a:latin typeface="Times New Roman" charset="0"/>
            </a:endParaRPr>
          </a:p>
        </p:txBody>
      </p:sp>
      <p:sp>
        <p:nvSpPr>
          <p:cNvPr id="33796" name="Rectangle 1026"/>
          <p:cNvSpPr>
            <a:spLocks noGrp="1" noRot="1" noChangeAspect="1" noChangeArrowheads="1" noTextEdit="1"/>
          </p:cNvSpPr>
          <p:nvPr>
            <p:ph type="sldImg"/>
          </p:nvPr>
        </p:nvSpPr>
        <p:spPr>
          <a:xfrm>
            <a:off x="1177925" y="692150"/>
            <a:ext cx="4602163" cy="3451225"/>
          </a:xfrm>
          <a:ln cap="flat"/>
        </p:spPr>
      </p:sp>
      <p:sp>
        <p:nvSpPr>
          <p:cNvPr id="33797" name="Rectangle 1027"/>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en-US" dirty="0" smtClean="0">
                <a:latin typeface="Times New Roman" charset="0"/>
              </a:rPr>
              <a:t> </a:t>
            </a:r>
            <a:endParaRPr lang="en-US" dirty="0">
              <a:latin typeface="Times New Roman" charset="0"/>
            </a:endParaRPr>
          </a:p>
        </p:txBody>
      </p:sp>
    </p:spTree>
    <p:extLst>
      <p:ext uri="{BB962C8B-B14F-4D97-AF65-F5344CB8AC3E}">
        <p14:creationId xmlns:p14="http://schemas.microsoft.com/office/powerpoint/2010/main" val="2162826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Grp="1" noChangeArrowheads="1"/>
          </p:cNvSpPr>
          <p:nvPr>
            <p:ph type="ftr" sz="quarter" idx="4"/>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4100" b="1">
                <a:solidFill>
                  <a:schemeClr val="tx1"/>
                </a:solidFill>
                <a:latin typeface="Arial" charset="0"/>
                <a:ea typeface="ＭＳ Ｐゴシック" charset="0"/>
              </a:defRPr>
            </a:lvl1pPr>
            <a:lvl2pPr marL="752534" indent="-289436">
              <a:defRPr sz="4100" b="1">
                <a:solidFill>
                  <a:schemeClr val="tx1"/>
                </a:solidFill>
                <a:latin typeface="Arial" charset="0"/>
                <a:ea typeface="ＭＳ Ｐゴシック" charset="0"/>
              </a:defRPr>
            </a:lvl2pPr>
            <a:lvl3pPr marL="1157745" indent="-231549">
              <a:defRPr sz="4100" b="1">
                <a:solidFill>
                  <a:schemeClr val="tx1"/>
                </a:solidFill>
                <a:latin typeface="Arial" charset="0"/>
                <a:ea typeface="ＭＳ Ｐゴシック" charset="0"/>
              </a:defRPr>
            </a:lvl3pPr>
            <a:lvl4pPr marL="1620843" indent="-231549">
              <a:defRPr sz="4100" b="1">
                <a:solidFill>
                  <a:schemeClr val="tx1"/>
                </a:solidFill>
                <a:latin typeface="Arial" charset="0"/>
                <a:ea typeface="ＭＳ Ｐゴシック" charset="0"/>
              </a:defRPr>
            </a:lvl4pPr>
            <a:lvl5pPr marL="2083940" indent="-231549">
              <a:defRPr sz="4100" b="1">
                <a:solidFill>
                  <a:schemeClr val="tx1"/>
                </a:solidFill>
                <a:latin typeface="Arial" charset="0"/>
                <a:ea typeface="ＭＳ Ｐゴシック" charset="0"/>
              </a:defRPr>
            </a:lvl5pPr>
            <a:lvl6pPr marL="2547038" indent="-231549" algn="ctr" eaLnBrk="0" fontAlgn="base" hangingPunct="0">
              <a:spcBef>
                <a:spcPct val="0"/>
              </a:spcBef>
              <a:spcAft>
                <a:spcPct val="0"/>
              </a:spcAft>
              <a:defRPr sz="4100" b="1">
                <a:solidFill>
                  <a:schemeClr val="tx1"/>
                </a:solidFill>
                <a:latin typeface="Arial" charset="0"/>
                <a:ea typeface="ＭＳ Ｐゴシック" charset="0"/>
              </a:defRPr>
            </a:lvl6pPr>
            <a:lvl7pPr marL="3010136" indent="-231549" algn="ctr" eaLnBrk="0" fontAlgn="base" hangingPunct="0">
              <a:spcBef>
                <a:spcPct val="0"/>
              </a:spcBef>
              <a:spcAft>
                <a:spcPct val="0"/>
              </a:spcAft>
              <a:defRPr sz="4100" b="1">
                <a:solidFill>
                  <a:schemeClr val="tx1"/>
                </a:solidFill>
                <a:latin typeface="Arial" charset="0"/>
                <a:ea typeface="ＭＳ Ｐゴシック" charset="0"/>
              </a:defRPr>
            </a:lvl7pPr>
            <a:lvl8pPr marL="3473234" indent="-231549" algn="ctr" eaLnBrk="0" fontAlgn="base" hangingPunct="0">
              <a:spcBef>
                <a:spcPct val="0"/>
              </a:spcBef>
              <a:spcAft>
                <a:spcPct val="0"/>
              </a:spcAft>
              <a:defRPr sz="4100" b="1">
                <a:solidFill>
                  <a:schemeClr val="tx1"/>
                </a:solidFill>
                <a:latin typeface="Arial" charset="0"/>
                <a:ea typeface="ＭＳ Ｐゴシック" charset="0"/>
              </a:defRPr>
            </a:lvl8pPr>
            <a:lvl9pPr marL="3936332" indent="-231549" algn="ctr" eaLnBrk="0" fontAlgn="base" hangingPunct="0">
              <a:spcBef>
                <a:spcPct val="0"/>
              </a:spcBef>
              <a:spcAft>
                <a:spcPct val="0"/>
              </a:spcAft>
              <a:defRPr sz="4100" b="1">
                <a:solidFill>
                  <a:schemeClr val="tx1"/>
                </a:solidFill>
                <a:latin typeface="Arial" charset="0"/>
                <a:ea typeface="ＭＳ Ｐゴシック" charset="0"/>
              </a:defRPr>
            </a:lvl9pPr>
          </a:lstStyle>
          <a:p>
            <a:pPr>
              <a:defRPr/>
            </a:pPr>
            <a:r>
              <a:rPr lang="nl-NL" sz="1000" b="0" dirty="0">
                <a:latin typeface="Times New Roman" charset="0"/>
              </a:rPr>
              <a:t>STANAG 6001 Plus Levels</a:t>
            </a:r>
          </a:p>
        </p:txBody>
      </p:sp>
      <p:sp>
        <p:nvSpPr>
          <p:cNvPr id="33795"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4100" b="1">
                <a:solidFill>
                  <a:schemeClr val="tx1"/>
                </a:solidFill>
                <a:latin typeface="Arial" charset="0"/>
                <a:ea typeface="ＭＳ Ｐゴシック" charset="0"/>
                <a:cs typeface="ＭＳ Ｐゴシック" charset="0"/>
              </a:defRPr>
            </a:lvl1pPr>
            <a:lvl2pPr marL="752534" indent="-289436">
              <a:defRPr sz="4100" b="1">
                <a:solidFill>
                  <a:schemeClr val="tx1"/>
                </a:solidFill>
                <a:latin typeface="Arial" charset="0"/>
                <a:ea typeface="ＭＳ Ｐゴシック" charset="0"/>
              </a:defRPr>
            </a:lvl2pPr>
            <a:lvl3pPr marL="1157745" indent="-231549">
              <a:defRPr sz="4100" b="1">
                <a:solidFill>
                  <a:schemeClr val="tx1"/>
                </a:solidFill>
                <a:latin typeface="Arial" charset="0"/>
                <a:ea typeface="ＭＳ Ｐゴシック" charset="0"/>
              </a:defRPr>
            </a:lvl3pPr>
            <a:lvl4pPr marL="1620843" indent="-231549">
              <a:defRPr sz="4100" b="1">
                <a:solidFill>
                  <a:schemeClr val="tx1"/>
                </a:solidFill>
                <a:latin typeface="Arial" charset="0"/>
                <a:ea typeface="ＭＳ Ｐゴシック" charset="0"/>
              </a:defRPr>
            </a:lvl4pPr>
            <a:lvl5pPr marL="2083940" indent="-231549">
              <a:defRPr sz="4100" b="1">
                <a:solidFill>
                  <a:schemeClr val="tx1"/>
                </a:solidFill>
                <a:latin typeface="Arial" charset="0"/>
                <a:ea typeface="ＭＳ Ｐゴシック" charset="0"/>
              </a:defRPr>
            </a:lvl5pPr>
            <a:lvl6pPr marL="2547038" indent="-231549" algn="ctr" eaLnBrk="0" fontAlgn="base" hangingPunct="0">
              <a:spcBef>
                <a:spcPct val="0"/>
              </a:spcBef>
              <a:spcAft>
                <a:spcPct val="0"/>
              </a:spcAft>
              <a:defRPr sz="4100" b="1">
                <a:solidFill>
                  <a:schemeClr val="tx1"/>
                </a:solidFill>
                <a:latin typeface="Arial" charset="0"/>
                <a:ea typeface="ＭＳ Ｐゴシック" charset="0"/>
              </a:defRPr>
            </a:lvl6pPr>
            <a:lvl7pPr marL="3010136" indent="-231549" algn="ctr" eaLnBrk="0" fontAlgn="base" hangingPunct="0">
              <a:spcBef>
                <a:spcPct val="0"/>
              </a:spcBef>
              <a:spcAft>
                <a:spcPct val="0"/>
              </a:spcAft>
              <a:defRPr sz="4100" b="1">
                <a:solidFill>
                  <a:schemeClr val="tx1"/>
                </a:solidFill>
                <a:latin typeface="Arial" charset="0"/>
                <a:ea typeface="ＭＳ Ｐゴシック" charset="0"/>
              </a:defRPr>
            </a:lvl7pPr>
            <a:lvl8pPr marL="3473234" indent="-231549" algn="ctr" eaLnBrk="0" fontAlgn="base" hangingPunct="0">
              <a:spcBef>
                <a:spcPct val="0"/>
              </a:spcBef>
              <a:spcAft>
                <a:spcPct val="0"/>
              </a:spcAft>
              <a:defRPr sz="4100" b="1">
                <a:solidFill>
                  <a:schemeClr val="tx1"/>
                </a:solidFill>
                <a:latin typeface="Arial" charset="0"/>
                <a:ea typeface="ＭＳ Ｐゴシック" charset="0"/>
              </a:defRPr>
            </a:lvl8pPr>
            <a:lvl9pPr marL="3936332" indent="-231549" algn="ctr" eaLnBrk="0" fontAlgn="base" hangingPunct="0">
              <a:spcBef>
                <a:spcPct val="0"/>
              </a:spcBef>
              <a:spcAft>
                <a:spcPct val="0"/>
              </a:spcAft>
              <a:defRPr sz="4100" b="1">
                <a:solidFill>
                  <a:schemeClr val="tx1"/>
                </a:solidFill>
                <a:latin typeface="Arial" charset="0"/>
                <a:ea typeface="ＭＳ Ｐゴシック" charset="0"/>
              </a:defRPr>
            </a:lvl9pPr>
          </a:lstStyle>
          <a:p>
            <a:fld id="{687E6A0B-F044-674D-B288-AA7ED859EE6B}" type="slidenum">
              <a:rPr lang="nl-NL" sz="1000" b="0">
                <a:latin typeface="Times New Roman" charset="0"/>
              </a:rPr>
              <a:pPr/>
              <a:t>23</a:t>
            </a:fld>
            <a:endParaRPr lang="nl-NL" sz="1000" b="0" dirty="0">
              <a:latin typeface="Times New Roman" charset="0"/>
            </a:endParaRPr>
          </a:p>
        </p:txBody>
      </p:sp>
      <p:sp>
        <p:nvSpPr>
          <p:cNvPr id="33796" name="Rectangle 1026"/>
          <p:cNvSpPr>
            <a:spLocks noGrp="1" noRot="1" noChangeAspect="1" noChangeArrowheads="1" noTextEdit="1"/>
          </p:cNvSpPr>
          <p:nvPr>
            <p:ph type="sldImg"/>
          </p:nvPr>
        </p:nvSpPr>
        <p:spPr>
          <a:xfrm>
            <a:off x="1177925" y="692150"/>
            <a:ext cx="4602163" cy="3451225"/>
          </a:xfrm>
          <a:ln cap="flat"/>
        </p:spPr>
      </p:sp>
      <p:sp>
        <p:nvSpPr>
          <p:cNvPr id="33797" name="Rectangle 1027"/>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en-US" dirty="0" smtClean="0">
                <a:latin typeface="Times New Roman" charset="0"/>
              </a:rPr>
              <a:t> </a:t>
            </a:r>
            <a:endParaRPr lang="en-US" dirty="0">
              <a:latin typeface="Times New Roman" charset="0"/>
            </a:endParaRPr>
          </a:p>
        </p:txBody>
      </p:sp>
    </p:spTree>
    <p:extLst>
      <p:ext uri="{BB962C8B-B14F-4D97-AF65-F5344CB8AC3E}">
        <p14:creationId xmlns:p14="http://schemas.microsoft.com/office/powerpoint/2010/main" val="21628269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1185863" y="698500"/>
            <a:ext cx="4602162" cy="3451225"/>
          </a:xfrm>
          <a:ln/>
        </p:spPr>
      </p:sp>
      <p:sp>
        <p:nvSpPr>
          <p:cNvPr id="31747"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a:defRPr/>
            </a:pPr>
            <a:endParaRPr lang="en-CA" dirty="0">
              <a:latin typeface="Times New Roman" charset="0"/>
              <a:cs typeface="+mn-cs"/>
            </a:endParaRPr>
          </a:p>
        </p:txBody>
      </p:sp>
      <p:sp>
        <p:nvSpPr>
          <p:cNvPr id="31748" name="Footer Placeholder 3"/>
          <p:cNvSpPr>
            <a:spLocks noGrp="1"/>
          </p:cNvSpPr>
          <p:nvPr>
            <p:ph type="ftr" sz="quarter" idx="4"/>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4100" b="1">
                <a:solidFill>
                  <a:schemeClr val="tx1"/>
                </a:solidFill>
                <a:latin typeface="Arial" charset="0"/>
                <a:ea typeface="ＭＳ Ｐゴシック" charset="0"/>
              </a:defRPr>
            </a:lvl1pPr>
            <a:lvl2pPr marL="752534" indent="-289436">
              <a:defRPr sz="4100" b="1">
                <a:solidFill>
                  <a:schemeClr val="tx1"/>
                </a:solidFill>
                <a:latin typeface="Arial" charset="0"/>
                <a:ea typeface="ＭＳ Ｐゴシック" charset="0"/>
              </a:defRPr>
            </a:lvl2pPr>
            <a:lvl3pPr marL="1157745" indent="-231549">
              <a:defRPr sz="4100" b="1">
                <a:solidFill>
                  <a:schemeClr val="tx1"/>
                </a:solidFill>
                <a:latin typeface="Arial" charset="0"/>
                <a:ea typeface="ＭＳ Ｐゴシック" charset="0"/>
              </a:defRPr>
            </a:lvl3pPr>
            <a:lvl4pPr marL="1620843" indent="-231549">
              <a:defRPr sz="4100" b="1">
                <a:solidFill>
                  <a:schemeClr val="tx1"/>
                </a:solidFill>
                <a:latin typeface="Arial" charset="0"/>
                <a:ea typeface="ＭＳ Ｐゴシック" charset="0"/>
              </a:defRPr>
            </a:lvl4pPr>
            <a:lvl5pPr marL="2083940" indent="-231549">
              <a:defRPr sz="4100" b="1">
                <a:solidFill>
                  <a:schemeClr val="tx1"/>
                </a:solidFill>
                <a:latin typeface="Arial" charset="0"/>
                <a:ea typeface="ＭＳ Ｐゴシック" charset="0"/>
              </a:defRPr>
            </a:lvl5pPr>
            <a:lvl6pPr marL="2547038" indent="-231549" algn="ctr" eaLnBrk="0" fontAlgn="base" hangingPunct="0">
              <a:spcBef>
                <a:spcPct val="0"/>
              </a:spcBef>
              <a:spcAft>
                <a:spcPct val="0"/>
              </a:spcAft>
              <a:defRPr sz="4100" b="1">
                <a:solidFill>
                  <a:schemeClr val="tx1"/>
                </a:solidFill>
                <a:latin typeface="Arial" charset="0"/>
                <a:ea typeface="ＭＳ Ｐゴシック" charset="0"/>
              </a:defRPr>
            </a:lvl6pPr>
            <a:lvl7pPr marL="3010136" indent="-231549" algn="ctr" eaLnBrk="0" fontAlgn="base" hangingPunct="0">
              <a:spcBef>
                <a:spcPct val="0"/>
              </a:spcBef>
              <a:spcAft>
                <a:spcPct val="0"/>
              </a:spcAft>
              <a:defRPr sz="4100" b="1">
                <a:solidFill>
                  <a:schemeClr val="tx1"/>
                </a:solidFill>
                <a:latin typeface="Arial" charset="0"/>
                <a:ea typeface="ＭＳ Ｐゴシック" charset="0"/>
              </a:defRPr>
            </a:lvl7pPr>
            <a:lvl8pPr marL="3473234" indent="-231549" algn="ctr" eaLnBrk="0" fontAlgn="base" hangingPunct="0">
              <a:spcBef>
                <a:spcPct val="0"/>
              </a:spcBef>
              <a:spcAft>
                <a:spcPct val="0"/>
              </a:spcAft>
              <a:defRPr sz="4100" b="1">
                <a:solidFill>
                  <a:schemeClr val="tx1"/>
                </a:solidFill>
                <a:latin typeface="Arial" charset="0"/>
                <a:ea typeface="ＭＳ Ｐゴシック" charset="0"/>
              </a:defRPr>
            </a:lvl8pPr>
            <a:lvl9pPr marL="3936332" indent="-231549" algn="ctr" eaLnBrk="0" fontAlgn="base" hangingPunct="0">
              <a:spcBef>
                <a:spcPct val="0"/>
              </a:spcBef>
              <a:spcAft>
                <a:spcPct val="0"/>
              </a:spcAft>
              <a:defRPr sz="4100" b="1">
                <a:solidFill>
                  <a:schemeClr val="tx1"/>
                </a:solidFill>
                <a:latin typeface="Arial" charset="0"/>
                <a:ea typeface="ＭＳ Ｐゴシック" charset="0"/>
              </a:defRPr>
            </a:lvl9pPr>
          </a:lstStyle>
          <a:p>
            <a:pPr>
              <a:defRPr/>
            </a:pPr>
            <a:r>
              <a:rPr lang="nl-NL" sz="1000" b="0">
                <a:latin typeface="Times New Roman" charset="0"/>
              </a:rPr>
              <a:t>STANAG 6001 Plus Levels</a:t>
            </a:r>
          </a:p>
        </p:txBody>
      </p:sp>
      <p:sp>
        <p:nvSpPr>
          <p:cNvPr id="31749" name="Slide Number Placeholder 4"/>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4100" b="1">
                <a:solidFill>
                  <a:schemeClr val="tx1"/>
                </a:solidFill>
                <a:latin typeface="Arial" charset="0"/>
                <a:ea typeface="ＭＳ Ｐゴシック" charset="0"/>
                <a:cs typeface="ＭＳ Ｐゴシック" charset="0"/>
              </a:defRPr>
            </a:lvl1pPr>
            <a:lvl2pPr marL="752534" indent="-289436">
              <a:defRPr sz="4100" b="1">
                <a:solidFill>
                  <a:schemeClr val="tx1"/>
                </a:solidFill>
                <a:latin typeface="Arial" charset="0"/>
                <a:ea typeface="ＭＳ Ｐゴシック" charset="0"/>
              </a:defRPr>
            </a:lvl2pPr>
            <a:lvl3pPr marL="1157745" indent="-231549">
              <a:defRPr sz="4100" b="1">
                <a:solidFill>
                  <a:schemeClr val="tx1"/>
                </a:solidFill>
                <a:latin typeface="Arial" charset="0"/>
                <a:ea typeface="ＭＳ Ｐゴシック" charset="0"/>
              </a:defRPr>
            </a:lvl3pPr>
            <a:lvl4pPr marL="1620843" indent="-231549">
              <a:defRPr sz="4100" b="1">
                <a:solidFill>
                  <a:schemeClr val="tx1"/>
                </a:solidFill>
                <a:latin typeface="Arial" charset="0"/>
                <a:ea typeface="ＭＳ Ｐゴシック" charset="0"/>
              </a:defRPr>
            </a:lvl4pPr>
            <a:lvl5pPr marL="2083940" indent="-231549">
              <a:defRPr sz="4100" b="1">
                <a:solidFill>
                  <a:schemeClr val="tx1"/>
                </a:solidFill>
                <a:latin typeface="Arial" charset="0"/>
                <a:ea typeface="ＭＳ Ｐゴシック" charset="0"/>
              </a:defRPr>
            </a:lvl5pPr>
            <a:lvl6pPr marL="2547038" indent="-231549" algn="ctr" eaLnBrk="0" fontAlgn="base" hangingPunct="0">
              <a:spcBef>
                <a:spcPct val="0"/>
              </a:spcBef>
              <a:spcAft>
                <a:spcPct val="0"/>
              </a:spcAft>
              <a:defRPr sz="4100" b="1">
                <a:solidFill>
                  <a:schemeClr val="tx1"/>
                </a:solidFill>
                <a:latin typeface="Arial" charset="0"/>
                <a:ea typeface="ＭＳ Ｐゴシック" charset="0"/>
              </a:defRPr>
            </a:lvl6pPr>
            <a:lvl7pPr marL="3010136" indent="-231549" algn="ctr" eaLnBrk="0" fontAlgn="base" hangingPunct="0">
              <a:spcBef>
                <a:spcPct val="0"/>
              </a:spcBef>
              <a:spcAft>
                <a:spcPct val="0"/>
              </a:spcAft>
              <a:defRPr sz="4100" b="1">
                <a:solidFill>
                  <a:schemeClr val="tx1"/>
                </a:solidFill>
                <a:latin typeface="Arial" charset="0"/>
                <a:ea typeface="ＭＳ Ｐゴシック" charset="0"/>
              </a:defRPr>
            </a:lvl7pPr>
            <a:lvl8pPr marL="3473234" indent="-231549" algn="ctr" eaLnBrk="0" fontAlgn="base" hangingPunct="0">
              <a:spcBef>
                <a:spcPct val="0"/>
              </a:spcBef>
              <a:spcAft>
                <a:spcPct val="0"/>
              </a:spcAft>
              <a:defRPr sz="4100" b="1">
                <a:solidFill>
                  <a:schemeClr val="tx1"/>
                </a:solidFill>
                <a:latin typeface="Arial" charset="0"/>
                <a:ea typeface="ＭＳ Ｐゴシック" charset="0"/>
              </a:defRPr>
            </a:lvl8pPr>
            <a:lvl9pPr marL="3936332" indent="-231549" algn="ctr" eaLnBrk="0" fontAlgn="base" hangingPunct="0">
              <a:spcBef>
                <a:spcPct val="0"/>
              </a:spcBef>
              <a:spcAft>
                <a:spcPct val="0"/>
              </a:spcAft>
              <a:defRPr sz="4100" b="1">
                <a:solidFill>
                  <a:schemeClr val="tx1"/>
                </a:solidFill>
                <a:latin typeface="Arial" charset="0"/>
                <a:ea typeface="ＭＳ Ｐゴシック" charset="0"/>
              </a:defRPr>
            </a:lvl9pPr>
          </a:lstStyle>
          <a:p>
            <a:fld id="{803518F6-F615-CB46-AC81-BD31DC673AAC}" type="slidenum">
              <a:rPr lang="nl-NL" sz="1000" b="0">
                <a:latin typeface="Times New Roman" charset="0"/>
              </a:rPr>
              <a:pPr/>
              <a:t>24</a:t>
            </a:fld>
            <a:endParaRPr lang="nl-NL" sz="1000" b="0">
              <a:latin typeface="Times New Roman" charset="0"/>
            </a:endParaRPr>
          </a:p>
        </p:txBody>
      </p:sp>
    </p:spTree>
    <p:extLst>
      <p:ext uri="{BB962C8B-B14F-4D97-AF65-F5344CB8AC3E}">
        <p14:creationId xmlns:p14="http://schemas.microsoft.com/office/powerpoint/2010/main" val="8779046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1185863" y="698500"/>
            <a:ext cx="4602162" cy="3451225"/>
          </a:xfrm>
          <a:ln/>
        </p:spPr>
      </p:sp>
      <p:sp>
        <p:nvSpPr>
          <p:cNvPr id="31747"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a:defRPr/>
            </a:pPr>
            <a:endParaRPr lang="en-CA" dirty="0">
              <a:latin typeface="Times New Roman" charset="0"/>
              <a:cs typeface="+mn-cs"/>
            </a:endParaRPr>
          </a:p>
        </p:txBody>
      </p:sp>
      <p:sp>
        <p:nvSpPr>
          <p:cNvPr id="31748" name="Footer Placeholder 3"/>
          <p:cNvSpPr>
            <a:spLocks noGrp="1"/>
          </p:cNvSpPr>
          <p:nvPr>
            <p:ph type="ftr" sz="quarter" idx="4"/>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4100" b="1">
                <a:solidFill>
                  <a:schemeClr val="tx1"/>
                </a:solidFill>
                <a:latin typeface="Arial" charset="0"/>
                <a:ea typeface="ＭＳ Ｐゴシック" charset="0"/>
              </a:defRPr>
            </a:lvl1pPr>
            <a:lvl2pPr marL="752534" indent="-289436">
              <a:defRPr sz="4100" b="1">
                <a:solidFill>
                  <a:schemeClr val="tx1"/>
                </a:solidFill>
                <a:latin typeface="Arial" charset="0"/>
                <a:ea typeface="ＭＳ Ｐゴシック" charset="0"/>
              </a:defRPr>
            </a:lvl2pPr>
            <a:lvl3pPr marL="1157745" indent="-231549">
              <a:defRPr sz="4100" b="1">
                <a:solidFill>
                  <a:schemeClr val="tx1"/>
                </a:solidFill>
                <a:latin typeface="Arial" charset="0"/>
                <a:ea typeface="ＭＳ Ｐゴシック" charset="0"/>
              </a:defRPr>
            </a:lvl3pPr>
            <a:lvl4pPr marL="1620843" indent="-231549">
              <a:defRPr sz="4100" b="1">
                <a:solidFill>
                  <a:schemeClr val="tx1"/>
                </a:solidFill>
                <a:latin typeface="Arial" charset="0"/>
                <a:ea typeface="ＭＳ Ｐゴシック" charset="0"/>
              </a:defRPr>
            </a:lvl4pPr>
            <a:lvl5pPr marL="2083940" indent="-231549">
              <a:defRPr sz="4100" b="1">
                <a:solidFill>
                  <a:schemeClr val="tx1"/>
                </a:solidFill>
                <a:latin typeface="Arial" charset="0"/>
                <a:ea typeface="ＭＳ Ｐゴシック" charset="0"/>
              </a:defRPr>
            </a:lvl5pPr>
            <a:lvl6pPr marL="2547038" indent="-231549" algn="ctr" eaLnBrk="0" fontAlgn="base" hangingPunct="0">
              <a:spcBef>
                <a:spcPct val="0"/>
              </a:spcBef>
              <a:spcAft>
                <a:spcPct val="0"/>
              </a:spcAft>
              <a:defRPr sz="4100" b="1">
                <a:solidFill>
                  <a:schemeClr val="tx1"/>
                </a:solidFill>
                <a:latin typeface="Arial" charset="0"/>
                <a:ea typeface="ＭＳ Ｐゴシック" charset="0"/>
              </a:defRPr>
            </a:lvl6pPr>
            <a:lvl7pPr marL="3010136" indent="-231549" algn="ctr" eaLnBrk="0" fontAlgn="base" hangingPunct="0">
              <a:spcBef>
                <a:spcPct val="0"/>
              </a:spcBef>
              <a:spcAft>
                <a:spcPct val="0"/>
              </a:spcAft>
              <a:defRPr sz="4100" b="1">
                <a:solidFill>
                  <a:schemeClr val="tx1"/>
                </a:solidFill>
                <a:latin typeface="Arial" charset="0"/>
                <a:ea typeface="ＭＳ Ｐゴシック" charset="0"/>
              </a:defRPr>
            </a:lvl7pPr>
            <a:lvl8pPr marL="3473234" indent="-231549" algn="ctr" eaLnBrk="0" fontAlgn="base" hangingPunct="0">
              <a:spcBef>
                <a:spcPct val="0"/>
              </a:spcBef>
              <a:spcAft>
                <a:spcPct val="0"/>
              </a:spcAft>
              <a:defRPr sz="4100" b="1">
                <a:solidFill>
                  <a:schemeClr val="tx1"/>
                </a:solidFill>
                <a:latin typeface="Arial" charset="0"/>
                <a:ea typeface="ＭＳ Ｐゴシック" charset="0"/>
              </a:defRPr>
            </a:lvl8pPr>
            <a:lvl9pPr marL="3936332" indent="-231549" algn="ctr" eaLnBrk="0" fontAlgn="base" hangingPunct="0">
              <a:spcBef>
                <a:spcPct val="0"/>
              </a:spcBef>
              <a:spcAft>
                <a:spcPct val="0"/>
              </a:spcAft>
              <a:defRPr sz="4100" b="1">
                <a:solidFill>
                  <a:schemeClr val="tx1"/>
                </a:solidFill>
                <a:latin typeface="Arial" charset="0"/>
                <a:ea typeface="ＭＳ Ｐゴシック" charset="0"/>
              </a:defRPr>
            </a:lvl9pPr>
          </a:lstStyle>
          <a:p>
            <a:pPr>
              <a:defRPr/>
            </a:pPr>
            <a:r>
              <a:rPr lang="nl-NL" sz="1000" b="0">
                <a:latin typeface="Times New Roman" charset="0"/>
              </a:rPr>
              <a:t>STANAG 6001 Plus Levels</a:t>
            </a:r>
          </a:p>
        </p:txBody>
      </p:sp>
      <p:sp>
        <p:nvSpPr>
          <p:cNvPr id="31749" name="Slide Number Placeholder 4"/>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4100" b="1">
                <a:solidFill>
                  <a:schemeClr val="tx1"/>
                </a:solidFill>
                <a:latin typeface="Arial" charset="0"/>
                <a:ea typeface="ＭＳ Ｐゴシック" charset="0"/>
                <a:cs typeface="ＭＳ Ｐゴシック" charset="0"/>
              </a:defRPr>
            </a:lvl1pPr>
            <a:lvl2pPr marL="752534" indent="-289436">
              <a:defRPr sz="4100" b="1">
                <a:solidFill>
                  <a:schemeClr val="tx1"/>
                </a:solidFill>
                <a:latin typeface="Arial" charset="0"/>
                <a:ea typeface="ＭＳ Ｐゴシック" charset="0"/>
              </a:defRPr>
            </a:lvl2pPr>
            <a:lvl3pPr marL="1157745" indent="-231549">
              <a:defRPr sz="4100" b="1">
                <a:solidFill>
                  <a:schemeClr val="tx1"/>
                </a:solidFill>
                <a:latin typeface="Arial" charset="0"/>
                <a:ea typeface="ＭＳ Ｐゴシック" charset="0"/>
              </a:defRPr>
            </a:lvl3pPr>
            <a:lvl4pPr marL="1620843" indent="-231549">
              <a:defRPr sz="4100" b="1">
                <a:solidFill>
                  <a:schemeClr val="tx1"/>
                </a:solidFill>
                <a:latin typeface="Arial" charset="0"/>
                <a:ea typeface="ＭＳ Ｐゴシック" charset="0"/>
              </a:defRPr>
            </a:lvl4pPr>
            <a:lvl5pPr marL="2083940" indent="-231549">
              <a:defRPr sz="4100" b="1">
                <a:solidFill>
                  <a:schemeClr val="tx1"/>
                </a:solidFill>
                <a:latin typeface="Arial" charset="0"/>
                <a:ea typeface="ＭＳ Ｐゴシック" charset="0"/>
              </a:defRPr>
            </a:lvl5pPr>
            <a:lvl6pPr marL="2547038" indent="-231549" algn="ctr" eaLnBrk="0" fontAlgn="base" hangingPunct="0">
              <a:spcBef>
                <a:spcPct val="0"/>
              </a:spcBef>
              <a:spcAft>
                <a:spcPct val="0"/>
              </a:spcAft>
              <a:defRPr sz="4100" b="1">
                <a:solidFill>
                  <a:schemeClr val="tx1"/>
                </a:solidFill>
                <a:latin typeface="Arial" charset="0"/>
                <a:ea typeface="ＭＳ Ｐゴシック" charset="0"/>
              </a:defRPr>
            </a:lvl6pPr>
            <a:lvl7pPr marL="3010136" indent="-231549" algn="ctr" eaLnBrk="0" fontAlgn="base" hangingPunct="0">
              <a:spcBef>
                <a:spcPct val="0"/>
              </a:spcBef>
              <a:spcAft>
                <a:spcPct val="0"/>
              </a:spcAft>
              <a:defRPr sz="4100" b="1">
                <a:solidFill>
                  <a:schemeClr val="tx1"/>
                </a:solidFill>
                <a:latin typeface="Arial" charset="0"/>
                <a:ea typeface="ＭＳ Ｐゴシック" charset="0"/>
              </a:defRPr>
            </a:lvl7pPr>
            <a:lvl8pPr marL="3473234" indent="-231549" algn="ctr" eaLnBrk="0" fontAlgn="base" hangingPunct="0">
              <a:spcBef>
                <a:spcPct val="0"/>
              </a:spcBef>
              <a:spcAft>
                <a:spcPct val="0"/>
              </a:spcAft>
              <a:defRPr sz="4100" b="1">
                <a:solidFill>
                  <a:schemeClr val="tx1"/>
                </a:solidFill>
                <a:latin typeface="Arial" charset="0"/>
                <a:ea typeface="ＭＳ Ｐゴシック" charset="0"/>
              </a:defRPr>
            </a:lvl8pPr>
            <a:lvl9pPr marL="3936332" indent="-231549" algn="ctr" eaLnBrk="0" fontAlgn="base" hangingPunct="0">
              <a:spcBef>
                <a:spcPct val="0"/>
              </a:spcBef>
              <a:spcAft>
                <a:spcPct val="0"/>
              </a:spcAft>
              <a:defRPr sz="4100" b="1">
                <a:solidFill>
                  <a:schemeClr val="tx1"/>
                </a:solidFill>
                <a:latin typeface="Arial" charset="0"/>
                <a:ea typeface="ＭＳ Ｐゴシック" charset="0"/>
              </a:defRPr>
            </a:lvl9pPr>
          </a:lstStyle>
          <a:p>
            <a:fld id="{803518F6-F615-CB46-AC81-BD31DC673AAC}" type="slidenum">
              <a:rPr lang="nl-NL" sz="1000" b="0">
                <a:latin typeface="Times New Roman" charset="0"/>
              </a:rPr>
              <a:pPr/>
              <a:t>25</a:t>
            </a:fld>
            <a:endParaRPr lang="nl-NL" sz="1000" b="0">
              <a:latin typeface="Times New Roman" charset="0"/>
            </a:endParaRPr>
          </a:p>
        </p:txBody>
      </p:sp>
    </p:spTree>
    <p:extLst>
      <p:ext uri="{BB962C8B-B14F-4D97-AF65-F5344CB8AC3E}">
        <p14:creationId xmlns:p14="http://schemas.microsoft.com/office/powerpoint/2010/main" val="877904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8500"/>
            <a:ext cx="4602162" cy="3451225"/>
          </a:xfrm>
        </p:spPr>
      </p:sp>
      <p:sp>
        <p:nvSpPr>
          <p:cNvPr id="3" name="Notes Placeholder 2"/>
          <p:cNvSpPr>
            <a:spLocks noGrp="1"/>
          </p:cNvSpPr>
          <p:nvPr>
            <p:ph type="body" idx="1"/>
          </p:nvPr>
        </p:nvSpPr>
        <p:spPr/>
        <p:txBody>
          <a:bodyPr/>
          <a:lstStyle/>
          <a:p>
            <a:endParaRPr lang="en-CA" dirty="0"/>
          </a:p>
        </p:txBody>
      </p:sp>
      <p:sp>
        <p:nvSpPr>
          <p:cNvPr id="4" name="Footer Placeholder 3"/>
          <p:cNvSpPr>
            <a:spLocks noGrp="1"/>
          </p:cNvSpPr>
          <p:nvPr>
            <p:ph type="ftr" sz="quarter" idx="10"/>
          </p:nvPr>
        </p:nvSpPr>
        <p:spPr/>
        <p:txBody>
          <a:bodyPr/>
          <a:lstStyle/>
          <a:p>
            <a:pPr>
              <a:defRPr/>
            </a:pPr>
            <a:r>
              <a:rPr lang="nl-NL" altLang="en-US" smtClean="0"/>
              <a:t>STANAG 6001 Plus Levels</a:t>
            </a:r>
            <a:endParaRPr lang="nl-NL" altLang="en-US"/>
          </a:p>
        </p:txBody>
      </p:sp>
      <p:sp>
        <p:nvSpPr>
          <p:cNvPr id="5" name="Slide Number Placeholder 4"/>
          <p:cNvSpPr>
            <a:spLocks noGrp="1"/>
          </p:cNvSpPr>
          <p:nvPr>
            <p:ph type="sldNum" sz="quarter" idx="11"/>
          </p:nvPr>
        </p:nvSpPr>
        <p:spPr/>
        <p:txBody>
          <a:bodyPr/>
          <a:lstStyle/>
          <a:p>
            <a:fld id="{3246FA9B-5412-1141-9BD3-E60B11700F09}" type="slidenum">
              <a:rPr lang="nl-NL" smtClean="0"/>
              <a:pPr/>
              <a:t>3</a:t>
            </a:fld>
            <a:endParaRPr lang="nl-NL"/>
          </a:p>
        </p:txBody>
      </p:sp>
    </p:spTree>
    <p:extLst>
      <p:ext uri="{BB962C8B-B14F-4D97-AF65-F5344CB8AC3E}">
        <p14:creationId xmlns:p14="http://schemas.microsoft.com/office/powerpoint/2010/main" val="94788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1185863" y="698500"/>
            <a:ext cx="4602162" cy="3451225"/>
          </a:xfrm>
          <a:ln/>
        </p:spPr>
      </p:sp>
      <p:sp>
        <p:nvSpPr>
          <p:cNvPr id="31747"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a:defRPr/>
            </a:pPr>
            <a:endParaRPr lang="en-CA" dirty="0">
              <a:latin typeface="Times New Roman" charset="0"/>
              <a:cs typeface="+mn-cs"/>
            </a:endParaRPr>
          </a:p>
        </p:txBody>
      </p:sp>
      <p:sp>
        <p:nvSpPr>
          <p:cNvPr id="31748" name="Footer Placeholder 3"/>
          <p:cNvSpPr>
            <a:spLocks noGrp="1"/>
          </p:cNvSpPr>
          <p:nvPr>
            <p:ph type="ftr" sz="quarter" idx="4"/>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4100" b="1">
                <a:solidFill>
                  <a:schemeClr val="tx1"/>
                </a:solidFill>
                <a:latin typeface="Arial" charset="0"/>
                <a:ea typeface="ＭＳ Ｐゴシック" charset="0"/>
              </a:defRPr>
            </a:lvl1pPr>
            <a:lvl2pPr marL="752534" indent="-289436">
              <a:defRPr sz="4100" b="1">
                <a:solidFill>
                  <a:schemeClr val="tx1"/>
                </a:solidFill>
                <a:latin typeface="Arial" charset="0"/>
                <a:ea typeface="ＭＳ Ｐゴシック" charset="0"/>
              </a:defRPr>
            </a:lvl2pPr>
            <a:lvl3pPr marL="1157745" indent="-231549">
              <a:defRPr sz="4100" b="1">
                <a:solidFill>
                  <a:schemeClr val="tx1"/>
                </a:solidFill>
                <a:latin typeface="Arial" charset="0"/>
                <a:ea typeface="ＭＳ Ｐゴシック" charset="0"/>
              </a:defRPr>
            </a:lvl3pPr>
            <a:lvl4pPr marL="1620843" indent="-231549">
              <a:defRPr sz="4100" b="1">
                <a:solidFill>
                  <a:schemeClr val="tx1"/>
                </a:solidFill>
                <a:latin typeface="Arial" charset="0"/>
                <a:ea typeface="ＭＳ Ｐゴシック" charset="0"/>
              </a:defRPr>
            </a:lvl4pPr>
            <a:lvl5pPr marL="2083940" indent="-231549">
              <a:defRPr sz="4100" b="1">
                <a:solidFill>
                  <a:schemeClr val="tx1"/>
                </a:solidFill>
                <a:latin typeface="Arial" charset="0"/>
                <a:ea typeface="ＭＳ Ｐゴシック" charset="0"/>
              </a:defRPr>
            </a:lvl5pPr>
            <a:lvl6pPr marL="2547038" indent="-231549" algn="ctr" eaLnBrk="0" fontAlgn="base" hangingPunct="0">
              <a:spcBef>
                <a:spcPct val="0"/>
              </a:spcBef>
              <a:spcAft>
                <a:spcPct val="0"/>
              </a:spcAft>
              <a:defRPr sz="4100" b="1">
                <a:solidFill>
                  <a:schemeClr val="tx1"/>
                </a:solidFill>
                <a:latin typeface="Arial" charset="0"/>
                <a:ea typeface="ＭＳ Ｐゴシック" charset="0"/>
              </a:defRPr>
            </a:lvl6pPr>
            <a:lvl7pPr marL="3010136" indent="-231549" algn="ctr" eaLnBrk="0" fontAlgn="base" hangingPunct="0">
              <a:spcBef>
                <a:spcPct val="0"/>
              </a:spcBef>
              <a:spcAft>
                <a:spcPct val="0"/>
              </a:spcAft>
              <a:defRPr sz="4100" b="1">
                <a:solidFill>
                  <a:schemeClr val="tx1"/>
                </a:solidFill>
                <a:latin typeface="Arial" charset="0"/>
                <a:ea typeface="ＭＳ Ｐゴシック" charset="0"/>
              </a:defRPr>
            </a:lvl7pPr>
            <a:lvl8pPr marL="3473234" indent="-231549" algn="ctr" eaLnBrk="0" fontAlgn="base" hangingPunct="0">
              <a:spcBef>
                <a:spcPct val="0"/>
              </a:spcBef>
              <a:spcAft>
                <a:spcPct val="0"/>
              </a:spcAft>
              <a:defRPr sz="4100" b="1">
                <a:solidFill>
                  <a:schemeClr val="tx1"/>
                </a:solidFill>
                <a:latin typeface="Arial" charset="0"/>
                <a:ea typeface="ＭＳ Ｐゴシック" charset="0"/>
              </a:defRPr>
            </a:lvl8pPr>
            <a:lvl9pPr marL="3936332" indent="-231549" algn="ctr" eaLnBrk="0" fontAlgn="base" hangingPunct="0">
              <a:spcBef>
                <a:spcPct val="0"/>
              </a:spcBef>
              <a:spcAft>
                <a:spcPct val="0"/>
              </a:spcAft>
              <a:defRPr sz="4100" b="1">
                <a:solidFill>
                  <a:schemeClr val="tx1"/>
                </a:solidFill>
                <a:latin typeface="Arial" charset="0"/>
                <a:ea typeface="ＭＳ Ｐゴシック" charset="0"/>
              </a:defRPr>
            </a:lvl9pPr>
          </a:lstStyle>
          <a:p>
            <a:pPr>
              <a:defRPr/>
            </a:pPr>
            <a:r>
              <a:rPr lang="nl-NL" sz="1000" b="0">
                <a:latin typeface="Times New Roman" charset="0"/>
              </a:rPr>
              <a:t>STANAG 6001 Plus Levels</a:t>
            </a:r>
          </a:p>
        </p:txBody>
      </p:sp>
      <p:sp>
        <p:nvSpPr>
          <p:cNvPr id="31749" name="Slide Number Placeholder 4"/>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4100" b="1">
                <a:solidFill>
                  <a:schemeClr val="tx1"/>
                </a:solidFill>
                <a:latin typeface="Arial" charset="0"/>
                <a:ea typeface="ＭＳ Ｐゴシック" charset="0"/>
                <a:cs typeface="ＭＳ Ｐゴシック" charset="0"/>
              </a:defRPr>
            </a:lvl1pPr>
            <a:lvl2pPr marL="752534" indent="-289436">
              <a:defRPr sz="4100" b="1">
                <a:solidFill>
                  <a:schemeClr val="tx1"/>
                </a:solidFill>
                <a:latin typeface="Arial" charset="0"/>
                <a:ea typeface="ＭＳ Ｐゴシック" charset="0"/>
              </a:defRPr>
            </a:lvl2pPr>
            <a:lvl3pPr marL="1157745" indent="-231549">
              <a:defRPr sz="4100" b="1">
                <a:solidFill>
                  <a:schemeClr val="tx1"/>
                </a:solidFill>
                <a:latin typeface="Arial" charset="0"/>
                <a:ea typeface="ＭＳ Ｐゴシック" charset="0"/>
              </a:defRPr>
            </a:lvl3pPr>
            <a:lvl4pPr marL="1620843" indent="-231549">
              <a:defRPr sz="4100" b="1">
                <a:solidFill>
                  <a:schemeClr val="tx1"/>
                </a:solidFill>
                <a:latin typeface="Arial" charset="0"/>
                <a:ea typeface="ＭＳ Ｐゴシック" charset="0"/>
              </a:defRPr>
            </a:lvl4pPr>
            <a:lvl5pPr marL="2083940" indent="-231549">
              <a:defRPr sz="4100" b="1">
                <a:solidFill>
                  <a:schemeClr val="tx1"/>
                </a:solidFill>
                <a:latin typeface="Arial" charset="0"/>
                <a:ea typeface="ＭＳ Ｐゴシック" charset="0"/>
              </a:defRPr>
            </a:lvl5pPr>
            <a:lvl6pPr marL="2547038" indent="-231549" algn="ctr" eaLnBrk="0" fontAlgn="base" hangingPunct="0">
              <a:spcBef>
                <a:spcPct val="0"/>
              </a:spcBef>
              <a:spcAft>
                <a:spcPct val="0"/>
              </a:spcAft>
              <a:defRPr sz="4100" b="1">
                <a:solidFill>
                  <a:schemeClr val="tx1"/>
                </a:solidFill>
                <a:latin typeface="Arial" charset="0"/>
                <a:ea typeface="ＭＳ Ｐゴシック" charset="0"/>
              </a:defRPr>
            </a:lvl6pPr>
            <a:lvl7pPr marL="3010136" indent="-231549" algn="ctr" eaLnBrk="0" fontAlgn="base" hangingPunct="0">
              <a:spcBef>
                <a:spcPct val="0"/>
              </a:spcBef>
              <a:spcAft>
                <a:spcPct val="0"/>
              </a:spcAft>
              <a:defRPr sz="4100" b="1">
                <a:solidFill>
                  <a:schemeClr val="tx1"/>
                </a:solidFill>
                <a:latin typeface="Arial" charset="0"/>
                <a:ea typeface="ＭＳ Ｐゴシック" charset="0"/>
              </a:defRPr>
            </a:lvl7pPr>
            <a:lvl8pPr marL="3473234" indent="-231549" algn="ctr" eaLnBrk="0" fontAlgn="base" hangingPunct="0">
              <a:spcBef>
                <a:spcPct val="0"/>
              </a:spcBef>
              <a:spcAft>
                <a:spcPct val="0"/>
              </a:spcAft>
              <a:defRPr sz="4100" b="1">
                <a:solidFill>
                  <a:schemeClr val="tx1"/>
                </a:solidFill>
                <a:latin typeface="Arial" charset="0"/>
                <a:ea typeface="ＭＳ Ｐゴシック" charset="0"/>
              </a:defRPr>
            </a:lvl8pPr>
            <a:lvl9pPr marL="3936332" indent="-231549" algn="ctr" eaLnBrk="0" fontAlgn="base" hangingPunct="0">
              <a:spcBef>
                <a:spcPct val="0"/>
              </a:spcBef>
              <a:spcAft>
                <a:spcPct val="0"/>
              </a:spcAft>
              <a:defRPr sz="4100" b="1">
                <a:solidFill>
                  <a:schemeClr val="tx1"/>
                </a:solidFill>
                <a:latin typeface="Arial" charset="0"/>
                <a:ea typeface="ＭＳ Ｐゴシック" charset="0"/>
              </a:defRPr>
            </a:lvl9pPr>
          </a:lstStyle>
          <a:p>
            <a:fld id="{803518F6-F615-CB46-AC81-BD31DC673AAC}" type="slidenum">
              <a:rPr lang="nl-NL" sz="1000" b="0">
                <a:latin typeface="Times New Roman" charset="0"/>
              </a:rPr>
              <a:pPr/>
              <a:t>4</a:t>
            </a:fld>
            <a:endParaRPr lang="nl-NL" sz="1000" b="0">
              <a:latin typeface="Times New Roman" charset="0"/>
            </a:endParaRPr>
          </a:p>
        </p:txBody>
      </p:sp>
    </p:spTree>
    <p:extLst>
      <p:ext uri="{BB962C8B-B14F-4D97-AF65-F5344CB8AC3E}">
        <p14:creationId xmlns:p14="http://schemas.microsoft.com/office/powerpoint/2010/main" val="877904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1185863" y="698500"/>
            <a:ext cx="4602162" cy="3451225"/>
          </a:xfrm>
          <a:ln/>
        </p:spPr>
      </p:sp>
      <p:sp>
        <p:nvSpPr>
          <p:cNvPr id="31747"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a:defRPr/>
            </a:pPr>
            <a:endParaRPr lang="en-CA" dirty="0">
              <a:latin typeface="Times New Roman" charset="0"/>
              <a:cs typeface="+mn-cs"/>
            </a:endParaRPr>
          </a:p>
        </p:txBody>
      </p:sp>
      <p:sp>
        <p:nvSpPr>
          <p:cNvPr id="31748" name="Footer Placeholder 3"/>
          <p:cNvSpPr>
            <a:spLocks noGrp="1"/>
          </p:cNvSpPr>
          <p:nvPr>
            <p:ph type="ftr" sz="quarter" idx="4"/>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4100" b="1">
                <a:solidFill>
                  <a:schemeClr val="tx1"/>
                </a:solidFill>
                <a:latin typeface="Arial" charset="0"/>
                <a:ea typeface="ＭＳ Ｐゴシック" charset="0"/>
              </a:defRPr>
            </a:lvl1pPr>
            <a:lvl2pPr marL="752534" indent="-289436">
              <a:defRPr sz="4100" b="1">
                <a:solidFill>
                  <a:schemeClr val="tx1"/>
                </a:solidFill>
                <a:latin typeface="Arial" charset="0"/>
                <a:ea typeface="ＭＳ Ｐゴシック" charset="0"/>
              </a:defRPr>
            </a:lvl2pPr>
            <a:lvl3pPr marL="1157745" indent="-231549">
              <a:defRPr sz="4100" b="1">
                <a:solidFill>
                  <a:schemeClr val="tx1"/>
                </a:solidFill>
                <a:latin typeface="Arial" charset="0"/>
                <a:ea typeface="ＭＳ Ｐゴシック" charset="0"/>
              </a:defRPr>
            </a:lvl3pPr>
            <a:lvl4pPr marL="1620843" indent="-231549">
              <a:defRPr sz="4100" b="1">
                <a:solidFill>
                  <a:schemeClr val="tx1"/>
                </a:solidFill>
                <a:latin typeface="Arial" charset="0"/>
                <a:ea typeface="ＭＳ Ｐゴシック" charset="0"/>
              </a:defRPr>
            </a:lvl4pPr>
            <a:lvl5pPr marL="2083940" indent="-231549">
              <a:defRPr sz="4100" b="1">
                <a:solidFill>
                  <a:schemeClr val="tx1"/>
                </a:solidFill>
                <a:latin typeface="Arial" charset="0"/>
                <a:ea typeface="ＭＳ Ｐゴシック" charset="0"/>
              </a:defRPr>
            </a:lvl5pPr>
            <a:lvl6pPr marL="2547038" indent="-231549" algn="ctr" eaLnBrk="0" fontAlgn="base" hangingPunct="0">
              <a:spcBef>
                <a:spcPct val="0"/>
              </a:spcBef>
              <a:spcAft>
                <a:spcPct val="0"/>
              </a:spcAft>
              <a:defRPr sz="4100" b="1">
                <a:solidFill>
                  <a:schemeClr val="tx1"/>
                </a:solidFill>
                <a:latin typeface="Arial" charset="0"/>
                <a:ea typeface="ＭＳ Ｐゴシック" charset="0"/>
              </a:defRPr>
            </a:lvl6pPr>
            <a:lvl7pPr marL="3010136" indent="-231549" algn="ctr" eaLnBrk="0" fontAlgn="base" hangingPunct="0">
              <a:spcBef>
                <a:spcPct val="0"/>
              </a:spcBef>
              <a:spcAft>
                <a:spcPct val="0"/>
              </a:spcAft>
              <a:defRPr sz="4100" b="1">
                <a:solidFill>
                  <a:schemeClr val="tx1"/>
                </a:solidFill>
                <a:latin typeface="Arial" charset="0"/>
                <a:ea typeface="ＭＳ Ｐゴシック" charset="0"/>
              </a:defRPr>
            </a:lvl7pPr>
            <a:lvl8pPr marL="3473234" indent="-231549" algn="ctr" eaLnBrk="0" fontAlgn="base" hangingPunct="0">
              <a:spcBef>
                <a:spcPct val="0"/>
              </a:spcBef>
              <a:spcAft>
                <a:spcPct val="0"/>
              </a:spcAft>
              <a:defRPr sz="4100" b="1">
                <a:solidFill>
                  <a:schemeClr val="tx1"/>
                </a:solidFill>
                <a:latin typeface="Arial" charset="0"/>
                <a:ea typeface="ＭＳ Ｐゴシック" charset="0"/>
              </a:defRPr>
            </a:lvl8pPr>
            <a:lvl9pPr marL="3936332" indent="-231549" algn="ctr" eaLnBrk="0" fontAlgn="base" hangingPunct="0">
              <a:spcBef>
                <a:spcPct val="0"/>
              </a:spcBef>
              <a:spcAft>
                <a:spcPct val="0"/>
              </a:spcAft>
              <a:defRPr sz="4100" b="1">
                <a:solidFill>
                  <a:schemeClr val="tx1"/>
                </a:solidFill>
                <a:latin typeface="Arial" charset="0"/>
                <a:ea typeface="ＭＳ Ｐゴシック" charset="0"/>
              </a:defRPr>
            </a:lvl9pPr>
          </a:lstStyle>
          <a:p>
            <a:pPr>
              <a:defRPr/>
            </a:pPr>
            <a:r>
              <a:rPr lang="nl-NL" sz="1000" b="0">
                <a:latin typeface="Times New Roman" charset="0"/>
              </a:rPr>
              <a:t>STANAG 6001 Plus Levels</a:t>
            </a:r>
          </a:p>
        </p:txBody>
      </p:sp>
      <p:sp>
        <p:nvSpPr>
          <p:cNvPr id="31749" name="Slide Number Placeholder 4"/>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4100" b="1">
                <a:solidFill>
                  <a:schemeClr val="tx1"/>
                </a:solidFill>
                <a:latin typeface="Arial" charset="0"/>
                <a:ea typeface="ＭＳ Ｐゴシック" charset="0"/>
                <a:cs typeface="ＭＳ Ｐゴシック" charset="0"/>
              </a:defRPr>
            </a:lvl1pPr>
            <a:lvl2pPr marL="752534" indent="-289436">
              <a:defRPr sz="4100" b="1">
                <a:solidFill>
                  <a:schemeClr val="tx1"/>
                </a:solidFill>
                <a:latin typeface="Arial" charset="0"/>
                <a:ea typeface="ＭＳ Ｐゴシック" charset="0"/>
              </a:defRPr>
            </a:lvl2pPr>
            <a:lvl3pPr marL="1157745" indent="-231549">
              <a:defRPr sz="4100" b="1">
                <a:solidFill>
                  <a:schemeClr val="tx1"/>
                </a:solidFill>
                <a:latin typeface="Arial" charset="0"/>
                <a:ea typeface="ＭＳ Ｐゴシック" charset="0"/>
              </a:defRPr>
            </a:lvl3pPr>
            <a:lvl4pPr marL="1620843" indent="-231549">
              <a:defRPr sz="4100" b="1">
                <a:solidFill>
                  <a:schemeClr val="tx1"/>
                </a:solidFill>
                <a:latin typeface="Arial" charset="0"/>
                <a:ea typeface="ＭＳ Ｐゴシック" charset="0"/>
              </a:defRPr>
            </a:lvl4pPr>
            <a:lvl5pPr marL="2083940" indent="-231549">
              <a:defRPr sz="4100" b="1">
                <a:solidFill>
                  <a:schemeClr val="tx1"/>
                </a:solidFill>
                <a:latin typeface="Arial" charset="0"/>
                <a:ea typeface="ＭＳ Ｐゴシック" charset="0"/>
              </a:defRPr>
            </a:lvl5pPr>
            <a:lvl6pPr marL="2547038" indent="-231549" algn="ctr" eaLnBrk="0" fontAlgn="base" hangingPunct="0">
              <a:spcBef>
                <a:spcPct val="0"/>
              </a:spcBef>
              <a:spcAft>
                <a:spcPct val="0"/>
              </a:spcAft>
              <a:defRPr sz="4100" b="1">
                <a:solidFill>
                  <a:schemeClr val="tx1"/>
                </a:solidFill>
                <a:latin typeface="Arial" charset="0"/>
                <a:ea typeface="ＭＳ Ｐゴシック" charset="0"/>
              </a:defRPr>
            </a:lvl6pPr>
            <a:lvl7pPr marL="3010136" indent="-231549" algn="ctr" eaLnBrk="0" fontAlgn="base" hangingPunct="0">
              <a:spcBef>
                <a:spcPct val="0"/>
              </a:spcBef>
              <a:spcAft>
                <a:spcPct val="0"/>
              </a:spcAft>
              <a:defRPr sz="4100" b="1">
                <a:solidFill>
                  <a:schemeClr val="tx1"/>
                </a:solidFill>
                <a:latin typeface="Arial" charset="0"/>
                <a:ea typeface="ＭＳ Ｐゴシック" charset="0"/>
              </a:defRPr>
            </a:lvl7pPr>
            <a:lvl8pPr marL="3473234" indent="-231549" algn="ctr" eaLnBrk="0" fontAlgn="base" hangingPunct="0">
              <a:spcBef>
                <a:spcPct val="0"/>
              </a:spcBef>
              <a:spcAft>
                <a:spcPct val="0"/>
              </a:spcAft>
              <a:defRPr sz="4100" b="1">
                <a:solidFill>
                  <a:schemeClr val="tx1"/>
                </a:solidFill>
                <a:latin typeface="Arial" charset="0"/>
                <a:ea typeface="ＭＳ Ｐゴシック" charset="0"/>
              </a:defRPr>
            </a:lvl8pPr>
            <a:lvl9pPr marL="3936332" indent="-231549" algn="ctr" eaLnBrk="0" fontAlgn="base" hangingPunct="0">
              <a:spcBef>
                <a:spcPct val="0"/>
              </a:spcBef>
              <a:spcAft>
                <a:spcPct val="0"/>
              </a:spcAft>
              <a:defRPr sz="4100" b="1">
                <a:solidFill>
                  <a:schemeClr val="tx1"/>
                </a:solidFill>
                <a:latin typeface="Arial" charset="0"/>
                <a:ea typeface="ＭＳ Ｐゴシック" charset="0"/>
              </a:defRPr>
            </a:lvl9pPr>
          </a:lstStyle>
          <a:p>
            <a:fld id="{803518F6-F615-CB46-AC81-BD31DC673AAC}" type="slidenum">
              <a:rPr lang="nl-NL" sz="1000" b="0">
                <a:latin typeface="Times New Roman" charset="0"/>
              </a:rPr>
              <a:pPr/>
              <a:t>5</a:t>
            </a:fld>
            <a:endParaRPr lang="nl-NL" sz="1000" b="0">
              <a:latin typeface="Times New Roman" charset="0"/>
            </a:endParaRPr>
          </a:p>
        </p:txBody>
      </p:sp>
    </p:spTree>
    <p:extLst>
      <p:ext uri="{BB962C8B-B14F-4D97-AF65-F5344CB8AC3E}">
        <p14:creationId xmlns:p14="http://schemas.microsoft.com/office/powerpoint/2010/main" val="877904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1185863" y="698500"/>
            <a:ext cx="4602162" cy="3451225"/>
          </a:xfrm>
          <a:ln/>
        </p:spPr>
      </p:sp>
      <p:sp>
        <p:nvSpPr>
          <p:cNvPr id="31747"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a:defRPr/>
            </a:pPr>
            <a:endParaRPr lang="en-CA" dirty="0">
              <a:latin typeface="Times New Roman" charset="0"/>
              <a:cs typeface="+mn-cs"/>
            </a:endParaRPr>
          </a:p>
        </p:txBody>
      </p:sp>
      <p:sp>
        <p:nvSpPr>
          <p:cNvPr id="31748" name="Footer Placeholder 3"/>
          <p:cNvSpPr>
            <a:spLocks noGrp="1"/>
          </p:cNvSpPr>
          <p:nvPr>
            <p:ph type="ftr" sz="quarter" idx="4"/>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4100" b="1">
                <a:solidFill>
                  <a:schemeClr val="tx1"/>
                </a:solidFill>
                <a:latin typeface="Arial" charset="0"/>
                <a:ea typeface="ＭＳ Ｐゴシック" charset="0"/>
              </a:defRPr>
            </a:lvl1pPr>
            <a:lvl2pPr marL="752534" indent="-289436">
              <a:defRPr sz="4100" b="1">
                <a:solidFill>
                  <a:schemeClr val="tx1"/>
                </a:solidFill>
                <a:latin typeface="Arial" charset="0"/>
                <a:ea typeface="ＭＳ Ｐゴシック" charset="0"/>
              </a:defRPr>
            </a:lvl2pPr>
            <a:lvl3pPr marL="1157745" indent="-231549">
              <a:defRPr sz="4100" b="1">
                <a:solidFill>
                  <a:schemeClr val="tx1"/>
                </a:solidFill>
                <a:latin typeface="Arial" charset="0"/>
                <a:ea typeface="ＭＳ Ｐゴシック" charset="0"/>
              </a:defRPr>
            </a:lvl3pPr>
            <a:lvl4pPr marL="1620843" indent="-231549">
              <a:defRPr sz="4100" b="1">
                <a:solidFill>
                  <a:schemeClr val="tx1"/>
                </a:solidFill>
                <a:latin typeface="Arial" charset="0"/>
                <a:ea typeface="ＭＳ Ｐゴシック" charset="0"/>
              </a:defRPr>
            </a:lvl4pPr>
            <a:lvl5pPr marL="2083940" indent="-231549">
              <a:defRPr sz="4100" b="1">
                <a:solidFill>
                  <a:schemeClr val="tx1"/>
                </a:solidFill>
                <a:latin typeface="Arial" charset="0"/>
                <a:ea typeface="ＭＳ Ｐゴシック" charset="0"/>
              </a:defRPr>
            </a:lvl5pPr>
            <a:lvl6pPr marL="2547038" indent="-231549" algn="ctr" eaLnBrk="0" fontAlgn="base" hangingPunct="0">
              <a:spcBef>
                <a:spcPct val="0"/>
              </a:spcBef>
              <a:spcAft>
                <a:spcPct val="0"/>
              </a:spcAft>
              <a:defRPr sz="4100" b="1">
                <a:solidFill>
                  <a:schemeClr val="tx1"/>
                </a:solidFill>
                <a:latin typeface="Arial" charset="0"/>
                <a:ea typeface="ＭＳ Ｐゴシック" charset="0"/>
              </a:defRPr>
            </a:lvl6pPr>
            <a:lvl7pPr marL="3010136" indent="-231549" algn="ctr" eaLnBrk="0" fontAlgn="base" hangingPunct="0">
              <a:spcBef>
                <a:spcPct val="0"/>
              </a:spcBef>
              <a:spcAft>
                <a:spcPct val="0"/>
              </a:spcAft>
              <a:defRPr sz="4100" b="1">
                <a:solidFill>
                  <a:schemeClr val="tx1"/>
                </a:solidFill>
                <a:latin typeface="Arial" charset="0"/>
                <a:ea typeface="ＭＳ Ｐゴシック" charset="0"/>
              </a:defRPr>
            </a:lvl7pPr>
            <a:lvl8pPr marL="3473234" indent="-231549" algn="ctr" eaLnBrk="0" fontAlgn="base" hangingPunct="0">
              <a:spcBef>
                <a:spcPct val="0"/>
              </a:spcBef>
              <a:spcAft>
                <a:spcPct val="0"/>
              </a:spcAft>
              <a:defRPr sz="4100" b="1">
                <a:solidFill>
                  <a:schemeClr val="tx1"/>
                </a:solidFill>
                <a:latin typeface="Arial" charset="0"/>
                <a:ea typeface="ＭＳ Ｐゴシック" charset="0"/>
              </a:defRPr>
            </a:lvl8pPr>
            <a:lvl9pPr marL="3936332" indent="-231549" algn="ctr" eaLnBrk="0" fontAlgn="base" hangingPunct="0">
              <a:spcBef>
                <a:spcPct val="0"/>
              </a:spcBef>
              <a:spcAft>
                <a:spcPct val="0"/>
              </a:spcAft>
              <a:defRPr sz="4100" b="1">
                <a:solidFill>
                  <a:schemeClr val="tx1"/>
                </a:solidFill>
                <a:latin typeface="Arial" charset="0"/>
                <a:ea typeface="ＭＳ Ｐゴシック" charset="0"/>
              </a:defRPr>
            </a:lvl9pPr>
          </a:lstStyle>
          <a:p>
            <a:pPr>
              <a:defRPr/>
            </a:pPr>
            <a:r>
              <a:rPr lang="nl-NL" sz="1000" b="0">
                <a:latin typeface="Times New Roman" charset="0"/>
              </a:rPr>
              <a:t>STANAG 6001 Plus Levels</a:t>
            </a:r>
          </a:p>
        </p:txBody>
      </p:sp>
      <p:sp>
        <p:nvSpPr>
          <p:cNvPr id="31749" name="Slide Number Placeholder 4"/>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4100" b="1">
                <a:solidFill>
                  <a:schemeClr val="tx1"/>
                </a:solidFill>
                <a:latin typeface="Arial" charset="0"/>
                <a:ea typeface="ＭＳ Ｐゴシック" charset="0"/>
                <a:cs typeface="ＭＳ Ｐゴシック" charset="0"/>
              </a:defRPr>
            </a:lvl1pPr>
            <a:lvl2pPr marL="752534" indent="-289436">
              <a:defRPr sz="4100" b="1">
                <a:solidFill>
                  <a:schemeClr val="tx1"/>
                </a:solidFill>
                <a:latin typeface="Arial" charset="0"/>
                <a:ea typeface="ＭＳ Ｐゴシック" charset="0"/>
              </a:defRPr>
            </a:lvl2pPr>
            <a:lvl3pPr marL="1157745" indent="-231549">
              <a:defRPr sz="4100" b="1">
                <a:solidFill>
                  <a:schemeClr val="tx1"/>
                </a:solidFill>
                <a:latin typeface="Arial" charset="0"/>
                <a:ea typeface="ＭＳ Ｐゴシック" charset="0"/>
              </a:defRPr>
            </a:lvl3pPr>
            <a:lvl4pPr marL="1620843" indent="-231549">
              <a:defRPr sz="4100" b="1">
                <a:solidFill>
                  <a:schemeClr val="tx1"/>
                </a:solidFill>
                <a:latin typeface="Arial" charset="0"/>
                <a:ea typeface="ＭＳ Ｐゴシック" charset="0"/>
              </a:defRPr>
            </a:lvl4pPr>
            <a:lvl5pPr marL="2083940" indent="-231549">
              <a:defRPr sz="4100" b="1">
                <a:solidFill>
                  <a:schemeClr val="tx1"/>
                </a:solidFill>
                <a:latin typeface="Arial" charset="0"/>
                <a:ea typeface="ＭＳ Ｐゴシック" charset="0"/>
              </a:defRPr>
            </a:lvl5pPr>
            <a:lvl6pPr marL="2547038" indent="-231549" algn="ctr" eaLnBrk="0" fontAlgn="base" hangingPunct="0">
              <a:spcBef>
                <a:spcPct val="0"/>
              </a:spcBef>
              <a:spcAft>
                <a:spcPct val="0"/>
              </a:spcAft>
              <a:defRPr sz="4100" b="1">
                <a:solidFill>
                  <a:schemeClr val="tx1"/>
                </a:solidFill>
                <a:latin typeface="Arial" charset="0"/>
                <a:ea typeface="ＭＳ Ｐゴシック" charset="0"/>
              </a:defRPr>
            </a:lvl6pPr>
            <a:lvl7pPr marL="3010136" indent="-231549" algn="ctr" eaLnBrk="0" fontAlgn="base" hangingPunct="0">
              <a:spcBef>
                <a:spcPct val="0"/>
              </a:spcBef>
              <a:spcAft>
                <a:spcPct val="0"/>
              </a:spcAft>
              <a:defRPr sz="4100" b="1">
                <a:solidFill>
                  <a:schemeClr val="tx1"/>
                </a:solidFill>
                <a:latin typeface="Arial" charset="0"/>
                <a:ea typeface="ＭＳ Ｐゴシック" charset="0"/>
              </a:defRPr>
            </a:lvl7pPr>
            <a:lvl8pPr marL="3473234" indent="-231549" algn="ctr" eaLnBrk="0" fontAlgn="base" hangingPunct="0">
              <a:spcBef>
                <a:spcPct val="0"/>
              </a:spcBef>
              <a:spcAft>
                <a:spcPct val="0"/>
              </a:spcAft>
              <a:defRPr sz="4100" b="1">
                <a:solidFill>
                  <a:schemeClr val="tx1"/>
                </a:solidFill>
                <a:latin typeface="Arial" charset="0"/>
                <a:ea typeface="ＭＳ Ｐゴシック" charset="0"/>
              </a:defRPr>
            </a:lvl8pPr>
            <a:lvl9pPr marL="3936332" indent="-231549" algn="ctr" eaLnBrk="0" fontAlgn="base" hangingPunct="0">
              <a:spcBef>
                <a:spcPct val="0"/>
              </a:spcBef>
              <a:spcAft>
                <a:spcPct val="0"/>
              </a:spcAft>
              <a:defRPr sz="4100" b="1">
                <a:solidFill>
                  <a:schemeClr val="tx1"/>
                </a:solidFill>
                <a:latin typeface="Arial" charset="0"/>
                <a:ea typeface="ＭＳ Ｐゴシック" charset="0"/>
              </a:defRPr>
            </a:lvl9pPr>
          </a:lstStyle>
          <a:p>
            <a:fld id="{803518F6-F615-CB46-AC81-BD31DC673AAC}" type="slidenum">
              <a:rPr lang="nl-NL" sz="1000" b="0">
                <a:latin typeface="Times New Roman" charset="0"/>
              </a:rPr>
              <a:pPr/>
              <a:t>6</a:t>
            </a:fld>
            <a:endParaRPr lang="nl-NL" sz="1000" b="0">
              <a:latin typeface="Times New Roman" charset="0"/>
            </a:endParaRPr>
          </a:p>
        </p:txBody>
      </p:sp>
    </p:spTree>
    <p:extLst>
      <p:ext uri="{BB962C8B-B14F-4D97-AF65-F5344CB8AC3E}">
        <p14:creationId xmlns:p14="http://schemas.microsoft.com/office/powerpoint/2010/main" val="877904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1185863" y="698500"/>
            <a:ext cx="4602162" cy="3451225"/>
          </a:xfrm>
          <a:ln/>
        </p:spPr>
      </p:sp>
      <p:sp>
        <p:nvSpPr>
          <p:cNvPr id="31747"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smtClean="0">
              <a:latin typeface="Times New Roman" charset="0"/>
              <a:cs typeface="+mn-cs"/>
            </a:endParaRPr>
          </a:p>
          <a:p>
            <a:pPr>
              <a:defRPr/>
            </a:pPr>
            <a:endParaRPr lang="en-CA" dirty="0">
              <a:latin typeface="Times New Roman" charset="0"/>
              <a:cs typeface="+mn-cs"/>
            </a:endParaRPr>
          </a:p>
        </p:txBody>
      </p:sp>
      <p:sp>
        <p:nvSpPr>
          <p:cNvPr id="31748" name="Footer Placeholder 3"/>
          <p:cNvSpPr>
            <a:spLocks noGrp="1"/>
          </p:cNvSpPr>
          <p:nvPr>
            <p:ph type="ftr" sz="quarter" idx="4"/>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4100" b="1">
                <a:solidFill>
                  <a:schemeClr val="tx1"/>
                </a:solidFill>
                <a:latin typeface="Arial" charset="0"/>
                <a:ea typeface="ＭＳ Ｐゴシック" charset="0"/>
              </a:defRPr>
            </a:lvl1pPr>
            <a:lvl2pPr marL="752534" indent="-289436">
              <a:defRPr sz="4100" b="1">
                <a:solidFill>
                  <a:schemeClr val="tx1"/>
                </a:solidFill>
                <a:latin typeface="Arial" charset="0"/>
                <a:ea typeface="ＭＳ Ｐゴシック" charset="0"/>
              </a:defRPr>
            </a:lvl2pPr>
            <a:lvl3pPr marL="1157745" indent="-231549">
              <a:defRPr sz="4100" b="1">
                <a:solidFill>
                  <a:schemeClr val="tx1"/>
                </a:solidFill>
                <a:latin typeface="Arial" charset="0"/>
                <a:ea typeface="ＭＳ Ｐゴシック" charset="0"/>
              </a:defRPr>
            </a:lvl3pPr>
            <a:lvl4pPr marL="1620843" indent="-231549">
              <a:defRPr sz="4100" b="1">
                <a:solidFill>
                  <a:schemeClr val="tx1"/>
                </a:solidFill>
                <a:latin typeface="Arial" charset="0"/>
                <a:ea typeface="ＭＳ Ｐゴシック" charset="0"/>
              </a:defRPr>
            </a:lvl4pPr>
            <a:lvl5pPr marL="2083940" indent="-231549">
              <a:defRPr sz="4100" b="1">
                <a:solidFill>
                  <a:schemeClr val="tx1"/>
                </a:solidFill>
                <a:latin typeface="Arial" charset="0"/>
                <a:ea typeface="ＭＳ Ｐゴシック" charset="0"/>
              </a:defRPr>
            </a:lvl5pPr>
            <a:lvl6pPr marL="2547038" indent="-231549" algn="ctr" eaLnBrk="0" fontAlgn="base" hangingPunct="0">
              <a:spcBef>
                <a:spcPct val="0"/>
              </a:spcBef>
              <a:spcAft>
                <a:spcPct val="0"/>
              </a:spcAft>
              <a:defRPr sz="4100" b="1">
                <a:solidFill>
                  <a:schemeClr val="tx1"/>
                </a:solidFill>
                <a:latin typeface="Arial" charset="0"/>
                <a:ea typeface="ＭＳ Ｐゴシック" charset="0"/>
              </a:defRPr>
            </a:lvl6pPr>
            <a:lvl7pPr marL="3010136" indent="-231549" algn="ctr" eaLnBrk="0" fontAlgn="base" hangingPunct="0">
              <a:spcBef>
                <a:spcPct val="0"/>
              </a:spcBef>
              <a:spcAft>
                <a:spcPct val="0"/>
              </a:spcAft>
              <a:defRPr sz="4100" b="1">
                <a:solidFill>
                  <a:schemeClr val="tx1"/>
                </a:solidFill>
                <a:latin typeface="Arial" charset="0"/>
                <a:ea typeface="ＭＳ Ｐゴシック" charset="0"/>
              </a:defRPr>
            </a:lvl7pPr>
            <a:lvl8pPr marL="3473234" indent="-231549" algn="ctr" eaLnBrk="0" fontAlgn="base" hangingPunct="0">
              <a:spcBef>
                <a:spcPct val="0"/>
              </a:spcBef>
              <a:spcAft>
                <a:spcPct val="0"/>
              </a:spcAft>
              <a:defRPr sz="4100" b="1">
                <a:solidFill>
                  <a:schemeClr val="tx1"/>
                </a:solidFill>
                <a:latin typeface="Arial" charset="0"/>
                <a:ea typeface="ＭＳ Ｐゴシック" charset="0"/>
              </a:defRPr>
            </a:lvl8pPr>
            <a:lvl9pPr marL="3936332" indent="-231549" algn="ctr" eaLnBrk="0" fontAlgn="base" hangingPunct="0">
              <a:spcBef>
                <a:spcPct val="0"/>
              </a:spcBef>
              <a:spcAft>
                <a:spcPct val="0"/>
              </a:spcAft>
              <a:defRPr sz="4100" b="1">
                <a:solidFill>
                  <a:schemeClr val="tx1"/>
                </a:solidFill>
                <a:latin typeface="Arial" charset="0"/>
                <a:ea typeface="ＭＳ Ｐゴシック" charset="0"/>
              </a:defRPr>
            </a:lvl9pPr>
          </a:lstStyle>
          <a:p>
            <a:pPr>
              <a:defRPr/>
            </a:pPr>
            <a:r>
              <a:rPr lang="nl-NL" sz="1000" b="0">
                <a:latin typeface="Times New Roman" charset="0"/>
              </a:rPr>
              <a:t>STANAG 6001 Plus Levels</a:t>
            </a:r>
          </a:p>
        </p:txBody>
      </p:sp>
      <p:sp>
        <p:nvSpPr>
          <p:cNvPr id="31749" name="Slide Number Placeholder 4"/>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4100" b="1">
                <a:solidFill>
                  <a:schemeClr val="tx1"/>
                </a:solidFill>
                <a:latin typeface="Arial" charset="0"/>
                <a:ea typeface="ＭＳ Ｐゴシック" charset="0"/>
                <a:cs typeface="ＭＳ Ｐゴシック" charset="0"/>
              </a:defRPr>
            </a:lvl1pPr>
            <a:lvl2pPr marL="752534" indent="-289436">
              <a:defRPr sz="4100" b="1">
                <a:solidFill>
                  <a:schemeClr val="tx1"/>
                </a:solidFill>
                <a:latin typeface="Arial" charset="0"/>
                <a:ea typeface="ＭＳ Ｐゴシック" charset="0"/>
              </a:defRPr>
            </a:lvl2pPr>
            <a:lvl3pPr marL="1157745" indent="-231549">
              <a:defRPr sz="4100" b="1">
                <a:solidFill>
                  <a:schemeClr val="tx1"/>
                </a:solidFill>
                <a:latin typeface="Arial" charset="0"/>
                <a:ea typeface="ＭＳ Ｐゴシック" charset="0"/>
              </a:defRPr>
            </a:lvl3pPr>
            <a:lvl4pPr marL="1620843" indent="-231549">
              <a:defRPr sz="4100" b="1">
                <a:solidFill>
                  <a:schemeClr val="tx1"/>
                </a:solidFill>
                <a:latin typeface="Arial" charset="0"/>
                <a:ea typeface="ＭＳ Ｐゴシック" charset="0"/>
              </a:defRPr>
            </a:lvl4pPr>
            <a:lvl5pPr marL="2083940" indent="-231549">
              <a:defRPr sz="4100" b="1">
                <a:solidFill>
                  <a:schemeClr val="tx1"/>
                </a:solidFill>
                <a:latin typeface="Arial" charset="0"/>
                <a:ea typeface="ＭＳ Ｐゴシック" charset="0"/>
              </a:defRPr>
            </a:lvl5pPr>
            <a:lvl6pPr marL="2547038" indent="-231549" algn="ctr" eaLnBrk="0" fontAlgn="base" hangingPunct="0">
              <a:spcBef>
                <a:spcPct val="0"/>
              </a:spcBef>
              <a:spcAft>
                <a:spcPct val="0"/>
              </a:spcAft>
              <a:defRPr sz="4100" b="1">
                <a:solidFill>
                  <a:schemeClr val="tx1"/>
                </a:solidFill>
                <a:latin typeface="Arial" charset="0"/>
                <a:ea typeface="ＭＳ Ｐゴシック" charset="0"/>
              </a:defRPr>
            </a:lvl6pPr>
            <a:lvl7pPr marL="3010136" indent="-231549" algn="ctr" eaLnBrk="0" fontAlgn="base" hangingPunct="0">
              <a:spcBef>
                <a:spcPct val="0"/>
              </a:spcBef>
              <a:spcAft>
                <a:spcPct val="0"/>
              </a:spcAft>
              <a:defRPr sz="4100" b="1">
                <a:solidFill>
                  <a:schemeClr val="tx1"/>
                </a:solidFill>
                <a:latin typeface="Arial" charset="0"/>
                <a:ea typeface="ＭＳ Ｐゴシック" charset="0"/>
              </a:defRPr>
            </a:lvl7pPr>
            <a:lvl8pPr marL="3473234" indent="-231549" algn="ctr" eaLnBrk="0" fontAlgn="base" hangingPunct="0">
              <a:spcBef>
                <a:spcPct val="0"/>
              </a:spcBef>
              <a:spcAft>
                <a:spcPct val="0"/>
              </a:spcAft>
              <a:defRPr sz="4100" b="1">
                <a:solidFill>
                  <a:schemeClr val="tx1"/>
                </a:solidFill>
                <a:latin typeface="Arial" charset="0"/>
                <a:ea typeface="ＭＳ Ｐゴシック" charset="0"/>
              </a:defRPr>
            </a:lvl8pPr>
            <a:lvl9pPr marL="3936332" indent="-231549" algn="ctr" eaLnBrk="0" fontAlgn="base" hangingPunct="0">
              <a:spcBef>
                <a:spcPct val="0"/>
              </a:spcBef>
              <a:spcAft>
                <a:spcPct val="0"/>
              </a:spcAft>
              <a:defRPr sz="4100" b="1">
                <a:solidFill>
                  <a:schemeClr val="tx1"/>
                </a:solidFill>
                <a:latin typeface="Arial" charset="0"/>
                <a:ea typeface="ＭＳ Ｐゴシック" charset="0"/>
              </a:defRPr>
            </a:lvl9pPr>
          </a:lstStyle>
          <a:p>
            <a:fld id="{803518F6-F615-CB46-AC81-BD31DC673AAC}" type="slidenum">
              <a:rPr lang="nl-NL" sz="1000" b="0">
                <a:latin typeface="Times New Roman" charset="0"/>
              </a:rPr>
              <a:pPr/>
              <a:t>7</a:t>
            </a:fld>
            <a:endParaRPr lang="nl-NL" sz="1000" b="0">
              <a:latin typeface="Times New Roman" charset="0"/>
            </a:endParaRPr>
          </a:p>
        </p:txBody>
      </p:sp>
    </p:spTree>
    <p:extLst>
      <p:ext uri="{BB962C8B-B14F-4D97-AF65-F5344CB8AC3E}">
        <p14:creationId xmlns:p14="http://schemas.microsoft.com/office/powerpoint/2010/main" val="877904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1185863" y="698500"/>
            <a:ext cx="4602162" cy="3451225"/>
          </a:xfrm>
          <a:ln/>
        </p:spPr>
      </p:sp>
      <p:sp>
        <p:nvSpPr>
          <p:cNvPr id="31747"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a:defRPr/>
            </a:pPr>
            <a:endParaRPr lang="en-CA" dirty="0">
              <a:latin typeface="Times New Roman" charset="0"/>
              <a:cs typeface="+mn-cs"/>
            </a:endParaRPr>
          </a:p>
        </p:txBody>
      </p:sp>
      <p:sp>
        <p:nvSpPr>
          <p:cNvPr id="31748" name="Footer Placeholder 3"/>
          <p:cNvSpPr>
            <a:spLocks noGrp="1"/>
          </p:cNvSpPr>
          <p:nvPr>
            <p:ph type="ftr" sz="quarter" idx="4"/>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4100" b="1">
                <a:solidFill>
                  <a:schemeClr val="tx1"/>
                </a:solidFill>
                <a:latin typeface="Arial" charset="0"/>
                <a:ea typeface="ＭＳ Ｐゴシック" charset="0"/>
              </a:defRPr>
            </a:lvl1pPr>
            <a:lvl2pPr marL="752534" indent="-289436">
              <a:defRPr sz="4100" b="1">
                <a:solidFill>
                  <a:schemeClr val="tx1"/>
                </a:solidFill>
                <a:latin typeface="Arial" charset="0"/>
                <a:ea typeface="ＭＳ Ｐゴシック" charset="0"/>
              </a:defRPr>
            </a:lvl2pPr>
            <a:lvl3pPr marL="1157745" indent="-231549">
              <a:defRPr sz="4100" b="1">
                <a:solidFill>
                  <a:schemeClr val="tx1"/>
                </a:solidFill>
                <a:latin typeface="Arial" charset="0"/>
                <a:ea typeface="ＭＳ Ｐゴシック" charset="0"/>
              </a:defRPr>
            </a:lvl3pPr>
            <a:lvl4pPr marL="1620843" indent="-231549">
              <a:defRPr sz="4100" b="1">
                <a:solidFill>
                  <a:schemeClr val="tx1"/>
                </a:solidFill>
                <a:latin typeface="Arial" charset="0"/>
                <a:ea typeface="ＭＳ Ｐゴシック" charset="0"/>
              </a:defRPr>
            </a:lvl4pPr>
            <a:lvl5pPr marL="2083940" indent="-231549">
              <a:defRPr sz="4100" b="1">
                <a:solidFill>
                  <a:schemeClr val="tx1"/>
                </a:solidFill>
                <a:latin typeface="Arial" charset="0"/>
                <a:ea typeface="ＭＳ Ｐゴシック" charset="0"/>
              </a:defRPr>
            </a:lvl5pPr>
            <a:lvl6pPr marL="2547038" indent="-231549" algn="ctr" eaLnBrk="0" fontAlgn="base" hangingPunct="0">
              <a:spcBef>
                <a:spcPct val="0"/>
              </a:spcBef>
              <a:spcAft>
                <a:spcPct val="0"/>
              </a:spcAft>
              <a:defRPr sz="4100" b="1">
                <a:solidFill>
                  <a:schemeClr val="tx1"/>
                </a:solidFill>
                <a:latin typeface="Arial" charset="0"/>
                <a:ea typeface="ＭＳ Ｐゴシック" charset="0"/>
              </a:defRPr>
            </a:lvl6pPr>
            <a:lvl7pPr marL="3010136" indent="-231549" algn="ctr" eaLnBrk="0" fontAlgn="base" hangingPunct="0">
              <a:spcBef>
                <a:spcPct val="0"/>
              </a:spcBef>
              <a:spcAft>
                <a:spcPct val="0"/>
              </a:spcAft>
              <a:defRPr sz="4100" b="1">
                <a:solidFill>
                  <a:schemeClr val="tx1"/>
                </a:solidFill>
                <a:latin typeface="Arial" charset="0"/>
                <a:ea typeface="ＭＳ Ｐゴシック" charset="0"/>
              </a:defRPr>
            </a:lvl7pPr>
            <a:lvl8pPr marL="3473234" indent="-231549" algn="ctr" eaLnBrk="0" fontAlgn="base" hangingPunct="0">
              <a:spcBef>
                <a:spcPct val="0"/>
              </a:spcBef>
              <a:spcAft>
                <a:spcPct val="0"/>
              </a:spcAft>
              <a:defRPr sz="4100" b="1">
                <a:solidFill>
                  <a:schemeClr val="tx1"/>
                </a:solidFill>
                <a:latin typeface="Arial" charset="0"/>
                <a:ea typeface="ＭＳ Ｐゴシック" charset="0"/>
              </a:defRPr>
            </a:lvl8pPr>
            <a:lvl9pPr marL="3936332" indent="-231549" algn="ctr" eaLnBrk="0" fontAlgn="base" hangingPunct="0">
              <a:spcBef>
                <a:spcPct val="0"/>
              </a:spcBef>
              <a:spcAft>
                <a:spcPct val="0"/>
              </a:spcAft>
              <a:defRPr sz="4100" b="1">
                <a:solidFill>
                  <a:schemeClr val="tx1"/>
                </a:solidFill>
                <a:latin typeface="Arial" charset="0"/>
                <a:ea typeface="ＭＳ Ｐゴシック" charset="0"/>
              </a:defRPr>
            </a:lvl9pPr>
          </a:lstStyle>
          <a:p>
            <a:pPr>
              <a:defRPr/>
            </a:pPr>
            <a:r>
              <a:rPr lang="nl-NL" sz="1000" b="0">
                <a:latin typeface="Times New Roman" charset="0"/>
              </a:rPr>
              <a:t>STANAG 6001 Plus Levels</a:t>
            </a:r>
          </a:p>
        </p:txBody>
      </p:sp>
      <p:sp>
        <p:nvSpPr>
          <p:cNvPr id="31749" name="Slide Number Placeholder 4"/>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4100" b="1">
                <a:solidFill>
                  <a:schemeClr val="tx1"/>
                </a:solidFill>
                <a:latin typeface="Arial" charset="0"/>
                <a:ea typeface="ＭＳ Ｐゴシック" charset="0"/>
                <a:cs typeface="ＭＳ Ｐゴシック" charset="0"/>
              </a:defRPr>
            </a:lvl1pPr>
            <a:lvl2pPr marL="752534" indent="-289436">
              <a:defRPr sz="4100" b="1">
                <a:solidFill>
                  <a:schemeClr val="tx1"/>
                </a:solidFill>
                <a:latin typeface="Arial" charset="0"/>
                <a:ea typeface="ＭＳ Ｐゴシック" charset="0"/>
              </a:defRPr>
            </a:lvl2pPr>
            <a:lvl3pPr marL="1157745" indent="-231549">
              <a:defRPr sz="4100" b="1">
                <a:solidFill>
                  <a:schemeClr val="tx1"/>
                </a:solidFill>
                <a:latin typeface="Arial" charset="0"/>
                <a:ea typeface="ＭＳ Ｐゴシック" charset="0"/>
              </a:defRPr>
            </a:lvl3pPr>
            <a:lvl4pPr marL="1620843" indent="-231549">
              <a:defRPr sz="4100" b="1">
                <a:solidFill>
                  <a:schemeClr val="tx1"/>
                </a:solidFill>
                <a:latin typeface="Arial" charset="0"/>
                <a:ea typeface="ＭＳ Ｐゴシック" charset="0"/>
              </a:defRPr>
            </a:lvl4pPr>
            <a:lvl5pPr marL="2083940" indent="-231549">
              <a:defRPr sz="4100" b="1">
                <a:solidFill>
                  <a:schemeClr val="tx1"/>
                </a:solidFill>
                <a:latin typeface="Arial" charset="0"/>
                <a:ea typeface="ＭＳ Ｐゴシック" charset="0"/>
              </a:defRPr>
            </a:lvl5pPr>
            <a:lvl6pPr marL="2547038" indent="-231549" algn="ctr" eaLnBrk="0" fontAlgn="base" hangingPunct="0">
              <a:spcBef>
                <a:spcPct val="0"/>
              </a:spcBef>
              <a:spcAft>
                <a:spcPct val="0"/>
              </a:spcAft>
              <a:defRPr sz="4100" b="1">
                <a:solidFill>
                  <a:schemeClr val="tx1"/>
                </a:solidFill>
                <a:latin typeface="Arial" charset="0"/>
                <a:ea typeface="ＭＳ Ｐゴシック" charset="0"/>
              </a:defRPr>
            </a:lvl6pPr>
            <a:lvl7pPr marL="3010136" indent="-231549" algn="ctr" eaLnBrk="0" fontAlgn="base" hangingPunct="0">
              <a:spcBef>
                <a:spcPct val="0"/>
              </a:spcBef>
              <a:spcAft>
                <a:spcPct val="0"/>
              </a:spcAft>
              <a:defRPr sz="4100" b="1">
                <a:solidFill>
                  <a:schemeClr val="tx1"/>
                </a:solidFill>
                <a:latin typeface="Arial" charset="0"/>
                <a:ea typeface="ＭＳ Ｐゴシック" charset="0"/>
              </a:defRPr>
            </a:lvl7pPr>
            <a:lvl8pPr marL="3473234" indent="-231549" algn="ctr" eaLnBrk="0" fontAlgn="base" hangingPunct="0">
              <a:spcBef>
                <a:spcPct val="0"/>
              </a:spcBef>
              <a:spcAft>
                <a:spcPct val="0"/>
              </a:spcAft>
              <a:defRPr sz="4100" b="1">
                <a:solidFill>
                  <a:schemeClr val="tx1"/>
                </a:solidFill>
                <a:latin typeface="Arial" charset="0"/>
                <a:ea typeface="ＭＳ Ｐゴシック" charset="0"/>
              </a:defRPr>
            </a:lvl8pPr>
            <a:lvl9pPr marL="3936332" indent="-231549" algn="ctr" eaLnBrk="0" fontAlgn="base" hangingPunct="0">
              <a:spcBef>
                <a:spcPct val="0"/>
              </a:spcBef>
              <a:spcAft>
                <a:spcPct val="0"/>
              </a:spcAft>
              <a:defRPr sz="4100" b="1">
                <a:solidFill>
                  <a:schemeClr val="tx1"/>
                </a:solidFill>
                <a:latin typeface="Arial" charset="0"/>
                <a:ea typeface="ＭＳ Ｐゴシック" charset="0"/>
              </a:defRPr>
            </a:lvl9pPr>
          </a:lstStyle>
          <a:p>
            <a:fld id="{803518F6-F615-CB46-AC81-BD31DC673AAC}" type="slidenum">
              <a:rPr lang="nl-NL" sz="1000" b="0">
                <a:latin typeface="Times New Roman" charset="0"/>
              </a:rPr>
              <a:pPr/>
              <a:t>8</a:t>
            </a:fld>
            <a:endParaRPr lang="nl-NL" sz="1000" b="0">
              <a:latin typeface="Times New Roman" charset="0"/>
            </a:endParaRPr>
          </a:p>
        </p:txBody>
      </p:sp>
    </p:spTree>
    <p:extLst>
      <p:ext uri="{BB962C8B-B14F-4D97-AF65-F5344CB8AC3E}">
        <p14:creationId xmlns:p14="http://schemas.microsoft.com/office/powerpoint/2010/main" val="877904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1185863" y="698500"/>
            <a:ext cx="4602162" cy="3451225"/>
          </a:xfrm>
          <a:ln/>
        </p:spPr>
      </p:sp>
      <p:sp>
        <p:nvSpPr>
          <p:cNvPr id="31747"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a:defRPr/>
            </a:pPr>
            <a:endParaRPr lang="en-CA" dirty="0">
              <a:latin typeface="Times New Roman" charset="0"/>
              <a:cs typeface="+mn-cs"/>
            </a:endParaRPr>
          </a:p>
        </p:txBody>
      </p:sp>
      <p:sp>
        <p:nvSpPr>
          <p:cNvPr id="31748" name="Footer Placeholder 3"/>
          <p:cNvSpPr>
            <a:spLocks noGrp="1"/>
          </p:cNvSpPr>
          <p:nvPr>
            <p:ph type="ftr" sz="quarter" idx="4"/>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4100" b="1">
                <a:solidFill>
                  <a:schemeClr val="tx1"/>
                </a:solidFill>
                <a:latin typeface="Arial" charset="0"/>
                <a:ea typeface="ＭＳ Ｐゴシック" charset="0"/>
              </a:defRPr>
            </a:lvl1pPr>
            <a:lvl2pPr marL="752534" indent="-289436">
              <a:defRPr sz="4100" b="1">
                <a:solidFill>
                  <a:schemeClr val="tx1"/>
                </a:solidFill>
                <a:latin typeface="Arial" charset="0"/>
                <a:ea typeface="ＭＳ Ｐゴシック" charset="0"/>
              </a:defRPr>
            </a:lvl2pPr>
            <a:lvl3pPr marL="1157745" indent="-231549">
              <a:defRPr sz="4100" b="1">
                <a:solidFill>
                  <a:schemeClr val="tx1"/>
                </a:solidFill>
                <a:latin typeface="Arial" charset="0"/>
                <a:ea typeface="ＭＳ Ｐゴシック" charset="0"/>
              </a:defRPr>
            </a:lvl3pPr>
            <a:lvl4pPr marL="1620843" indent="-231549">
              <a:defRPr sz="4100" b="1">
                <a:solidFill>
                  <a:schemeClr val="tx1"/>
                </a:solidFill>
                <a:latin typeface="Arial" charset="0"/>
                <a:ea typeface="ＭＳ Ｐゴシック" charset="0"/>
              </a:defRPr>
            </a:lvl4pPr>
            <a:lvl5pPr marL="2083940" indent="-231549">
              <a:defRPr sz="4100" b="1">
                <a:solidFill>
                  <a:schemeClr val="tx1"/>
                </a:solidFill>
                <a:latin typeface="Arial" charset="0"/>
                <a:ea typeface="ＭＳ Ｐゴシック" charset="0"/>
              </a:defRPr>
            </a:lvl5pPr>
            <a:lvl6pPr marL="2547038" indent="-231549" algn="ctr" eaLnBrk="0" fontAlgn="base" hangingPunct="0">
              <a:spcBef>
                <a:spcPct val="0"/>
              </a:spcBef>
              <a:spcAft>
                <a:spcPct val="0"/>
              </a:spcAft>
              <a:defRPr sz="4100" b="1">
                <a:solidFill>
                  <a:schemeClr val="tx1"/>
                </a:solidFill>
                <a:latin typeface="Arial" charset="0"/>
                <a:ea typeface="ＭＳ Ｐゴシック" charset="0"/>
              </a:defRPr>
            </a:lvl6pPr>
            <a:lvl7pPr marL="3010136" indent="-231549" algn="ctr" eaLnBrk="0" fontAlgn="base" hangingPunct="0">
              <a:spcBef>
                <a:spcPct val="0"/>
              </a:spcBef>
              <a:spcAft>
                <a:spcPct val="0"/>
              </a:spcAft>
              <a:defRPr sz="4100" b="1">
                <a:solidFill>
                  <a:schemeClr val="tx1"/>
                </a:solidFill>
                <a:latin typeface="Arial" charset="0"/>
                <a:ea typeface="ＭＳ Ｐゴシック" charset="0"/>
              </a:defRPr>
            </a:lvl7pPr>
            <a:lvl8pPr marL="3473234" indent="-231549" algn="ctr" eaLnBrk="0" fontAlgn="base" hangingPunct="0">
              <a:spcBef>
                <a:spcPct val="0"/>
              </a:spcBef>
              <a:spcAft>
                <a:spcPct val="0"/>
              </a:spcAft>
              <a:defRPr sz="4100" b="1">
                <a:solidFill>
                  <a:schemeClr val="tx1"/>
                </a:solidFill>
                <a:latin typeface="Arial" charset="0"/>
                <a:ea typeface="ＭＳ Ｐゴシック" charset="0"/>
              </a:defRPr>
            </a:lvl8pPr>
            <a:lvl9pPr marL="3936332" indent="-231549" algn="ctr" eaLnBrk="0" fontAlgn="base" hangingPunct="0">
              <a:spcBef>
                <a:spcPct val="0"/>
              </a:spcBef>
              <a:spcAft>
                <a:spcPct val="0"/>
              </a:spcAft>
              <a:defRPr sz="4100" b="1">
                <a:solidFill>
                  <a:schemeClr val="tx1"/>
                </a:solidFill>
                <a:latin typeface="Arial" charset="0"/>
                <a:ea typeface="ＭＳ Ｐゴシック" charset="0"/>
              </a:defRPr>
            </a:lvl9pPr>
          </a:lstStyle>
          <a:p>
            <a:pPr>
              <a:defRPr/>
            </a:pPr>
            <a:r>
              <a:rPr lang="nl-NL" sz="1000" b="0">
                <a:latin typeface="Times New Roman" charset="0"/>
              </a:rPr>
              <a:t>STANAG 6001 Plus Levels</a:t>
            </a:r>
          </a:p>
        </p:txBody>
      </p:sp>
      <p:sp>
        <p:nvSpPr>
          <p:cNvPr id="31749" name="Slide Number Placeholder 4"/>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4100" b="1">
                <a:solidFill>
                  <a:schemeClr val="tx1"/>
                </a:solidFill>
                <a:latin typeface="Arial" charset="0"/>
                <a:ea typeface="ＭＳ Ｐゴシック" charset="0"/>
                <a:cs typeface="ＭＳ Ｐゴシック" charset="0"/>
              </a:defRPr>
            </a:lvl1pPr>
            <a:lvl2pPr marL="752534" indent="-289436">
              <a:defRPr sz="4100" b="1">
                <a:solidFill>
                  <a:schemeClr val="tx1"/>
                </a:solidFill>
                <a:latin typeface="Arial" charset="0"/>
                <a:ea typeface="ＭＳ Ｐゴシック" charset="0"/>
              </a:defRPr>
            </a:lvl2pPr>
            <a:lvl3pPr marL="1157745" indent="-231549">
              <a:defRPr sz="4100" b="1">
                <a:solidFill>
                  <a:schemeClr val="tx1"/>
                </a:solidFill>
                <a:latin typeface="Arial" charset="0"/>
                <a:ea typeface="ＭＳ Ｐゴシック" charset="0"/>
              </a:defRPr>
            </a:lvl3pPr>
            <a:lvl4pPr marL="1620843" indent="-231549">
              <a:defRPr sz="4100" b="1">
                <a:solidFill>
                  <a:schemeClr val="tx1"/>
                </a:solidFill>
                <a:latin typeface="Arial" charset="0"/>
                <a:ea typeface="ＭＳ Ｐゴシック" charset="0"/>
              </a:defRPr>
            </a:lvl4pPr>
            <a:lvl5pPr marL="2083940" indent="-231549">
              <a:defRPr sz="4100" b="1">
                <a:solidFill>
                  <a:schemeClr val="tx1"/>
                </a:solidFill>
                <a:latin typeface="Arial" charset="0"/>
                <a:ea typeface="ＭＳ Ｐゴシック" charset="0"/>
              </a:defRPr>
            </a:lvl5pPr>
            <a:lvl6pPr marL="2547038" indent="-231549" algn="ctr" eaLnBrk="0" fontAlgn="base" hangingPunct="0">
              <a:spcBef>
                <a:spcPct val="0"/>
              </a:spcBef>
              <a:spcAft>
                <a:spcPct val="0"/>
              </a:spcAft>
              <a:defRPr sz="4100" b="1">
                <a:solidFill>
                  <a:schemeClr val="tx1"/>
                </a:solidFill>
                <a:latin typeface="Arial" charset="0"/>
                <a:ea typeface="ＭＳ Ｐゴシック" charset="0"/>
              </a:defRPr>
            </a:lvl6pPr>
            <a:lvl7pPr marL="3010136" indent="-231549" algn="ctr" eaLnBrk="0" fontAlgn="base" hangingPunct="0">
              <a:spcBef>
                <a:spcPct val="0"/>
              </a:spcBef>
              <a:spcAft>
                <a:spcPct val="0"/>
              </a:spcAft>
              <a:defRPr sz="4100" b="1">
                <a:solidFill>
                  <a:schemeClr val="tx1"/>
                </a:solidFill>
                <a:latin typeface="Arial" charset="0"/>
                <a:ea typeface="ＭＳ Ｐゴシック" charset="0"/>
              </a:defRPr>
            </a:lvl7pPr>
            <a:lvl8pPr marL="3473234" indent="-231549" algn="ctr" eaLnBrk="0" fontAlgn="base" hangingPunct="0">
              <a:spcBef>
                <a:spcPct val="0"/>
              </a:spcBef>
              <a:spcAft>
                <a:spcPct val="0"/>
              </a:spcAft>
              <a:defRPr sz="4100" b="1">
                <a:solidFill>
                  <a:schemeClr val="tx1"/>
                </a:solidFill>
                <a:latin typeface="Arial" charset="0"/>
                <a:ea typeface="ＭＳ Ｐゴシック" charset="0"/>
              </a:defRPr>
            </a:lvl8pPr>
            <a:lvl9pPr marL="3936332" indent="-231549" algn="ctr" eaLnBrk="0" fontAlgn="base" hangingPunct="0">
              <a:spcBef>
                <a:spcPct val="0"/>
              </a:spcBef>
              <a:spcAft>
                <a:spcPct val="0"/>
              </a:spcAft>
              <a:defRPr sz="4100" b="1">
                <a:solidFill>
                  <a:schemeClr val="tx1"/>
                </a:solidFill>
                <a:latin typeface="Arial" charset="0"/>
                <a:ea typeface="ＭＳ Ｐゴシック" charset="0"/>
              </a:defRPr>
            </a:lvl9pPr>
          </a:lstStyle>
          <a:p>
            <a:fld id="{803518F6-F615-CB46-AC81-BD31DC673AAC}" type="slidenum">
              <a:rPr lang="nl-NL" sz="1000" b="0">
                <a:latin typeface="Times New Roman" charset="0"/>
              </a:rPr>
              <a:pPr/>
              <a:t>9</a:t>
            </a:fld>
            <a:endParaRPr lang="nl-NL" sz="1000" b="0">
              <a:latin typeface="Times New Roman" charset="0"/>
            </a:endParaRPr>
          </a:p>
        </p:txBody>
      </p:sp>
    </p:spTree>
    <p:extLst>
      <p:ext uri="{BB962C8B-B14F-4D97-AF65-F5344CB8AC3E}">
        <p14:creationId xmlns:p14="http://schemas.microsoft.com/office/powerpoint/2010/main" val="877904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fld id="{0CF4993F-1C54-DE49-BFA4-D6C70BF6129A}" type="datetimeFigureOut">
              <a:rPr lang="en-CA"/>
              <a:pPr/>
              <a:t>2017-05-17</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fld id="{7E42464B-7360-3B4D-8CDC-D2323001D20B}" type="slidenum">
              <a:rPr lang="en-CA"/>
              <a:pPr/>
              <a:t>‹nr.›</a:t>
            </a:fld>
            <a:endParaRPr lang="en-CA"/>
          </a:p>
        </p:txBody>
      </p:sp>
    </p:spTree>
    <p:extLst>
      <p:ext uri="{BB962C8B-B14F-4D97-AF65-F5344CB8AC3E}">
        <p14:creationId xmlns:p14="http://schemas.microsoft.com/office/powerpoint/2010/main" val="508520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fld id="{6F8E0B92-9AEC-ED49-90F6-E19D521B95AB}" type="datetimeFigureOut">
              <a:rPr lang="en-CA"/>
              <a:pPr/>
              <a:t>2017-05-17</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fld id="{AF56D563-D2E1-1B4D-83FC-8B36420AB473}" type="slidenum">
              <a:rPr lang="en-CA"/>
              <a:pPr/>
              <a:t>‹nr.›</a:t>
            </a:fld>
            <a:endParaRPr lang="en-CA"/>
          </a:p>
        </p:txBody>
      </p:sp>
    </p:spTree>
    <p:extLst>
      <p:ext uri="{BB962C8B-B14F-4D97-AF65-F5344CB8AC3E}">
        <p14:creationId xmlns:p14="http://schemas.microsoft.com/office/powerpoint/2010/main" val="265513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fld id="{064212E0-10AF-E844-8DF0-31B275D1A440}" type="datetimeFigureOut">
              <a:rPr lang="en-CA"/>
              <a:pPr/>
              <a:t>2017-05-17</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fld id="{FFEABAD2-FE55-DF48-8B44-75442D84EE0D}" type="slidenum">
              <a:rPr lang="en-CA"/>
              <a:pPr/>
              <a:t>‹nr.›</a:t>
            </a:fld>
            <a:endParaRPr lang="en-CA"/>
          </a:p>
        </p:txBody>
      </p:sp>
    </p:spTree>
    <p:extLst>
      <p:ext uri="{BB962C8B-B14F-4D97-AF65-F5344CB8AC3E}">
        <p14:creationId xmlns:p14="http://schemas.microsoft.com/office/powerpoint/2010/main" val="1575703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a:defRPr smtClean="0"/>
            </a:lvl1pPr>
          </a:lstStyle>
          <a:p>
            <a:pPr>
              <a:defRPr/>
            </a:pPr>
            <a:r>
              <a:rPr lang="nl-NL" altLang="en-US"/>
              <a:t>STANAG 6001 Plus Levels</a:t>
            </a:r>
          </a:p>
        </p:txBody>
      </p:sp>
      <p:sp>
        <p:nvSpPr>
          <p:cNvPr id="4" name="Footer Placeholder 3"/>
          <p:cNvSpPr>
            <a:spLocks noGrp="1"/>
          </p:cNvSpPr>
          <p:nvPr>
            <p:ph type="ftr" sz="quarter" idx="11"/>
          </p:nvPr>
        </p:nvSpPr>
        <p:spPr/>
        <p:txBody>
          <a:bodyPr/>
          <a:lstStyle>
            <a:lvl1pPr>
              <a:defRPr/>
            </a:lvl1pPr>
          </a:lstStyle>
          <a:p>
            <a:pPr>
              <a:defRPr/>
            </a:pPr>
            <a:endParaRPr lang="nl-NL" altLang="en-US"/>
          </a:p>
        </p:txBody>
      </p:sp>
      <p:sp>
        <p:nvSpPr>
          <p:cNvPr id="5" name="Slide Number Placeholder 4"/>
          <p:cNvSpPr>
            <a:spLocks noGrp="1"/>
          </p:cNvSpPr>
          <p:nvPr>
            <p:ph type="sldNum" sz="quarter" idx="12"/>
          </p:nvPr>
        </p:nvSpPr>
        <p:spPr/>
        <p:txBody>
          <a:bodyPr/>
          <a:lstStyle>
            <a:lvl1pPr>
              <a:defRPr/>
            </a:lvl1pPr>
          </a:lstStyle>
          <a:p>
            <a:r>
              <a:rPr lang="nl-NL"/>
              <a:t>LCC/</a:t>
            </a:r>
            <a:fld id="{AE7217F7-D47E-0E4D-9DC8-A68E3AC96D63}" type="slidenum">
              <a:rPr lang="nl-NL"/>
              <a:pPr/>
              <a:t>‹nr.›</a:t>
            </a:fld>
            <a:endParaRPr lang="nl-NL"/>
          </a:p>
        </p:txBody>
      </p:sp>
    </p:spTree>
    <p:extLst>
      <p:ext uri="{BB962C8B-B14F-4D97-AF65-F5344CB8AC3E}">
        <p14:creationId xmlns:p14="http://schemas.microsoft.com/office/powerpoint/2010/main" val="2679232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nl-NL" smtClean="0"/>
              <a:t>Klik om de stijl te bewerken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7" name="Date Placeholder 6"/>
          <p:cNvSpPr>
            <a:spLocks noGrp="1"/>
          </p:cNvSpPr>
          <p:nvPr>
            <p:ph type="dt" sz="half" idx="10"/>
          </p:nvPr>
        </p:nvSpPr>
        <p:spPr/>
        <p:txBody>
          <a:bodyPr/>
          <a:lstStyle/>
          <a:p>
            <a:fld id="{B5FA9D31-E0F9-FD41-A706-C03418DFF21E}" type="datetimeFigureOut">
              <a:rPr lang="en-CA" smtClean="0"/>
              <a:pPr/>
              <a:t>2017-05-17</a:t>
            </a:fld>
            <a:endParaRPr lang="en-CA"/>
          </a:p>
        </p:txBody>
      </p:sp>
      <p:sp>
        <p:nvSpPr>
          <p:cNvPr id="8" name="Slide Number Placeholder 7"/>
          <p:cNvSpPr>
            <a:spLocks noGrp="1"/>
          </p:cNvSpPr>
          <p:nvPr>
            <p:ph type="sldNum" sz="quarter" idx="11"/>
          </p:nvPr>
        </p:nvSpPr>
        <p:spPr/>
        <p:txBody>
          <a:bodyPr/>
          <a:lstStyle/>
          <a:p>
            <a:fld id="{323CB8F1-F293-D34A-9AE8-2910AAB7634F}" type="slidenum">
              <a:rPr lang="en-CA" smtClean="0"/>
              <a:pPr/>
              <a:t>‹nr.›</a:t>
            </a:fld>
            <a:endParaRPr lang="en-CA"/>
          </a:p>
        </p:txBody>
      </p:sp>
      <p:sp>
        <p:nvSpPr>
          <p:cNvPr id="9" name="Footer Placeholder 8"/>
          <p:cNvSpPr>
            <a:spLocks noGrp="1"/>
          </p:cNvSpPr>
          <p:nvPr>
            <p:ph type="ftr" sz="quarter" idx="12"/>
          </p:nvPr>
        </p:nvSpPr>
        <p:spPr/>
        <p:txBody>
          <a:bodyPr/>
          <a:lstStyle/>
          <a:p>
            <a:pPr>
              <a:defRPr/>
            </a:pPr>
            <a:endParaRPr lang="en-C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smtClean="0"/>
          </a:p>
        </p:txBody>
      </p:sp>
      <p:sp>
        <p:nvSpPr>
          <p:cNvPr id="4" name="Date Placeholder 3"/>
          <p:cNvSpPr>
            <a:spLocks noGrp="1"/>
          </p:cNvSpPr>
          <p:nvPr>
            <p:ph type="dt" sz="half" idx="10"/>
          </p:nvPr>
        </p:nvSpPr>
        <p:spPr/>
        <p:txBody>
          <a:bodyPr/>
          <a:lstStyle/>
          <a:p>
            <a:fld id="{B5FA9D31-E0F9-FD41-A706-C03418DFF21E}" type="datetimeFigureOut">
              <a:rPr lang="en-CA" smtClean="0"/>
              <a:pPr/>
              <a:t>2017-05-17</a:t>
            </a:fld>
            <a:endParaRPr lang="en-CA"/>
          </a:p>
        </p:txBody>
      </p:sp>
      <p:sp>
        <p:nvSpPr>
          <p:cNvPr id="5" name="Footer Placeholder 4"/>
          <p:cNvSpPr>
            <a:spLocks noGrp="1"/>
          </p:cNvSpPr>
          <p:nvPr>
            <p:ph type="ftr" sz="quarter" idx="11"/>
          </p:nvPr>
        </p:nvSpPr>
        <p:spPr/>
        <p:txBody>
          <a:bodyPr/>
          <a:lstStyle/>
          <a:p>
            <a:pPr>
              <a:defRPr/>
            </a:pPr>
            <a:endParaRPr lang="en-CA"/>
          </a:p>
        </p:txBody>
      </p:sp>
      <p:sp>
        <p:nvSpPr>
          <p:cNvPr id="6" name="Slide Number Placeholder 5"/>
          <p:cNvSpPr>
            <a:spLocks noGrp="1"/>
          </p:cNvSpPr>
          <p:nvPr>
            <p:ph type="sldNum" sz="quarter" idx="12"/>
          </p:nvPr>
        </p:nvSpPr>
        <p:spPr/>
        <p:txBody>
          <a:bodyPr/>
          <a:lstStyle/>
          <a:p>
            <a:fld id="{323CB8F1-F293-D34A-9AE8-2910AAB7634F}" type="slidenum">
              <a:rPr lang="en-CA" smtClean="0"/>
              <a:pPr/>
              <a:t>‹nr.›</a:t>
            </a:fld>
            <a:endParaRPr lang="en-CA"/>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nl-NL" smtClean="0"/>
              <a:t>Klik om de stijl te bewerken</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5FA9D31-E0F9-FD41-A706-C03418DFF21E}" type="datetimeFigureOut">
              <a:rPr lang="en-CA" smtClean="0"/>
              <a:pPr/>
              <a:t>2017-05-17</a:t>
            </a:fld>
            <a:endParaRPr lang="en-CA"/>
          </a:p>
        </p:txBody>
      </p:sp>
      <p:sp>
        <p:nvSpPr>
          <p:cNvPr id="5" name="Footer Placeholder 4"/>
          <p:cNvSpPr>
            <a:spLocks noGrp="1"/>
          </p:cNvSpPr>
          <p:nvPr>
            <p:ph type="ftr" sz="quarter" idx="11"/>
          </p:nvPr>
        </p:nvSpPr>
        <p:spPr/>
        <p:txBody>
          <a:bodyPr/>
          <a:lstStyle/>
          <a:p>
            <a:pPr>
              <a:defRPr/>
            </a:pPr>
            <a:endParaRPr lang="en-CA"/>
          </a:p>
        </p:txBody>
      </p:sp>
      <p:sp>
        <p:nvSpPr>
          <p:cNvPr id="6" name="Slide Number Placeholder 5"/>
          <p:cNvSpPr>
            <a:spLocks noGrp="1"/>
          </p:cNvSpPr>
          <p:nvPr>
            <p:ph type="sldNum" sz="quarter" idx="12"/>
          </p:nvPr>
        </p:nvSpPr>
        <p:spPr/>
        <p:txBody>
          <a:bodyPr/>
          <a:lstStyle/>
          <a:p>
            <a:fld id="{323CB8F1-F293-D34A-9AE8-2910AAB7634F}" type="slidenum">
              <a:rPr lang="en-CA" smtClean="0"/>
              <a:pPr/>
              <a:t>‹nr.›</a:t>
            </a:fld>
            <a:endParaRPr lang="en-CA"/>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smtClean="0"/>
          </a:p>
        </p:txBody>
      </p:sp>
      <p:sp>
        <p:nvSpPr>
          <p:cNvPr id="5" name="Date Placeholder 4"/>
          <p:cNvSpPr>
            <a:spLocks noGrp="1"/>
          </p:cNvSpPr>
          <p:nvPr>
            <p:ph type="dt" sz="half" idx="10"/>
          </p:nvPr>
        </p:nvSpPr>
        <p:spPr/>
        <p:txBody>
          <a:bodyPr/>
          <a:lstStyle/>
          <a:p>
            <a:fld id="{B5FA9D31-E0F9-FD41-A706-C03418DFF21E}" type="datetimeFigureOut">
              <a:rPr lang="en-CA" smtClean="0"/>
              <a:pPr/>
              <a:t>2017-05-17</a:t>
            </a:fld>
            <a:endParaRPr lang="en-CA"/>
          </a:p>
        </p:txBody>
      </p:sp>
      <p:sp>
        <p:nvSpPr>
          <p:cNvPr id="6" name="Footer Placeholder 5"/>
          <p:cNvSpPr>
            <a:spLocks noGrp="1"/>
          </p:cNvSpPr>
          <p:nvPr>
            <p:ph type="ftr" sz="quarter" idx="11"/>
          </p:nvPr>
        </p:nvSpPr>
        <p:spPr/>
        <p:txBody>
          <a:bodyPr/>
          <a:lstStyle/>
          <a:p>
            <a:pPr>
              <a:defRPr/>
            </a:pPr>
            <a:endParaRPr lang="en-CA"/>
          </a:p>
        </p:txBody>
      </p:sp>
      <p:sp>
        <p:nvSpPr>
          <p:cNvPr id="7" name="Slide Number Placeholder 6"/>
          <p:cNvSpPr>
            <a:spLocks noGrp="1"/>
          </p:cNvSpPr>
          <p:nvPr>
            <p:ph type="sldNum" sz="quarter" idx="12"/>
          </p:nvPr>
        </p:nvSpPr>
        <p:spPr/>
        <p:txBody>
          <a:bodyPr/>
          <a:lstStyle/>
          <a:p>
            <a:fld id="{323CB8F1-F293-D34A-9AE8-2910AAB7634F}" type="slidenum">
              <a:rPr lang="en-CA" smtClean="0"/>
              <a:pPr/>
              <a:t>‹nr.›</a:t>
            </a:fld>
            <a:endParaRPr lang="en-CA"/>
          </a:p>
        </p:txBody>
      </p:sp>
      <p:sp>
        <p:nvSpPr>
          <p:cNvPr id="9" name="Content Placeholder 8"/>
          <p:cNvSpPr>
            <a:spLocks noGrp="1"/>
          </p:cNvSpPr>
          <p:nvPr>
            <p:ph sz="quarter" idx="13"/>
          </p:nvPr>
        </p:nvSpPr>
        <p:spPr>
          <a:xfrm>
            <a:off x="365760" y="1600200"/>
            <a:ext cx="4041648" cy="452628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7" name="Date Placeholder 6"/>
          <p:cNvSpPr>
            <a:spLocks noGrp="1"/>
          </p:cNvSpPr>
          <p:nvPr>
            <p:ph type="dt" sz="half" idx="10"/>
          </p:nvPr>
        </p:nvSpPr>
        <p:spPr/>
        <p:txBody>
          <a:bodyPr/>
          <a:lstStyle/>
          <a:p>
            <a:fld id="{B5FA9D31-E0F9-FD41-A706-C03418DFF21E}" type="datetimeFigureOut">
              <a:rPr lang="en-CA" smtClean="0"/>
              <a:pPr/>
              <a:t>2017-05-17</a:t>
            </a:fld>
            <a:endParaRPr lang="en-CA"/>
          </a:p>
        </p:txBody>
      </p:sp>
      <p:sp>
        <p:nvSpPr>
          <p:cNvPr id="8" name="Footer Placeholder 7"/>
          <p:cNvSpPr>
            <a:spLocks noGrp="1"/>
          </p:cNvSpPr>
          <p:nvPr>
            <p:ph type="ftr" sz="quarter" idx="11"/>
          </p:nvPr>
        </p:nvSpPr>
        <p:spPr/>
        <p:txBody>
          <a:bodyPr/>
          <a:lstStyle/>
          <a:p>
            <a:pPr>
              <a:defRPr/>
            </a:pPr>
            <a:endParaRPr lang="en-CA"/>
          </a:p>
        </p:txBody>
      </p:sp>
      <p:sp>
        <p:nvSpPr>
          <p:cNvPr id="9" name="Slide Number Placeholder 8"/>
          <p:cNvSpPr>
            <a:spLocks noGrp="1"/>
          </p:cNvSpPr>
          <p:nvPr>
            <p:ph type="sldNum" sz="quarter" idx="12"/>
          </p:nvPr>
        </p:nvSpPr>
        <p:spPr/>
        <p:txBody>
          <a:bodyPr/>
          <a:lstStyle/>
          <a:p>
            <a:fld id="{323CB8F1-F293-D34A-9AE8-2910AAB7634F}" type="slidenum">
              <a:rPr lang="en-CA" smtClean="0"/>
              <a:pPr/>
              <a:t>‹nr.›</a:t>
            </a:fld>
            <a:endParaRPr lang="en-CA"/>
          </a:p>
        </p:txBody>
      </p:sp>
      <p:sp>
        <p:nvSpPr>
          <p:cNvPr id="11" name="Content Placeholder 10"/>
          <p:cNvSpPr>
            <a:spLocks noGrp="1"/>
          </p:cNvSpPr>
          <p:nvPr>
            <p:ph sz="quarter" idx="13"/>
          </p:nvPr>
        </p:nvSpPr>
        <p:spPr>
          <a:xfrm>
            <a:off x="457200" y="2212848"/>
            <a:ext cx="4041648" cy="391363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B5FA9D31-E0F9-FD41-A706-C03418DFF21E}" type="datetimeFigureOut">
              <a:rPr lang="en-CA" smtClean="0"/>
              <a:pPr/>
              <a:t>2017-05-17</a:t>
            </a:fld>
            <a:endParaRPr lang="en-CA"/>
          </a:p>
        </p:txBody>
      </p:sp>
      <p:sp>
        <p:nvSpPr>
          <p:cNvPr id="4" name="Footer Placeholder 3"/>
          <p:cNvSpPr>
            <a:spLocks noGrp="1"/>
          </p:cNvSpPr>
          <p:nvPr>
            <p:ph type="ftr" sz="quarter" idx="11"/>
          </p:nvPr>
        </p:nvSpPr>
        <p:spPr/>
        <p:txBody>
          <a:bodyPr/>
          <a:lstStyle/>
          <a:p>
            <a:pPr>
              <a:defRPr/>
            </a:pPr>
            <a:endParaRPr lang="en-CA"/>
          </a:p>
        </p:txBody>
      </p:sp>
      <p:sp>
        <p:nvSpPr>
          <p:cNvPr id="5" name="Slide Number Placeholder 4"/>
          <p:cNvSpPr>
            <a:spLocks noGrp="1"/>
          </p:cNvSpPr>
          <p:nvPr>
            <p:ph type="sldNum" sz="quarter" idx="12"/>
          </p:nvPr>
        </p:nvSpPr>
        <p:spPr/>
        <p:txBody>
          <a:bodyPr/>
          <a:lstStyle/>
          <a:p>
            <a:fld id="{323CB8F1-F293-D34A-9AE8-2910AAB7634F}" type="slidenum">
              <a:rPr lang="en-CA" smtClean="0"/>
              <a:pPr/>
              <a:t>‹nr.›</a:t>
            </a:fld>
            <a:endParaRPr lang="en-CA"/>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FA9D31-E0F9-FD41-A706-C03418DFF21E}" type="datetimeFigureOut">
              <a:rPr lang="en-CA" smtClean="0"/>
              <a:pPr/>
              <a:t>2017-05-17</a:t>
            </a:fld>
            <a:endParaRPr lang="en-CA"/>
          </a:p>
        </p:txBody>
      </p:sp>
      <p:sp>
        <p:nvSpPr>
          <p:cNvPr id="3" name="Footer Placeholder 2"/>
          <p:cNvSpPr>
            <a:spLocks noGrp="1"/>
          </p:cNvSpPr>
          <p:nvPr>
            <p:ph type="ftr" sz="quarter" idx="11"/>
          </p:nvPr>
        </p:nvSpPr>
        <p:spPr/>
        <p:txBody>
          <a:bodyPr/>
          <a:lstStyle/>
          <a:p>
            <a:pPr>
              <a:defRPr/>
            </a:pPr>
            <a:endParaRPr lang="en-CA"/>
          </a:p>
        </p:txBody>
      </p:sp>
      <p:sp>
        <p:nvSpPr>
          <p:cNvPr id="4" name="Slide Number Placeholder 3"/>
          <p:cNvSpPr>
            <a:spLocks noGrp="1"/>
          </p:cNvSpPr>
          <p:nvPr>
            <p:ph type="sldNum" sz="quarter" idx="12"/>
          </p:nvPr>
        </p:nvSpPr>
        <p:spPr/>
        <p:txBody>
          <a:bodyPr/>
          <a:lstStyle/>
          <a:p>
            <a:fld id="{323CB8F1-F293-D34A-9AE8-2910AAB7634F}" type="slidenum">
              <a:rPr lang="en-CA" smtClean="0"/>
              <a:pPr/>
              <a:t>‹nr.›</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fld id="{27283EF7-3969-8E44-A7F9-3BECCC683F30}" type="datetimeFigureOut">
              <a:rPr lang="en-CA"/>
              <a:pPr/>
              <a:t>2017-05-17</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fld id="{13302778-932F-2741-AA0E-EC0A4B00748E}" type="slidenum">
              <a:rPr lang="en-CA"/>
              <a:pPr/>
              <a:t>‹nr.›</a:t>
            </a:fld>
            <a:endParaRPr lang="en-CA"/>
          </a:p>
        </p:txBody>
      </p:sp>
    </p:spTree>
    <p:extLst>
      <p:ext uri="{BB962C8B-B14F-4D97-AF65-F5344CB8AC3E}">
        <p14:creationId xmlns:p14="http://schemas.microsoft.com/office/powerpoint/2010/main" val="2361496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nl-NL" smtClean="0"/>
              <a:t>Klik om de stijl te bewerken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B5FA9D31-E0F9-FD41-A706-C03418DFF21E}" type="datetimeFigureOut">
              <a:rPr lang="en-CA" smtClean="0"/>
              <a:pPr/>
              <a:t>2017-05-17</a:t>
            </a:fld>
            <a:endParaRPr lang="en-CA"/>
          </a:p>
        </p:txBody>
      </p:sp>
      <p:sp>
        <p:nvSpPr>
          <p:cNvPr id="6" name="Footer Placeholder 5"/>
          <p:cNvSpPr>
            <a:spLocks noGrp="1"/>
          </p:cNvSpPr>
          <p:nvPr>
            <p:ph type="ftr" sz="quarter" idx="11"/>
          </p:nvPr>
        </p:nvSpPr>
        <p:spPr/>
        <p:txBody>
          <a:bodyPr/>
          <a:lstStyle/>
          <a:p>
            <a:pPr>
              <a:defRPr/>
            </a:pPr>
            <a:endParaRPr lang="en-CA"/>
          </a:p>
        </p:txBody>
      </p:sp>
      <p:sp>
        <p:nvSpPr>
          <p:cNvPr id="7" name="Slide Number Placeholder 6"/>
          <p:cNvSpPr>
            <a:spLocks noGrp="1"/>
          </p:cNvSpPr>
          <p:nvPr>
            <p:ph type="sldNum" sz="quarter" idx="12"/>
          </p:nvPr>
        </p:nvSpPr>
        <p:spPr/>
        <p:txBody>
          <a:bodyPr/>
          <a:lstStyle/>
          <a:p>
            <a:fld id="{323CB8F1-F293-D34A-9AE8-2910AAB7634F}" type="slidenum">
              <a:rPr lang="en-CA" smtClean="0"/>
              <a:pPr/>
              <a:t>‹nr.›</a:t>
            </a:fld>
            <a:endParaRPr lang="en-CA"/>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nl-NL" smtClean="0"/>
              <a:t>Klik om de stijl te bewerken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B5FA9D31-E0F9-FD41-A706-C03418DFF21E}" type="datetimeFigureOut">
              <a:rPr lang="en-CA" smtClean="0"/>
              <a:pPr/>
              <a:t>2017-05-17</a:t>
            </a:fld>
            <a:endParaRPr lang="en-CA"/>
          </a:p>
        </p:txBody>
      </p:sp>
      <p:sp>
        <p:nvSpPr>
          <p:cNvPr id="6" name="Footer Placeholder 5"/>
          <p:cNvSpPr>
            <a:spLocks noGrp="1"/>
          </p:cNvSpPr>
          <p:nvPr>
            <p:ph type="ftr" sz="quarter" idx="11"/>
          </p:nvPr>
        </p:nvSpPr>
        <p:spPr/>
        <p:txBody>
          <a:bodyPr/>
          <a:lstStyle/>
          <a:p>
            <a:pPr>
              <a:defRPr/>
            </a:pPr>
            <a:endParaRPr lang="en-CA"/>
          </a:p>
        </p:txBody>
      </p:sp>
      <p:sp>
        <p:nvSpPr>
          <p:cNvPr id="7" name="Slide Number Placeholder 6"/>
          <p:cNvSpPr>
            <a:spLocks noGrp="1"/>
          </p:cNvSpPr>
          <p:nvPr>
            <p:ph type="sldNum" sz="quarter" idx="12"/>
          </p:nvPr>
        </p:nvSpPr>
        <p:spPr/>
        <p:txBody>
          <a:bodyPr/>
          <a:lstStyle/>
          <a:p>
            <a:fld id="{323CB8F1-F293-D34A-9AE8-2910AAB7634F}" type="slidenum">
              <a:rPr lang="en-CA" smtClean="0"/>
              <a:pPr/>
              <a:t>‹nr.›</a:t>
            </a:fld>
            <a:endParaRPr lang="en-CA"/>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B5FA9D31-E0F9-FD41-A706-C03418DFF21E}" type="datetimeFigureOut">
              <a:rPr lang="en-CA" smtClean="0"/>
              <a:pPr/>
              <a:t>2017-05-17</a:t>
            </a:fld>
            <a:endParaRPr lang="en-CA"/>
          </a:p>
        </p:txBody>
      </p:sp>
      <p:sp>
        <p:nvSpPr>
          <p:cNvPr id="5" name="Footer Placeholder 4"/>
          <p:cNvSpPr>
            <a:spLocks noGrp="1"/>
          </p:cNvSpPr>
          <p:nvPr>
            <p:ph type="ftr" sz="quarter" idx="11"/>
          </p:nvPr>
        </p:nvSpPr>
        <p:spPr/>
        <p:txBody>
          <a:bodyPr/>
          <a:lstStyle/>
          <a:p>
            <a:pPr>
              <a:defRPr/>
            </a:pPr>
            <a:endParaRPr lang="en-CA"/>
          </a:p>
        </p:txBody>
      </p:sp>
      <p:sp>
        <p:nvSpPr>
          <p:cNvPr id="6" name="Slide Number Placeholder 5"/>
          <p:cNvSpPr>
            <a:spLocks noGrp="1"/>
          </p:cNvSpPr>
          <p:nvPr>
            <p:ph type="sldNum" sz="quarter" idx="12"/>
          </p:nvPr>
        </p:nvSpPr>
        <p:spPr/>
        <p:txBody>
          <a:bodyPr/>
          <a:lstStyle/>
          <a:p>
            <a:fld id="{323CB8F1-F293-D34A-9AE8-2910AAB7634F}" type="slidenum">
              <a:rPr lang="en-CA" smtClean="0"/>
              <a:pPr/>
              <a:t>‹nr.›</a:t>
            </a:fld>
            <a:endParaRPr lang="en-CA"/>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B5FA9D31-E0F9-FD41-A706-C03418DFF21E}" type="datetimeFigureOut">
              <a:rPr lang="en-CA" smtClean="0"/>
              <a:pPr/>
              <a:t>2017-05-17</a:t>
            </a:fld>
            <a:endParaRPr lang="en-CA"/>
          </a:p>
        </p:txBody>
      </p:sp>
      <p:sp>
        <p:nvSpPr>
          <p:cNvPr id="5" name="Footer Placeholder 4"/>
          <p:cNvSpPr>
            <a:spLocks noGrp="1"/>
          </p:cNvSpPr>
          <p:nvPr>
            <p:ph type="ftr" sz="quarter" idx="11"/>
          </p:nvPr>
        </p:nvSpPr>
        <p:spPr/>
        <p:txBody>
          <a:bodyPr/>
          <a:lstStyle/>
          <a:p>
            <a:pPr>
              <a:defRPr/>
            </a:pPr>
            <a:endParaRPr lang="en-CA"/>
          </a:p>
        </p:txBody>
      </p:sp>
      <p:sp>
        <p:nvSpPr>
          <p:cNvPr id="6" name="Slide Number Placeholder 5"/>
          <p:cNvSpPr>
            <a:spLocks noGrp="1"/>
          </p:cNvSpPr>
          <p:nvPr>
            <p:ph type="sldNum" sz="quarter" idx="12"/>
          </p:nvPr>
        </p:nvSpPr>
        <p:spPr/>
        <p:txBody>
          <a:bodyPr/>
          <a:lstStyle/>
          <a:p>
            <a:fld id="{323CB8F1-F293-D34A-9AE8-2910AAB7634F}" type="slidenum">
              <a:rPr lang="en-CA" smtClean="0"/>
              <a:pPr/>
              <a:t>‹nr.›</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EB9171D-F410-1544-8303-D986FB2CED6C}" type="datetimeFigureOut">
              <a:rPr lang="en-CA"/>
              <a:pPr/>
              <a:t>2017-05-17</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fld id="{0715EAED-E8AA-A644-8FFC-34D63935E705}" type="slidenum">
              <a:rPr lang="en-CA"/>
              <a:pPr/>
              <a:t>‹nr.›</a:t>
            </a:fld>
            <a:endParaRPr lang="en-CA"/>
          </a:p>
        </p:txBody>
      </p:sp>
    </p:spTree>
    <p:extLst>
      <p:ext uri="{BB962C8B-B14F-4D97-AF65-F5344CB8AC3E}">
        <p14:creationId xmlns:p14="http://schemas.microsoft.com/office/powerpoint/2010/main" val="3092540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fld id="{A35FC8FB-F20C-704F-8804-312ECFF38A81}" type="datetimeFigureOut">
              <a:rPr lang="en-CA"/>
              <a:pPr/>
              <a:t>2017-05-17</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fld id="{71D0F588-D9AF-234F-B9AE-43EC2EECB285}" type="slidenum">
              <a:rPr lang="en-CA"/>
              <a:pPr/>
              <a:t>‹nr.›</a:t>
            </a:fld>
            <a:endParaRPr lang="en-CA"/>
          </a:p>
        </p:txBody>
      </p:sp>
    </p:spTree>
    <p:extLst>
      <p:ext uri="{BB962C8B-B14F-4D97-AF65-F5344CB8AC3E}">
        <p14:creationId xmlns:p14="http://schemas.microsoft.com/office/powerpoint/2010/main" val="1948879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fld id="{08C68453-7E08-B04A-8F6E-BDD0E25CAE13}" type="datetimeFigureOut">
              <a:rPr lang="en-CA"/>
              <a:pPr/>
              <a:t>2017-05-17</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fld id="{4414C663-4482-1848-99A4-E86D4AC14C9D}" type="slidenum">
              <a:rPr lang="en-CA"/>
              <a:pPr/>
              <a:t>‹nr.›</a:t>
            </a:fld>
            <a:endParaRPr lang="en-CA"/>
          </a:p>
        </p:txBody>
      </p:sp>
    </p:spTree>
    <p:extLst>
      <p:ext uri="{BB962C8B-B14F-4D97-AF65-F5344CB8AC3E}">
        <p14:creationId xmlns:p14="http://schemas.microsoft.com/office/powerpoint/2010/main" val="3138761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fld id="{E66576C3-7F2D-1445-9488-5AA967F09FA2}" type="datetimeFigureOut">
              <a:rPr lang="en-CA"/>
              <a:pPr/>
              <a:t>2017-05-17</a:t>
            </a:fld>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fld id="{310D4CEB-908E-8C4C-B7DD-E3D37153327F}" type="slidenum">
              <a:rPr lang="en-CA"/>
              <a:pPr/>
              <a:t>‹nr.›</a:t>
            </a:fld>
            <a:endParaRPr lang="en-CA"/>
          </a:p>
        </p:txBody>
      </p:sp>
    </p:spTree>
    <p:extLst>
      <p:ext uri="{BB962C8B-B14F-4D97-AF65-F5344CB8AC3E}">
        <p14:creationId xmlns:p14="http://schemas.microsoft.com/office/powerpoint/2010/main" val="1873040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C0150F50-1F09-E84C-B43A-2D4CEB453399}" type="datetimeFigureOut">
              <a:rPr lang="en-CA"/>
              <a:pPr/>
              <a:t>2017-05-17</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fld id="{7A7BE1FB-B0E8-9543-BF65-9FCF6788E29D}" type="slidenum">
              <a:rPr lang="en-CA"/>
              <a:pPr/>
              <a:t>‹nr.›</a:t>
            </a:fld>
            <a:endParaRPr lang="en-CA"/>
          </a:p>
        </p:txBody>
      </p:sp>
    </p:spTree>
    <p:extLst>
      <p:ext uri="{BB962C8B-B14F-4D97-AF65-F5344CB8AC3E}">
        <p14:creationId xmlns:p14="http://schemas.microsoft.com/office/powerpoint/2010/main" val="1468917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F2738B5-4A81-7A44-9280-9A394E3116B7}" type="datetimeFigureOut">
              <a:rPr lang="en-CA"/>
              <a:pPr/>
              <a:t>2017-05-17</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fld id="{99125DA0-81E6-F643-AC23-691F5E4AD8F5}" type="slidenum">
              <a:rPr lang="en-CA"/>
              <a:pPr/>
              <a:t>‹nr.›</a:t>
            </a:fld>
            <a:endParaRPr lang="en-CA"/>
          </a:p>
        </p:txBody>
      </p:sp>
    </p:spTree>
    <p:extLst>
      <p:ext uri="{BB962C8B-B14F-4D97-AF65-F5344CB8AC3E}">
        <p14:creationId xmlns:p14="http://schemas.microsoft.com/office/powerpoint/2010/main" val="2971407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5A70310D-43E3-5641-A8D7-D23576F0FD5D}" type="datetimeFigureOut">
              <a:rPr lang="en-CA"/>
              <a:pPr/>
              <a:t>2017-05-17</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fld id="{7C79B65E-1EED-5C4F-9AEB-E63A367C5B44}" type="slidenum">
              <a:rPr lang="en-CA"/>
              <a:pPr/>
              <a:t>‹nr.›</a:t>
            </a:fld>
            <a:endParaRPr lang="en-CA"/>
          </a:p>
        </p:txBody>
      </p:sp>
    </p:spTree>
    <p:extLst>
      <p:ext uri="{BB962C8B-B14F-4D97-AF65-F5344CB8AC3E}">
        <p14:creationId xmlns:p14="http://schemas.microsoft.com/office/powerpoint/2010/main" val="2583769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CA"/>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200">
                <a:solidFill>
                  <a:srgbClr val="898989"/>
                </a:solidFill>
              </a:defRPr>
            </a:lvl1pPr>
          </a:lstStyle>
          <a:p>
            <a:fld id="{B5FA9D31-E0F9-FD41-A706-C03418DFF21E}" type="datetimeFigureOut">
              <a:rPr lang="en-CA"/>
              <a:pPr/>
              <a:t>2017-05-17</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latin typeface="Arial" pitchFamily="34" charset="0"/>
                <a:ea typeface="ＭＳ Ｐゴシック" pitchFamily="34" charset="-128"/>
                <a:cs typeface="+mn-cs"/>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323CB8F1-F293-D34A-9AE8-2910AAB7634F}" type="slidenum">
              <a:rPr lang="en-CA"/>
              <a:pPr/>
              <a:t>‹nr.›</a:t>
            </a:fld>
            <a:endParaRPr lang="en-CA"/>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6" r:id="rId12"/>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ＭＳ Ｐゴシック" charset="0"/>
          <a:cs typeface="+mj-cs"/>
        </a:defRPr>
      </a:lvl1pPr>
      <a:lvl2pPr algn="ctr" rtl="0" fontAlgn="base">
        <a:spcBef>
          <a:spcPct val="0"/>
        </a:spcBef>
        <a:spcAft>
          <a:spcPct val="0"/>
        </a:spcAft>
        <a:defRPr sz="4400">
          <a:solidFill>
            <a:schemeClr val="tx1"/>
          </a:solidFill>
          <a:latin typeface="Calibri" charset="0"/>
          <a:ea typeface="ＭＳ Ｐゴシック" charset="0"/>
        </a:defRPr>
      </a:lvl2pPr>
      <a:lvl3pPr algn="ctr" rtl="0" fontAlgn="base">
        <a:spcBef>
          <a:spcPct val="0"/>
        </a:spcBef>
        <a:spcAft>
          <a:spcPct val="0"/>
        </a:spcAft>
        <a:defRPr sz="4400">
          <a:solidFill>
            <a:schemeClr val="tx1"/>
          </a:solidFill>
          <a:latin typeface="Calibri" charset="0"/>
          <a:ea typeface="ＭＳ Ｐゴシック" charset="0"/>
        </a:defRPr>
      </a:lvl3pPr>
      <a:lvl4pPr algn="ctr" rtl="0" fontAlgn="base">
        <a:spcBef>
          <a:spcPct val="0"/>
        </a:spcBef>
        <a:spcAft>
          <a:spcPct val="0"/>
        </a:spcAft>
        <a:defRPr sz="4400">
          <a:solidFill>
            <a:schemeClr val="tx1"/>
          </a:solidFill>
          <a:latin typeface="Calibri" charset="0"/>
          <a:ea typeface="ＭＳ Ｐゴシック" charset="0"/>
        </a:defRPr>
      </a:lvl4pPr>
      <a:lvl5pPr algn="ctr" rtl="0" fontAlgn="base">
        <a:spcBef>
          <a:spcPct val="0"/>
        </a:spcBef>
        <a:spcAft>
          <a:spcPct val="0"/>
        </a:spcAft>
        <a:defRPr sz="4400">
          <a:solidFill>
            <a:schemeClr val="tx1"/>
          </a:solidFill>
          <a:latin typeface="Calibri" charset="0"/>
          <a:ea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nl-NL" smtClean="0"/>
              <a:t>Klik om de stijl te bewerken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5FA9D31-E0F9-FD41-A706-C03418DFF21E}" type="datetimeFigureOut">
              <a:rPr lang="en-CA" smtClean="0"/>
              <a:pPr/>
              <a:t>2017-05-17</a:t>
            </a:fld>
            <a:endParaRPr lang="en-CA"/>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a:defRPr/>
            </a:pPr>
            <a:endParaRPr lang="en-CA"/>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323CB8F1-F293-D34A-9AE8-2910AAB7634F}" type="slidenum">
              <a:rPr lang="en-CA" smtClean="0"/>
              <a:pPr/>
              <a:t>‹nr.›</a:t>
            </a:fld>
            <a:endParaRPr lang="en-CA"/>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jpeg"/><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3"/>
          <p:cNvSpPr>
            <a:spLocks noGrp="1" noChangeArrowheads="1"/>
          </p:cNvSpPr>
          <p:nvPr>
            <p:ph type="subTitle" idx="1"/>
          </p:nvPr>
        </p:nvSpPr>
        <p:spPr>
          <a:xfrm>
            <a:off x="165370" y="4327551"/>
            <a:ext cx="8745166" cy="2102745"/>
          </a:xfrm>
          <a:effectLst>
            <a:outerShdw dist="35921" dir="2700000" algn="ctr" rotWithShape="0">
              <a:schemeClr val="bg2"/>
            </a:outerShdw>
          </a:effectLst>
        </p:spPr>
        <p:txBody>
          <a:bodyPr>
            <a:noAutofit/>
          </a:bodyPr>
          <a:lstStyle/>
          <a:p>
            <a:pPr>
              <a:lnSpc>
                <a:spcPct val="150000"/>
              </a:lnSpc>
              <a:buFont typeface="Monotype Sorts" charset="0"/>
              <a:buNone/>
            </a:pPr>
            <a:r>
              <a:rPr lang="en-GB" sz="1400" b="1" dirty="0">
                <a:solidFill>
                  <a:srgbClr val="0066CC"/>
                </a:solidFill>
              </a:rPr>
              <a:t>Jana </a:t>
            </a:r>
            <a:r>
              <a:rPr lang="en-GB" sz="1400" b="1" dirty="0" smtClean="0">
                <a:solidFill>
                  <a:srgbClr val="0066CC"/>
                </a:solidFill>
              </a:rPr>
              <a:t>Vasilj-Begovic, </a:t>
            </a:r>
            <a:r>
              <a:rPr lang="en-GB" sz="1200" b="1" i="1" dirty="0" smtClean="0"/>
              <a:t>FL </a:t>
            </a:r>
            <a:r>
              <a:rPr lang="en-GB" sz="1200" b="1" i="1" dirty="0" err="1" smtClean="0"/>
              <a:t>Stds</a:t>
            </a:r>
            <a:r>
              <a:rPr lang="en-GB" sz="1200" b="1" i="1" dirty="0" smtClean="0"/>
              <a:t> O </a:t>
            </a:r>
            <a:r>
              <a:rPr lang="en-GB" sz="1200" b="1" i="1" dirty="0"/>
              <a:t>– </a:t>
            </a:r>
            <a:r>
              <a:rPr lang="en-GB" sz="1200" b="1" i="1" dirty="0" smtClean="0"/>
              <a:t>MPG, Canada, </a:t>
            </a:r>
            <a:r>
              <a:rPr lang="en-GB" sz="1200" b="1" i="1" dirty="0"/>
              <a:t>and Associate BILC </a:t>
            </a:r>
            <a:r>
              <a:rPr lang="en-GB" sz="1200" b="1" i="1" dirty="0" smtClean="0"/>
              <a:t>Secretary</a:t>
            </a:r>
          </a:p>
          <a:p>
            <a:pPr>
              <a:lnSpc>
                <a:spcPct val="150000"/>
              </a:lnSpc>
              <a:buFont typeface="Monotype Sorts" charset="0"/>
              <a:buNone/>
            </a:pPr>
            <a:r>
              <a:rPr lang="en-GB" sz="1400" b="1" dirty="0" err="1">
                <a:solidFill>
                  <a:srgbClr val="0066CC"/>
                </a:solidFill>
              </a:rPr>
              <a:t>Dr.</a:t>
            </a:r>
            <a:r>
              <a:rPr lang="en-GB" sz="1400" b="1" dirty="0">
                <a:solidFill>
                  <a:srgbClr val="0066CC"/>
                </a:solidFill>
              </a:rPr>
              <a:t> Dugald Sturges, </a:t>
            </a:r>
            <a:r>
              <a:rPr lang="en-GB" sz="1200" b="1" i="1" dirty="0" smtClean="0"/>
              <a:t>Head of English Language Instruction, Federal Office of Languages, </a:t>
            </a:r>
            <a:r>
              <a:rPr lang="en-GB" sz="1200" b="1" i="1" dirty="0" err="1" smtClean="0"/>
              <a:t>Hürth</a:t>
            </a:r>
            <a:r>
              <a:rPr lang="en-GB" sz="1200" b="1" i="1" dirty="0" smtClean="0"/>
              <a:t>, Germany</a:t>
            </a:r>
          </a:p>
          <a:p>
            <a:pPr>
              <a:lnSpc>
                <a:spcPct val="150000"/>
              </a:lnSpc>
            </a:pPr>
            <a:r>
              <a:rPr lang="en-CA" sz="1400" b="1" dirty="0" err="1">
                <a:solidFill>
                  <a:srgbClr val="0066CC"/>
                </a:solidFill>
              </a:rPr>
              <a:t>Kåre</a:t>
            </a:r>
            <a:r>
              <a:rPr lang="en-GB" sz="1400" b="1" dirty="0">
                <a:solidFill>
                  <a:srgbClr val="0066CC"/>
                </a:solidFill>
              </a:rPr>
              <a:t> Kildevang, </a:t>
            </a:r>
            <a:r>
              <a:rPr lang="en-GB" sz="1200" b="1" i="1" dirty="0"/>
              <a:t>Associate Professor, </a:t>
            </a:r>
            <a:r>
              <a:rPr lang="en-GB" sz="1200" b="1" i="1" smtClean="0"/>
              <a:t>Royal Danish </a:t>
            </a:r>
            <a:r>
              <a:rPr lang="en-GB" sz="1200" b="1" i="1" dirty="0" err="1"/>
              <a:t>Defense</a:t>
            </a:r>
            <a:r>
              <a:rPr lang="en-GB" sz="1200" b="1" i="1" dirty="0"/>
              <a:t> College</a:t>
            </a:r>
          </a:p>
          <a:p>
            <a:pPr>
              <a:lnSpc>
                <a:spcPct val="150000"/>
              </a:lnSpc>
            </a:pPr>
            <a:r>
              <a:rPr lang="en-GB" sz="1400" b="1" dirty="0">
                <a:solidFill>
                  <a:srgbClr val="0066CC"/>
                </a:solidFill>
              </a:rPr>
              <a:t>Gerard Seinhorst, </a:t>
            </a:r>
            <a:r>
              <a:rPr lang="en-CA" sz="1200" b="1" i="1" dirty="0"/>
              <a:t>Project Manager Assessment &amp; Quality Assurance, </a:t>
            </a:r>
            <a:r>
              <a:rPr lang="en-CA" sz="1200" b="1" i="1" dirty="0" smtClean="0"/>
              <a:t>NLD </a:t>
            </a:r>
            <a:r>
              <a:rPr lang="en-CA" sz="1200" b="1" i="1" dirty="0"/>
              <a:t>Defence Language Centre</a:t>
            </a:r>
            <a:endParaRPr lang="en-GB" sz="1200" b="1" i="1" dirty="0"/>
          </a:p>
          <a:p>
            <a:pPr>
              <a:spcBef>
                <a:spcPts val="0"/>
              </a:spcBef>
            </a:pPr>
            <a:r>
              <a:rPr lang="en-GB" sz="1600" b="1" dirty="0">
                <a:effectLst>
                  <a:outerShdw blurRad="38100" dist="38100" dir="2700000" algn="tl">
                    <a:srgbClr val="FFFFFF"/>
                  </a:outerShdw>
                </a:effectLst>
                <a:latin typeface="Arial Black" charset="0"/>
              </a:rPr>
              <a:t> </a:t>
            </a:r>
            <a:r>
              <a:rPr lang="en-GB" sz="1600" b="1" dirty="0" smtClean="0">
                <a:effectLst>
                  <a:outerShdw blurRad="38100" dist="38100" dir="2700000" algn="tl">
                    <a:srgbClr val="FFFFFF"/>
                  </a:outerShdw>
                </a:effectLst>
              </a:rPr>
              <a:t> </a:t>
            </a:r>
          </a:p>
          <a:p>
            <a:pPr>
              <a:spcBef>
                <a:spcPts val="0"/>
              </a:spcBef>
            </a:pPr>
            <a:r>
              <a:rPr lang="en-GB" sz="1600" b="1" dirty="0" smtClean="0">
                <a:solidFill>
                  <a:schemeClr val="tx2"/>
                </a:solidFill>
                <a:effectLst>
                  <a:outerShdw blurRad="38100" dist="38100" dir="2700000" algn="tl">
                    <a:srgbClr val="FFFFFF"/>
                  </a:outerShdw>
                </a:effectLst>
              </a:rPr>
              <a:t>Vienna, May 2017</a:t>
            </a:r>
            <a:endParaRPr lang="en-GB" sz="1600" b="1" dirty="0">
              <a:solidFill>
                <a:schemeClr val="tx2"/>
              </a:solidFill>
              <a:effectLst>
                <a:outerShdw blurRad="38100" dist="38100" dir="2700000" algn="tl">
                  <a:srgbClr val="FFFFFF"/>
                </a:outerShdw>
              </a:effectLst>
            </a:endParaRPr>
          </a:p>
        </p:txBody>
      </p:sp>
      <p:sp>
        <p:nvSpPr>
          <p:cNvPr id="3076" name="Text Box 6"/>
          <p:cNvSpPr txBox="1">
            <a:spLocks noChangeArrowheads="1"/>
          </p:cNvSpPr>
          <p:nvPr/>
        </p:nvSpPr>
        <p:spPr bwMode="auto">
          <a:xfrm>
            <a:off x="3276600" y="533400"/>
            <a:ext cx="2590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a:defRPr sz="2000">
                <a:solidFill>
                  <a:schemeClr val="tx1"/>
                </a:solidFill>
                <a:latin typeface="Arial" charset="0"/>
                <a:ea typeface="ＭＳ Ｐゴシック" charset="0"/>
              </a:defRPr>
            </a:lvl6pPr>
            <a:lvl7pPr>
              <a:defRPr sz="2000">
                <a:solidFill>
                  <a:schemeClr val="tx1"/>
                </a:solidFill>
                <a:latin typeface="Arial" charset="0"/>
                <a:ea typeface="ＭＳ Ｐゴシック" charset="0"/>
              </a:defRPr>
            </a:lvl7pPr>
            <a:lvl8pPr>
              <a:defRPr sz="2000">
                <a:solidFill>
                  <a:schemeClr val="tx1"/>
                </a:solidFill>
                <a:latin typeface="Arial" charset="0"/>
                <a:ea typeface="ＭＳ Ｐゴシック" charset="0"/>
              </a:defRPr>
            </a:lvl8pPr>
            <a:lvl9pPr>
              <a:defRPr sz="2000">
                <a:solidFill>
                  <a:schemeClr val="tx1"/>
                </a:solidFill>
                <a:latin typeface="Arial" charset="0"/>
                <a:ea typeface="ＭＳ Ｐゴシック" charset="0"/>
              </a:defRPr>
            </a:lvl9pPr>
          </a:lstStyle>
          <a:p>
            <a:pPr algn="l">
              <a:spcBef>
                <a:spcPct val="50000"/>
              </a:spcBef>
              <a:defRPr/>
            </a:pPr>
            <a:endParaRPr lang="en-US" sz="4000" smtClean="0">
              <a:cs typeface="+mn-cs"/>
            </a:endParaRPr>
          </a:p>
        </p:txBody>
      </p:sp>
      <p:graphicFrame>
        <p:nvGraphicFramePr>
          <p:cNvPr id="5125" name="Object 7"/>
          <p:cNvGraphicFramePr>
            <a:graphicFrameLocks/>
          </p:cNvGraphicFramePr>
          <p:nvPr/>
        </p:nvGraphicFramePr>
        <p:xfrm>
          <a:off x="3581400" y="457200"/>
          <a:ext cx="1828800" cy="1571625"/>
        </p:xfrm>
        <a:graphic>
          <a:graphicData uri="http://schemas.openxmlformats.org/presentationml/2006/ole">
            <mc:AlternateContent xmlns:mc="http://schemas.openxmlformats.org/markup-compatibility/2006">
              <mc:Choice xmlns:v="urn:schemas-microsoft-com:vml" Requires="v">
                <p:oleObj spid="_x0000_s5478" name="CorelDRAW" r:id="rId4" imgW="914400" imgH="914400" progId="">
                  <p:embed/>
                </p:oleObj>
              </mc:Choice>
              <mc:Fallback>
                <p:oleObj name="CorelDRAW" r:id="rId4" imgW="914400" imgH="914400" progId="">
                  <p:embed/>
                  <p:pic>
                    <p:nvPicPr>
                      <p:cNvPr id="0" name="Picture 1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457200"/>
                        <a:ext cx="1828800"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pic>
        <p:nvPicPr>
          <p:cNvPr id="2" name="Picture 1"/>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65370" y="491246"/>
            <a:ext cx="3020630" cy="2013753"/>
          </a:xfrm>
          <a:prstGeom prst="rect">
            <a:avLst/>
          </a:prstGeom>
        </p:spPr>
      </p:pic>
      <p:pic>
        <p:nvPicPr>
          <p:cNvPr id="3" name="Picture 2"/>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958000" y="491246"/>
            <a:ext cx="2952536" cy="2013753"/>
          </a:xfrm>
          <a:prstGeom prst="rect">
            <a:avLst/>
          </a:prstGeom>
        </p:spPr>
      </p:pic>
      <p:sp>
        <p:nvSpPr>
          <p:cNvPr id="4" name="Tekstvak 3"/>
          <p:cNvSpPr txBox="1"/>
          <p:nvPr/>
        </p:nvSpPr>
        <p:spPr>
          <a:xfrm>
            <a:off x="0" y="3059228"/>
            <a:ext cx="9144000" cy="1000274"/>
          </a:xfrm>
          <a:prstGeom prst="rect">
            <a:avLst/>
          </a:prstGeom>
          <a:noFill/>
        </p:spPr>
        <p:txBody>
          <a:bodyPr wrap="square" rtlCol="0">
            <a:spAutoFit/>
          </a:bodyPr>
          <a:lstStyle/>
          <a:p>
            <a:r>
              <a:rPr lang="en-US" sz="3000" dirty="0" smtClean="0">
                <a:solidFill>
                  <a:schemeClr val="tx2">
                    <a:lumMod val="75000"/>
                  </a:schemeClr>
                </a:solidFill>
                <a:effectLst>
                  <a:outerShdw blurRad="38100" dist="38100" dir="2700000" algn="tl">
                    <a:srgbClr val="000000">
                      <a:alpha val="43137"/>
                    </a:srgbClr>
                  </a:outerShdw>
                </a:effectLst>
                <a:latin typeface="+mn-lt"/>
              </a:rPr>
              <a:t>LEVEL 4 READING PROFICIENCY</a:t>
            </a:r>
          </a:p>
          <a:p>
            <a:pPr>
              <a:spcBef>
                <a:spcPts val="600"/>
              </a:spcBef>
            </a:pPr>
            <a:r>
              <a:rPr lang="en-US" sz="2400" b="0" i="1" dirty="0" smtClean="0">
                <a:solidFill>
                  <a:srgbClr val="C00000"/>
                </a:solidFill>
                <a:effectLst>
                  <a:outerShdw blurRad="38100" dist="38100" dir="2700000" algn="tl">
                    <a:srgbClr val="000000">
                      <a:alpha val="43137"/>
                    </a:srgbClr>
                  </a:outerShdw>
                </a:effectLst>
                <a:latin typeface="+mn-lt"/>
              </a:rPr>
              <a:t>Final Report on the Prototype Test</a:t>
            </a:r>
            <a:endParaRPr lang="en-US" sz="2400" b="0" i="1" dirty="0">
              <a:solidFill>
                <a:srgbClr val="C00000"/>
              </a:solidFill>
              <a:effectLst>
                <a:outerShdw blurRad="38100" dist="38100" dir="2700000" algn="tl">
                  <a:srgbClr val="000000">
                    <a:alpha val="43137"/>
                  </a:srgbClr>
                </a:outerShdw>
              </a:effectLst>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1000"/>
                                  </p:stCondLst>
                                  <p:childTnLst>
                                    <p:set>
                                      <p:cBhvr>
                                        <p:cTn id="6" dur="1" fill="hold">
                                          <p:stCondLst>
                                            <p:cond delay="0"/>
                                          </p:stCondLst>
                                        </p:cTn>
                                        <p:tgtEl>
                                          <p:spTgt spid="5125"/>
                                        </p:tgtEl>
                                        <p:attrNameLst>
                                          <p:attrName>style.visibility</p:attrName>
                                        </p:attrNameLst>
                                      </p:cBhvr>
                                      <p:to>
                                        <p:strVal val="visible"/>
                                      </p:to>
                                    </p:set>
                                    <p:animEffect transition="in" filter="circle(out)">
                                      <p:cBhvr>
                                        <p:cTn id="7" dur="2000"/>
                                        <p:tgtEl>
                                          <p:spTgt spid="5125"/>
                                        </p:tgtEl>
                                      </p:cBhvr>
                                    </p:animEffect>
                                  </p:childTnLst>
                                </p:cTn>
                              </p:par>
                            </p:childTnLst>
                          </p:cTn>
                        </p:par>
                        <p:par>
                          <p:cTn id="8" fill="hold">
                            <p:stCondLst>
                              <p:cond delay="3000"/>
                            </p:stCondLst>
                            <p:childTnLst>
                              <p:par>
                                <p:cTn id="9" presetID="10" presetClass="entr" presetSubtype="0"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par>
                                <p:cTn id="12" presetID="10" presetClass="entr" presetSubtype="0" fill="hold" nodeType="withEffect">
                                  <p:stCondLst>
                                    <p:cond delay="100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childTnLst>
                                </p:cTn>
                              </p:par>
                            </p:childTnLst>
                          </p:cTn>
                        </p:par>
                        <p:par>
                          <p:cTn id="15" fill="hold">
                            <p:stCondLst>
                              <p:cond delay="6000"/>
                            </p:stCondLst>
                            <p:childTnLst>
                              <p:par>
                                <p:cTn id="16" presetID="10" presetClass="entr" presetSubtype="0" fill="hold" grpId="0" nodeType="afterEffect">
                                  <p:stCondLst>
                                    <p:cond delay="50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2000"/>
                                        <p:tgtEl>
                                          <p:spTgt spid="4">
                                            <p:txEl>
                                              <p:pRg st="0" end="0"/>
                                            </p:txEl>
                                          </p:spTgt>
                                        </p:tgtEl>
                                      </p:cBhvr>
                                    </p:animEffect>
                                  </p:childTnLst>
                                </p:cTn>
                              </p:par>
                            </p:childTnLst>
                          </p:cTn>
                        </p:par>
                        <p:par>
                          <p:cTn id="19" fill="hold">
                            <p:stCondLst>
                              <p:cond delay="8500"/>
                            </p:stCondLst>
                            <p:childTnLst>
                              <p:par>
                                <p:cTn id="20" presetID="10" presetClass="entr" presetSubtype="0" fill="hold" grpId="0" nodeType="afterEffect">
                                  <p:stCondLst>
                                    <p:cond delay="50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2000"/>
                                        <p:tgtEl>
                                          <p:spTgt spid="4">
                                            <p:txEl>
                                              <p:pRg st="1" end="1"/>
                                            </p:txEl>
                                          </p:spTgt>
                                        </p:tgtEl>
                                      </p:cBhvr>
                                    </p:animEffect>
                                  </p:childTnLst>
                                </p:cTn>
                              </p:par>
                            </p:childTnLst>
                          </p:cTn>
                        </p:par>
                        <p:par>
                          <p:cTn id="23" fill="hold">
                            <p:stCondLst>
                              <p:cond delay="11000"/>
                            </p:stCondLst>
                            <p:childTnLst>
                              <p:par>
                                <p:cTn id="24" presetID="10" presetClass="entr" presetSubtype="0" fill="hold" grpId="0" nodeType="afterEffect">
                                  <p:stCondLst>
                                    <p:cond delay="2000"/>
                                  </p:stCondLst>
                                  <p:childTnLst>
                                    <p:set>
                                      <p:cBhvr>
                                        <p:cTn id="25" dur="1" fill="hold">
                                          <p:stCondLst>
                                            <p:cond delay="0"/>
                                          </p:stCondLst>
                                        </p:cTn>
                                        <p:tgtEl>
                                          <p:spTgt spid="105475">
                                            <p:txEl>
                                              <p:pRg st="0" end="0"/>
                                            </p:txEl>
                                          </p:spTgt>
                                        </p:tgtEl>
                                        <p:attrNameLst>
                                          <p:attrName>style.visibility</p:attrName>
                                        </p:attrNameLst>
                                      </p:cBhvr>
                                      <p:to>
                                        <p:strVal val="visible"/>
                                      </p:to>
                                    </p:set>
                                    <p:animEffect transition="in" filter="fade">
                                      <p:cBhvr>
                                        <p:cTn id="26" dur="2000"/>
                                        <p:tgtEl>
                                          <p:spTgt spid="105475">
                                            <p:txEl>
                                              <p:pRg st="0" end="0"/>
                                            </p:txEl>
                                          </p:spTgt>
                                        </p:tgtEl>
                                      </p:cBhvr>
                                    </p:animEffect>
                                  </p:childTnLst>
                                </p:cTn>
                              </p:par>
                            </p:childTnLst>
                          </p:cTn>
                        </p:par>
                        <p:par>
                          <p:cTn id="27" fill="hold">
                            <p:stCondLst>
                              <p:cond delay="13000"/>
                            </p:stCondLst>
                            <p:childTnLst>
                              <p:par>
                                <p:cTn id="28" presetID="10" presetClass="entr" presetSubtype="0" fill="hold" grpId="0" nodeType="afterEffect">
                                  <p:stCondLst>
                                    <p:cond delay="2000"/>
                                  </p:stCondLst>
                                  <p:childTnLst>
                                    <p:set>
                                      <p:cBhvr>
                                        <p:cTn id="29" dur="1" fill="hold">
                                          <p:stCondLst>
                                            <p:cond delay="0"/>
                                          </p:stCondLst>
                                        </p:cTn>
                                        <p:tgtEl>
                                          <p:spTgt spid="105475">
                                            <p:txEl>
                                              <p:pRg st="1" end="1"/>
                                            </p:txEl>
                                          </p:spTgt>
                                        </p:tgtEl>
                                        <p:attrNameLst>
                                          <p:attrName>style.visibility</p:attrName>
                                        </p:attrNameLst>
                                      </p:cBhvr>
                                      <p:to>
                                        <p:strVal val="visible"/>
                                      </p:to>
                                    </p:set>
                                    <p:animEffect transition="in" filter="fade">
                                      <p:cBhvr>
                                        <p:cTn id="30" dur="2000"/>
                                        <p:tgtEl>
                                          <p:spTgt spid="105475">
                                            <p:txEl>
                                              <p:pRg st="1" end="1"/>
                                            </p:txEl>
                                          </p:spTgt>
                                        </p:tgtEl>
                                      </p:cBhvr>
                                    </p:animEffect>
                                  </p:childTnLst>
                                </p:cTn>
                              </p:par>
                            </p:childTnLst>
                          </p:cTn>
                        </p:par>
                        <p:par>
                          <p:cTn id="31" fill="hold">
                            <p:stCondLst>
                              <p:cond delay="17000"/>
                            </p:stCondLst>
                            <p:childTnLst>
                              <p:par>
                                <p:cTn id="32" presetID="10" presetClass="entr" presetSubtype="0" fill="hold" grpId="0" nodeType="afterEffect">
                                  <p:stCondLst>
                                    <p:cond delay="2000"/>
                                  </p:stCondLst>
                                  <p:childTnLst>
                                    <p:set>
                                      <p:cBhvr>
                                        <p:cTn id="33" dur="1" fill="hold">
                                          <p:stCondLst>
                                            <p:cond delay="0"/>
                                          </p:stCondLst>
                                        </p:cTn>
                                        <p:tgtEl>
                                          <p:spTgt spid="105475">
                                            <p:txEl>
                                              <p:pRg st="2" end="2"/>
                                            </p:txEl>
                                          </p:spTgt>
                                        </p:tgtEl>
                                        <p:attrNameLst>
                                          <p:attrName>style.visibility</p:attrName>
                                        </p:attrNameLst>
                                      </p:cBhvr>
                                      <p:to>
                                        <p:strVal val="visible"/>
                                      </p:to>
                                    </p:set>
                                    <p:animEffect transition="in" filter="fade">
                                      <p:cBhvr>
                                        <p:cTn id="34" dur="2000"/>
                                        <p:tgtEl>
                                          <p:spTgt spid="105475">
                                            <p:txEl>
                                              <p:pRg st="2" end="2"/>
                                            </p:txEl>
                                          </p:spTgt>
                                        </p:tgtEl>
                                      </p:cBhvr>
                                    </p:animEffect>
                                  </p:childTnLst>
                                </p:cTn>
                              </p:par>
                            </p:childTnLst>
                          </p:cTn>
                        </p:par>
                        <p:par>
                          <p:cTn id="35" fill="hold">
                            <p:stCondLst>
                              <p:cond delay="21000"/>
                            </p:stCondLst>
                            <p:childTnLst>
                              <p:par>
                                <p:cTn id="36" presetID="10" presetClass="entr" presetSubtype="0" fill="hold" grpId="0" nodeType="afterEffect">
                                  <p:stCondLst>
                                    <p:cond delay="2000"/>
                                  </p:stCondLst>
                                  <p:childTnLst>
                                    <p:set>
                                      <p:cBhvr>
                                        <p:cTn id="37" dur="1" fill="hold">
                                          <p:stCondLst>
                                            <p:cond delay="0"/>
                                          </p:stCondLst>
                                        </p:cTn>
                                        <p:tgtEl>
                                          <p:spTgt spid="105475">
                                            <p:txEl>
                                              <p:pRg st="3" end="3"/>
                                            </p:txEl>
                                          </p:spTgt>
                                        </p:tgtEl>
                                        <p:attrNameLst>
                                          <p:attrName>style.visibility</p:attrName>
                                        </p:attrNameLst>
                                      </p:cBhvr>
                                      <p:to>
                                        <p:strVal val="visible"/>
                                      </p:to>
                                    </p:set>
                                    <p:animEffect transition="in" filter="fade">
                                      <p:cBhvr>
                                        <p:cTn id="38" dur="2000"/>
                                        <p:tgtEl>
                                          <p:spTgt spid="105475">
                                            <p:txEl>
                                              <p:pRg st="3" end="3"/>
                                            </p:txEl>
                                          </p:spTgt>
                                        </p:tgtEl>
                                      </p:cBhvr>
                                    </p:animEffect>
                                  </p:childTnLst>
                                </p:cTn>
                              </p:par>
                            </p:childTnLst>
                          </p:cTn>
                        </p:par>
                        <p:par>
                          <p:cTn id="39" fill="hold">
                            <p:stCondLst>
                              <p:cond delay="25000"/>
                            </p:stCondLst>
                            <p:childTnLst>
                              <p:par>
                                <p:cTn id="40" presetID="10" presetClass="entr" presetSubtype="0" fill="hold" grpId="0" nodeType="afterEffect">
                                  <p:stCondLst>
                                    <p:cond delay="0"/>
                                  </p:stCondLst>
                                  <p:childTnLst>
                                    <p:set>
                                      <p:cBhvr>
                                        <p:cTn id="41" dur="1" fill="hold">
                                          <p:stCondLst>
                                            <p:cond delay="0"/>
                                          </p:stCondLst>
                                        </p:cTn>
                                        <p:tgtEl>
                                          <p:spTgt spid="105475">
                                            <p:txEl>
                                              <p:pRg st="5" end="5"/>
                                            </p:txEl>
                                          </p:spTgt>
                                        </p:tgtEl>
                                        <p:attrNameLst>
                                          <p:attrName>style.visibility</p:attrName>
                                        </p:attrNameLst>
                                      </p:cBhvr>
                                      <p:to>
                                        <p:strVal val="visible"/>
                                      </p:to>
                                    </p:set>
                                    <p:animEffect transition="in" filter="fade">
                                      <p:cBhvr>
                                        <p:cTn id="42" dur="2000"/>
                                        <p:tgtEl>
                                          <p:spTgt spid="1054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uiExpand="1" build="p"/>
      <p:bldP spid="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317214"/>
            <a:ext cx="9144000" cy="723646"/>
          </a:xfrm>
        </p:spPr>
        <p:txBody>
          <a:bodyPr/>
          <a:lstStyle/>
          <a:p>
            <a:pPr>
              <a:lnSpc>
                <a:spcPct val="100000"/>
              </a:lnSpc>
              <a:defRPr/>
            </a:pPr>
            <a:r>
              <a:rPr lang="en-CA" sz="3600" dirty="0" smtClean="0">
                <a:cs typeface="+mj-cs"/>
              </a:rPr>
              <a:t>The </a:t>
            </a:r>
            <a:r>
              <a:rPr lang="en-CA" sz="3600" dirty="0"/>
              <a:t>E</a:t>
            </a:r>
            <a:r>
              <a:rPr lang="en-CA" sz="3600" dirty="0" smtClean="0">
                <a:cs typeface="+mj-cs"/>
              </a:rPr>
              <a:t>xpanding </a:t>
            </a:r>
            <a:r>
              <a:rPr lang="en-CA" sz="3600" dirty="0"/>
              <a:t>S</a:t>
            </a:r>
            <a:r>
              <a:rPr lang="en-CA" sz="3600" dirty="0" smtClean="0">
                <a:cs typeface="+mj-cs"/>
              </a:rPr>
              <a:t>cale</a:t>
            </a:r>
            <a:endParaRPr lang="en-CA" sz="3600" dirty="0">
              <a:cs typeface="+mj-cs"/>
            </a:endParaRPr>
          </a:p>
        </p:txBody>
      </p:sp>
      <p:grpSp>
        <p:nvGrpSpPr>
          <p:cNvPr id="2" name="Group 2"/>
          <p:cNvGrpSpPr>
            <a:grpSpLocks/>
          </p:cNvGrpSpPr>
          <p:nvPr/>
        </p:nvGrpSpPr>
        <p:grpSpPr bwMode="auto">
          <a:xfrm>
            <a:off x="97645" y="121121"/>
            <a:ext cx="931665" cy="838747"/>
            <a:chOff x="4532" y="1685"/>
            <a:chExt cx="3085" cy="2647"/>
          </a:xfrm>
        </p:grpSpPr>
        <p:sp>
          <p:nvSpPr>
            <p:cNvPr id="3" name="Freeform 3"/>
            <p:cNvSpPr>
              <a:spLocks noEditPoints="1"/>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403 w 724"/>
                <a:gd name="T91" fmla="*/ 543 h 1525"/>
                <a:gd name="T92" fmla="*/ 403 w 724"/>
                <a:gd name="T93" fmla="*/ 259 h 1525"/>
                <a:gd name="T94" fmla="*/ 384 w 724"/>
                <a:gd name="T95" fmla="*/ 239 h 1525"/>
                <a:gd name="T96" fmla="*/ 359 w 724"/>
                <a:gd name="T97" fmla="*/ 214 h 1525"/>
                <a:gd name="T98" fmla="*/ 340 w 724"/>
                <a:gd name="T99" fmla="*/ 194 h 1525"/>
                <a:gd name="T100" fmla="*/ 321 w 724"/>
                <a:gd name="T101" fmla="*/ 627 h 1525"/>
                <a:gd name="T102" fmla="*/ 359 w 724"/>
                <a:gd name="T103" fmla="*/ 608 h 1525"/>
                <a:gd name="T104" fmla="*/ 384 w 724"/>
                <a:gd name="T105" fmla="*/ 588 h 1525"/>
                <a:gd name="T106" fmla="*/ 403 w 724"/>
                <a:gd name="T107" fmla="*/ 562 h 1525"/>
                <a:gd name="T108" fmla="*/ 403 w 724"/>
                <a:gd name="T109" fmla="*/ 1260 h 1525"/>
                <a:gd name="T110" fmla="*/ 403 w 724"/>
                <a:gd name="T111" fmla="*/ 847 h 1525"/>
                <a:gd name="T112" fmla="*/ 384 w 724"/>
                <a:gd name="T113" fmla="*/ 827 h 1525"/>
                <a:gd name="T114" fmla="*/ 359 w 724"/>
                <a:gd name="T115" fmla="*/ 801 h 1525"/>
                <a:gd name="T116" fmla="*/ 340 w 724"/>
                <a:gd name="T117" fmla="*/ 782 h 1525"/>
                <a:gd name="T118" fmla="*/ 321 w 724"/>
                <a:gd name="T119" fmla="*/ 1324 h 1525"/>
                <a:gd name="T120" fmla="*/ 359 w 724"/>
                <a:gd name="T121" fmla="*/ 1324 h 1525"/>
                <a:gd name="T122" fmla="*/ 384 w 724"/>
                <a:gd name="T123" fmla="*/ 1305 h 1525"/>
                <a:gd name="T124" fmla="*/ 403 w 724"/>
                <a:gd name="T125" fmla="*/ 1286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close/>
                  <a:moveTo>
                    <a:pt x="403" y="543"/>
                  </a:moveTo>
                  <a:lnTo>
                    <a:pt x="403" y="278"/>
                  </a:lnTo>
                  <a:lnTo>
                    <a:pt x="403" y="259"/>
                  </a:lnTo>
                  <a:lnTo>
                    <a:pt x="403" y="239"/>
                  </a:lnTo>
                  <a:lnTo>
                    <a:pt x="384" y="239"/>
                  </a:lnTo>
                  <a:lnTo>
                    <a:pt x="384" y="214"/>
                  </a:lnTo>
                  <a:lnTo>
                    <a:pt x="359" y="214"/>
                  </a:lnTo>
                  <a:lnTo>
                    <a:pt x="340" y="214"/>
                  </a:lnTo>
                  <a:lnTo>
                    <a:pt x="340" y="194"/>
                  </a:lnTo>
                  <a:lnTo>
                    <a:pt x="321" y="194"/>
                  </a:lnTo>
                  <a:lnTo>
                    <a:pt x="321" y="627"/>
                  </a:lnTo>
                  <a:lnTo>
                    <a:pt x="340" y="627"/>
                  </a:lnTo>
                  <a:lnTo>
                    <a:pt x="359" y="608"/>
                  </a:lnTo>
                  <a:lnTo>
                    <a:pt x="384" y="608"/>
                  </a:lnTo>
                  <a:lnTo>
                    <a:pt x="384" y="588"/>
                  </a:lnTo>
                  <a:lnTo>
                    <a:pt x="403" y="588"/>
                  </a:lnTo>
                  <a:lnTo>
                    <a:pt x="403" y="562"/>
                  </a:lnTo>
                  <a:lnTo>
                    <a:pt x="403" y="543"/>
                  </a:lnTo>
                  <a:close/>
                  <a:moveTo>
                    <a:pt x="403" y="1260"/>
                  </a:moveTo>
                  <a:lnTo>
                    <a:pt x="403" y="866"/>
                  </a:lnTo>
                  <a:lnTo>
                    <a:pt x="403" y="847"/>
                  </a:lnTo>
                  <a:lnTo>
                    <a:pt x="403" y="827"/>
                  </a:lnTo>
                  <a:lnTo>
                    <a:pt x="384" y="827"/>
                  </a:lnTo>
                  <a:lnTo>
                    <a:pt x="384" y="801"/>
                  </a:lnTo>
                  <a:lnTo>
                    <a:pt x="359" y="801"/>
                  </a:lnTo>
                  <a:lnTo>
                    <a:pt x="359" y="782"/>
                  </a:lnTo>
                  <a:lnTo>
                    <a:pt x="340" y="782"/>
                  </a:lnTo>
                  <a:lnTo>
                    <a:pt x="321" y="782"/>
                  </a:lnTo>
                  <a:lnTo>
                    <a:pt x="321" y="1324"/>
                  </a:lnTo>
                  <a:lnTo>
                    <a:pt x="340" y="1324"/>
                  </a:lnTo>
                  <a:lnTo>
                    <a:pt x="359" y="1324"/>
                  </a:lnTo>
                  <a:lnTo>
                    <a:pt x="384" y="1324"/>
                  </a:lnTo>
                  <a:lnTo>
                    <a:pt x="384" y="1305"/>
                  </a:lnTo>
                  <a:lnTo>
                    <a:pt x="403" y="1305"/>
                  </a:lnTo>
                  <a:lnTo>
                    <a:pt x="403" y="1286"/>
                  </a:lnTo>
                  <a:lnTo>
                    <a:pt x="403" y="126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 name="Freeform 4"/>
            <p:cNvSpPr>
              <a:spLocks/>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Freeform 5"/>
            <p:cNvSpPr>
              <a:spLocks/>
            </p:cNvSpPr>
            <p:nvPr/>
          </p:nvSpPr>
          <p:spPr bwMode="auto">
            <a:xfrm>
              <a:off x="5144" y="2729"/>
              <a:ext cx="82" cy="433"/>
            </a:xfrm>
            <a:custGeom>
              <a:avLst/>
              <a:gdLst>
                <a:gd name="T0" fmla="*/ 82 w 82"/>
                <a:gd name="T1" fmla="*/ 349 h 433"/>
                <a:gd name="T2" fmla="*/ 82 w 82"/>
                <a:gd name="T3" fmla="*/ 84 h 433"/>
                <a:gd name="T4" fmla="*/ 82 w 82"/>
                <a:gd name="T5" fmla="*/ 65 h 433"/>
                <a:gd name="T6" fmla="*/ 82 w 82"/>
                <a:gd name="T7" fmla="*/ 45 h 433"/>
                <a:gd name="T8" fmla="*/ 63 w 82"/>
                <a:gd name="T9" fmla="*/ 45 h 433"/>
                <a:gd name="T10" fmla="*/ 63 w 82"/>
                <a:gd name="T11" fmla="*/ 20 h 433"/>
                <a:gd name="T12" fmla="*/ 38 w 82"/>
                <a:gd name="T13" fmla="*/ 20 h 433"/>
                <a:gd name="T14" fmla="*/ 19 w 82"/>
                <a:gd name="T15" fmla="*/ 20 h 433"/>
                <a:gd name="T16" fmla="*/ 19 w 82"/>
                <a:gd name="T17" fmla="*/ 0 h 433"/>
                <a:gd name="T18" fmla="*/ 0 w 82"/>
                <a:gd name="T19" fmla="*/ 0 h 433"/>
                <a:gd name="T20" fmla="*/ 0 w 82"/>
                <a:gd name="T21" fmla="*/ 433 h 433"/>
                <a:gd name="T22" fmla="*/ 19 w 82"/>
                <a:gd name="T23" fmla="*/ 433 h 433"/>
                <a:gd name="T24" fmla="*/ 38 w 82"/>
                <a:gd name="T25" fmla="*/ 414 h 433"/>
                <a:gd name="T26" fmla="*/ 63 w 82"/>
                <a:gd name="T27" fmla="*/ 414 h 433"/>
                <a:gd name="T28" fmla="*/ 63 w 82"/>
                <a:gd name="T29" fmla="*/ 394 h 433"/>
                <a:gd name="T30" fmla="*/ 82 w 82"/>
                <a:gd name="T31" fmla="*/ 394 h 433"/>
                <a:gd name="T32" fmla="*/ 82 w 82"/>
                <a:gd name="T33" fmla="*/ 368 h 433"/>
                <a:gd name="T34" fmla="*/ 82 w 82"/>
                <a:gd name="T35" fmla="*/ 34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433">
                  <a:moveTo>
                    <a:pt x="82" y="349"/>
                  </a:moveTo>
                  <a:lnTo>
                    <a:pt x="82" y="84"/>
                  </a:lnTo>
                  <a:lnTo>
                    <a:pt x="82" y="65"/>
                  </a:lnTo>
                  <a:lnTo>
                    <a:pt x="82" y="45"/>
                  </a:lnTo>
                  <a:lnTo>
                    <a:pt x="63" y="45"/>
                  </a:lnTo>
                  <a:lnTo>
                    <a:pt x="63" y="20"/>
                  </a:lnTo>
                  <a:lnTo>
                    <a:pt x="38" y="20"/>
                  </a:lnTo>
                  <a:lnTo>
                    <a:pt x="19" y="20"/>
                  </a:lnTo>
                  <a:lnTo>
                    <a:pt x="19" y="0"/>
                  </a:lnTo>
                  <a:lnTo>
                    <a:pt x="0" y="0"/>
                  </a:lnTo>
                  <a:lnTo>
                    <a:pt x="0" y="433"/>
                  </a:lnTo>
                  <a:lnTo>
                    <a:pt x="19" y="433"/>
                  </a:lnTo>
                  <a:lnTo>
                    <a:pt x="38" y="414"/>
                  </a:lnTo>
                  <a:lnTo>
                    <a:pt x="63" y="414"/>
                  </a:lnTo>
                  <a:lnTo>
                    <a:pt x="63" y="394"/>
                  </a:lnTo>
                  <a:lnTo>
                    <a:pt x="82" y="394"/>
                  </a:lnTo>
                  <a:lnTo>
                    <a:pt x="82" y="368"/>
                  </a:lnTo>
                  <a:lnTo>
                    <a:pt x="82" y="349"/>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7" name="Freeform 6"/>
            <p:cNvSpPr>
              <a:spLocks/>
            </p:cNvSpPr>
            <p:nvPr/>
          </p:nvSpPr>
          <p:spPr bwMode="auto">
            <a:xfrm>
              <a:off x="5144" y="3317"/>
              <a:ext cx="82" cy="542"/>
            </a:xfrm>
            <a:custGeom>
              <a:avLst/>
              <a:gdLst>
                <a:gd name="T0" fmla="*/ 82 w 82"/>
                <a:gd name="T1" fmla="*/ 478 h 542"/>
                <a:gd name="T2" fmla="*/ 82 w 82"/>
                <a:gd name="T3" fmla="*/ 84 h 542"/>
                <a:gd name="T4" fmla="*/ 82 w 82"/>
                <a:gd name="T5" fmla="*/ 65 h 542"/>
                <a:gd name="T6" fmla="*/ 82 w 82"/>
                <a:gd name="T7" fmla="*/ 45 h 542"/>
                <a:gd name="T8" fmla="*/ 63 w 82"/>
                <a:gd name="T9" fmla="*/ 45 h 542"/>
                <a:gd name="T10" fmla="*/ 63 w 82"/>
                <a:gd name="T11" fmla="*/ 19 h 542"/>
                <a:gd name="T12" fmla="*/ 38 w 82"/>
                <a:gd name="T13" fmla="*/ 19 h 542"/>
                <a:gd name="T14" fmla="*/ 38 w 82"/>
                <a:gd name="T15" fmla="*/ 0 h 542"/>
                <a:gd name="T16" fmla="*/ 19 w 82"/>
                <a:gd name="T17" fmla="*/ 0 h 542"/>
                <a:gd name="T18" fmla="*/ 0 w 82"/>
                <a:gd name="T19" fmla="*/ 0 h 542"/>
                <a:gd name="T20" fmla="*/ 0 w 82"/>
                <a:gd name="T21" fmla="*/ 542 h 542"/>
                <a:gd name="T22" fmla="*/ 19 w 82"/>
                <a:gd name="T23" fmla="*/ 542 h 542"/>
                <a:gd name="T24" fmla="*/ 38 w 82"/>
                <a:gd name="T25" fmla="*/ 542 h 542"/>
                <a:gd name="T26" fmla="*/ 63 w 82"/>
                <a:gd name="T27" fmla="*/ 542 h 542"/>
                <a:gd name="T28" fmla="*/ 63 w 82"/>
                <a:gd name="T29" fmla="*/ 523 h 542"/>
                <a:gd name="T30" fmla="*/ 82 w 82"/>
                <a:gd name="T31" fmla="*/ 523 h 542"/>
                <a:gd name="T32" fmla="*/ 82 w 82"/>
                <a:gd name="T33" fmla="*/ 504 h 542"/>
                <a:gd name="T34" fmla="*/ 82 w 82"/>
                <a:gd name="T35" fmla="*/ 478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542">
                  <a:moveTo>
                    <a:pt x="82" y="478"/>
                  </a:moveTo>
                  <a:lnTo>
                    <a:pt x="82" y="84"/>
                  </a:lnTo>
                  <a:lnTo>
                    <a:pt x="82" y="65"/>
                  </a:lnTo>
                  <a:lnTo>
                    <a:pt x="82" y="45"/>
                  </a:lnTo>
                  <a:lnTo>
                    <a:pt x="63" y="45"/>
                  </a:lnTo>
                  <a:lnTo>
                    <a:pt x="63" y="19"/>
                  </a:lnTo>
                  <a:lnTo>
                    <a:pt x="38" y="19"/>
                  </a:lnTo>
                  <a:lnTo>
                    <a:pt x="38" y="0"/>
                  </a:lnTo>
                  <a:lnTo>
                    <a:pt x="19" y="0"/>
                  </a:lnTo>
                  <a:lnTo>
                    <a:pt x="0" y="0"/>
                  </a:lnTo>
                  <a:lnTo>
                    <a:pt x="0" y="542"/>
                  </a:lnTo>
                  <a:lnTo>
                    <a:pt x="19" y="542"/>
                  </a:lnTo>
                  <a:lnTo>
                    <a:pt x="38" y="542"/>
                  </a:lnTo>
                  <a:lnTo>
                    <a:pt x="63" y="542"/>
                  </a:lnTo>
                  <a:lnTo>
                    <a:pt x="63" y="523"/>
                  </a:lnTo>
                  <a:lnTo>
                    <a:pt x="82" y="523"/>
                  </a:lnTo>
                  <a:lnTo>
                    <a:pt x="82" y="504"/>
                  </a:lnTo>
                  <a:lnTo>
                    <a:pt x="82" y="478"/>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8" name="Rectangle 7"/>
            <p:cNvSpPr>
              <a:spLocks noChangeArrowheads="1"/>
            </p:cNvSpPr>
            <p:nvPr/>
          </p:nvSpPr>
          <p:spPr bwMode="auto">
            <a:xfrm>
              <a:off x="5610" y="2535"/>
              <a:ext cx="321" cy="1525"/>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 name="Rectangle 8"/>
            <p:cNvSpPr>
              <a:spLocks noChangeArrowheads="1"/>
            </p:cNvSpPr>
            <p:nvPr/>
          </p:nvSpPr>
          <p:spPr bwMode="auto">
            <a:xfrm>
              <a:off x="5610" y="2535"/>
              <a:ext cx="321" cy="1525"/>
            </a:xfrm>
            <a:prstGeom prst="rect">
              <a:avLst/>
            </a:prstGeom>
            <a:noFill/>
            <a:ln w="0">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0" name="Freeform 9"/>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 name="Freeform 10"/>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2" name="Freeform 11"/>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 name="Freeform 12"/>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4" name="Freeform 13"/>
            <p:cNvSpPr>
              <a:spLocks/>
            </p:cNvSpPr>
            <p:nvPr/>
          </p:nvSpPr>
          <p:spPr bwMode="auto">
            <a:xfrm>
              <a:off x="4756" y="4129"/>
              <a:ext cx="2677" cy="57"/>
            </a:xfrm>
            <a:custGeom>
              <a:avLst/>
              <a:gdLst>
                <a:gd name="T0" fmla="*/ 2569 w 2569"/>
                <a:gd name="T1" fmla="*/ 26 h 52"/>
                <a:gd name="T2" fmla="*/ 2569 w 2569"/>
                <a:gd name="T3" fmla="*/ 0 h 52"/>
                <a:gd name="T4" fmla="*/ 0 w 2569"/>
                <a:gd name="T5" fmla="*/ 0 h 52"/>
                <a:gd name="T6" fmla="*/ 0 w 2569"/>
                <a:gd name="T7" fmla="*/ 52 h 52"/>
                <a:gd name="T8" fmla="*/ 2569 w 2569"/>
                <a:gd name="T9" fmla="*/ 52 h 52"/>
                <a:gd name="T10" fmla="*/ 2569 w 2569"/>
                <a:gd name="T11" fmla="*/ 26 h 52"/>
              </a:gdLst>
              <a:ahLst/>
              <a:cxnLst>
                <a:cxn ang="0">
                  <a:pos x="T0" y="T1"/>
                </a:cxn>
                <a:cxn ang="0">
                  <a:pos x="T2" y="T3"/>
                </a:cxn>
                <a:cxn ang="0">
                  <a:pos x="T4" y="T5"/>
                </a:cxn>
                <a:cxn ang="0">
                  <a:pos x="T6" y="T7"/>
                </a:cxn>
                <a:cxn ang="0">
                  <a:pos x="T8" y="T9"/>
                </a:cxn>
                <a:cxn ang="0">
                  <a:pos x="T10" y="T11"/>
                </a:cxn>
              </a:cxnLst>
              <a:rect l="0" t="0" r="r" b="b"/>
              <a:pathLst>
                <a:path w="2569" h="52">
                  <a:moveTo>
                    <a:pt x="2569" y="26"/>
                  </a:moveTo>
                  <a:lnTo>
                    <a:pt x="2569" y="0"/>
                  </a:lnTo>
                  <a:lnTo>
                    <a:pt x="0" y="0"/>
                  </a:lnTo>
                  <a:lnTo>
                    <a:pt x="0" y="52"/>
                  </a:lnTo>
                  <a:lnTo>
                    <a:pt x="2569" y="52"/>
                  </a:lnTo>
                  <a:lnTo>
                    <a:pt x="2569" y="2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 name="Freeform 14"/>
            <p:cNvSpPr>
              <a:spLocks/>
            </p:cNvSpPr>
            <p:nvPr/>
          </p:nvSpPr>
          <p:spPr bwMode="auto">
            <a:xfrm>
              <a:off x="4532" y="4275"/>
              <a:ext cx="3085" cy="57"/>
            </a:xfrm>
            <a:custGeom>
              <a:avLst/>
              <a:gdLst>
                <a:gd name="T0" fmla="*/ 2972 w 2972"/>
                <a:gd name="T1" fmla="*/ 25 h 51"/>
                <a:gd name="T2" fmla="*/ 2972 w 2972"/>
                <a:gd name="T3" fmla="*/ 0 h 51"/>
                <a:gd name="T4" fmla="*/ 0 w 2972"/>
                <a:gd name="T5" fmla="*/ 0 h 51"/>
                <a:gd name="T6" fmla="*/ 0 w 2972"/>
                <a:gd name="T7" fmla="*/ 51 h 51"/>
                <a:gd name="T8" fmla="*/ 2972 w 2972"/>
                <a:gd name="T9" fmla="*/ 51 h 51"/>
                <a:gd name="T10" fmla="*/ 2972 w 2972"/>
                <a:gd name="T11" fmla="*/ 25 h 51"/>
              </a:gdLst>
              <a:ahLst/>
              <a:cxnLst>
                <a:cxn ang="0">
                  <a:pos x="T0" y="T1"/>
                </a:cxn>
                <a:cxn ang="0">
                  <a:pos x="T2" y="T3"/>
                </a:cxn>
                <a:cxn ang="0">
                  <a:pos x="T4" y="T5"/>
                </a:cxn>
                <a:cxn ang="0">
                  <a:pos x="T6" y="T7"/>
                </a:cxn>
                <a:cxn ang="0">
                  <a:pos x="T8" y="T9"/>
                </a:cxn>
                <a:cxn ang="0">
                  <a:pos x="T10" y="T11"/>
                </a:cxn>
              </a:cxnLst>
              <a:rect l="0" t="0" r="r" b="b"/>
              <a:pathLst>
                <a:path w="2972" h="51">
                  <a:moveTo>
                    <a:pt x="2972" y="25"/>
                  </a:moveTo>
                  <a:lnTo>
                    <a:pt x="2972" y="0"/>
                  </a:lnTo>
                  <a:lnTo>
                    <a:pt x="0" y="0"/>
                  </a:lnTo>
                  <a:lnTo>
                    <a:pt x="0" y="51"/>
                  </a:lnTo>
                  <a:lnTo>
                    <a:pt x="2972" y="51"/>
                  </a:lnTo>
                  <a:lnTo>
                    <a:pt x="2972" y="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 name="Freeform 15"/>
            <p:cNvSpPr>
              <a:spLocks/>
            </p:cNvSpPr>
            <p:nvPr/>
          </p:nvSpPr>
          <p:spPr bwMode="auto">
            <a:xfrm>
              <a:off x="4577" y="2427"/>
              <a:ext cx="3011" cy="52"/>
            </a:xfrm>
            <a:custGeom>
              <a:avLst/>
              <a:gdLst>
                <a:gd name="T0" fmla="*/ 0 w 3011"/>
                <a:gd name="T1" fmla="*/ 0 h 52"/>
                <a:gd name="T2" fmla="*/ 13 w 3011"/>
                <a:gd name="T3" fmla="*/ 52 h 52"/>
                <a:gd name="T4" fmla="*/ 3011 w 3011"/>
                <a:gd name="T5" fmla="*/ 52 h 52"/>
                <a:gd name="T6" fmla="*/ 3011 w 3011"/>
                <a:gd name="T7" fmla="*/ 0 h 52"/>
                <a:gd name="T8" fmla="*/ 13 w 3011"/>
                <a:gd name="T9" fmla="*/ 0 h 52"/>
                <a:gd name="T10" fmla="*/ 19 w 3011"/>
                <a:gd name="T11" fmla="*/ 52 h 52"/>
                <a:gd name="T12" fmla="*/ 0 w 3011"/>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3011" h="52">
                  <a:moveTo>
                    <a:pt x="0" y="0"/>
                  </a:moveTo>
                  <a:lnTo>
                    <a:pt x="13" y="52"/>
                  </a:lnTo>
                  <a:lnTo>
                    <a:pt x="3011" y="52"/>
                  </a:lnTo>
                  <a:lnTo>
                    <a:pt x="3011" y="0"/>
                  </a:lnTo>
                  <a:lnTo>
                    <a:pt x="13" y="0"/>
                  </a:lnTo>
                  <a:lnTo>
                    <a:pt x="19" y="52"/>
                  </a:lnTo>
                  <a:lnTo>
                    <a:pt x="0"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 name="Freeform 16"/>
            <p:cNvSpPr>
              <a:spLocks/>
            </p:cNvSpPr>
            <p:nvPr/>
          </p:nvSpPr>
          <p:spPr bwMode="auto">
            <a:xfrm>
              <a:off x="4577" y="1685"/>
              <a:ext cx="1537" cy="794"/>
            </a:xfrm>
            <a:custGeom>
              <a:avLst/>
              <a:gdLst>
                <a:gd name="T0" fmla="*/ 1537 w 1537"/>
                <a:gd name="T1" fmla="*/ 0 h 794"/>
                <a:gd name="T2" fmla="*/ 1512 w 1537"/>
                <a:gd name="T3" fmla="*/ 0 h 794"/>
                <a:gd name="T4" fmla="*/ 0 w 1537"/>
                <a:gd name="T5" fmla="*/ 742 h 794"/>
                <a:gd name="T6" fmla="*/ 19 w 1537"/>
                <a:gd name="T7" fmla="*/ 794 h 794"/>
                <a:gd name="T8" fmla="*/ 1537 w 1537"/>
                <a:gd name="T9" fmla="*/ 51 h 794"/>
                <a:gd name="T10" fmla="*/ 1512 w 1537"/>
                <a:gd name="T11" fmla="*/ 51 h 794"/>
                <a:gd name="T12" fmla="*/ 1537 w 1537"/>
                <a:gd name="T13" fmla="*/ 0 h 794"/>
                <a:gd name="T14" fmla="*/ 1524 w 1537"/>
                <a:gd name="T15" fmla="*/ 0 h 794"/>
                <a:gd name="T16" fmla="*/ 1512 w 1537"/>
                <a:gd name="T17" fmla="*/ 0 h 794"/>
                <a:gd name="T18" fmla="*/ 1537 w 1537"/>
                <a:gd name="T19"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7" h="794">
                  <a:moveTo>
                    <a:pt x="1537" y="0"/>
                  </a:moveTo>
                  <a:lnTo>
                    <a:pt x="1512" y="0"/>
                  </a:lnTo>
                  <a:lnTo>
                    <a:pt x="0" y="742"/>
                  </a:lnTo>
                  <a:lnTo>
                    <a:pt x="19" y="794"/>
                  </a:lnTo>
                  <a:lnTo>
                    <a:pt x="1537" y="51"/>
                  </a:lnTo>
                  <a:lnTo>
                    <a:pt x="1512" y="51"/>
                  </a:lnTo>
                  <a:lnTo>
                    <a:pt x="1537" y="0"/>
                  </a:lnTo>
                  <a:lnTo>
                    <a:pt x="1524" y="0"/>
                  </a:lnTo>
                  <a:lnTo>
                    <a:pt x="1512" y="0"/>
                  </a:lnTo>
                  <a:lnTo>
                    <a:pt x="153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 name="Freeform 17"/>
            <p:cNvSpPr>
              <a:spLocks/>
            </p:cNvSpPr>
            <p:nvPr/>
          </p:nvSpPr>
          <p:spPr bwMode="auto">
            <a:xfrm>
              <a:off x="6089" y="1685"/>
              <a:ext cx="1505" cy="788"/>
            </a:xfrm>
            <a:custGeom>
              <a:avLst/>
              <a:gdLst>
                <a:gd name="T0" fmla="*/ 1499 w 1505"/>
                <a:gd name="T1" fmla="*/ 768 h 788"/>
                <a:gd name="T2" fmla="*/ 1505 w 1505"/>
                <a:gd name="T3" fmla="*/ 742 h 788"/>
                <a:gd name="T4" fmla="*/ 25 w 1505"/>
                <a:gd name="T5" fmla="*/ 0 h 788"/>
                <a:gd name="T6" fmla="*/ 0 w 1505"/>
                <a:gd name="T7" fmla="*/ 51 h 788"/>
                <a:gd name="T8" fmla="*/ 1486 w 1505"/>
                <a:gd name="T9" fmla="*/ 788 h 788"/>
                <a:gd name="T10" fmla="*/ 1499 w 1505"/>
                <a:gd name="T11" fmla="*/ 768 h 788"/>
              </a:gdLst>
              <a:ahLst/>
              <a:cxnLst>
                <a:cxn ang="0">
                  <a:pos x="T0" y="T1"/>
                </a:cxn>
                <a:cxn ang="0">
                  <a:pos x="T2" y="T3"/>
                </a:cxn>
                <a:cxn ang="0">
                  <a:pos x="T4" y="T5"/>
                </a:cxn>
                <a:cxn ang="0">
                  <a:pos x="T6" y="T7"/>
                </a:cxn>
                <a:cxn ang="0">
                  <a:pos x="T8" y="T9"/>
                </a:cxn>
                <a:cxn ang="0">
                  <a:pos x="T10" y="T11"/>
                </a:cxn>
              </a:cxnLst>
              <a:rect l="0" t="0" r="r" b="b"/>
              <a:pathLst>
                <a:path w="1505" h="788">
                  <a:moveTo>
                    <a:pt x="1499" y="768"/>
                  </a:moveTo>
                  <a:lnTo>
                    <a:pt x="1505" y="742"/>
                  </a:lnTo>
                  <a:lnTo>
                    <a:pt x="25" y="0"/>
                  </a:lnTo>
                  <a:lnTo>
                    <a:pt x="0" y="51"/>
                  </a:lnTo>
                  <a:lnTo>
                    <a:pt x="1486" y="788"/>
                  </a:lnTo>
                  <a:lnTo>
                    <a:pt x="1499" y="768"/>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 name="Freeform 18"/>
            <p:cNvSpPr>
              <a:spLocks/>
            </p:cNvSpPr>
            <p:nvPr/>
          </p:nvSpPr>
          <p:spPr bwMode="auto">
            <a:xfrm>
              <a:off x="5194" y="2247"/>
              <a:ext cx="1732" cy="58"/>
            </a:xfrm>
            <a:custGeom>
              <a:avLst/>
              <a:gdLst>
                <a:gd name="T0" fmla="*/ 0 w 1732"/>
                <a:gd name="T1" fmla="*/ 6 h 58"/>
                <a:gd name="T2" fmla="*/ 13 w 1732"/>
                <a:gd name="T3" fmla="*/ 58 h 58"/>
                <a:gd name="T4" fmla="*/ 1732 w 1732"/>
                <a:gd name="T5" fmla="*/ 58 h 58"/>
                <a:gd name="T6" fmla="*/ 1732 w 1732"/>
                <a:gd name="T7" fmla="*/ 0 h 58"/>
                <a:gd name="T8" fmla="*/ 13 w 1732"/>
                <a:gd name="T9" fmla="*/ 0 h 58"/>
                <a:gd name="T10" fmla="*/ 19 w 1732"/>
                <a:gd name="T11" fmla="*/ 58 h 58"/>
                <a:gd name="T12" fmla="*/ 0 w 1732"/>
                <a:gd name="T13" fmla="*/ 6 h 58"/>
              </a:gdLst>
              <a:ahLst/>
              <a:cxnLst>
                <a:cxn ang="0">
                  <a:pos x="T0" y="T1"/>
                </a:cxn>
                <a:cxn ang="0">
                  <a:pos x="T2" y="T3"/>
                </a:cxn>
                <a:cxn ang="0">
                  <a:pos x="T4" y="T5"/>
                </a:cxn>
                <a:cxn ang="0">
                  <a:pos x="T6" y="T7"/>
                </a:cxn>
                <a:cxn ang="0">
                  <a:pos x="T8" y="T9"/>
                </a:cxn>
                <a:cxn ang="0">
                  <a:pos x="T10" y="T11"/>
                </a:cxn>
                <a:cxn ang="0">
                  <a:pos x="T12" y="T13"/>
                </a:cxn>
              </a:cxnLst>
              <a:rect l="0" t="0" r="r" b="b"/>
              <a:pathLst>
                <a:path w="1732" h="58">
                  <a:moveTo>
                    <a:pt x="0" y="6"/>
                  </a:moveTo>
                  <a:lnTo>
                    <a:pt x="13" y="58"/>
                  </a:lnTo>
                  <a:lnTo>
                    <a:pt x="1732" y="58"/>
                  </a:lnTo>
                  <a:lnTo>
                    <a:pt x="1732" y="0"/>
                  </a:lnTo>
                  <a:lnTo>
                    <a:pt x="13" y="0"/>
                  </a:lnTo>
                  <a:lnTo>
                    <a:pt x="19" y="58"/>
                  </a:lnTo>
                  <a:lnTo>
                    <a:pt x="0" y="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 name="Freeform 19"/>
            <p:cNvSpPr>
              <a:spLocks/>
            </p:cNvSpPr>
            <p:nvPr/>
          </p:nvSpPr>
          <p:spPr bwMode="auto">
            <a:xfrm>
              <a:off x="5194" y="1904"/>
              <a:ext cx="895" cy="401"/>
            </a:xfrm>
            <a:custGeom>
              <a:avLst/>
              <a:gdLst>
                <a:gd name="T0" fmla="*/ 895 w 895"/>
                <a:gd name="T1" fmla="*/ 0 h 401"/>
                <a:gd name="T2" fmla="*/ 876 w 895"/>
                <a:gd name="T3" fmla="*/ 0 h 401"/>
                <a:gd name="T4" fmla="*/ 0 w 895"/>
                <a:gd name="T5" fmla="*/ 349 h 401"/>
                <a:gd name="T6" fmla="*/ 19 w 895"/>
                <a:gd name="T7" fmla="*/ 401 h 401"/>
                <a:gd name="T8" fmla="*/ 895 w 895"/>
                <a:gd name="T9" fmla="*/ 52 h 401"/>
                <a:gd name="T10" fmla="*/ 876 w 895"/>
                <a:gd name="T11" fmla="*/ 52 h 401"/>
                <a:gd name="T12" fmla="*/ 895 w 895"/>
                <a:gd name="T13" fmla="*/ 0 h 401"/>
              </a:gdLst>
              <a:ahLst/>
              <a:cxnLst>
                <a:cxn ang="0">
                  <a:pos x="T0" y="T1"/>
                </a:cxn>
                <a:cxn ang="0">
                  <a:pos x="T2" y="T3"/>
                </a:cxn>
                <a:cxn ang="0">
                  <a:pos x="T4" y="T5"/>
                </a:cxn>
                <a:cxn ang="0">
                  <a:pos x="T6" y="T7"/>
                </a:cxn>
                <a:cxn ang="0">
                  <a:pos x="T8" y="T9"/>
                </a:cxn>
                <a:cxn ang="0">
                  <a:pos x="T10" y="T11"/>
                </a:cxn>
                <a:cxn ang="0">
                  <a:pos x="T12" y="T13"/>
                </a:cxn>
              </a:cxnLst>
              <a:rect l="0" t="0" r="r" b="b"/>
              <a:pathLst>
                <a:path w="895" h="401">
                  <a:moveTo>
                    <a:pt x="895" y="0"/>
                  </a:moveTo>
                  <a:lnTo>
                    <a:pt x="876" y="0"/>
                  </a:lnTo>
                  <a:lnTo>
                    <a:pt x="0" y="349"/>
                  </a:lnTo>
                  <a:lnTo>
                    <a:pt x="19" y="401"/>
                  </a:lnTo>
                  <a:lnTo>
                    <a:pt x="895" y="52"/>
                  </a:lnTo>
                  <a:lnTo>
                    <a:pt x="876" y="52"/>
                  </a:lnTo>
                  <a:lnTo>
                    <a:pt x="89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 name="Freeform 20"/>
            <p:cNvSpPr>
              <a:spLocks/>
            </p:cNvSpPr>
            <p:nvPr/>
          </p:nvSpPr>
          <p:spPr bwMode="auto">
            <a:xfrm>
              <a:off x="6070" y="1904"/>
              <a:ext cx="869" cy="401"/>
            </a:xfrm>
            <a:custGeom>
              <a:avLst/>
              <a:gdLst>
                <a:gd name="T0" fmla="*/ 856 w 869"/>
                <a:gd name="T1" fmla="*/ 375 h 401"/>
                <a:gd name="T2" fmla="*/ 869 w 869"/>
                <a:gd name="T3" fmla="*/ 349 h 401"/>
                <a:gd name="T4" fmla="*/ 19 w 869"/>
                <a:gd name="T5" fmla="*/ 0 h 401"/>
                <a:gd name="T6" fmla="*/ 0 w 869"/>
                <a:gd name="T7" fmla="*/ 52 h 401"/>
                <a:gd name="T8" fmla="*/ 844 w 869"/>
                <a:gd name="T9" fmla="*/ 401 h 401"/>
                <a:gd name="T10" fmla="*/ 856 w 869"/>
                <a:gd name="T11" fmla="*/ 375 h 401"/>
              </a:gdLst>
              <a:ahLst/>
              <a:cxnLst>
                <a:cxn ang="0">
                  <a:pos x="T0" y="T1"/>
                </a:cxn>
                <a:cxn ang="0">
                  <a:pos x="T2" y="T3"/>
                </a:cxn>
                <a:cxn ang="0">
                  <a:pos x="T4" y="T5"/>
                </a:cxn>
                <a:cxn ang="0">
                  <a:pos x="T6" y="T7"/>
                </a:cxn>
                <a:cxn ang="0">
                  <a:pos x="T8" y="T9"/>
                </a:cxn>
                <a:cxn ang="0">
                  <a:pos x="T10" y="T11"/>
                </a:cxn>
              </a:cxnLst>
              <a:rect l="0" t="0" r="r" b="b"/>
              <a:pathLst>
                <a:path w="869" h="401">
                  <a:moveTo>
                    <a:pt x="856" y="375"/>
                  </a:moveTo>
                  <a:lnTo>
                    <a:pt x="869" y="349"/>
                  </a:lnTo>
                  <a:lnTo>
                    <a:pt x="19" y="0"/>
                  </a:lnTo>
                  <a:lnTo>
                    <a:pt x="0" y="52"/>
                  </a:lnTo>
                  <a:lnTo>
                    <a:pt x="844" y="401"/>
                  </a:lnTo>
                  <a:lnTo>
                    <a:pt x="856" y="37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pic>
        <p:nvPicPr>
          <p:cNvPr id="32789" name="Picture 21" descr="Na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5125" y="121121"/>
            <a:ext cx="1077019" cy="818475"/>
          </a:xfrm>
          <a:prstGeom prst="rect">
            <a:avLst/>
          </a:prstGeom>
          <a:noFill/>
          <a:extLst>
            <a:ext uri="{909E8E84-426E-40DD-AFC4-6F175D3DCCD1}">
              <a14:hiddenFill xmlns:a14="http://schemas.microsoft.com/office/drawing/2010/main">
                <a:solidFill>
                  <a:srgbClr val="FFFFFF"/>
                </a:solidFill>
              </a14:hiddenFill>
            </a:ext>
          </a:extLst>
        </p:spPr>
      </p:pic>
      <p:pic>
        <p:nvPicPr>
          <p:cNvPr id="307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4912" y="1245069"/>
            <a:ext cx="4257676" cy="5491785"/>
          </a:xfrm>
          <a:prstGeom prst="rect">
            <a:avLst/>
          </a:prstGeom>
          <a:noFill/>
          <a:extLst>
            <a:ext uri="{909E8E84-426E-40DD-AFC4-6F175D3DCCD1}">
              <a14:hiddenFill xmlns:a14="http://schemas.microsoft.com/office/drawing/2010/main">
                <a:solidFill>
                  <a:srgbClr val="FFFFFF"/>
                </a:solidFill>
              </a14:hiddenFill>
            </a:ext>
          </a:extLst>
        </p:spPr>
      </p:pic>
      <p:sp>
        <p:nvSpPr>
          <p:cNvPr id="26" name="Text Box 22"/>
          <p:cNvSpPr txBox="1">
            <a:spLocks noChangeArrowheads="1"/>
          </p:cNvSpPr>
          <p:nvPr/>
        </p:nvSpPr>
        <p:spPr bwMode="auto">
          <a:xfrm>
            <a:off x="3752075" y="5147486"/>
            <a:ext cx="1403350" cy="669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lr>
                <a:schemeClr val="tx2"/>
              </a:buClr>
              <a:buSzPct val="75000"/>
              <a:buFont typeface="Monotype Sorts" pitchFamily="2" charset="2"/>
              <a:buChar char="F"/>
              <a:defRPr sz="3200">
                <a:solidFill>
                  <a:schemeClr val="tx1"/>
                </a:solidFill>
                <a:latin typeface="Arial" pitchFamily="34" charset="0"/>
              </a:defRPr>
            </a:lvl1pPr>
            <a:lvl2pPr marL="742950" indent="-285750" algn="l">
              <a:spcBef>
                <a:spcPct val="20000"/>
              </a:spcBef>
              <a:buClr>
                <a:schemeClr val="tx1"/>
              </a:buClr>
              <a:buChar char="–"/>
              <a:defRPr sz="2800">
                <a:solidFill>
                  <a:schemeClr val="tx1"/>
                </a:solidFill>
                <a:latin typeface="Arial" pitchFamily="34" charset="0"/>
              </a:defRPr>
            </a:lvl2pPr>
            <a:lvl3pPr marL="1143000" indent="-228600" algn="l">
              <a:spcBef>
                <a:spcPct val="20000"/>
              </a:spcBef>
              <a:buClr>
                <a:schemeClr val="accent2"/>
              </a:buClr>
              <a:buSzPct val="65000"/>
              <a:buFont typeface="Monotype Sorts" pitchFamily="2" charset="2"/>
              <a:buChar char="u"/>
              <a:defRPr sz="2400">
                <a:solidFill>
                  <a:schemeClr val="tx1"/>
                </a:solidFill>
                <a:latin typeface="Arial" pitchFamily="34" charset="0"/>
              </a:defRPr>
            </a:lvl3pPr>
            <a:lvl4pPr marL="1600200" indent="-228600" algn="l">
              <a:spcBef>
                <a:spcPct val="20000"/>
              </a:spcBef>
              <a:buClr>
                <a:schemeClr val="tx1"/>
              </a:buClr>
              <a:buChar char="–"/>
              <a:defRPr sz="2000">
                <a:solidFill>
                  <a:schemeClr val="tx1"/>
                </a:solidFill>
                <a:latin typeface="Arial" pitchFamily="34" charset="0"/>
              </a:defRPr>
            </a:lvl4pPr>
            <a:lvl5pPr marL="2057400" indent="-228600" algn="l">
              <a:spcBef>
                <a:spcPct val="20000"/>
              </a:spcBef>
              <a:buClr>
                <a:schemeClr val="tx2"/>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itchFamily="34" charset="0"/>
              </a:defRPr>
            </a:lvl9pPr>
          </a:lstStyle>
          <a:p>
            <a:pPr algn="ctr">
              <a:spcBef>
                <a:spcPct val="0"/>
              </a:spcBef>
              <a:buClrTx/>
              <a:buSzTx/>
              <a:buFontTx/>
              <a:buNone/>
            </a:pPr>
            <a:r>
              <a:rPr lang="en-US" altLang="en-US" sz="1000" dirty="0" smtClean="0">
                <a:solidFill>
                  <a:schemeClr val="bg1"/>
                </a:solidFill>
                <a:latin typeface="Calibri" pitchFamily="34" charset="0"/>
                <a:cs typeface="Times New Roman" pitchFamily="18" charset="0"/>
              </a:rPr>
              <a:t>Factual </a:t>
            </a:r>
            <a:r>
              <a:rPr lang="en-US" altLang="en-US" sz="1000" dirty="0">
                <a:solidFill>
                  <a:schemeClr val="bg1"/>
                </a:solidFill>
                <a:latin typeface="Calibri" pitchFamily="34" charset="0"/>
                <a:cs typeface="Times New Roman" pitchFamily="18" charset="0"/>
              </a:rPr>
              <a:t>paragraph-length texts with a predictable organization</a:t>
            </a:r>
            <a:endParaRPr lang="en-CA" altLang="en-US" sz="1000" dirty="0">
              <a:solidFill>
                <a:schemeClr val="bg1"/>
              </a:solidFill>
              <a:latin typeface="Times New Roman" pitchFamily="18" charset="0"/>
              <a:cs typeface="Times New Roman" pitchFamily="18" charset="0"/>
            </a:endParaRPr>
          </a:p>
        </p:txBody>
      </p:sp>
      <p:sp>
        <p:nvSpPr>
          <p:cNvPr id="27" name="Text Box 22"/>
          <p:cNvSpPr txBox="1">
            <a:spLocks noChangeArrowheads="1"/>
          </p:cNvSpPr>
          <p:nvPr/>
        </p:nvSpPr>
        <p:spPr bwMode="auto">
          <a:xfrm>
            <a:off x="4007795" y="6021522"/>
            <a:ext cx="875489" cy="669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lr>
                <a:schemeClr val="tx2"/>
              </a:buClr>
              <a:buSzPct val="75000"/>
              <a:buFont typeface="Monotype Sorts" pitchFamily="2" charset="2"/>
              <a:buChar char="F"/>
              <a:defRPr sz="3200">
                <a:solidFill>
                  <a:schemeClr val="tx1"/>
                </a:solidFill>
                <a:latin typeface="Arial" pitchFamily="34" charset="0"/>
              </a:defRPr>
            </a:lvl1pPr>
            <a:lvl2pPr marL="742950" indent="-285750" algn="l">
              <a:spcBef>
                <a:spcPct val="20000"/>
              </a:spcBef>
              <a:buClr>
                <a:schemeClr val="tx1"/>
              </a:buClr>
              <a:buChar char="–"/>
              <a:defRPr sz="2800">
                <a:solidFill>
                  <a:schemeClr val="tx1"/>
                </a:solidFill>
                <a:latin typeface="Arial" pitchFamily="34" charset="0"/>
              </a:defRPr>
            </a:lvl2pPr>
            <a:lvl3pPr marL="1143000" indent="-228600" algn="l">
              <a:spcBef>
                <a:spcPct val="20000"/>
              </a:spcBef>
              <a:buClr>
                <a:schemeClr val="accent2"/>
              </a:buClr>
              <a:buSzPct val="65000"/>
              <a:buFont typeface="Monotype Sorts" pitchFamily="2" charset="2"/>
              <a:buChar char="u"/>
              <a:defRPr sz="2400">
                <a:solidFill>
                  <a:schemeClr val="tx1"/>
                </a:solidFill>
                <a:latin typeface="Arial" pitchFamily="34" charset="0"/>
              </a:defRPr>
            </a:lvl3pPr>
            <a:lvl4pPr marL="1600200" indent="-228600" algn="l">
              <a:spcBef>
                <a:spcPct val="20000"/>
              </a:spcBef>
              <a:buClr>
                <a:schemeClr val="tx1"/>
              </a:buClr>
              <a:buChar char="–"/>
              <a:defRPr sz="2000">
                <a:solidFill>
                  <a:schemeClr val="tx1"/>
                </a:solidFill>
                <a:latin typeface="Arial" pitchFamily="34" charset="0"/>
              </a:defRPr>
            </a:lvl4pPr>
            <a:lvl5pPr marL="2057400" indent="-228600" algn="l">
              <a:spcBef>
                <a:spcPct val="20000"/>
              </a:spcBef>
              <a:buClr>
                <a:schemeClr val="tx2"/>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itchFamily="34" charset="0"/>
              </a:defRPr>
            </a:lvl9pPr>
          </a:lstStyle>
          <a:p>
            <a:pPr algn="ctr">
              <a:spcBef>
                <a:spcPct val="0"/>
              </a:spcBef>
              <a:buClrTx/>
              <a:buSzTx/>
              <a:buFontTx/>
              <a:buNone/>
            </a:pPr>
            <a:r>
              <a:rPr lang="en-US" altLang="en-US" sz="900" dirty="0" smtClean="0">
                <a:solidFill>
                  <a:schemeClr val="bg1"/>
                </a:solidFill>
                <a:latin typeface="Calibri" pitchFamily="34" charset="0"/>
                <a:cs typeface="Times New Roman" pitchFamily="18" charset="0"/>
              </a:rPr>
              <a:t>Short</a:t>
            </a:r>
          </a:p>
          <a:p>
            <a:pPr algn="ctr">
              <a:spcBef>
                <a:spcPct val="0"/>
              </a:spcBef>
              <a:buClrTx/>
              <a:buSzTx/>
              <a:buFontTx/>
              <a:buNone/>
            </a:pPr>
            <a:r>
              <a:rPr lang="en-US" altLang="en-US" sz="900" dirty="0">
                <a:solidFill>
                  <a:schemeClr val="bg1"/>
                </a:solidFill>
                <a:latin typeface="Calibri" pitchFamily="34" charset="0"/>
                <a:cs typeface="Times New Roman" pitchFamily="18" charset="0"/>
              </a:rPr>
              <a:t>s</a:t>
            </a:r>
            <a:r>
              <a:rPr lang="en-US" altLang="en-US" sz="900" dirty="0" smtClean="0">
                <a:solidFill>
                  <a:schemeClr val="bg1"/>
                </a:solidFill>
                <a:latin typeface="Calibri" pitchFamily="34" charset="0"/>
                <a:cs typeface="Times New Roman" pitchFamily="18" charset="0"/>
              </a:rPr>
              <a:t>imple</a:t>
            </a:r>
          </a:p>
          <a:p>
            <a:pPr algn="ctr">
              <a:spcBef>
                <a:spcPct val="0"/>
              </a:spcBef>
              <a:buClrTx/>
              <a:buSzTx/>
              <a:buFontTx/>
              <a:buNone/>
            </a:pPr>
            <a:r>
              <a:rPr lang="en-US" altLang="en-US" sz="900" dirty="0" smtClean="0">
                <a:solidFill>
                  <a:schemeClr val="bg1"/>
                </a:solidFill>
                <a:latin typeface="Calibri" pitchFamily="34" charset="0"/>
                <a:cs typeface="Times New Roman" pitchFamily="18" charset="0"/>
              </a:rPr>
              <a:t>texts</a:t>
            </a:r>
            <a:endParaRPr lang="en-CA" altLang="en-US" sz="900" dirty="0">
              <a:solidFill>
                <a:schemeClr val="bg1"/>
              </a:solidFill>
              <a:latin typeface="Times New Roman" pitchFamily="18" charset="0"/>
              <a:cs typeface="Times New Roman" pitchFamily="18" charset="0"/>
            </a:endParaRPr>
          </a:p>
        </p:txBody>
      </p:sp>
      <p:sp>
        <p:nvSpPr>
          <p:cNvPr id="28" name="Text Box 24"/>
          <p:cNvSpPr txBox="1">
            <a:spLocks noChangeArrowheads="1"/>
          </p:cNvSpPr>
          <p:nvPr/>
        </p:nvSpPr>
        <p:spPr bwMode="auto">
          <a:xfrm>
            <a:off x="3547287" y="3990962"/>
            <a:ext cx="1812925" cy="726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lr>
                <a:schemeClr val="tx2"/>
              </a:buClr>
              <a:buSzPct val="75000"/>
              <a:buFont typeface="Monotype Sorts" pitchFamily="2" charset="2"/>
              <a:buChar char="F"/>
              <a:defRPr sz="3200">
                <a:solidFill>
                  <a:schemeClr val="tx1"/>
                </a:solidFill>
                <a:latin typeface="Arial" pitchFamily="34" charset="0"/>
              </a:defRPr>
            </a:lvl1pPr>
            <a:lvl2pPr marL="742950" indent="-285750" algn="l">
              <a:spcBef>
                <a:spcPct val="20000"/>
              </a:spcBef>
              <a:buClr>
                <a:schemeClr val="tx1"/>
              </a:buClr>
              <a:buChar char="–"/>
              <a:defRPr sz="2800">
                <a:solidFill>
                  <a:schemeClr val="tx1"/>
                </a:solidFill>
                <a:latin typeface="Arial" pitchFamily="34" charset="0"/>
              </a:defRPr>
            </a:lvl2pPr>
            <a:lvl3pPr marL="1143000" indent="-228600" algn="l">
              <a:spcBef>
                <a:spcPct val="20000"/>
              </a:spcBef>
              <a:buClr>
                <a:schemeClr val="accent2"/>
              </a:buClr>
              <a:buSzPct val="65000"/>
              <a:buFont typeface="Monotype Sorts" pitchFamily="2" charset="2"/>
              <a:buChar char="u"/>
              <a:defRPr sz="2400">
                <a:solidFill>
                  <a:schemeClr val="tx1"/>
                </a:solidFill>
                <a:latin typeface="Arial" pitchFamily="34" charset="0"/>
              </a:defRPr>
            </a:lvl3pPr>
            <a:lvl4pPr marL="1600200" indent="-228600" algn="l">
              <a:spcBef>
                <a:spcPct val="20000"/>
              </a:spcBef>
              <a:buClr>
                <a:schemeClr val="tx1"/>
              </a:buClr>
              <a:buChar char="–"/>
              <a:defRPr sz="2000">
                <a:solidFill>
                  <a:schemeClr val="tx1"/>
                </a:solidFill>
                <a:latin typeface="Arial" pitchFamily="34" charset="0"/>
              </a:defRPr>
            </a:lvl4pPr>
            <a:lvl5pPr marL="2057400" indent="-228600" algn="l">
              <a:spcBef>
                <a:spcPct val="20000"/>
              </a:spcBef>
              <a:buClr>
                <a:schemeClr val="tx2"/>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itchFamily="34" charset="0"/>
              </a:defRPr>
            </a:lvl9pPr>
          </a:lstStyle>
          <a:p>
            <a:pPr algn="ctr">
              <a:spcBef>
                <a:spcPct val="0"/>
              </a:spcBef>
              <a:buClrTx/>
              <a:buSzTx/>
              <a:buFontTx/>
              <a:buNone/>
            </a:pPr>
            <a:r>
              <a:rPr lang="en-US" altLang="en-US" sz="1100" dirty="0" smtClean="0">
                <a:solidFill>
                  <a:srgbClr val="F2F2F2"/>
                </a:solidFill>
                <a:latin typeface="Calibri" pitchFamily="34" charset="0"/>
                <a:cs typeface="Times New Roman" pitchFamily="18" charset="0"/>
              </a:rPr>
              <a:t>Multiple-paragraph </a:t>
            </a:r>
            <a:r>
              <a:rPr lang="en-US" altLang="en-US" sz="1100" dirty="0">
                <a:solidFill>
                  <a:srgbClr val="F2F2F2"/>
                </a:solidFill>
                <a:latin typeface="Calibri" pitchFamily="34" charset="0"/>
                <a:cs typeface="Times New Roman" pitchFamily="18" charset="0"/>
              </a:rPr>
              <a:t>texts on abstract subjects or arguing a point of view</a:t>
            </a:r>
            <a:endParaRPr lang="en-CA" altLang="en-US" sz="1100" dirty="0">
              <a:latin typeface="Times New Roman" pitchFamily="18" charset="0"/>
              <a:cs typeface="Times New Roman" pitchFamily="18" charset="0"/>
            </a:endParaRPr>
          </a:p>
        </p:txBody>
      </p:sp>
      <p:sp>
        <p:nvSpPr>
          <p:cNvPr id="29" name="Text Box 24"/>
          <p:cNvSpPr txBox="1">
            <a:spLocks noChangeArrowheads="1"/>
          </p:cNvSpPr>
          <p:nvPr/>
        </p:nvSpPr>
        <p:spPr bwMode="auto">
          <a:xfrm>
            <a:off x="3537559" y="2891736"/>
            <a:ext cx="1812925" cy="629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lr>
                <a:schemeClr val="tx2"/>
              </a:buClr>
              <a:buSzPct val="75000"/>
              <a:buFont typeface="Monotype Sorts" pitchFamily="2" charset="2"/>
              <a:buChar char="F"/>
              <a:defRPr sz="3200">
                <a:solidFill>
                  <a:schemeClr val="tx1"/>
                </a:solidFill>
                <a:latin typeface="Arial" pitchFamily="34" charset="0"/>
              </a:defRPr>
            </a:lvl1pPr>
            <a:lvl2pPr marL="742950" indent="-285750" algn="l">
              <a:spcBef>
                <a:spcPct val="20000"/>
              </a:spcBef>
              <a:buClr>
                <a:schemeClr val="tx1"/>
              </a:buClr>
              <a:buChar char="–"/>
              <a:defRPr sz="2800">
                <a:solidFill>
                  <a:schemeClr val="tx1"/>
                </a:solidFill>
                <a:latin typeface="Arial" pitchFamily="34" charset="0"/>
              </a:defRPr>
            </a:lvl2pPr>
            <a:lvl3pPr marL="1143000" indent="-228600" algn="l">
              <a:spcBef>
                <a:spcPct val="20000"/>
              </a:spcBef>
              <a:buClr>
                <a:schemeClr val="accent2"/>
              </a:buClr>
              <a:buSzPct val="65000"/>
              <a:buFont typeface="Monotype Sorts" pitchFamily="2" charset="2"/>
              <a:buChar char="u"/>
              <a:defRPr sz="2400">
                <a:solidFill>
                  <a:schemeClr val="tx1"/>
                </a:solidFill>
                <a:latin typeface="Arial" pitchFamily="34" charset="0"/>
              </a:defRPr>
            </a:lvl3pPr>
            <a:lvl4pPr marL="1600200" indent="-228600" algn="l">
              <a:spcBef>
                <a:spcPct val="20000"/>
              </a:spcBef>
              <a:buClr>
                <a:schemeClr val="tx1"/>
              </a:buClr>
              <a:buChar char="–"/>
              <a:defRPr sz="2000">
                <a:solidFill>
                  <a:schemeClr val="tx1"/>
                </a:solidFill>
                <a:latin typeface="Arial" pitchFamily="34" charset="0"/>
              </a:defRPr>
            </a:lvl4pPr>
            <a:lvl5pPr marL="2057400" indent="-228600" algn="l">
              <a:spcBef>
                <a:spcPct val="20000"/>
              </a:spcBef>
              <a:buClr>
                <a:schemeClr val="tx2"/>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itchFamily="34" charset="0"/>
              </a:defRPr>
            </a:lvl9pPr>
          </a:lstStyle>
          <a:p>
            <a:pPr algn="ctr" eaLnBrk="1" fontAlgn="auto" hangingPunct="1">
              <a:spcBef>
                <a:spcPts val="0"/>
              </a:spcBef>
              <a:spcAft>
                <a:spcPts val="0"/>
              </a:spcAft>
              <a:defRPr/>
            </a:pPr>
            <a:r>
              <a:rPr lang="en-US" sz="1200" dirty="0">
                <a:solidFill>
                  <a:srgbClr val="F2F2F2"/>
                </a:solidFill>
                <a:latin typeface="Calibri"/>
                <a:ea typeface="Times New Roman"/>
                <a:cs typeface="Calibri"/>
              </a:rPr>
              <a:t>Highly </a:t>
            </a:r>
            <a:r>
              <a:rPr lang="en-US" sz="1200" dirty="0" smtClean="0">
                <a:solidFill>
                  <a:srgbClr val="F2F2F2"/>
                </a:solidFill>
                <a:latin typeface="Calibri"/>
                <a:ea typeface="Times New Roman"/>
                <a:cs typeface="Calibri"/>
              </a:rPr>
              <a:t>individualized, abstract</a:t>
            </a:r>
            <a:r>
              <a:rPr lang="en-US" sz="1200" dirty="0">
                <a:solidFill>
                  <a:srgbClr val="F2F2F2"/>
                </a:solidFill>
                <a:latin typeface="Calibri"/>
                <a:ea typeface="Times New Roman"/>
                <a:cs typeface="Calibri"/>
              </a:rPr>
              <a:t>, </a:t>
            </a:r>
            <a:r>
              <a:rPr lang="en-US" sz="1200" dirty="0" smtClean="0">
                <a:solidFill>
                  <a:srgbClr val="F2F2F2"/>
                </a:solidFill>
                <a:latin typeface="Calibri"/>
                <a:ea typeface="Times New Roman"/>
                <a:cs typeface="Calibri"/>
              </a:rPr>
              <a:t>innovative and culturally </a:t>
            </a:r>
            <a:r>
              <a:rPr lang="en-US" sz="1200" dirty="0">
                <a:solidFill>
                  <a:srgbClr val="F2F2F2"/>
                </a:solidFill>
                <a:latin typeface="Calibri"/>
                <a:ea typeface="Times New Roman"/>
                <a:cs typeface="Calibri"/>
              </a:rPr>
              <a:t>dense </a:t>
            </a:r>
            <a:r>
              <a:rPr lang="en-US" sz="1200" dirty="0" smtClean="0">
                <a:solidFill>
                  <a:srgbClr val="F2F2F2"/>
                </a:solidFill>
                <a:latin typeface="Calibri"/>
                <a:ea typeface="Times New Roman"/>
                <a:cs typeface="Calibri"/>
              </a:rPr>
              <a:t>texts</a:t>
            </a:r>
            <a:endParaRPr lang="en-CA" sz="1200" b="0" kern="0" dirty="0">
              <a:solidFill>
                <a:sysClr val="windowText" lastClr="000000"/>
              </a:solidFill>
            </a:endParaRPr>
          </a:p>
        </p:txBody>
      </p:sp>
      <p:sp>
        <p:nvSpPr>
          <p:cNvPr id="30" name="Date Placeholder 3"/>
          <p:cNvSpPr>
            <a:spLocks noGrp="1"/>
          </p:cNvSpPr>
          <p:nvPr>
            <p:ph type="dt" sz="half" idx="10"/>
          </p:nvPr>
        </p:nvSpPr>
        <p:spPr>
          <a:xfrm>
            <a:off x="5612861" y="6356350"/>
            <a:ext cx="2836462" cy="365125"/>
          </a:xfrm>
        </p:spPr>
        <p:txBody>
          <a:bodyPr/>
          <a:lstStyle/>
          <a:p>
            <a:pPr>
              <a:defRPr/>
            </a:pPr>
            <a:r>
              <a:rPr lang="nl-NL" altLang="en-US" sz="1100" dirty="0" smtClean="0">
                <a:solidFill>
                  <a:schemeClr val="tx1">
                    <a:lumMod val="50000"/>
                    <a:lumOff val="50000"/>
                  </a:schemeClr>
                </a:solidFill>
              </a:rPr>
              <a:t>STANAG 6001 Level 4 Reading Test</a:t>
            </a:r>
            <a:endParaRPr lang="nl-NL" altLang="en-US" sz="1100" dirty="0">
              <a:solidFill>
                <a:schemeClr val="tx1">
                  <a:lumMod val="50000"/>
                  <a:lumOff val="50000"/>
                </a:schemeClr>
              </a:solidFill>
            </a:endParaRPr>
          </a:p>
        </p:txBody>
      </p:sp>
    </p:spTree>
    <p:extLst>
      <p:ext uri="{BB962C8B-B14F-4D97-AF65-F5344CB8AC3E}">
        <p14:creationId xmlns:p14="http://schemas.microsoft.com/office/powerpoint/2010/main" val="1389005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500"/>
                                  </p:stCondLst>
                                  <p:childTnLst>
                                    <p:set>
                                      <p:cBhvr>
                                        <p:cTn id="6" dur="1" fill="hold">
                                          <p:stCondLst>
                                            <p:cond delay="0"/>
                                          </p:stCondLst>
                                        </p:cTn>
                                        <p:tgtEl>
                                          <p:spTgt spid="30722"/>
                                        </p:tgtEl>
                                        <p:attrNameLst>
                                          <p:attrName>style.visibility</p:attrName>
                                        </p:attrNameLst>
                                      </p:cBhvr>
                                      <p:to>
                                        <p:strVal val="visible"/>
                                      </p:to>
                                    </p:set>
                                    <p:animEffect transition="in" filter="strips(upRight)">
                                      <p:cBhvr>
                                        <p:cTn id="7" dur="3000"/>
                                        <p:tgtEl>
                                          <p:spTgt spid="307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2000"/>
                                        <p:tgtEl>
                                          <p:spTgt spid="27"/>
                                        </p:tgtEl>
                                      </p:cBhvr>
                                    </p:animEffect>
                                  </p:childTnLst>
                                </p:cTn>
                              </p:par>
                            </p:childTnLst>
                          </p:cTn>
                        </p:par>
                        <p:par>
                          <p:cTn id="13" fill="hold">
                            <p:stCondLst>
                              <p:cond delay="2000"/>
                            </p:stCondLst>
                            <p:childTnLst>
                              <p:par>
                                <p:cTn id="14" presetID="10" presetClass="entr" presetSubtype="0" fill="hold" grpId="0" nodeType="afterEffect">
                                  <p:stCondLst>
                                    <p:cond delay="50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2000"/>
                                        <p:tgtEl>
                                          <p:spTgt spid="26"/>
                                        </p:tgtEl>
                                      </p:cBhvr>
                                    </p:animEffect>
                                  </p:childTnLst>
                                </p:cTn>
                              </p:par>
                            </p:childTnLst>
                          </p:cTn>
                        </p:par>
                        <p:par>
                          <p:cTn id="17" fill="hold">
                            <p:stCondLst>
                              <p:cond delay="4500"/>
                            </p:stCondLst>
                            <p:childTnLst>
                              <p:par>
                                <p:cTn id="18" presetID="10" presetClass="entr" presetSubtype="0" fill="hold" grpId="0" nodeType="afterEffect">
                                  <p:stCondLst>
                                    <p:cond delay="50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childTnLst>
                                </p:cTn>
                              </p:par>
                            </p:childTnLst>
                          </p:cTn>
                        </p:par>
                        <p:par>
                          <p:cTn id="21" fill="hold">
                            <p:stCondLst>
                              <p:cond delay="7000"/>
                            </p:stCondLst>
                            <p:childTnLst>
                              <p:par>
                                <p:cTn id="22" presetID="10" presetClass="entr" presetSubtype="0" fill="hold" grpId="0" nodeType="afterEffect">
                                  <p:stCondLst>
                                    <p:cond delay="100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3" name="Text Box 3"/>
          <p:cNvSpPr txBox="1">
            <a:spLocks noChangeArrowheads="1"/>
          </p:cNvSpPr>
          <p:nvPr/>
        </p:nvSpPr>
        <p:spPr bwMode="auto">
          <a:xfrm>
            <a:off x="609599" y="1559805"/>
            <a:ext cx="8187559"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lvl1pPr marL="457200" indent="-457200">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a:defRPr sz="2000">
                <a:solidFill>
                  <a:schemeClr val="tx1"/>
                </a:solidFill>
                <a:latin typeface="Arial" charset="0"/>
                <a:ea typeface="ＭＳ Ｐゴシック" charset="0"/>
              </a:defRPr>
            </a:lvl6pPr>
            <a:lvl7pPr>
              <a:defRPr sz="2000">
                <a:solidFill>
                  <a:schemeClr val="tx1"/>
                </a:solidFill>
                <a:latin typeface="Arial" charset="0"/>
                <a:ea typeface="ＭＳ Ｐゴシック" charset="0"/>
              </a:defRPr>
            </a:lvl7pPr>
            <a:lvl8pPr>
              <a:defRPr sz="2000">
                <a:solidFill>
                  <a:schemeClr val="tx1"/>
                </a:solidFill>
                <a:latin typeface="Arial" charset="0"/>
                <a:ea typeface="ＭＳ Ｐゴシック" charset="0"/>
              </a:defRPr>
            </a:lvl8pPr>
            <a:lvl9pPr>
              <a:defRPr sz="2000">
                <a:solidFill>
                  <a:schemeClr val="tx1"/>
                </a:solidFill>
                <a:latin typeface="Arial" charset="0"/>
                <a:ea typeface="ＭＳ Ｐゴシック" charset="0"/>
              </a:defRPr>
            </a:lvl9pPr>
          </a:lstStyle>
          <a:p>
            <a:pPr algn="l">
              <a:lnSpc>
                <a:spcPct val="120000"/>
              </a:lnSpc>
              <a:buSzPct val="80000"/>
              <a:buFont typeface="Wingdings" panose="05000000000000000000" pitchFamily="2" charset="2"/>
              <a:buChar char="q"/>
            </a:pPr>
            <a:r>
              <a:rPr lang="en-US" sz="2400" b="0" dirty="0">
                <a:solidFill>
                  <a:schemeClr val="tx2"/>
                </a:solidFill>
                <a:latin typeface="Calibri" panose="020F0502020204030204" pitchFamily="34" charset="0"/>
                <a:cs typeface="Calibri" panose="020F0502020204030204" pitchFamily="34" charset="0"/>
              </a:rPr>
              <a:t>Reading is tested via </a:t>
            </a:r>
            <a:r>
              <a:rPr lang="en-US" sz="2400" b="0" dirty="0" smtClean="0">
                <a:solidFill>
                  <a:schemeClr val="tx2"/>
                </a:solidFill>
                <a:latin typeface="Calibri" panose="020F0502020204030204" pitchFamily="34" charset="0"/>
                <a:cs typeface="Calibri" panose="020F0502020204030204" pitchFamily="34" charset="0"/>
              </a:rPr>
              <a:t>speaking/writing</a:t>
            </a:r>
            <a:endParaRPr lang="en-US" sz="2400" b="0" dirty="0">
              <a:solidFill>
                <a:schemeClr val="tx2"/>
              </a:solidFill>
              <a:latin typeface="Calibri" panose="020F0502020204030204" pitchFamily="34" charset="0"/>
              <a:cs typeface="Calibri" panose="020F0502020204030204" pitchFamily="34" charset="0"/>
            </a:endParaRPr>
          </a:p>
          <a:p>
            <a:pPr algn="l">
              <a:lnSpc>
                <a:spcPct val="120000"/>
              </a:lnSpc>
              <a:buSzPct val="80000"/>
              <a:buFont typeface="Wingdings" panose="05000000000000000000" pitchFamily="2" charset="2"/>
              <a:buChar char="q"/>
            </a:pPr>
            <a:r>
              <a:rPr lang="en-US" sz="2400" b="0" dirty="0" smtClean="0">
                <a:solidFill>
                  <a:schemeClr val="tx2"/>
                </a:solidFill>
                <a:latin typeface="Calibri" panose="020F0502020204030204" pitchFamily="34" charset="0"/>
                <a:cs typeface="Calibri" panose="020F0502020204030204" pitchFamily="34" charset="0"/>
              </a:rPr>
              <a:t>Format: two </a:t>
            </a:r>
            <a:r>
              <a:rPr lang="en-US" sz="2400" b="0" dirty="0">
                <a:solidFill>
                  <a:schemeClr val="tx2"/>
                </a:solidFill>
                <a:latin typeface="Calibri" panose="020F0502020204030204" pitchFamily="34" charset="0"/>
                <a:cs typeface="Calibri" panose="020F0502020204030204" pitchFamily="34" charset="0"/>
              </a:rPr>
              <a:t>texts of </a:t>
            </a:r>
            <a:r>
              <a:rPr lang="en-US" sz="2400" b="0" dirty="0" smtClean="0">
                <a:solidFill>
                  <a:schemeClr val="tx2"/>
                </a:solidFill>
                <a:latin typeface="Calibri" panose="020F0502020204030204" pitchFamily="34" charset="0"/>
                <a:cs typeface="Calibri" panose="020F0502020204030204" pitchFamily="34" charset="0"/>
              </a:rPr>
              <a:t>ca. 1400 </a:t>
            </a:r>
            <a:r>
              <a:rPr lang="en-US" sz="2400" b="0" dirty="0">
                <a:solidFill>
                  <a:schemeClr val="tx2"/>
                </a:solidFill>
                <a:latin typeface="Calibri" panose="020F0502020204030204" pitchFamily="34" charset="0"/>
                <a:cs typeface="Calibri" panose="020F0502020204030204" pitchFamily="34" charset="0"/>
              </a:rPr>
              <a:t>words </a:t>
            </a:r>
            <a:r>
              <a:rPr lang="en-US" sz="2400" b="0" dirty="0" smtClean="0">
                <a:solidFill>
                  <a:schemeClr val="tx2"/>
                </a:solidFill>
                <a:latin typeface="Calibri" panose="020F0502020204030204" pitchFamily="34" charset="0"/>
                <a:cs typeface="Calibri" panose="020F0502020204030204" pitchFamily="34" charset="0"/>
              </a:rPr>
              <a:t>each </a:t>
            </a:r>
            <a:endParaRPr lang="en-US" sz="2400" b="0" dirty="0">
              <a:solidFill>
                <a:schemeClr val="tx2"/>
              </a:solidFill>
              <a:latin typeface="Calibri" panose="020F0502020204030204" pitchFamily="34" charset="0"/>
              <a:cs typeface="Calibri" panose="020F0502020204030204" pitchFamily="34" charset="0"/>
            </a:endParaRPr>
          </a:p>
          <a:p>
            <a:pPr algn="l">
              <a:lnSpc>
                <a:spcPct val="120000"/>
              </a:lnSpc>
              <a:buSzPct val="80000"/>
              <a:buFont typeface="Wingdings" panose="05000000000000000000" pitchFamily="2" charset="2"/>
              <a:buChar char="q"/>
            </a:pPr>
            <a:r>
              <a:rPr lang="en-US" sz="2400" b="0" dirty="0" smtClean="0">
                <a:solidFill>
                  <a:schemeClr val="tx2"/>
                </a:solidFill>
                <a:latin typeface="Calibri" panose="020F0502020204030204" pitchFamily="34" charset="0"/>
                <a:cs typeface="Calibri" panose="020F0502020204030204" pitchFamily="34" charset="0"/>
              </a:rPr>
              <a:t>Six questions </a:t>
            </a:r>
            <a:r>
              <a:rPr lang="en-US" sz="2400" b="0" dirty="0">
                <a:solidFill>
                  <a:schemeClr val="tx2"/>
                </a:solidFill>
                <a:latin typeface="Calibri" panose="020F0502020204030204" pitchFamily="34" charset="0"/>
                <a:cs typeface="Calibri" panose="020F0502020204030204" pitchFamily="34" charset="0"/>
              </a:rPr>
              <a:t>per </a:t>
            </a:r>
            <a:r>
              <a:rPr lang="en-US" sz="2400" b="0" dirty="0" smtClean="0">
                <a:solidFill>
                  <a:schemeClr val="tx2"/>
                </a:solidFill>
                <a:latin typeface="Calibri" panose="020F0502020204030204" pitchFamily="34" charset="0"/>
                <a:cs typeface="Calibri" panose="020F0502020204030204" pitchFamily="34" charset="0"/>
              </a:rPr>
              <a:t>text</a:t>
            </a:r>
            <a:endParaRPr lang="en-US" sz="2400" b="0" dirty="0">
              <a:solidFill>
                <a:schemeClr val="tx2"/>
              </a:solidFill>
              <a:latin typeface="Calibri" panose="020F0502020204030204" pitchFamily="34" charset="0"/>
              <a:cs typeface="Calibri" panose="020F0502020204030204" pitchFamily="34" charset="0"/>
            </a:endParaRPr>
          </a:p>
          <a:p>
            <a:pPr algn="l">
              <a:lnSpc>
                <a:spcPct val="120000"/>
              </a:lnSpc>
              <a:buSzPct val="80000"/>
              <a:buFont typeface="Wingdings" panose="05000000000000000000" pitchFamily="2" charset="2"/>
              <a:buChar char="q"/>
            </a:pPr>
            <a:r>
              <a:rPr lang="en-US" sz="2400" b="0" dirty="0" smtClean="0">
                <a:solidFill>
                  <a:schemeClr val="tx2"/>
                </a:solidFill>
                <a:latin typeface="Calibri" panose="020F0502020204030204" pitchFamily="34" charset="0"/>
                <a:cs typeface="Calibri" panose="020F0502020204030204" pitchFamily="34" charset="0"/>
              </a:rPr>
              <a:t>Administration &amp; Rating:</a:t>
            </a:r>
          </a:p>
          <a:p>
            <a:pPr marL="714375" lvl="1" indent="-257175" algn="l">
              <a:lnSpc>
                <a:spcPct val="120000"/>
              </a:lnSpc>
              <a:buFont typeface="Arial" panose="020B0604020202020204" pitchFamily="34" charset="0"/>
              <a:buChar char="•"/>
            </a:pPr>
            <a:r>
              <a:rPr lang="en-US" sz="2000" b="0" dirty="0" smtClean="0">
                <a:solidFill>
                  <a:schemeClr val="tx2"/>
                </a:solidFill>
                <a:latin typeface="Calibri" panose="020F0502020204030204" pitchFamily="34" charset="0"/>
                <a:cs typeface="Calibri" panose="020F0502020204030204" pitchFamily="34" charset="0"/>
              </a:rPr>
              <a:t>speaking modality – face </a:t>
            </a:r>
            <a:r>
              <a:rPr lang="en-US" sz="2000" b="0" dirty="0">
                <a:solidFill>
                  <a:schemeClr val="tx2"/>
                </a:solidFill>
                <a:latin typeface="Calibri" panose="020F0502020204030204" pitchFamily="34" charset="0"/>
                <a:cs typeface="Calibri" panose="020F0502020204030204" pitchFamily="34" charset="0"/>
              </a:rPr>
              <a:t>to face or telephonic </a:t>
            </a:r>
            <a:r>
              <a:rPr lang="en-US" sz="2000" b="0" dirty="0" smtClean="0">
                <a:solidFill>
                  <a:schemeClr val="tx2"/>
                </a:solidFill>
                <a:latin typeface="Calibri" panose="020F0502020204030204" pitchFamily="34" charset="0"/>
                <a:cs typeface="Calibri" panose="020F0502020204030204" pitchFamily="34" charset="0"/>
              </a:rPr>
              <a:t>(ideally 2 testers/raters)</a:t>
            </a:r>
          </a:p>
          <a:p>
            <a:pPr marL="714375" lvl="1" indent="-257175" algn="l">
              <a:lnSpc>
                <a:spcPct val="120000"/>
              </a:lnSpc>
              <a:buFont typeface="Arial" panose="020B0604020202020204" pitchFamily="34" charset="0"/>
              <a:buChar char="•"/>
            </a:pPr>
            <a:r>
              <a:rPr lang="en-US" sz="2000" b="0" dirty="0" smtClean="0">
                <a:solidFill>
                  <a:schemeClr val="tx2"/>
                </a:solidFill>
                <a:latin typeface="Calibri" panose="020F0502020204030204" pitchFamily="34" charset="0"/>
                <a:cs typeface="Calibri" panose="020F0502020204030204" pitchFamily="34" charset="0"/>
              </a:rPr>
              <a:t>writing modality – 2 raters</a:t>
            </a:r>
          </a:p>
          <a:p>
            <a:pPr marL="714375" lvl="1" indent="-257175" algn="l">
              <a:lnSpc>
                <a:spcPct val="120000"/>
              </a:lnSpc>
              <a:buFont typeface="Arial" panose="020B0604020202020204" pitchFamily="34" charset="0"/>
              <a:buChar char="•"/>
            </a:pPr>
            <a:r>
              <a:rPr lang="en-US" sz="2000" b="0" dirty="0">
                <a:solidFill>
                  <a:schemeClr val="tx2"/>
                </a:solidFill>
                <a:latin typeface="Calibri" panose="020F0502020204030204" pitchFamily="34" charset="0"/>
                <a:cs typeface="Calibri" panose="020F0502020204030204" pitchFamily="34" charset="0"/>
              </a:rPr>
              <a:t>r</a:t>
            </a:r>
            <a:r>
              <a:rPr lang="en-US" sz="2000" b="0" dirty="0" smtClean="0">
                <a:solidFill>
                  <a:schemeClr val="tx2"/>
                </a:solidFill>
                <a:latin typeface="Calibri" panose="020F0502020204030204" pitchFamily="34" charset="0"/>
                <a:cs typeface="Calibri" panose="020F0502020204030204" pitchFamily="34" charset="0"/>
              </a:rPr>
              <a:t>esponses rated as </a:t>
            </a:r>
            <a:r>
              <a:rPr lang="en-US" sz="2000" b="0" i="1" dirty="0" smtClean="0">
                <a:solidFill>
                  <a:schemeClr val="tx2"/>
                </a:solidFill>
                <a:latin typeface="Calibri" panose="020F0502020204030204" pitchFamily="34" charset="0"/>
                <a:cs typeface="Calibri" panose="020F0502020204030204" pitchFamily="34" charset="0"/>
              </a:rPr>
              <a:t>Successful / Partial / Unsuccessful</a:t>
            </a:r>
          </a:p>
          <a:p>
            <a:pPr algn="l">
              <a:lnSpc>
                <a:spcPct val="120000"/>
              </a:lnSpc>
              <a:buFont typeface="Wingdings" panose="05000000000000000000" pitchFamily="2" charset="2"/>
              <a:buChar char="q"/>
            </a:pPr>
            <a:endParaRPr lang="en-US" b="0" dirty="0" smtClean="0">
              <a:latin typeface="+mn-lt"/>
            </a:endParaRPr>
          </a:p>
          <a:p>
            <a:pPr algn="l">
              <a:lnSpc>
                <a:spcPct val="120000"/>
              </a:lnSpc>
              <a:buFont typeface="Wingdings" panose="05000000000000000000" pitchFamily="2" charset="2"/>
              <a:buChar char="q"/>
            </a:pPr>
            <a:endParaRPr lang="en-US" b="0" dirty="0">
              <a:latin typeface="+mn-lt"/>
            </a:endParaRPr>
          </a:p>
        </p:txBody>
      </p:sp>
      <p:sp>
        <p:nvSpPr>
          <p:cNvPr id="6" name="Date Placeholder 3"/>
          <p:cNvSpPr>
            <a:spLocks noGrp="1"/>
          </p:cNvSpPr>
          <p:nvPr>
            <p:ph type="dt" sz="half" idx="10"/>
          </p:nvPr>
        </p:nvSpPr>
        <p:spPr>
          <a:xfrm>
            <a:off x="5612861" y="6356350"/>
            <a:ext cx="2836462" cy="365125"/>
          </a:xfrm>
        </p:spPr>
        <p:txBody>
          <a:bodyPr/>
          <a:lstStyle/>
          <a:p>
            <a:pPr>
              <a:defRPr/>
            </a:pPr>
            <a:r>
              <a:rPr lang="nl-NL" altLang="en-US" sz="1100" dirty="0" smtClean="0">
                <a:solidFill>
                  <a:schemeClr val="tx1">
                    <a:lumMod val="50000"/>
                    <a:lumOff val="50000"/>
                  </a:schemeClr>
                </a:solidFill>
              </a:rPr>
              <a:t>STANAG 6001 Level 4 Reading Test</a:t>
            </a:r>
            <a:endParaRPr lang="nl-NL" altLang="en-US" sz="1100" dirty="0">
              <a:solidFill>
                <a:schemeClr val="tx1">
                  <a:lumMod val="50000"/>
                  <a:lumOff val="50000"/>
                </a:schemeClr>
              </a:solidFill>
            </a:endParaRPr>
          </a:p>
        </p:txBody>
      </p:sp>
      <p:sp>
        <p:nvSpPr>
          <p:cNvPr id="8" name="Title 1"/>
          <p:cNvSpPr>
            <a:spLocks noGrp="1"/>
          </p:cNvSpPr>
          <p:nvPr>
            <p:ph type="title"/>
          </p:nvPr>
        </p:nvSpPr>
        <p:spPr>
          <a:xfrm>
            <a:off x="0" y="317214"/>
            <a:ext cx="9144000" cy="723646"/>
          </a:xfrm>
        </p:spPr>
        <p:txBody>
          <a:bodyPr/>
          <a:lstStyle/>
          <a:p>
            <a:pPr>
              <a:lnSpc>
                <a:spcPct val="100000"/>
              </a:lnSpc>
              <a:defRPr/>
            </a:pPr>
            <a:r>
              <a:rPr lang="en-CA" sz="3600" dirty="0" smtClean="0"/>
              <a:t>Prototype Test </a:t>
            </a:r>
            <a:endParaRPr lang="en-CA" sz="3600" dirty="0">
              <a:cs typeface="+mj-cs"/>
            </a:endParaRPr>
          </a:p>
        </p:txBody>
      </p:sp>
      <p:grpSp>
        <p:nvGrpSpPr>
          <p:cNvPr id="9" name="Group 2"/>
          <p:cNvGrpSpPr>
            <a:grpSpLocks/>
          </p:cNvGrpSpPr>
          <p:nvPr/>
        </p:nvGrpSpPr>
        <p:grpSpPr bwMode="auto">
          <a:xfrm>
            <a:off x="97645" y="121121"/>
            <a:ext cx="931665" cy="838747"/>
            <a:chOff x="4532" y="1685"/>
            <a:chExt cx="3085" cy="2647"/>
          </a:xfrm>
        </p:grpSpPr>
        <p:sp>
          <p:nvSpPr>
            <p:cNvPr id="10" name="Freeform 3"/>
            <p:cNvSpPr>
              <a:spLocks noEditPoints="1"/>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403 w 724"/>
                <a:gd name="T91" fmla="*/ 543 h 1525"/>
                <a:gd name="T92" fmla="*/ 403 w 724"/>
                <a:gd name="T93" fmla="*/ 259 h 1525"/>
                <a:gd name="T94" fmla="*/ 384 w 724"/>
                <a:gd name="T95" fmla="*/ 239 h 1525"/>
                <a:gd name="T96" fmla="*/ 359 w 724"/>
                <a:gd name="T97" fmla="*/ 214 h 1525"/>
                <a:gd name="T98" fmla="*/ 340 w 724"/>
                <a:gd name="T99" fmla="*/ 194 h 1525"/>
                <a:gd name="T100" fmla="*/ 321 w 724"/>
                <a:gd name="T101" fmla="*/ 627 h 1525"/>
                <a:gd name="T102" fmla="*/ 359 w 724"/>
                <a:gd name="T103" fmla="*/ 608 h 1525"/>
                <a:gd name="T104" fmla="*/ 384 w 724"/>
                <a:gd name="T105" fmla="*/ 588 h 1525"/>
                <a:gd name="T106" fmla="*/ 403 w 724"/>
                <a:gd name="T107" fmla="*/ 562 h 1525"/>
                <a:gd name="T108" fmla="*/ 403 w 724"/>
                <a:gd name="T109" fmla="*/ 1260 h 1525"/>
                <a:gd name="T110" fmla="*/ 403 w 724"/>
                <a:gd name="T111" fmla="*/ 847 h 1525"/>
                <a:gd name="T112" fmla="*/ 384 w 724"/>
                <a:gd name="T113" fmla="*/ 827 h 1525"/>
                <a:gd name="T114" fmla="*/ 359 w 724"/>
                <a:gd name="T115" fmla="*/ 801 h 1525"/>
                <a:gd name="T116" fmla="*/ 340 w 724"/>
                <a:gd name="T117" fmla="*/ 782 h 1525"/>
                <a:gd name="T118" fmla="*/ 321 w 724"/>
                <a:gd name="T119" fmla="*/ 1324 h 1525"/>
                <a:gd name="T120" fmla="*/ 359 w 724"/>
                <a:gd name="T121" fmla="*/ 1324 h 1525"/>
                <a:gd name="T122" fmla="*/ 384 w 724"/>
                <a:gd name="T123" fmla="*/ 1305 h 1525"/>
                <a:gd name="T124" fmla="*/ 403 w 724"/>
                <a:gd name="T125" fmla="*/ 1286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close/>
                  <a:moveTo>
                    <a:pt x="403" y="543"/>
                  </a:moveTo>
                  <a:lnTo>
                    <a:pt x="403" y="278"/>
                  </a:lnTo>
                  <a:lnTo>
                    <a:pt x="403" y="259"/>
                  </a:lnTo>
                  <a:lnTo>
                    <a:pt x="403" y="239"/>
                  </a:lnTo>
                  <a:lnTo>
                    <a:pt x="384" y="239"/>
                  </a:lnTo>
                  <a:lnTo>
                    <a:pt x="384" y="214"/>
                  </a:lnTo>
                  <a:lnTo>
                    <a:pt x="359" y="214"/>
                  </a:lnTo>
                  <a:lnTo>
                    <a:pt x="340" y="214"/>
                  </a:lnTo>
                  <a:lnTo>
                    <a:pt x="340" y="194"/>
                  </a:lnTo>
                  <a:lnTo>
                    <a:pt x="321" y="194"/>
                  </a:lnTo>
                  <a:lnTo>
                    <a:pt x="321" y="627"/>
                  </a:lnTo>
                  <a:lnTo>
                    <a:pt x="340" y="627"/>
                  </a:lnTo>
                  <a:lnTo>
                    <a:pt x="359" y="608"/>
                  </a:lnTo>
                  <a:lnTo>
                    <a:pt x="384" y="608"/>
                  </a:lnTo>
                  <a:lnTo>
                    <a:pt x="384" y="588"/>
                  </a:lnTo>
                  <a:lnTo>
                    <a:pt x="403" y="588"/>
                  </a:lnTo>
                  <a:lnTo>
                    <a:pt x="403" y="562"/>
                  </a:lnTo>
                  <a:lnTo>
                    <a:pt x="403" y="543"/>
                  </a:lnTo>
                  <a:close/>
                  <a:moveTo>
                    <a:pt x="403" y="1260"/>
                  </a:moveTo>
                  <a:lnTo>
                    <a:pt x="403" y="866"/>
                  </a:lnTo>
                  <a:lnTo>
                    <a:pt x="403" y="847"/>
                  </a:lnTo>
                  <a:lnTo>
                    <a:pt x="403" y="827"/>
                  </a:lnTo>
                  <a:lnTo>
                    <a:pt x="384" y="827"/>
                  </a:lnTo>
                  <a:lnTo>
                    <a:pt x="384" y="801"/>
                  </a:lnTo>
                  <a:lnTo>
                    <a:pt x="359" y="801"/>
                  </a:lnTo>
                  <a:lnTo>
                    <a:pt x="359" y="782"/>
                  </a:lnTo>
                  <a:lnTo>
                    <a:pt x="340" y="782"/>
                  </a:lnTo>
                  <a:lnTo>
                    <a:pt x="321" y="782"/>
                  </a:lnTo>
                  <a:lnTo>
                    <a:pt x="321" y="1324"/>
                  </a:lnTo>
                  <a:lnTo>
                    <a:pt x="340" y="1324"/>
                  </a:lnTo>
                  <a:lnTo>
                    <a:pt x="359" y="1324"/>
                  </a:lnTo>
                  <a:lnTo>
                    <a:pt x="384" y="1324"/>
                  </a:lnTo>
                  <a:lnTo>
                    <a:pt x="384" y="1305"/>
                  </a:lnTo>
                  <a:lnTo>
                    <a:pt x="403" y="1305"/>
                  </a:lnTo>
                  <a:lnTo>
                    <a:pt x="403" y="1286"/>
                  </a:lnTo>
                  <a:lnTo>
                    <a:pt x="403" y="126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 name="Freeform 4"/>
            <p:cNvSpPr>
              <a:spLocks/>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2" name="Freeform 5"/>
            <p:cNvSpPr>
              <a:spLocks/>
            </p:cNvSpPr>
            <p:nvPr/>
          </p:nvSpPr>
          <p:spPr bwMode="auto">
            <a:xfrm>
              <a:off x="5144" y="2729"/>
              <a:ext cx="82" cy="433"/>
            </a:xfrm>
            <a:custGeom>
              <a:avLst/>
              <a:gdLst>
                <a:gd name="T0" fmla="*/ 82 w 82"/>
                <a:gd name="T1" fmla="*/ 349 h 433"/>
                <a:gd name="T2" fmla="*/ 82 w 82"/>
                <a:gd name="T3" fmla="*/ 84 h 433"/>
                <a:gd name="T4" fmla="*/ 82 w 82"/>
                <a:gd name="T5" fmla="*/ 65 h 433"/>
                <a:gd name="T6" fmla="*/ 82 w 82"/>
                <a:gd name="T7" fmla="*/ 45 h 433"/>
                <a:gd name="T8" fmla="*/ 63 w 82"/>
                <a:gd name="T9" fmla="*/ 45 h 433"/>
                <a:gd name="T10" fmla="*/ 63 w 82"/>
                <a:gd name="T11" fmla="*/ 20 h 433"/>
                <a:gd name="T12" fmla="*/ 38 w 82"/>
                <a:gd name="T13" fmla="*/ 20 h 433"/>
                <a:gd name="T14" fmla="*/ 19 w 82"/>
                <a:gd name="T15" fmla="*/ 20 h 433"/>
                <a:gd name="T16" fmla="*/ 19 w 82"/>
                <a:gd name="T17" fmla="*/ 0 h 433"/>
                <a:gd name="T18" fmla="*/ 0 w 82"/>
                <a:gd name="T19" fmla="*/ 0 h 433"/>
                <a:gd name="T20" fmla="*/ 0 w 82"/>
                <a:gd name="T21" fmla="*/ 433 h 433"/>
                <a:gd name="T22" fmla="*/ 19 w 82"/>
                <a:gd name="T23" fmla="*/ 433 h 433"/>
                <a:gd name="T24" fmla="*/ 38 w 82"/>
                <a:gd name="T25" fmla="*/ 414 h 433"/>
                <a:gd name="T26" fmla="*/ 63 w 82"/>
                <a:gd name="T27" fmla="*/ 414 h 433"/>
                <a:gd name="T28" fmla="*/ 63 w 82"/>
                <a:gd name="T29" fmla="*/ 394 h 433"/>
                <a:gd name="T30" fmla="*/ 82 w 82"/>
                <a:gd name="T31" fmla="*/ 394 h 433"/>
                <a:gd name="T32" fmla="*/ 82 w 82"/>
                <a:gd name="T33" fmla="*/ 368 h 433"/>
                <a:gd name="T34" fmla="*/ 82 w 82"/>
                <a:gd name="T35" fmla="*/ 34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433">
                  <a:moveTo>
                    <a:pt x="82" y="349"/>
                  </a:moveTo>
                  <a:lnTo>
                    <a:pt x="82" y="84"/>
                  </a:lnTo>
                  <a:lnTo>
                    <a:pt x="82" y="65"/>
                  </a:lnTo>
                  <a:lnTo>
                    <a:pt x="82" y="45"/>
                  </a:lnTo>
                  <a:lnTo>
                    <a:pt x="63" y="45"/>
                  </a:lnTo>
                  <a:lnTo>
                    <a:pt x="63" y="20"/>
                  </a:lnTo>
                  <a:lnTo>
                    <a:pt x="38" y="20"/>
                  </a:lnTo>
                  <a:lnTo>
                    <a:pt x="19" y="20"/>
                  </a:lnTo>
                  <a:lnTo>
                    <a:pt x="19" y="0"/>
                  </a:lnTo>
                  <a:lnTo>
                    <a:pt x="0" y="0"/>
                  </a:lnTo>
                  <a:lnTo>
                    <a:pt x="0" y="433"/>
                  </a:lnTo>
                  <a:lnTo>
                    <a:pt x="19" y="433"/>
                  </a:lnTo>
                  <a:lnTo>
                    <a:pt x="38" y="414"/>
                  </a:lnTo>
                  <a:lnTo>
                    <a:pt x="63" y="414"/>
                  </a:lnTo>
                  <a:lnTo>
                    <a:pt x="63" y="394"/>
                  </a:lnTo>
                  <a:lnTo>
                    <a:pt x="82" y="394"/>
                  </a:lnTo>
                  <a:lnTo>
                    <a:pt x="82" y="368"/>
                  </a:lnTo>
                  <a:lnTo>
                    <a:pt x="82" y="349"/>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3" name="Freeform 6"/>
            <p:cNvSpPr>
              <a:spLocks/>
            </p:cNvSpPr>
            <p:nvPr/>
          </p:nvSpPr>
          <p:spPr bwMode="auto">
            <a:xfrm>
              <a:off x="5144" y="3317"/>
              <a:ext cx="82" cy="542"/>
            </a:xfrm>
            <a:custGeom>
              <a:avLst/>
              <a:gdLst>
                <a:gd name="T0" fmla="*/ 82 w 82"/>
                <a:gd name="T1" fmla="*/ 478 h 542"/>
                <a:gd name="T2" fmla="*/ 82 w 82"/>
                <a:gd name="T3" fmla="*/ 84 h 542"/>
                <a:gd name="T4" fmla="*/ 82 w 82"/>
                <a:gd name="T5" fmla="*/ 65 h 542"/>
                <a:gd name="T6" fmla="*/ 82 w 82"/>
                <a:gd name="T7" fmla="*/ 45 h 542"/>
                <a:gd name="T8" fmla="*/ 63 w 82"/>
                <a:gd name="T9" fmla="*/ 45 h 542"/>
                <a:gd name="T10" fmla="*/ 63 w 82"/>
                <a:gd name="T11" fmla="*/ 19 h 542"/>
                <a:gd name="T12" fmla="*/ 38 w 82"/>
                <a:gd name="T13" fmla="*/ 19 h 542"/>
                <a:gd name="T14" fmla="*/ 38 w 82"/>
                <a:gd name="T15" fmla="*/ 0 h 542"/>
                <a:gd name="T16" fmla="*/ 19 w 82"/>
                <a:gd name="T17" fmla="*/ 0 h 542"/>
                <a:gd name="T18" fmla="*/ 0 w 82"/>
                <a:gd name="T19" fmla="*/ 0 h 542"/>
                <a:gd name="T20" fmla="*/ 0 w 82"/>
                <a:gd name="T21" fmla="*/ 542 h 542"/>
                <a:gd name="T22" fmla="*/ 19 w 82"/>
                <a:gd name="T23" fmla="*/ 542 h 542"/>
                <a:gd name="T24" fmla="*/ 38 w 82"/>
                <a:gd name="T25" fmla="*/ 542 h 542"/>
                <a:gd name="T26" fmla="*/ 63 w 82"/>
                <a:gd name="T27" fmla="*/ 542 h 542"/>
                <a:gd name="T28" fmla="*/ 63 w 82"/>
                <a:gd name="T29" fmla="*/ 523 h 542"/>
                <a:gd name="T30" fmla="*/ 82 w 82"/>
                <a:gd name="T31" fmla="*/ 523 h 542"/>
                <a:gd name="T32" fmla="*/ 82 w 82"/>
                <a:gd name="T33" fmla="*/ 504 h 542"/>
                <a:gd name="T34" fmla="*/ 82 w 82"/>
                <a:gd name="T35" fmla="*/ 478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542">
                  <a:moveTo>
                    <a:pt x="82" y="478"/>
                  </a:moveTo>
                  <a:lnTo>
                    <a:pt x="82" y="84"/>
                  </a:lnTo>
                  <a:lnTo>
                    <a:pt x="82" y="65"/>
                  </a:lnTo>
                  <a:lnTo>
                    <a:pt x="82" y="45"/>
                  </a:lnTo>
                  <a:lnTo>
                    <a:pt x="63" y="45"/>
                  </a:lnTo>
                  <a:lnTo>
                    <a:pt x="63" y="19"/>
                  </a:lnTo>
                  <a:lnTo>
                    <a:pt x="38" y="19"/>
                  </a:lnTo>
                  <a:lnTo>
                    <a:pt x="38" y="0"/>
                  </a:lnTo>
                  <a:lnTo>
                    <a:pt x="19" y="0"/>
                  </a:lnTo>
                  <a:lnTo>
                    <a:pt x="0" y="0"/>
                  </a:lnTo>
                  <a:lnTo>
                    <a:pt x="0" y="542"/>
                  </a:lnTo>
                  <a:lnTo>
                    <a:pt x="19" y="542"/>
                  </a:lnTo>
                  <a:lnTo>
                    <a:pt x="38" y="542"/>
                  </a:lnTo>
                  <a:lnTo>
                    <a:pt x="63" y="542"/>
                  </a:lnTo>
                  <a:lnTo>
                    <a:pt x="63" y="523"/>
                  </a:lnTo>
                  <a:lnTo>
                    <a:pt x="82" y="523"/>
                  </a:lnTo>
                  <a:lnTo>
                    <a:pt x="82" y="504"/>
                  </a:lnTo>
                  <a:lnTo>
                    <a:pt x="82" y="478"/>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4" name="Rectangle 7"/>
            <p:cNvSpPr>
              <a:spLocks noChangeArrowheads="1"/>
            </p:cNvSpPr>
            <p:nvPr/>
          </p:nvSpPr>
          <p:spPr bwMode="auto">
            <a:xfrm>
              <a:off x="5610" y="2535"/>
              <a:ext cx="321" cy="1525"/>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 name="Rectangle 8"/>
            <p:cNvSpPr>
              <a:spLocks noChangeArrowheads="1"/>
            </p:cNvSpPr>
            <p:nvPr/>
          </p:nvSpPr>
          <p:spPr bwMode="auto">
            <a:xfrm>
              <a:off x="5610" y="2535"/>
              <a:ext cx="321" cy="1525"/>
            </a:xfrm>
            <a:prstGeom prst="rect">
              <a:avLst/>
            </a:prstGeom>
            <a:noFill/>
            <a:ln w="0">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6" name="Freeform 9"/>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 name="Freeform 10"/>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8" name="Freeform 11"/>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 name="Freeform 12"/>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20" name="Freeform 13"/>
            <p:cNvSpPr>
              <a:spLocks/>
            </p:cNvSpPr>
            <p:nvPr/>
          </p:nvSpPr>
          <p:spPr bwMode="auto">
            <a:xfrm>
              <a:off x="4756" y="4129"/>
              <a:ext cx="2677" cy="57"/>
            </a:xfrm>
            <a:custGeom>
              <a:avLst/>
              <a:gdLst>
                <a:gd name="T0" fmla="*/ 2569 w 2569"/>
                <a:gd name="T1" fmla="*/ 26 h 52"/>
                <a:gd name="T2" fmla="*/ 2569 w 2569"/>
                <a:gd name="T3" fmla="*/ 0 h 52"/>
                <a:gd name="T4" fmla="*/ 0 w 2569"/>
                <a:gd name="T5" fmla="*/ 0 h 52"/>
                <a:gd name="T6" fmla="*/ 0 w 2569"/>
                <a:gd name="T7" fmla="*/ 52 h 52"/>
                <a:gd name="T8" fmla="*/ 2569 w 2569"/>
                <a:gd name="T9" fmla="*/ 52 h 52"/>
                <a:gd name="T10" fmla="*/ 2569 w 2569"/>
                <a:gd name="T11" fmla="*/ 26 h 52"/>
              </a:gdLst>
              <a:ahLst/>
              <a:cxnLst>
                <a:cxn ang="0">
                  <a:pos x="T0" y="T1"/>
                </a:cxn>
                <a:cxn ang="0">
                  <a:pos x="T2" y="T3"/>
                </a:cxn>
                <a:cxn ang="0">
                  <a:pos x="T4" y="T5"/>
                </a:cxn>
                <a:cxn ang="0">
                  <a:pos x="T6" y="T7"/>
                </a:cxn>
                <a:cxn ang="0">
                  <a:pos x="T8" y="T9"/>
                </a:cxn>
                <a:cxn ang="0">
                  <a:pos x="T10" y="T11"/>
                </a:cxn>
              </a:cxnLst>
              <a:rect l="0" t="0" r="r" b="b"/>
              <a:pathLst>
                <a:path w="2569" h="52">
                  <a:moveTo>
                    <a:pt x="2569" y="26"/>
                  </a:moveTo>
                  <a:lnTo>
                    <a:pt x="2569" y="0"/>
                  </a:lnTo>
                  <a:lnTo>
                    <a:pt x="0" y="0"/>
                  </a:lnTo>
                  <a:lnTo>
                    <a:pt x="0" y="52"/>
                  </a:lnTo>
                  <a:lnTo>
                    <a:pt x="2569" y="52"/>
                  </a:lnTo>
                  <a:lnTo>
                    <a:pt x="2569" y="2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 name="Freeform 14"/>
            <p:cNvSpPr>
              <a:spLocks/>
            </p:cNvSpPr>
            <p:nvPr/>
          </p:nvSpPr>
          <p:spPr bwMode="auto">
            <a:xfrm>
              <a:off x="4532" y="4275"/>
              <a:ext cx="3085" cy="57"/>
            </a:xfrm>
            <a:custGeom>
              <a:avLst/>
              <a:gdLst>
                <a:gd name="T0" fmla="*/ 2972 w 2972"/>
                <a:gd name="T1" fmla="*/ 25 h 51"/>
                <a:gd name="T2" fmla="*/ 2972 w 2972"/>
                <a:gd name="T3" fmla="*/ 0 h 51"/>
                <a:gd name="T4" fmla="*/ 0 w 2972"/>
                <a:gd name="T5" fmla="*/ 0 h 51"/>
                <a:gd name="T6" fmla="*/ 0 w 2972"/>
                <a:gd name="T7" fmla="*/ 51 h 51"/>
                <a:gd name="T8" fmla="*/ 2972 w 2972"/>
                <a:gd name="T9" fmla="*/ 51 h 51"/>
                <a:gd name="T10" fmla="*/ 2972 w 2972"/>
                <a:gd name="T11" fmla="*/ 25 h 51"/>
              </a:gdLst>
              <a:ahLst/>
              <a:cxnLst>
                <a:cxn ang="0">
                  <a:pos x="T0" y="T1"/>
                </a:cxn>
                <a:cxn ang="0">
                  <a:pos x="T2" y="T3"/>
                </a:cxn>
                <a:cxn ang="0">
                  <a:pos x="T4" y="T5"/>
                </a:cxn>
                <a:cxn ang="0">
                  <a:pos x="T6" y="T7"/>
                </a:cxn>
                <a:cxn ang="0">
                  <a:pos x="T8" y="T9"/>
                </a:cxn>
                <a:cxn ang="0">
                  <a:pos x="T10" y="T11"/>
                </a:cxn>
              </a:cxnLst>
              <a:rect l="0" t="0" r="r" b="b"/>
              <a:pathLst>
                <a:path w="2972" h="51">
                  <a:moveTo>
                    <a:pt x="2972" y="25"/>
                  </a:moveTo>
                  <a:lnTo>
                    <a:pt x="2972" y="0"/>
                  </a:lnTo>
                  <a:lnTo>
                    <a:pt x="0" y="0"/>
                  </a:lnTo>
                  <a:lnTo>
                    <a:pt x="0" y="51"/>
                  </a:lnTo>
                  <a:lnTo>
                    <a:pt x="2972" y="51"/>
                  </a:lnTo>
                  <a:lnTo>
                    <a:pt x="2972" y="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 name="Freeform 15"/>
            <p:cNvSpPr>
              <a:spLocks/>
            </p:cNvSpPr>
            <p:nvPr/>
          </p:nvSpPr>
          <p:spPr bwMode="auto">
            <a:xfrm>
              <a:off x="4577" y="2427"/>
              <a:ext cx="3011" cy="52"/>
            </a:xfrm>
            <a:custGeom>
              <a:avLst/>
              <a:gdLst>
                <a:gd name="T0" fmla="*/ 0 w 3011"/>
                <a:gd name="T1" fmla="*/ 0 h 52"/>
                <a:gd name="T2" fmla="*/ 13 w 3011"/>
                <a:gd name="T3" fmla="*/ 52 h 52"/>
                <a:gd name="T4" fmla="*/ 3011 w 3011"/>
                <a:gd name="T5" fmla="*/ 52 h 52"/>
                <a:gd name="T6" fmla="*/ 3011 w 3011"/>
                <a:gd name="T7" fmla="*/ 0 h 52"/>
                <a:gd name="T8" fmla="*/ 13 w 3011"/>
                <a:gd name="T9" fmla="*/ 0 h 52"/>
                <a:gd name="T10" fmla="*/ 19 w 3011"/>
                <a:gd name="T11" fmla="*/ 52 h 52"/>
                <a:gd name="T12" fmla="*/ 0 w 3011"/>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3011" h="52">
                  <a:moveTo>
                    <a:pt x="0" y="0"/>
                  </a:moveTo>
                  <a:lnTo>
                    <a:pt x="13" y="52"/>
                  </a:lnTo>
                  <a:lnTo>
                    <a:pt x="3011" y="52"/>
                  </a:lnTo>
                  <a:lnTo>
                    <a:pt x="3011" y="0"/>
                  </a:lnTo>
                  <a:lnTo>
                    <a:pt x="13" y="0"/>
                  </a:lnTo>
                  <a:lnTo>
                    <a:pt x="19" y="52"/>
                  </a:lnTo>
                  <a:lnTo>
                    <a:pt x="0"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3" name="Freeform 16"/>
            <p:cNvSpPr>
              <a:spLocks/>
            </p:cNvSpPr>
            <p:nvPr/>
          </p:nvSpPr>
          <p:spPr bwMode="auto">
            <a:xfrm>
              <a:off x="4577" y="1685"/>
              <a:ext cx="1537" cy="794"/>
            </a:xfrm>
            <a:custGeom>
              <a:avLst/>
              <a:gdLst>
                <a:gd name="T0" fmla="*/ 1537 w 1537"/>
                <a:gd name="T1" fmla="*/ 0 h 794"/>
                <a:gd name="T2" fmla="*/ 1512 w 1537"/>
                <a:gd name="T3" fmla="*/ 0 h 794"/>
                <a:gd name="T4" fmla="*/ 0 w 1537"/>
                <a:gd name="T5" fmla="*/ 742 h 794"/>
                <a:gd name="T6" fmla="*/ 19 w 1537"/>
                <a:gd name="T7" fmla="*/ 794 h 794"/>
                <a:gd name="T8" fmla="*/ 1537 w 1537"/>
                <a:gd name="T9" fmla="*/ 51 h 794"/>
                <a:gd name="T10" fmla="*/ 1512 w 1537"/>
                <a:gd name="T11" fmla="*/ 51 h 794"/>
                <a:gd name="T12" fmla="*/ 1537 w 1537"/>
                <a:gd name="T13" fmla="*/ 0 h 794"/>
                <a:gd name="T14" fmla="*/ 1524 w 1537"/>
                <a:gd name="T15" fmla="*/ 0 h 794"/>
                <a:gd name="T16" fmla="*/ 1512 w 1537"/>
                <a:gd name="T17" fmla="*/ 0 h 794"/>
                <a:gd name="T18" fmla="*/ 1537 w 1537"/>
                <a:gd name="T19"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7" h="794">
                  <a:moveTo>
                    <a:pt x="1537" y="0"/>
                  </a:moveTo>
                  <a:lnTo>
                    <a:pt x="1512" y="0"/>
                  </a:lnTo>
                  <a:lnTo>
                    <a:pt x="0" y="742"/>
                  </a:lnTo>
                  <a:lnTo>
                    <a:pt x="19" y="794"/>
                  </a:lnTo>
                  <a:lnTo>
                    <a:pt x="1537" y="51"/>
                  </a:lnTo>
                  <a:lnTo>
                    <a:pt x="1512" y="51"/>
                  </a:lnTo>
                  <a:lnTo>
                    <a:pt x="1537" y="0"/>
                  </a:lnTo>
                  <a:lnTo>
                    <a:pt x="1524" y="0"/>
                  </a:lnTo>
                  <a:lnTo>
                    <a:pt x="1512" y="0"/>
                  </a:lnTo>
                  <a:lnTo>
                    <a:pt x="153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 name="Freeform 17"/>
            <p:cNvSpPr>
              <a:spLocks/>
            </p:cNvSpPr>
            <p:nvPr/>
          </p:nvSpPr>
          <p:spPr bwMode="auto">
            <a:xfrm>
              <a:off x="6089" y="1685"/>
              <a:ext cx="1505" cy="788"/>
            </a:xfrm>
            <a:custGeom>
              <a:avLst/>
              <a:gdLst>
                <a:gd name="T0" fmla="*/ 1499 w 1505"/>
                <a:gd name="T1" fmla="*/ 768 h 788"/>
                <a:gd name="T2" fmla="*/ 1505 w 1505"/>
                <a:gd name="T3" fmla="*/ 742 h 788"/>
                <a:gd name="T4" fmla="*/ 25 w 1505"/>
                <a:gd name="T5" fmla="*/ 0 h 788"/>
                <a:gd name="T6" fmla="*/ 0 w 1505"/>
                <a:gd name="T7" fmla="*/ 51 h 788"/>
                <a:gd name="T8" fmla="*/ 1486 w 1505"/>
                <a:gd name="T9" fmla="*/ 788 h 788"/>
                <a:gd name="T10" fmla="*/ 1499 w 1505"/>
                <a:gd name="T11" fmla="*/ 768 h 788"/>
              </a:gdLst>
              <a:ahLst/>
              <a:cxnLst>
                <a:cxn ang="0">
                  <a:pos x="T0" y="T1"/>
                </a:cxn>
                <a:cxn ang="0">
                  <a:pos x="T2" y="T3"/>
                </a:cxn>
                <a:cxn ang="0">
                  <a:pos x="T4" y="T5"/>
                </a:cxn>
                <a:cxn ang="0">
                  <a:pos x="T6" y="T7"/>
                </a:cxn>
                <a:cxn ang="0">
                  <a:pos x="T8" y="T9"/>
                </a:cxn>
                <a:cxn ang="0">
                  <a:pos x="T10" y="T11"/>
                </a:cxn>
              </a:cxnLst>
              <a:rect l="0" t="0" r="r" b="b"/>
              <a:pathLst>
                <a:path w="1505" h="788">
                  <a:moveTo>
                    <a:pt x="1499" y="768"/>
                  </a:moveTo>
                  <a:lnTo>
                    <a:pt x="1505" y="742"/>
                  </a:lnTo>
                  <a:lnTo>
                    <a:pt x="25" y="0"/>
                  </a:lnTo>
                  <a:lnTo>
                    <a:pt x="0" y="51"/>
                  </a:lnTo>
                  <a:lnTo>
                    <a:pt x="1486" y="788"/>
                  </a:lnTo>
                  <a:lnTo>
                    <a:pt x="1499" y="768"/>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5" name="Freeform 18"/>
            <p:cNvSpPr>
              <a:spLocks/>
            </p:cNvSpPr>
            <p:nvPr/>
          </p:nvSpPr>
          <p:spPr bwMode="auto">
            <a:xfrm>
              <a:off x="5194" y="2247"/>
              <a:ext cx="1732" cy="58"/>
            </a:xfrm>
            <a:custGeom>
              <a:avLst/>
              <a:gdLst>
                <a:gd name="T0" fmla="*/ 0 w 1732"/>
                <a:gd name="T1" fmla="*/ 6 h 58"/>
                <a:gd name="T2" fmla="*/ 13 w 1732"/>
                <a:gd name="T3" fmla="*/ 58 h 58"/>
                <a:gd name="T4" fmla="*/ 1732 w 1732"/>
                <a:gd name="T5" fmla="*/ 58 h 58"/>
                <a:gd name="T6" fmla="*/ 1732 w 1732"/>
                <a:gd name="T7" fmla="*/ 0 h 58"/>
                <a:gd name="T8" fmla="*/ 13 w 1732"/>
                <a:gd name="T9" fmla="*/ 0 h 58"/>
                <a:gd name="T10" fmla="*/ 19 w 1732"/>
                <a:gd name="T11" fmla="*/ 58 h 58"/>
                <a:gd name="T12" fmla="*/ 0 w 1732"/>
                <a:gd name="T13" fmla="*/ 6 h 58"/>
              </a:gdLst>
              <a:ahLst/>
              <a:cxnLst>
                <a:cxn ang="0">
                  <a:pos x="T0" y="T1"/>
                </a:cxn>
                <a:cxn ang="0">
                  <a:pos x="T2" y="T3"/>
                </a:cxn>
                <a:cxn ang="0">
                  <a:pos x="T4" y="T5"/>
                </a:cxn>
                <a:cxn ang="0">
                  <a:pos x="T6" y="T7"/>
                </a:cxn>
                <a:cxn ang="0">
                  <a:pos x="T8" y="T9"/>
                </a:cxn>
                <a:cxn ang="0">
                  <a:pos x="T10" y="T11"/>
                </a:cxn>
                <a:cxn ang="0">
                  <a:pos x="T12" y="T13"/>
                </a:cxn>
              </a:cxnLst>
              <a:rect l="0" t="0" r="r" b="b"/>
              <a:pathLst>
                <a:path w="1732" h="58">
                  <a:moveTo>
                    <a:pt x="0" y="6"/>
                  </a:moveTo>
                  <a:lnTo>
                    <a:pt x="13" y="58"/>
                  </a:lnTo>
                  <a:lnTo>
                    <a:pt x="1732" y="58"/>
                  </a:lnTo>
                  <a:lnTo>
                    <a:pt x="1732" y="0"/>
                  </a:lnTo>
                  <a:lnTo>
                    <a:pt x="13" y="0"/>
                  </a:lnTo>
                  <a:lnTo>
                    <a:pt x="19" y="58"/>
                  </a:lnTo>
                  <a:lnTo>
                    <a:pt x="0" y="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 name="Freeform 19"/>
            <p:cNvSpPr>
              <a:spLocks/>
            </p:cNvSpPr>
            <p:nvPr/>
          </p:nvSpPr>
          <p:spPr bwMode="auto">
            <a:xfrm>
              <a:off x="5194" y="1904"/>
              <a:ext cx="895" cy="401"/>
            </a:xfrm>
            <a:custGeom>
              <a:avLst/>
              <a:gdLst>
                <a:gd name="T0" fmla="*/ 895 w 895"/>
                <a:gd name="T1" fmla="*/ 0 h 401"/>
                <a:gd name="T2" fmla="*/ 876 w 895"/>
                <a:gd name="T3" fmla="*/ 0 h 401"/>
                <a:gd name="T4" fmla="*/ 0 w 895"/>
                <a:gd name="T5" fmla="*/ 349 h 401"/>
                <a:gd name="T6" fmla="*/ 19 w 895"/>
                <a:gd name="T7" fmla="*/ 401 h 401"/>
                <a:gd name="T8" fmla="*/ 895 w 895"/>
                <a:gd name="T9" fmla="*/ 52 h 401"/>
                <a:gd name="T10" fmla="*/ 876 w 895"/>
                <a:gd name="T11" fmla="*/ 52 h 401"/>
                <a:gd name="T12" fmla="*/ 895 w 895"/>
                <a:gd name="T13" fmla="*/ 0 h 401"/>
              </a:gdLst>
              <a:ahLst/>
              <a:cxnLst>
                <a:cxn ang="0">
                  <a:pos x="T0" y="T1"/>
                </a:cxn>
                <a:cxn ang="0">
                  <a:pos x="T2" y="T3"/>
                </a:cxn>
                <a:cxn ang="0">
                  <a:pos x="T4" y="T5"/>
                </a:cxn>
                <a:cxn ang="0">
                  <a:pos x="T6" y="T7"/>
                </a:cxn>
                <a:cxn ang="0">
                  <a:pos x="T8" y="T9"/>
                </a:cxn>
                <a:cxn ang="0">
                  <a:pos x="T10" y="T11"/>
                </a:cxn>
                <a:cxn ang="0">
                  <a:pos x="T12" y="T13"/>
                </a:cxn>
              </a:cxnLst>
              <a:rect l="0" t="0" r="r" b="b"/>
              <a:pathLst>
                <a:path w="895" h="401">
                  <a:moveTo>
                    <a:pt x="895" y="0"/>
                  </a:moveTo>
                  <a:lnTo>
                    <a:pt x="876" y="0"/>
                  </a:lnTo>
                  <a:lnTo>
                    <a:pt x="0" y="349"/>
                  </a:lnTo>
                  <a:lnTo>
                    <a:pt x="19" y="401"/>
                  </a:lnTo>
                  <a:lnTo>
                    <a:pt x="895" y="52"/>
                  </a:lnTo>
                  <a:lnTo>
                    <a:pt x="876" y="52"/>
                  </a:lnTo>
                  <a:lnTo>
                    <a:pt x="89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7" name="Freeform 20"/>
            <p:cNvSpPr>
              <a:spLocks/>
            </p:cNvSpPr>
            <p:nvPr/>
          </p:nvSpPr>
          <p:spPr bwMode="auto">
            <a:xfrm>
              <a:off x="6070" y="1904"/>
              <a:ext cx="869" cy="401"/>
            </a:xfrm>
            <a:custGeom>
              <a:avLst/>
              <a:gdLst>
                <a:gd name="T0" fmla="*/ 856 w 869"/>
                <a:gd name="T1" fmla="*/ 375 h 401"/>
                <a:gd name="T2" fmla="*/ 869 w 869"/>
                <a:gd name="T3" fmla="*/ 349 h 401"/>
                <a:gd name="T4" fmla="*/ 19 w 869"/>
                <a:gd name="T5" fmla="*/ 0 h 401"/>
                <a:gd name="T6" fmla="*/ 0 w 869"/>
                <a:gd name="T7" fmla="*/ 52 h 401"/>
                <a:gd name="T8" fmla="*/ 844 w 869"/>
                <a:gd name="T9" fmla="*/ 401 h 401"/>
                <a:gd name="T10" fmla="*/ 856 w 869"/>
                <a:gd name="T11" fmla="*/ 375 h 401"/>
              </a:gdLst>
              <a:ahLst/>
              <a:cxnLst>
                <a:cxn ang="0">
                  <a:pos x="T0" y="T1"/>
                </a:cxn>
                <a:cxn ang="0">
                  <a:pos x="T2" y="T3"/>
                </a:cxn>
                <a:cxn ang="0">
                  <a:pos x="T4" y="T5"/>
                </a:cxn>
                <a:cxn ang="0">
                  <a:pos x="T6" y="T7"/>
                </a:cxn>
                <a:cxn ang="0">
                  <a:pos x="T8" y="T9"/>
                </a:cxn>
                <a:cxn ang="0">
                  <a:pos x="T10" y="T11"/>
                </a:cxn>
              </a:cxnLst>
              <a:rect l="0" t="0" r="r" b="b"/>
              <a:pathLst>
                <a:path w="869" h="401">
                  <a:moveTo>
                    <a:pt x="856" y="375"/>
                  </a:moveTo>
                  <a:lnTo>
                    <a:pt x="869" y="349"/>
                  </a:lnTo>
                  <a:lnTo>
                    <a:pt x="19" y="0"/>
                  </a:lnTo>
                  <a:lnTo>
                    <a:pt x="0" y="52"/>
                  </a:lnTo>
                  <a:lnTo>
                    <a:pt x="844" y="401"/>
                  </a:lnTo>
                  <a:lnTo>
                    <a:pt x="856" y="37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pic>
        <p:nvPicPr>
          <p:cNvPr id="28" name="Picture 21" descr="Na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5125" y="121121"/>
            <a:ext cx="1077019" cy="818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63">
                                            <p:txEl>
                                              <p:pRg st="0" end="0"/>
                                            </p:txEl>
                                          </p:spTgt>
                                        </p:tgtEl>
                                        <p:attrNameLst>
                                          <p:attrName>style.visibility</p:attrName>
                                        </p:attrNameLst>
                                      </p:cBhvr>
                                      <p:to>
                                        <p:strVal val="visible"/>
                                      </p:to>
                                    </p:set>
                                    <p:animEffect transition="in" filter="fade">
                                      <p:cBhvr>
                                        <p:cTn id="7" dur="2000"/>
                                        <p:tgtEl>
                                          <p:spTgt spid="19456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500"/>
                                  </p:stCondLst>
                                  <p:childTnLst>
                                    <p:set>
                                      <p:cBhvr>
                                        <p:cTn id="10" dur="1" fill="hold">
                                          <p:stCondLst>
                                            <p:cond delay="0"/>
                                          </p:stCondLst>
                                        </p:cTn>
                                        <p:tgtEl>
                                          <p:spTgt spid="194563">
                                            <p:txEl>
                                              <p:pRg st="1" end="1"/>
                                            </p:txEl>
                                          </p:spTgt>
                                        </p:tgtEl>
                                        <p:attrNameLst>
                                          <p:attrName>style.visibility</p:attrName>
                                        </p:attrNameLst>
                                      </p:cBhvr>
                                      <p:to>
                                        <p:strVal val="visible"/>
                                      </p:to>
                                    </p:set>
                                    <p:animEffect transition="in" filter="fade">
                                      <p:cBhvr>
                                        <p:cTn id="11" dur="2000"/>
                                        <p:tgtEl>
                                          <p:spTgt spid="194563">
                                            <p:txEl>
                                              <p:pRg st="1" end="1"/>
                                            </p:txEl>
                                          </p:spTgt>
                                        </p:tgtEl>
                                      </p:cBhvr>
                                    </p:animEffect>
                                  </p:childTnLst>
                                </p:cTn>
                              </p:par>
                            </p:childTnLst>
                          </p:cTn>
                        </p:par>
                        <p:par>
                          <p:cTn id="12" fill="hold">
                            <p:stCondLst>
                              <p:cond delay="4500"/>
                            </p:stCondLst>
                            <p:childTnLst>
                              <p:par>
                                <p:cTn id="13" presetID="10" presetClass="entr" presetSubtype="0" fill="hold" grpId="0" nodeType="afterEffect">
                                  <p:stCondLst>
                                    <p:cond delay="500"/>
                                  </p:stCondLst>
                                  <p:childTnLst>
                                    <p:set>
                                      <p:cBhvr>
                                        <p:cTn id="14" dur="1" fill="hold">
                                          <p:stCondLst>
                                            <p:cond delay="0"/>
                                          </p:stCondLst>
                                        </p:cTn>
                                        <p:tgtEl>
                                          <p:spTgt spid="194563">
                                            <p:txEl>
                                              <p:pRg st="2" end="2"/>
                                            </p:txEl>
                                          </p:spTgt>
                                        </p:tgtEl>
                                        <p:attrNameLst>
                                          <p:attrName>style.visibility</p:attrName>
                                        </p:attrNameLst>
                                      </p:cBhvr>
                                      <p:to>
                                        <p:strVal val="visible"/>
                                      </p:to>
                                    </p:set>
                                    <p:animEffect transition="in" filter="fade">
                                      <p:cBhvr>
                                        <p:cTn id="15" dur="2000"/>
                                        <p:tgtEl>
                                          <p:spTgt spid="194563">
                                            <p:txEl>
                                              <p:pRg st="2" end="2"/>
                                            </p:txEl>
                                          </p:spTgt>
                                        </p:tgtEl>
                                      </p:cBhvr>
                                    </p:animEffect>
                                  </p:childTnLst>
                                </p:cTn>
                              </p:par>
                            </p:childTnLst>
                          </p:cTn>
                        </p:par>
                        <p:par>
                          <p:cTn id="16" fill="hold">
                            <p:stCondLst>
                              <p:cond delay="7000"/>
                            </p:stCondLst>
                            <p:childTnLst>
                              <p:par>
                                <p:cTn id="17" presetID="10" presetClass="entr" presetSubtype="0" fill="hold" grpId="0" nodeType="afterEffect">
                                  <p:stCondLst>
                                    <p:cond delay="500"/>
                                  </p:stCondLst>
                                  <p:childTnLst>
                                    <p:set>
                                      <p:cBhvr>
                                        <p:cTn id="18" dur="1" fill="hold">
                                          <p:stCondLst>
                                            <p:cond delay="0"/>
                                          </p:stCondLst>
                                        </p:cTn>
                                        <p:tgtEl>
                                          <p:spTgt spid="194563">
                                            <p:txEl>
                                              <p:pRg st="3" end="3"/>
                                            </p:txEl>
                                          </p:spTgt>
                                        </p:tgtEl>
                                        <p:attrNameLst>
                                          <p:attrName>style.visibility</p:attrName>
                                        </p:attrNameLst>
                                      </p:cBhvr>
                                      <p:to>
                                        <p:strVal val="visible"/>
                                      </p:to>
                                    </p:set>
                                    <p:animEffect transition="in" filter="fade">
                                      <p:cBhvr>
                                        <p:cTn id="19" dur="2000"/>
                                        <p:tgtEl>
                                          <p:spTgt spid="194563">
                                            <p:txEl>
                                              <p:pRg st="3" end="3"/>
                                            </p:txEl>
                                          </p:spTgt>
                                        </p:tgtEl>
                                      </p:cBhvr>
                                    </p:animEffect>
                                  </p:childTnLst>
                                </p:cTn>
                              </p:par>
                            </p:childTnLst>
                          </p:cTn>
                        </p:par>
                        <p:par>
                          <p:cTn id="20" fill="hold">
                            <p:stCondLst>
                              <p:cond delay="9500"/>
                            </p:stCondLst>
                            <p:childTnLst>
                              <p:par>
                                <p:cTn id="21" presetID="10" presetClass="entr" presetSubtype="0" fill="hold" grpId="0" nodeType="afterEffect">
                                  <p:stCondLst>
                                    <p:cond delay="500"/>
                                  </p:stCondLst>
                                  <p:childTnLst>
                                    <p:set>
                                      <p:cBhvr>
                                        <p:cTn id="22" dur="1" fill="hold">
                                          <p:stCondLst>
                                            <p:cond delay="0"/>
                                          </p:stCondLst>
                                        </p:cTn>
                                        <p:tgtEl>
                                          <p:spTgt spid="194563">
                                            <p:txEl>
                                              <p:pRg st="4" end="4"/>
                                            </p:txEl>
                                          </p:spTgt>
                                        </p:tgtEl>
                                        <p:attrNameLst>
                                          <p:attrName>style.visibility</p:attrName>
                                        </p:attrNameLst>
                                      </p:cBhvr>
                                      <p:to>
                                        <p:strVal val="visible"/>
                                      </p:to>
                                    </p:set>
                                    <p:animEffect transition="in" filter="fade">
                                      <p:cBhvr>
                                        <p:cTn id="23" dur="2000"/>
                                        <p:tgtEl>
                                          <p:spTgt spid="194563">
                                            <p:txEl>
                                              <p:pRg st="4" end="4"/>
                                            </p:txEl>
                                          </p:spTgt>
                                        </p:tgtEl>
                                      </p:cBhvr>
                                    </p:animEffect>
                                  </p:childTnLst>
                                </p:cTn>
                              </p:par>
                            </p:childTnLst>
                          </p:cTn>
                        </p:par>
                        <p:par>
                          <p:cTn id="24" fill="hold">
                            <p:stCondLst>
                              <p:cond delay="12000"/>
                            </p:stCondLst>
                            <p:childTnLst>
                              <p:par>
                                <p:cTn id="25" presetID="10" presetClass="entr" presetSubtype="0" fill="hold" grpId="0" nodeType="afterEffect">
                                  <p:stCondLst>
                                    <p:cond delay="500"/>
                                  </p:stCondLst>
                                  <p:childTnLst>
                                    <p:set>
                                      <p:cBhvr>
                                        <p:cTn id="26" dur="1" fill="hold">
                                          <p:stCondLst>
                                            <p:cond delay="0"/>
                                          </p:stCondLst>
                                        </p:cTn>
                                        <p:tgtEl>
                                          <p:spTgt spid="194563">
                                            <p:txEl>
                                              <p:pRg st="5" end="5"/>
                                            </p:txEl>
                                          </p:spTgt>
                                        </p:tgtEl>
                                        <p:attrNameLst>
                                          <p:attrName>style.visibility</p:attrName>
                                        </p:attrNameLst>
                                      </p:cBhvr>
                                      <p:to>
                                        <p:strVal val="visible"/>
                                      </p:to>
                                    </p:set>
                                    <p:animEffect transition="in" filter="fade">
                                      <p:cBhvr>
                                        <p:cTn id="27" dur="2000"/>
                                        <p:tgtEl>
                                          <p:spTgt spid="194563">
                                            <p:txEl>
                                              <p:pRg st="5" end="5"/>
                                            </p:txEl>
                                          </p:spTgt>
                                        </p:tgtEl>
                                      </p:cBhvr>
                                    </p:animEffect>
                                  </p:childTnLst>
                                </p:cTn>
                              </p:par>
                            </p:childTnLst>
                          </p:cTn>
                        </p:par>
                        <p:par>
                          <p:cTn id="28" fill="hold">
                            <p:stCondLst>
                              <p:cond delay="14500"/>
                            </p:stCondLst>
                            <p:childTnLst>
                              <p:par>
                                <p:cTn id="29" presetID="10" presetClass="entr" presetSubtype="0" fill="hold" grpId="0" nodeType="afterEffect">
                                  <p:stCondLst>
                                    <p:cond delay="500"/>
                                  </p:stCondLst>
                                  <p:childTnLst>
                                    <p:set>
                                      <p:cBhvr>
                                        <p:cTn id="30" dur="1" fill="hold">
                                          <p:stCondLst>
                                            <p:cond delay="0"/>
                                          </p:stCondLst>
                                        </p:cTn>
                                        <p:tgtEl>
                                          <p:spTgt spid="194563">
                                            <p:txEl>
                                              <p:pRg st="6" end="6"/>
                                            </p:txEl>
                                          </p:spTgt>
                                        </p:tgtEl>
                                        <p:attrNameLst>
                                          <p:attrName>style.visibility</p:attrName>
                                        </p:attrNameLst>
                                      </p:cBhvr>
                                      <p:to>
                                        <p:strVal val="visible"/>
                                      </p:to>
                                    </p:set>
                                    <p:animEffect transition="in" filter="fade">
                                      <p:cBhvr>
                                        <p:cTn id="31" dur="2000"/>
                                        <p:tgtEl>
                                          <p:spTgt spid="1945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5612861" y="6356350"/>
            <a:ext cx="2836462" cy="365125"/>
          </a:xfrm>
        </p:spPr>
        <p:txBody>
          <a:bodyPr/>
          <a:lstStyle/>
          <a:p>
            <a:pPr>
              <a:defRPr/>
            </a:pPr>
            <a:r>
              <a:rPr lang="nl-NL" altLang="en-US" sz="1100" dirty="0" smtClean="0">
                <a:solidFill>
                  <a:schemeClr val="tx1">
                    <a:lumMod val="50000"/>
                    <a:lumOff val="50000"/>
                  </a:schemeClr>
                </a:solidFill>
              </a:rPr>
              <a:t>STANAG 6001 Level 4 Reading Test</a:t>
            </a:r>
            <a:endParaRPr lang="nl-NL" altLang="en-US" sz="1100" dirty="0">
              <a:solidFill>
                <a:schemeClr val="tx1">
                  <a:lumMod val="50000"/>
                  <a:lumOff val="50000"/>
                </a:schemeClr>
              </a:solidFill>
            </a:endParaRPr>
          </a:p>
        </p:txBody>
      </p:sp>
      <p:sp>
        <p:nvSpPr>
          <p:cNvPr id="8" name="Title 1"/>
          <p:cNvSpPr>
            <a:spLocks noGrp="1"/>
          </p:cNvSpPr>
          <p:nvPr>
            <p:ph type="title"/>
          </p:nvPr>
        </p:nvSpPr>
        <p:spPr>
          <a:xfrm>
            <a:off x="0" y="317214"/>
            <a:ext cx="9144000" cy="1070152"/>
          </a:xfrm>
        </p:spPr>
        <p:txBody>
          <a:bodyPr/>
          <a:lstStyle/>
          <a:p>
            <a:pPr>
              <a:lnSpc>
                <a:spcPct val="100000"/>
              </a:lnSpc>
              <a:defRPr/>
            </a:pPr>
            <a:r>
              <a:rPr lang="en-CA" sz="3600" dirty="0" smtClean="0">
                <a:cs typeface="+mj-cs"/>
              </a:rPr>
              <a:t>Piloting</a:t>
            </a:r>
            <a:br>
              <a:rPr lang="en-CA" sz="3600" dirty="0" smtClean="0">
                <a:cs typeface="+mj-cs"/>
              </a:rPr>
            </a:br>
            <a:r>
              <a:rPr lang="en-CA" sz="2400" i="1" dirty="0" smtClean="0"/>
              <a:t>(via Speaking/Writing)</a:t>
            </a:r>
            <a:endParaRPr lang="en-CA" sz="2400" i="1" dirty="0"/>
          </a:p>
        </p:txBody>
      </p:sp>
      <p:grpSp>
        <p:nvGrpSpPr>
          <p:cNvPr id="9" name="Group 2"/>
          <p:cNvGrpSpPr>
            <a:grpSpLocks/>
          </p:cNvGrpSpPr>
          <p:nvPr/>
        </p:nvGrpSpPr>
        <p:grpSpPr bwMode="auto">
          <a:xfrm>
            <a:off x="97645" y="121121"/>
            <a:ext cx="931665" cy="838747"/>
            <a:chOff x="4532" y="1685"/>
            <a:chExt cx="3085" cy="2647"/>
          </a:xfrm>
        </p:grpSpPr>
        <p:sp>
          <p:nvSpPr>
            <p:cNvPr id="10" name="Freeform 3"/>
            <p:cNvSpPr>
              <a:spLocks noEditPoints="1"/>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403 w 724"/>
                <a:gd name="T91" fmla="*/ 543 h 1525"/>
                <a:gd name="T92" fmla="*/ 403 w 724"/>
                <a:gd name="T93" fmla="*/ 259 h 1525"/>
                <a:gd name="T94" fmla="*/ 384 w 724"/>
                <a:gd name="T95" fmla="*/ 239 h 1525"/>
                <a:gd name="T96" fmla="*/ 359 w 724"/>
                <a:gd name="T97" fmla="*/ 214 h 1525"/>
                <a:gd name="T98" fmla="*/ 340 w 724"/>
                <a:gd name="T99" fmla="*/ 194 h 1525"/>
                <a:gd name="T100" fmla="*/ 321 w 724"/>
                <a:gd name="T101" fmla="*/ 627 h 1525"/>
                <a:gd name="T102" fmla="*/ 359 w 724"/>
                <a:gd name="T103" fmla="*/ 608 h 1525"/>
                <a:gd name="T104" fmla="*/ 384 w 724"/>
                <a:gd name="T105" fmla="*/ 588 h 1525"/>
                <a:gd name="T106" fmla="*/ 403 w 724"/>
                <a:gd name="T107" fmla="*/ 562 h 1525"/>
                <a:gd name="T108" fmla="*/ 403 w 724"/>
                <a:gd name="T109" fmla="*/ 1260 h 1525"/>
                <a:gd name="T110" fmla="*/ 403 w 724"/>
                <a:gd name="T111" fmla="*/ 847 h 1525"/>
                <a:gd name="T112" fmla="*/ 384 w 724"/>
                <a:gd name="T113" fmla="*/ 827 h 1525"/>
                <a:gd name="T114" fmla="*/ 359 w 724"/>
                <a:gd name="T115" fmla="*/ 801 h 1525"/>
                <a:gd name="T116" fmla="*/ 340 w 724"/>
                <a:gd name="T117" fmla="*/ 782 h 1525"/>
                <a:gd name="T118" fmla="*/ 321 w 724"/>
                <a:gd name="T119" fmla="*/ 1324 h 1525"/>
                <a:gd name="T120" fmla="*/ 359 w 724"/>
                <a:gd name="T121" fmla="*/ 1324 h 1525"/>
                <a:gd name="T122" fmla="*/ 384 w 724"/>
                <a:gd name="T123" fmla="*/ 1305 h 1525"/>
                <a:gd name="T124" fmla="*/ 403 w 724"/>
                <a:gd name="T125" fmla="*/ 1286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close/>
                  <a:moveTo>
                    <a:pt x="403" y="543"/>
                  </a:moveTo>
                  <a:lnTo>
                    <a:pt x="403" y="278"/>
                  </a:lnTo>
                  <a:lnTo>
                    <a:pt x="403" y="259"/>
                  </a:lnTo>
                  <a:lnTo>
                    <a:pt x="403" y="239"/>
                  </a:lnTo>
                  <a:lnTo>
                    <a:pt x="384" y="239"/>
                  </a:lnTo>
                  <a:lnTo>
                    <a:pt x="384" y="214"/>
                  </a:lnTo>
                  <a:lnTo>
                    <a:pt x="359" y="214"/>
                  </a:lnTo>
                  <a:lnTo>
                    <a:pt x="340" y="214"/>
                  </a:lnTo>
                  <a:lnTo>
                    <a:pt x="340" y="194"/>
                  </a:lnTo>
                  <a:lnTo>
                    <a:pt x="321" y="194"/>
                  </a:lnTo>
                  <a:lnTo>
                    <a:pt x="321" y="627"/>
                  </a:lnTo>
                  <a:lnTo>
                    <a:pt x="340" y="627"/>
                  </a:lnTo>
                  <a:lnTo>
                    <a:pt x="359" y="608"/>
                  </a:lnTo>
                  <a:lnTo>
                    <a:pt x="384" y="608"/>
                  </a:lnTo>
                  <a:lnTo>
                    <a:pt x="384" y="588"/>
                  </a:lnTo>
                  <a:lnTo>
                    <a:pt x="403" y="588"/>
                  </a:lnTo>
                  <a:lnTo>
                    <a:pt x="403" y="562"/>
                  </a:lnTo>
                  <a:lnTo>
                    <a:pt x="403" y="543"/>
                  </a:lnTo>
                  <a:close/>
                  <a:moveTo>
                    <a:pt x="403" y="1260"/>
                  </a:moveTo>
                  <a:lnTo>
                    <a:pt x="403" y="866"/>
                  </a:lnTo>
                  <a:lnTo>
                    <a:pt x="403" y="847"/>
                  </a:lnTo>
                  <a:lnTo>
                    <a:pt x="403" y="827"/>
                  </a:lnTo>
                  <a:lnTo>
                    <a:pt x="384" y="827"/>
                  </a:lnTo>
                  <a:lnTo>
                    <a:pt x="384" y="801"/>
                  </a:lnTo>
                  <a:lnTo>
                    <a:pt x="359" y="801"/>
                  </a:lnTo>
                  <a:lnTo>
                    <a:pt x="359" y="782"/>
                  </a:lnTo>
                  <a:lnTo>
                    <a:pt x="340" y="782"/>
                  </a:lnTo>
                  <a:lnTo>
                    <a:pt x="321" y="782"/>
                  </a:lnTo>
                  <a:lnTo>
                    <a:pt x="321" y="1324"/>
                  </a:lnTo>
                  <a:lnTo>
                    <a:pt x="340" y="1324"/>
                  </a:lnTo>
                  <a:lnTo>
                    <a:pt x="359" y="1324"/>
                  </a:lnTo>
                  <a:lnTo>
                    <a:pt x="384" y="1324"/>
                  </a:lnTo>
                  <a:lnTo>
                    <a:pt x="384" y="1305"/>
                  </a:lnTo>
                  <a:lnTo>
                    <a:pt x="403" y="1305"/>
                  </a:lnTo>
                  <a:lnTo>
                    <a:pt x="403" y="1286"/>
                  </a:lnTo>
                  <a:lnTo>
                    <a:pt x="403" y="126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 name="Freeform 4"/>
            <p:cNvSpPr>
              <a:spLocks/>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2" name="Freeform 5"/>
            <p:cNvSpPr>
              <a:spLocks/>
            </p:cNvSpPr>
            <p:nvPr/>
          </p:nvSpPr>
          <p:spPr bwMode="auto">
            <a:xfrm>
              <a:off x="5144" y="2729"/>
              <a:ext cx="82" cy="433"/>
            </a:xfrm>
            <a:custGeom>
              <a:avLst/>
              <a:gdLst>
                <a:gd name="T0" fmla="*/ 82 w 82"/>
                <a:gd name="T1" fmla="*/ 349 h 433"/>
                <a:gd name="T2" fmla="*/ 82 w 82"/>
                <a:gd name="T3" fmla="*/ 84 h 433"/>
                <a:gd name="T4" fmla="*/ 82 w 82"/>
                <a:gd name="T5" fmla="*/ 65 h 433"/>
                <a:gd name="T6" fmla="*/ 82 w 82"/>
                <a:gd name="T7" fmla="*/ 45 h 433"/>
                <a:gd name="T8" fmla="*/ 63 w 82"/>
                <a:gd name="T9" fmla="*/ 45 h 433"/>
                <a:gd name="T10" fmla="*/ 63 w 82"/>
                <a:gd name="T11" fmla="*/ 20 h 433"/>
                <a:gd name="T12" fmla="*/ 38 w 82"/>
                <a:gd name="T13" fmla="*/ 20 h 433"/>
                <a:gd name="T14" fmla="*/ 19 w 82"/>
                <a:gd name="T15" fmla="*/ 20 h 433"/>
                <a:gd name="T16" fmla="*/ 19 w 82"/>
                <a:gd name="T17" fmla="*/ 0 h 433"/>
                <a:gd name="T18" fmla="*/ 0 w 82"/>
                <a:gd name="T19" fmla="*/ 0 h 433"/>
                <a:gd name="T20" fmla="*/ 0 w 82"/>
                <a:gd name="T21" fmla="*/ 433 h 433"/>
                <a:gd name="T22" fmla="*/ 19 w 82"/>
                <a:gd name="T23" fmla="*/ 433 h 433"/>
                <a:gd name="T24" fmla="*/ 38 w 82"/>
                <a:gd name="T25" fmla="*/ 414 h 433"/>
                <a:gd name="T26" fmla="*/ 63 w 82"/>
                <a:gd name="T27" fmla="*/ 414 h 433"/>
                <a:gd name="T28" fmla="*/ 63 w 82"/>
                <a:gd name="T29" fmla="*/ 394 h 433"/>
                <a:gd name="T30" fmla="*/ 82 w 82"/>
                <a:gd name="T31" fmla="*/ 394 h 433"/>
                <a:gd name="T32" fmla="*/ 82 w 82"/>
                <a:gd name="T33" fmla="*/ 368 h 433"/>
                <a:gd name="T34" fmla="*/ 82 w 82"/>
                <a:gd name="T35" fmla="*/ 34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433">
                  <a:moveTo>
                    <a:pt x="82" y="349"/>
                  </a:moveTo>
                  <a:lnTo>
                    <a:pt x="82" y="84"/>
                  </a:lnTo>
                  <a:lnTo>
                    <a:pt x="82" y="65"/>
                  </a:lnTo>
                  <a:lnTo>
                    <a:pt x="82" y="45"/>
                  </a:lnTo>
                  <a:lnTo>
                    <a:pt x="63" y="45"/>
                  </a:lnTo>
                  <a:lnTo>
                    <a:pt x="63" y="20"/>
                  </a:lnTo>
                  <a:lnTo>
                    <a:pt x="38" y="20"/>
                  </a:lnTo>
                  <a:lnTo>
                    <a:pt x="19" y="20"/>
                  </a:lnTo>
                  <a:lnTo>
                    <a:pt x="19" y="0"/>
                  </a:lnTo>
                  <a:lnTo>
                    <a:pt x="0" y="0"/>
                  </a:lnTo>
                  <a:lnTo>
                    <a:pt x="0" y="433"/>
                  </a:lnTo>
                  <a:lnTo>
                    <a:pt x="19" y="433"/>
                  </a:lnTo>
                  <a:lnTo>
                    <a:pt x="38" y="414"/>
                  </a:lnTo>
                  <a:lnTo>
                    <a:pt x="63" y="414"/>
                  </a:lnTo>
                  <a:lnTo>
                    <a:pt x="63" y="394"/>
                  </a:lnTo>
                  <a:lnTo>
                    <a:pt x="82" y="394"/>
                  </a:lnTo>
                  <a:lnTo>
                    <a:pt x="82" y="368"/>
                  </a:lnTo>
                  <a:lnTo>
                    <a:pt x="82" y="349"/>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3" name="Freeform 6"/>
            <p:cNvSpPr>
              <a:spLocks/>
            </p:cNvSpPr>
            <p:nvPr/>
          </p:nvSpPr>
          <p:spPr bwMode="auto">
            <a:xfrm>
              <a:off x="5144" y="3317"/>
              <a:ext cx="82" cy="542"/>
            </a:xfrm>
            <a:custGeom>
              <a:avLst/>
              <a:gdLst>
                <a:gd name="T0" fmla="*/ 82 w 82"/>
                <a:gd name="T1" fmla="*/ 478 h 542"/>
                <a:gd name="T2" fmla="*/ 82 w 82"/>
                <a:gd name="T3" fmla="*/ 84 h 542"/>
                <a:gd name="T4" fmla="*/ 82 w 82"/>
                <a:gd name="T5" fmla="*/ 65 h 542"/>
                <a:gd name="T6" fmla="*/ 82 w 82"/>
                <a:gd name="T7" fmla="*/ 45 h 542"/>
                <a:gd name="T8" fmla="*/ 63 w 82"/>
                <a:gd name="T9" fmla="*/ 45 h 542"/>
                <a:gd name="T10" fmla="*/ 63 w 82"/>
                <a:gd name="T11" fmla="*/ 19 h 542"/>
                <a:gd name="T12" fmla="*/ 38 w 82"/>
                <a:gd name="T13" fmla="*/ 19 h 542"/>
                <a:gd name="T14" fmla="*/ 38 w 82"/>
                <a:gd name="T15" fmla="*/ 0 h 542"/>
                <a:gd name="T16" fmla="*/ 19 w 82"/>
                <a:gd name="T17" fmla="*/ 0 h 542"/>
                <a:gd name="T18" fmla="*/ 0 w 82"/>
                <a:gd name="T19" fmla="*/ 0 h 542"/>
                <a:gd name="T20" fmla="*/ 0 w 82"/>
                <a:gd name="T21" fmla="*/ 542 h 542"/>
                <a:gd name="T22" fmla="*/ 19 w 82"/>
                <a:gd name="T23" fmla="*/ 542 h 542"/>
                <a:gd name="T24" fmla="*/ 38 w 82"/>
                <a:gd name="T25" fmla="*/ 542 h 542"/>
                <a:gd name="T26" fmla="*/ 63 w 82"/>
                <a:gd name="T27" fmla="*/ 542 h 542"/>
                <a:gd name="T28" fmla="*/ 63 w 82"/>
                <a:gd name="T29" fmla="*/ 523 h 542"/>
                <a:gd name="T30" fmla="*/ 82 w 82"/>
                <a:gd name="T31" fmla="*/ 523 h 542"/>
                <a:gd name="T32" fmla="*/ 82 w 82"/>
                <a:gd name="T33" fmla="*/ 504 h 542"/>
                <a:gd name="T34" fmla="*/ 82 w 82"/>
                <a:gd name="T35" fmla="*/ 478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542">
                  <a:moveTo>
                    <a:pt x="82" y="478"/>
                  </a:moveTo>
                  <a:lnTo>
                    <a:pt x="82" y="84"/>
                  </a:lnTo>
                  <a:lnTo>
                    <a:pt x="82" y="65"/>
                  </a:lnTo>
                  <a:lnTo>
                    <a:pt x="82" y="45"/>
                  </a:lnTo>
                  <a:lnTo>
                    <a:pt x="63" y="45"/>
                  </a:lnTo>
                  <a:lnTo>
                    <a:pt x="63" y="19"/>
                  </a:lnTo>
                  <a:lnTo>
                    <a:pt x="38" y="19"/>
                  </a:lnTo>
                  <a:lnTo>
                    <a:pt x="38" y="0"/>
                  </a:lnTo>
                  <a:lnTo>
                    <a:pt x="19" y="0"/>
                  </a:lnTo>
                  <a:lnTo>
                    <a:pt x="0" y="0"/>
                  </a:lnTo>
                  <a:lnTo>
                    <a:pt x="0" y="542"/>
                  </a:lnTo>
                  <a:lnTo>
                    <a:pt x="19" y="542"/>
                  </a:lnTo>
                  <a:lnTo>
                    <a:pt x="38" y="542"/>
                  </a:lnTo>
                  <a:lnTo>
                    <a:pt x="63" y="542"/>
                  </a:lnTo>
                  <a:lnTo>
                    <a:pt x="63" y="523"/>
                  </a:lnTo>
                  <a:lnTo>
                    <a:pt x="82" y="523"/>
                  </a:lnTo>
                  <a:lnTo>
                    <a:pt x="82" y="504"/>
                  </a:lnTo>
                  <a:lnTo>
                    <a:pt x="82" y="478"/>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4" name="Rectangle 7"/>
            <p:cNvSpPr>
              <a:spLocks noChangeArrowheads="1"/>
            </p:cNvSpPr>
            <p:nvPr/>
          </p:nvSpPr>
          <p:spPr bwMode="auto">
            <a:xfrm>
              <a:off x="5610" y="2535"/>
              <a:ext cx="321" cy="1525"/>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 name="Rectangle 8"/>
            <p:cNvSpPr>
              <a:spLocks noChangeArrowheads="1"/>
            </p:cNvSpPr>
            <p:nvPr/>
          </p:nvSpPr>
          <p:spPr bwMode="auto">
            <a:xfrm>
              <a:off x="5610" y="2535"/>
              <a:ext cx="321" cy="1525"/>
            </a:xfrm>
            <a:prstGeom prst="rect">
              <a:avLst/>
            </a:prstGeom>
            <a:noFill/>
            <a:ln w="0">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6" name="Freeform 9"/>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 name="Freeform 10"/>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8" name="Freeform 11"/>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 name="Freeform 12"/>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20" name="Freeform 13"/>
            <p:cNvSpPr>
              <a:spLocks/>
            </p:cNvSpPr>
            <p:nvPr/>
          </p:nvSpPr>
          <p:spPr bwMode="auto">
            <a:xfrm>
              <a:off x="4756" y="4129"/>
              <a:ext cx="2677" cy="57"/>
            </a:xfrm>
            <a:custGeom>
              <a:avLst/>
              <a:gdLst>
                <a:gd name="T0" fmla="*/ 2569 w 2569"/>
                <a:gd name="T1" fmla="*/ 26 h 52"/>
                <a:gd name="T2" fmla="*/ 2569 w 2569"/>
                <a:gd name="T3" fmla="*/ 0 h 52"/>
                <a:gd name="T4" fmla="*/ 0 w 2569"/>
                <a:gd name="T5" fmla="*/ 0 h 52"/>
                <a:gd name="T6" fmla="*/ 0 w 2569"/>
                <a:gd name="T7" fmla="*/ 52 h 52"/>
                <a:gd name="T8" fmla="*/ 2569 w 2569"/>
                <a:gd name="T9" fmla="*/ 52 h 52"/>
                <a:gd name="T10" fmla="*/ 2569 w 2569"/>
                <a:gd name="T11" fmla="*/ 26 h 52"/>
              </a:gdLst>
              <a:ahLst/>
              <a:cxnLst>
                <a:cxn ang="0">
                  <a:pos x="T0" y="T1"/>
                </a:cxn>
                <a:cxn ang="0">
                  <a:pos x="T2" y="T3"/>
                </a:cxn>
                <a:cxn ang="0">
                  <a:pos x="T4" y="T5"/>
                </a:cxn>
                <a:cxn ang="0">
                  <a:pos x="T6" y="T7"/>
                </a:cxn>
                <a:cxn ang="0">
                  <a:pos x="T8" y="T9"/>
                </a:cxn>
                <a:cxn ang="0">
                  <a:pos x="T10" y="T11"/>
                </a:cxn>
              </a:cxnLst>
              <a:rect l="0" t="0" r="r" b="b"/>
              <a:pathLst>
                <a:path w="2569" h="52">
                  <a:moveTo>
                    <a:pt x="2569" y="26"/>
                  </a:moveTo>
                  <a:lnTo>
                    <a:pt x="2569" y="0"/>
                  </a:lnTo>
                  <a:lnTo>
                    <a:pt x="0" y="0"/>
                  </a:lnTo>
                  <a:lnTo>
                    <a:pt x="0" y="52"/>
                  </a:lnTo>
                  <a:lnTo>
                    <a:pt x="2569" y="52"/>
                  </a:lnTo>
                  <a:lnTo>
                    <a:pt x="2569" y="2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 name="Freeform 14"/>
            <p:cNvSpPr>
              <a:spLocks/>
            </p:cNvSpPr>
            <p:nvPr/>
          </p:nvSpPr>
          <p:spPr bwMode="auto">
            <a:xfrm>
              <a:off x="4532" y="4275"/>
              <a:ext cx="3085" cy="57"/>
            </a:xfrm>
            <a:custGeom>
              <a:avLst/>
              <a:gdLst>
                <a:gd name="T0" fmla="*/ 2972 w 2972"/>
                <a:gd name="T1" fmla="*/ 25 h 51"/>
                <a:gd name="T2" fmla="*/ 2972 w 2972"/>
                <a:gd name="T3" fmla="*/ 0 h 51"/>
                <a:gd name="T4" fmla="*/ 0 w 2972"/>
                <a:gd name="T5" fmla="*/ 0 h 51"/>
                <a:gd name="T6" fmla="*/ 0 w 2972"/>
                <a:gd name="T7" fmla="*/ 51 h 51"/>
                <a:gd name="T8" fmla="*/ 2972 w 2972"/>
                <a:gd name="T9" fmla="*/ 51 h 51"/>
                <a:gd name="T10" fmla="*/ 2972 w 2972"/>
                <a:gd name="T11" fmla="*/ 25 h 51"/>
              </a:gdLst>
              <a:ahLst/>
              <a:cxnLst>
                <a:cxn ang="0">
                  <a:pos x="T0" y="T1"/>
                </a:cxn>
                <a:cxn ang="0">
                  <a:pos x="T2" y="T3"/>
                </a:cxn>
                <a:cxn ang="0">
                  <a:pos x="T4" y="T5"/>
                </a:cxn>
                <a:cxn ang="0">
                  <a:pos x="T6" y="T7"/>
                </a:cxn>
                <a:cxn ang="0">
                  <a:pos x="T8" y="T9"/>
                </a:cxn>
                <a:cxn ang="0">
                  <a:pos x="T10" y="T11"/>
                </a:cxn>
              </a:cxnLst>
              <a:rect l="0" t="0" r="r" b="b"/>
              <a:pathLst>
                <a:path w="2972" h="51">
                  <a:moveTo>
                    <a:pt x="2972" y="25"/>
                  </a:moveTo>
                  <a:lnTo>
                    <a:pt x="2972" y="0"/>
                  </a:lnTo>
                  <a:lnTo>
                    <a:pt x="0" y="0"/>
                  </a:lnTo>
                  <a:lnTo>
                    <a:pt x="0" y="51"/>
                  </a:lnTo>
                  <a:lnTo>
                    <a:pt x="2972" y="51"/>
                  </a:lnTo>
                  <a:lnTo>
                    <a:pt x="2972" y="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 name="Freeform 15"/>
            <p:cNvSpPr>
              <a:spLocks/>
            </p:cNvSpPr>
            <p:nvPr/>
          </p:nvSpPr>
          <p:spPr bwMode="auto">
            <a:xfrm>
              <a:off x="4577" y="2427"/>
              <a:ext cx="3011" cy="52"/>
            </a:xfrm>
            <a:custGeom>
              <a:avLst/>
              <a:gdLst>
                <a:gd name="T0" fmla="*/ 0 w 3011"/>
                <a:gd name="T1" fmla="*/ 0 h 52"/>
                <a:gd name="T2" fmla="*/ 13 w 3011"/>
                <a:gd name="T3" fmla="*/ 52 h 52"/>
                <a:gd name="T4" fmla="*/ 3011 w 3011"/>
                <a:gd name="T5" fmla="*/ 52 h 52"/>
                <a:gd name="T6" fmla="*/ 3011 w 3011"/>
                <a:gd name="T7" fmla="*/ 0 h 52"/>
                <a:gd name="T8" fmla="*/ 13 w 3011"/>
                <a:gd name="T9" fmla="*/ 0 h 52"/>
                <a:gd name="T10" fmla="*/ 19 w 3011"/>
                <a:gd name="T11" fmla="*/ 52 h 52"/>
                <a:gd name="T12" fmla="*/ 0 w 3011"/>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3011" h="52">
                  <a:moveTo>
                    <a:pt x="0" y="0"/>
                  </a:moveTo>
                  <a:lnTo>
                    <a:pt x="13" y="52"/>
                  </a:lnTo>
                  <a:lnTo>
                    <a:pt x="3011" y="52"/>
                  </a:lnTo>
                  <a:lnTo>
                    <a:pt x="3011" y="0"/>
                  </a:lnTo>
                  <a:lnTo>
                    <a:pt x="13" y="0"/>
                  </a:lnTo>
                  <a:lnTo>
                    <a:pt x="19" y="52"/>
                  </a:lnTo>
                  <a:lnTo>
                    <a:pt x="0"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3" name="Freeform 16"/>
            <p:cNvSpPr>
              <a:spLocks/>
            </p:cNvSpPr>
            <p:nvPr/>
          </p:nvSpPr>
          <p:spPr bwMode="auto">
            <a:xfrm>
              <a:off x="4577" y="1685"/>
              <a:ext cx="1537" cy="794"/>
            </a:xfrm>
            <a:custGeom>
              <a:avLst/>
              <a:gdLst>
                <a:gd name="T0" fmla="*/ 1537 w 1537"/>
                <a:gd name="T1" fmla="*/ 0 h 794"/>
                <a:gd name="T2" fmla="*/ 1512 w 1537"/>
                <a:gd name="T3" fmla="*/ 0 h 794"/>
                <a:gd name="T4" fmla="*/ 0 w 1537"/>
                <a:gd name="T5" fmla="*/ 742 h 794"/>
                <a:gd name="T6" fmla="*/ 19 w 1537"/>
                <a:gd name="T7" fmla="*/ 794 h 794"/>
                <a:gd name="T8" fmla="*/ 1537 w 1537"/>
                <a:gd name="T9" fmla="*/ 51 h 794"/>
                <a:gd name="T10" fmla="*/ 1512 w 1537"/>
                <a:gd name="T11" fmla="*/ 51 h 794"/>
                <a:gd name="T12" fmla="*/ 1537 w 1537"/>
                <a:gd name="T13" fmla="*/ 0 h 794"/>
                <a:gd name="T14" fmla="*/ 1524 w 1537"/>
                <a:gd name="T15" fmla="*/ 0 h 794"/>
                <a:gd name="T16" fmla="*/ 1512 w 1537"/>
                <a:gd name="T17" fmla="*/ 0 h 794"/>
                <a:gd name="T18" fmla="*/ 1537 w 1537"/>
                <a:gd name="T19"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7" h="794">
                  <a:moveTo>
                    <a:pt x="1537" y="0"/>
                  </a:moveTo>
                  <a:lnTo>
                    <a:pt x="1512" y="0"/>
                  </a:lnTo>
                  <a:lnTo>
                    <a:pt x="0" y="742"/>
                  </a:lnTo>
                  <a:lnTo>
                    <a:pt x="19" y="794"/>
                  </a:lnTo>
                  <a:lnTo>
                    <a:pt x="1537" y="51"/>
                  </a:lnTo>
                  <a:lnTo>
                    <a:pt x="1512" y="51"/>
                  </a:lnTo>
                  <a:lnTo>
                    <a:pt x="1537" y="0"/>
                  </a:lnTo>
                  <a:lnTo>
                    <a:pt x="1524" y="0"/>
                  </a:lnTo>
                  <a:lnTo>
                    <a:pt x="1512" y="0"/>
                  </a:lnTo>
                  <a:lnTo>
                    <a:pt x="153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 name="Freeform 17"/>
            <p:cNvSpPr>
              <a:spLocks/>
            </p:cNvSpPr>
            <p:nvPr/>
          </p:nvSpPr>
          <p:spPr bwMode="auto">
            <a:xfrm>
              <a:off x="6089" y="1685"/>
              <a:ext cx="1505" cy="788"/>
            </a:xfrm>
            <a:custGeom>
              <a:avLst/>
              <a:gdLst>
                <a:gd name="T0" fmla="*/ 1499 w 1505"/>
                <a:gd name="T1" fmla="*/ 768 h 788"/>
                <a:gd name="T2" fmla="*/ 1505 w 1505"/>
                <a:gd name="T3" fmla="*/ 742 h 788"/>
                <a:gd name="T4" fmla="*/ 25 w 1505"/>
                <a:gd name="T5" fmla="*/ 0 h 788"/>
                <a:gd name="T6" fmla="*/ 0 w 1505"/>
                <a:gd name="T7" fmla="*/ 51 h 788"/>
                <a:gd name="T8" fmla="*/ 1486 w 1505"/>
                <a:gd name="T9" fmla="*/ 788 h 788"/>
                <a:gd name="T10" fmla="*/ 1499 w 1505"/>
                <a:gd name="T11" fmla="*/ 768 h 788"/>
              </a:gdLst>
              <a:ahLst/>
              <a:cxnLst>
                <a:cxn ang="0">
                  <a:pos x="T0" y="T1"/>
                </a:cxn>
                <a:cxn ang="0">
                  <a:pos x="T2" y="T3"/>
                </a:cxn>
                <a:cxn ang="0">
                  <a:pos x="T4" y="T5"/>
                </a:cxn>
                <a:cxn ang="0">
                  <a:pos x="T6" y="T7"/>
                </a:cxn>
                <a:cxn ang="0">
                  <a:pos x="T8" y="T9"/>
                </a:cxn>
                <a:cxn ang="0">
                  <a:pos x="T10" y="T11"/>
                </a:cxn>
              </a:cxnLst>
              <a:rect l="0" t="0" r="r" b="b"/>
              <a:pathLst>
                <a:path w="1505" h="788">
                  <a:moveTo>
                    <a:pt x="1499" y="768"/>
                  </a:moveTo>
                  <a:lnTo>
                    <a:pt x="1505" y="742"/>
                  </a:lnTo>
                  <a:lnTo>
                    <a:pt x="25" y="0"/>
                  </a:lnTo>
                  <a:lnTo>
                    <a:pt x="0" y="51"/>
                  </a:lnTo>
                  <a:lnTo>
                    <a:pt x="1486" y="788"/>
                  </a:lnTo>
                  <a:lnTo>
                    <a:pt x="1499" y="768"/>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5" name="Freeform 18"/>
            <p:cNvSpPr>
              <a:spLocks/>
            </p:cNvSpPr>
            <p:nvPr/>
          </p:nvSpPr>
          <p:spPr bwMode="auto">
            <a:xfrm>
              <a:off x="5194" y="2247"/>
              <a:ext cx="1732" cy="58"/>
            </a:xfrm>
            <a:custGeom>
              <a:avLst/>
              <a:gdLst>
                <a:gd name="T0" fmla="*/ 0 w 1732"/>
                <a:gd name="T1" fmla="*/ 6 h 58"/>
                <a:gd name="T2" fmla="*/ 13 w 1732"/>
                <a:gd name="T3" fmla="*/ 58 h 58"/>
                <a:gd name="T4" fmla="*/ 1732 w 1732"/>
                <a:gd name="T5" fmla="*/ 58 h 58"/>
                <a:gd name="T6" fmla="*/ 1732 w 1732"/>
                <a:gd name="T7" fmla="*/ 0 h 58"/>
                <a:gd name="T8" fmla="*/ 13 w 1732"/>
                <a:gd name="T9" fmla="*/ 0 h 58"/>
                <a:gd name="T10" fmla="*/ 19 w 1732"/>
                <a:gd name="T11" fmla="*/ 58 h 58"/>
                <a:gd name="T12" fmla="*/ 0 w 1732"/>
                <a:gd name="T13" fmla="*/ 6 h 58"/>
              </a:gdLst>
              <a:ahLst/>
              <a:cxnLst>
                <a:cxn ang="0">
                  <a:pos x="T0" y="T1"/>
                </a:cxn>
                <a:cxn ang="0">
                  <a:pos x="T2" y="T3"/>
                </a:cxn>
                <a:cxn ang="0">
                  <a:pos x="T4" y="T5"/>
                </a:cxn>
                <a:cxn ang="0">
                  <a:pos x="T6" y="T7"/>
                </a:cxn>
                <a:cxn ang="0">
                  <a:pos x="T8" y="T9"/>
                </a:cxn>
                <a:cxn ang="0">
                  <a:pos x="T10" y="T11"/>
                </a:cxn>
                <a:cxn ang="0">
                  <a:pos x="T12" y="T13"/>
                </a:cxn>
              </a:cxnLst>
              <a:rect l="0" t="0" r="r" b="b"/>
              <a:pathLst>
                <a:path w="1732" h="58">
                  <a:moveTo>
                    <a:pt x="0" y="6"/>
                  </a:moveTo>
                  <a:lnTo>
                    <a:pt x="13" y="58"/>
                  </a:lnTo>
                  <a:lnTo>
                    <a:pt x="1732" y="58"/>
                  </a:lnTo>
                  <a:lnTo>
                    <a:pt x="1732" y="0"/>
                  </a:lnTo>
                  <a:lnTo>
                    <a:pt x="13" y="0"/>
                  </a:lnTo>
                  <a:lnTo>
                    <a:pt x="19" y="58"/>
                  </a:lnTo>
                  <a:lnTo>
                    <a:pt x="0" y="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 name="Freeform 19"/>
            <p:cNvSpPr>
              <a:spLocks/>
            </p:cNvSpPr>
            <p:nvPr/>
          </p:nvSpPr>
          <p:spPr bwMode="auto">
            <a:xfrm>
              <a:off x="5194" y="1904"/>
              <a:ext cx="895" cy="401"/>
            </a:xfrm>
            <a:custGeom>
              <a:avLst/>
              <a:gdLst>
                <a:gd name="T0" fmla="*/ 895 w 895"/>
                <a:gd name="T1" fmla="*/ 0 h 401"/>
                <a:gd name="T2" fmla="*/ 876 w 895"/>
                <a:gd name="T3" fmla="*/ 0 h 401"/>
                <a:gd name="T4" fmla="*/ 0 w 895"/>
                <a:gd name="T5" fmla="*/ 349 h 401"/>
                <a:gd name="T6" fmla="*/ 19 w 895"/>
                <a:gd name="T7" fmla="*/ 401 h 401"/>
                <a:gd name="T8" fmla="*/ 895 w 895"/>
                <a:gd name="T9" fmla="*/ 52 h 401"/>
                <a:gd name="T10" fmla="*/ 876 w 895"/>
                <a:gd name="T11" fmla="*/ 52 h 401"/>
                <a:gd name="T12" fmla="*/ 895 w 895"/>
                <a:gd name="T13" fmla="*/ 0 h 401"/>
              </a:gdLst>
              <a:ahLst/>
              <a:cxnLst>
                <a:cxn ang="0">
                  <a:pos x="T0" y="T1"/>
                </a:cxn>
                <a:cxn ang="0">
                  <a:pos x="T2" y="T3"/>
                </a:cxn>
                <a:cxn ang="0">
                  <a:pos x="T4" y="T5"/>
                </a:cxn>
                <a:cxn ang="0">
                  <a:pos x="T6" y="T7"/>
                </a:cxn>
                <a:cxn ang="0">
                  <a:pos x="T8" y="T9"/>
                </a:cxn>
                <a:cxn ang="0">
                  <a:pos x="T10" y="T11"/>
                </a:cxn>
                <a:cxn ang="0">
                  <a:pos x="T12" y="T13"/>
                </a:cxn>
              </a:cxnLst>
              <a:rect l="0" t="0" r="r" b="b"/>
              <a:pathLst>
                <a:path w="895" h="401">
                  <a:moveTo>
                    <a:pt x="895" y="0"/>
                  </a:moveTo>
                  <a:lnTo>
                    <a:pt x="876" y="0"/>
                  </a:lnTo>
                  <a:lnTo>
                    <a:pt x="0" y="349"/>
                  </a:lnTo>
                  <a:lnTo>
                    <a:pt x="19" y="401"/>
                  </a:lnTo>
                  <a:lnTo>
                    <a:pt x="895" y="52"/>
                  </a:lnTo>
                  <a:lnTo>
                    <a:pt x="876" y="52"/>
                  </a:lnTo>
                  <a:lnTo>
                    <a:pt x="89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7" name="Freeform 20"/>
            <p:cNvSpPr>
              <a:spLocks/>
            </p:cNvSpPr>
            <p:nvPr/>
          </p:nvSpPr>
          <p:spPr bwMode="auto">
            <a:xfrm>
              <a:off x="6070" y="1904"/>
              <a:ext cx="869" cy="401"/>
            </a:xfrm>
            <a:custGeom>
              <a:avLst/>
              <a:gdLst>
                <a:gd name="T0" fmla="*/ 856 w 869"/>
                <a:gd name="T1" fmla="*/ 375 h 401"/>
                <a:gd name="T2" fmla="*/ 869 w 869"/>
                <a:gd name="T3" fmla="*/ 349 h 401"/>
                <a:gd name="T4" fmla="*/ 19 w 869"/>
                <a:gd name="T5" fmla="*/ 0 h 401"/>
                <a:gd name="T6" fmla="*/ 0 w 869"/>
                <a:gd name="T7" fmla="*/ 52 h 401"/>
                <a:gd name="T8" fmla="*/ 844 w 869"/>
                <a:gd name="T9" fmla="*/ 401 h 401"/>
                <a:gd name="T10" fmla="*/ 856 w 869"/>
                <a:gd name="T11" fmla="*/ 375 h 401"/>
              </a:gdLst>
              <a:ahLst/>
              <a:cxnLst>
                <a:cxn ang="0">
                  <a:pos x="T0" y="T1"/>
                </a:cxn>
                <a:cxn ang="0">
                  <a:pos x="T2" y="T3"/>
                </a:cxn>
                <a:cxn ang="0">
                  <a:pos x="T4" y="T5"/>
                </a:cxn>
                <a:cxn ang="0">
                  <a:pos x="T6" y="T7"/>
                </a:cxn>
                <a:cxn ang="0">
                  <a:pos x="T8" y="T9"/>
                </a:cxn>
                <a:cxn ang="0">
                  <a:pos x="T10" y="T11"/>
                </a:cxn>
              </a:cxnLst>
              <a:rect l="0" t="0" r="r" b="b"/>
              <a:pathLst>
                <a:path w="869" h="401">
                  <a:moveTo>
                    <a:pt x="856" y="375"/>
                  </a:moveTo>
                  <a:lnTo>
                    <a:pt x="869" y="349"/>
                  </a:lnTo>
                  <a:lnTo>
                    <a:pt x="19" y="0"/>
                  </a:lnTo>
                  <a:lnTo>
                    <a:pt x="0" y="52"/>
                  </a:lnTo>
                  <a:lnTo>
                    <a:pt x="844" y="401"/>
                  </a:lnTo>
                  <a:lnTo>
                    <a:pt x="856" y="37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pic>
        <p:nvPicPr>
          <p:cNvPr id="28" name="Picture 21" descr="Na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5125" y="121121"/>
            <a:ext cx="1077019" cy="818475"/>
          </a:xfrm>
          <a:prstGeom prst="rect">
            <a:avLst/>
          </a:prstGeom>
          <a:noFill/>
          <a:extLst>
            <a:ext uri="{909E8E84-426E-40DD-AFC4-6F175D3DCCD1}">
              <a14:hiddenFill xmlns:a14="http://schemas.microsoft.com/office/drawing/2010/main">
                <a:solidFill>
                  <a:srgbClr val="FFFFFF"/>
                </a:solidFill>
              </a14:hiddenFill>
            </a:ext>
          </a:extLst>
        </p:spPr>
      </p:pic>
      <p:sp>
        <p:nvSpPr>
          <p:cNvPr id="29" name="Text Box 3"/>
          <p:cNvSpPr txBox="1">
            <a:spLocks noChangeArrowheads="1"/>
          </p:cNvSpPr>
          <p:nvPr/>
        </p:nvSpPr>
        <p:spPr bwMode="auto">
          <a:xfrm>
            <a:off x="471669" y="1600200"/>
            <a:ext cx="8138931" cy="2606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tx2"/>
              </a:buClr>
              <a:buSzPct val="75000"/>
              <a:buFont typeface="Monotype Sorts" pitchFamily="2" charset="2"/>
              <a:buChar char="F"/>
              <a:defRPr sz="3200">
                <a:solidFill>
                  <a:schemeClr val="tx1"/>
                </a:solidFill>
                <a:latin typeface="Arial" pitchFamily="34" charset="0"/>
              </a:defRPr>
            </a:lvl1pPr>
            <a:lvl2pPr marL="765175" indent="-285750" algn="l">
              <a:spcBef>
                <a:spcPct val="20000"/>
              </a:spcBef>
              <a:buClr>
                <a:schemeClr val="tx1"/>
              </a:buClr>
              <a:buChar char="–"/>
              <a:defRPr sz="2800">
                <a:solidFill>
                  <a:schemeClr val="tx1"/>
                </a:solidFill>
                <a:latin typeface="Arial" pitchFamily="34" charset="0"/>
              </a:defRPr>
            </a:lvl2pPr>
            <a:lvl3pPr marL="955675" indent="-228600" algn="l">
              <a:spcBef>
                <a:spcPct val="20000"/>
              </a:spcBef>
              <a:buClr>
                <a:schemeClr val="accent2"/>
              </a:buClr>
              <a:buSzPct val="65000"/>
              <a:buFont typeface="Monotype Sorts" pitchFamily="2" charset="2"/>
              <a:buChar char="u"/>
              <a:defRPr sz="2400">
                <a:solidFill>
                  <a:schemeClr val="tx1"/>
                </a:solidFill>
                <a:latin typeface="Arial" pitchFamily="34" charset="0"/>
              </a:defRPr>
            </a:lvl3pPr>
            <a:lvl4pPr marL="1600200" indent="-228600" algn="l">
              <a:spcBef>
                <a:spcPct val="20000"/>
              </a:spcBef>
              <a:buClr>
                <a:schemeClr val="tx1"/>
              </a:buClr>
              <a:buChar char="–"/>
              <a:defRPr sz="2000">
                <a:solidFill>
                  <a:schemeClr val="tx1"/>
                </a:solidFill>
                <a:latin typeface="Arial" pitchFamily="34" charset="0"/>
              </a:defRPr>
            </a:lvl4pPr>
            <a:lvl5pPr marL="2057400" indent="-228600" algn="l">
              <a:spcBef>
                <a:spcPct val="20000"/>
              </a:spcBef>
              <a:buClr>
                <a:schemeClr val="tx2"/>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itchFamily="34" charset="0"/>
              </a:defRPr>
            </a:lvl9pPr>
          </a:lstStyle>
          <a:p>
            <a:pPr marL="0" indent="0">
              <a:spcBef>
                <a:spcPct val="0"/>
              </a:spcBef>
              <a:buClrTx/>
              <a:buSzTx/>
              <a:buNone/>
              <a:defRPr/>
            </a:pPr>
            <a:r>
              <a:rPr lang="en-US" altLang="en-US" sz="2400" b="0" dirty="0" smtClean="0">
                <a:solidFill>
                  <a:schemeClr val="tx2"/>
                </a:solidFill>
                <a:latin typeface="Calibri" panose="020F0502020204030204" pitchFamily="34" charset="0"/>
                <a:ea typeface="+mn-ea"/>
                <a:cs typeface="Calibri" panose="020F0502020204030204" pitchFamily="34" charset="0"/>
              </a:rPr>
              <a:t>15 trial tests administered, based on careful selection of candidates:</a:t>
            </a:r>
          </a:p>
          <a:p>
            <a:pPr marL="0" indent="0">
              <a:lnSpc>
                <a:spcPct val="60000"/>
              </a:lnSpc>
              <a:spcBef>
                <a:spcPct val="0"/>
              </a:spcBef>
              <a:buClrTx/>
              <a:buSzTx/>
              <a:buNone/>
              <a:defRPr/>
            </a:pPr>
            <a:endParaRPr lang="en-US" altLang="en-US" sz="2400" b="0" dirty="0" smtClean="0">
              <a:solidFill>
                <a:schemeClr val="tx2"/>
              </a:solidFill>
              <a:latin typeface="Calibri" panose="020F0502020204030204" pitchFamily="34" charset="0"/>
              <a:ea typeface="+mn-ea"/>
              <a:cs typeface="Calibri" panose="020F0502020204030204" pitchFamily="34" charset="0"/>
            </a:endParaRPr>
          </a:p>
          <a:p>
            <a:pPr>
              <a:spcBef>
                <a:spcPct val="0"/>
              </a:spcBef>
              <a:spcAft>
                <a:spcPts val="600"/>
              </a:spcAft>
              <a:buClrTx/>
              <a:buSzTx/>
              <a:buFont typeface="Wingdings" panose="05000000000000000000" pitchFamily="2" charset="2"/>
              <a:buChar char="q"/>
              <a:defRPr/>
            </a:pPr>
            <a:r>
              <a:rPr lang="en-US" altLang="en-US" sz="2400" b="0" dirty="0" smtClean="0">
                <a:solidFill>
                  <a:schemeClr val="tx2"/>
                </a:solidFill>
                <a:latin typeface="Calibri" panose="020F0502020204030204" pitchFamily="34" charset="0"/>
                <a:ea typeface="+mn-ea"/>
                <a:cs typeface="Calibri" panose="020F0502020204030204" pitchFamily="34" charset="0"/>
              </a:rPr>
              <a:t>Nine officers (2 Danish, 4 German, 2 Swedish, 1 Czech)</a:t>
            </a:r>
          </a:p>
          <a:p>
            <a:pPr>
              <a:spcBef>
                <a:spcPct val="0"/>
              </a:spcBef>
              <a:buClrTx/>
              <a:buSzTx/>
              <a:buFont typeface="Wingdings" panose="05000000000000000000" pitchFamily="2" charset="2"/>
              <a:buChar char="q"/>
              <a:defRPr/>
            </a:pPr>
            <a:r>
              <a:rPr lang="en-US" altLang="en-US" sz="2400" b="0" dirty="0" smtClean="0">
                <a:solidFill>
                  <a:schemeClr val="tx2"/>
                </a:solidFill>
                <a:latin typeface="Calibri" panose="020F0502020204030204" pitchFamily="34" charset="0"/>
                <a:ea typeface="+mn-ea"/>
                <a:cs typeface="Calibri" panose="020F0502020204030204" pitchFamily="34" charset="0"/>
              </a:rPr>
              <a:t>Six civilians (3 native speakers, 3 near-native)   </a:t>
            </a:r>
          </a:p>
          <a:p>
            <a:pPr marL="0" indent="0">
              <a:spcBef>
                <a:spcPct val="0"/>
              </a:spcBef>
              <a:buClrTx/>
              <a:buSzTx/>
              <a:buNone/>
              <a:defRPr/>
            </a:pPr>
            <a:endParaRPr lang="en-US" altLang="en-US" sz="2400" b="0" dirty="0" smtClean="0">
              <a:solidFill>
                <a:schemeClr val="tx2"/>
              </a:solidFill>
              <a:latin typeface="Calibri" panose="020F0502020204030204" pitchFamily="34" charset="0"/>
              <a:ea typeface="+mn-ea"/>
              <a:cs typeface="Calibri" panose="020F0502020204030204" pitchFamily="34" charset="0"/>
            </a:endParaRPr>
          </a:p>
          <a:p>
            <a:pPr lvl="1" indent="-412750">
              <a:spcBef>
                <a:spcPct val="0"/>
              </a:spcBef>
              <a:buClrTx/>
              <a:buFont typeface="Wingdings" panose="05000000000000000000" pitchFamily="2" charset="2"/>
              <a:buChar char="Ø"/>
              <a:defRPr/>
            </a:pPr>
            <a:r>
              <a:rPr lang="en-US" altLang="en-US" sz="2400" b="0" dirty="0" smtClean="0">
                <a:solidFill>
                  <a:srgbClr val="0070C0"/>
                </a:solidFill>
                <a:latin typeface="Calibri" panose="020F0502020204030204" pitchFamily="34" charset="0"/>
                <a:ea typeface="+mn-ea"/>
                <a:cs typeface="Calibri" panose="020F0502020204030204" pitchFamily="34" charset="0"/>
              </a:rPr>
              <a:t>Seven PASS ratings (47%)</a:t>
            </a:r>
          </a:p>
        </p:txBody>
      </p:sp>
    </p:spTree>
    <p:extLst>
      <p:ext uri="{BB962C8B-B14F-4D97-AF65-F5344CB8AC3E}">
        <p14:creationId xmlns:p14="http://schemas.microsoft.com/office/powerpoint/2010/main" val="3752277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2000"/>
                                        <p:tgtEl>
                                          <p:spTgt spid="29">
                                            <p:txEl>
                                              <p:pRg st="0" end="0"/>
                                            </p:txEl>
                                          </p:spTgt>
                                        </p:tgtEl>
                                      </p:cBhvr>
                                    </p:animEffect>
                                  </p:childTnLst>
                                </p:cTn>
                              </p:par>
                            </p:childTnLst>
                          </p:cTn>
                        </p:par>
                        <p:par>
                          <p:cTn id="8" fill="hold">
                            <p:stCondLst>
                              <p:cond delay="2500"/>
                            </p:stCondLst>
                            <p:childTnLst>
                              <p:par>
                                <p:cTn id="9" presetID="10" presetClass="entr" presetSubtype="0" fill="hold" grpId="0" nodeType="afterEffect">
                                  <p:stCondLst>
                                    <p:cond delay="0"/>
                                  </p:stCondLst>
                                  <p:childTnLst>
                                    <p:set>
                                      <p:cBhvr>
                                        <p:cTn id="10" dur="1" fill="hold">
                                          <p:stCondLst>
                                            <p:cond delay="0"/>
                                          </p:stCondLst>
                                        </p:cTn>
                                        <p:tgtEl>
                                          <p:spTgt spid="29">
                                            <p:txEl>
                                              <p:pRg st="2" end="2"/>
                                            </p:txEl>
                                          </p:spTgt>
                                        </p:tgtEl>
                                        <p:attrNameLst>
                                          <p:attrName>style.visibility</p:attrName>
                                        </p:attrNameLst>
                                      </p:cBhvr>
                                      <p:to>
                                        <p:strVal val="visible"/>
                                      </p:to>
                                    </p:set>
                                    <p:animEffect transition="in" filter="fade">
                                      <p:cBhvr>
                                        <p:cTn id="11" dur="2000"/>
                                        <p:tgtEl>
                                          <p:spTgt spid="29">
                                            <p:txEl>
                                              <p:pRg st="2" end="2"/>
                                            </p:txEl>
                                          </p:spTgt>
                                        </p:tgtEl>
                                      </p:cBhvr>
                                    </p:animEffect>
                                  </p:childTnLst>
                                </p:cTn>
                              </p:par>
                            </p:childTnLst>
                          </p:cTn>
                        </p:par>
                        <p:par>
                          <p:cTn id="12" fill="hold">
                            <p:stCondLst>
                              <p:cond delay="4500"/>
                            </p:stCondLst>
                            <p:childTnLst>
                              <p:par>
                                <p:cTn id="13" presetID="10" presetClass="entr" presetSubtype="0" fill="hold" grpId="0" nodeType="afterEffect">
                                  <p:stCondLst>
                                    <p:cond delay="0"/>
                                  </p:stCondLst>
                                  <p:childTnLst>
                                    <p:set>
                                      <p:cBhvr>
                                        <p:cTn id="14" dur="1" fill="hold">
                                          <p:stCondLst>
                                            <p:cond delay="0"/>
                                          </p:stCondLst>
                                        </p:cTn>
                                        <p:tgtEl>
                                          <p:spTgt spid="29">
                                            <p:txEl>
                                              <p:pRg st="3" end="3"/>
                                            </p:txEl>
                                          </p:spTgt>
                                        </p:tgtEl>
                                        <p:attrNameLst>
                                          <p:attrName>style.visibility</p:attrName>
                                        </p:attrNameLst>
                                      </p:cBhvr>
                                      <p:to>
                                        <p:strVal val="visible"/>
                                      </p:to>
                                    </p:set>
                                    <p:animEffect transition="in" filter="fade">
                                      <p:cBhvr>
                                        <p:cTn id="15" dur="2000"/>
                                        <p:tgtEl>
                                          <p:spTgt spid="29">
                                            <p:txEl>
                                              <p:pRg st="3" end="3"/>
                                            </p:txEl>
                                          </p:spTgt>
                                        </p:tgtEl>
                                      </p:cBhvr>
                                    </p:animEffect>
                                  </p:childTnLst>
                                </p:cTn>
                              </p:par>
                            </p:childTnLst>
                          </p:cTn>
                        </p:par>
                        <p:par>
                          <p:cTn id="16" fill="hold">
                            <p:stCondLst>
                              <p:cond delay="6500"/>
                            </p:stCondLst>
                            <p:childTnLst>
                              <p:par>
                                <p:cTn id="17" presetID="10" presetClass="entr" presetSubtype="0" fill="hold" grpId="0" nodeType="afterEffect">
                                  <p:stCondLst>
                                    <p:cond delay="0"/>
                                  </p:stCondLst>
                                  <p:childTnLst>
                                    <p:set>
                                      <p:cBhvr>
                                        <p:cTn id="18" dur="1" fill="hold">
                                          <p:stCondLst>
                                            <p:cond delay="0"/>
                                          </p:stCondLst>
                                        </p:cTn>
                                        <p:tgtEl>
                                          <p:spTgt spid="29">
                                            <p:txEl>
                                              <p:pRg st="5" end="5"/>
                                            </p:txEl>
                                          </p:spTgt>
                                        </p:tgtEl>
                                        <p:attrNameLst>
                                          <p:attrName>style.visibility</p:attrName>
                                        </p:attrNameLst>
                                      </p:cBhvr>
                                      <p:to>
                                        <p:strVal val="visible"/>
                                      </p:to>
                                    </p:set>
                                    <p:animEffect transition="in" filter="fade">
                                      <p:cBhvr>
                                        <p:cTn id="19" dur="2000"/>
                                        <p:tgtEl>
                                          <p:spTgt spid="2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5612861" y="6356350"/>
            <a:ext cx="2836462" cy="365125"/>
          </a:xfrm>
        </p:spPr>
        <p:txBody>
          <a:bodyPr/>
          <a:lstStyle/>
          <a:p>
            <a:pPr>
              <a:defRPr/>
            </a:pPr>
            <a:r>
              <a:rPr lang="nl-NL" altLang="en-US" sz="1100" dirty="0" smtClean="0">
                <a:solidFill>
                  <a:schemeClr val="tx1">
                    <a:lumMod val="50000"/>
                    <a:lumOff val="50000"/>
                  </a:schemeClr>
                </a:solidFill>
              </a:rPr>
              <a:t>STANAG 6001 Level 4 Reading Test</a:t>
            </a:r>
            <a:endParaRPr lang="nl-NL" altLang="en-US" sz="1100" dirty="0">
              <a:solidFill>
                <a:schemeClr val="tx1">
                  <a:lumMod val="50000"/>
                  <a:lumOff val="50000"/>
                </a:schemeClr>
              </a:solidFill>
            </a:endParaRPr>
          </a:p>
        </p:txBody>
      </p:sp>
      <p:sp>
        <p:nvSpPr>
          <p:cNvPr id="8" name="Title 1"/>
          <p:cNvSpPr>
            <a:spLocks noGrp="1"/>
          </p:cNvSpPr>
          <p:nvPr>
            <p:ph type="title"/>
          </p:nvPr>
        </p:nvSpPr>
        <p:spPr>
          <a:xfrm>
            <a:off x="0" y="317214"/>
            <a:ext cx="9144000" cy="1070152"/>
          </a:xfrm>
        </p:spPr>
        <p:txBody>
          <a:bodyPr/>
          <a:lstStyle/>
          <a:p>
            <a:pPr>
              <a:lnSpc>
                <a:spcPct val="100000"/>
              </a:lnSpc>
              <a:defRPr/>
            </a:pPr>
            <a:r>
              <a:rPr lang="en-CA" sz="3600" dirty="0" smtClean="0"/>
              <a:t>Trialing</a:t>
            </a:r>
            <a:r>
              <a:rPr lang="en-CA" sz="3600" dirty="0" smtClean="0">
                <a:cs typeface="+mj-cs"/>
              </a:rPr>
              <a:t/>
            </a:r>
            <a:br>
              <a:rPr lang="en-CA" sz="3600" dirty="0" smtClean="0">
                <a:cs typeface="+mj-cs"/>
              </a:rPr>
            </a:br>
            <a:r>
              <a:rPr lang="en-CA" sz="2400" i="1" dirty="0" smtClean="0"/>
              <a:t>(NATO HQs Brussels and SHAPE)</a:t>
            </a:r>
            <a:endParaRPr lang="en-CA" sz="2400" i="1" dirty="0"/>
          </a:p>
        </p:txBody>
      </p:sp>
      <p:grpSp>
        <p:nvGrpSpPr>
          <p:cNvPr id="9" name="Group 2"/>
          <p:cNvGrpSpPr>
            <a:grpSpLocks/>
          </p:cNvGrpSpPr>
          <p:nvPr/>
        </p:nvGrpSpPr>
        <p:grpSpPr bwMode="auto">
          <a:xfrm>
            <a:off x="97645" y="121121"/>
            <a:ext cx="931665" cy="838747"/>
            <a:chOff x="4532" y="1685"/>
            <a:chExt cx="3085" cy="2647"/>
          </a:xfrm>
        </p:grpSpPr>
        <p:sp>
          <p:nvSpPr>
            <p:cNvPr id="10" name="Freeform 3"/>
            <p:cNvSpPr>
              <a:spLocks noEditPoints="1"/>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403 w 724"/>
                <a:gd name="T91" fmla="*/ 543 h 1525"/>
                <a:gd name="T92" fmla="*/ 403 w 724"/>
                <a:gd name="T93" fmla="*/ 259 h 1525"/>
                <a:gd name="T94" fmla="*/ 384 w 724"/>
                <a:gd name="T95" fmla="*/ 239 h 1525"/>
                <a:gd name="T96" fmla="*/ 359 w 724"/>
                <a:gd name="T97" fmla="*/ 214 h 1525"/>
                <a:gd name="T98" fmla="*/ 340 w 724"/>
                <a:gd name="T99" fmla="*/ 194 h 1525"/>
                <a:gd name="T100" fmla="*/ 321 w 724"/>
                <a:gd name="T101" fmla="*/ 627 h 1525"/>
                <a:gd name="T102" fmla="*/ 359 w 724"/>
                <a:gd name="T103" fmla="*/ 608 h 1525"/>
                <a:gd name="T104" fmla="*/ 384 w 724"/>
                <a:gd name="T105" fmla="*/ 588 h 1525"/>
                <a:gd name="T106" fmla="*/ 403 w 724"/>
                <a:gd name="T107" fmla="*/ 562 h 1525"/>
                <a:gd name="T108" fmla="*/ 403 w 724"/>
                <a:gd name="T109" fmla="*/ 1260 h 1525"/>
                <a:gd name="T110" fmla="*/ 403 w 724"/>
                <a:gd name="T111" fmla="*/ 847 h 1525"/>
                <a:gd name="T112" fmla="*/ 384 w 724"/>
                <a:gd name="T113" fmla="*/ 827 h 1525"/>
                <a:gd name="T114" fmla="*/ 359 w 724"/>
                <a:gd name="T115" fmla="*/ 801 h 1525"/>
                <a:gd name="T116" fmla="*/ 340 w 724"/>
                <a:gd name="T117" fmla="*/ 782 h 1525"/>
                <a:gd name="T118" fmla="*/ 321 w 724"/>
                <a:gd name="T119" fmla="*/ 1324 h 1525"/>
                <a:gd name="T120" fmla="*/ 359 w 724"/>
                <a:gd name="T121" fmla="*/ 1324 h 1525"/>
                <a:gd name="T122" fmla="*/ 384 w 724"/>
                <a:gd name="T123" fmla="*/ 1305 h 1525"/>
                <a:gd name="T124" fmla="*/ 403 w 724"/>
                <a:gd name="T125" fmla="*/ 1286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close/>
                  <a:moveTo>
                    <a:pt x="403" y="543"/>
                  </a:moveTo>
                  <a:lnTo>
                    <a:pt x="403" y="278"/>
                  </a:lnTo>
                  <a:lnTo>
                    <a:pt x="403" y="259"/>
                  </a:lnTo>
                  <a:lnTo>
                    <a:pt x="403" y="239"/>
                  </a:lnTo>
                  <a:lnTo>
                    <a:pt x="384" y="239"/>
                  </a:lnTo>
                  <a:lnTo>
                    <a:pt x="384" y="214"/>
                  </a:lnTo>
                  <a:lnTo>
                    <a:pt x="359" y="214"/>
                  </a:lnTo>
                  <a:lnTo>
                    <a:pt x="340" y="214"/>
                  </a:lnTo>
                  <a:lnTo>
                    <a:pt x="340" y="194"/>
                  </a:lnTo>
                  <a:lnTo>
                    <a:pt x="321" y="194"/>
                  </a:lnTo>
                  <a:lnTo>
                    <a:pt x="321" y="627"/>
                  </a:lnTo>
                  <a:lnTo>
                    <a:pt x="340" y="627"/>
                  </a:lnTo>
                  <a:lnTo>
                    <a:pt x="359" y="608"/>
                  </a:lnTo>
                  <a:lnTo>
                    <a:pt x="384" y="608"/>
                  </a:lnTo>
                  <a:lnTo>
                    <a:pt x="384" y="588"/>
                  </a:lnTo>
                  <a:lnTo>
                    <a:pt x="403" y="588"/>
                  </a:lnTo>
                  <a:lnTo>
                    <a:pt x="403" y="562"/>
                  </a:lnTo>
                  <a:lnTo>
                    <a:pt x="403" y="543"/>
                  </a:lnTo>
                  <a:close/>
                  <a:moveTo>
                    <a:pt x="403" y="1260"/>
                  </a:moveTo>
                  <a:lnTo>
                    <a:pt x="403" y="866"/>
                  </a:lnTo>
                  <a:lnTo>
                    <a:pt x="403" y="847"/>
                  </a:lnTo>
                  <a:lnTo>
                    <a:pt x="403" y="827"/>
                  </a:lnTo>
                  <a:lnTo>
                    <a:pt x="384" y="827"/>
                  </a:lnTo>
                  <a:lnTo>
                    <a:pt x="384" y="801"/>
                  </a:lnTo>
                  <a:lnTo>
                    <a:pt x="359" y="801"/>
                  </a:lnTo>
                  <a:lnTo>
                    <a:pt x="359" y="782"/>
                  </a:lnTo>
                  <a:lnTo>
                    <a:pt x="340" y="782"/>
                  </a:lnTo>
                  <a:lnTo>
                    <a:pt x="321" y="782"/>
                  </a:lnTo>
                  <a:lnTo>
                    <a:pt x="321" y="1324"/>
                  </a:lnTo>
                  <a:lnTo>
                    <a:pt x="340" y="1324"/>
                  </a:lnTo>
                  <a:lnTo>
                    <a:pt x="359" y="1324"/>
                  </a:lnTo>
                  <a:lnTo>
                    <a:pt x="384" y="1324"/>
                  </a:lnTo>
                  <a:lnTo>
                    <a:pt x="384" y="1305"/>
                  </a:lnTo>
                  <a:lnTo>
                    <a:pt x="403" y="1305"/>
                  </a:lnTo>
                  <a:lnTo>
                    <a:pt x="403" y="1286"/>
                  </a:lnTo>
                  <a:lnTo>
                    <a:pt x="403" y="126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 name="Freeform 4"/>
            <p:cNvSpPr>
              <a:spLocks/>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2" name="Freeform 5"/>
            <p:cNvSpPr>
              <a:spLocks/>
            </p:cNvSpPr>
            <p:nvPr/>
          </p:nvSpPr>
          <p:spPr bwMode="auto">
            <a:xfrm>
              <a:off x="5144" y="2729"/>
              <a:ext cx="82" cy="433"/>
            </a:xfrm>
            <a:custGeom>
              <a:avLst/>
              <a:gdLst>
                <a:gd name="T0" fmla="*/ 82 w 82"/>
                <a:gd name="T1" fmla="*/ 349 h 433"/>
                <a:gd name="T2" fmla="*/ 82 w 82"/>
                <a:gd name="T3" fmla="*/ 84 h 433"/>
                <a:gd name="T4" fmla="*/ 82 w 82"/>
                <a:gd name="T5" fmla="*/ 65 h 433"/>
                <a:gd name="T6" fmla="*/ 82 w 82"/>
                <a:gd name="T7" fmla="*/ 45 h 433"/>
                <a:gd name="T8" fmla="*/ 63 w 82"/>
                <a:gd name="T9" fmla="*/ 45 h 433"/>
                <a:gd name="T10" fmla="*/ 63 w 82"/>
                <a:gd name="T11" fmla="*/ 20 h 433"/>
                <a:gd name="T12" fmla="*/ 38 w 82"/>
                <a:gd name="T13" fmla="*/ 20 h 433"/>
                <a:gd name="T14" fmla="*/ 19 w 82"/>
                <a:gd name="T15" fmla="*/ 20 h 433"/>
                <a:gd name="T16" fmla="*/ 19 w 82"/>
                <a:gd name="T17" fmla="*/ 0 h 433"/>
                <a:gd name="T18" fmla="*/ 0 w 82"/>
                <a:gd name="T19" fmla="*/ 0 h 433"/>
                <a:gd name="T20" fmla="*/ 0 w 82"/>
                <a:gd name="T21" fmla="*/ 433 h 433"/>
                <a:gd name="T22" fmla="*/ 19 w 82"/>
                <a:gd name="T23" fmla="*/ 433 h 433"/>
                <a:gd name="T24" fmla="*/ 38 w 82"/>
                <a:gd name="T25" fmla="*/ 414 h 433"/>
                <a:gd name="T26" fmla="*/ 63 w 82"/>
                <a:gd name="T27" fmla="*/ 414 h 433"/>
                <a:gd name="T28" fmla="*/ 63 w 82"/>
                <a:gd name="T29" fmla="*/ 394 h 433"/>
                <a:gd name="T30" fmla="*/ 82 w 82"/>
                <a:gd name="T31" fmla="*/ 394 h 433"/>
                <a:gd name="T32" fmla="*/ 82 w 82"/>
                <a:gd name="T33" fmla="*/ 368 h 433"/>
                <a:gd name="T34" fmla="*/ 82 w 82"/>
                <a:gd name="T35" fmla="*/ 34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433">
                  <a:moveTo>
                    <a:pt x="82" y="349"/>
                  </a:moveTo>
                  <a:lnTo>
                    <a:pt x="82" y="84"/>
                  </a:lnTo>
                  <a:lnTo>
                    <a:pt x="82" y="65"/>
                  </a:lnTo>
                  <a:lnTo>
                    <a:pt x="82" y="45"/>
                  </a:lnTo>
                  <a:lnTo>
                    <a:pt x="63" y="45"/>
                  </a:lnTo>
                  <a:lnTo>
                    <a:pt x="63" y="20"/>
                  </a:lnTo>
                  <a:lnTo>
                    <a:pt x="38" y="20"/>
                  </a:lnTo>
                  <a:lnTo>
                    <a:pt x="19" y="20"/>
                  </a:lnTo>
                  <a:lnTo>
                    <a:pt x="19" y="0"/>
                  </a:lnTo>
                  <a:lnTo>
                    <a:pt x="0" y="0"/>
                  </a:lnTo>
                  <a:lnTo>
                    <a:pt x="0" y="433"/>
                  </a:lnTo>
                  <a:lnTo>
                    <a:pt x="19" y="433"/>
                  </a:lnTo>
                  <a:lnTo>
                    <a:pt x="38" y="414"/>
                  </a:lnTo>
                  <a:lnTo>
                    <a:pt x="63" y="414"/>
                  </a:lnTo>
                  <a:lnTo>
                    <a:pt x="63" y="394"/>
                  </a:lnTo>
                  <a:lnTo>
                    <a:pt x="82" y="394"/>
                  </a:lnTo>
                  <a:lnTo>
                    <a:pt x="82" y="368"/>
                  </a:lnTo>
                  <a:lnTo>
                    <a:pt x="82" y="349"/>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3" name="Freeform 6"/>
            <p:cNvSpPr>
              <a:spLocks/>
            </p:cNvSpPr>
            <p:nvPr/>
          </p:nvSpPr>
          <p:spPr bwMode="auto">
            <a:xfrm>
              <a:off x="5144" y="3317"/>
              <a:ext cx="82" cy="542"/>
            </a:xfrm>
            <a:custGeom>
              <a:avLst/>
              <a:gdLst>
                <a:gd name="T0" fmla="*/ 82 w 82"/>
                <a:gd name="T1" fmla="*/ 478 h 542"/>
                <a:gd name="T2" fmla="*/ 82 w 82"/>
                <a:gd name="T3" fmla="*/ 84 h 542"/>
                <a:gd name="T4" fmla="*/ 82 w 82"/>
                <a:gd name="T5" fmla="*/ 65 h 542"/>
                <a:gd name="T6" fmla="*/ 82 w 82"/>
                <a:gd name="T7" fmla="*/ 45 h 542"/>
                <a:gd name="T8" fmla="*/ 63 w 82"/>
                <a:gd name="T9" fmla="*/ 45 h 542"/>
                <a:gd name="T10" fmla="*/ 63 w 82"/>
                <a:gd name="T11" fmla="*/ 19 h 542"/>
                <a:gd name="T12" fmla="*/ 38 w 82"/>
                <a:gd name="T13" fmla="*/ 19 h 542"/>
                <a:gd name="T14" fmla="*/ 38 w 82"/>
                <a:gd name="T15" fmla="*/ 0 h 542"/>
                <a:gd name="T16" fmla="*/ 19 w 82"/>
                <a:gd name="T17" fmla="*/ 0 h 542"/>
                <a:gd name="T18" fmla="*/ 0 w 82"/>
                <a:gd name="T19" fmla="*/ 0 h 542"/>
                <a:gd name="T20" fmla="*/ 0 w 82"/>
                <a:gd name="T21" fmla="*/ 542 h 542"/>
                <a:gd name="T22" fmla="*/ 19 w 82"/>
                <a:gd name="T23" fmla="*/ 542 h 542"/>
                <a:gd name="T24" fmla="*/ 38 w 82"/>
                <a:gd name="T25" fmla="*/ 542 h 542"/>
                <a:gd name="T26" fmla="*/ 63 w 82"/>
                <a:gd name="T27" fmla="*/ 542 h 542"/>
                <a:gd name="T28" fmla="*/ 63 w 82"/>
                <a:gd name="T29" fmla="*/ 523 h 542"/>
                <a:gd name="T30" fmla="*/ 82 w 82"/>
                <a:gd name="T31" fmla="*/ 523 h 542"/>
                <a:gd name="T32" fmla="*/ 82 w 82"/>
                <a:gd name="T33" fmla="*/ 504 h 542"/>
                <a:gd name="T34" fmla="*/ 82 w 82"/>
                <a:gd name="T35" fmla="*/ 478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542">
                  <a:moveTo>
                    <a:pt x="82" y="478"/>
                  </a:moveTo>
                  <a:lnTo>
                    <a:pt x="82" y="84"/>
                  </a:lnTo>
                  <a:lnTo>
                    <a:pt x="82" y="65"/>
                  </a:lnTo>
                  <a:lnTo>
                    <a:pt x="82" y="45"/>
                  </a:lnTo>
                  <a:lnTo>
                    <a:pt x="63" y="45"/>
                  </a:lnTo>
                  <a:lnTo>
                    <a:pt x="63" y="19"/>
                  </a:lnTo>
                  <a:lnTo>
                    <a:pt x="38" y="19"/>
                  </a:lnTo>
                  <a:lnTo>
                    <a:pt x="38" y="0"/>
                  </a:lnTo>
                  <a:lnTo>
                    <a:pt x="19" y="0"/>
                  </a:lnTo>
                  <a:lnTo>
                    <a:pt x="0" y="0"/>
                  </a:lnTo>
                  <a:lnTo>
                    <a:pt x="0" y="542"/>
                  </a:lnTo>
                  <a:lnTo>
                    <a:pt x="19" y="542"/>
                  </a:lnTo>
                  <a:lnTo>
                    <a:pt x="38" y="542"/>
                  </a:lnTo>
                  <a:lnTo>
                    <a:pt x="63" y="542"/>
                  </a:lnTo>
                  <a:lnTo>
                    <a:pt x="63" y="523"/>
                  </a:lnTo>
                  <a:lnTo>
                    <a:pt x="82" y="523"/>
                  </a:lnTo>
                  <a:lnTo>
                    <a:pt x="82" y="504"/>
                  </a:lnTo>
                  <a:lnTo>
                    <a:pt x="82" y="478"/>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4" name="Rectangle 7"/>
            <p:cNvSpPr>
              <a:spLocks noChangeArrowheads="1"/>
            </p:cNvSpPr>
            <p:nvPr/>
          </p:nvSpPr>
          <p:spPr bwMode="auto">
            <a:xfrm>
              <a:off x="5610" y="2535"/>
              <a:ext cx="321" cy="1525"/>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 name="Rectangle 8"/>
            <p:cNvSpPr>
              <a:spLocks noChangeArrowheads="1"/>
            </p:cNvSpPr>
            <p:nvPr/>
          </p:nvSpPr>
          <p:spPr bwMode="auto">
            <a:xfrm>
              <a:off x="5610" y="2535"/>
              <a:ext cx="321" cy="1525"/>
            </a:xfrm>
            <a:prstGeom prst="rect">
              <a:avLst/>
            </a:prstGeom>
            <a:noFill/>
            <a:ln w="0">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6" name="Freeform 9"/>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 name="Freeform 10"/>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8" name="Freeform 11"/>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 name="Freeform 12"/>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20" name="Freeform 13"/>
            <p:cNvSpPr>
              <a:spLocks/>
            </p:cNvSpPr>
            <p:nvPr/>
          </p:nvSpPr>
          <p:spPr bwMode="auto">
            <a:xfrm>
              <a:off x="4756" y="4129"/>
              <a:ext cx="2677" cy="57"/>
            </a:xfrm>
            <a:custGeom>
              <a:avLst/>
              <a:gdLst>
                <a:gd name="T0" fmla="*/ 2569 w 2569"/>
                <a:gd name="T1" fmla="*/ 26 h 52"/>
                <a:gd name="T2" fmla="*/ 2569 w 2569"/>
                <a:gd name="T3" fmla="*/ 0 h 52"/>
                <a:gd name="T4" fmla="*/ 0 w 2569"/>
                <a:gd name="T5" fmla="*/ 0 h 52"/>
                <a:gd name="T6" fmla="*/ 0 w 2569"/>
                <a:gd name="T7" fmla="*/ 52 h 52"/>
                <a:gd name="T8" fmla="*/ 2569 w 2569"/>
                <a:gd name="T9" fmla="*/ 52 h 52"/>
                <a:gd name="T10" fmla="*/ 2569 w 2569"/>
                <a:gd name="T11" fmla="*/ 26 h 52"/>
              </a:gdLst>
              <a:ahLst/>
              <a:cxnLst>
                <a:cxn ang="0">
                  <a:pos x="T0" y="T1"/>
                </a:cxn>
                <a:cxn ang="0">
                  <a:pos x="T2" y="T3"/>
                </a:cxn>
                <a:cxn ang="0">
                  <a:pos x="T4" y="T5"/>
                </a:cxn>
                <a:cxn ang="0">
                  <a:pos x="T6" y="T7"/>
                </a:cxn>
                <a:cxn ang="0">
                  <a:pos x="T8" y="T9"/>
                </a:cxn>
                <a:cxn ang="0">
                  <a:pos x="T10" y="T11"/>
                </a:cxn>
              </a:cxnLst>
              <a:rect l="0" t="0" r="r" b="b"/>
              <a:pathLst>
                <a:path w="2569" h="52">
                  <a:moveTo>
                    <a:pt x="2569" y="26"/>
                  </a:moveTo>
                  <a:lnTo>
                    <a:pt x="2569" y="0"/>
                  </a:lnTo>
                  <a:lnTo>
                    <a:pt x="0" y="0"/>
                  </a:lnTo>
                  <a:lnTo>
                    <a:pt x="0" y="52"/>
                  </a:lnTo>
                  <a:lnTo>
                    <a:pt x="2569" y="52"/>
                  </a:lnTo>
                  <a:lnTo>
                    <a:pt x="2569" y="2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 name="Freeform 14"/>
            <p:cNvSpPr>
              <a:spLocks/>
            </p:cNvSpPr>
            <p:nvPr/>
          </p:nvSpPr>
          <p:spPr bwMode="auto">
            <a:xfrm>
              <a:off x="4532" y="4275"/>
              <a:ext cx="3085" cy="57"/>
            </a:xfrm>
            <a:custGeom>
              <a:avLst/>
              <a:gdLst>
                <a:gd name="T0" fmla="*/ 2972 w 2972"/>
                <a:gd name="T1" fmla="*/ 25 h 51"/>
                <a:gd name="T2" fmla="*/ 2972 w 2972"/>
                <a:gd name="T3" fmla="*/ 0 h 51"/>
                <a:gd name="T4" fmla="*/ 0 w 2972"/>
                <a:gd name="T5" fmla="*/ 0 h 51"/>
                <a:gd name="T6" fmla="*/ 0 w 2972"/>
                <a:gd name="T7" fmla="*/ 51 h 51"/>
                <a:gd name="T8" fmla="*/ 2972 w 2972"/>
                <a:gd name="T9" fmla="*/ 51 h 51"/>
                <a:gd name="T10" fmla="*/ 2972 w 2972"/>
                <a:gd name="T11" fmla="*/ 25 h 51"/>
              </a:gdLst>
              <a:ahLst/>
              <a:cxnLst>
                <a:cxn ang="0">
                  <a:pos x="T0" y="T1"/>
                </a:cxn>
                <a:cxn ang="0">
                  <a:pos x="T2" y="T3"/>
                </a:cxn>
                <a:cxn ang="0">
                  <a:pos x="T4" y="T5"/>
                </a:cxn>
                <a:cxn ang="0">
                  <a:pos x="T6" y="T7"/>
                </a:cxn>
                <a:cxn ang="0">
                  <a:pos x="T8" y="T9"/>
                </a:cxn>
                <a:cxn ang="0">
                  <a:pos x="T10" y="T11"/>
                </a:cxn>
              </a:cxnLst>
              <a:rect l="0" t="0" r="r" b="b"/>
              <a:pathLst>
                <a:path w="2972" h="51">
                  <a:moveTo>
                    <a:pt x="2972" y="25"/>
                  </a:moveTo>
                  <a:lnTo>
                    <a:pt x="2972" y="0"/>
                  </a:lnTo>
                  <a:lnTo>
                    <a:pt x="0" y="0"/>
                  </a:lnTo>
                  <a:lnTo>
                    <a:pt x="0" y="51"/>
                  </a:lnTo>
                  <a:lnTo>
                    <a:pt x="2972" y="51"/>
                  </a:lnTo>
                  <a:lnTo>
                    <a:pt x="2972" y="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 name="Freeform 15"/>
            <p:cNvSpPr>
              <a:spLocks/>
            </p:cNvSpPr>
            <p:nvPr/>
          </p:nvSpPr>
          <p:spPr bwMode="auto">
            <a:xfrm>
              <a:off x="4577" y="2427"/>
              <a:ext cx="3011" cy="52"/>
            </a:xfrm>
            <a:custGeom>
              <a:avLst/>
              <a:gdLst>
                <a:gd name="T0" fmla="*/ 0 w 3011"/>
                <a:gd name="T1" fmla="*/ 0 h 52"/>
                <a:gd name="T2" fmla="*/ 13 w 3011"/>
                <a:gd name="T3" fmla="*/ 52 h 52"/>
                <a:gd name="T4" fmla="*/ 3011 w 3011"/>
                <a:gd name="T5" fmla="*/ 52 h 52"/>
                <a:gd name="T6" fmla="*/ 3011 w 3011"/>
                <a:gd name="T7" fmla="*/ 0 h 52"/>
                <a:gd name="T8" fmla="*/ 13 w 3011"/>
                <a:gd name="T9" fmla="*/ 0 h 52"/>
                <a:gd name="T10" fmla="*/ 19 w 3011"/>
                <a:gd name="T11" fmla="*/ 52 h 52"/>
                <a:gd name="T12" fmla="*/ 0 w 3011"/>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3011" h="52">
                  <a:moveTo>
                    <a:pt x="0" y="0"/>
                  </a:moveTo>
                  <a:lnTo>
                    <a:pt x="13" y="52"/>
                  </a:lnTo>
                  <a:lnTo>
                    <a:pt x="3011" y="52"/>
                  </a:lnTo>
                  <a:lnTo>
                    <a:pt x="3011" y="0"/>
                  </a:lnTo>
                  <a:lnTo>
                    <a:pt x="13" y="0"/>
                  </a:lnTo>
                  <a:lnTo>
                    <a:pt x="19" y="52"/>
                  </a:lnTo>
                  <a:lnTo>
                    <a:pt x="0"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3" name="Freeform 16"/>
            <p:cNvSpPr>
              <a:spLocks/>
            </p:cNvSpPr>
            <p:nvPr/>
          </p:nvSpPr>
          <p:spPr bwMode="auto">
            <a:xfrm>
              <a:off x="4577" y="1685"/>
              <a:ext cx="1537" cy="794"/>
            </a:xfrm>
            <a:custGeom>
              <a:avLst/>
              <a:gdLst>
                <a:gd name="T0" fmla="*/ 1537 w 1537"/>
                <a:gd name="T1" fmla="*/ 0 h 794"/>
                <a:gd name="T2" fmla="*/ 1512 w 1537"/>
                <a:gd name="T3" fmla="*/ 0 h 794"/>
                <a:gd name="T4" fmla="*/ 0 w 1537"/>
                <a:gd name="T5" fmla="*/ 742 h 794"/>
                <a:gd name="T6" fmla="*/ 19 w 1537"/>
                <a:gd name="T7" fmla="*/ 794 h 794"/>
                <a:gd name="T8" fmla="*/ 1537 w 1537"/>
                <a:gd name="T9" fmla="*/ 51 h 794"/>
                <a:gd name="T10" fmla="*/ 1512 w 1537"/>
                <a:gd name="T11" fmla="*/ 51 h 794"/>
                <a:gd name="T12" fmla="*/ 1537 w 1537"/>
                <a:gd name="T13" fmla="*/ 0 h 794"/>
                <a:gd name="T14" fmla="*/ 1524 w 1537"/>
                <a:gd name="T15" fmla="*/ 0 h 794"/>
                <a:gd name="T16" fmla="*/ 1512 w 1537"/>
                <a:gd name="T17" fmla="*/ 0 h 794"/>
                <a:gd name="T18" fmla="*/ 1537 w 1537"/>
                <a:gd name="T19"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7" h="794">
                  <a:moveTo>
                    <a:pt x="1537" y="0"/>
                  </a:moveTo>
                  <a:lnTo>
                    <a:pt x="1512" y="0"/>
                  </a:lnTo>
                  <a:lnTo>
                    <a:pt x="0" y="742"/>
                  </a:lnTo>
                  <a:lnTo>
                    <a:pt x="19" y="794"/>
                  </a:lnTo>
                  <a:lnTo>
                    <a:pt x="1537" y="51"/>
                  </a:lnTo>
                  <a:lnTo>
                    <a:pt x="1512" y="51"/>
                  </a:lnTo>
                  <a:lnTo>
                    <a:pt x="1537" y="0"/>
                  </a:lnTo>
                  <a:lnTo>
                    <a:pt x="1524" y="0"/>
                  </a:lnTo>
                  <a:lnTo>
                    <a:pt x="1512" y="0"/>
                  </a:lnTo>
                  <a:lnTo>
                    <a:pt x="153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 name="Freeform 17"/>
            <p:cNvSpPr>
              <a:spLocks/>
            </p:cNvSpPr>
            <p:nvPr/>
          </p:nvSpPr>
          <p:spPr bwMode="auto">
            <a:xfrm>
              <a:off x="6089" y="1685"/>
              <a:ext cx="1505" cy="788"/>
            </a:xfrm>
            <a:custGeom>
              <a:avLst/>
              <a:gdLst>
                <a:gd name="T0" fmla="*/ 1499 w 1505"/>
                <a:gd name="T1" fmla="*/ 768 h 788"/>
                <a:gd name="T2" fmla="*/ 1505 w 1505"/>
                <a:gd name="T3" fmla="*/ 742 h 788"/>
                <a:gd name="T4" fmla="*/ 25 w 1505"/>
                <a:gd name="T5" fmla="*/ 0 h 788"/>
                <a:gd name="T6" fmla="*/ 0 w 1505"/>
                <a:gd name="T7" fmla="*/ 51 h 788"/>
                <a:gd name="T8" fmla="*/ 1486 w 1505"/>
                <a:gd name="T9" fmla="*/ 788 h 788"/>
                <a:gd name="T10" fmla="*/ 1499 w 1505"/>
                <a:gd name="T11" fmla="*/ 768 h 788"/>
              </a:gdLst>
              <a:ahLst/>
              <a:cxnLst>
                <a:cxn ang="0">
                  <a:pos x="T0" y="T1"/>
                </a:cxn>
                <a:cxn ang="0">
                  <a:pos x="T2" y="T3"/>
                </a:cxn>
                <a:cxn ang="0">
                  <a:pos x="T4" y="T5"/>
                </a:cxn>
                <a:cxn ang="0">
                  <a:pos x="T6" y="T7"/>
                </a:cxn>
                <a:cxn ang="0">
                  <a:pos x="T8" y="T9"/>
                </a:cxn>
                <a:cxn ang="0">
                  <a:pos x="T10" y="T11"/>
                </a:cxn>
              </a:cxnLst>
              <a:rect l="0" t="0" r="r" b="b"/>
              <a:pathLst>
                <a:path w="1505" h="788">
                  <a:moveTo>
                    <a:pt x="1499" y="768"/>
                  </a:moveTo>
                  <a:lnTo>
                    <a:pt x="1505" y="742"/>
                  </a:lnTo>
                  <a:lnTo>
                    <a:pt x="25" y="0"/>
                  </a:lnTo>
                  <a:lnTo>
                    <a:pt x="0" y="51"/>
                  </a:lnTo>
                  <a:lnTo>
                    <a:pt x="1486" y="788"/>
                  </a:lnTo>
                  <a:lnTo>
                    <a:pt x="1499" y="768"/>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5" name="Freeform 18"/>
            <p:cNvSpPr>
              <a:spLocks/>
            </p:cNvSpPr>
            <p:nvPr/>
          </p:nvSpPr>
          <p:spPr bwMode="auto">
            <a:xfrm>
              <a:off x="5194" y="2247"/>
              <a:ext cx="1732" cy="58"/>
            </a:xfrm>
            <a:custGeom>
              <a:avLst/>
              <a:gdLst>
                <a:gd name="T0" fmla="*/ 0 w 1732"/>
                <a:gd name="T1" fmla="*/ 6 h 58"/>
                <a:gd name="T2" fmla="*/ 13 w 1732"/>
                <a:gd name="T3" fmla="*/ 58 h 58"/>
                <a:gd name="T4" fmla="*/ 1732 w 1732"/>
                <a:gd name="T5" fmla="*/ 58 h 58"/>
                <a:gd name="T6" fmla="*/ 1732 w 1732"/>
                <a:gd name="T7" fmla="*/ 0 h 58"/>
                <a:gd name="T8" fmla="*/ 13 w 1732"/>
                <a:gd name="T9" fmla="*/ 0 h 58"/>
                <a:gd name="T10" fmla="*/ 19 w 1732"/>
                <a:gd name="T11" fmla="*/ 58 h 58"/>
                <a:gd name="T12" fmla="*/ 0 w 1732"/>
                <a:gd name="T13" fmla="*/ 6 h 58"/>
              </a:gdLst>
              <a:ahLst/>
              <a:cxnLst>
                <a:cxn ang="0">
                  <a:pos x="T0" y="T1"/>
                </a:cxn>
                <a:cxn ang="0">
                  <a:pos x="T2" y="T3"/>
                </a:cxn>
                <a:cxn ang="0">
                  <a:pos x="T4" y="T5"/>
                </a:cxn>
                <a:cxn ang="0">
                  <a:pos x="T6" y="T7"/>
                </a:cxn>
                <a:cxn ang="0">
                  <a:pos x="T8" y="T9"/>
                </a:cxn>
                <a:cxn ang="0">
                  <a:pos x="T10" y="T11"/>
                </a:cxn>
                <a:cxn ang="0">
                  <a:pos x="T12" y="T13"/>
                </a:cxn>
              </a:cxnLst>
              <a:rect l="0" t="0" r="r" b="b"/>
              <a:pathLst>
                <a:path w="1732" h="58">
                  <a:moveTo>
                    <a:pt x="0" y="6"/>
                  </a:moveTo>
                  <a:lnTo>
                    <a:pt x="13" y="58"/>
                  </a:lnTo>
                  <a:lnTo>
                    <a:pt x="1732" y="58"/>
                  </a:lnTo>
                  <a:lnTo>
                    <a:pt x="1732" y="0"/>
                  </a:lnTo>
                  <a:lnTo>
                    <a:pt x="13" y="0"/>
                  </a:lnTo>
                  <a:lnTo>
                    <a:pt x="19" y="58"/>
                  </a:lnTo>
                  <a:lnTo>
                    <a:pt x="0" y="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 name="Freeform 19"/>
            <p:cNvSpPr>
              <a:spLocks/>
            </p:cNvSpPr>
            <p:nvPr/>
          </p:nvSpPr>
          <p:spPr bwMode="auto">
            <a:xfrm>
              <a:off x="5194" y="1904"/>
              <a:ext cx="895" cy="401"/>
            </a:xfrm>
            <a:custGeom>
              <a:avLst/>
              <a:gdLst>
                <a:gd name="T0" fmla="*/ 895 w 895"/>
                <a:gd name="T1" fmla="*/ 0 h 401"/>
                <a:gd name="T2" fmla="*/ 876 w 895"/>
                <a:gd name="T3" fmla="*/ 0 h 401"/>
                <a:gd name="T4" fmla="*/ 0 w 895"/>
                <a:gd name="T5" fmla="*/ 349 h 401"/>
                <a:gd name="T6" fmla="*/ 19 w 895"/>
                <a:gd name="T7" fmla="*/ 401 h 401"/>
                <a:gd name="T8" fmla="*/ 895 w 895"/>
                <a:gd name="T9" fmla="*/ 52 h 401"/>
                <a:gd name="T10" fmla="*/ 876 w 895"/>
                <a:gd name="T11" fmla="*/ 52 h 401"/>
                <a:gd name="T12" fmla="*/ 895 w 895"/>
                <a:gd name="T13" fmla="*/ 0 h 401"/>
              </a:gdLst>
              <a:ahLst/>
              <a:cxnLst>
                <a:cxn ang="0">
                  <a:pos x="T0" y="T1"/>
                </a:cxn>
                <a:cxn ang="0">
                  <a:pos x="T2" y="T3"/>
                </a:cxn>
                <a:cxn ang="0">
                  <a:pos x="T4" y="T5"/>
                </a:cxn>
                <a:cxn ang="0">
                  <a:pos x="T6" y="T7"/>
                </a:cxn>
                <a:cxn ang="0">
                  <a:pos x="T8" y="T9"/>
                </a:cxn>
                <a:cxn ang="0">
                  <a:pos x="T10" y="T11"/>
                </a:cxn>
                <a:cxn ang="0">
                  <a:pos x="T12" y="T13"/>
                </a:cxn>
              </a:cxnLst>
              <a:rect l="0" t="0" r="r" b="b"/>
              <a:pathLst>
                <a:path w="895" h="401">
                  <a:moveTo>
                    <a:pt x="895" y="0"/>
                  </a:moveTo>
                  <a:lnTo>
                    <a:pt x="876" y="0"/>
                  </a:lnTo>
                  <a:lnTo>
                    <a:pt x="0" y="349"/>
                  </a:lnTo>
                  <a:lnTo>
                    <a:pt x="19" y="401"/>
                  </a:lnTo>
                  <a:lnTo>
                    <a:pt x="895" y="52"/>
                  </a:lnTo>
                  <a:lnTo>
                    <a:pt x="876" y="52"/>
                  </a:lnTo>
                  <a:lnTo>
                    <a:pt x="89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7" name="Freeform 20"/>
            <p:cNvSpPr>
              <a:spLocks/>
            </p:cNvSpPr>
            <p:nvPr/>
          </p:nvSpPr>
          <p:spPr bwMode="auto">
            <a:xfrm>
              <a:off x="6070" y="1904"/>
              <a:ext cx="869" cy="401"/>
            </a:xfrm>
            <a:custGeom>
              <a:avLst/>
              <a:gdLst>
                <a:gd name="T0" fmla="*/ 856 w 869"/>
                <a:gd name="T1" fmla="*/ 375 h 401"/>
                <a:gd name="T2" fmla="*/ 869 w 869"/>
                <a:gd name="T3" fmla="*/ 349 h 401"/>
                <a:gd name="T4" fmla="*/ 19 w 869"/>
                <a:gd name="T5" fmla="*/ 0 h 401"/>
                <a:gd name="T6" fmla="*/ 0 w 869"/>
                <a:gd name="T7" fmla="*/ 52 h 401"/>
                <a:gd name="T8" fmla="*/ 844 w 869"/>
                <a:gd name="T9" fmla="*/ 401 h 401"/>
                <a:gd name="T10" fmla="*/ 856 w 869"/>
                <a:gd name="T11" fmla="*/ 375 h 401"/>
              </a:gdLst>
              <a:ahLst/>
              <a:cxnLst>
                <a:cxn ang="0">
                  <a:pos x="T0" y="T1"/>
                </a:cxn>
                <a:cxn ang="0">
                  <a:pos x="T2" y="T3"/>
                </a:cxn>
                <a:cxn ang="0">
                  <a:pos x="T4" y="T5"/>
                </a:cxn>
                <a:cxn ang="0">
                  <a:pos x="T6" y="T7"/>
                </a:cxn>
                <a:cxn ang="0">
                  <a:pos x="T8" y="T9"/>
                </a:cxn>
                <a:cxn ang="0">
                  <a:pos x="T10" y="T11"/>
                </a:cxn>
              </a:cxnLst>
              <a:rect l="0" t="0" r="r" b="b"/>
              <a:pathLst>
                <a:path w="869" h="401">
                  <a:moveTo>
                    <a:pt x="856" y="375"/>
                  </a:moveTo>
                  <a:lnTo>
                    <a:pt x="869" y="349"/>
                  </a:lnTo>
                  <a:lnTo>
                    <a:pt x="19" y="0"/>
                  </a:lnTo>
                  <a:lnTo>
                    <a:pt x="0" y="52"/>
                  </a:lnTo>
                  <a:lnTo>
                    <a:pt x="844" y="401"/>
                  </a:lnTo>
                  <a:lnTo>
                    <a:pt x="856" y="37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pic>
        <p:nvPicPr>
          <p:cNvPr id="28" name="Picture 21" descr="Na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5125" y="121121"/>
            <a:ext cx="1077019" cy="8184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0" name="Table 8"/>
          <p:cNvGraphicFramePr>
            <a:graphicFrameLocks noGrp="1"/>
          </p:cNvGraphicFramePr>
          <p:nvPr>
            <p:extLst>
              <p:ext uri="{D42A27DB-BD31-4B8C-83A1-F6EECF244321}">
                <p14:modId xmlns:p14="http://schemas.microsoft.com/office/powerpoint/2010/main" val="3204090891"/>
              </p:ext>
            </p:extLst>
          </p:nvPr>
        </p:nvGraphicFramePr>
        <p:xfrm>
          <a:off x="575407" y="1736834"/>
          <a:ext cx="7990235" cy="4173658"/>
        </p:xfrm>
        <a:graphic>
          <a:graphicData uri="http://schemas.openxmlformats.org/drawingml/2006/table">
            <a:tbl>
              <a:tblPr firstRow="1" bandRow="1">
                <a:tableStyleId>{5C22544A-7EE6-4342-B048-85BDC9FD1C3A}</a:tableStyleId>
              </a:tblPr>
              <a:tblGrid>
                <a:gridCol w="2063494"/>
                <a:gridCol w="2292339"/>
                <a:gridCol w="3634402"/>
              </a:tblGrid>
              <a:tr h="470338">
                <a:tc>
                  <a:txBody>
                    <a:bodyPr/>
                    <a:lstStyle/>
                    <a:p>
                      <a:r>
                        <a:rPr lang="en-CA" dirty="0" smtClean="0"/>
                        <a:t>No of Examinees</a:t>
                      </a:r>
                      <a:endParaRPr lang="en-CA"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Nationality</a:t>
                      </a:r>
                    </a:p>
                  </a:txBody>
                  <a:tcPr>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Rank</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60000">
                <a:tc>
                  <a:txBody>
                    <a:bodyPr/>
                    <a:lstStyle/>
                    <a:p>
                      <a:r>
                        <a:rPr lang="en-CA" dirty="0" smtClean="0"/>
                        <a:t>2</a:t>
                      </a:r>
                      <a:endParaRPr lang="en-CA" dirty="0"/>
                    </a:p>
                  </a:txBody>
                  <a:tcPr>
                    <a:lnL w="12700" cap="flat" cmpd="sng" algn="ctr">
                      <a:solidFill>
                        <a:schemeClr val="tx1"/>
                      </a:solidFill>
                      <a:prstDash val="solid"/>
                      <a:round/>
                      <a:headEnd type="none" w="med" len="med"/>
                      <a:tailEnd type="none" w="med" len="med"/>
                    </a:lnL>
                  </a:tcPr>
                </a:tc>
                <a:tc>
                  <a:txBody>
                    <a:bodyPr/>
                    <a:lstStyle/>
                    <a:p>
                      <a:r>
                        <a:rPr lang="en-CA" dirty="0" smtClean="0"/>
                        <a:t>France</a:t>
                      </a:r>
                      <a:endParaRPr lang="en-CA" dirty="0"/>
                    </a:p>
                  </a:txBody>
                  <a:tcPr/>
                </a:tc>
                <a:tc>
                  <a:txBody>
                    <a:bodyPr/>
                    <a:lstStyle/>
                    <a:p>
                      <a:r>
                        <a:rPr lang="en-CA" dirty="0" smtClean="0"/>
                        <a:t>Civilian and Colonel</a:t>
                      </a:r>
                      <a:endParaRPr lang="en-CA" dirty="0"/>
                    </a:p>
                  </a:txBody>
                  <a:tcPr>
                    <a:lnR w="12700" cap="flat" cmpd="sng" algn="ctr">
                      <a:solidFill>
                        <a:schemeClr val="tx1"/>
                      </a:solidFill>
                      <a:prstDash val="solid"/>
                      <a:round/>
                      <a:headEnd type="none" w="med" len="med"/>
                      <a:tailEnd type="none" w="med" len="med"/>
                    </a:lnR>
                  </a:tcPr>
                </a:tc>
              </a:tr>
              <a:tr h="370840">
                <a:tc>
                  <a:txBody>
                    <a:bodyPr/>
                    <a:lstStyle/>
                    <a:p>
                      <a:r>
                        <a:rPr lang="en-CA" dirty="0" smtClean="0"/>
                        <a:t>3</a:t>
                      </a:r>
                      <a:endParaRPr lang="en-CA" dirty="0"/>
                    </a:p>
                  </a:txBody>
                  <a:tcPr>
                    <a:lnL w="12700" cap="flat" cmpd="sng" algn="ctr">
                      <a:solidFill>
                        <a:schemeClr val="tx1"/>
                      </a:solidFill>
                      <a:prstDash val="solid"/>
                      <a:round/>
                      <a:headEnd type="none" w="med" len="med"/>
                      <a:tailEnd type="none" w="med" len="med"/>
                    </a:lnL>
                  </a:tcPr>
                </a:tc>
                <a:tc>
                  <a:txBody>
                    <a:bodyPr/>
                    <a:lstStyle/>
                    <a:p>
                      <a:r>
                        <a:rPr lang="en-CA" dirty="0" smtClean="0"/>
                        <a:t>US</a:t>
                      </a:r>
                      <a:endParaRPr lang="en-CA" dirty="0"/>
                    </a:p>
                  </a:txBody>
                  <a:tcPr/>
                </a:tc>
                <a:tc>
                  <a:txBody>
                    <a:bodyPr/>
                    <a:lstStyle/>
                    <a:p>
                      <a:r>
                        <a:rPr lang="en-CA" dirty="0" smtClean="0"/>
                        <a:t>Colonel (2), Capt.</a:t>
                      </a:r>
                      <a:r>
                        <a:rPr lang="en-CA" baseline="0" dirty="0" smtClean="0"/>
                        <a:t> (N) 1</a:t>
                      </a:r>
                      <a:endParaRPr lang="en-CA" dirty="0"/>
                    </a:p>
                  </a:txBody>
                  <a:tcPr>
                    <a:lnR w="12700" cap="flat" cmpd="sng" algn="ctr">
                      <a:solidFill>
                        <a:schemeClr val="tx1"/>
                      </a:solidFill>
                      <a:prstDash val="solid"/>
                      <a:round/>
                      <a:headEnd type="none" w="med" len="med"/>
                      <a:tailEnd type="none" w="med" len="med"/>
                    </a:lnR>
                  </a:tcPr>
                </a:tc>
              </a:tr>
              <a:tr h="370840">
                <a:tc>
                  <a:txBody>
                    <a:bodyPr/>
                    <a:lstStyle/>
                    <a:p>
                      <a:r>
                        <a:rPr lang="en-CA" dirty="0" smtClean="0"/>
                        <a:t>2</a:t>
                      </a:r>
                      <a:endParaRPr lang="en-CA" dirty="0"/>
                    </a:p>
                  </a:txBody>
                  <a:tcPr>
                    <a:lnL w="12700" cap="flat" cmpd="sng" algn="ctr">
                      <a:solidFill>
                        <a:schemeClr val="tx1"/>
                      </a:solidFill>
                      <a:prstDash val="solid"/>
                      <a:round/>
                      <a:headEnd type="none" w="med" len="med"/>
                      <a:tailEnd type="none" w="med" len="med"/>
                    </a:lnL>
                  </a:tcPr>
                </a:tc>
                <a:tc>
                  <a:txBody>
                    <a:bodyPr/>
                    <a:lstStyle/>
                    <a:p>
                      <a:r>
                        <a:rPr lang="en-CA" dirty="0" smtClean="0"/>
                        <a:t>Norway</a:t>
                      </a:r>
                      <a:endParaRPr lang="en-CA" dirty="0"/>
                    </a:p>
                  </a:txBody>
                  <a:tcPr/>
                </a:tc>
                <a:tc>
                  <a:txBody>
                    <a:bodyPr/>
                    <a:lstStyle/>
                    <a:p>
                      <a:r>
                        <a:rPr lang="en-CA" dirty="0" smtClean="0"/>
                        <a:t>Colonel (1), Major (1)</a:t>
                      </a:r>
                      <a:endParaRPr lang="en-CA" dirty="0"/>
                    </a:p>
                  </a:txBody>
                  <a:tcPr>
                    <a:lnR w="12700" cap="flat" cmpd="sng" algn="ctr">
                      <a:solidFill>
                        <a:schemeClr val="tx1"/>
                      </a:solidFill>
                      <a:prstDash val="solid"/>
                      <a:round/>
                      <a:headEnd type="none" w="med" len="med"/>
                      <a:tailEnd type="none" w="med" len="med"/>
                    </a:lnR>
                  </a:tcPr>
                </a:tc>
              </a:tr>
              <a:tr h="370840">
                <a:tc>
                  <a:txBody>
                    <a:bodyPr/>
                    <a:lstStyle/>
                    <a:p>
                      <a:r>
                        <a:rPr lang="en-CA" dirty="0" smtClean="0"/>
                        <a:t>3</a:t>
                      </a:r>
                      <a:endParaRPr lang="en-CA" dirty="0"/>
                    </a:p>
                  </a:txBody>
                  <a:tcPr>
                    <a:lnL w="12700" cap="flat" cmpd="sng" algn="ctr">
                      <a:solidFill>
                        <a:schemeClr val="tx1"/>
                      </a:solidFill>
                      <a:prstDash val="solid"/>
                      <a:round/>
                      <a:headEnd type="none" w="med" len="med"/>
                      <a:tailEnd type="none" w="med" len="med"/>
                    </a:lnL>
                  </a:tcPr>
                </a:tc>
                <a:tc>
                  <a:txBody>
                    <a:bodyPr/>
                    <a:lstStyle/>
                    <a:p>
                      <a:r>
                        <a:rPr lang="en-CA" dirty="0" smtClean="0"/>
                        <a:t>Romania</a:t>
                      </a:r>
                      <a:endParaRPr lang="en-CA" dirty="0"/>
                    </a:p>
                  </a:txBody>
                  <a:tcPr/>
                </a:tc>
                <a:tc>
                  <a:txBody>
                    <a:bodyPr/>
                    <a:lstStyle/>
                    <a:p>
                      <a:r>
                        <a:rPr lang="en-CA" dirty="0" smtClean="0"/>
                        <a:t>LTC (3)</a:t>
                      </a:r>
                      <a:endParaRPr lang="en-CA" dirty="0"/>
                    </a:p>
                  </a:txBody>
                  <a:tcPr>
                    <a:lnR w="12700" cap="flat" cmpd="sng" algn="ctr">
                      <a:solidFill>
                        <a:schemeClr val="tx1"/>
                      </a:solidFill>
                      <a:prstDash val="solid"/>
                      <a:round/>
                      <a:headEnd type="none" w="med" len="med"/>
                      <a:tailEnd type="none" w="med" len="med"/>
                    </a:lnR>
                  </a:tcPr>
                </a:tc>
              </a:tr>
              <a:tr h="370840">
                <a:tc>
                  <a:txBody>
                    <a:bodyPr/>
                    <a:lstStyle/>
                    <a:p>
                      <a:r>
                        <a:rPr lang="en-CA" dirty="0" smtClean="0"/>
                        <a:t>1</a:t>
                      </a:r>
                      <a:endParaRPr lang="en-CA" dirty="0"/>
                    </a:p>
                  </a:txBody>
                  <a:tcPr>
                    <a:lnL w="12700" cap="flat" cmpd="sng" algn="ctr">
                      <a:solidFill>
                        <a:schemeClr val="tx1"/>
                      </a:solidFill>
                      <a:prstDash val="solid"/>
                      <a:round/>
                      <a:headEnd type="none" w="med" len="med"/>
                      <a:tailEnd type="none" w="med" len="med"/>
                    </a:lnL>
                  </a:tcPr>
                </a:tc>
                <a:tc>
                  <a:txBody>
                    <a:bodyPr/>
                    <a:lstStyle/>
                    <a:p>
                      <a:r>
                        <a:rPr lang="en-CA" dirty="0" smtClean="0"/>
                        <a:t>Italy</a:t>
                      </a:r>
                      <a:endParaRPr lang="en-CA" dirty="0"/>
                    </a:p>
                  </a:txBody>
                  <a:tcPr/>
                </a:tc>
                <a:tc>
                  <a:txBody>
                    <a:bodyPr/>
                    <a:lstStyle/>
                    <a:p>
                      <a:r>
                        <a:rPr lang="en-CA" dirty="0" smtClean="0"/>
                        <a:t>Civilian</a:t>
                      </a:r>
                      <a:endParaRPr lang="en-CA" dirty="0"/>
                    </a:p>
                  </a:txBody>
                  <a:tcPr>
                    <a:lnR w="12700" cap="flat" cmpd="sng" algn="ctr">
                      <a:solidFill>
                        <a:schemeClr val="tx1"/>
                      </a:solidFill>
                      <a:prstDash val="solid"/>
                      <a:round/>
                      <a:headEnd type="none" w="med" len="med"/>
                      <a:tailEnd type="none" w="med" len="med"/>
                    </a:lnR>
                  </a:tcPr>
                </a:tc>
              </a:tr>
              <a:tr h="370840">
                <a:tc>
                  <a:txBody>
                    <a:bodyPr/>
                    <a:lstStyle/>
                    <a:p>
                      <a:r>
                        <a:rPr lang="en-CA" dirty="0" smtClean="0"/>
                        <a:t>1</a:t>
                      </a:r>
                      <a:endParaRPr lang="en-CA" dirty="0"/>
                    </a:p>
                  </a:txBody>
                  <a:tcPr>
                    <a:lnL w="12700" cap="flat" cmpd="sng" algn="ctr">
                      <a:solidFill>
                        <a:schemeClr val="tx1"/>
                      </a:solidFill>
                      <a:prstDash val="solid"/>
                      <a:round/>
                      <a:headEnd type="none" w="med" len="med"/>
                      <a:tailEnd type="none" w="med" len="med"/>
                    </a:lnL>
                  </a:tcPr>
                </a:tc>
                <a:tc>
                  <a:txBody>
                    <a:bodyPr/>
                    <a:lstStyle/>
                    <a:p>
                      <a:r>
                        <a:rPr lang="en-CA" dirty="0" smtClean="0"/>
                        <a:t>Belgium</a:t>
                      </a:r>
                      <a:endParaRPr lang="en-CA" dirty="0"/>
                    </a:p>
                  </a:txBody>
                  <a:tcPr/>
                </a:tc>
                <a:tc>
                  <a:txBody>
                    <a:bodyPr/>
                    <a:lstStyle/>
                    <a:p>
                      <a:r>
                        <a:rPr lang="en-CA" dirty="0" smtClean="0"/>
                        <a:t>Colonel</a:t>
                      </a:r>
                      <a:endParaRPr lang="en-CA" dirty="0"/>
                    </a:p>
                  </a:txBody>
                  <a:tcPr>
                    <a:lnR w="12700" cap="flat" cmpd="sng" algn="ctr">
                      <a:solidFill>
                        <a:schemeClr val="tx1"/>
                      </a:solidFill>
                      <a:prstDash val="solid"/>
                      <a:round/>
                      <a:headEnd type="none" w="med" len="med"/>
                      <a:tailEnd type="none" w="med" len="med"/>
                    </a:lnR>
                  </a:tcPr>
                </a:tc>
              </a:tr>
              <a:tr h="370840">
                <a:tc>
                  <a:txBody>
                    <a:bodyPr/>
                    <a:lstStyle/>
                    <a:p>
                      <a:r>
                        <a:rPr lang="en-CA" dirty="0" smtClean="0"/>
                        <a:t>1</a:t>
                      </a:r>
                      <a:endParaRPr lang="en-CA" dirty="0"/>
                    </a:p>
                  </a:txBody>
                  <a:tcPr>
                    <a:lnL w="12700" cap="flat" cmpd="sng" algn="ctr">
                      <a:solidFill>
                        <a:schemeClr val="tx1"/>
                      </a:solidFill>
                      <a:prstDash val="solid"/>
                      <a:round/>
                      <a:headEnd type="none" w="med" len="med"/>
                      <a:tailEnd type="none" w="med" len="med"/>
                    </a:lnL>
                  </a:tcPr>
                </a:tc>
                <a:tc>
                  <a:txBody>
                    <a:bodyPr/>
                    <a:lstStyle/>
                    <a:p>
                      <a:r>
                        <a:rPr lang="en-CA" dirty="0" smtClean="0"/>
                        <a:t>Poland</a:t>
                      </a:r>
                      <a:endParaRPr lang="en-CA" dirty="0"/>
                    </a:p>
                  </a:txBody>
                  <a:tcPr/>
                </a:tc>
                <a:tc>
                  <a:txBody>
                    <a:bodyPr/>
                    <a:lstStyle/>
                    <a:p>
                      <a:r>
                        <a:rPr lang="en-CA" dirty="0" smtClean="0"/>
                        <a:t>Colonel</a:t>
                      </a:r>
                      <a:endParaRPr lang="en-CA" dirty="0"/>
                    </a:p>
                  </a:txBody>
                  <a:tcPr>
                    <a:lnR w="12700" cap="flat" cmpd="sng" algn="ctr">
                      <a:solidFill>
                        <a:schemeClr val="tx1"/>
                      </a:solidFill>
                      <a:prstDash val="solid"/>
                      <a:round/>
                      <a:headEnd type="none" w="med" len="med"/>
                      <a:tailEnd type="none" w="med" len="med"/>
                    </a:lnR>
                  </a:tcPr>
                </a:tc>
              </a:tr>
              <a:tr h="370840">
                <a:tc>
                  <a:txBody>
                    <a:bodyPr/>
                    <a:lstStyle/>
                    <a:p>
                      <a:r>
                        <a:rPr lang="en-CA" dirty="0" smtClean="0"/>
                        <a:t>1</a:t>
                      </a:r>
                      <a:endParaRPr lang="en-CA" dirty="0"/>
                    </a:p>
                  </a:txBody>
                  <a:tcPr>
                    <a:lnL w="12700" cap="flat" cmpd="sng" algn="ctr">
                      <a:solidFill>
                        <a:schemeClr val="tx1"/>
                      </a:solidFill>
                      <a:prstDash val="solid"/>
                      <a:round/>
                      <a:headEnd type="none" w="med" len="med"/>
                      <a:tailEnd type="none" w="med" len="med"/>
                    </a:lnL>
                  </a:tcPr>
                </a:tc>
                <a:tc>
                  <a:txBody>
                    <a:bodyPr/>
                    <a:lstStyle/>
                    <a:p>
                      <a:r>
                        <a:rPr lang="en-CA" dirty="0" smtClean="0"/>
                        <a:t>Canada</a:t>
                      </a:r>
                      <a:endParaRPr lang="en-CA" dirty="0"/>
                    </a:p>
                  </a:txBody>
                  <a:tcPr/>
                </a:tc>
                <a:tc>
                  <a:txBody>
                    <a:bodyPr/>
                    <a:lstStyle/>
                    <a:p>
                      <a:r>
                        <a:rPr lang="en-CA" dirty="0" smtClean="0"/>
                        <a:t>Civilian</a:t>
                      </a:r>
                      <a:endParaRPr lang="en-CA" dirty="0"/>
                    </a:p>
                  </a:txBody>
                  <a:tcPr>
                    <a:lnR w="12700" cap="flat" cmpd="sng" algn="ctr">
                      <a:solidFill>
                        <a:schemeClr val="tx1"/>
                      </a:solidFill>
                      <a:prstDash val="solid"/>
                      <a:round/>
                      <a:headEnd type="none" w="med" len="med"/>
                      <a:tailEnd type="none" w="med" len="med"/>
                    </a:lnR>
                  </a:tcPr>
                </a:tc>
              </a:tr>
              <a:tr h="370840">
                <a:tc>
                  <a:txBody>
                    <a:bodyPr/>
                    <a:lstStyle/>
                    <a:p>
                      <a:r>
                        <a:rPr lang="en-CA" dirty="0" smtClean="0"/>
                        <a:t>1</a:t>
                      </a:r>
                      <a:endParaRPr lang="en-CA" dirty="0"/>
                    </a:p>
                  </a:txBody>
                  <a:tcPr>
                    <a:lnL w="12700" cap="flat" cmpd="sng" algn="ctr">
                      <a:solidFill>
                        <a:schemeClr val="tx1"/>
                      </a:solidFill>
                      <a:prstDash val="solid"/>
                      <a:round/>
                      <a:headEnd type="none" w="med" len="med"/>
                      <a:tailEnd type="none" w="med" len="med"/>
                    </a:lnL>
                  </a:tcPr>
                </a:tc>
                <a:tc>
                  <a:txBody>
                    <a:bodyPr/>
                    <a:lstStyle/>
                    <a:p>
                      <a:r>
                        <a:rPr lang="en-CA" dirty="0" smtClean="0"/>
                        <a:t>Turkey</a:t>
                      </a:r>
                      <a:endParaRPr lang="en-CA" dirty="0"/>
                    </a:p>
                  </a:txBody>
                  <a:tcPr/>
                </a:tc>
                <a:tc>
                  <a:txBody>
                    <a:bodyPr/>
                    <a:lstStyle/>
                    <a:p>
                      <a:r>
                        <a:rPr lang="en-CA" dirty="0" smtClean="0"/>
                        <a:t>Colonel</a:t>
                      </a:r>
                      <a:endParaRPr lang="en-CA" dirty="0"/>
                    </a:p>
                  </a:txBody>
                  <a:tcPr>
                    <a:lnR w="12700" cap="flat" cmpd="sng" algn="ctr">
                      <a:solidFill>
                        <a:schemeClr val="tx1"/>
                      </a:solidFill>
                      <a:prstDash val="solid"/>
                      <a:round/>
                      <a:headEnd type="none" w="med" len="med"/>
                      <a:tailEnd type="none" w="med" len="med"/>
                    </a:lnR>
                  </a:tcPr>
                </a:tc>
              </a:tr>
              <a:tr h="370840">
                <a:tc>
                  <a:txBody>
                    <a:bodyPr/>
                    <a:lstStyle/>
                    <a:p>
                      <a:r>
                        <a:rPr lang="en-CA" dirty="0" smtClean="0"/>
                        <a:t>1</a:t>
                      </a:r>
                      <a:endParaRPr lang="en-CA"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CA" dirty="0" smtClean="0"/>
                        <a:t>Netherlands</a:t>
                      </a:r>
                      <a:endParaRPr lang="en-CA" dirty="0"/>
                    </a:p>
                  </a:txBody>
                  <a:tcPr>
                    <a:lnB w="12700" cap="flat" cmpd="sng" algn="ctr">
                      <a:solidFill>
                        <a:schemeClr val="tx1"/>
                      </a:solidFill>
                      <a:prstDash val="solid"/>
                      <a:round/>
                      <a:headEnd type="none" w="med" len="med"/>
                      <a:tailEnd type="none" w="med" len="med"/>
                    </a:lnB>
                  </a:tcPr>
                </a:tc>
                <a:tc>
                  <a:txBody>
                    <a:bodyPr/>
                    <a:lstStyle/>
                    <a:p>
                      <a:r>
                        <a:rPr lang="en-CA" dirty="0" smtClean="0"/>
                        <a:t>Colonel</a:t>
                      </a:r>
                      <a:endParaRPr lang="en-CA"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49146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5612861" y="6356350"/>
            <a:ext cx="2836462" cy="365125"/>
          </a:xfrm>
        </p:spPr>
        <p:txBody>
          <a:bodyPr/>
          <a:lstStyle/>
          <a:p>
            <a:pPr>
              <a:defRPr/>
            </a:pPr>
            <a:r>
              <a:rPr lang="nl-NL" altLang="en-US" sz="1100" dirty="0" smtClean="0">
                <a:solidFill>
                  <a:schemeClr val="tx1">
                    <a:lumMod val="50000"/>
                    <a:lumOff val="50000"/>
                  </a:schemeClr>
                </a:solidFill>
              </a:rPr>
              <a:t>STANAG 6001 Level 4 Reading Test</a:t>
            </a:r>
            <a:endParaRPr lang="nl-NL" altLang="en-US" sz="1100" dirty="0">
              <a:solidFill>
                <a:schemeClr val="tx1">
                  <a:lumMod val="50000"/>
                  <a:lumOff val="50000"/>
                </a:schemeClr>
              </a:solidFill>
            </a:endParaRPr>
          </a:p>
        </p:txBody>
      </p:sp>
      <p:sp>
        <p:nvSpPr>
          <p:cNvPr id="8" name="Title 1"/>
          <p:cNvSpPr>
            <a:spLocks noGrp="1"/>
          </p:cNvSpPr>
          <p:nvPr>
            <p:ph type="title"/>
          </p:nvPr>
        </p:nvSpPr>
        <p:spPr>
          <a:xfrm>
            <a:off x="0" y="317214"/>
            <a:ext cx="9144000" cy="723646"/>
          </a:xfrm>
        </p:spPr>
        <p:txBody>
          <a:bodyPr/>
          <a:lstStyle/>
          <a:p>
            <a:pPr>
              <a:lnSpc>
                <a:spcPct val="100000"/>
              </a:lnSpc>
              <a:defRPr/>
            </a:pPr>
            <a:r>
              <a:rPr lang="en-CA" sz="3600" dirty="0" smtClean="0">
                <a:cs typeface="+mj-cs"/>
              </a:rPr>
              <a:t>Level 4 Reading Text Sample</a:t>
            </a:r>
            <a:endParaRPr lang="en-CA" sz="3600" dirty="0">
              <a:cs typeface="+mj-cs"/>
            </a:endParaRPr>
          </a:p>
        </p:txBody>
      </p:sp>
      <p:grpSp>
        <p:nvGrpSpPr>
          <p:cNvPr id="9" name="Group 2"/>
          <p:cNvGrpSpPr>
            <a:grpSpLocks/>
          </p:cNvGrpSpPr>
          <p:nvPr/>
        </p:nvGrpSpPr>
        <p:grpSpPr bwMode="auto">
          <a:xfrm>
            <a:off x="97645" y="121121"/>
            <a:ext cx="931665" cy="838747"/>
            <a:chOff x="4532" y="1685"/>
            <a:chExt cx="3085" cy="2647"/>
          </a:xfrm>
        </p:grpSpPr>
        <p:sp>
          <p:nvSpPr>
            <p:cNvPr id="10" name="Freeform 3"/>
            <p:cNvSpPr>
              <a:spLocks noEditPoints="1"/>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403 w 724"/>
                <a:gd name="T91" fmla="*/ 543 h 1525"/>
                <a:gd name="T92" fmla="*/ 403 w 724"/>
                <a:gd name="T93" fmla="*/ 259 h 1525"/>
                <a:gd name="T94" fmla="*/ 384 w 724"/>
                <a:gd name="T95" fmla="*/ 239 h 1525"/>
                <a:gd name="T96" fmla="*/ 359 w 724"/>
                <a:gd name="T97" fmla="*/ 214 h 1525"/>
                <a:gd name="T98" fmla="*/ 340 w 724"/>
                <a:gd name="T99" fmla="*/ 194 h 1525"/>
                <a:gd name="T100" fmla="*/ 321 w 724"/>
                <a:gd name="T101" fmla="*/ 627 h 1525"/>
                <a:gd name="T102" fmla="*/ 359 w 724"/>
                <a:gd name="T103" fmla="*/ 608 h 1525"/>
                <a:gd name="T104" fmla="*/ 384 w 724"/>
                <a:gd name="T105" fmla="*/ 588 h 1525"/>
                <a:gd name="T106" fmla="*/ 403 w 724"/>
                <a:gd name="T107" fmla="*/ 562 h 1525"/>
                <a:gd name="T108" fmla="*/ 403 w 724"/>
                <a:gd name="T109" fmla="*/ 1260 h 1525"/>
                <a:gd name="T110" fmla="*/ 403 w 724"/>
                <a:gd name="T111" fmla="*/ 847 h 1525"/>
                <a:gd name="T112" fmla="*/ 384 w 724"/>
                <a:gd name="T113" fmla="*/ 827 h 1525"/>
                <a:gd name="T114" fmla="*/ 359 w 724"/>
                <a:gd name="T115" fmla="*/ 801 h 1525"/>
                <a:gd name="T116" fmla="*/ 340 w 724"/>
                <a:gd name="T117" fmla="*/ 782 h 1525"/>
                <a:gd name="T118" fmla="*/ 321 w 724"/>
                <a:gd name="T119" fmla="*/ 1324 h 1525"/>
                <a:gd name="T120" fmla="*/ 359 w 724"/>
                <a:gd name="T121" fmla="*/ 1324 h 1525"/>
                <a:gd name="T122" fmla="*/ 384 w 724"/>
                <a:gd name="T123" fmla="*/ 1305 h 1525"/>
                <a:gd name="T124" fmla="*/ 403 w 724"/>
                <a:gd name="T125" fmla="*/ 1286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close/>
                  <a:moveTo>
                    <a:pt x="403" y="543"/>
                  </a:moveTo>
                  <a:lnTo>
                    <a:pt x="403" y="278"/>
                  </a:lnTo>
                  <a:lnTo>
                    <a:pt x="403" y="259"/>
                  </a:lnTo>
                  <a:lnTo>
                    <a:pt x="403" y="239"/>
                  </a:lnTo>
                  <a:lnTo>
                    <a:pt x="384" y="239"/>
                  </a:lnTo>
                  <a:lnTo>
                    <a:pt x="384" y="214"/>
                  </a:lnTo>
                  <a:lnTo>
                    <a:pt x="359" y="214"/>
                  </a:lnTo>
                  <a:lnTo>
                    <a:pt x="340" y="214"/>
                  </a:lnTo>
                  <a:lnTo>
                    <a:pt x="340" y="194"/>
                  </a:lnTo>
                  <a:lnTo>
                    <a:pt x="321" y="194"/>
                  </a:lnTo>
                  <a:lnTo>
                    <a:pt x="321" y="627"/>
                  </a:lnTo>
                  <a:lnTo>
                    <a:pt x="340" y="627"/>
                  </a:lnTo>
                  <a:lnTo>
                    <a:pt x="359" y="608"/>
                  </a:lnTo>
                  <a:lnTo>
                    <a:pt x="384" y="608"/>
                  </a:lnTo>
                  <a:lnTo>
                    <a:pt x="384" y="588"/>
                  </a:lnTo>
                  <a:lnTo>
                    <a:pt x="403" y="588"/>
                  </a:lnTo>
                  <a:lnTo>
                    <a:pt x="403" y="562"/>
                  </a:lnTo>
                  <a:lnTo>
                    <a:pt x="403" y="543"/>
                  </a:lnTo>
                  <a:close/>
                  <a:moveTo>
                    <a:pt x="403" y="1260"/>
                  </a:moveTo>
                  <a:lnTo>
                    <a:pt x="403" y="866"/>
                  </a:lnTo>
                  <a:lnTo>
                    <a:pt x="403" y="847"/>
                  </a:lnTo>
                  <a:lnTo>
                    <a:pt x="403" y="827"/>
                  </a:lnTo>
                  <a:lnTo>
                    <a:pt x="384" y="827"/>
                  </a:lnTo>
                  <a:lnTo>
                    <a:pt x="384" y="801"/>
                  </a:lnTo>
                  <a:lnTo>
                    <a:pt x="359" y="801"/>
                  </a:lnTo>
                  <a:lnTo>
                    <a:pt x="359" y="782"/>
                  </a:lnTo>
                  <a:lnTo>
                    <a:pt x="340" y="782"/>
                  </a:lnTo>
                  <a:lnTo>
                    <a:pt x="321" y="782"/>
                  </a:lnTo>
                  <a:lnTo>
                    <a:pt x="321" y="1324"/>
                  </a:lnTo>
                  <a:lnTo>
                    <a:pt x="340" y="1324"/>
                  </a:lnTo>
                  <a:lnTo>
                    <a:pt x="359" y="1324"/>
                  </a:lnTo>
                  <a:lnTo>
                    <a:pt x="384" y="1324"/>
                  </a:lnTo>
                  <a:lnTo>
                    <a:pt x="384" y="1305"/>
                  </a:lnTo>
                  <a:lnTo>
                    <a:pt x="403" y="1305"/>
                  </a:lnTo>
                  <a:lnTo>
                    <a:pt x="403" y="1286"/>
                  </a:lnTo>
                  <a:lnTo>
                    <a:pt x="403" y="126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 name="Freeform 4"/>
            <p:cNvSpPr>
              <a:spLocks/>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2" name="Freeform 5"/>
            <p:cNvSpPr>
              <a:spLocks/>
            </p:cNvSpPr>
            <p:nvPr/>
          </p:nvSpPr>
          <p:spPr bwMode="auto">
            <a:xfrm>
              <a:off x="5144" y="2729"/>
              <a:ext cx="82" cy="433"/>
            </a:xfrm>
            <a:custGeom>
              <a:avLst/>
              <a:gdLst>
                <a:gd name="T0" fmla="*/ 82 w 82"/>
                <a:gd name="T1" fmla="*/ 349 h 433"/>
                <a:gd name="T2" fmla="*/ 82 w 82"/>
                <a:gd name="T3" fmla="*/ 84 h 433"/>
                <a:gd name="T4" fmla="*/ 82 w 82"/>
                <a:gd name="T5" fmla="*/ 65 h 433"/>
                <a:gd name="T6" fmla="*/ 82 w 82"/>
                <a:gd name="T7" fmla="*/ 45 h 433"/>
                <a:gd name="T8" fmla="*/ 63 w 82"/>
                <a:gd name="T9" fmla="*/ 45 h 433"/>
                <a:gd name="T10" fmla="*/ 63 w 82"/>
                <a:gd name="T11" fmla="*/ 20 h 433"/>
                <a:gd name="T12" fmla="*/ 38 w 82"/>
                <a:gd name="T13" fmla="*/ 20 h 433"/>
                <a:gd name="T14" fmla="*/ 19 w 82"/>
                <a:gd name="T15" fmla="*/ 20 h 433"/>
                <a:gd name="T16" fmla="*/ 19 w 82"/>
                <a:gd name="T17" fmla="*/ 0 h 433"/>
                <a:gd name="T18" fmla="*/ 0 w 82"/>
                <a:gd name="T19" fmla="*/ 0 h 433"/>
                <a:gd name="T20" fmla="*/ 0 w 82"/>
                <a:gd name="T21" fmla="*/ 433 h 433"/>
                <a:gd name="T22" fmla="*/ 19 w 82"/>
                <a:gd name="T23" fmla="*/ 433 h 433"/>
                <a:gd name="T24" fmla="*/ 38 w 82"/>
                <a:gd name="T25" fmla="*/ 414 h 433"/>
                <a:gd name="T26" fmla="*/ 63 w 82"/>
                <a:gd name="T27" fmla="*/ 414 h 433"/>
                <a:gd name="T28" fmla="*/ 63 w 82"/>
                <a:gd name="T29" fmla="*/ 394 h 433"/>
                <a:gd name="T30" fmla="*/ 82 w 82"/>
                <a:gd name="T31" fmla="*/ 394 h 433"/>
                <a:gd name="T32" fmla="*/ 82 w 82"/>
                <a:gd name="T33" fmla="*/ 368 h 433"/>
                <a:gd name="T34" fmla="*/ 82 w 82"/>
                <a:gd name="T35" fmla="*/ 34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433">
                  <a:moveTo>
                    <a:pt x="82" y="349"/>
                  </a:moveTo>
                  <a:lnTo>
                    <a:pt x="82" y="84"/>
                  </a:lnTo>
                  <a:lnTo>
                    <a:pt x="82" y="65"/>
                  </a:lnTo>
                  <a:lnTo>
                    <a:pt x="82" y="45"/>
                  </a:lnTo>
                  <a:lnTo>
                    <a:pt x="63" y="45"/>
                  </a:lnTo>
                  <a:lnTo>
                    <a:pt x="63" y="20"/>
                  </a:lnTo>
                  <a:lnTo>
                    <a:pt x="38" y="20"/>
                  </a:lnTo>
                  <a:lnTo>
                    <a:pt x="19" y="20"/>
                  </a:lnTo>
                  <a:lnTo>
                    <a:pt x="19" y="0"/>
                  </a:lnTo>
                  <a:lnTo>
                    <a:pt x="0" y="0"/>
                  </a:lnTo>
                  <a:lnTo>
                    <a:pt x="0" y="433"/>
                  </a:lnTo>
                  <a:lnTo>
                    <a:pt x="19" y="433"/>
                  </a:lnTo>
                  <a:lnTo>
                    <a:pt x="38" y="414"/>
                  </a:lnTo>
                  <a:lnTo>
                    <a:pt x="63" y="414"/>
                  </a:lnTo>
                  <a:lnTo>
                    <a:pt x="63" y="394"/>
                  </a:lnTo>
                  <a:lnTo>
                    <a:pt x="82" y="394"/>
                  </a:lnTo>
                  <a:lnTo>
                    <a:pt x="82" y="368"/>
                  </a:lnTo>
                  <a:lnTo>
                    <a:pt x="82" y="349"/>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3" name="Freeform 6"/>
            <p:cNvSpPr>
              <a:spLocks/>
            </p:cNvSpPr>
            <p:nvPr/>
          </p:nvSpPr>
          <p:spPr bwMode="auto">
            <a:xfrm>
              <a:off x="5144" y="3317"/>
              <a:ext cx="82" cy="542"/>
            </a:xfrm>
            <a:custGeom>
              <a:avLst/>
              <a:gdLst>
                <a:gd name="T0" fmla="*/ 82 w 82"/>
                <a:gd name="T1" fmla="*/ 478 h 542"/>
                <a:gd name="T2" fmla="*/ 82 w 82"/>
                <a:gd name="T3" fmla="*/ 84 h 542"/>
                <a:gd name="T4" fmla="*/ 82 w 82"/>
                <a:gd name="T5" fmla="*/ 65 h 542"/>
                <a:gd name="T6" fmla="*/ 82 w 82"/>
                <a:gd name="T7" fmla="*/ 45 h 542"/>
                <a:gd name="T8" fmla="*/ 63 w 82"/>
                <a:gd name="T9" fmla="*/ 45 h 542"/>
                <a:gd name="T10" fmla="*/ 63 w 82"/>
                <a:gd name="T11" fmla="*/ 19 h 542"/>
                <a:gd name="T12" fmla="*/ 38 w 82"/>
                <a:gd name="T13" fmla="*/ 19 h 542"/>
                <a:gd name="T14" fmla="*/ 38 w 82"/>
                <a:gd name="T15" fmla="*/ 0 h 542"/>
                <a:gd name="T16" fmla="*/ 19 w 82"/>
                <a:gd name="T17" fmla="*/ 0 h 542"/>
                <a:gd name="T18" fmla="*/ 0 w 82"/>
                <a:gd name="T19" fmla="*/ 0 h 542"/>
                <a:gd name="T20" fmla="*/ 0 w 82"/>
                <a:gd name="T21" fmla="*/ 542 h 542"/>
                <a:gd name="T22" fmla="*/ 19 w 82"/>
                <a:gd name="T23" fmla="*/ 542 h 542"/>
                <a:gd name="T24" fmla="*/ 38 w 82"/>
                <a:gd name="T25" fmla="*/ 542 h 542"/>
                <a:gd name="T26" fmla="*/ 63 w 82"/>
                <a:gd name="T27" fmla="*/ 542 h 542"/>
                <a:gd name="T28" fmla="*/ 63 w 82"/>
                <a:gd name="T29" fmla="*/ 523 h 542"/>
                <a:gd name="T30" fmla="*/ 82 w 82"/>
                <a:gd name="T31" fmla="*/ 523 h 542"/>
                <a:gd name="T32" fmla="*/ 82 w 82"/>
                <a:gd name="T33" fmla="*/ 504 h 542"/>
                <a:gd name="T34" fmla="*/ 82 w 82"/>
                <a:gd name="T35" fmla="*/ 478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542">
                  <a:moveTo>
                    <a:pt x="82" y="478"/>
                  </a:moveTo>
                  <a:lnTo>
                    <a:pt x="82" y="84"/>
                  </a:lnTo>
                  <a:lnTo>
                    <a:pt x="82" y="65"/>
                  </a:lnTo>
                  <a:lnTo>
                    <a:pt x="82" y="45"/>
                  </a:lnTo>
                  <a:lnTo>
                    <a:pt x="63" y="45"/>
                  </a:lnTo>
                  <a:lnTo>
                    <a:pt x="63" y="19"/>
                  </a:lnTo>
                  <a:lnTo>
                    <a:pt x="38" y="19"/>
                  </a:lnTo>
                  <a:lnTo>
                    <a:pt x="38" y="0"/>
                  </a:lnTo>
                  <a:lnTo>
                    <a:pt x="19" y="0"/>
                  </a:lnTo>
                  <a:lnTo>
                    <a:pt x="0" y="0"/>
                  </a:lnTo>
                  <a:lnTo>
                    <a:pt x="0" y="542"/>
                  </a:lnTo>
                  <a:lnTo>
                    <a:pt x="19" y="542"/>
                  </a:lnTo>
                  <a:lnTo>
                    <a:pt x="38" y="542"/>
                  </a:lnTo>
                  <a:lnTo>
                    <a:pt x="63" y="542"/>
                  </a:lnTo>
                  <a:lnTo>
                    <a:pt x="63" y="523"/>
                  </a:lnTo>
                  <a:lnTo>
                    <a:pt x="82" y="523"/>
                  </a:lnTo>
                  <a:lnTo>
                    <a:pt x="82" y="504"/>
                  </a:lnTo>
                  <a:lnTo>
                    <a:pt x="82" y="478"/>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4" name="Rectangle 7"/>
            <p:cNvSpPr>
              <a:spLocks noChangeArrowheads="1"/>
            </p:cNvSpPr>
            <p:nvPr/>
          </p:nvSpPr>
          <p:spPr bwMode="auto">
            <a:xfrm>
              <a:off x="5610" y="2535"/>
              <a:ext cx="321" cy="1525"/>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 name="Rectangle 8"/>
            <p:cNvSpPr>
              <a:spLocks noChangeArrowheads="1"/>
            </p:cNvSpPr>
            <p:nvPr/>
          </p:nvSpPr>
          <p:spPr bwMode="auto">
            <a:xfrm>
              <a:off x="5610" y="2535"/>
              <a:ext cx="321" cy="1525"/>
            </a:xfrm>
            <a:prstGeom prst="rect">
              <a:avLst/>
            </a:prstGeom>
            <a:noFill/>
            <a:ln w="0">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6" name="Freeform 9"/>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 name="Freeform 10"/>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8" name="Freeform 11"/>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 name="Freeform 12"/>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20" name="Freeform 13"/>
            <p:cNvSpPr>
              <a:spLocks/>
            </p:cNvSpPr>
            <p:nvPr/>
          </p:nvSpPr>
          <p:spPr bwMode="auto">
            <a:xfrm>
              <a:off x="4756" y="4129"/>
              <a:ext cx="2677" cy="57"/>
            </a:xfrm>
            <a:custGeom>
              <a:avLst/>
              <a:gdLst>
                <a:gd name="T0" fmla="*/ 2569 w 2569"/>
                <a:gd name="T1" fmla="*/ 26 h 52"/>
                <a:gd name="T2" fmla="*/ 2569 w 2569"/>
                <a:gd name="T3" fmla="*/ 0 h 52"/>
                <a:gd name="T4" fmla="*/ 0 w 2569"/>
                <a:gd name="T5" fmla="*/ 0 h 52"/>
                <a:gd name="T6" fmla="*/ 0 w 2569"/>
                <a:gd name="T7" fmla="*/ 52 h 52"/>
                <a:gd name="T8" fmla="*/ 2569 w 2569"/>
                <a:gd name="T9" fmla="*/ 52 h 52"/>
                <a:gd name="T10" fmla="*/ 2569 w 2569"/>
                <a:gd name="T11" fmla="*/ 26 h 52"/>
              </a:gdLst>
              <a:ahLst/>
              <a:cxnLst>
                <a:cxn ang="0">
                  <a:pos x="T0" y="T1"/>
                </a:cxn>
                <a:cxn ang="0">
                  <a:pos x="T2" y="T3"/>
                </a:cxn>
                <a:cxn ang="0">
                  <a:pos x="T4" y="T5"/>
                </a:cxn>
                <a:cxn ang="0">
                  <a:pos x="T6" y="T7"/>
                </a:cxn>
                <a:cxn ang="0">
                  <a:pos x="T8" y="T9"/>
                </a:cxn>
                <a:cxn ang="0">
                  <a:pos x="T10" y="T11"/>
                </a:cxn>
              </a:cxnLst>
              <a:rect l="0" t="0" r="r" b="b"/>
              <a:pathLst>
                <a:path w="2569" h="52">
                  <a:moveTo>
                    <a:pt x="2569" y="26"/>
                  </a:moveTo>
                  <a:lnTo>
                    <a:pt x="2569" y="0"/>
                  </a:lnTo>
                  <a:lnTo>
                    <a:pt x="0" y="0"/>
                  </a:lnTo>
                  <a:lnTo>
                    <a:pt x="0" y="52"/>
                  </a:lnTo>
                  <a:lnTo>
                    <a:pt x="2569" y="52"/>
                  </a:lnTo>
                  <a:lnTo>
                    <a:pt x="2569" y="2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 name="Freeform 14"/>
            <p:cNvSpPr>
              <a:spLocks/>
            </p:cNvSpPr>
            <p:nvPr/>
          </p:nvSpPr>
          <p:spPr bwMode="auto">
            <a:xfrm>
              <a:off x="4532" y="4275"/>
              <a:ext cx="3085" cy="57"/>
            </a:xfrm>
            <a:custGeom>
              <a:avLst/>
              <a:gdLst>
                <a:gd name="T0" fmla="*/ 2972 w 2972"/>
                <a:gd name="T1" fmla="*/ 25 h 51"/>
                <a:gd name="T2" fmla="*/ 2972 w 2972"/>
                <a:gd name="T3" fmla="*/ 0 h 51"/>
                <a:gd name="T4" fmla="*/ 0 w 2972"/>
                <a:gd name="T5" fmla="*/ 0 h 51"/>
                <a:gd name="T6" fmla="*/ 0 w 2972"/>
                <a:gd name="T7" fmla="*/ 51 h 51"/>
                <a:gd name="T8" fmla="*/ 2972 w 2972"/>
                <a:gd name="T9" fmla="*/ 51 h 51"/>
                <a:gd name="T10" fmla="*/ 2972 w 2972"/>
                <a:gd name="T11" fmla="*/ 25 h 51"/>
              </a:gdLst>
              <a:ahLst/>
              <a:cxnLst>
                <a:cxn ang="0">
                  <a:pos x="T0" y="T1"/>
                </a:cxn>
                <a:cxn ang="0">
                  <a:pos x="T2" y="T3"/>
                </a:cxn>
                <a:cxn ang="0">
                  <a:pos x="T4" y="T5"/>
                </a:cxn>
                <a:cxn ang="0">
                  <a:pos x="T6" y="T7"/>
                </a:cxn>
                <a:cxn ang="0">
                  <a:pos x="T8" y="T9"/>
                </a:cxn>
                <a:cxn ang="0">
                  <a:pos x="T10" y="T11"/>
                </a:cxn>
              </a:cxnLst>
              <a:rect l="0" t="0" r="r" b="b"/>
              <a:pathLst>
                <a:path w="2972" h="51">
                  <a:moveTo>
                    <a:pt x="2972" y="25"/>
                  </a:moveTo>
                  <a:lnTo>
                    <a:pt x="2972" y="0"/>
                  </a:lnTo>
                  <a:lnTo>
                    <a:pt x="0" y="0"/>
                  </a:lnTo>
                  <a:lnTo>
                    <a:pt x="0" y="51"/>
                  </a:lnTo>
                  <a:lnTo>
                    <a:pt x="2972" y="51"/>
                  </a:lnTo>
                  <a:lnTo>
                    <a:pt x="2972" y="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 name="Freeform 15"/>
            <p:cNvSpPr>
              <a:spLocks/>
            </p:cNvSpPr>
            <p:nvPr/>
          </p:nvSpPr>
          <p:spPr bwMode="auto">
            <a:xfrm>
              <a:off x="4577" y="2427"/>
              <a:ext cx="3011" cy="52"/>
            </a:xfrm>
            <a:custGeom>
              <a:avLst/>
              <a:gdLst>
                <a:gd name="T0" fmla="*/ 0 w 3011"/>
                <a:gd name="T1" fmla="*/ 0 h 52"/>
                <a:gd name="T2" fmla="*/ 13 w 3011"/>
                <a:gd name="T3" fmla="*/ 52 h 52"/>
                <a:gd name="T4" fmla="*/ 3011 w 3011"/>
                <a:gd name="T5" fmla="*/ 52 h 52"/>
                <a:gd name="T6" fmla="*/ 3011 w 3011"/>
                <a:gd name="T7" fmla="*/ 0 h 52"/>
                <a:gd name="T8" fmla="*/ 13 w 3011"/>
                <a:gd name="T9" fmla="*/ 0 h 52"/>
                <a:gd name="T10" fmla="*/ 19 w 3011"/>
                <a:gd name="T11" fmla="*/ 52 h 52"/>
                <a:gd name="T12" fmla="*/ 0 w 3011"/>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3011" h="52">
                  <a:moveTo>
                    <a:pt x="0" y="0"/>
                  </a:moveTo>
                  <a:lnTo>
                    <a:pt x="13" y="52"/>
                  </a:lnTo>
                  <a:lnTo>
                    <a:pt x="3011" y="52"/>
                  </a:lnTo>
                  <a:lnTo>
                    <a:pt x="3011" y="0"/>
                  </a:lnTo>
                  <a:lnTo>
                    <a:pt x="13" y="0"/>
                  </a:lnTo>
                  <a:lnTo>
                    <a:pt x="19" y="52"/>
                  </a:lnTo>
                  <a:lnTo>
                    <a:pt x="0"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3" name="Freeform 16"/>
            <p:cNvSpPr>
              <a:spLocks/>
            </p:cNvSpPr>
            <p:nvPr/>
          </p:nvSpPr>
          <p:spPr bwMode="auto">
            <a:xfrm>
              <a:off x="4577" y="1685"/>
              <a:ext cx="1537" cy="794"/>
            </a:xfrm>
            <a:custGeom>
              <a:avLst/>
              <a:gdLst>
                <a:gd name="T0" fmla="*/ 1537 w 1537"/>
                <a:gd name="T1" fmla="*/ 0 h 794"/>
                <a:gd name="T2" fmla="*/ 1512 w 1537"/>
                <a:gd name="T3" fmla="*/ 0 h 794"/>
                <a:gd name="T4" fmla="*/ 0 w 1537"/>
                <a:gd name="T5" fmla="*/ 742 h 794"/>
                <a:gd name="T6" fmla="*/ 19 w 1537"/>
                <a:gd name="T7" fmla="*/ 794 h 794"/>
                <a:gd name="T8" fmla="*/ 1537 w 1537"/>
                <a:gd name="T9" fmla="*/ 51 h 794"/>
                <a:gd name="T10" fmla="*/ 1512 w 1537"/>
                <a:gd name="T11" fmla="*/ 51 h 794"/>
                <a:gd name="T12" fmla="*/ 1537 w 1537"/>
                <a:gd name="T13" fmla="*/ 0 h 794"/>
                <a:gd name="T14" fmla="*/ 1524 w 1537"/>
                <a:gd name="T15" fmla="*/ 0 h 794"/>
                <a:gd name="T16" fmla="*/ 1512 w 1537"/>
                <a:gd name="T17" fmla="*/ 0 h 794"/>
                <a:gd name="T18" fmla="*/ 1537 w 1537"/>
                <a:gd name="T19"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7" h="794">
                  <a:moveTo>
                    <a:pt x="1537" y="0"/>
                  </a:moveTo>
                  <a:lnTo>
                    <a:pt x="1512" y="0"/>
                  </a:lnTo>
                  <a:lnTo>
                    <a:pt x="0" y="742"/>
                  </a:lnTo>
                  <a:lnTo>
                    <a:pt x="19" y="794"/>
                  </a:lnTo>
                  <a:lnTo>
                    <a:pt x="1537" y="51"/>
                  </a:lnTo>
                  <a:lnTo>
                    <a:pt x="1512" y="51"/>
                  </a:lnTo>
                  <a:lnTo>
                    <a:pt x="1537" y="0"/>
                  </a:lnTo>
                  <a:lnTo>
                    <a:pt x="1524" y="0"/>
                  </a:lnTo>
                  <a:lnTo>
                    <a:pt x="1512" y="0"/>
                  </a:lnTo>
                  <a:lnTo>
                    <a:pt x="153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 name="Freeform 17"/>
            <p:cNvSpPr>
              <a:spLocks/>
            </p:cNvSpPr>
            <p:nvPr/>
          </p:nvSpPr>
          <p:spPr bwMode="auto">
            <a:xfrm>
              <a:off x="6089" y="1685"/>
              <a:ext cx="1505" cy="788"/>
            </a:xfrm>
            <a:custGeom>
              <a:avLst/>
              <a:gdLst>
                <a:gd name="T0" fmla="*/ 1499 w 1505"/>
                <a:gd name="T1" fmla="*/ 768 h 788"/>
                <a:gd name="T2" fmla="*/ 1505 w 1505"/>
                <a:gd name="T3" fmla="*/ 742 h 788"/>
                <a:gd name="T4" fmla="*/ 25 w 1505"/>
                <a:gd name="T5" fmla="*/ 0 h 788"/>
                <a:gd name="T6" fmla="*/ 0 w 1505"/>
                <a:gd name="T7" fmla="*/ 51 h 788"/>
                <a:gd name="T8" fmla="*/ 1486 w 1505"/>
                <a:gd name="T9" fmla="*/ 788 h 788"/>
                <a:gd name="T10" fmla="*/ 1499 w 1505"/>
                <a:gd name="T11" fmla="*/ 768 h 788"/>
              </a:gdLst>
              <a:ahLst/>
              <a:cxnLst>
                <a:cxn ang="0">
                  <a:pos x="T0" y="T1"/>
                </a:cxn>
                <a:cxn ang="0">
                  <a:pos x="T2" y="T3"/>
                </a:cxn>
                <a:cxn ang="0">
                  <a:pos x="T4" y="T5"/>
                </a:cxn>
                <a:cxn ang="0">
                  <a:pos x="T6" y="T7"/>
                </a:cxn>
                <a:cxn ang="0">
                  <a:pos x="T8" y="T9"/>
                </a:cxn>
                <a:cxn ang="0">
                  <a:pos x="T10" y="T11"/>
                </a:cxn>
              </a:cxnLst>
              <a:rect l="0" t="0" r="r" b="b"/>
              <a:pathLst>
                <a:path w="1505" h="788">
                  <a:moveTo>
                    <a:pt x="1499" y="768"/>
                  </a:moveTo>
                  <a:lnTo>
                    <a:pt x="1505" y="742"/>
                  </a:lnTo>
                  <a:lnTo>
                    <a:pt x="25" y="0"/>
                  </a:lnTo>
                  <a:lnTo>
                    <a:pt x="0" y="51"/>
                  </a:lnTo>
                  <a:lnTo>
                    <a:pt x="1486" y="788"/>
                  </a:lnTo>
                  <a:lnTo>
                    <a:pt x="1499" y="768"/>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5" name="Freeform 18"/>
            <p:cNvSpPr>
              <a:spLocks/>
            </p:cNvSpPr>
            <p:nvPr/>
          </p:nvSpPr>
          <p:spPr bwMode="auto">
            <a:xfrm>
              <a:off x="5194" y="2247"/>
              <a:ext cx="1732" cy="58"/>
            </a:xfrm>
            <a:custGeom>
              <a:avLst/>
              <a:gdLst>
                <a:gd name="T0" fmla="*/ 0 w 1732"/>
                <a:gd name="T1" fmla="*/ 6 h 58"/>
                <a:gd name="T2" fmla="*/ 13 w 1732"/>
                <a:gd name="T3" fmla="*/ 58 h 58"/>
                <a:gd name="T4" fmla="*/ 1732 w 1732"/>
                <a:gd name="T5" fmla="*/ 58 h 58"/>
                <a:gd name="T6" fmla="*/ 1732 w 1732"/>
                <a:gd name="T7" fmla="*/ 0 h 58"/>
                <a:gd name="T8" fmla="*/ 13 w 1732"/>
                <a:gd name="T9" fmla="*/ 0 h 58"/>
                <a:gd name="T10" fmla="*/ 19 w 1732"/>
                <a:gd name="T11" fmla="*/ 58 h 58"/>
                <a:gd name="T12" fmla="*/ 0 w 1732"/>
                <a:gd name="T13" fmla="*/ 6 h 58"/>
              </a:gdLst>
              <a:ahLst/>
              <a:cxnLst>
                <a:cxn ang="0">
                  <a:pos x="T0" y="T1"/>
                </a:cxn>
                <a:cxn ang="0">
                  <a:pos x="T2" y="T3"/>
                </a:cxn>
                <a:cxn ang="0">
                  <a:pos x="T4" y="T5"/>
                </a:cxn>
                <a:cxn ang="0">
                  <a:pos x="T6" y="T7"/>
                </a:cxn>
                <a:cxn ang="0">
                  <a:pos x="T8" y="T9"/>
                </a:cxn>
                <a:cxn ang="0">
                  <a:pos x="T10" y="T11"/>
                </a:cxn>
                <a:cxn ang="0">
                  <a:pos x="T12" y="T13"/>
                </a:cxn>
              </a:cxnLst>
              <a:rect l="0" t="0" r="r" b="b"/>
              <a:pathLst>
                <a:path w="1732" h="58">
                  <a:moveTo>
                    <a:pt x="0" y="6"/>
                  </a:moveTo>
                  <a:lnTo>
                    <a:pt x="13" y="58"/>
                  </a:lnTo>
                  <a:lnTo>
                    <a:pt x="1732" y="58"/>
                  </a:lnTo>
                  <a:lnTo>
                    <a:pt x="1732" y="0"/>
                  </a:lnTo>
                  <a:lnTo>
                    <a:pt x="13" y="0"/>
                  </a:lnTo>
                  <a:lnTo>
                    <a:pt x="19" y="58"/>
                  </a:lnTo>
                  <a:lnTo>
                    <a:pt x="0" y="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 name="Freeform 19"/>
            <p:cNvSpPr>
              <a:spLocks/>
            </p:cNvSpPr>
            <p:nvPr/>
          </p:nvSpPr>
          <p:spPr bwMode="auto">
            <a:xfrm>
              <a:off x="5194" y="1904"/>
              <a:ext cx="895" cy="401"/>
            </a:xfrm>
            <a:custGeom>
              <a:avLst/>
              <a:gdLst>
                <a:gd name="T0" fmla="*/ 895 w 895"/>
                <a:gd name="T1" fmla="*/ 0 h 401"/>
                <a:gd name="T2" fmla="*/ 876 w 895"/>
                <a:gd name="T3" fmla="*/ 0 h 401"/>
                <a:gd name="T4" fmla="*/ 0 w 895"/>
                <a:gd name="T5" fmla="*/ 349 h 401"/>
                <a:gd name="T6" fmla="*/ 19 w 895"/>
                <a:gd name="T7" fmla="*/ 401 h 401"/>
                <a:gd name="T8" fmla="*/ 895 w 895"/>
                <a:gd name="T9" fmla="*/ 52 h 401"/>
                <a:gd name="T10" fmla="*/ 876 w 895"/>
                <a:gd name="T11" fmla="*/ 52 h 401"/>
                <a:gd name="T12" fmla="*/ 895 w 895"/>
                <a:gd name="T13" fmla="*/ 0 h 401"/>
              </a:gdLst>
              <a:ahLst/>
              <a:cxnLst>
                <a:cxn ang="0">
                  <a:pos x="T0" y="T1"/>
                </a:cxn>
                <a:cxn ang="0">
                  <a:pos x="T2" y="T3"/>
                </a:cxn>
                <a:cxn ang="0">
                  <a:pos x="T4" y="T5"/>
                </a:cxn>
                <a:cxn ang="0">
                  <a:pos x="T6" y="T7"/>
                </a:cxn>
                <a:cxn ang="0">
                  <a:pos x="T8" y="T9"/>
                </a:cxn>
                <a:cxn ang="0">
                  <a:pos x="T10" y="T11"/>
                </a:cxn>
                <a:cxn ang="0">
                  <a:pos x="T12" y="T13"/>
                </a:cxn>
              </a:cxnLst>
              <a:rect l="0" t="0" r="r" b="b"/>
              <a:pathLst>
                <a:path w="895" h="401">
                  <a:moveTo>
                    <a:pt x="895" y="0"/>
                  </a:moveTo>
                  <a:lnTo>
                    <a:pt x="876" y="0"/>
                  </a:lnTo>
                  <a:lnTo>
                    <a:pt x="0" y="349"/>
                  </a:lnTo>
                  <a:lnTo>
                    <a:pt x="19" y="401"/>
                  </a:lnTo>
                  <a:lnTo>
                    <a:pt x="895" y="52"/>
                  </a:lnTo>
                  <a:lnTo>
                    <a:pt x="876" y="52"/>
                  </a:lnTo>
                  <a:lnTo>
                    <a:pt x="89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7" name="Freeform 20"/>
            <p:cNvSpPr>
              <a:spLocks/>
            </p:cNvSpPr>
            <p:nvPr/>
          </p:nvSpPr>
          <p:spPr bwMode="auto">
            <a:xfrm>
              <a:off x="6070" y="1904"/>
              <a:ext cx="869" cy="401"/>
            </a:xfrm>
            <a:custGeom>
              <a:avLst/>
              <a:gdLst>
                <a:gd name="T0" fmla="*/ 856 w 869"/>
                <a:gd name="T1" fmla="*/ 375 h 401"/>
                <a:gd name="T2" fmla="*/ 869 w 869"/>
                <a:gd name="T3" fmla="*/ 349 h 401"/>
                <a:gd name="T4" fmla="*/ 19 w 869"/>
                <a:gd name="T5" fmla="*/ 0 h 401"/>
                <a:gd name="T6" fmla="*/ 0 w 869"/>
                <a:gd name="T7" fmla="*/ 52 h 401"/>
                <a:gd name="T8" fmla="*/ 844 w 869"/>
                <a:gd name="T9" fmla="*/ 401 h 401"/>
                <a:gd name="T10" fmla="*/ 856 w 869"/>
                <a:gd name="T11" fmla="*/ 375 h 401"/>
              </a:gdLst>
              <a:ahLst/>
              <a:cxnLst>
                <a:cxn ang="0">
                  <a:pos x="T0" y="T1"/>
                </a:cxn>
                <a:cxn ang="0">
                  <a:pos x="T2" y="T3"/>
                </a:cxn>
                <a:cxn ang="0">
                  <a:pos x="T4" y="T5"/>
                </a:cxn>
                <a:cxn ang="0">
                  <a:pos x="T6" y="T7"/>
                </a:cxn>
                <a:cxn ang="0">
                  <a:pos x="T8" y="T9"/>
                </a:cxn>
                <a:cxn ang="0">
                  <a:pos x="T10" y="T11"/>
                </a:cxn>
              </a:cxnLst>
              <a:rect l="0" t="0" r="r" b="b"/>
              <a:pathLst>
                <a:path w="869" h="401">
                  <a:moveTo>
                    <a:pt x="856" y="375"/>
                  </a:moveTo>
                  <a:lnTo>
                    <a:pt x="869" y="349"/>
                  </a:lnTo>
                  <a:lnTo>
                    <a:pt x="19" y="0"/>
                  </a:lnTo>
                  <a:lnTo>
                    <a:pt x="0" y="52"/>
                  </a:lnTo>
                  <a:lnTo>
                    <a:pt x="844" y="401"/>
                  </a:lnTo>
                  <a:lnTo>
                    <a:pt x="856" y="37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pic>
        <p:nvPicPr>
          <p:cNvPr id="28" name="Picture 21" descr="Na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5125" y="121121"/>
            <a:ext cx="1077019" cy="818475"/>
          </a:xfrm>
          <a:prstGeom prst="rect">
            <a:avLst/>
          </a:prstGeom>
          <a:noFill/>
          <a:extLst>
            <a:ext uri="{909E8E84-426E-40DD-AFC4-6F175D3DCCD1}">
              <a14:hiddenFill xmlns:a14="http://schemas.microsoft.com/office/drawing/2010/main">
                <a:solidFill>
                  <a:srgbClr val="FFFFFF"/>
                </a:solidFill>
              </a14:hiddenFill>
            </a:ext>
          </a:extLst>
        </p:spPr>
      </p:pic>
      <p:sp>
        <p:nvSpPr>
          <p:cNvPr id="29" name="Content Placeholder 2"/>
          <p:cNvSpPr>
            <a:spLocks noGrp="1"/>
          </p:cNvSpPr>
          <p:nvPr>
            <p:ph idx="1"/>
          </p:nvPr>
        </p:nvSpPr>
        <p:spPr>
          <a:xfrm>
            <a:off x="457200" y="1355834"/>
            <a:ext cx="8229600" cy="4770329"/>
          </a:xfrm>
        </p:spPr>
        <p:txBody>
          <a:bodyPr/>
          <a:lstStyle/>
          <a:p>
            <a:pPr marL="0" indent="0">
              <a:lnSpc>
                <a:spcPts val="2800"/>
              </a:lnSpc>
              <a:spcBef>
                <a:spcPts val="0"/>
              </a:spcBef>
              <a:spcAft>
                <a:spcPts val="1200"/>
              </a:spcAft>
              <a:buNone/>
            </a:pPr>
            <a:r>
              <a:rPr lang="en-US" sz="1800" i="1" dirty="0" smtClean="0">
                <a:latin typeface="Cambria" panose="02040503050406030204" pitchFamily="18" charset="0"/>
              </a:rPr>
              <a:t>(Excerpt from text)</a:t>
            </a:r>
          </a:p>
          <a:p>
            <a:pPr marL="0" indent="0">
              <a:lnSpc>
                <a:spcPts val="2800"/>
              </a:lnSpc>
              <a:spcBef>
                <a:spcPts val="0"/>
              </a:spcBef>
              <a:buNone/>
            </a:pPr>
            <a:r>
              <a:rPr lang="en-US" sz="1800" dirty="0">
                <a:solidFill>
                  <a:schemeClr val="tx1"/>
                </a:solidFill>
                <a:latin typeface="Cambria" panose="02040503050406030204" pitchFamily="18" charset="0"/>
              </a:rPr>
              <a:t>Conceptual trinities are inherently problematic, but especially in the context of contemporary American politics and policy. It is difficult enough to convey the meaning and implications of any single idea. But the world in which we actually operate is, despite what partisans and fundamentalists of various stripes like to pretend, never the simple unfolding of any one concept or force. Unfortunately, expanding a discussion even to two coexisting or contending ideas requires a philosophical leap into the obscure realm of “dialectical thinking”– especially if one’s purpose is more sophisticated than seeking merely to eliminate one of the two options or to split the difference. Attempting to adjust to the complex situation routinely created by the ongoing collision of two real-world facts thus makes one, in modern parlance, a “hopeless flip-flopper.” </a:t>
            </a:r>
          </a:p>
        </p:txBody>
      </p:sp>
    </p:spTree>
    <p:extLst>
      <p:ext uri="{BB962C8B-B14F-4D97-AF65-F5344CB8AC3E}">
        <p14:creationId xmlns:p14="http://schemas.microsoft.com/office/powerpoint/2010/main" val="3735322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5612861" y="6356350"/>
            <a:ext cx="2836462" cy="365125"/>
          </a:xfrm>
        </p:spPr>
        <p:txBody>
          <a:bodyPr/>
          <a:lstStyle/>
          <a:p>
            <a:pPr>
              <a:defRPr/>
            </a:pPr>
            <a:r>
              <a:rPr lang="nl-NL" altLang="en-US" sz="1100" dirty="0" smtClean="0">
                <a:solidFill>
                  <a:schemeClr val="tx1">
                    <a:lumMod val="50000"/>
                    <a:lumOff val="50000"/>
                  </a:schemeClr>
                </a:solidFill>
              </a:rPr>
              <a:t>STANAG 6001 Level 4 Reading Test</a:t>
            </a:r>
            <a:endParaRPr lang="nl-NL" altLang="en-US" sz="1100" dirty="0">
              <a:solidFill>
                <a:schemeClr val="tx1">
                  <a:lumMod val="50000"/>
                  <a:lumOff val="50000"/>
                </a:schemeClr>
              </a:solidFill>
            </a:endParaRPr>
          </a:p>
        </p:txBody>
      </p:sp>
      <p:sp>
        <p:nvSpPr>
          <p:cNvPr id="8" name="Title 1"/>
          <p:cNvSpPr>
            <a:spLocks noGrp="1"/>
          </p:cNvSpPr>
          <p:nvPr>
            <p:ph type="title"/>
          </p:nvPr>
        </p:nvSpPr>
        <p:spPr>
          <a:xfrm>
            <a:off x="0" y="317214"/>
            <a:ext cx="9144000" cy="723646"/>
          </a:xfrm>
        </p:spPr>
        <p:txBody>
          <a:bodyPr/>
          <a:lstStyle/>
          <a:p>
            <a:pPr>
              <a:lnSpc>
                <a:spcPct val="100000"/>
              </a:lnSpc>
              <a:defRPr/>
            </a:pPr>
            <a:r>
              <a:rPr lang="en-CA" sz="3600" dirty="0" smtClean="0">
                <a:cs typeface="+mj-cs"/>
              </a:rPr>
              <a:t>Sample Test Item</a:t>
            </a:r>
            <a:endParaRPr lang="en-CA" sz="3600" dirty="0">
              <a:cs typeface="+mj-cs"/>
            </a:endParaRPr>
          </a:p>
        </p:txBody>
      </p:sp>
      <p:grpSp>
        <p:nvGrpSpPr>
          <p:cNvPr id="9" name="Group 2"/>
          <p:cNvGrpSpPr>
            <a:grpSpLocks/>
          </p:cNvGrpSpPr>
          <p:nvPr/>
        </p:nvGrpSpPr>
        <p:grpSpPr bwMode="auto">
          <a:xfrm>
            <a:off x="97645" y="121121"/>
            <a:ext cx="931665" cy="838747"/>
            <a:chOff x="4532" y="1685"/>
            <a:chExt cx="3085" cy="2647"/>
          </a:xfrm>
        </p:grpSpPr>
        <p:sp>
          <p:nvSpPr>
            <p:cNvPr id="10" name="Freeform 3"/>
            <p:cNvSpPr>
              <a:spLocks noEditPoints="1"/>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403 w 724"/>
                <a:gd name="T91" fmla="*/ 543 h 1525"/>
                <a:gd name="T92" fmla="*/ 403 w 724"/>
                <a:gd name="T93" fmla="*/ 259 h 1525"/>
                <a:gd name="T94" fmla="*/ 384 w 724"/>
                <a:gd name="T95" fmla="*/ 239 h 1525"/>
                <a:gd name="T96" fmla="*/ 359 w 724"/>
                <a:gd name="T97" fmla="*/ 214 h 1525"/>
                <a:gd name="T98" fmla="*/ 340 w 724"/>
                <a:gd name="T99" fmla="*/ 194 h 1525"/>
                <a:gd name="T100" fmla="*/ 321 w 724"/>
                <a:gd name="T101" fmla="*/ 627 h 1525"/>
                <a:gd name="T102" fmla="*/ 359 w 724"/>
                <a:gd name="T103" fmla="*/ 608 h 1525"/>
                <a:gd name="T104" fmla="*/ 384 w 724"/>
                <a:gd name="T105" fmla="*/ 588 h 1525"/>
                <a:gd name="T106" fmla="*/ 403 w 724"/>
                <a:gd name="T107" fmla="*/ 562 h 1525"/>
                <a:gd name="T108" fmla="*/ 403 w 724"/>
                <a:gd name="T109" fmla="*/ 1260 h 1525"/>
                <a:gd name="T110" fmla="*/ 403 w 724"/>
                <a:gd name="T111" fmla="*/ 847 h 1525"/>
                <a:gd name="T112" fmla="*/ 384 w 724"/>
                <a:gd name="T113" fmla="*/ 827 h 1525"/>
                <a:gd name="T114" fmla="*/ 359 w 724"/>
                <a:gd name="T115" fmla="*/ 801 h 1525"/>
                <a:gd name="T116" fmla="*/ 340 w 724"/>
                <a:gd name="T117" fmla="*/ 782 h 1525"/>
                <a:gd name="T118" fmla="*/ 321 w 724"/>
                <a:gd name="T119" fmla="*/ 1324 h 1525"/>
                <a:gd name="T120" fmla="*/ 359 w 724"/>
                <a:gd name="T121" fmla="*/ 1324 h 1525"/>
                <a:gd name="T122" fmla="*/ 384 w 724"/>
                <a:gd name="T123" fmla="*/ 1305 h 1525"/>
                <a:gd name="T124" fmla="*/ 403 w 724"/>
                <a:gd name="T125" fmla="*/ 1286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close/>
                  <a:moveTo>
                    <a:pt x="403" y="543"/>
                  </a:moveTo>
                  <a:lnTo>
                    <a:pt x="403" y="278"/>
                  </a:lnTo>
                  <a:lnTo>
                    <a:pt x="403" y="259"/>
                  </a:lnTo>
                  <a:lnTo>
                    <a:pt x="403" y="239"/>
                  </a:lnTo>
                  <a:lnTo>
                    <a:pt x="384" y="239"/>
                  </a:lnTo>
                  <a:lnTo>
                    <a:pt x="384" y="214"/>
                  </a:lnTo>
                  <a:lnTo>
                    <a:pt x="359" y="214"/>
                  </a:lnTo>
                  <a:lnTo>
                    <a:pt x="340" y="214"/>
                  </a:lnTo>
                  <a:lnTo>
                    <a:pt x="340" y="194"/>
                  </a:lnTo>
                  <a:lnTo>
                    <a:pt x="321" y="194"/>
                  </a:lnTo>
                  <a:lnTo>
                    <a:pt x="321" y="627"/>
                  </a:lnTo>
                  <a:lnTo>
                    <a:pt x="340" y="627"/>
                  </a:lnTo>
                  <a:lnTo>
                    <a:pt x="359" y="608"/>
                  </a:lnTo>
                  <a:lnTo>
                    <a:pt x="384" y="608"/>
                  </a:lnTo>
                  <a:lnTo>
                    <a:pt x="384" y="588"/>
                  </a:lnTo>
                  <a:lnTo>
                    <a:pt x="403" y="588"/>
                  </a:lnTo>
                  <a:lnTo>
                    <a:pt x="403" y="562"/>
                  </a:lnTo>
                  <a:lnTo>
                    <a:pt x="403" y="543"/>
                  </a:lnTo>
                  <a:close/>
                  <a:moveTo>
                    <a:pt x="403" y="1260"/>
                  </a:moveTo>
                  <a:lnTo>
                    <a:pt x="403" y="866"/>
                  </a:lnTo>
                  <a:lnTo>
                    <a:pt x="403" y="847"/>
                  </a:lnTo>
                  <a:lnTo>
                    <a:pt x="403" y="827"/>
                  </a:lnTo>
                  <a:lnTo>
                    <a:pt x="384" y="827"/>
                  </a:lnTo>
                  <a:lnTo>
                    <a:pt x="384" y="801"/>
                  </a:lnTo>
                  <a:lnTo>
                    <a:pt x="359" y="801"/>
                  </a:lnTo>
                  <a:lnTo>
                    <a:pt x="359" y="782"/>
                  </a:lnTo>
                  <a:lnTo>
                    <a:pt x="340" y="782"/>
                  </a:lnTo>
                  <a:lnTo>
                    <a:pt x="321" y="782"/>
                  </a:lnTo>
                  <a:lnTo>
                    <a:pt x="321" y="1324"/>
                  </a:lnTo>
                  <a:lnTo>
                    <a:pt x="340" y="1324"/>
                  </a:lnTo>
                  <a:lnTo>
                    <a:pt x="359" y="1324"/>
                  </a:lnTo>
                  <a:lnTo>
                    <a:pt x="384" y="1324"/>
                  </a:lnTo>
                  <a:lnTo>
                    <a:pt x="384" y="1305"/>
                  </a:lnTo>
                  <a:lnTo>
                    <a:pt x="403" y="1305"/>
                  </a:lnTo>
                  <a:lnTo>
                    <a:pt x="403" y="1286"/>
                  </a:lnTo>
                  <a:lnTo>
                    <a:pt x="403" y="126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 name="Freeform 4"/>
            <p:cNvSpPr>
              <a:spLocks/>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2" name="Freeform 5"/>
            <p:cNvSpPr>
              <a:spLocks/>
            </p:cNvSpPr>
            <p:nvPr/>
          </p:nvSpPr>
          <p:spPr bwMode="auto">
            <a:xfrm>
              <a:off x="5144" y="2729"/>
              <a:ext cx="82" cy="433"/>
            </a:xfrm>
            <a:custGeom>
              <a:avLst/>
              <a:gdLst>
                <a:gd name="T0" fmla="*/ 82 w 82"/>
                <a:gd name="T1" fmla="*/ 349 h 433"/>
                <a:gd name="T2" fmla="*/ 82 w 82"/>
                <a:gd name="T3" fmla="*/ 84 h 433"/>
                <a:gd name="T4" fmla="*/ 82 w 82"/>
                <a:gd name="T5" fmla="*/ 65 h 433"/>
                <a:gd name="T6" fmla="*/ 82 w 82"/>
                <a:gd name="T7" fmla="*/ 45 h 433"/>
                <a:gd name="T8" fmla="*/ 63 w 82"/>
                <a:gd name="T9" fmla="*/ 45 h 433"/>
                <a:gd name="T10" fmla="*/ 63 w 82"/>
                <a:gd name="T11" fmla="*/ 20 h 433"/>
                <a:gd name="T12" fmla="*/ 38 w 82"/>
                <a:gd name="T13" fmla="*/ 20 h 433"/>
                <a:gd name="T14" fmla="*/ 19 w 82"/>
                <a:gd name="T15" fmla="*/ 20 h 433"/>
                <a:gd name="T16" fmla="*/ 19 w 82"/>
                <a:gd name="T17" fmla="*/ 0 h 433"/>
                <a:gd name="T18" fmla="*/ 0 w 82"/>
                <a:gd name="T19" fmla="*/ 0 h 433"/>
                <a:gd name="T20" fmla="*/ 0 w 82"/>
                <a:gd name="T21" fmla="*/ 433 h 433"/>
                <a:gd name="T22" fmla="*/ 19 w 82"/>
                <a:gd name="T23" fmla="*/ 433 h 433"/>
                <a:gd name="T24" fmla="*/ 38 w 82"/>
                <a:gd name="T25" fmla="*/ 414 h 433"/>
                <a:gd name="T26" fmla="*/ 63 w 82"/>
                <a:gd name="T27" fmla="*/ 414 h 433"/>
                <a:gd name="T28" fmla="*/ 63 w 82"/>
                <a:gd name="T29" fmla="*/ 394 h 433"/>
                <a:gd name="T30" fmla="*/ 82 w 82"/>
                <a:gd name="T31" fmla="*/ 394 h 433"/>
                <a:gd name="T32" fmla="*/ 82 w 82"/>
                <a:gd name="T33" fmla="*/ 368 h 433"/>
                <a:gd name="T34" fmla="*/ 82 w 82"/>
                <a:gd name="T35" fmla="*/ 34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433">
                  <a:moveTo>
                    <a:pt x="82" y="349"/>
                  </a:moveTo>
                  <a:lnTo>
                    <a:pt x="82" y="84"/>
                  </a:lnTo>
                  <a:lnTo>
                    <a:pt x="82" y="65"/>
                  </a:lnTo>
                  <a:lnTo>
                    <a:pt x="82" y="45"/>
                  </a:lnTo>
                  <a:lnTo>
                    <a:pt x="63" y="45"/>
                  </a:lnTo>
                  <a:lnTo>
                    <a:pt x="63" y="20"/>
                  </a:lnTo>
                  <a:lnTo>
                    <a:pt x="38" y="20"/>
                  </a:lnTo>
                  <a:lnTo>
                    <a:pt x="19" y="20"/>
                  </a:lnTo>
                  <a:lnTo>
                    <a:pt x="19" y="0"/>
                  </a:lnTo>
                  <a:lnTo>
                    <a:pt x="0" y="0"/>
                  </a:lnTo>
                  <a:lnTo>
                    <a:pt x="0" y="433"/>
                  </a:lnTo>
                  <a:lnTo>
                    <a:pt x="19" y="433"/>
                  </a:lnTo>
                  <a:lnTo>
                    <a:pt x="38" y="414"/>
                  </a:lnTo>
                  <a:lnTo>
                    <a:pt x="63" y="414"/>
                  </a:lnTo>
                  <a:lnTo>
                    <a:pt x="63" y="394"/>
                  </a:lnTo>
                  <a:lnTo>
                    <a:pt x="82" y="394"/>
                  </a:lnTo>
                  <a:lnTo>
                    <a:pt x="82" y="368"/>
                  </a:lnTo>
                  <a:lnTo>
                    <a:pt x="82" y="349"/>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3" name="Freeform 6"/>
            <p:cNvSpPr>
              <a:spLocks/>
            </p:cNvSpPr>
            <p:nvPr/>
          </p:nvSpPr>
          <p:spPr bwMode="auto">
            <a:xfrm>
              <a:off x="5144" y="3317"/>
              <a:ext cx="82" cy="542"/>
            </a:xfrm>
            <a:custGeom>
              <a:avLst/>
              <a:gdLst>
                <a:gd name="T0" fmla="*/ 82 w 82"/>
                <a:gd name="T1" fmla="*/ 478 h 542"/>
                <a:gd name="T2" fmla="*/ 82 w 82"/>
                <a:gd name="T3" fmla="*/ 84 h 542"/>
                <a:gd name="T4" fmla="*/ 82 w 82"/>
                <a:gd name="T5" fmla="*/ 65 h 542"/>
                <a:gd name="T6" fmla="*/ 82 w 82"/>
                <a:gd name="T7" fmla="*/ 45 h 542"/>
                <a:gd name="T8" fmla="*/ 63 w 82"/>
                <a:gd name="T9" fmla="*/ 45 h 542"/>
                <a:gd name="T10" fmla="*/ 63 w 82"/>
                <a:gd name="T11" fmla="*/ 19 h 542"/>
                <a:gd name="T12" fmla="*/ 38 w 82"/>
                <a:gd name="T13" fmla="*/ 19 h 542"/>
                <a:gd name="T14" fmla="*/ 38 w 82"/>
                <a:gd name="T15" fmla="*/ 0 h 542"/>
                <a:gd name="T16" fmla="*/ 19 w 82"/>
                <a:gd name="T17" fmla="*/ 0 h 542"/>
                <a:gd name="T18" fmla="*/ 0 w 82"/>
                <a:gd name="T19" fmla="*/ 0 h 542"/>
                <a:gd name="T20" fmla="*/ 0 w 82"/>
                <a:gd name="T21" fmla="*/ 542 h 542"/>
                <a:gd name="T22" fmla="*/ 19 w 82"/>
                <a:gd name="T23" fmla="*/ 542 h 542"/>
                <a:gd name="T24" fmla="*/ 38 w 82"/>
                <a:gd name="T25" fmla="*/ 542 h 542"/>
                <a:gd name="T26" fmla="*/ 63 w 82"/>
                <a:gd name="T27" fmla="*/ 542 h 542"/>
                <a:gd name="T28" fmla="*/ 63 w 82"/>
                <a:gd name="T29" fmla="*/ 523 h 542"/>
                <a:gd name="T30" fmla="*/ 82 w 82"/>
                <a:gd name="T31" fmla="*/ 523 h 542"/>
                <a:gd name="T32" fmla="*/ 82 w 82"/>
                <a:gd name="T33" fmla="*/ 504 h 542"/>
                <a:gd name="T34" fmla="*/ 82 w 82"/>
                <a:gd name="T35" fmla="*/ 478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542">
                  <a:moveTo>
                    <a:pt x="82" y="478"/>
                  </a:moveTo>
                  <a:lnTo>
                    <a:pt x="82" y="84"/>
                  </a:lnTo>
                  <a:lnTo>
                    <a:pt x="82" y="65"/>
                  </a:lnTo>
                  <a:lnTo>
                    <a:pt x="82" y="45"/>
                  </a:lnTo>
                  <a:lnTo>
                    <a:pt x="63" y="45"/>
                  </a:lnTo>
                  <a:lnTo>
                    <a:pt x="63" y="19"/>
                  </a:lnTo>
                  <a:lnTo>
                    <a:pt x="38" y="19"/>
                  </a:lnTo>
                  <a:lnTo>
                    <a:pt x="38" y="0"/>
                  </a:lnTo>
                  <a:lnTo>
                    <a:pt x="19" y="0"/>
                  </a:lnTo>
                  <a:lnTo>
                    <a:pt x="0" y="0"/>
                  </a:lnTo>
                  <a:lnTo>
                    <a:pt x="0" y="542"/>
                  </a:lnTo>
                  <a:lnTo>
                    <a:pt x="19" y="542"/>
                  </a:lnTo>
                  <a:lnTo>
                    <a:pt x="38" y="542"/>
                  </a:lnTo>
                  <a:lnTo>
                    <a:pt x="63" y="542"/>
                  </a:lnTo>
                  <a:lnTo>
                    <a:pt x="63" y="523"/>
                  </a:lnTo>
                  <a:lnTo>
                    <a:pt x="82" y="523"/>
                  </a:lnTo>
                  <a:lnTo>
                    <a:pt x="82" y="504"/>
                  </a:lnTo>
                  <a:lnTo>
                    <a:pt x="82" y="478"/>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4" name="Rectangle 7"/>
            <p:cNvSpPr>
              <a:spLocks noChangeArrowheads="1"/>
            </p:cNvSpPr>
            <p:nvPr/>
          </p:nvSpPr>
          <p:spPr bwMode="auto">
            <a:xfrm>
              <a:off x="5610" y="2535"/>
              <a:ext cx="321" cy="1525"/>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 name="Rectangle 8"/>
            <p:cNvSpPr>
              <a:spLocks noChangeArrowheads="1"/>
            </p:cNvSpPr>
            <p:nvPr/>
          </p:nvSpPr>
          <p:spPr bwMode="auto">
            <a:xfrm>
              <a:off x="5610" y="2535"/>
              <a:ext cx="321" cy="1525"/>
            </a:xfrm>
            <a:prstGeom prst="rect">
              <a:avLst/>
            </a:prstGeom>
            <a:noFill/>
            <a:ln w="0">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6" name="Freeform 9"/>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 name="Freeform 10"/>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8" name="Freeform 11"/>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 name="Freeform 12"/>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20" name="Freeform 13"/>
            <p:cNvSpPr>
              <a:spLocks/>
            </p:cNvSpPr>
            <p:nvPr/>
          </p:nvSpPr>
          <p:spPr bwMode="auto">
            <a:xfrm>
              <a:off x="4756" y="4129"/>
              <a:ext cx="2677" cy="57"/>
            </a:xfrm>
            <a:custGeom>
              <a:avLst/>
              <a:gdLst>
                <a:gd name="T0" fmla="*/ 2569 w 2569"/>
                <a:gd name="T1" fmla="*/ 26 h 52"/>
                <a:gd name="T2" fmla="*/ 2569 w 2569"/>
                <a:gd name="T3" fmla="*/ 0 h 52"/>
                <a:gd name="T4" fmla="*/ 0 w 2569"/>
                <a:gd name="T5" fmla="*/ 0 h 52"/>
                <a:gd name="T6" fmla="*/ 0 w 2569"/>
                <a:gd name="T7" fmla="*/ 52 h 52"/>
                <a:gd name="T8" fmla="*/ 2569 w 2569"/>
                <a:gd name="T9" fmla="*/ 52 h 52"/>
                <a:gd name="T10" fmla="*/ 2569 w 2569"/>
                <a:gd name="T11" fmla="*/ 26 h 52"/>
              </a:gdLst>
              <a:ahLst/>
              <a:cxnLst>
                <a:cxn ang="0">
                  <a:pos x="T0" y="T1"/>
                </a:cxn>
                <a:cxn ang="0">
                  <a:pos x="T2" y="T3"/>
                </a:cxn>
                <a:cxn ang="0">
                  <a:pos x="T4" y="T5"/>
                </a:cxn>
                <a:cxn ang="0">
                  <a:pos x="T6" y="T7"/>
                </a:cxn>
                <a:cxn ang="0">
                  <a:pos x="T8" y="T9"/>
                </a:cxn>
                <a:cxn ang="0">
                  <a:pos x="T10" y="T11"/>
                </a:cxn>
              </a:cxnLst>
              <a:rect l="0" t="0" r="r" b="b"/>
              <a:pathLst>
                <a:path w="2569" h="52">
                  <a:moveTo>
                    <a:pt x="2569" y="26"/>
                  </a:moveTo>
                  <a:lnTo>
                    <a:pt x="2569" y="0"/>
                  </a:lnTo>
                  <a:lnTo>
                    <a:pt x="0" y="0"/>
                  </a:lnTo>
                  <a:lnTo>
                    <a:pt x="0" y="52"/>
                  </a:lnTo>
                  <a:lnTo>
                    <a:pt x="2569" y="52"/>
                  </a:lnTo>
                  <a:lnTo>
                    <a:pt x="2569" y="2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 name="Freeform 14"/>
            <p:cNvSpPr>
              <a:spLocks/>
            </p:cNvSpPr>
            <p:nvPr/>
          </p:nvSpPr>
          <p:spPr bwMode="auto">
            <a:xfrm>
              <a:off x="4532" y="4275"/>
              <a:ext cx="3085" cy="57"/>
            </a:xfrm>
            <a:custGeom>
              <a:avLst/>
              <a:gdLst>
                <a:gd name="T0" fmla="*/ 2972 w 2972"/>
                <a:gd name="T1" fmla="*/ 25 h 51"/>
                <a:gd name="T2" fmla="*/ 2972 w 2972"/>
                <a:gd name="T3" fmla="*/ 0 h 51"/>
                <a:gd name="T4" fmla="*/ 0 w 2972"/>
                <a:gd name="T5" fmla="*/ 0 h 51"/>
                <a:gd name="T6" fmla="*/ 0 w 2972"/>
                <a:gd name="T7" fmla="*/ 51 h 51"/>
                <a:gd name="T8" fmla="*/ 2972 w 2972"/>
                <a:gd name="T9" fmla="*/ 51 h 51"/>
                <a:gd name="T10" fmla="*/ 2972 w 2972"/>
                <a:gd name="T11" fmla="*/ 25 h 51"/>
              </a:gdLst>
              <a:ahLst/>
              <a:cxnLst>
                <a:cxn ang="0">
                  <a:pos x="T0" y="T1"/>
                </a:cxn>
                <a:cxn ang="0">
                  <a:pos x="T2" y="T3"/>
                </a:cxn>
                <a:cxn ang="0">
                  <a:pos x="T4" y="T5"/>
                </a:cxn>
                <a:cxn ang="0">
                  <a:pos x="T6" y="T7"/>
                </a:cxn>
                <a:cxn ang="0">
                  <a:pos x="T8" y="T9"/>
                </a:cxn>
                <a:cxn ang="0">
                  <a:pos x="T10" y="T11"/>
                </a:cxn>
              </a:cxnLst>
              <a:rect l="0" t="0" r="r" b="b"/>
              <a:pathLst>
                <a:path w="2972" h="51">
                  <a:moveTo>
                    <a:pt x="2972" y="25"/>
                  </a:moveTo>
                  <a:lnTo>
                    <a:pt x="2972" y="0"/>
                  </a:lnTo>
                  <a:lnTo>
                    <a:pt x="0" y="0"/>
                  </a:lnTo>
                  <a:lnTo>
                    <a:pt x="0" y="51"/>
                  </a:lnTo>
                  <a:lnTo>
                    <a:pt x="2972" y="51"/>
                  </a:lnTo>
                  <a:lnTo>
                    <a:pt x="2972" y="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 name="Freeform 15"/>
            <p:cNvSpPr>
              <a:spLocks/>
            </p:cNvSpPr>
            <p:nvPr/>
          </p:nvSpPr>
          <p:spPr bwMode="auto">
            <a:xfrm>
              <a:off x="4577" y="2427"/>
              <a:ext cx="3011" cy="52"/>
            </a:xfrm>
            <a:custGeom>
              <a:avLst/>
              <a:gdLst>
                <a:gd name="T0" fmla="*/ 0 w 3011"/>
                <a:gd name="T1" fmla="*/ 0 h 52"/>
                <a:gd name="T2" fmla="*/ 13 w 3011"/>
                <a:gd name="T3" fmla="*/ 52 h 52"/>
                <a:gd name="T4" fmla="*/ 3011 w 3011"/>
                <a:gd name="T5" fmla="*/ 52 h 52"/>
                <a:gd name="T6" fmla="*/ 3011 w 3011"/>
                <a:gd name="T7" fmla="*/ 0 h 52"/>
                <a:gd name="T8" fmla="*/ 13 w 3011"/>
                <a:gd name="T9" fmla="*/ 0 h 52"/>
                <a:gd name="T10" fmla="*/ 19 w 3011"/>
                <a:gd name="T11" fmla="*/ 52 h 52"/>
                <a:gd name="T12" fmla="*/ 0 w 3011"/>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3011" h="52">
                  <a:moveTo>
                    <a:pt x="0" y="0"/>
                  </a:moveTo>
                  <a:lnTo>
                    <a:pt x="13" y="52"/>
                  </a:lnTo>
                  <a:lnTo>
                    <a:pt x="3011" y="52"/>
                  </a:lnTo>
                  <a:lnTo>
                    <a:pt x="3011" y="0"/>
                  </a:lnTo>
                  <a:lnTo>
                    <a:pt x="13" y="0"/>
                  </a:lnTo>
                  <a:lnTo>
                    <a:pt x="19" y="52"/>
                  </a:lnTo>
                  <a:lnTo>
                    <a:pt x="0"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3" name="Freeform 16"/>
            <p:cNvSpPr>
              <a:spLocks/>
            </p:cNvSpPr>
            <p:nvPr/>
          </p:nvSpPr>
          <p:spPr bwMode="auto">
            <a:xfrm>
              <a:off x="4577" y="1685"/>
              <a:ext cx="1537" cy="794"/>
            </a:xfrm>
            <a:custGeom>
              <a:avLst/>
              <a:gdLst>
                <a:gd name="T0" fmla="*/ 1537 w 1537"/>
                <a:gd name="T1" fmla="*/ 0 h 794"/>
                <a:gd name="T2" fmla="*/ 1512 w 1537"/>
                <a:gd name="T3" fmla="*/ 0 h 794"/>
                <a:gd name="T4" fmla="*/ 0 w 1537"/>
                <a:gd name="T5" fmla="*/ 742 h 794"/>
                <a:gd name="T6" fmla="*/ 19 w 1537"/>
                <a:gd name="T7" fmla="*/ 794 h 794"/>
                <a:gd name="T8" fmla="*/ 1537 w 1537"/>
                <a:gd name="T9" fmla="*/ 51 h 794"/>
                <a:gd name="T10" fmla="*/ 1512 w 1537"/>
                <a:gd name="T11" fmla="*/ 51 h 794"/>
                <a:gd name="T12" fmla="*/ 1537 w 1537"/>
                <a:gd name="T13" fmla="*/ 0 h 794"/>
                <a:gd name="T14" fmla="*/ 1524 w 1537"/>
                <a:gd name="T15" fmla="*/ 0 h 794"/>
                <a:gd name="T16" fmla="*/ 1512 w 1537"/>
                <a:gd name="T17" fmla="*/ 0 h 794"/>
                <a:gd name="T18" fmla="*/ 1537 w 1537"/>
                <a:gd name="T19"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7" h="794">
                  <a:moveTo>
                    <a:pt x="1537" y="0"/>
                  </a:moveTo>
                  <a:lnTo>
                    <a:pt x="1512" y="0"/>
                  </a:lnTo>
                  <a:lnTo>
                    <a:pt x="0" y="742"/>
                  </a:lnTo>
                  <a:lnTo>
                    <a:pt x="19" y="794"/>
                  </a:lnTo>
                  <a:lnTo>
                    <a:pt x="1537" y="51"/>
                  </a:lnTo>
                  <a:lnTo>
                    <a:pt x="1512" y="51"/>
                  </a:lnTo>
                  <a:lnTo>
                    <a:pt x="1537" y="0"/>
                  </a:lnTo>
                  <a:lnTo>
                    <a:pt x="1524" y="0"/>
                  </a:lnTo>
                  <a:lnTo>
                    <a:pt x="1512" y="0"/>
                  </a:lnTo>
                  <a:lnTo>
                    <a:pt x="153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 name="Freeform 17"/>
            <p:cNvSpPr>
              <a:spLocks/>
            </p:cNvSpPr>
            <p:nvPr/>
          </p:nvSpPr>
          <p:spPr bwMode="auto">
            <a:xfrm>
              <a:off x="6089" y="1685"/>
              <a:ext cx="1505" cy="788"/>
            </a:xfrm>
            <a:custGeom>
              <a:avLst/>
              <a:gdLst>
                <a:gd name="T0" fmla="*/ 1499 w 1505"/>
                <a:gd name="T1" fmla="*/ 768 h 788"/>
                <a:gd name="T2" fmla="*/ 1505 w 1505"/>
                <a:gd name="T3" fmla="*/ 742 h 788"/>
                <a:gd name="T4" fmla="*/ 25 w 1505"/>
                <a:gd name="T5" fmla="*/ 0 h 788"/>
                <a:gd name="T6" fmla="*/ 0 w 1505"/>
                <a:gd name="T7" fmla="*/ 51 h 788"/>
                <a:gd name="T8" fmla="*/ 1486 w 1505"/>
                <a:gd name="T9" fmla="*/ 788 h 788"/>
                <a:gd name="T10" fmla="*/ 1499 w 1505"/>
                <a:gd name="T11" fmla="*/ 768 h 788"/>
              </a:gdLst>
              <a:ahLst/>
              <a:cxnLst>
                <a:cxn ang="0">
                  <a:pos x="T0" y="T1"/>
                </a:cxn>
                <a:cxn ang="0">
                  <a:pos x="T2" y="T3"/>
                </a:cxn>
                <a:cxn ang="0">
                  <a:pos x="T4" y="T5"/>
                </a:cxn>
                <a:cxn ang="0">
                  <a:pos x="T6" y="T7"/>
                </a:cxn>
                <a:cxn ang="0">
                  <a:pos x="T8" y="T9"/>
                </a:cxn>
                <a:cxn ang="0">
                  <a:pos x="T10" y="T11"/>
                </a:cxn>
              </a:cxnLst>
              <a:rect l="0" t="0" r="r" b="b"/>
              <a:pathLst>
                <a:path w="1505" h="788">
                  <a:moveTo>
                    <a:pt x="1499" y="768"/>
                  </a:moveTo>
                  <a:lnTo>
                    <a:pt x="1505" y="742"/>
                  </a:lnTo>
                  <a:lnTo>
                    <a:pt x="25" y="0"/>
                  </a:lnTo>
                  <a:lnTo>
                    <a:pt x="0" y="51"/>
                  </a:lnTo>
                  <a:lnTo>
                    <a:pt x="1486" y="788"/>
                  </a:lnTo>
                  <a:lnTo>
                    <a:pt x="1499" y="768"/>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5" name="Freeform 18"/>
            <p:cNvSpPr>
              <a:spLocks/>
            </p:cNvSpPr>
            <p:nvPr/>
          </p:nvSpPr>
          <p:spPr bwMode="auto">
            <a:xfrm>
              <a:off x="5194" y="2247"/>
              <a:ext cx="1732" cy="58"/>
            </a:xfrm>
            <a:custGeom>
              <a:avLst/>
              <a:gdLst>
                <a:gd name="T0" fmla="*/ 0 w 1732"/>
                <a:gd name="T1" fmla="*/ 6 h 58"/>
                <a:gd name="T2" fmla="*/ 13 w 1732"/>
                <a:gd name="T3" fmla="*/ 58 h 58"/>
                <a:gd name="T4" fmla="*/ 1732 w 1732"/>
                <a:gd name="T5" fmla="*/ 58 h 58"/>
                <a:gd name="T6" fmla="*/ 1732 w 1732"/>
                <a:gd name="T7" fmla="*/ 0 h 58"/>
                <a:gd name="T8" fmla="*/ 13 w 1732"/>
                <a:gd name="T9" fmla="*/ 0 h 58"/>
                <a:gd name="T10" fmla="*/ 19 w 1732"/>
                <a:gd name="T11" fmla="*/ 58 h 58"/>
                <a:gd name="T12" fmla="*/ 0 w 1732"/>
                <a:gd name="T13" fmla="*/ 6 h 58"/>
              </a:gdLst>
              <a:ahLst/>
              <a:cxnLst>
                <a:cxn ang="0">
                  <a:pos x="T0" y="T1"/>
                </a:cxn>
                <a:cxn ang="0">
                  <a:pos x="T2" y="T3"/>
                </a:cxn>
                <a:cxn ang="0">
                  <a:pos x="T4" y="T5"/>
                </a:cxn>
                <a:cxn ang="0">
                  <a:pos x="T6" y="T7"/>
                </a:cxn>
                <a:cxn ang="0">
                  <a:pos x="T8" y="T9"/>
                </a:cxn>
                <a:cxn ang="0">
                  <a:pos x="T10" y="T11"/>
                </a:cxn>
                <a:cxn ang="0">
                  <a:pos x="T12" y="T13"/>
                </a:cxn>
              </a:cxnLst>
              <a:rect l="0" t="0" r="r" b="b"/>
              <a:pathLst>
                <a:path w="1732" h="58">
                  <a:moveTo>
                    <a:pt x="0" y="6"/>
                  </a:moveTo>
                  <a:lnTo>
                    <a:pt x="13" y="58"/>
                  </a:lnTo>
                  <a:lnTo>
                    <a:pt x="1732" y="58"/>
                  </a:lnTo>
                  <a:lnTo>
                    <a:pt x="1732" y="0"/>
                  </a:lnTo>
                  <a:lnTo>
                    <a:pt x="13" y="0"/>
                  </a:lnTo>
                  <a:lnTo>
                    <a:pt x="19" y="58"/>
                  </a:lnTo>
                  <a:lnTo>
                    <a:pt x="0" y="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 name="Freeform 19"/>
            <p:cNvSpPr>
              <a:spLocks/>
            </p:cNvSpPr>
            <p:nvPr/>
          </p:nvSpPr>
          <p:spPr bwMode="auto">
            <a:xfrm>
              <a:off x="5194" y="1904"/>
              <a:ext cx="895" cy="401"/>
            </a:xfrm>
            <a:custGeom>
              <a:avLst/>
              <a:gdLst>
                <a:gd name="T0" fmla="*/ 895 w 895"/>
                <a:gd name="T1" fmla="*/ 0 h 401"/>
                <a:gd name="T2" fmla="*/ 876 w 895"/>
                <a:gd name="T3" fmla="*/ 0 h 401"/>
                <a:gd name="T4" fmla="*/ 0 w 895"/>
                <a:gd name="T5" fmla="*/ 349 h 401"/>
                <a:gd name="T6" fmla="*/ 19 w 895"/>
                <a:gd name="T7" fmla="*/ 401 h 401"/>
                <a:gd name="T8" fmla="*/ 895 w 895"/>
                <a:gd name="T9" fmla="*/ 52 h 401"/>
                <a:gd name="T10" fmla="*/ 876 w 895"/>
                <a:gd name="T11" fmla="*/ 52 h 401"/>
                <a:gd name="T12" fmla="*/ 895 w 895"/>
                <a:gd name="T13" fmla="*/ 0 h 401"/>
              </a:gdLst>
              <a:ahLst/>
              <a:cxnLst>
                <a:cxn ang="0">
                  <a:pos x="T0" y="T1"/>
                </a:cxn>
                <a:cxn ang="0">
                  <a:pos x="T2" y="T3"/>
                </a:cxn>
                <a:cxn ang="0">
                  <a:pos x="T4" y="T5"/>
                </a:cxn>
                <a:cxn ang="0">
                  <a:pos x="T6" y="T7"/>
                </a:cxn>
                <a:cxn ang="0">
                  <a:pos x="T8" y="T9"/>
                </a:cxn>
                <a:cxn ang="0">
                  <a:pos x="T10" y="T11"/>
                </a:cxn>
                <a:cxn ang="0">
                  <a:pos x="T12" y="T13"/>
                </a:cxn>
              </a:cxnLst>
              <a:rect l="0" t="0" r="r" b="b"/>
              <a:pathLst>
                <a:path w="895" h="401">
                  <a:moveTo>
                    <a:pt x="895" y="0"/>
                  </a:moveTo>
                  <a:lnTo>
                    <a:pt x="876" y="0"/>
                  </a:lnTo>
                  <a:lnTo>
                    <a:pt x="0" y="349"/>
                  </a:lnTo>
                  <a:lnTo>
                    <a:pt x="19" y="401"/>
                  </a:lnTo>
                  <a:lnTo>
                    <a:pt x="895" y="52"/>
                  </a:lnTo>
                  <a:lnTo>
                    <a:pt x="876" y="52"/>
                  </a:lnTo>
                  <a:lnTo>
                    <a:pt x="89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7" name="Freeform 20"/>
            <p:cNvSpPr>
              <a:spLocks/>
            </p:cNvSpPr>
            <p:nvPr/>
          </p:nvSpPr>
          <p:spPr bwMode="auto">
            <a:xfrm>
              <a:off x="6070" y="1904"/>
              <a:ext cx="869" cy="401"/>
            </a:xfrm>
            <a:custGeom>
              <a:avLst/>
              <a:gdLst>
                <a:gd name="T0" fmla="*/ 856 w 869"/>
                <a:gd name="T1" fmla="*/ 375 h 401"/>
                <a:gd name="T2" fmla="*/ 869 w 869"/>
                <a:gd name="T3" fmla="*/ 349 h 401"/>
                <a:gd name="T4" fmla="*/ 19 w 869"/>
                <a:gd name="T5" fmla="*/ 0 h 401"/>
                <a:gd name="T6" fmla="*/ 0 w 869"/>
                <a:gd name="T7" fmla="*/ 52 h 401"/>
                <a:gd name="T8" fmla="*/ 844 w 869"/>
                <a:gd name="T9" fmla="*/ 401 h 401"/>
                <a:gd name="T10" fmla="*/ 856 w 869"/>
                <a:gd name="T11" fmla="*/ 375 h 401"/>
              </a:gdLst>
              <a:ahLst/>
              <a:cxnLst>
                <a:cxn ang="0">
                  <a:pos x="T0" y="T1"/>
                </a:cxn>
                <a:cxn ang="0">
                  <a:pos x="T2" y="T3"/>
                </a:cxn>
                <a:cxn ang="0">
                  <a:pos x="T4" y="T5"/>
                </a:cxn>
                <a:cxn ang="0">
                  <a:pos x="T6" y="T7"/>
                </a:cxn>
                <a:cxn ang="0">
                  <a:pos x="T8" y="T9"/>
                </a:cxn>
                <a:cxn ang="0">
                  <a:pos x="T10" y="T11"/>
                </a:cxn>
              </a:cxnLst>
              <a:rect l="0" t="0" r="r" b="b"/>
              <a:pathLst>
                <a:path w="869" h="401">
                  <a:moveTo>
                    <a:pt x="856" y="375"/>
                  </a:moveTo>
                  <a:lnTo>
                    <a:pt x="869" y="349"/>
                  </a:lnTo>
                  <a:lnTo>
                    <a:pt x="19" y="0"/>
                  </a:lnTo>
                  <a:lnTo>
                    <a:pt x="0" y="52"/>
                  </a:lnTo>
                  <a:lnTo>
                    <a:pt x="844" y="401"/>
                  </a:lnTo>
                  <a:lnTo>
                    <a:pt x="856" y="37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pic>
        <p:nvPicPr>
          <p:cNvPr id="28" name="Picture 21" descr="Na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5125" y="121121"/>
            <a:ext cx="1077019" cy="818475"/>
          </a:xfrm>
          <a:prstGeom prst="rect">
            <a:avLst/>
          </a:prstGeom>
          <a:noFill/>
          <a:extLst>
            <a:ext uri="{909E8E84-426E-40DD-AFC4-6F175D3DCCD1}">
              <a14:hiddenFill xmlns:a14="http://schemas.microsoft.com/office/drawing/2010/main">
                <a:solidFill>
                  <a:srgbClr val="FFFFFF"/>
                </a:solidFill>
              </a14:hiddenFill>
            </a:ext>
          </a:extLst>
        </p:spPr>
      </p:pic>
      <p:sp>
        <p:nvSpPr>
          <p:cNvPr id="29" name="Content Placeholder 2"/>
          <p:cNvSpPr>
            <a:spLocks noGrp="1"/>
          </p:cNvSpPr>
          <p:nvPr>
            <p:ph idx="1"/>
          </p:nvPr>
        </p:nvSpPr>
        <p:spPr>
          <a:xfrm>
            <a:off x="457200" y="1355834"/>
            <a:ext cx="8229600" cy="3344503"/>
          </a:xfrm>
        </p:spPr>
        <p:txBody>
          <a:bodyPr/>
          <a:lstStyle/>
          <a:p>
            <a:pPr marL="0" indent="0">
              <a:buNone/>
            </a:pPr>
            <a:r>
              <a:rPr lang="en-CA" b="1" i="1" dirty="0" smtClean="0">
                <a:solidFill>
                  <a:schemeClr val="tx1"/>
                </a:solidFill>
                <a:latin typeface="Calibri" panose="020F0502020204030204" pitchFamily="34" charset="0"/>
                <a:cs typeface="Calibri" panose="020F0502020204030204" pitchFamily="34" charset="0"/>
              </a:rPr>
              <a:t>Question: </a:t>
            </a:r>
          </a:p>
          <a:p>
            <a:pPr marL="0" indent="0">
              <a:buNone/>
            </a:pPr>
            <a:r>
              <a:rPr lang="en-US" sz="2000" dirty="0">
                <a:solidFill>
                  <a:schemeClr val="tx1"/>
                </a:solidFill>
                <a:latin typeface="Calibri" panose="020F0502020204030204" pitchFamily="34" charset="0"/>
                <a:cs typeface="Calibri" panose="020F0502020204030204" pitchFamily="34" charset="0"/>
              </a:rPr>
              <a:t>What complexity does the author highlight by mentioning the “obscure realm of dialectical </a:t>
            </a:r>
            <a:r>
              <a:rPr lang="en-US" sz="2000" dirty="0" smtClean="0">
                <a:solidFill>
                  <a:schemeClr val="tx1"/>
                </a:solidFill>
                <a:latin typeface="Calibri" panose="020F0502020204030204" pitchFamily="34" charset="0"/>
                <a:cs typeface="Calibri" panose="020F0502020204030204" pitchFamily="34" charset="0"/>
              </a:rPr>
              <a:t>thinking”?</a:t>
            </a:r>
            <a:endParaRPr lang="en-CA" sz="2000" b="1" i="1" dirty="0" smtClean="0">
              <a:solidFill>
                <a:schemeClr val="tx1"/>
              </a:solidFill>
              <a:latin typeface="Calibri" panose="020F0502020204030204" pitchFamily="34" charset="0"/>
              <a:cs typeface="Calibri" panose="020F0502020204030204" pitchFamily="34" charset="0"/>
            </a:endParaRPr>
          </a:p>
          <a:p>
            <a:pPr marL="0" indent="0">
              <a:buNone/>
            </a:pPr>
            <a:endParaRPr lang="en-CA" sz="2000" b="1" i="1" dirty="0">
              <a:solidFill>
                <a:schemeClr val="tx1"/>
              </a:solidFill>
              <a:latin typeface="Calibri" panose="020F0502020204030204" pitchFamily="34" charset="0"/>
              <a:cs typeface="Calibri" panose="020F0502020204030204" pitchFamily="34" charset="0"/>
            </a:endParaRPr>
          </a:p>
          <a:p>
            <a:pPr marL="0" indent="0">
              <a:buNone/>
            </a:pPr>
            <a:r>
              <a:rPr lang="en-CA" b="1" i="1" dirty="0">
                <a:solidFill>
                  <a:schemeClr val="tx1"/>
                </a:solidFill>
                <a:latin typeface="Calibri" panose="020F0502020204030204" pitchFamily="34" charset="0"/>
                <a:cs typeface="Calibri" panose="020F0502020204030204" pitchFamily="34" charset="0"/>
              </a:rPr>
              <a:t>Task:  </a:t>
            </a:r>
          </a:p>
          <a:p>
            <a:pPr marL="0" indent="0">
              <a:buNone/>
            </a:pPr>
            <a:r>
              <a:rPr lang="en-US" sz="2000" dirty="0">
                <a:solidFill>
                  <a:schemeClr val="tx1"/>
                </a:solidFill>
                <a:latin typeface="Calibri" panose="020F0502020204030204" pitchFamily="34" charset="0"/>
                <a:cs typeface="Calibri" panose="020F0502020204030204" pitchFamily="34" charset="0"/>
              </a:rPr>
              <a:t>To understand analysis of an abstract topic and to relate ideas from the text to a wider social, cultural and historical context.</a:t>
            </a:r>
          </a:p>
          <a:p>
            <a:pPr marL="0" indent="0">
              <a:buNone/>
            </a:pPr>
            <a:endParaRPr lang="en-US" sz="20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37357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2000"/>
                                        <p:tgtEl>
                                          <p:spTgt spid="29">
                                            <p:txEl>
                                              <p:pRg st="0" end="0"/>
                                            </p:txEl>
                                          </p:spTgt>
                                        </p:tgtEl>
                                      </p:cBhvr>
                                    </p:animEffect>
                                  </p:childTnLst>
                                </p:cTn>
                              </p:par>
                            </p:childTnLst>
                          </p:cTn>
                        </p:par>
                        <p:par>
                          <p:cTn id="8" fill="hold">
                            <p:stCondLst>
                              <p:cond delay="2500"/>
                            </p:stCondLst>
                            <p:childTnLst>
                              <p:par>
                                <p:cTn id="9" presetID="10" presetClass="entr" presetSubtype="0" fill="hold" nodeType="afterEffect">
                                  <p:stCondLst>
                                    <p:cond delay="0"/>
                                  </p:stCondLst>
                                  <p:childTnLst>
                                    <p:set>
                                      <p:cBhvr>
                                        <p:cTn id="10" dur="1" fill="hold">
                                          <p:stCondLst>
                                            <p:cond delay="0"/>
                                          </p:stCondLst>
                                        </p:cTn>
                                        <p:tgtEl>
                                          <p:spTgt spid="29">
                                            <p:txEl>
                                              <p:pRg st="1" end="1"/>
                                            </p:txEl>
                                          </p:spTgt>
                                        </p:tgtEl>
                                        <p:attrNameLst>
                                          <p:attrName>style.visibility</p:attrName>
                                        </p:attrNameLst>
                                      </p:cBhvr>
                                      <p:to>
                                        <p:strVal val="visible"/>
                                      </p:to>
                                    </p:set>
                                    <p:animEffect transition="in" filter="fade">
                                      <p:cBhvr>
                                        <p:cTn id="11" dur="2000"/>
                                        <p:tgtEl>
                                          <p:spTgt spid="29">
                                            <p:txEl>
                                              <p:pRg st="1" end="1"/>
                                            </p:txEl>
                                          </p:spTgt>
                                        </p:tgtEl>
                                      </p:cBhvr>
                                    </p:animEffect>
                                  </p:childTnLst>
                                </p:cTn>
                              </p:par>
                            </p:childTnLst>
                          </p:cTn>
                        </p:par>
                        <p:par>
                          <p:cTn id="12" fill="hold">
                            <p:stCondLst>
                              <p:cond delay="4500"/>
                            </p:stCondLst>
                            <p:childTnLst>
                              <p:par>
                                <p:cTn id="13" presetID="10" presetClass="entr" presetSubtype="0" fill="hold" nodeType="afterEffect">
                                  <p:stCondLst>
                                    <p:cond delay="1500"/>
                                  </p:stCondLst>
                                  <p:childTnLst>
                                    <p:set>
                                      <p:cBhvr>
                                        <p:cTn id="14" dur="1" fill="hold">
                                          <p:stCondLst>
                                            <p:cond delay="0"/>
                                          </p:stCondLst>
                                        </p:cTn>
                                        <p:tgtEl>
                                          <p:spTgt spid="29">
                                            <p:txEl>
                                              <p:pRg st="3" end="3"/>
                                            </p:txEl>
                                          </p:spTgt>
                                        </p:tgtEl>
                                        <p:attrNameLst>
                                          <p:attrName>style.visibility</p:attrName>
                                        </p:attrNameLst>
                                      </p:cBhvr>
                                      <p:to>
                                        <p:strVal val="visible"/>
                                      </p:to>
                                    </p:set>
                                    <p:animEffect transition="in" filter="fade">
                                      <p:cBhvr>
                                        <p:cTn id="15" dur="2000"/>
                                        <p:tgtEl>
                                          <p:spTgt spid="29">
                                            <p:txEl>
                                              <p:pRg st="3" end="3"/>
                                            </p:txEl>
                                          </p:spTgt>
                                        </p:tgtEl>
                                      </p:cBhvr>
                                    </p:animEffect>
                                  </p:childTnLst>
                                </p:cTn>
                              </p:par>
                            </p:childTnLst>
                          </p:cTn>
                        </p:par>
                        <p:par>
                          <p:cTn id="16" fill="hold">
                            <p:stCondLst>
                              <p:cond delay="8000"/>
                            </p:stCondLst>
                            <p:childTnLst>
                              <p:par>
                                <p:cTn id="17" presetID="10" presetClass="entr" presetSubtype="0" fill="hold" nodeType="afterEffect">
                                  <p:stCondLst>
                                    <p:cond delay="0"/>
                                  </p:stCondLst>
                                  <p:childTnLst>
                                    <p:set>
                                      <p:cBhvr>
                                        <p:cTn id="18" dur="1" fill="hold">
                                          <p:stCondLst>
                                            <p:cond delay="0"/>
                                          </p:stCondLst>
                                        </p:cTn>
                                        <p:tgtEl>
                                          <p:spTgt spid="29">
                                            <p:txEl>
                                              <p:pRg st="4" end="4"/>
                                            </p:txEl>
                                          </p:spTgt>
                                        </p:tgtEl>
                                        <p:attrNameLst>
                                          <p:attrName>style.visibility</p:attrName>
                                        </p:attrNameLst>
                                      </p:cBhvr>
                                      <p:to>
                                        <p:strVal val="visible"/>
                                      </p:to>
                                    </p:set>
                                    <p:animEffect transition="in" filter="fade">
                                      <p:cBhvr>
                                        <p:cTn id="19" dur="2000"/>
                                        <p:tgtEl>
                                          <p:spTgt spid="2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5612861" y="6356350"/>
            <a:ext cx="2836462" cy="365125"/>
          </a:xfrm>
        </p:spPr>
        <p:txBody>
          <a:bodyPr/>
          <a:lstStyle/>
          <a:p>
            <a:pPr>
              <a:defRPr/>
            </a:pPr>
            <a:r>
              <a:rPr lang="nl-NL" altLang="en-US" sz="1100" dirty="0" smtClean="0">
                <a:solidFill>
                  <a:schemeClr val="tx1">
                    <a:lumMod val="50000"/>
                    <a:lumOff val="50000"/>
                  </a:schemeClr>
                </a:solidFill>
              </a:rPr>
              <a:t>STANAG 6001 Level 4 Reading Test</a:t>
            </a:r>
            <a:endParaRPr lang="nl-NL" altLang="en-US" sz="1100" dirty="0">
              <a:solidFill>
                <a:schemeClr val="tx1">
                  <a:lumMod val="50000"/>
                  <a:lumOff val="50000"/>
                </a:schemeClr>
              </a:solidFill>
            </a:endParaRPr>
          </a:p>
        </p:txBody>
      </p:sp>
      <p:sp>
        <p:nvSpPr>
          <p:cNvPr id="8" name="Title 1"/>
          <p:cNvSpPr>
            <a:spLocks noGrp="1"/>
          </p:cNvSpPr>
          <p:nvPr>
            <p:ph type="title"/>
          </p:nvPr>
        </p:nvSpPr>
        <p:spPr>
          <a:xfrm>
            <a:off x="0" y="317214"/>
            <a:ext cx="9144000" cy="723646"/>
          </a:xfrm>
        </p:spPr>
        <p:txBody>
          <a:bodyPr/>
          <a:lstStyle/>
          <a:p>
            <a:pPr>
              <a:lnSpc>
                <a:spcPct val="100000"/>
              </a:lnSpc>
              <a:defRPr/>
            </a:pPr>
            <a:r>
              <a:rPr lang="en-CA" sz="3600" dirty="0" smtClean="0">
                <a:cs typeface="+mj-cs"/>
              </a:rPr>
              <a:t>Sample Performance</a:t>
            </a:r>
            <a:endParaRPr lang="en-CA" sz="3600" dirty="0">
              <a:cs typeface="+mj-cs"/>
            </a:endParaRPr>
          </a:p>
        </p:txBody>
      </p:sp>
      <p:grpSp>
        <p:nvGrpSpPr>
          <p:cNvPr id="9" name="Group 2"/>
          <p:cNvGrpSpPr>
            <a:grpSpLocks/>
          </p:cNvGrpSpPr>
          <p:nvPr/>
        </p:nvGrpSpPr>
        <p:grpSpPr bwMode="auto">
          <a:xfrm>
            <a:off x="97645" y="121121"/>
            <a:ext cx="931665" cy="838747"/>
            <a:chOff x="4532" y="1685"/>
            <a:chExt cx="3085" cy="2647"/>
          </a:xfrm>
        </p:grpSpPr>
        <p:sp>
          <p:nvSpPr>
            <p:cNvPr id="10" name="Freeform 3"/>
            <p:cNvSpPr>
              <a:spLocks noEditPoints="1"/>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403 w 724"/>
                <a:gd name="T91" fmla="*/ 543 h 1525"/>
                <a:gd name="T92" fmla="*/ 403 w 724"/>
                <a:gd name="T93" fmla="*/ 259 h 1525"/>
                <a:gd name="T94" fmla="*/ 384 w 724"/>
                <a:gd name="T95" fmla="*/ 239 h 1525"/>
                <a:gd name="T96" fmla="*/ 359 w 724"/>
                <a:gd name="T97" fmla="*/ 214 h 1525"/>
                <a:gd name="T98" fmla="*/ 340 w 724"/>
                <a:gd name="T99" fmla="*/ 194 h 1525"/>
                <a:gd name="T100" fmla="*/ 321 w 724"/>
                <a:gd name="T101" fmla="*/ 627 h 1525"/>
                <a:gd name="T102" fmla="*/ 359 w 724"/>
                <a:gd name="T103" fmla="*/ 608 h 1525"/>
                <a:gd name="T104" fmla="*/ 384 w 724"/>
                <a:gd name="T105" fmla="*/ 588 h 1525"/>
                <a:gd name="T106" fmla="*/ 403 w 724"/>
                <a:gd name="T107" fmla="*/ 562 h 1525"/>
                <a:gd name="T108" fmla="*/ 403 w 724"/>
                <a:gd name="T109" fmla="*/ 1260 h 1525"/>
                <a:gd name="T110" fmla="*/ 403 w 724"/>
                <a:gd name="T111" fmla="*/ 847 h 1525"/>
                <a:gd name="T112" fmla="*/ 384 w 724"/>
                <a:gd name="T113" fmla="*/ 827 h 1525"/>
                <a:gd name="T114" fmla="*/ 359 w 724"/>
                <a:gd name="T115" fmla="*/ 801 h 1525"/>
                <a:gd name="T116" fmla="*/ 340 w 724"/>
                <a:gd name="T117" fmla="*/ 782 h 1525"/>
                <a:gd name="T118" fmla="*/ 321 w 724"/>
                <a:gd name="T119" fmla="*/ 1324 h 1525"/>
                <a:gd name="T120" fmla="*/ 359 w 724"/>
                <a:gd name="T121" fmla="*/ 1324 h 1525"/>
                <a:gd name="T122" fmla="*/ 384 w 724"/>
                <a:gd name="T123" fmla="*/ 1305 h 1525"/>
                <a:gd name="T124" fmla="*/ 403 w 724"/>
                <a:gd name="T125" fmla="*/ 1286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close/>
                  <a:moveTo>
                    <a:pt x="403" y="543"/>
                  </a:moveTo>
                  <a:lnTo>
                    <a:pt x="403" y="278"/>
                  </a:lnTo>
                  <a:lnTo>
                    <a:pt x="403" y="259"/>
                  </a:lnTo>
                  <a:lnTo>
                    <a:pt x="403" y="239"/>
                  </a:lnTo>
                  <a:lnTo>
                    <a:pt x="384" y="239"/>
                  </a:lnTo>
                  <a:lnTo>
                    <a:pt x="384" y="214"/>
                  </a:lnTo>
                  <a:lnTo>
                    <a:pt x="359" y="214"/>
                  </a:lnTo>
                  <a:lnTo>
                    <a:pt x="340" y="214"/>
                  </a:lnTo>
                  <a:lnTo>
                    <a:pt x="340" y="194"/>
                  </a:lnTo>
                  <a:lnTo>
                    <a:pt x="321" y="194"/>
                  </a:lnTo>
                  <a:lnTo>
                    <a:pt x="321" y="627"/>
                  </a:lnTo>
                  <a:lnTo>
                    <a:pt x="340" y="627"/>
                  </a:lnTo>
                  <a:lnTo>
                    <a:pt x="359" y="608"/>
                  </a:lnTo>
                  <a:lnTo>
                    <a:pt x="384" y="608"/>
                  </a:lnTo>
                  <a:lnTo>
                    <a:pt x="384" y="588"/>
                  </a:lnTo>
                  <a:lnTo>
                    <a:pt x="403" y="588"/>
                  </a:lnTo>
                  <a:lnTo>
                    <a:pt x="403" y="562"/>
                  </a:lnTo>
                  <a:lnTo>
                    <a:pt x="403" y="543"/>
                  </a:lnTo>
                  <a:close/>
                  <a:moveTo>
                    <a:pt x="403" y="1260"/>
                  </a:moveTo>
                  <a:lnTo>
                    <a:pt x="403" y="866"/>
                  </a:lnTo>
                  <a:lnTo>
                    <a:pt x="403" y="847"/>
                  </a:lnTo>
                  <a:lnTo>
                    <a:pt x="403" y="827"/>
                  </a:lnTo>
                  <a:lnTo>
                    <a:pt x="384" y="827"/>
                  </a:lnTo>
                  <a:lnTo>
                    <a:pt x="384" y="801"/>
                  </a:lnTo>
                  <a:lnTo>
                    <a:pt x="359" y="801"/>
                  </a:lnTo>
                  <a:lnTo>
                    <a:pt x="359" y="782"/>
                  </a:lnTo>
                  <a:lnTo>
                    <a:pt x="340" y="782"/>
                  </a:lnTo>
                  <a:lnTo>
                    <a:pt x="321" y="782"/>
                  </a:lnTo>
                  <a:lnTo>
                    <a:pt x="321" y="1324"/>
                  </a:lnTo>
                  <a:lnTo>
                    <a:pt x="340" y="1324"/>
                  </a:lnTo>
                  <a:lnTo>
                    <a:pt x="359" y="1324"/>
                  </a:lnTo>
                  <a:lnTo>
                    <a:pt x="384" y="1324"/>
                  </a:lnTo>
                  <a:lnTo>
                    <a:pt x="384" y="1305"/>
                  </a:lnTo>
                  <a:lnTo>
                    <a:pt x="403" y="1305"/>
                  </a:lnTo>
                  <a:lnTo>
                    <a:pt x="403" y="1286"/>
                  </a:lnTo>
                  <a:lnTo>
                    <a:pt x="403" y="126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 name="Freeform 4"/>
            <p:cNvSpPr>
              <a:spLocks/>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2" name="Freeform 5"/>
            <p:cNvSpPr>
              <a:spLocks/>
            </p:cNvSpPr>
            <p:nvPr/>
          </p:nvSpPr>
          <p:spPr bwMode="auto">
            <a:xfrm>
              <a:off x="5144" y="2729"/>
              <a:ext cx="82" cy="433"/>
            </a:xfrm>
            <a:custGeom>
              <a:avLst/>
              <a:gdLst>
                <a:gd name="T0" fmla="*/ 82 w 82"/>
                <a:gd name="T1" fmla="*/ 349 h 433"/>
                <a:gd name="T2" fmla="*/ 82 w 82"/>
                <a:gd name="T3" fmla="*/ 84 h 433"/>
                <a:gd name="T4" fmla="*/ 82 w 82"/>
                <a:gd name="T5" fmla="*/ 65 h 433"/>
                <a:gd name="T6" fmla="*/ 82 w 82"/>
                <a:gd name="T7" fmla="*/ 45 h 433"/>
                <a:gd name="T8" fmla="*/ 63 w 82"/>
                <a:gd name="T9" fmla="*/ 45 h 433"/>
                <a:gd name="T10" fmla="*/ 63 w 82"/>
                <a:gd name="T11" fmla="*/ 20 h 433"/>
                <a:gd name="T12" fmla="*/ 38 w 82"/>
                <a:gd name="T13" fmla="*/ 20 h 433"/>
                <a:gd name="T14" fmla="*/ 19 w 82"/>
                <a:gd name="T15" fmla="*/ 20 h 433"/>
                <a:gd name="T16" fmla="*/ 19 w 82"/>
                <a:gd name="T17" fmla="*/ 0 h 433"/>
                <a:gd name="T18" fmla="*/ 0 w 82"/>
                <a:gd name="T19" fmla="*/ 0 h 433"/>
                <a:gd name="T20" fmla="*/ 0 w 82"/>
                <a:gd name="T21" fmla="*/ 433 h 433"/>
                <a:gd name="T22" fmla="*/ 19 w 82"/>
                <a:gd name="T23" fmla="*/ 433 h 433"/>
                <a:gd name="T24" fmla="*/ 38 w 82"/>
                <a:gd name="T25" fmla="*/ 414 h 433"/>
                <a:gd name="T26" fmla="*/ 63 w 82"/>
                <a:gd name="T27" fmla="*/ 414 h 433"/>
                <a:gd name="T28" fmla="*/ 63 w 82"/>
                <a:gd name="T29" fmla="*/ 394 h 433"/>
                <a:gd name="T30" fmla="*/ 82 w 82"/>
                <a:gd name="T31" fmla="*/ 394 h 433"/>
                <a:gd name="T32" fmla="*/ 82 w 82"/>
                <a:gd name="T33" fmla="*/ 368 h 433"/>
                <a:gd name="T34" fmla="*/ 82 w 82"/>
                <a:gd name="T35" fmla="*/ 34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433">
                  <a:moveTo>
                    <a:pt x="82" y="349"/>
                  </a:moveTo>
                  <a:lnTo>
                    <a:pt x="82" y="84"/>
                  </a:lnTo>
                  <a:lnTo>
                    <a:pt x="82" y="65"/>
                  </a:lnTo>
                  <a:lnTo>
                    <a:pt x="82" y="45"/>
                  </a:lnTo>
                  <a:lnTo>
                    <a:pt x="63" y="45"/>
                  </a:lnTo>
                  <a:lnTo>
                    <a:pt x="63" y="20"/>
                  </a:lnTo>
                  <a:lnTo>
                    <a:pt x="38" y="20"/>
                  </a:lnTo>
                  <a:lnTo>
                    <a:pt x="19" y="20"/>
                  </a:lnTo>
                  <a:lnTo>
                    <a:pt x="19" y="0"/>
                  </a:lnTo>
                  <a:lnTo>
                    <a:pt x="0" y="0"/>
                  </a:lnTo>
                  <a:lnTo>
                    <a:pt x="0" y="433"/>
                  </a:lnTo>
                  <a:lnTo>
                    <a:pt x="19" y="433"/>
                  </a:lnTo>
                  <a:lnTo>
                    <a:pt x="38" y="414"/>
                  </a:lnTo>
                  <a:lnTo>
                    <a:pt x="63" y="414"/>
                  </a:lnTo>
                  <a:lnTo>
                    <a:pt x="63" y="394"/>
                  </a:lnTo>
                  <a:lnTo>
                    <a:pt x="82" y="394"/>
                  </a:lnTo>
                  <a:lnTo>
                    <a:pt x="82" y="368"/>
                  </a:lnTo>
                  <a:lnTo>
                    <a:pt x="82" y="349"/>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3" name="Freeform 6"/>
            <p:cNvSpPr>
              <a:spLocks/>
            </p:cNvSpPr>
            <p:nvPr/>
          </p:nvSpPr>
          <p:spPr bwMode="auto">
            <a:xfrm>
              <a:off x="5144" y="3317"/>
              <a:ext cx="82" cy="542"/>
            </a:xfrm>
            <a:custGeom>
              <a:avLst/>
              <a:gdLst>
                <a:gd name="T0" fmla="*/ 82 w 82"/>
                <a:gd name="T1" fmla="*/ 478 h 542"/>
                <a:gd name="T2" fmla="*/ 82 w 82"/>
                <a:gd name="T3" fmla="*/ 84 h 542"/>
                <a:gd name="T4" fmla="*/ 82 w 82"/>
                <a:gd name="T5" fmla="*/ 65 h 542"/>
                <a:gd name="T6" fmla="*/ 82 w 82"/>
                <a:gd name="T7" fmla="*/ 45 h 542"/>
                <a:gd name="T8" fmla="*/ 63 w 82"/>
                <a:gd name="T9" fmla="*/ 45 h 542"/>
                <a:gd name="T10" fmla="*/ 63 w 82"/>
                <a:gd name="T11" fmla="*/ 19 h 542"/>
                <a:gd name="T12" fmla="*/ 38 w 82"/>
                <a:gd name="T13" fmla="*/ 19 h 542"/>
                <a:gd name="T14" fmla="*/ 38 w 82"/>
                <a:gd name="T15" fmla="*/ 0 h 542"/>
                <a:gd name="T16" fmla="*/ 19 w 82"/>
                <a:gd name="T17" fmla="*/ 0 h 542"/>
                <a:gd name="T18" fmla="*/ 0 w 82"/>
                <a:gd name="T19" fmla="*/ 0 h 542"/>
                <a:gd name="T20" fmla="*/ 0 w 82"/>
                <a:gd name="T21" fmla="*/ 542 h 542"/>
                <a:gd name="T22" fmla="*/ 19 w 82"/>
                <a:gd name="T23" fmla="*/ 542 h 542"/>
                <a:gd name="T24" fmla="*/ 38 w 82"/>
                <a:gd name="T25" fmla="*/ 542 h 542"/>
                <a:gd name="T26" fmla="*/ 63 w 82"/>
                <a:gd name="T27" fmla="*/ 542 h 542"/>
                <a:gd name="T28" fmla="*/ 63 w 82"/>
                <a:gd name="T29" fmla="*/ 523 h 542"/>
                <a:gd name="T30" fmla="*/ 82 w 82"/>
                <a:gd name="T31" fmla="*/ 523 h 542"/>
                <a:gd name="T32" fmla="*/ 82 w 82"/>
                <a:gd name="T33" fmla="*/ 504 h 542"/>
                <a:gd name="T34" fmla="*/ 82 w 82"/>
                <a:gd name="T35" fmla="*/ 478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542">
                  <a:moveTo>
                    <a:pt x="82" y="478"/>
                  </a:moveTo>
                  <a:lnTo>
                    <a:pt x="82" y="84"/>
                  </a:lnTo>
                  <a:lnTo>
                    <a:pt x="82" y="65"/>
                  </a:lnTo>
                  <a:lnTo>
                    <a:pt x="82" y="45"/>
                  </a:lnTo>
                  <a:lnTo>
                    <a:pt x="63" y="45"/>
                  </a:lnTo>
                  <a:lnTo>
                    <a:pt x="63" y="19"/>
                  </a:lnTo>
                  <a:lnTo>
                    <a:pt x="38" y="19"/>
                  </a:lnTo>
                  <a:lnTo>
                    <a:pt x="38" y="0"/>
                  </a:lnTo>
                  <a:lnTo>
                    <a:pt x="19" y="0"/>
                  </a:lnTo>
                  <a:lnTo>
                    <a:pt x="0" y="0"/>
                  </a:lnTo>
                  <a:lnTo>
                    <a:pt x="0" y="542"/>
                  </a:lnTo>
                  <a:lnTo>
                    <a:pt x="19" y="542"/>
                  </a:lnTo>
                  <a:lnTo>
                    <a:pt x="38" y="542"/>
                  </a:lnTo>
                  <a:lnTo>
                    <a:pt x="63" y="542"/>
                  </a:lnTo>
                  <a:lnTo>
                    <a:pt x="63" y="523"/>
                  </a:lnTo>
                  <a:lnTo>
                    <a:pt x="82" y="523"/>
                  </a:lnTo>
                  <a:lnTo>
                    <a:pt x="82" y="504"/>
                  </a:lnTo>
                  <a:lnTo>
                    <a:pt x="82" y="478"/>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4" name="Rectangle 7"/>
            <p:cNvSpPr>
              <a:spLocks noChangeArrowheads="1"/>
            </p:cNvSpPr>
            <p:nvPr/>
          </p:nvSpPr>
          <p:spPr bwMode="auto">
            <a:xfrm>
              <a:off x="5610" y="2535"/>
              <a:ext cx="321" cy="1525"/>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 name="Rectangle 8"/>
            <p:cNvSpPr>
              <a:spLocks noChangeArrowheads="1"/>
            </p:cNvSpPr>
            <p:nvPr/>
          </p:nvSpPr>
          <p:spPr bwMode="auto">
            <a:xfrm>
              <a:off x="5610" y="2535"/>
              <a:ext cx="321" cy="1525"/>
            </a:xfrm>
            <a:prstGeom prst="rect">
              <a:avLst/>
            </a:prstGeom>
            <a:noFill/>
            <a:ln w="0">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6" name="Freeform 9"/>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 name="Freeform 10"/>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8" name="Freeform 11"/>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 name="Freeform 12"/>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20" name="Freeform 13"/>
            <p:cNvSpPr>
              <a:spLocks/>
            </p:cNvSpPr>
            <p:nvPr/>
          </p:nvSpPr>
          <p:spPr bwMode="auto">
            <a:xfrm>
              <a:off x="4756" y="4129"/>
              <a:ext cx="2677" cy="57"/>
            </a:xfrm>
            <a:custGeom>
              <a:avLst/>
              <a:gdLst>
                <a:gd name="T0" fmla="*/ 2569 w 2569"/>
                <a:gd name="T1" fmla="*/ 26 h 52"/>
                <a:gd name="T2" fmla="*/ 2569 w 2569"/>
                <a:gd name="T3" fmla="*/ 0 h 52"/>
                <a:gd name="T4" fmla="*/ 0 w 2569"/>
                <a:gd name="T5" fmla="*/ 0 h 52"/>
                <a:gd name="T6" fmla="*/ 0 w 2569"/>
                <a:gd name="T7" fmla="*/ 52 h 52"/>
                <a:gd name="T8" fmla="*/ 2569 w 2569"/>
                <a:gd name="T9" fmla="*/ 52 h 52"/>
                <a:gd name="T10" fmla="*/ 2569 w 2569"/>
                <a:gd name="T11" fmla="*/ 26 h 52"/>
              </a:gdLst>
              <a:ahLst/>
              <a:cxnLst>
                <a:cxn ang="0">
                  <a:pos x="T0" y="T1"/>
                </a:cxn>
                <a:cxn ang="0">
                  <a:pos x="T2" y="T3"/>
                </a:cxn>
                <a:cxn ang="0">
                  <a:pos x="T4" y="T5"/>
                </a:cxn>
                <a:cxn ang="0">
                  <a:pos x="T6" y="T7"/>
                </a:cxn>
                <a:cxn ang="0">
                  <a:pos x="T8" y="T9"/>
                </a:cxn>
                <a:cxn ang="0">
                  <a:pos x="T10" y="T11"/>
                </a:cxn>
              </a:cxnLst>
              <a:rect l="0" t="0" r="r" b="b"/>
              <a:pathLst>
                <a:path w="2569" h="52">
                  <a:moveTo>
                    <a:pt x="2569" y="26"/>
                  </a:moveTo>
                  <a:lnTo>
                    <a:pt x="2569" y="0"/>
                  </a:lnTo>
                  <a:lnTo>
                    <a:pt x="0" y="0"/>
                  </a:lnTo>
                  <a:lnTo>
                    <a:pt x="0" y="52"/>
                  </a:lnTo>
                  <a:lnTo>
                    <a:pt x="2569" y="52"/>
                  </a:lnTo>
                  <a:lnTo>
                    <a:pt x="2569" y="2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 name="Freeform 14"/>
            <p:cNvSpPr>
              <a:spLocks/>
            </p:cNvSpPr>
            <p:nvPr/>
          </p:nvSpPr>
          <p:spPr bwMode="auto">
            <a:xfrm>
              <a:off x="4532" y="4275"/>
              <a:ext cx="3085" cy="57"/>
            </a:xfrm>
            <a:custGeom>
              <a:avLst/>
              <a:gdLst>
                <a:gd name="T0" fmla="*/ 2972 w 2972"/>
                <a:gd name="T1" fmla="*/ 25 h 51"/>
                <a:gd name="T2" fmla="*/ 2972 w 2972"/>
                <a:gd name="T3" fmla="*/ 0 h 51"/>
                <a:gd name="T4" fmla="*/ 0 w 2972"/>
                <a:gd name="T5" fmla="*/ 0 h 51"/>
                <a:gd name="T6" fmla="*/ 0 w 2972"/>
                <a:gd name="T7" fmla="*/ 51 h 51"/>
                <a:gd name="T8" fmla="*/ 2972 w 2972"/>
                <a:gd name="T9" fmla="*/ 51 h 51"/>
                <a:gd name="T10" fmla="*/ 2972 w 2972"/>
                <a:gd name="T11" fmla="*/ 25 h 51"/>
              </a:gdLst>
              <a:ahLst/>
              <a:cxnLst>
                <a:cxn ang="0">
                  <a:pos x="T0" y="T1"/>
                </a:cxn>
                <a:cxn ang="0">
                  <a:pos x="T2" y="T3"/>
                </a:cxn>
                <a:cxn ang="0">
                  <a:pos x="T4" y="T5"/>
                </a:cxn>
                <a:cxn ang="0">
                  <a:pos x="T6" y="T7"/>
                </a:cxn>
                <a:cxn ang="0">
                  <a:pos x="T8" y="T9"/>
                </a:cxn>
                <a:cxn ang="0">
                  <a:pos x="T10" y="T11"/>
                </a:cxn>
              </a:cxnLst>
              <a:rect l="0" t="0" r="r" b="b"/>
              <a:pathLst>
                <a:path w="2972" h="51">
                  <a:moveTo>
                    <a:pt x="2972" y="25"/>
                  </a:moveTo>
                  <a:lnTo>
                    <a:pt x="2972" y="0"/>
                  </a:lnTo>
                  <a:lnTo>
                    <a:pt x="0" y="0"/>
                  </a:lnTo>
                  <a:lnTo>
                    <a:pt x="0" y="51"/>
                  </a:lnTo>
                  <a:lnTo>
                    <a:pt x="2972" y="51"/>
                  </a:lnTo>
                  <a:lnTo>
                    <a:pt x="2972" y="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 name="Freeform 15"/>
            <p:cNvSpPr>
              <a:spLocks/>
            </p:cNvSpPr>
            <p:nvPr/>
          </p:nvSpPr>
          <p:spPr bwMode="auto">
            <a:xfrm>
              <a:off x="4577" y="2427"/>
              <a:ext cx="3011" cy="52"/>
            </a:xfrm>
            <a:custGeom>
              <a:avLst/>
              <a:gdLst>
                <a:gd name="T0" fmla="*/ 0 w 3011"/>
                <a:gd name="T1" fmla="*/ 0 h 52"/>
                <a:gd name="T2" fmla="*/ 13 w 3011"/>
                <a:gd name="T3" fmla="*/ 52 h 52"/>
                <a:gd name="T4" fmla="*/ 3011 w 3011"/>
                <a:gd name="T5" fmla="*/ 52 h 52"/>
                <a:gd name="T6" fmla="*/ 3011 w 3011"/>
                <a:gd name="T7" fmla="*/ 0 h 52"/>
                <a:gd name="T8" fmla="*/ 13 w 3011"/>
                <a:gd name="T9" fmla="*/ 0 h 52"/>
                <a:gd name="T10" fmla="*/ 19 w 3011"/>
                <a:gd name="T11" fmla="*/ 52 h 52"/>
                <a:gd name="T12" fmla="*/ 0 w 3011"/>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3011" h="52">
                  <a:moveTo>
                    <a:pt x="0" y="0"/>
                  </a:moveTo>
                  <a:lnTo>
                    <a:pt x="13" y="52"/>
                  </a:lnTo>
                  <a:lnTo>
                    <a:pt x="3011" y="52"/>
                  </a:lnTo>
                  <a:lnTo>
                    <a:pt x="3011" y="0"/>
                  </a:lnTo>
                  <a:lnTo>
                    <a:pt x="13" y="0"/>
                  </a:lnTo>
                  <a:lnTo>
                    <a:pt x="19" y="52"/>
                  </a:lnTo>
                  <a:lnTo>
                    <a:pt x="0"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3" name="Freeform 16"/>
            <p:cNvSpPr>
              <a:spLocks/>
            </p:cNvSpPr>
            <p:nvPr/>
          </p:nvSpPr>
          <p:spPr bwMode="auto">
            <a:xfrm>
              <a:off x="4577" y="1685"/>
              <a:ext cx="1537" cy="794"/>
            </a:xfrm>
            <a:custGeom>
              <a:avLst/>
              <a:gdLst>
                <a:gd name="T0" fmla="*/ 1537 w 1537"/>
                <a:gd name="T1" fmla="*/ 0 h 794"/>
                <a:gd name="T2" fmla="*/ 1512 w 1537"/>
                <a:gd name="T3" fmla="*/ 0 h 794"/>
                <a:gd name="T4" fmla="*/ 0 w 1537"/>
                <a:gd name="T5" fmla="*/ 742 h 794"/>
                <a:gd name="T6" fmla="*/ 19 w 1537"/>
                <a:gd name="T7" fmla="*/ 794 h 794"/>
                <a:gd name="T8" fmla="*/ 1537 w 1537"/>
                <a:gd name="T9" fmla="*/ 51 h 794"/>
                <a:gd name="T10" fmla="*/ 1512 w 1537"/>
                <a:gd name="T11" fmla="*/ 51 h 794"/>
                <a:gd name="T12" fmla="*/ 1537 w 1537"/>
                <a:gd name="T13" fmla="*/ 0 h 794"/>
                <a:gd name="T14" fmla="*/ 1524 w 1537"/>
                <a:gd name="T15" fmla="*/ 0 h 794"/>
                <a:gd name="T16" fmla="*/ 1512 w 1537"/>
                <a:gd name="T17" fmla="*/ 0 h 794"/>
                <a:gd name="T18" fmla="*/ 1537 w 1537"/>
                <a:gd name="T19"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7" h="794">
                  <a:moveTo>
                    <a:pt x="1537" y="0"/>
                  </a:moveTo>
                  <a:lnTo>
                    <a:pt x="1512" y="0"/>
                  </a:lnTo>
                  <a:lnTo>
                    <a:pt x="0" y="742"/>
                  </a:lnTo>
                  <a:lnTo>
                    <a:pt x="19" y="794"/>
                  </a:lnTo>
                  <a:lnTo>
                    <a:pt x="1537" y="51"/>
                  </a:lnTo>
                  <a:lnTo>
                    <a:pt x="1512" y="51"/>
                  </a:lnTo>
                  <a:lnTo>
                    <a:pt x="1537" y="0"/>
                  </a:lnTo>
                  <a:lnTo>
                    <a:pt x="1524" y="0"/>
                  </a:lnTo>
                  <a:lnTo>
                    <a:pt x="1512" y="0"/>
                  </a:lnTo>
                  <a:lnTo>
                    <a:pt x="153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 name="Freeform 17"/>
            <p:cNvSpPr>
              <a:spLocks/>
            </p:cNvSpPr>
            <p:nvPr/>
          </p:nvSpPr>
          <p:spPr bwMode="auto">
            <a:xfrm>
              <a:off x="6089" y="1685"/>
              <a:ext cx="1505" cy="788"/>
            </a:xfrm>
            <a:custGeom>
              <a:avLst/>
              <a:gdLst>
                <a:gd name="T0" fmla="*/ 1499 w 1505"/>
                <a:gd name="T1" fmla="*/ 768 h 788"/>
                <a:gd name="T2" fmla="*/ 1505 w 1505"/>
                <a:gd name="T3" fmla="*/ 742 h 788"/>
                <a:gd name="T4" fmla="*/ 25 w 1505"/>
                <a:gd name="T5" fmla="*/ 0 h 788"/>
                <a:gd name="T6" fmla="*/ 0 w 1505"/>
                <a:gd name="T7" fmla="*/ 51 h 788"/>
                <a:gd name="T8" fmla="*/ 1486 w 1505"/>
                <a:gd name="T9" fmla="*/ 788 h 788"/>
                <a:gd name="T10" fmla="*/ 1499 w 1505"/>
                <a:gd name="T11" fmla="*/ 768 h 788"/>
              </a:gdLst>
              <a:ahLst/>
              <a:cxnLst>
                <a:cxn ang="0">
                  <a:pos x="T0" y="T1"/>
                </a:cxn>
                <a:cxn ang="0">
                  <a:pos x="T2" y="T3"/>
                </a:cxn>
                <a:cxn ang="0">
                  <a:pos x="T4" y="T5"/>
                </a:cxn>
                <a:cxn ang="0">
                  <a:pos x="T6" y="T7"/>
                </a:cxn>
                <a:cxn ang="0">
                  <a:pos x="T8" y="T9"/>
                </a:cxn>
                <a:cxn ang="0">
                  <a:pos x="T10" y="T11"/>
                </a:cxn>
              </a:cxnLst>
              <a:rect l="0" t="0" r="r" b="b"/>
              <a:pathLst>
                <a:path w="1505" h="788">
                  <a:moveTo>
                    <a:pt x="1499" y="768"/>
                  </a:moveTo>
                  <a:lnTo>
                    <a:pt x="1505" y="742"/>
                  </a:lnTo>
                  <a:lnTo>
                    <a:pt x="25" y="0"/>
                  </a:lnTo>
                  <a:lnTo>
                    <a:pt x="0" y="51"/>
                  </a:lnTo>
                  <a:lnTo>
                    <a:pt x="1486" y="788"/>
                  </a:lnTo>
                  <a:lnTo>
                    <a:pt x="1499" y="768"/>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5" name="Freeform 18"/>
            <p:cNvSpPr>
              <a:spLocks/>
            </p:cNvSpPr>
            <p:nvPr/>
          </p:nvSpPr>
          <p:spPr bwMode="auto">
            <a:xfrm>
              <a:off x="5194" y="2247"/>
              <a:ext cx="1732" cy="58"/>
            </a:xfrm>
            <a:custGeom>
              <a:avLst/>
              <a:gdLst>
                <a:gd name="T0" fmla="*/ 0 w 1732"/>
                <a:gd name="T1" fmla="*/ 6 h 58"/>
                <a:gd name="T2" fmla="*/ 13 w 1732"/>
                <a:gd name="T3" fmla="*/ 58 h 58"/>
                <a:gd name="T4" fmla="*/ 1732 w 1732"/>
                <a:gd name="T5" fmla="*/ 58 h 58"/>
                <a:gd name="T6" fmla="*/ 1732 w 1732"/>
                <a:gd name="T7" fmla="*/ 0 h 58"/>
                <a:gd name="T8" fmla="*/ 13 w 1732"/>
                <a:gd name="T9" fmla="*/ 0 h 58"/>
                <a:gd name="T10" fmla="*/ 19 w 1732"/>
                <a:gd name="T11" fmla="*/ 58 h 58"/>
                <a:gd name="T12" fmla="*/ 0 w 1732"/>
                <a:gd name="T13" fmla="*/ 6 h 58"/>
              </a:gdLst>
              <a:ahLst/>
              <a:cxnLst>
                <a:cxn ang="0">
                  <a:pos x="T0" y="T1"/>
                </a:cxn>
                <a:cxn ang="0">
                  <a:pos x="T2" y="T3"/>
                </a:cxn>
                <a:cxn ang="0">
                  <a:pos x="T4" y="T5"/>
                </a:cxn>
                <a:cxn ang="0">
                  <a:pos x="T6" y="T7"/>
                </a:cxn>
                <a:cxn ang="0">
                  <a:pos x="T8" y="T9"/>
                </a:cxn>
                <a:cxn ang="0">
                  <a:pos x="T10" y="T11"/>
                </a:cxn>
                <a:cxn ang="0">
                  <a:pos x="T12" y="T13"/>
                </a:cxn>
              </a:cxnLst>
              <a:rect l="0" t="0" r="r" b="b"/>
              <a:pathLst>
                <a:path w="1732" h="58">
                  <a:moveTo>
                    <a:pt x="0" y="6"/>
                  </a:moveTo>
                  <a:lnTo>
                    <a:pt x="13" y="58"/>
                  </a:lnTo>
                  <a:lnTo>
                    <a:pt x="1732" y="58"/>
                  </a:lnTo>
                  <a:lnTo>
                    <a:pt x="1732" y="0"/>
                  </a:lnTo>
                  <a:lnTo>
                    <a:pt x="13" y="0"/>
                  </a:lnTo>
                  <a:lnTo>
                    <a:pt x="19" y="58"/>
                  </a:lnTo>
                  <a:lnTo>
                    <a:pt x="0" y="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 name="Freeform 19"/>
            <p:cNvSpPr>
              <a:spLocks/>
            </p:cNvSpPr>
            <p:nvPr/>
          </p:nvSpPr>
          <p:spPr bwMode="auto">
            <a:xfrm>
              <a:off x="5194" y="1904"/>
              <a:ext cx="895" cy="401"/>
            </a:xfrm>
            <a:custGeom>
              <a:avLst/>
              <a:gdLst>
                <a:gd name="T0" fmla="*/ 895 w 895"/>
                <a:gd name="T1" fmla="*/ 0 h 401"/>
                <a:gd name="T2" fmla="*/ 876 w 895"/>
                <a:gd name="T3" fmla="*/ 0 h 401"/>
                <a:gd name="T4" fmla="*/ 0 w 895"/>
                <a:gd name="T5" fmla="*/ 349 h 401"/>
                <a:gd name="T6" fmla="*/ 19 w 895"/>
                <a:gd name="T7" fmla="*/ 401 h 401"/>
                <a:gd name="T8" fmla="*/ 895 w 895"/>
                <a:gd name="T9" fmla="*/ 52 h 401"/>
                <a:gd name="T10" fmla="*/ 876 w 895"/>
                <a:gd name="T11" fmla="*/ 52 h 401"/>
                <a:gd name="T12" fmla="*/ 895 w 895"/>
                <a:gd name="T13" fmla="*/ 0 h 401"/>
              </a:gdLst>
              <a:ahLst/>
              <a:cxnLst>
                <a:cxn ang="0">
                  <a:pos x="T0" y="T1"/>
                </a:cxn>
                <a:cxn ang="0">
                  <a:pos x="T2" y="T3"/>
                </a:cxn>
                <a:cxn ang="0">
                  <a:pos x="T4" y="T5"/>
                </a:cxn>
                <a:cxn ang="0">
                  <a:pos x="T6" y="T7"/>
                </a:cxn>
                <a:cxn ang="0">
                  <a:pos x="T8" y="T9"/>
                </a:cxn>
                <a:cxn ang="0">
                  <a:pos x="T10" y="T11"/>
                </a:cxn>
                <a:cxn ang="0">
                  <a:pos x="T12" y="T13"/>
                </a:cxn>
              </a:cxnLst>
              <a:rect l="0" t="0" r="r" b="b"/>
              <a:pathLst>
                <a:path w="895" h="401">
                  <a:moveTo>
                    <a:pt x="895" y="0"/>
                  </a:moveTo>
                  <a:lnTo>
                    <a:pt x="876" y="0"/>
                  </a:lnTo>
                  <a:lnTo>
                    <a:pt x="0" y="349"/>
                  </a:lnTo>
                  <a:lnTo>
                    <a:pt x="19" y="401"/>
                  </a:lnTo>
                  <a:lnTo>
                    <a:pt x="895" y="52"/>
                  </a:lnTo>
                  <a:lnTo>
                    <a:pt x="876" y="52"/>
                  </a:lnTo>
                  <a:lnTo>
                    <a:pt x="89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7" name="Freeform 20"/>
            <p:cNvSpPr>
              <a:spLocks/>
            </p:cNvSpPr>
            <p:nvPr/>
          </p:nvSpPr>
          <p:spPr bwMode="auto">
            <a:xfrm>
              <a:off x="6070" y="1904"/>
              <a:ext cx="869" cy="401"/>
            </a:xfrm>
            <a:custGeom>
              <a:avLst/>
              <a:gdLst>
                <a:gd name="T0" fmla="*/ 856 w 869"/>
                <a:gd name="T1" fmla="*/ 375 h 401"/>
                <a:gd name="T2" fmla="*/ 869 w 869"/>
                <a:gd name="T3" fmla="*/ 349 h 401"/>
                <a:gd name="T4" fmla="*/ 19 w 869"/>
                <a:gd name="T5" fmla="*/ 0 h 401"/>
                <a:gd name="T6" fmla="*/ 0 w 869"/>
                <a:gd name="T7" fmla="*/ 52 h 401"/>
                <a:gd name="T8" fmla="*/ 844 w 869"/>
                <a:gd name="T9" fmla="*/ 401 h 401"/>
                <a:gd name="T10" fmla="*/ 856 w 869"/>
                <a:gd name="T11" fmla="*/ 375 h 401"/>
              </a:gdLst>
              <a:ahLst/>
              <a:cxnLst>
                <a:cxn ang="0">
                  <a:pos x="T0" y="T1"/>
                </a:cxn>
                <a:cxn ang="0">
                  <a:pos x="T2" y="T3"/>
                </a:cxn>
                <a:cxn ang="0">
                  <a:pos x="T4" y="T5"/>
                </a:cxn>
                <a:cxn ang="0">
                  <a:pos x="T6" y="T7"/>
                </a:cxn>
                <a:cxn ang="0">
                  <a:pos x="T8" y="T9"/>
                </a:cxn>
                <a:cxn ang="0">
                  <a:pos x="T10" y="T11"/>
                </a:cxn>
              </a:cxnLst>
              <a:rect l="0" t="0" r="r" b="b"/>
              <a:pathLst>
                <a:path w="869" h="401">
                  <a:moveTo>
                    <a:pt x="856" y="375"/>
                  </a:moveTo>
                  <a:lnTo>
                    <a:pt x="869" y="349"/>
                  </a:lnTo>
                  <a:lnTo>
                    <a:pt x="19" y="0"/>
                  </a:lnTo>
                  <a:lnTo>
                    <a:pt x="0" y="52"/>
                  </a:lnTo>
                  <a:lnTo>
                    <a:pt x="844" y="401"/>
                  </a:lnTo>
                  <a:lnTo>
                    <a:pt x="856" y="37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pic>
        <p:nvPicPr>
          <p:cNvPr id="28" name="Picture 21" descr="Na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5125" y="121121"/>
            <a:ext cx="1077019" cy="818475"/>
          </a:xfrm>
          <a:prstGeom prst="rect">
            <a:avLst/>
          </a:prstGeom>
          <a:noFill/>
          <a:extLst>
            <a:ext uri="{909E8E84-426E-40DD-AFC4-6F175D3DCCD1}">
              <a14:hiddenFill xmlns:a14="http://schemas.microsoft.com/office/drawing/2010/main">
                <a:solidFill>
                  <a:srgbClr val="FFFFFF"/>
                </a:solidFill>
              </a14:hiddenFill>
            </a:ext>
          </a:extLst>
        </p:spPr>
      </p:pic>
      <p:sp>
        <p:nvSpPr>
          <p:cNvPr id="30" name="Text Placeholder 2"/>
          <p:cNvSpPr txBox="1">
            <a:spLocks/>
          </p:cNvSpPr>
          <p:nvPr/>
        </p:nvSpPr>
        <p:spPr>
          <a:xfrm>
            <a:off x="457200" y="2120606"/>
            <a:ext cx="4040188"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fontAlgn="auto">
              <a:spcAft>
                <a:spcPts val="0"/>
              </a:spcAft>
              <a:buNone/>
            </a:pPr>
            <a:r>
              <a:rPr lang="en-CA" dirty="0" smtClean="0">
                <a:solidFill>
                  <a:srgbClr val="008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Successful answer</a:t>
            </a:r>
            <a:endParaRPr lang="en-CA" dirty="0">
              <a:solidFill>
                <a:srgbClr val="008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1" name="Text Placeholder 4"/>
          <p:cNvSpPr txBox="1">
            <a:spLocks/>
          </p:cNvSpPr>
          <p:nvPr/>
        </p:nvSpPr>
        <p:spPr>
          <a:xfrm>
            <a:off x="4686925" y="2120606"/>
            <a:ext cx="4041775" cy="609600"/>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fontAlgn="auto">
              <a:spcAft>
                <a:spcPts val="0"/>
              </a:spcAft>
              <a:buNone/>
            </a:pPr>
            <a:r>
              <a:rPr lang="en-CA" dirty="0" smtClean="0">
                <a:solidFill>
                  <a:srgbClr val="A5002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Unsuccessful answer</a:t>
            </a:r>
            <a:endParaRPr lang="en-CA" dirty="0">
              <a:solidFill>
                <a:srgbClr val="A5002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2" name="Content Placeholder 3"/>
          <p:cNvSpPr>
            <a:spLocks noGrp="1"/>
          </p:cNvSpPr>
          <p:nvPr>
            <p:ph sz="quarter" idx="4294967295"/>
          </p:nvPr>
        </p:nvSpPr>
        <p:spPr>
          <a:xfrm>
            <a:off x="471669" y="2545722"/>
            <a:ext cx="4041648" cy="3913632"/>
          </a:xfrm>
          <a:prstGeom prst="rect">
            <a:avLst/>
          </a:prstGeom>
        </p:spPr>
        <p:txBody>
          <a:bodyPr>
            <a:normAutofit fontScale="70000" lnSpcReduction="20000"/>
          </a:bodyPr>
          <a:lstStyle/>
          <a:p>
            <a:pPr marL="0" indent="0">
              <a:lnSpc>
                <a:spcPts val="2200"/>
              </a:lnSpc>
              <a:buNone/>
            </a:pPr>
            <a:r>
              <a:rPr lang="en-US" sz="2300" dirty="0">
                <a:solidFill>
                  <a:schemeClr val="tx2">
                    <a:lumMod val="75000"/>
                  </a:schemeClr>
                </a:solidFill>
                <a:latin typeface="Comic Sans MS" panose="030F0702030302020204" pitchFamily="66" charset="0"/>
              </a:rPr>
              <a:t>The author wants to suggest that most people need to have one truth only to live by. Hegelian dialectics of thesis-antithesis-synthesis is very difficult to understand. It requires the acts of balancing a dilemma, or even a trilemma, in one’s mind. So the reality is that the world is complex and requires complex thinking, but our public discourse has a tendency to shy away from this kind of complexity. Most people are simply unable to fathom contradictory ideas within the same framework of thought.</a:t>
            </a:r>
          </a:p>
          <a:p>
            <a:endParaRPr lang="en-CA" dirty="0"/>
          </a:p>
        </p:txBody>
      </p:sp>
      <p:sp>
        <p:nvSpPr>
          <p:cNvPr id="33" name="Content Placeholder 5"/>
          <p:cNvSpPr>
            <a:spLocks noGrp="1"/>
          </p:cNvSpPr>
          <p:nvPr>
            <p:ph sz="quarter" idx="4294967295"/>
          </p:nvPr>
        </p:nvSpPr>
        <p:spPr>
          <a:xfrm>
            <a:off x="4687053" y="2545722"/>
            <a:ext cx="4041648" cy="3913187"/>
          </a:xfrm>
          <a:prstGeom prst="rect">
            <a:avLst/>
          </a:prstGeom>
        </p:spPr>
        <p:txBody>
          <a:bodyPr/>
          <a:lstStyle/>
          <a:p>
            <a:pPr marL="0" indent="0">
              <a:lnSpc>
                <a:spcPts val="2200"/>
              </a:lnSpc>
              <a:buNone/>
            </a:pPr>
            <a:r>
              <a:rPr lang="en-US" sz="1600" dirty="0">
                <a:solidFill>
                  <a:schemeClr val="tx2">
                    <a:lumMod val="75000"/>
                  </a:schemeClr>
                </a:solidFill>
                <a:latin typeface="Comic Sans MS" panose="030F0702030302020204" pitchFamily="66" charset="0"/>
              </a:rPr>
              <a:t>He highlights the complexity of Clausewitz’s intellectual tool to </a:t>
            </a:r>
            <a:r>
              <a:rPr lang="en-US" sz="1600" dirty="0" err="1">
                <a:solidFill>
                  <a:schemeClr val="tx2">
                    <a:lumMod val="75000"/>
                  </a:schemeClr>
                </a:solidFill>
                <a:latin typeface="Comic Sans MS" panose="030F0702030302020204" pitchFamily="66" charset="0"/>
              </a:rPr>
              <a:t>analyse</a:t>
            </a:r>
            <a:r>
              <a:rPr lang="en-US" sz="1600" dirty="0">
                <a:solidFill>
                  <a:schemeClr val="tx2">
                    <a:lumMod val="75000"/>
                  </a:schemeClr>
                </a:solidFill>
                <a:latin typeface="Comic Sans MS" panose="030F0702030302020204" pitchFamily="66" charset="0"/>
              </a:rPr>
              <a:t> the world realities. This dialectical thinking is complex and thus not well applied by contemporary thinkers. </a:t>
            </a:r>
          </a:p>
          <a:p>
            <a:endParaRPr lang="en-CA" dirty="0"/>
          </a:p>
        </p:txBody>
      </p:sp>
      <p:sp>
        <p:nvSpPr>
          <p:cNvPr id="29" name="Content Placeholder 2"/>
          <p:cNvSpPr>
            <a:spLocks noGrp="1"/>
          </p:cNvSpPr>
          <p:nvPr>
            <p:ph idx="1"/>
          </p:nvPr>
        </p:nvSpPr>
        <p:spPr>
          <a:xfrm>
            <a:off x="457200" y="1227388"/>
            <a:ext cx="8229600" cy="882149"/>
          </a:xfrm>
        </p:spPr>
        <p:txBody>
          <a:bodyPr>
            <a:normAutofit lnSpcReduction="10000"/>
          </a:bodyPr>
          <a:lstStyle/>
          <a:p>
            <a:pPr marL="0" indent="0">
              <a:buFont typeface="Arial" pitchFamily="34" charset="0"/>
              <a:buNone/>
            </a:pPr>
            <a:r>
              <a:rPr lang="en-CA" altLang="nl-NL" sz="1800" b="1" i="1" dirty="0" smtClean="0">
                <a:solidFill>
                  <a:schemeClr val="tx1"/>
                </a:solidFill>
                <a:latin typeface="Calibri" pitchFamily="34" charset="0"/>
                <a:cs typeface="Calibri" pitchFamily="34" charset="0"/>
              </a:rPr>
              <a:t>Question: </a:t>
            </a:r>
          </a:p>
          <a:p>
            <a:pPr marL="0" indent="0">
              <a:buFont typeface="Arial" pitchFamily="34" charset="0"/>
              <a:buNone/>
            </a:pPr>
            <a:r>
              <a:rPr lang="en-CA" altLang="nl-NL" sz="1600" dirty="0" smtClean="0">
                <a:solidFill>
                  <a:schemeClr val="tx1"/>
                </a:solidFill>
                <a:latin typeface="Calibri" pitchFamily="34" charset="0"/>
                <a:cs typeface="Calibri" pitchFamily="34" charset="0"/>
              </a:rPr>
              <a:t>What complexity does the author highlight by mentioning the “obscure realm of dialectical thinking?</a:t>
            </a:r>
            <a:endParaRPr lang="en-US" altLang="nl-NL" sz="1400" i="1" dirty="0" smtClean="0">
              <a:latin typeface="Cambria" pitchFamily="18" charset="0"/>
            </a:endParaRPr>
          </a:p>
        </p:txBody>
      </p:sp>
    </p:spTree>
    <p:extLst>
      <p:ext uri="{BB962C8B-B14F-4D97-AF65-F5344CB8AC3E}">
        <p14:creationId xmlns:p14="http://schemas.microsoft.com/office/powerpoint/2010/main" val="457934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2000"/>
                                        <p:tgtEl>
                                          <p:spTgt spid="29"/>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32">
                                            <p:txEl>
                                              <p:pRg st="0" end="0"/>
                                            </p:txEl>
                                          </p:spTgt>
                                        </p:tgtEl>
                                        <p:attrNameLst>
                                          <p:attrName>style.visibility</p:attrName>
                                        </p:attrNameLst>
                                      </p:cBhvr>
                                      <p:to>
                                        <p:strVal val="visible"/>
                                      </p:to>
                                    </p:set>
                                    <p:animEffect transition="in" filter="fade">
                                      <p:cBhvr>
                                        <p:cTn id="15" dur="2000"/>
                                        <p:tgtEl>
                                          <p:spTgt spid="3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2000"/>
                                        <p:tgtEl>
                                          <p:spTgt spid="31"/>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33">
                                            <p:txEl>
                                              <p:pRg st="0" end="0"/>
                                            </p:txEl>
                                          </p:spTgt>
                                        </p:tgtEl>
                                        <p:attrNameLst>
                                          <p:attrName>style.visibility</p:attrName>
                                        </p:attrNameLst>
                                      </p:cBhvr>
                                      <p:to>
                                        <p:strVal val="visible"/>
                                      </p:to>
                                    </p:set>
                                    <p:animEffect transition="in" filter="fade">
                                      <p:cBhvr>
                                        <p:cTn id="24" dur="20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build="p"/>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5612861" y="6356350"/>
            <a:ext cx="2836462" cy="365125"/>
          </a:xfrm>
        </p:spPr>
        <p:txBody>
          <a:bodyPr/>
          <a:lstStyle/>
          <a:p>
            <a:pPr>
              <a:defRPr/>
            </a:pPr>
            <a:r>
              <a:rPr lang="nl-NL" altLang="en-US" sz="1100" dirty="0" smtClean="0">
                <a:solidFill>
                  <a:schemeClr val="tx1">
                    <a:lumMod val="50000"/>
                    <a:lumOff val="50000"/>
                  </a:schemeClr>
                </a:solidFill>
              </a:rPr>
              <a:t>STANAG 6001 Level 4 Reading Test</a:t>
            </a:r>
            <a:endParaRPr lang="nl-NL" altLang="en-US" sz="1100" dirty="0">
              <a:solidFill>
                <a:schemeClr val="tx1">
                  <a:lumMod val="50000"/>
                  <a:lumOff val="50000"/>
                </a:schemeClr>
              </a:solidFill>
            </a:endParaRPr>
          </a:p>
        </p:txBody>
      </p:sp>
      <p:sp>
        <p:nvSpPr>
          <p:cNvPr id="8" name="Title 1"/>
          <p:cNvSpPr>
            <a:spLocks noGrp="1"/>
          </p:cNvSpPr>
          <p:nvPr>
            <p:ph type="title"/>
          </p:nvPr>
        </p:nvSpPr>
        <p:spPr>
          <a:xfrm>
            <a:off x="0" y="317214"/>
            <a:ext cx="9144000" cy="723646"/>
          </a:xfrm>
        </p:spPr>
        <p:txBody>
          <a:bodyPr/>
          <a:lstStyle/>
          <a:p>
            <a:pPr>
              <a:lnSpc>
                <a:spcPct val="100000"/>
              </a:lnSpc>
              <a:defRPr/>
            </a:pPr>
            <a:r>
              <a:rPr lang="en-CA" sz="3600" b="1" dirty="0" smtClean="0">
                <a:cs typeface="+mj-cs"/>
              </a:rPr>
              <a:t>Validation </a:t>
            </a:r>
            <a:endParaRPr lang="en-CA" sz="3600" b="1" dirty="0">
              <a:cs typeface="+mj-cs"/>
            </a:endParaRPr>
          </a:p>
        </p:txBody>
      </p:sp>
      <p:grpSp>
        <p:nvGrpSpPr>
          <p:cNvPr id="9" name="Group 2"/>
          <p:cNvGrpSpPr>
            <a:grpSpLocks/>
          </p:cNvGrpSpPr>
          <p:nvPr/>
        </p:nvGrpSpPr>
        <p:grpSpPr bwMode="auto">
          <a:xfrm>
            <a:off x="97645" y="121121"/>
            <a:ext cx="931665" cy="838747"/>
            <a:chOff x="4532" y="1685"/>
            <a:chExt cx="3085" cy="2647"/>
          </a:xfrm>
        </p:grpSpPr>
        <p:sp>
          <p:nvSpPr>
            <p:cNvPr id="10" name="Freeform 3"/>
            <p:cNvSpPr>
              <a:spLocks noEditPoints="1"/>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403 w 724"/>
                <a:gd name="T91" fmla="*/ 543 h 1525"/>
                <a:gd name="T92" fmla="*/ 403 w 724"/>
                <a:gd name="T93" fmla="*/ 259 h 1525"/>
                <a:gd name="T94" fmla="*/ 384 w 724"/>
                <a:gd name="T95" fmla="*/ 239 h 1525"/>
                <a:gd name="T96" fmla="*/ 359 w 724"/>
                <a:gd name="T97" fmla="*/ 214 h 1525"/>
                <a:gd name="T98" fmla="*/ 340 w 724"/>
                <a:gd name="T99" fmla="*/ 194 h 1525"/>
                <a:gd name="T100" fmla="*/ 321 w 724"/>
                <a:gd name="T101" fmla="*/ 627 h 1525"/>
                <a:gd name="T102" fmla="*/ 359 w 724"/>
                <a:gd name="T103" fmla="*/ 608 h 1525"/>
                <a:gd name="T104" fmla="*/ 384 w 724"/>
                <a:gd name="T105" fmla="*/ 588 h 1525"/>
                <a:gd name="T106" fmla="*/ 403 w 724"/>
                <a:gd name="T107" fmla="*/ 562 h 1525"/>
                <a:gd name="T108" fmla="*/ 403 w 724"/>
                <a:gd name="T109" fmla="*/ 1260 h 1525"/>
                <a:gd name="T110" fmla="*/ 403 w 724"/>
                <a:gd name="T111" fmla="*/ 847 h 1525"/>
                <a:gd name="T112" fmla="*/ 384 w 724"/>
                <a:gd name="T113" fmla="*/ 827 h 1525"/>
                <a:gd name="T114" fmla="*/ 359 w 724"/>
                <a:gd name="T115" fmla="*/ 801 h 1525"/>
                <a:gd name="T116" fmla="*/ 340 w 724"/>
                <a:gd name="T117" fmla="*/ 782 h 1525"/>
                <a:gd name="T118" fmla="*/ 321 w 724"/>
                <a:gd name="T119" fmla="*/ 1324 h 1525"/>
                <a:gd name="T120" fmla="*/ 359 w 724"/>
                <a:gd name="T121" fmla="*/ 1324 h 1525"/>
                <a:gd name="T122" fmla="*/ 384 w 724"/>
                <a:gd name="T123" fmla="*/ 1305 h 1525"/>
                <a:gd name="T124" fmla="*/ 403 w 724"/>
                <a:gd name="T125" fmla="*/ 1286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close/>
                  <a:moveTo>
                    <a:pt x="403" y="543"/>
                  </a:moveTo>
                  <a:lnTo>
                    <a:pt x="403" y="278"/>
                  </a:lnTo>
                  <a:lnTo>
                    <a:pt x="403" y="259"/>
                  </a:lnTo>
                  <a:lnTo>
                    <a:pt x="403" y="239"/>
                  </a:lnTo>
                  <a:lnTo>
                    <a:pt x="384" y="239"/>
                  </a:lnTo>
                  <a:lnTo>
                    <a:pt x="384" y="214"/>
                  </a:lnTo>
                  <a:lnTo>
                    <a:pt x="359" y="214"/>
                  </a:lnTo>
                  <a:lnTo>
                    <a:pt x="340" y="214"/>
                  </a:lnTo>
                  <a:lnTo>
                    <a:pt x="340" y="194"/>
                  </a:lnTo>
                  <a:lnTo>
                    <a:pt x="321" y="194"/>
                  </a:lnTo>
                  <a:lnTo>
                    <a:pt x="321" y="627"/>
                  </a:lnTo>
                  <a:lnTo>
                    <a:pt x="340" y="627"/>
                  </a:lnTo>
                  <a:lnTo>
                    <a:pt x="359" y="608"/>
                  </a:lnTo>
                  <a:lnTo>
                    <a:pt x="384" y="608"/>
                  </a:lnTo>
                  <a:lnTo>
                    <a:pt x="384" y="588"/>
                  </a:lnTo>
                  <a:lnTo>
                    <a:pt x="403" y="588"/>
                  </a:lnTo>
                  <a:lnTo>
                    <a:pt x="403" y="562"/>
                  </a:lnTo>
                  <a:lnTo>
                    <a:pt x="403" y="543"/>
                  </a:lnTo>
                  <a:close/>
                  <a:moveTo>
                    <a:pt x="403" y="1260"/>
                  </a:moveTo>
                  <a:lnTo>
                    <a:pt x="403" y="866"/>
                  </a:lnTo>
                  <a:lnTo>
                    <a:pt x="403" y="847"/>
                  </a:lnTo>
                  <a:lnTo>
                    <a:pt x="403" y="827"/>
                  </a:lnTo>
                  <a:lnTo>
                    <a:pt x="384" y="827"/>
                  </a:lnTo>
                  <a:lnTo>
                    <a:pt x="384" y="801"/>
                  </a:lnTo>
                  <a:lnTo>
                    <a:pt x="359" y="801"/>
                  </a:lnTo>
                  <a:lnTo>
                    <a:pt x="359" y="782"/>
                  </a:lnTo>
                  <a:lnTo>
                    <a:pt x="340" y="782"/>
                  </a:lnTo>
                  <a:lnTo>
                    <a:pt x="321" y="782"/>
                  </a:lnTo>
                  <a:lnTo>
                    <a:pt x="321" y="1324"/>
                  </a:lnTo>
                  <a:lnTo>
                    <a:pt x="340" y="1324"/>
                  </a:lnTo>
                  <a:lnTo>
                    <a:pt x="359" y="1324"/>
                  </a:lnTo>
                  <a:lnTo>
                    <a:pt x="384" y="1324"/>
                  </a:lnTo>
                  <a:lnTo>
                    <a:pt x="384" y="1305"/>
                  </a:lnTo>
                  <a:lnTo>
                    <a:pt x="403" y="1305"/>
                  </a:lnTo>
                  <a:lnTo>
                    <a:pt x="403" y="1286"/>
                  </a:lnTo>
                  <a:lnTo>
                    <a:pt x="403" y="126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 name="Freeform 4"/>
            <p:cNvSpPr>
              <a:spLocks/>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2" name="Freeform 5"/>
            <p:cNvSpPr>
              <a:spLocks/>
            </p:cNvSpPr>
            <p:nvPr/>
          </p:nvSpPr>
          <p:spPr bwMode="auto">
            <a:xfrm>
              <a:off x="5144" y="2729"/>
              <a:ext cx="82" cy="433"/>
            </a:xfrm>
            <a:custGeom>
              <a:avLst/>
              <a:gdLst>
                <a:gd name="T0" fmla="*/ 82 w 82"/>
                <a:gd name="T1" fmla="*/ 349 h 433"/>
                <a:gd name="T2" fmla="*/ 82 w 82"/>
                <a:gd name="T3" fmla="*/ 84 h 433"/>
                <a:gd name="T4" fmla="*/ 82 w 82"/>
                <a:gd name="T5" fmla="*/ 65 h 433"/>
                <a:gd name="T6" fmla="*/ 82 w 82"/>
                <a:gd name="T7" fmla="*/ 45 h 433"/>
                <a:gd name="T8" fmla="*/ 63 w 82"/>
                <a:gd name="T9" fmla="*/ 45 h 433"/>
                <a:gd name="T10" fmla="*/ 63 w 82"/>
                <a:gd name="T11" fmla="*/ 20 h 433"/>
                <a:gd name="T12" fmla="*/ 38 w 82"/>
                <a:gd name="T13" fmla="*/ 20 h 433"/>
                <a:gd name="T14" fmla="*/ 19 w 82"/>
                <a:gd name="T15" fmla="*/ 20 h 433"/>
                <a:gd name="T16" fmla="*/ 19 w 82"/>
                <a:gd name="T17" fmla="*/ 0 h 433"/>
                <a:gd name="T18" fmla="*/ 0 w 82"/>
                <a:gd name="T19" fmla="*/ 0 h 433"/>
                <a:gd name="T20" fmla="*/ 0 w 82"/>
                <a:gd name="T21" fmla="*/ 433 h 433"/>
                <a:gd name="T22" fmla="*/ 19 w 82"/>
                <a:gd name="T23" fmla="*/ 433 h 433"/>
                <a:gd name="T24" fmla="*/ 38 w 82"/>
                <a:gd name="T25" fmla="*/ 414 h 433"/>
                <a:gd name="T26" fmla="*/ 63 w 82"/>
                <a:gd name="T27" fmla="*/ 414 h 433"/>
                <a:gd name="T28" fmla="*/ 63 w 82"/>
                <a:gd name="T29" fmla="*/ 394 h 433"/>
                <a:gd name="T30" fmla="*/ 82 w 82"/>
                <a:gd name="T31" fmla="*/ 394 h 433"/>
                <a:gd name="T32" fmla="*/ 82 w 82"/>
                <a:gd name="T33" fmla="*/ 368 h 433"/>
                <a:gd name="T34" fmla="*/ 82 w 82"/>
                <a:gd name="T35" fmla="*/ 34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433">
                  <a:moveTo>
                    <a:pt x="82" y="349"/>
                  </a:moveTo>
                  <a:lnTo>
                    <a:pt x="82" y="84"/>
                  </a:lnTo>
                  <a:lnTo>
                    <a:pt x="82" y="65"/>
                  </a:lnTo>
                  <a:lnTo>
                    <a:pt x="82" y="45"/>
                  </a:lnTo>
                  <a:lnTo>
                    <a:pt x="63" y="45"/>
                  </a:lnTo>
                  <a:lnTo>
                    <a:pt x="63" y="20"/>
                  </a:lnTo>
                  <a:lnTo>
                    <a:pt x="38" y="20"/>
                  </a:lnTo>
                  <a:lnTo>
                    <a:pt x="19" y="20"/>
                  </a:lnTo>
                  <a:lnTo>
                    <a:pt x="19" y="0"/>
                  </a:lnTo>
                  <a:lnTo>
                    <a:pt x="0" y="0"/>
                  </a:lnTo>
                  <a:lnTo>
                    <a:pt x="0" y="433"/>
                  </a:lnTo>
                  <a:lnTo>
                    <a:pt x="19" y="433"/>
                  </a:lnTo>
                  <a:lnTo>
                    <a:pt x="38" y="414"/>
                  </a:lnTo>
                  <a:lnTo>
                    <a:pt x="63" y="414"/>
                  </a:lnTo>
                  <a:lnTo>
                    <a:pt x="63" y="394"/>
                  </a:lnTo>
                  <a:lnTo>
                    <a:pt x="82" y="394"/>
                  </a:lnTo>
                  <a:lnTo>
                    <a:pt x="82" y="368"/>
                  </a:lnTo>
                  <a:lnTo>
                    <a:pt x="82" y="349"/>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3" name="Freeform 6"/>
            <p:cNvSpPr>
              <a:spLocks/>
            </p:cNvSpPr>
            <p:nvPr/>
          </p:nvSpPr>
          <p:spPr bwMode="auto">
            <a:xfrm>
              <a:off x="5144" y="3317"/>
              <a:ext cx="82" cy="542"/>
            </a:xfrm>
            <a:custGeom>
              <a:avLst/>
              <a:gdLst>
                <a:gd name="T0" fmla="*/ 82 w 82"/>
                <a:gd name="T1" fmla="*/ 478 h 542"/>
                <a:gd name="T2" fmla="*/ 82 w 82"/>
                <a:gd name="T3" fmla="*/ 84 h 542"/>
                <a:gd name="T4" fmla="*/ 82 w 82"/>
                <a:gd name="T5" fmla="*/ 65 h 542"/>
                <a:gd name="T6" fmla="*/ 82 w 82"/>
                <a:gd name="T7" fmla="*/ 45 h 542"/>
                <a:gd name="T8" fmla="*/ 63 w 82"/>
                <a:gd name="T9" fmla="*/ 45 h 542"/>
                <a:gd name="T10" fmla="*/ 63 w 82"/>
                <a:gd name="T11" fmla="*/ 19 h 542"/>
                <a:gd name="T12" fmla="*/ 38 w 82"/>
                <a:gd name="T13" fmla="*/ 19 h 542"/>
                <a:gd name="T14" fmla="*/ 38 w 82"/>
                <a:gd name="T15" fmla="*/ 0 h 542"/>
                <a:gd name="T16" fmla="*/ 19 w 82"/>
                <a:gd name="T17" fmla="*/ 0 h 542"/>
                <a:gd name="T18" fmla="*/ 0 w 82"/>
                <a:gd name="T19" fmla="*/ 0 h 542"/>
                <a:gd name="T20" fmla="*/ 0 w 82"/>
                <a:gd name="T21" fmla="*/ 542 h 542"/>
                <a:gd name="T22" fmla="*/ 19 w 82"/>
                <a:gd name="T23" fmla="*/ 542 h 542"/>
                <a:gd name="T24" fmla="*/ 38 w 82"/>
                <a:gd name="T25" fmla="*/ 542 h 542"/>
                <a:gd name="T26" fmla="*/ 63 w 82"/>
                <a:gd name="T27" fmla="*/ 542 h 542"/>
                <a:gd name="T28" fmla="*/ 63 w 82"/>
                <a:gd name="T29" fmla="*/ 523 h 542"/>
                <a:gd name="T30" fmla="*/ 82 w 82"/>
                <a:gd name="T31" fmla="*/ 523 h 542"/>
                <a:gd name="T32" fmla="*/ 82 w 82"/>
                <a:gd name="T33" fmla="*/ 504 h 542"/>
                <a:gd name="T34" fmla="*/ 82 w 82"/>
                <a:gd name="T35" fmla="*/ 478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542">
                  <a:moveTo>
                    <a:pt x="82" y="478"/>
                  </a:moveTo>
                  <a:lnTo>
                    <a:pt x="82" y="84"/>
                  </a:lnTo>
                  <a:lnTo>
                    <a:pt x="82" y="65"/>
                  </a:lnTo>
                  <a:lnTo>
                    <a:pt x="82" y="45"/>
                  </a:lnTo>
                  <a:lnTo>
                    <a:pt x="63" y="45"/>
                  </a:lnTo>
                  <a:lnTo>
                    <a:pt x="63" y="19"/>
                  </a:lnTo>
                  <a:lnTo>
                    <a:pt x="38" y="19"/>
                  </a:lnTo>
                  <a:lnTo>
                    <a:pt x="38" y="0"/>
                  </a:lnTo>
                  <a:lnTo>
                    <a:pt x="19" y="0"/>
                  </a:lnTo>
                  <a:lnTo>
                    <a:pt x="0" y="0"/>
                  </a:lnTo>
                  <a:lnTo>
                    <a:pt x="0" y="542"/>
                  </a:lnTo>
                  <a:lnTo>
                    <a:pt x="19" y="542"/>
                  </a:lnTo>
                  <a:lnTo>
                    <a:pt x="38" y="542"/>
                  </a:lnTo>
                  <a:lnTo>
                    <a:pt x="63" y="542"/>
                  </a:lnTo>
                  <a:lnTo>
                    <a:pt x="63" y="523"/>
                  </a:lnTo>
                  <a:lnTo>
                    <a:pt x="82" y="523"/>
                  </a:lnTo>
                  <a:lnTo>
                    <a:pt x="82" y="504"/>
                  </a:lnTo>
                  <a:lnTo>
                    <a:pt x="82" y="478"/>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4" name="Rectangle 7"/>
            <p:cNvSpPr>
              <a:spLocks noChangeArrowheads="1"/>
            </p:cNvSpPr>
            <p:nvPr/>
          </p:nvSpPr>
          <p:spPr bwMode="auto">
            <a:xfrm>
              <a:off x="5610" y="2535"/>
              <a:ext cx="321" cy="1525"/>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 name="Rectangle 8"/>
            <p:cNvSpPr>
              <a:spLocks noChangeArrowheads="1"/>
            </p:cNvSpPr>
            <p:nvPr/>
          </p:nvSpPr>
          <p:spPr bwMode="auto">
            <a:xfrm>
              <a:off x="5610" y="2535"/>
              <a:ext cx="321" cy="1525"/>
            </a:xfrm>
            <a:prstGeom prst="rect">
              <a:avLst/>
            </a:prstGeom>
            <a:noFill/>
            <a:ln w="0">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6" name="Freeform 9"/>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 name="Freeform 10"/>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8" name="Freeform 11"/>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 name="Freeform 12"/>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20" name="Freeform 13"/>
            <p:cNvSpPr>
              <a:spLocks/>
            </p:cNvSpPr>
            <p:nvPr/>
          </p:nvSpPr>
          <p:spPr bwMode="auto">
            <a:xfrm>
              <a:off x="4756" y="4129"/>
              <a:ext cx="2677" cy="57"/>
            </a:xfrm>
            <a:custGeom>
              <a:avLst/>
              <a:gdLst>
                <a:gd name="T0" fmla="*/ 2569 w 2569"/>
                <a:gd name="T1" fmla="*/ 26 h 52"/>
                <a:gd name="T2" fmla="*/ 2569 w 2569"/>
                <a:gd name="T3" fmla="*/ 0 h 52"/>
                <a:gd name="T4" fmla="*/ 0 w 2569"/>
                <a:gd name="T5" fmla="*/ 0 h 52"/>
                <a:gd name="T6" fmla="*/ 0 w 2569"/>
                <a:gd name="T7" fmla="*/ 52 h 52"/>
                <a:gd name="T8" fmla="*/ 2569 w 2569"/>
                <a:gd name="T9" fmla="*/ 52 h 52"/>
                <a:gd name="T10" fmla="*/ 2569 w 2569"/>
                <a:gd name="T11" fmla="*/ 26 h 52"/>
              </a:gdLst>
              <a:ahLst/>
              <a:cxnLst>
                <a:cxn ang="0">
                  <a:pos x="T0" y="T1"/>
                </a:cxn>
                <a:cxn ang="0">
                  <a:pos x="T2" y="T3"/>
                </a:cxn>
                <a:cxn ang="0">
                  <a:pos x="T4" y="T5"/>
                </a:cxn>
                <a:cxn ang="0">
                  <a:pos x="T6" y="T7"/>
                </a:cxn>
                <a:cxn ang="0">
                  <a:pos x="T8" y="T9"/>
                </a:cxn>
                <a:cxn ang="0">
                  <a:pos x="T10" y="T11"/>
                </a:cxn>
              </a:cxnLst>
              <a:rect l="0" t="0" r="r" b="b"/>
              <a:pathLst>
                <a:path w="2569" h="52">
                  <a:moveTo>
                    <a:pt x="2569" y="26"/>
                  </a:moveTo>
                  <a:lnTo>
                    <a:pt x="2569" y="0"/>
                  </a:lnTo>
                  <a:lnTo>
                    <a:pt x="0" y="0"/>
                  </a:lnTo>
                  <a:lnTo>
                    <a:pt x="0" y="52"/>
                  </a:lnTo>
                  <a:lnTo>
                    <a:pt x="2569" y="52"/>
                  </a:lnTo>
                  <a:lnTo>
                    <a:pt x="2569" y="2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 name="Freeform 14"/>
            <p:cNvSpPr>
              <a:spLocks/>
            </p:cNvSpPr>
            <p:nvPr/>
          </p:nvSpPr>
          <p:spPr bwMode="auto">
            <a:xfrm>
              <a:off x="4532" y="4275"/>
              <a:ext cx="3085" cy="57"/>
            </a:xfrm>
            <a:custGeom>
              <a:avLst/>
              <a:gdLst>
                <a:gd name="T0" fmla="*/ 2972 w 2972"/>
                <a:gd name="T1" fmla="*/ 25 h 51"/>
                <a:gd name="T2" fmla="*/ 2972 w 2972"/>
                <a:gd name="T3" fmla="*/ 0 h 51"/>
                <a:gd name="T4" fmla="*/ 0 w 2972"/>
                <a:gd name="T5" fmla="*/ 0 h 51"/>
                <a:gd name="T6" fmla="*/ 0 w 2972"/>
                <a:gd name="T7" fmla="*/ 51 h 51"/>
                <a:gd name="T8" fmla="*/ 2972 w 2972"/>
                <a:gd name="T9" fmla="*/ 51 h 51"/>
                <a:gd name="T10" fmla="*/ 2972 w 2972"/>
                <a:gd name="T11" fmla="*/ 25 h 51"/>
              </a:gdLst>
              <a:ahLst/>
              <a:cxnLst>
                <a:cxn ang="0">
                  <a:pos x="T0" y="T1"/>
                </a:cxn>
                <a:cxn ang="0">
                  <a:pos x="T2" y="T3"/>
                </a:cxn>
                <a:cxn ang="0">
                  <a:pos x="T4" y="T5"/>
                </a:cxn>
                <a:cxn ang="0">
                  <a:pos x="T6" y="T7"/>
                </a:cxn>
                <a:cxn ang="0">
                  <a:pos x="T8" y="T9"/>
                </a:cxn>
                <a:cxn ang="0">
                  <a:pos x="T10" y="T11"/>
                </a:cxn>
              </a:cxnLst>
              <a:rect l="0" t="0" r="r" b="b"/>
              <a:pathLst>
                <a:path w="2972" h="51">
                  <a:moveTo>
                    <a:pt x="2972" y="25"/>
                  </a:moveTo>
                  <a:lnTo>
                    <a:pt x="2972" y="0"/>
                  </a:lnTo>
                  <a:lnTo>
                    <a:pt x="0" y="0"/>
                  </a:lnTo>
                  <a:lnTo>
                    <a:pt x="0" y="51"/>
                  </a:lnTo>
                  <a:lnTo>
                    <a:pt x="2972" y="51"/>
                  </a:lnTo>
                  <a:lnTo>
                    <a:pt x="2972" y="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 name="Freeform 15"/>
            <p:cNvSpPr>
              <a:spLocks/>
            </p:cNvSpPr>
            <p:nvPr/>
          </p:nvSpPr>
          <p:spPr bwMode="auto">
            <a:xfrm>
              <a:off x="4577" y="2427"/>
              <a:ext cx="3011" cy="52"/>
            </a:xfrm>
            <a:custGeom>
              <a:avLst/>
              <a:gdLst>
                <a:gd name="T0" fmla="*/ 0 w 3011"/>
                <a:gd name="T1" fmla="*/ 0 h 52"/>
                <a:gd name="T2" fmla="*/ 13 w 3011"/>
                <a:gd name="T3" fmla="*/ 52 h 52"/>
                <a:gd name="T4" fmla="*/ 3011 w 3011"/>
                <a:gd name="T5" fmla="*/ 52 h 52"/>
                <a:gd name="T6" fmla="*/ 3011 w 3011"/>
                <a:gd name="T7" fmla="*/ 0 h 52"/>
                <a:gd name="T8" fmla="*/ 13 w 3011"/>
                <a:gd name="T9" fmla="*/ 0 h 52"/>
                <a:gd name="T10" fmla="*/ 19 w 3011"/>
                <a:gd name="T11" fmla="*/ 52 h 52"/>
                <a:gd name="T12" fmla="*/ 0 w 3011"/>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3011" h="52">
                  <a:moveTo>
                    <a:pt x="0" y="0"/>
                  </a:moveTo>
                  <a:lnTo>
                    <a:pt x="13" y="52"/>
                  </a:lnTo>
                  <a:lnTo>
                    <a:pt x="3011" y="52"/>
                  </a:lnTo>
                  <a:lnTo>
                    <a:pt x="3011" y="0"/>
                  </a:lnTo>
                  <a:lnTo>
                    <a:pt x="13" y="0"/>
                  </a:lnTo>
                  <a:lnTo>
                    <a:pt x="19" y="52"/>
                  </a:lnTo>
                  <a:lnTo>
                    <a:pt x="0"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3" name="Freeform 16"/>
            <p:cNvSpPr>
              <a:spLocks/>
            </p:cNvSpPr>
            <p:nvPr/>
          </p:nvSpPr>
          <p:spPr bwMode="auto">
            <a:xfrm>
              <a:off x="4577" y="1685"/>
              <a:ext cx="1537" cy="794"/>
            </a:xfrm>
            <a:custGeom>
              <a:avLst/>
              <a:gdLst>
                <a:gd name="T0" fmla="*/ 1537 w 1537"/>
                <a:gd name="T1" fmla="*/ 0 h 794"/>
                <a:gd name="T2" fmla="*/ 1512 w 1537"/>
                <a:gd name="T3" fmla="*/ 0 h 794"/>
                <a:gd name="T4" fmla="*/ 0 w 1537"/>
                <a:gd name="T5" fmla="*/ 742 h 794"/>
                <a:gd name="T6" fmla="*/ 19 w 1537"/>
                <a:gd name="T7" fmla="*/ 794 h 794"/>
                <a:gd name="T8" fmla="*/ 1537 w 1537"/>
                <a:gd name="T9" fmla="*/ 51 h 794"/>
                <a:gd name="T10" fmla="*/ 1512 w 1537"/>
                <a:gd name="T11" fmla="*/ 51 h 794"/>
                <a:gd name="T12" fmla="*/ 1537 w 1537"/>
                <a:gd name="T13" fmla="*/ 0 h 794"/>
                <a:gd name="T14" fmla="*/ 1524 w 1537"/>
                <a:gd name="T15" fmla="*/ 0 h 794"/>
                <a:gd name="T16" fmla="*/ 1512 w 1537"/>
                <a:gd name="T17" fmla="*/ 0 h 794"/>
                <a:gd name="T18" fmla="*/ 1537 w 1537"/>
                <a:gd name="T19"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7" h="794">
                  <a:moveTo>
                    <a:pt x="1537" y="0"/>
                  </a:moveTo>
                  <a:lnTo>
                    <a:pt x="1512" y="0"/>
                  </a:lnTo>
                  <a:lnTo>
                    <a:pt x="0" y="742"/>
                  </a:lnTo>
                  <a:lnTo>
                    <a:pt x="19" y="794"/>
                  </a:lnTo>
                  <a:lnTo>
                    <a:pt x="1537" y="51"/>
                  </a:lnTo>
                  <a:lnTo>
                    <a:pt x="1512" y="51"/>
                  </a:lnTo>
                  <a:lnTo>
                    <a:pt x="1537" y="0"/>
                  </a:lnTo>
                  <a:lnTo>
                    <a:pt x="1524" y="0"/>
                  </a:lnTo>
                  <a:lnTo>
                    <a:pt x="1512" y="0"/>
                  </a:lnTo>
                  <a:lnTo>
                    <a:pt x="153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 name="Freeform 17"/>
            <p:cNvSpPr>
              <a:spLocks/>
            </p:cNvSpPr>
            <p:nvPr/>
          </p:nvSpPr>
          <p:spPr bwMode="auto">
            <a:xfrm>
              <a:off x="6089" y="1685"/>
              <a:ext cx="1505" cy="788"/>
            </a:xfrm>
            <a:custGeom>
              <a:avLst/>
              <a:gdLst>
                <a:gd name="T0" fmla="*/ 1499 w 1505"/>
                <a:gd name="T1" fmla="*/ 768 h 788"/>
                <a:gd name="T2" fmla="*/ 1505 w 1505"/>
                <a:gd name="T3" fmla="*/ 742 h 788"/>
                <a:gd name="T4" fmla="*/ 25 w 1505"/>
                <a:gd name="T5" fmla="*/ 0 h 788"/>
                <a:gd name="T6" fmla="*/ 0 w 1505"/>
                <a:gd name="T7" fmla="*/ 51 h 788"/>
                <a:gd name="T8" fmla="*/ 1486 w 1505"/>
                <a:gd name="T9" fmla="*/ 788 h 788"/>
                <a:gd name="T10" fmla="*/ 1499 w 1505"/>
                <a:gd name="T11" fmla="*/ 768 h 788"/>
              </a:gdLst>
              <a:ahLst/>
              <a:cxnLst>
                <a:cxn ang="0">
                  <a:pos x="T0" y="T1"/>
                </a:cxn>
                <a:cxn ang="0">
                  <a:pos x="T2" y="T3"/>
                </a:cxn>
                <a:cxn ang="0">
                  <a:pos x="T4" y="T5"/>
                </a:cxn>
                <a:cxn ang="0">
                  <a:pos x="T6" y="T7"/>
                </a:cxn>
                <a:cxn ang="0">
                  <a:pos x="T8" y="T9"/>
                </a:cxn>
                <a:cxn ang="0">
                  <a:pos x="T10" y="T11"/>
                </a:cxn>
              </a:cxnLst>
              <a:rect l="0" t="0" r="r" b="b"/>
              <a:pathLst>
                <a:path w="1505" h="788">
                  <a:moveTo>
                    <a:pt x="1499" y="768"/>
                  </a:moveTo>
                  <a:lnTo>
                    <a:pt x="1505" y="742"/>
                  </a:lnTo>
                  <a:lnTo>
                    <a:pt x="25" y="0"/>
                  </a:lnTo>
                  <a:lnTo>
                    <a:pt x="0" y="51"/>
                  </a:lnTo>
                  <a:lnTo>
                    <a:pt x="1486" y="788"/>
                  </a:lnTo>
                  <a:lnTo>
                    <a:pt x="1499" y="768"/>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5" name="Freeform 18"/>
            <p:cNvSpPr>
              <a:spLocks/>
            </p:cNvSpPr>
            <p:nvPr/>
          </p:nvSpPr>
          <p:spPr bwMode="auto">
            <a:xfrm>
              <a:off x="5194" y="2247"/>
              <a:ext cx="1732" cy="58"/>
            </a:xfrm>
            <a:custGeom>
              <a:avLst/>
              <a:gdLst>
                <a:gd name="T0" fmla="*/ 0 w 1732"/>
                <a:gd name="T1" fmla="*/ 6 h 58"/>
                <a:gd name="T2" fmla="*/ 13 w 1732"/>
                <a:gd name="T3" fmla="*/ 58 h 58"/>
                <a:gd name="T4" fmla="*/ 1732 w 1732"/>
                <a:gd name="T5" fmla="*/ 58 h 58"/>
                <a:gd name="T6" fmla="*/ 1732 w 1732"/>
                <a:gd name="T7" fmla="*/ 0 h 58"/>
                <a:gd name="T8" fmla="*/ 13 w 1732"/>
                <a:gd name="T9" fmla="*/ 0 h 58"/>
                <a:gd name="T10" fmla="*/ 19 w 1732"/>
                <a:gd name="T11" fmla="*/ 58 h 58"/>
                <a:gd name="T12" fmla="*/ 0 w 1732"/>
                <a:gd name="T13" fmla="*/ 6 h 58"/>
              </a:gdLst>
              <a:ahLst/>
              <a:cxnLst>
                <a:cxn ang="0">
                  <a:pos x="T0" y="T1"/>
                </a:cxn>
                <a:cxn ang="0">
                  <a:pos x="T2" y="T3"/>
                </a:cxn>
                <a:cxn ang="0">
                  <a:pos x="T4" y="T5"/>
                </a:cxn>
                <a:cxn ang="0">
                  <a:pos x="T6" y="T7"/>
                </a:cxn>
                <a:cxn ang="0">
                  <a:pos x="T8" y="T9"/>
                </a:cxn>
                <a:cxn ang="0">
                  <a:pos x="T10" y="T11"/>
                </a:cxn>
                <a:cxn ang="0">
                  <a:pos x="T12" y="T13"/>
                </a:cxn>
              </a:cxnLst>
              <a:rect l="0" t="0" r="r" b="b"/>
              <a:pathLst>
                <a:path w="1732" h="58">
                  <a:moveTo>
                    <a:pt x="0" y="6"/>
                  </a:moveTo>
                  <a:lnTo>
                    <a:pt x="13" y="58"/>
                  </a:lnTo>
                  <a:lnTo>
                    <a:pt x="1732" y="58"/>
                  </a:lnTo>
                  <a:lnTo>
                    <a:pt x="1732" y="0"/>
                  </a:lnTo>
                  <a:lnTo>
                    <a:pt x="13" y="0"/>
                  </a:lnTo>
                  <a:lnTo>
                    <a:pt x="19" y="58"/>
                  </a:lnTo>
                  <a:lnTo>
                    <a:pt x="0" y="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 name="Freeform 19"/>
            <p:cNvSpPr>
              <a:spLocks/>
            </p:cNvSpPr>
            <p:nvPr/>
          </p:nvSpPr>
          <p:spPr bwMode="auto">
            <a:xfrm>
              <a:off x="5194" y="1904"/>
              <a:ext cx="895" cy="401"/>
            </a:xfrm>
            <a:custGeom>
              <a:avLst/>
              <a:gdLst>
                <a:gd name="T0" fmla="*/ 895 w 895"/>
                <a:gd name="T1" fmla="*/ 0 h 401"/>
                <a:gd name="T2" fmla="*/ 876 w 895"/>
                <a:gd name="T3" fmla="*/ 0 h 401"/>
                <a:gd name="T4" fmla="*/ 0 w 895"/>
                <a:gd name="T5" fmla="*/ 349 h 401"/>
                <a:gd name="T6" fmla="*/ 19 w 895"/>
                <a:gd name="T7" fmla="*/ 401 h 401"/>
                <a:gd name="T8" fmla="*/ 895 w 895"/>
                <a:gd name="T9" fmla="*/ 52 h 401"/>
                <a:gd name="T10" fmla="*/ 876 w 895"/>
                <a:gd name="T11" fmla="*/ 52 h 401"/>
                <a:gd name="T12" fmla="*/ 895 w 895"/>
                <a:gd name="T13" fmla="*/ 0 h 401"/>
              </a:gdLst>
              <a:ahLst/>
              <a:cxnLst>
                <a:cxn ang="0">
                  <a:pos x="T0" y="T1"/>
                </a:cxn>
                <a:cxn ang="0">
                  <a:pos x="T2" y="T3"/>
                </a:cxn>
                <a:cxn ang="0">
                  <a:pos x="T4" y="T5"/>
                </a:cxn>
                <a:cxn ang="0">
                  <a:pos x="T6" y="T7"/>
                </a:cxn>
                <a:cxn ang="0">
                  <a:pos x="T8" y="T9"/>
                </a:cxn>
                <a:cxn ang="0">
                  <a:pos x="T10" y="T11"/>
                </a:cxn>
                <a:cxn ang="0">
                  <a:pos x="T12" y="T13"/>
                </a:cxn>
              </a:cxnLst>
              <a:rect l="0" t="0" r="r" b="b"/>
              <a:pathLst>
                <a:path w="895" h="401">
                  <a:moveTo>
                    <a:pt x="895" y="0"/>
                  </a:moveTo>
                  <a:lnTo>
                    <a:pt x="876" y="0"/>
                  </a:lnTo>
                  <a:lnTo>
                    <a:pt x="0" y="349"/>
                  </a:lnTo>
                  <a:lnTo>
                    <a:pt x="19" y="401"/>
                  </a:lnTo>
                  <a:lnTo>
                    <a:pt x="895" y="52"/>
                  </a:lnTo>
                  <a:lnTo>
                    <a:pt x="876" y="52"/>
                  </a:lnTo>
                  <a:lnTo>
                    <a:pt x="89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7" name="Freeform 20"/>
            <p:cNvSpPr>
              <a:spLocks/>
            </p:cNvSpPr>
            <p:nvPr/>
          </p:nvSpPr>
          <p:spPr bwMode="auto">
            <a:xfrm>
              <a:off x="6070" y="1904"/>
              <a:ext cx="869" cy="401"/>
            </a:xfrm>
            <a:custGeom>
              <a:avLst/>
              <a:gdLst>
                <a:gd name="T0" fmla="*/ 856 w 869"/>
                <a:gd name="T1" fmla="*/ 375 h 401"/>
                <a:gd name="T2" fmla="*/ 869 w 869"/>
                <a:gd name="T3" fmla="*/ 349 h 401"/>
                <a:gd name="T4" fmla="*/ 19 w 869"/>
                <a:gd name="T5" fmla="*/ 0 h 401"/>
                <a:gd name="T6" fmla="*/ 0 w 869"/>
                <a:gd name="T7" fmla="*/ 52 h 401"/>
                <a:gd name="T8" fmla="*/ 844 w 869"/>
                <a:gd name="T9" fmla="*/ 401 h 401"/>
                <a:gd name="T10" fmla="*/ 856 w 869"/>
                <a:gd name="T11" fmla="*/ 375 h 401"/>
              </a:gdLst>
              <a:ahLst/>
              <a:cxnLst>
                <a:cxn ang="0">
                  <a:pos x="T0" y="T1"/>
                </a:cxn>
                <a:cxn ang="0">
                  <a:pos x="T2" y="T3"/>
                </a:cxn>
                <a:cxn ang="0">
                  <a:pos x="T4" y="T5"/>
                </a:cxn>
                <a:cxn ang="0">
                  <a:pos x="T6" y="T7"/>
                </a:cxn>
                <a:cxn ang="0">
                  <a:pos x="T8" y="T9"/>
                </a:cxn>
                <a:cxn ang="0">
                  <a:pos x="T10" y="T11"/>
                </a:cxn>
              </a:cxnLst>
              <a:rect l="0" t="0" r="r" b="b"/>
              <a:pathLst>
                <a:path w="869" h="401">
                  <a:moveTo>
                    <a:pt x="856" y="375"/>
                  </a:moveTo>
                  <a:lnTo>
                    <a:pt x="869" y="349"/>
                  </a:lnTo>
                  <a:lnTo>
                    <a:pt x="19" y="0"/>
                  </a:lnTo>
                  <a:lnTo>
                    <a:pt x="0" y="52"/>
                  </a:lnTo>
                  <a:lnTo>
                    <a:pt x="844" y="401"/>
                  </a:lnTo>
                  <a:lnTo>
                    <a:pt x="856" y="37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pic>
        <p:nvPicPr>
          <p:cNvPr id="28" name="Picture 21" descr="Na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5125" y="121121"/>
            <a:ext cx="1077019" cy="818475"/>
          </a:xfrm>
          <a:prstGeom prst="rect">
            <a:avLst/>
          </a:prstGeom>
          <a:noFill/>
          <a:extLst>
            <a:ext uri="{909E8E84-426E-40DD-AFC4-6F175D3DCCD1}">
              <a14:hiddenFill xmlns:a14="http://schemas.microsoft.com/office/drawing/2010/main">
                <a:solidFill>
                  <a:srgbClr val="FFFFFF"/>
                </a:solidFill>
              </a14:hiddenFill>
            </a:ext>
          </a:extLst>
        </p:spPr>
      </p:pic>
      <p:sp>
        <p:nvSpPr>
          <p:cNvPr id="30" name="Content Placeholder 2"/>
          <p:cNvSpPr>
            <a:spLocks noGrp="1"/>
          </p:cNvSpPr>
          <p:nvPr>
            <p:ph idx="1"/>
          </p:nvPr>
        </p:nvSpPr>
        <p:spPr>
          <a:xfrm>
            <a:off x="457200" y="1387366"/>
            <a:ext cx="8229600" cy="4738797"/>
          </a:xfrm>
        </p:spPr>
        <p:txBody>
          <a:bodyPr>
            <a:normAutofit/>
          </a:bodyPr>
          <a:lstStyle/>
          <a:p>
            <a:r>
              <a:rPr lang="en-CA" sz="2800" b="1" dirty="0" smtClean="0">
                <a:solidFill>
                  <a:schemeClr val="tx1"/>
                </a:solidFill>
                <a:latin typeface="Calibri" panose="020F0502020204030204" pitchFamily="34" charset="0"/>
                <a:cs typeface="Calibri" panose="020F0502020204030204" pitchFamily="34" charset="0"/>
              </a:rPr>
              <a:t>16 IMS and SHAPE trialing samples were rated</a:t>
            </a:r>
            <a:endParaRPr lang="en-CA" sz="2800" b="1" dirty="0">
              <a:solidFill>
                <a:schemeClr val="tx1"/>
              </a:solidFill>
              <a:latin typeface="Calibri" panose="020F0502020204030204" pitchFamily="34" charset="0"/>
              <a:cs typeface="Calibri" panose="020F0502020204030204" pitchFamily="34" charset="0"/>
            </a:endParaRPr>
          </a:p>
          <a:p>
            <a:pPr lvl="1" indent="-390525">
              <a:buSzPct val="90000"/>
              <a:buFont typeface="Wingdings" panose="05000000000000000000" pitchFamily="2" charset="2"/>
              <a:buChar char="Ø"/>
            </a:pPr>
            <a:endParaRPr lang="en-CA" sz="3600" b="1" dirty="0" smtClean="0">
              <a:solidFill>
                <a:schemeClr val="tx1"/>
              </a:solidFill>
              <a:latin typeface="Calibri" panose="020F0502020204030204" pitchFamily="34" charset="0"/>
              <a:cs typeface="Calibri" panose="020F0502020204030204" pitchFamily="34" charset="0"/>
            </a:endParaRPr>
          </a:p>
          <a:p>
            <a:pPr lvl="1" indent="-390525">
              <a:buSzPct val="90000"/>
              <a:buFont typeface="Wingdings" panose="05000000000000000000" pitchFamily="2" charset="2"/>
              <a:buChar char="Ø"/>
            </a:pPr>
            <a:r>
              <a:rPr lang="en-CA" sz="3600" b="1" dirty="0" smtClean="0">
                <a:solidFill>
                  <a:schemeClr val="tx1"/>
                </a:solidFill>
                <a:latin typeface="Calibri" panose="020F0502020204030204" pitchFamily="34" charset="0"/>
                <a:cs typeface="Calibri" panose="020F0502020204030204" pitchFamily="34" charset="0"/>
              </a:rPr>
              <a:t>4 were clearly pass  </a:t>
            </a:r>
          </a:p>
          <a:p>
            <a:pPr lvl="1" indent="-390525">
              <a:buSzPct val="90000"/>
              <a:buFont typeface="Wingdings" panose="05000000000000000000" pitchFamily="2" charset="2"/>
              <a:buChar char="Ø"/>
            </a:pPr>
            <a:endParaRPr lang="en-CA" sz="3600" b="1" dirty="0" smtClean="0">
              <a:solidFill>
                <a:schemeClr val="tx1"/>
              </a:solidFill>
              <a:latin typeface="Calibri" panose="020F0502020204030204" pitchFamily="34" charset="0"/>
              <a:cs typeface="Calibri" panose="020F0502020204030204" pitchFamily="34" charset="0"/>
            </a:endParaRPr>
          </a:p>
          <a:p>
            <a:pPr lvl="1" indent="-390525">
              <a:buSzPct val="90000"/>
              <a:buFont typeface="Wingdings" panose="05000000000000000000" pitchFamily="2" charset="2"/>
              <a:buChar char="Ø"/>
            </a:pPr>
            <a:r>
              <a:rPr lang="en-CA" sz="3600" b="1" dirty="0" smtClean="0">
                <a:solidFill>
                  <a:schemeClr val="tx1"/>
                </a:solidFill>
                <a:latin typeface="Calibri" panose="020F0502020204030204" pitchFamily="34" charset="0"/>
                <a:cs typeface="Calibri" panose="020F0502020204030204" pitchFamily="34" charset="0"/>
              </a:rPr>
              <a:t>7 were clearly fail </a:t>
            </a:r>
          </a:p>
          <a:p>
            <a:pPr lvl="1" indent="-390525">
              <a:buSzPct val="90000"/>
              <a:buFont typeface="Wingdings" panose="05000000000000000000" pitchFamily="2" charset="2"/>
              <a:buChar char="Ø"/>
            </a:pPr>
            <a:endParaRPr lang="en-CA" sz="3600" b="1" dirty="0" smtClean="0">
              <a:solidFill>
                <a:schemeClr val="tx1"/>
              </a:solidFill>
              <a:latin typeface="Calibri" panose="020F0502020204030204" pitchFamily="34" charset="0"/>
              <a:cs typeface="Calibri" panose="020F0502020204030204" pitchFamily="34" charset="0"/>
            </a:endParaRPr>
          </a:p>
          <a:p>
            <a:pPr lvl="1" indent="-390525">
              <a:buSzPct val="90000"/>
              <a:buFont typeface="Wingdings" panose="05000000000000000000" pitchFamily="2" charset="2"/>
              <a:buChar char="Ø"/>
            </a:pPr>
            <a:r>
              <a:rPr lang="en-CA" sz="3600" b="1" dirty="0" smtClean="0">
                <a:solidFill>
                  <a:schemeClr val="tx1"/>
                </a:solidFill>
                <a:latin typeface="Calibri" panose="020F0502020204030204" pitchFamily="34" charset="0"/>
                <a:cs typeface="Calibri" panose="020F0502020204030204" pitchFamily="34" charset="0"/>
              </a:rPr>
              <a:t>5 received split ratings </a:t>
            </a:r>
            <a:endParaRPr lang="en-CA" sz="3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61551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fade">
                                      <p:cBhvr>
                                        <p:cTn id="7" dur="2000"/>
                                        <p:tgtEl>
                                          <p:spTgt spid="30">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0">
                                            <p:txEl>
                                              <p:pRg st="2" end="2"/>
                                            </p:txEl>
                                          </p:spTgt>
                                        </p:tgtEl>
                                        <p:attrNameLst>
                                          <p:attrName>style.visibility</p:attrName>
                                        </p:attrNameLst>
                                      </p:cBhvr>
                                      <p:to>
                                        <p:strVal val="visible"/>
                                      </p:to>
                                    </p:set>
                                    <p:animEffect transition="in" filter="fade">
                                      <p:cBhvr>
                                        <p:cTn id="11" dur="2000"/>
                                        <p:tgtEl>
                                          <p:spTgt spid="30">
                                            <p:txEl>
                                              <p:pRg st="2" end="2"/>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0">
                                            <p:txEl>
                                              <p:pRg st="4" end="4"/>
                                            </p:txEl>
                                          </p:spTgt>
                                        </p:tgtEl>
                                        <p:attrNameLst>
                                          <p:attrName>style.visibility</p:attrName>
                                        </p:attrNameLst>
                                      </p:cBhvr>
                                      <p:to>
                                        <p:strVal val="visible"/>
                                      </p:to>
                                    </p:set>
                                    <p:animEffect transition="in" filter="fade">
                                      <p:cBhvr>
                                        <p:cTn id="15" dur="2000"/>
                                        <p:tgtEl>
                                          <p:spTgt spid="30">
                                            <p:txEl>
                                              <p:pRg st="4" end="4"/>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30">
                                            <p:txEl>
                                              <p:pRg st="6" end="6"/>
                                            </p:txEl>
                                          </p:spTgt>
                                        </p:tgtEl>
                                        <p:attrNameLst>
                                          <p:attrName>style.visibility</p:attrName>
                                        </p:attrNameLst>
                                      </p:cBhvr>
                                      <p:to>
                                        <p:strVal val="visible"/>
                                      </p:to>
                                    </p:set>
                                    <p:animEffect transition="in" filter="fade">
                                      <p:cBhvr>
                                        <p:cTn id="19" dur="2000"/>
                                        <p:tgtEl>
                                          <p:spTgt spid="3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5612861" y="6356350"/>
            <a:ext cx="2836462" cy="365125"/>
          </a:xfrm>
        </p:spPr>
        <p:txBody>
          <a:bodyPr/>
          <a:lstStyle/>
          <a:p>
            <a:pPr>
              <a:defRPr/>
            </a:pPr>
            <a:r>
              <a:rPr lang="nl-NL" altLang="en-US" sz="1100" dirty="0" smtClean="0">
                <a:solidFill>
                  <a:schemeClr val="tx1">
                    <a:lumMod val="50000"/>
                    <a:lumOff val="50000"/>
                  </a:schemeClr>
                </a:solidFill>
              </a:rPr>
              <a:t>STANAG 6001 Level 4 Reading Test</a:t>
            </a:r>
            <a:endParaRPr lang="nl-NL" altLang="en-US" sz="1100" dirty="0">
              <a:solidFill>
                <a:schemeClr val="tx1">
                  <a:lumMod val="50000"/>
                  <a:lumOff val="50000"/>
                </a:schemeClr>
              </a:solidFill>
            </a:endParaRPr>
          </a:p>
        </p:txBody>
      </p:sp>
      <p:sp>
        <p:nvSpPr>
          <p:cNvPr id="8" name="Title 1"/>
          <p:cNvSpPr>
            <a:spLocks noGrp="1"/>
          </p:cNvSpPr>
          <p:nvPr>
            <p:ph type="title"/>
          </p:nvPr>
        </p:nvSpPr>
        <p:spPr>
          <a:xfrm>
            <a:off x="0" y="317213"/>
            <a:ext cx="9144000" cy="1282987"/>
          </a:xfrm>
        </p:spPr>
        <p:txBody>
          <a:bodyPr/>
          <a:lstStyle/>
          <a:p>
            <a:pPr>
              <a:lnSpc>
                <a:spcPct val="100000"/>
              </a:lnSpc>
              <a:defRPr/>
            </a:pPr>
            <a:r>
              <a:rPr lang="en-CA" sz="3600" b="1" dirty="0" smtClean="0">
                <a:cs typeface="+mj-cs"/>
              </a:rPr>
              <a:t>Validation Results </a:t>
            </a:r>
            <a:br>
              <a:rPr lang="en-CA" sz="3600" b="1" dirty="0" smtClean="0">
                <a:cs typeface="+mj-cs"/>
              </a:rPr>
            </a:br>
            <a:r>
              <a:rPr lang="en-CA" sz="3200" b="1" dirty="0" smtClean="0">
                <a:cs typeface="+mj-cs"/>
              </a:rPr>
              <a:t>(multi-faceted </a:t>
            </a:r>
            <a:r>
              <a:rPr lang="en-CA" sz="3200" b="1" dirty="0" err="1" smtClean="0">
                <a:cs typeface="+mj-cs"/>
              </a:rPr>
              <a:t>Rasch</a:t>
            </a:r>
            <a:r>
              <a:rPr lang="en-CA" sz="3200" b="1" dirty="0" smtClean="0">
                <a:cs typeface="+mj-cs"/>
              </a:rPr>
              <a:t> measurement [MFRM])</a:t>
            </a:r>
            <a:endParaRPr lang="en-CA" sz="3200" b="1" dirty="0">
              <a:cs typeface="+mj-cs"/>
            </a:endParaRPr>
          </a:p>
        </p:txBody>
      </p:sp>
      <p:grpSp>
        <p:nvGrpSpPr>
          <p:cNvPr id="9" name="Group 2"/>
          <p:cNvGrpSpPr>
            <a:grpSpLocks/>
          </p:cNvGrpSpPr>
          <p:nvPr/>
        </p:nvGrpSpPr>
        <p:grpSpPr bwMode="auto">
          <a:xfrm>
            <a:off x="97645" y="121121"/>
            <a:ext cx="931665" cy="838747"/>
            <a:chOff x="4532" y="1685"/>
            <a:chExt cx="3085" cy="2647"/>
          </a:xfrm>
        </p:grpSpPr>
        <p:sp>
          <p:nvSpPr>
            <p:cNvPr id="10" name="Freeform 3"/>
            <p:cNvSpPr>
              <a:spLocks noEditPoints="1"/>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403 w 724"/>
                <a:gd name="T91" fmla="*/ 543 h 1525"/>
                <a:gd name="T92" fmla="*/ 403 w 724"/>
                <a:gd name="T93" fmla="*/ 259 h 1525"/>
                <a:gd name="T94" fmla="*/ 384 w 724"/>
                <a:gd name="T95" fmla="*/ 239 h 1525"/>
                <a:gd name="T96" fmla="*/ 359 w 724"/>
                <a:gd name="T97" fmla="*/ 214 h 1525"/>
                <a:gd name="T98" fmla="*/ 340 w 724"/>
                <a:gd name="T99" fmla="*/ 194 h 1525"/>
                <a:gd name="T100" fmla="*/ 321 w 724"/>
                <a:gd name="T101" fmla="*/ 627 h 1525"/>
                <a:gd name="T102" fmla="*/ 359 w 724"/>
                <a:gd name="T103" fmla="*/ 608 h 1525"/>
                <a:gd name="T104" fmla="*/ 384 w 724"/>
                <a:gd name="T105" fmla="*/ 588 h 1525"/>
                <a:gd name="T106" fmla="*/ 403 w 724"/>
                <a:gd name="T107" fmla="*/ 562 h 1525"/>
                <a:gd name="T108" fmla="*/ 403 w 724"/>
                <a:gd name="T109" fmla="*/ 1260 h 1525"/>
                <a:gd name="T110" fmla="*/ 403 w 724"/>
                <a:gd name="T111" fmla="*/ 847 h 1525"/>
                <a:gd name="T112" fmla="*/ 384 w 724"/>
                <a:gd name="T113" fmla="*/ 827 h 1525"/>
                <a:gd name="T114" fmla="*/ 359 w 724"/>
                <a:gd name="T115" fmla="*/ 801 h 1525"/>
                <a:gd name="T116" fmla="*/ 340 w 724"/>
                <a:gd name="T117" fmla="*/ 782 h 1525"/>
                <a:gd name="T118" fmla="*/ 321 w 724"/>
                <a:gd name="T119" fmla="*/ 1324 h 1525"/>
                <a:gd name="T120" fmla="*/ 359 w 724"/>
                <a:gd name="T121" fmla="*/ 1324 h 1525"/>
                <a:gd name="T122" fmla="*/ 384 w 724"/>
                <a:gd name="T123" fmla="*/ 1305 h 1525"/>
                <a:gd name="T124" fmla="*/ 403 w 724"/>
                <a:gd name="T125" fmla="*/ 1286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close/>
                  <a:moveTo>
                    <a:pt x="403" y="543"/>
                  </a:moveTo>
                  <a:lnTo>
                    <a:pt x="403" y="278"/>
                  </a:lnTo>
                  <a:lnTo>
                    <a:pt x="403" y="259"/>
                  </a:lnTo>
                  <a:lnTo>
                    <a:pt x="403" y="239"/>
                  </a:lnTo>
                  <a:lnTo>
                    <a:pt x="384" y="239"/>
                  </a:lnTo>
                  <a:lnTo>
                    <a:pt x="384" y="214"/>
                  </a:lnTo>
                  <a:lnTo>
                    <a:pt x="359" y="214"/>
                  </a:lnTo>
                  <a:lnTo>
                    <a:pt x="340" y="214"/>
                  </a:lnTo>
                  <a:lnTo>
                    <a:pt x="340" y="194"/>
                  </a:lnTo>
                  <a:lnTo>
                    <a:pt x="321" y="194"/>
                  </a:lnTo>
                  <a:lnTo>
                    <a:pt x="321" y="627"/>
                  </a:lnTo>
                  <a:lnTo>
                    <a:pt x="340" y="627"/>
                  </a:lnTo>
                  <a:lnTo>
                    <a:pt x="359" y="608"/>
                  </a:lnTo>
                  <a:lnTo>
                    <a:pt x="384" y="608"/>
                  </a:lnTo>
                  <a:lnTo>
                    <a:pt x="384" y="588"/>
                  </a:lnTo>
                  <a:lnTo>
                    <a:pt x="403" y="588"/>
                  </a:lnTo>
                  <a:lnTo>
                    <a:pt x="403" y="562"/>
                  </a:lnTo>
                  <a:lnTo>
                    <a:pt x="403" y="543"/>
                  </a:lnTo>
                  <a:close/>
                  <a:moveTo>
                    <a:pt x="403" y="1260"/>
                  </a:moveTo>
                  <a:lnTo>
                    <a:pt x="403" y="866"/>
                  </a:lnTo>
                  <a:lnTo>
                    <a:pt x="403" y="847"/>
                  </a:lnTo>
                  <a:lnTo>
                    <a:pt x="403" y="827"/>
                  </a:lnTo>
                  <a:lnTo>
                    <a:pt x="384" y="827"/>
                  </a:lnTo>
                  <a:lnTo>
                    <a:pt x="384" y="801"/>
                  </a:lnTo>
                  <a:lnTo>
                    <a:pt x="359" y="801"/>
                  </a:lnTo>
                  <a:lnTo>
                    <a:pt x="359" y="782"/>
                  </a:lnTo>
                  <a:lnTo>
                    <a:pt x="340" y="782"/>
                  </a:lnTo>
                  <a:lnTo>
                    <a:pt x="321" y="782"/>
                  </a:lnTo>
                  <a:lnTo>
                    <a:pt x="321" y="1324"/>
                  </a:lnTo>
                  <a:lnTo>
                    <a:pt x="340" y="1324"/>
                  </a:lnTo>
                  <a:lnTo>
                    <a:pt x="359" y="1324"/>
                  </a:lnTo>
                  <a:lnTo>
                    <a:pt x="384" y="1324"/>
                  </a:lnTo>
                  <a:lnTo>
                    <a:pt x="384" y="1305"/>
                  </a:lnTo>
                  <a:lnTo>
                    <a:pt x="403" y="1305"/>
                  </a:lnTo>
                  <a:lnTo>
                    <a:pt x="403" y="1286"/>
                  </a:lnTo>
                  <a:lnTo>
                    <a:pt x="403" y="126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 name="Freeform 4"/>
            <p:cNvSpPr>
              <a:spLocks/>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2" name="Freeform 5"/>
            <p:cNvSpPr>
              <a:spLocks/>
            </p:cNvSpPr>
            <p:nvPr/>
          </p:nvSpPr>
          <p:spPr bwMode="auto">
            <a:xfrm>
              <a:off x="5144" y="2729"/>
              <a:ext cx="82" cy="433"/>
            </a:xfrm>
            <a:custGeom>
              <a:avLst/>
              <a:gdLst>
                <a:gd name="T0" fmla="*/ 82 w 82"/>
                <a:gd name="T1" fmla="*/ 349 h 433"/>
                <a:gd name="T2" fmla="*/ 82 w 82"/>
                <a:gd name="T3" fmla="*/ 84 h 433"/>
                <a:gd name="T4" fmla="*/ 82 w 82"/>
                <a:gd name="T5" fmla="*/ 65 h 433"/>
                <a:gd name="T6" fmla="*/ 82 w 82"/>
                <a:gd name="T7" fmla="*/ 45 h 433"/>
                <a:gd name="T8" fmla="*/ 63 w 82"/>
                <a:gd name="T9" fmla="*/ 45 h 433"/>
                <a:gd name="T10" fmla="*/ 63 w 82"/>
                <a:gd name="T11" fmla="*/ 20 h 433"/>
                <a:gd name="T12" fmla="*/ 38 w 82"/>
                <a:gd name="T13" fmla="*/ 20 h 433"/>
                <a:gd name="T14" fmla="*/ 19 w 82"/>
                <a:gd name="T15" fmla="*/ 20 h 433"/>
                <a:gd name="T16" fmla="*/ 19 w 82"/>
                <a:gd name="T17" fmla="*/ 0 h 433"/>
                <a:gd name="T18" fmla="*/ 0 w 82"/>
                <a:gd name="T19" fmla="*/ 0 h 433"/>
                <a:gd name="T20" fmla="*/ 0 w 82"/>
                <a:gd name="T21" fmla="*/ 433 h 433"/>
                <a:gd name="T22" fmla="*/ 19 w 82"/>
                <a:gd name="T23" fmla="*/ 433 h 433"/>
                <a:gd name="T24" fmla="*/ 38 w 82"/>
                <a:gd name="T25" fmla="*/ 414 h 433"/>
                <a:gd name="T26" fmla="*/ 63 w 82"/>
                <a:gd name="T27" fmla="*/ 414 h 433"/>
                <a:gd name="T28" fmla="*/ 63 w 82"/>
                <a:gd name="T29" fmla="*/ 394 h 433"/>
                <a:gd name="T30" fmla="*/ 82 w 82"/>
                <a:gd name="T31" fmla="*/ 394 h 433"/>
                <a:gd name="T32" fmla="*/ 82 w 82"/>
                <a:gd name="T33" fmla="*/ 368 h 433"/>
                <a:gd name="T34" fmla="*/ 82 w 82"/>
                <a:gd name="T35" fmla="*/ 34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433">
                  <a:moveTo>
                    <a:pt x="82" y="349"/>
                  </a:moveTo>
                  <a:lnTo>
                    <a:pt x="82" y="84"/>
                  </a:lnTo>
                  <a:lnTo>
                    <a:pt x="82" y="65"/>
                  </a:lnTo>
                  <a:lnTo>
                    <a:pt x="82" y="45"/>
                  </a:lnTo>
                  <a:lnTo>
                    <a:pt x="63" y="45"/>
                  </a:lnTo>
                  <a:lnTo>
                    <a:pt x="63" y="20"/>
                  </a:lnTo>
                  <a:lnTo>
                    <a:pt x="38" y="20"/>
                  </a:lnTo>
                  <a:lnTo>
                    <a:pt x="19" y="20"/>
                  </a:lnTo>
                  <a:lnTo>
                    <a:pt x="19" y="0"/>
                  </a:lnTo>
                  <a:lnTo>
                    <a:pt x="0" y="0"/>
                  </a:lnTo>
                  <a:lnTo>
                    <a:pt x="0" y="433"/>
                  </a:lnTo>
                  <a:lnTo>
                    <a:pt x="19" y="433"/>
                  </a:lnTo>
                  <a:lnTo>
                    <a:pt x="38" y="414"/>
                  </a:lnTo>
                  <a:lnTo>
                    <a:pt x="63" y="414"/>
                  </a:lnTo>
                  <a:lnTo>
                    <a:pt x="63" y="394"/>
                  </a:lnTo>
                  <a:lnTo>
                    <a:pt x="82" y="394"/>
                  </a:lnTo>
                  <a:lnTo>
                    <a:pt x="82" y="368"/>
                  </a:lnTo>
                  <a:lnTo>
                    <a:pt x="82" y="349"/>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3" name="Freeform 6"/>
            <p:cNvSpPr>
              <a:spLocks/>
            </p:cNvSpPr>
            <p:nvPr/>
          </p:nvSpPr>
          <p:spPr bwMode="auto">
            <a:xfrm>
              <a:off x="5144" y="3317"/>
              <a:ext cx="82" cy="542"/>
            </a:xfrm>
            <a:custGeom>
              <a:avLst/>
              <a:gdLst>
                <a:gd name="T0" fmla="*/ 82 w 82"/>
                <a:gd name="T1" fmla="*/ 478 h 542"/>
                <a:gd name="T2" fmla="*/ 82 w 82"/>
                <a:gd name="T3" fmla="*/ 84 h 542"/>
                <a:gd name="T4" fmla="*/ 82 w 82"/>
                <a:gd name="T5" fmla="*/ 65 h 542"/>
                <a:gd name="T6" fmla="*/ 82 w 82"/>
                <a:gd name="T7" fmla="*/ 45 h 542"/>
                <a:gd name="T8" fmla="*/ 63 w 82"/>
                <a:gd name="T9" fmla="*/ 45 h 542"/>
                <a:gd name="T10" fmla="*/ 63 w 82"/>
                <a:gd name="T11" fmla="*/ 19 h 542"/>
                <a:gd name="T12" fmla="*/ 38 w 82"/>
                <a:gd name="T13" fmla="*/ 19 h 542"/>
                <a:gd name="T14" fmla="*/ 38 w 82"/>
                <a:gd name="T15" fmla="*/ 0 h 542"/>
                <a:gd name="T16" fmla="*/ 19 w 82"/>
                <a:gd name="T17" fmla="*/ 0 h 542"/>
                <a:gd name="T18" fmla="*/ 0 w 82"/>
                <a:gd name="T19" fmla="*/ 0 h 542"/>
                <a:gd name="T20" fmla="*/ 0 w 82"/>
                <a:gd name="T21" fmla="*/ 542 h 542"/>
                <a:gd name="T22" fmla="*/ 19 w 82"/>
                <a:gd name="T23" fmla="*/ 542 h 542"/>
                <a:gd name="T24" fmla="*/ 38 w 82"/>
                <a:gd name="T25" fmla="*/ 542 h 542"/>
                <a:gd name="T26" fmla="*/ 63 w 82"/>
                <a:gd name="T27" fmla="*/ 542 h 542"/>
                <a:gd name="T28" fmla="*/ 63 w 82"/>
                <a:gd name="T29" fmla="*/ 523 h 542"/>
                <a:gd name="T30" fmla="*/ 82 w 82"/>
                <a:gd name="T31" fmla="*/ 523 h 542"/>
                <a:gd name="T32" fmla="*/ 82 w 82"/>
                <a:gd name="T33" fmla="*/ 504 h 542"/>
                <a:gd name="T34" fmla="*/ 82 w 82"/>
                <a:gd name="T35" fmla="*/ 478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542">
                  <a:moveTo>
                    <a:pt x="82" y="478"/>
                  </a:moveTo>
                  <a:lnTo>
                    <a:pt x="82" y="84"/>
                  </a:lnTo>
                  <a:lnTo>
                    <a:pt x="82" y="65"/>
                  </a:lnTo>
                  <a:lnTo>
                    <a:pt x="82" y="45"/>
                  </a:lnTo>
                  <a:lnTo>
                    <a:pt x="63" y="45"/>
                  </a:lnTo>
                  <a:lnTo>
                    <a:pt x="63" y="19"/>
                  </a:lnTo>
                  <a:lnTo>
                    <a:pt x="38" y="19"/>
                  </a:lnTo>
                  <a:lnTo>
                    <a:pt x="38" y="0"/>
                  </a:lnTo>
                  <a:lnTo>
                    <a:pt x="19" y="0"/>
                  </a:lnTo>
                  <a:lnTo>
                    <a:pt x="0" y="0"/>
                  </a:lnTo>
                  <a:lnTo>
                    <a:pt x="0" y="542"/>
                  </a:lnTo>
                  <a:lnTo>
                    <a:pt x="19" y="542"/>
                  </a:lnTo>
                  <a:lnTo>
                    <a:pt x="38" y="542"/>
                  </a:lnTo>
                  <a:lnTo>
                    <a:pt x="63" y="542"/>
                  </a:lnTo>
                  <a:lnTo>
                    <a:pt x="63" y="523"/>
                  </a:lnTo>
                  <a:lnTo>
                    <a:pt x="82" y="523"/>
                  </a:lnTo>
                  <a:lnTo>
                    <a:pt x="82" y="504"/>
                  </a:lnTo>
                  <a:lnTo>
                    <a:pt x="82" y="478"/>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4" name="Rectangle 7"/>
            <p:cNvSpPr>
              <a:spLocks noChangeArrowheads="1"/>
            </p:cNvSpPr>
            <p:nvPr/>
          </p:nvSpPr>
          <p:spPr bwMode="auto">
            <a:xfrm>
              <a:off x="5610" y="2535"/>
              <a:ext cx="321" cy="1525"/>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 name="Rectangle 8"/>
            <p:cNvSpPr>
              <a:spLocks noChangeArrowheads="1"/>
            </p:cNvSpPr>
            <p:nvPr/>
          </p:nvSpPr>
          <p:spPr bwMode="auto">
            <a:xfrm>
              <a:off x="5610" y="2535"/>
              <a:ext cx="321" cy="1525"/>
            </a:xfrm>
            <a:prstGeom prst="rect">
              <a:avLst/>
            </a:prstGeom>
            <a:noFill/>
            <a:ln w="0">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6" name="Freeform 9"/>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 name="Freeform 10"/>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8" name="Freeform 11"/>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 name="Freeform 12"/>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20" name="Freeform 13"/>
            <p:cNvSpPr>
              <a:spLocks/>
            </p:cNvSpPr>
            <p:nvPr/>
          </p:nvSpPr>
          <p:spPr bwMode="auto">
            <a:xfrm>
              <a:off x="4756" y="4129"/>
              <a:ext cx="2677" cy="57"/>
            </a:xfrm>
            <a:custGeom>
              <a:avLst/>
              <a:gdLst>
                <a:gd name="T0" fmla="*/ 2569 w 2569"/>
                <a:gd name="T1" fmla="*/ 26 h 52"/>
                <a:gd name="T2" fmla="*/ 2569 w 2569"/>
                <a:gd name="T3" fmla="*/ 0 h 52"/>
                <a:gd name="T4" fmla="*/ 0 w 2569"/>
                <a:gd name="T5" fmla="*/ 0 h 52"/>
                <a:gd name="T6" fmla="*/ 0 w 2569"/>
                <a:gd name="T7" fmla="*/ 52 h 52"/>
                <a:gd name="T8" fmla="*/ 2569 w 2569"/>
                <a:gd name="T9" fmla="*/ 52 h 52"/>
                <a:gd name="T10" fmla="*/ 2569 w 2569"/>
                <a:gd name="T11" fmla="*/ 26 h 52"/>
              </a:gdLst>
              <a:ahLst/>
              <a:cxnLst>
                <a:cxn ang="0">
                  <a:pos x="T0" y="T1"/>
                </a:cxn>
                <a:cxn ang="0">
                  <a:pos x="T2" y="T3"/>
                </a:cxn>
                <a:cxn ang="0">
                  <a:pos x="T4" y="T5"/>
                </a:cxn>
                <a:cxn ang="0">
                  <a:pos x="T6" y="T7"/>
                </a:cxn>
                <a:cxn ang="0">
                  <a:pos x="T8" y="T9"/>
                </a:cxn>
                <a:cxn ang="0">
                  <a:pos x="T10" y="T11"/>
                </a:cxn>
              </a:cxnLst>
              <a:rect l="0" t="0" r="r" b="b"/>
              <a:pathLst>
                <a:path w="2569" h="52">
                  <a:moveTo>
                    <a:pt x="2569" y="26"/>
                  </a:moveTo>
                  <a:lnTo>
                    <a:pt x="2569" y="0"/>
                  </a:lnTo>
                  <a:lnTo>
                    <a:pt x="0" y="0"/>
                  </a:lnTo>
                  <a:lnTo>
                    <a:pt x="0" y="52"/>
                  </a:lnTo>
                  <a:lnTo>
                    <a:pt x="2569" y="52"/>
                  </a:lnTo>
                  <a:lnTo>
                    <a:pt x="2569" y="2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 name="Freeform 14"/>
            <p:cNvSpPr>
              <a:spLocks/>
            </p:cNvSpPr>
            <p:nvPr/>
          </p:nvSpPr>
          <p:spPr bwMode="auto">
            <a:xfrm>
              <a:off x="4532" y="4275"/>
              <a:ext cx="3085" cy="57"/>
            </a:xfrm>
            <a:custGeom>
              <a:avLst/>
              <a:gdLst>
                <a:gd name="T0" fmla="*/ 2972 w 2972"/>
                <a:gd name="T1" fmla="*/ 25 h 51"/>
                <a:gd name="T2" fmla="*/ 2972 w 2972"/>
                <a:gd name="T3" fmla="*/ 0 h 51"/>
                <a:gd name="T4" fmla="*/ 0 w 2972"/>
                <a:gd name="T5" fmla="*/ 0 h 51"/>
                <a:gd name="T6" fmla="*/ 0 w 2972"/>
                <a:gd name="T7" fmla="*/ 51 h 51"/>
                <a:gd name="T8" fmla="*/ 2972 w 2972"/>
                <a:gd name="T9" fmla="*/ 51 h 51"/>
                <a:gd name="T10" fmla="*/ 2972 w 2972"/>
                <a:gd name="T11" fmla="*/ 25 h 51"/>
              </a:gdLst>
              <a:ahLst/>
              <a:cxnLst>
                <a:cxn ang="0">
                  <a:pos x="T0" y="T1"/>
                </a:cxn>
                <a:cxn ang="0">
                  <a:pos x="T2" y="T3"/>
                </a:cxn>
                <a:cxn ang="0">
                  <a:pos x="T4" y="T5"/>
                </a:cxn>
                <a:cxn ang="0">
                  <a:pos x="T6" y="T7"/>
                </a:cxn>
                <a:cxn ang="0">
                  <a:pos x="T8" y="T9"/>
                </a:cxn>
                <a:cxn ang="0">
                  <a:pos x="T10" y="T11"/>
                </a:cxn>
              </a:cxnLst>
              <a:rect l="0" t="0" r="r" b="b"/>
              <a:pathLst>
                <a:path w="2972" h="51">
                  <a:moveTo>
                    <a:pt x="2972" y="25"/>
                  </a:moveTo>
                  <a:lnTo>
                    <a:pt x="2972" y="0"/>
                  </a:lnTo>
                  <a:lnTo>
                    <a:pt x="0" y="0"/>
                  </a:lnTo>
                  <a:lnTo>
                    <a:pt x="0" y="51"/>
                  </a:lnTo>
                  <a:lnTo>
                    <a:pt x="2972" y="51"/>
                  </a:lnTo>
                  <a:lnTo>
                    <a:pt x="2972" y="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 name="Freeform 15"/>
            <p:cNvSpPr>
              <a:spLocks/>
            </p:cNvSpPr>
            <p:nvPr/>
          </p:nvSpPr>
          <p:spPr bwMode="auto">
            <a:xfrm>
              <a:off x="4577" y="2427"/>
              <a:ext cx="3011" cy="52"/>
            </a:xfrm>
            <a:custGeom>
              <a:avLst/>
              <a:gdLst>
                <a:gd name="T0" fmla="*/ 0 w 3011"/>
                <a:gd name="T1" fmla="*/ 0 h 52"/>
                <a:gd name="T2" fmla="*/ 13 w 3011"/>
                <a:gd name="T3" fmla="*/ 52 h 52"/>
                <a:gd name="T4" fmla="*/ 3011 w 3011"/>
                <a:gd name="T5" fmla="*/ 52 h 52"/>
                <a:gd name="T6" fmla="*/ 3011 w 3011"/>
                <a:gd name="T7" fmla="*/ 0 h 52"/>
                <a:gd name="T8" fmla="*/ 13 w 3011"/>
                <a:gd name="T9" fmla="*/ 0 h 52"/>
                <a:gd name="T10" fmla="*/ 19 w 3011"/>
                <a:gd name="T11" fmla="*/ 52 h 52"/>
                <a:gd name="T12" fmla="*/ 0 w 3011"/>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3011" h="52">
                  <a:moveTo>
                    <a:pt x="0" y="0"/>
                  </a:moveTo>
                  <a:lnTo>
                    <a:pt x="13" y="52"/>
                  </a:lnTo>
                  <a:lnTo>
                    <a:pt x="3011" y="52"/>
                  </a:lnTo>
                  <a:lnTo>
                    <a:pt x="3011" y="0"/>
                  </a:lnTo>
                  <a:lnTo>
                    <a:pt x="13" y="0"/>
                  </a:lnTo>
                  <a:lnTo>
                    <a:pt x="19" y="52"/>
                  </a:lnTo>
                  <a:lnTo>
                    <a:pt x="0"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3" name="Freeform 16"/>
            <p:cNvSpPr>
              <a:spLocks/>
            </p:cNvSpPr>
            <p:nvPr/>
          </p:nvSpPr>
          <p:spPr bwMode="auto">
            <a:xfrm>
              <a:off x="4577" y="1685"/>
              <a:ext cx="1537" cy="794"/>
            </a:xfrm>
            <a:custGeom>
              <a:avLst/>
              <a:gdLst>
                <a:gd name="T0" fmla="*/ 1537 w 1537"/>
                <a:gd name="T1" fmla="*/ 0 h 794"/>
                <a:gd name="T2" fmla="*/ 1512 w 1537"/>
                <a:gd name="T3" fmla="*/ 0 h 794"/>
                <a:gd name="T4" fmla="*/ 0 w 1537"/>
                <a:gd name="T5" fmla="*/ 742 h 794"/>
                <a:gd name="T6" fmla="*/ 19 w 1537"/>
                <a:gd name="T7" fmla="*/ 794 h 794"/>
                <a:gd name="T8" fmla="*/ 1537 w 1537"/>
                <a:gd name="T9" fmla="*/ 51 h 794"/>
                <a:gd name="T10" fmla="*/ 1512 w 1537"/>
                <a:gd name="T11" fmla="*/ 51 h 794"/>
                <a:gd name="T12" fmla="*/ 1537 w 1537"/>
                <a:gd name="T13" fmla="*/ 0 h 794"/>
                <a:gd name="T14" fmla="*/ 1524 w 1537"/>
                <a:gd name="T15" fmla="*/ 0 h 794"/>
                <a:gd name="T16" fmla="*/ 1512 w 1537"/>
                <a:gd name="T17" fmla="*/ 0 h 794"/>
                <a:gd name="T18" fmla="*/ 1537 w 1537"/>
                <a:gd name="T19"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7" h="794">
                  <a:moveTo>
                    <a:pt x="1537" y="0"/>
                  </a:moveTo>
                  <a:lnTo>
                    <a:pt x="1512" y="0"/>
                  </a:lnTo>
                  <a:lnTo>
                    <a:pt x="0" y="742"/>
                  </a:lnTo>
                  <a:lnTo>
                    <a:pt x="19" y="794"/>
                  </a:lnTo>
                  <a:lnTo>
                    <a:pt x="1537" y="51"/>
                  </a:lnTo>
                  <a:lnTo>
                    <a:pt x="1512" y="51"/>
                  </a:lnTo>
                  <a:lnTo>
                    <a:pt x="1537" y="0"/>
                  </a:lnTo>
                  <a:lnTo>
                    <a:pt x="1524" y="0"/>
                  </a:lnTo>
                  <a:lnTo>
                    <a:pt x="1512" y="0"/>
                  </a:lnTo>
                  <a:lnTo>
                    <a:pt x="153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 name="Freeform 17"/>
            <p:cNvSpPr>
              <a:spLocks/>
            </p:cNvSpPr>
            <p:nvPr/>
          </p:nvSpPr>
          <p:spPr bwMode="auto">
            <a:xfrm>
              <a:off x="6089" y="1685"/>
              <a:ext cx="1505" cy="788"/>
            </a:xfrm>
            <a:custGeom>
              <a:avLst/>
              <a:gdLst>
                <a:gd name="T0" fmla="*/ 1499 w 1505"/>
                <a:gd name="T1" fmla="*/ 768 h 788"/>
                <a:gd name="T2" fmla="*/ 1505 w 1505"/>
                <a:gd name="T3" fmla="*/ 742 h 788"/>
                <a:gd name="T4" fmla="*/ 25 w 1505"/>
                <a:gd name="T5" fmla="*/ 0 h 788"/>
                <a:gd name="T6" fmla="*/ 0 w 1505"/>
                <a:gd name="T7" fmla="*/ 51 h 788"/>
                <a:gd name="T8" fmla="*/ 1486 w 1505"/>
                <a:gd name="T9" fmla="*/ 788 h 788"/>
                <a:gd name="T10" fmla="*/ 1499 w 1505"/>
                <a:gd name="T11" fmla="*/ 768 h 788"/>
              </a:gdLst>
              <a:ahLst/>
              <a:cxnLst>
                <a:cxn ang="0">
                  <a:pos x="T0" y="T1"/>
                </a:cxn>
                <a:cxn ang="0">
                  <a:pos x="T2" y="T3"/>
                </a:cxn>
                <a:cxn ang="0">
                  <a:pos x="T4" y="T5"/>
                </a:cxn>
                <a:cxn ang="0">
                  <a:pos x="T6" y="T7"/>
                </a:cxn>
                <a:cxn ang="0">
                  <a:pos x="T8" y="T9"/>
                </a:cxn>
                <a:cxn ang="0">
                  <a:pos x="T10" y="T11"/>
                </a:cxn>
              </a:cxnLst>
              <a:rect l="0" t="0" r="r" b="b"/>
              <a:pathLst>
                <a:path w="1505" h="788">
                  <a:moveTo>
                    <a:pt x="1499" y="768"/>
                  </a:moveTo>
                  <a:lnTo>
                    <a:pt x="1505" y="742"/>
                  </a:lnTo>
                  <a:lnTo>
                    <a:pt x="25" y="0"/>
                  </a:lnTo>
                  <a:lnTo>
                    <a:pt x="0" y="51"/>
                  </a:lnTo>
                  <a:lnTo>
                    <a:pt x="1486" y="788"/>
                  </a:lnTo>
                  <a:lnTo>
                    <a:pt x="1499" y="768"/>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5" name="Freeform 18"/>
            <p:cNvSpPr>
              <a:spLocks/>
            </p:cNvSpPr>
            <p:nvPr/>
          </p:nvSpPr>
          <p:spPr bwMode="auto">
            <a:xfrm>
              <a:off x="5194" y="2247"/>
              <a:ext cx="1732" cy="58"/>
            </a:xfrm>
            <a:custGeom>
              <a:avLst/>
              <a:gdLst>
                <a:gd name="T0" fmla="*/ 0 w 1732"/>
                <a:gd name="T1" fmla="*/ 6 h 58"/>
                <a:gd name="T2" fmla="*/ 13 w 1732"/>
                <a:gd name="T3" fmla="*/ 58 h 58"/>
                <a:gd name="T4" fmla="*/ 1732 w 1732"/>
                <a:gd name="T5" fmla="*/ 58 h 58"/>
                <a:gd name="T6" fmla="*/ 1732 w 1732"/>
                <a:gd name="T7" fmla="*/ 0 h 58"/>
                <a:gd name="T8" fmla="*/ 13 w 1732"/>
                <a:gd name="T9" fmla="*/ 0 h 58"/>
                <a:gd name="T10" fmla="*/ 19 w 1732"/>
                <a:gd name="T11" fmla="*/ 58 h 58"/>
                <a:gd name="T12" fmla="*/ 0 w 1732"/>
                <a:gd name="T13" fmla="*/ 6 h 58"/>
              </a:gdLst>
              <a:ahLst/>
              <a:cxnLst>
                <a:cxn ang="0">
                  <a:pos x="T0" y="T1"/>
                </a:cxn>
                <a:cxn ang="0">
                  <a:pos x="T2" y="T3"/>
                </a:cxn>
                <a:cxn ang="0">
                  <a:pos x="T4" y="T5"/>
                </a:cxn>
                <a:cxn ang="0">
                  <a:pos x="T6" y="T7"/>
                </a:cxn>
                <a:cxn ang="0">
                  <a:pos x="T8" y="T9"/>
                </a:cxn>
                <a:cxn ang="0">
                  <a:pos x="T10" y="T11"/>
                </a:cxn>
                <a:cxn ang="0">
                  <a:pos x="T12" y="T13"/>
                </a:cxn>
              </a:cxnLst>
              <a:rect l="0" t="0" r="r" b="b"/>
              <a:pathLst>
                <a:path w="1732" h="58">
                  <a:moveTo>
                    <a:pt x="0" y="6"/>
                  </a:moveTo>
                  <a:lnTo>
                    <a:pt x="13" y="58"/>
                  </a:lnTo>
                  <a:lnTo>
                    <a:pt x="1732" y="58"/>
                  </a:lnTo>
                  <a:lnTo>
                    <a:pt x="1732" y="0"/>
                  </a:lnTo>
                  <a:lnTo>
                    <a:pt x="13" y="0"/>
                  </a:lnTo>
                  <a:lnTo>
                    <a:pt x="19" y="58"/>
                  </a:lnTo>
                  <a:lnTo>
                    <a:pt x="0" y="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 name="Freeform 19"/>
            <p:cNvSpPr>
              <a:spLocks/>
            </p:cNvSpPr>
            <p:nvPr/>
          </p:nvSpPr>
          <p:spPr bwMode="auto">
            <a:xfrm>
              <a:off x="5194" y="1904"/>
              <a:ext cx="895" cy="401"/>
            </a:xfrm>
            <a:custGeom>
              <a:avLst/>
              <a:gdLst>
                <a:gd name="T0" fmla="*/ 895 w 895"/>
                <a:gd name="T1" fmla="*/ 0 h 401"/>
                <a:gd name="T2" fmla="*/ 876 w 895"/>
                <a:gd name="T3" fmla="*/ 0 h 401"/>
                <a:gd name="T4" fmla="*/ 0 w 895"/>
                <a:gd name="T5" fmla="*/ 349 h 401"/>
                <a:gd name="T6" fmla="*/ 19 w 895"/>
                <a:gd name="T7" fmla="*/ 401 h 401"/>
                <a:gd name="T8" fmla="*/ 895 w 895"/>
                <a:gd name="T9" fmla="*/ 52 h 401"/>
                <a:gd name="T10" fmla="*/ 876 w 895"/>
                <a:gd name="T11" fmla="*/ 52 h 401"/>
                <a:gd name="T12" fmla="*/ 895 w 895"/>
                <a:gd name="T13" fmla="*/ 0 h 401"/>
              </a:gdLst>
              <a:ahLst/>
              <a:cxnLst>
                <a:cxn ang="0">
                  <a:pos x="T0" y="T1"/>
                </a:cxn>
                <a:cxn ang="0">
                  <a:pos x="T2" y="T3"/>
                </a:cxn>
                <a:cxn ang="0">
                  <a:pos x="T4" y="T5"/>
                </a:cxn>
                <a:cxn ang="0">
                  <a:pos x="T6" y="T7"/>
                </a:cxn>
                <a:cxn ang="0">
                  <a:pos x="T8" y="T9"/>
                </a:cxn>
                <a:cxn ang="0">
                  <a:pos x="T10" y="T11"/>
                </a:cxn>
                <a:cxn ang="0">
                  <a:pos x="T12" y="T13"/>
                </a:cxn>
              </a:cxnLst>
              <a:rect l="0" t="0" r="r" b="b"/>
              <a:pathLst>
                <a:path w="895" h="401">
                  <a:moveTo>
                    <a:pt x="895" y="0"/>
                  </a:moveTo>
                  <a:lnTo>
                    <a:pt x="876" y="0"/>
                  </a:lnTo>
                  <a:lnTo>
                    <a:pt x="0" y="349"/>
                  </a:lnTo>
                  <a:lnTo>
                    <a:pt x="19" y="401"/>
                  </a:lnTo>
                  <a:lnTo>
                    <a:pt x="895" y="52"/>
                  </a:lnTo>
                  <a:lnTo>
                    <a:pt x="876" y="52"/>
                  </a:lnTo>
                  <a:lnTo>
                    <a:pt x="89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7" name="Freeform 20"/>
            <p:cNvSpPr>
              <a:spLocks/>
            </p:cNvSpPr>
            <p:nvPr/>
          </p:nvSpPr>
          <p:spPr bwMode="auto">
            <a:xfrm>
              <a:off x="6070" y="1904"/>
              <a:ext cx="869" cy="401"/>
            </a:xfrm>
            <a:custGeom>
              <a:avLst/>
              <a:gdLst>
                <a:gd name="T0" fmla="*/ 856 w 869"/>
                <a:gd name="T1" fmla="*/ 375 h 401"/>
                <a:gd name="T2" fmla="*/ 869 w 869"/>
                <a:gd name="T3" fmla="*/ 349 h 401"/>
                <a:gd name="T4" fmla="*/ 19 w 869"/>
                <a:gd name="T5" fmla="*/ 0 h 401"/>
                <a:gd name="T6" fmla="*/ 0 w 869"/>
                <a:gd name="T7" fmla="*/ 52 h 401"/>
                <a:gd name="T8" fmla="*/ 844 w 869"/>
                <a:gd name="T9" fmla="*/ 401 h 401"/>
                <a:gd name="T10" fmla="*/ 856 w 869"/>
                <a:gd name="T11" fmla="*/ 375 h 401"/>
              </a:gdLst>
              <a:ahLst/>
              <a:cxnLst>
                <a:cxn ang="0">
                  <a:pos x="T0" y="T1"/>
                </a:cxn>
                <a:cxn ang="0">
                  <a:pos x="T2" y="T3"/>
                </a:cxn>
                <a:cxn ang="0">
                  <a:pos x="T4" y="T5"/>
                </a:cxn>
                <a:cxn ang="0">
                  <a:pos x="T6" y="T7"/>
                </a:cxn>
                <a:cxn ang="0">
                  <a:pos x="T8" y="T9"/>
                </a:cxn>
                <a:cxn ang="0">
                  <a:pos x="T10" y="T11"/>
                </a:cxn>
              </a:cxnLst>
              <a:rect l="0" t="0" r="r" b="b"/>
              <a:pathLst>
                <a:path w="869" h="401">
                  <a:moveTo>
                    <a:pt x="856" y="375"/>
                  </a:moveTo>
                  <a:lnTo>
                    <a:pt x="869" y="349"/>
                  </a:lnTo>
                  <a:lnTo>
                    <a:pt x="19" y="0"/>
                  </a:lnTo>
                  <a:lnTo>
                    <a:pt x="0" y="52"/>
                  </a:lnTo>
                  <a:lnTo>
                    <a:pt x="844" y="401"/>
                  </a:lnTo>
                  <a:lnTo>
                    <a:pt x="856" y="37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pic>
        <p:nvPicPr>
          <p:cNvPr id="28" name="Picture 21" descr="Na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5125" y="121121"/>
            <a:ext cx="1077019" cy="818475"/>
          </a:xfrm>
          <a:prstGeom prst="rect">
            <a:avLst/>
          </a:prstGeom>
          <a:noFill/>
          <a:extLst>
            <a:ext uri="{909E8E84-426E-40DD-AFC4-6F175D3DCCD1}">
              <a14:hiddenFill xmlns:a14="http://schemas.microsoft.com/office/drawing/2010/main">
                <a:solidFill>
                  <a:srgbClr val="FFFFFF"/>
                </a:solidFill>
              </a14:hiddenFill>
            </a:ext>
          </a:extLst>
        </p:spPr>
      </p:pic>
      <p:sp>
        <p:nvSpPr>
          <p:cNvPr id="29" name="Content Placeholder 2"/>
          <p:cNvSpPr>
            <a:spLocks noGrp="1"/>
          </p:cNvSpPr>
          <p:nvPr>
            <p:ph idx="1"/>
          </p:nvPr>
        </p:nvSpPr>
        <p:spPr>
          <a:xfrm>
            <a:off x="457200" y="1600201"/>
            <a:ext cx="8229600" cy="4438290"/>
          </a:xfrm>
        </p:spPr>
        <p:txBody>
          <a:bodyPr>
            <a:noAutofit/>
          </a:bodyPr>
          <a:lstStyle/>
          <a:p>
            <a:pPr>
              <a:spcAft>
                <a:spcPts val="600"/>
              </a:spcAft>
            </a:pPr>
            <a:endParaRPr lang="en-CA" b="1" dirty="0" smtClean="0">
              <a:solidFill>
                <a:schemeClr val="tx1"/>
              </a:solidFill>
              <a:latin typeface="Calibri" panose="020F0502020204030204" pitchFamily="34" charset="0"/>
              <a:cs typeface="Calibri" panose="020F0502020204030204" pitchFamily="34" charset="0"/>
            </a:endParaRPr>
          </a:p>
          <a:p>
            <a:pPr>
              <a:spcAft>
                <a:spcPts val="600"/>
              </a:spcAft>
            </a:pPr>
            <a:r>
              <a:rPr lang="en-CA" b="1" dirty="0" smtClean="0">
                <a:solidFill>
                  <a:schemeClr val="tx1"/>
                </a:solidFill>
                <a:latin typeface="Calibri" panose="020F0502020204030204" pitchFamily="34" charset="0"/>
                <a:cs typeface="Calibri" panose="020F0502020204030204" pitchFamily="34" charset="0"/>
              </a:rPr>
              <a:t>Test does distinguish between distinct levels of performance</a:t>
            </a:r>
          </a:p>
          <a:p>
            <a:pPr>
              <a:spcAft>
                <a:spcPts val="600"/>
              </a:spcAft>
            </a:pPr>
            <a:endParaRPr lang="en-CA" b="1" dirty="0" smtClean="0">
              <a:solidFill>
                <a:schemeClr val="tx1"/>
              </a:solidFill>
              <a:latin typeface="Calibri" panose="020F0502020204030204" pitchFamily="34" charset="0"/>
              <a:cs typeface="Calibri" panose="020F0502020204030204" pitchFamily="34" charset="0"/>
            </a:endParaRPr>
          </a:p>
          <a:p>
            <a:pPr>
              <a:spcAft>
                <a:spcPts val="600"/>
              </a:spcAft>
            </a:pPr>
            <a:r>
              <a:rPr lang="en-CA" b="1" dirty="0" smtClean="0">
                <a:solidFill>
                  <a:schemeClr val="tx1"/>
                </a:solidFill>
                <a:latin typeface="Calibri" panose="020F0502020204030204" pitchFamily="34" charset="0"/>
                <a:cs typeface="Calibri" panose="020F0502020204030204" pitchFamily="34" charset="0"/>
              </a:rPr>
              <a:t>Top 4 candidates stand out as L4 readers</a:t>
            </a:r>
          </a:p>
          <a:p>
            <a:pPr>
              <a:spcAft>
                <a:spcPts val="600"/>
              </a:spcAft>
            </a:pPr>
            <a:endParaRPr lang="en-CA" b="1" dirty="0" smtClean="0">
              <a:solidFill>
                <a:schemeClr val="tx1"/>
              </a:solidFill>
              <a:latin typeface="Calibri" panose="020F0502020204030204" pitchFamily="34" charset="0"/>
              <a:cs typeface="Calibri" panose="020F0502020204030204" pitchFamily="34" charset="0"/>
            </a:endParaRPr>
          </a:p>
          <a:p>
            <a:pPr>
              <a:spcAft>
                <a:spcPts val="600"/>
              </a:spcAft>
            </a:pPr>
            <a:r>
              <a:rPr lang="en-CA" b="1" dirty="0" smtClean="0">
                <a:solidFill>
                  <a:schemeClr val="tx1"/>
                </a:solidFill>
                <a:latin typeface="Calibri" panose="020F0502020204030204" pitchFamily="34" charset="0"/>
                <a:cs typeface="Calibri" panose="020F0502020204030204" pitchFamily="34" charset="0"/>
              </a:rPr>
              <a:t>Raters do not apply the rating criteria with the same rigour</a:t>
            </a:r>
          </a:p>
          <a:p>
            <a:pPr>
              <a:spcAft>
                <a:spcPts val="600"/>
              </a:spcAft>
            </a:pPr>
            <a:endParaRPr lang="en-CA" b="1" dirty="0" smtClean="0">
              <a:solidFill>
                <a:schemeClr val="tx1"/>
              </a:solidFill>
              <a:latin typeface="Calibri" panose="020F0502020204030204" pitchFamily="34" charset="0"/>
              <a:cs typeface="Calibri" panose="020F0502020204030204" pitchFamily="34" charset="0"/>
            </a:endParaRPr>
          </a:p>
          <a:p>
            <a:pPr>
              <a:spcAft>
                <a:spcPts val="600"/>
              </a:spcAft>
            </a:pPr>
            <a:r>
              <a:rPr lang="en-CA" b="1" dirty="0" smtClean="0">
                <a:solidFill>
                  <a:schemeClr val="tx1"/>
                </a:solidFill>
                <a:latin typeface="Calibri" panose="020F0502020204030204" pitchFamily="34" charset="0"/>
                <a:cs typeface="Calibri" panose="020F0502020204030204" pitchFamily="34" charset="0"/>
              </a:rPr>
              <a:t>Threshold performance not yet established</a:t>
            </a:r>
            <a:endParaRPr lang="en-CA"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2333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9">
                                            <p:txEl>
                                              <p:pRg st="1" end="1"/>
                                            </p:txEl>
                                          </p:spTgt>
                                        </p:tgtEl>
                                        <p:attrNameLst>
                                          <p:attrName>style.visibility</p:attrName>
                                        </p:attrNameLst>
                                      </p:cBhvr>
                                      <p:to>
                                        <p:strVal val="visible"/>
                                      </p:to>
                                    </p:set>
                                    <p:animEffect transition="in" filter="fade">
                                      <p:cBhvr>
                                        <p:cTn id="7" dur="2000"/>
                                        <p:tgtEl>
                                          <p:spTgt spid="29">
                                            <p:txEl>
                                              <p:pRg st="1" end="1"/>
                                            </p:txEl>
                                          </p:spTgt>
                                        </p:tgtEl>
                                      </p:cBhvr>
                                    </p:animEffect>
                                  </p:childTnLst>
                                </p:cTn>
                              </p:par>
                            </p:childTnLst>
                          </p:cTn>
                        </p:par>
                        <p:par>
                          <p:cTn id="8" fill="hold">
                            <p:stCondLst>
                              <p:cond delay="2500"/>
                            </p:stCondLst>
                            <p:childTnLst>
                              <p:par>
                                <p:cTn id="9" presetID="10" presetClass="entr" presetSubtype="0" fill="hold" grpId="0" nodeType="afterEffect">
                                  <p:stCondLst>
                                    <p:cond delay="500"/>
                                  </p:stCondLst>
                                  <p:childTnLst>
                                    <p:set>
                                      <p:cBhvr>
                                        <p:cTn id="10" dur="1" fill="hold">
                                          <p:stCondLst>
                                            <p:cond delay="0"/>
                                          </p:stCondLst>
                                        </p:cTn>
                                        <p:tgtEl>
                                          <p:spTgt spid="29">
                                            <p:txEl>
                                              <p:pRg st="3" end="3"/>
                                            </p:txEl>
                                          </p:spTgt>
                                        </p:tgtEl>
                                        <p:attrNameLst>
                                          <p:attrName>style.visibility</p:attrName>
                                        </p:attrNameLst>
                                      </p:cBhvr>
                                      <p:to>
                                        <p:strVal val="visible"/>
                                      </p:to>
                                    </p:set>
                                    <p:animEffect transition="in" filter="fade">
                                      <p:cBhvr>
                                        <p:cTn id="11" dur="2000"/>
                                        <p:tgtEl>
                                          <p:spTgt spid="29">
                                            <p:txEl>
                                              <p:pRg st="3" end="3"/>
                                            </p:txEl>
                                          </p:spTgt>
                                        </p:tgtEl>
                                      </p:cBhvr>
                                    </p:animEffect>
                                  </p:childTnLst>
                                </p:cTn>
                              </p:par>
                            </p:childTnLst>
                          </p:cTn>
                        </p:par>
                        <p:par>
                          <p:cTn id="12" fill="hold">
                            <p:stCondLst>
                              <p:cond delay="5000"/>
                            </p:stCondLst>
                            <p:childTnLst>
                              <p:par>
                                <p:cTn id="13" presetID="10" presetClass="entr" presetSubtype="0" fill="hold" grpId="0" nodeType="afterEffect">
                                  <p:stCondLst>
                                    <p:cond delay="500"/>
                                  </p:stCondLst>
                                  <p:childTnLst>
                                    <p:set>
                                      <p:cBhvr>
                                        <p:cTn id="14" dur="1" fill="hold">
                                          <p:stCondLst>
                                            <p:cond delay="0"/>
                                          </p:stCondLst>
                                        </p:cTn>
                                        <p:tgtEl>
                                          <p:spTgt spid="29">
                                            <p:txEl>
                                              <p:pRg st="5" end="5"/>
                                            </p:txEl>
                                          </p:spTgt>
                                        </p:tgtEl>
                                        <p:attrNameLst>
                                          <p:attrName>style.visibility</p:attrName>
                                        </p:attrNameLst>
                                      </p:cBhvr>
                                      <p:to>
                                        <p:strVal val="visible"/>
                                      </p:to>
                                    </p:set>
                                    <p:animEffect transition="in" filter="fade">
                                      <p:cBhvr>
                                        <p:cTn id="15" dur="2000"/>
                                        <p:tgtEl>
                                          <p:spTgt spid="29">
                                            <p:txEl>
                                              <p:pRg st="5" end="5"/>
                                            </p:txEl>
                                          </p:spTgt>
                                        </p:tgtEl>
                                      </p:cBhvr>
                                    </p:animEffect>
                                  </p:childTnLst>
                                </p:cTn>
                              </p:par>
                            </p:childTnLst>
                          </p:cTn>
                        </p:par>
                        <p:par>
                          <p:cTn id="16" fill="hold">
                            <p:stCondLst>
                              <p:cond delay="7500"/>
                            </p:stCondLst>
                            <p:childTnLst>
                              <p:par>
                                <p:cTn id="17" presetID="10" presetClass="entr" presetSubtype="0" fill="hold" grpId="0" nodeType="afterEffect">
                                  <p:stCondLst>
                                    <p:cond delay="500"/>
                                  </p:stCondLst>
                                  <p:childTnLst>
                                    <p:set>
                                      <p:cBhvr>
                                        <p:cTn id="18" dur="1" fill="hold">
                                          <p:stCondLst>
                                            <p:cond delay="0"/>
                                          </p:stCondLst>
                                        </p:cTn>
                                        <p:tgtEl>
                                          <p:spTgt spid="29">
                                            <p:txEl>
                                              <p:pRg st="7" end="7"/>
                                            </p:txEl>
                                          </p:spTgt>
                                        </p:tgtEl>
                                        <p:attrNameLst>
                                          <p:attrName>style.visibility</p:attrName>
                                        </p:attrNameLst>
                                      </p:cBhvr>
                                      <p:to>
                                        <p:strVal val="visible"/>
                                      </p:to>
                                    </p:set>
                                    <p:animEffect transition="in" filter="fade">
                                      <p:cBhvr>
                                        <p:cTn id="19" dur="2000"/>
                                        <p:tgtEl>
                                          <p:spTgt spid="2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5612861" y="6356350"/>
            <a:ext cx="2836462" cy="365125"/>
          </a:xfrm>
        </p:spPr>
        <p:txBody>
          <a:bodyPr/>
          <a:lstStyle/>
          <a:p>
            <a:pPr>
              <a:defRPr/>
            </a:pPr>
            <a:r>
              <a:rPr lang="nl-NL" altLang="en-US" sz="1100" dirty="0" smtClean="0">
                <a:solidFill>
                  <a:schemeClr val="tx1">
                    <a:lumMod val="50000"/>
                    <a:lumOff val="50000"/>
                  </a:schemeClr>
                </a:solidFill>
              </a:rPr>
              <a:t>STANAG 6001 Level 4 Reading Test</a:t>
            </a:r>
            <a:endParaRPr lang="nl-NL" altLang="en-US" sz="1100" dirty="0">
              <a:solidFill>
                <a:schemeClr val="tx1">
                  <a:lumMod val="50000"/>
                  <a:lumOff val="50000"/>
                </a:schemeClr>
              </a:solidFill>
            </a:endParaRPr>
          </a:p>
        </p:txBody>
      </p:sp>
      <p:sp>
        <p:nvSpPr>
          <p:cNvPr id="8" name="Title 1"/>
          <p:cNvSpPr>
            <a:spLocks noGrp="1"/>
          </p:cNvSpPr>
          <p:nvPr>
            <p:ph type="title"/>
          </p:nvPr>
        </p:nvSpPr>
        <p:spPr>
          <a:xfrm>
            <a:off x="0" y="317214"/>
            <a:ext cx="9144000" cy="723646"/>
          </a:xfrm>
        </p:spPr>
        <p:txBody>
          <a:bodyPr/>
          <a:lstStyle/>
          <a:p>
            <a:pPr>
              <a:lnSpc>
                <a:spcPct val="100000"/>
              </a:lnSpc>
              <a:defRPr/>
            </a:pPr>
            <a:r>
              <a:rPr lang="en-CA" sz="3600" b="1" dirty="0" smtClean="0">
                <a:cs typeface="+mj-cs"/>
              </a:rPr>
              <a:t>Challenges</a:t>
            </a:r>
            <a:endParaRPr lang="en-CA" sz="3600" b="1" dirty="0">
              <a:cs typeface="+mj-cs"/>
            </a:endParaRPr>
          </a:p>
        </p:txBody>
      </p:sp>
      <p:grpSp>
        <p:nvGrpSpPr>
          <p:cNvPr id="9" name="Group 2"/>
          <p:cNvGrpSpPr>
            <a:grpSpLocks/>
          </p:cNvGrpSpPr>
          <p:nvPr/>
        </p:nvGrpSpPr>
        <p:grpSpPr bwMode="auto">
          <a:xfrm>
            <a:off x="97645" y="121121"/>
            <a:ext cx="931665" cy="838747"/>
            <a:chOff x="4532" y="1685"/>
            <a:chExt cx="3085" cy="2647"/>
          </a:xfrm>
        </p:grpSpPr>
        <p:sp>
          <p:nvSpPr>
            <p:cNvPr id="10" name="Freeform 3"/>
            <p:cNvSpPr>
              <a:spLocks noEditPoints="1"/>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403 w 724"/>
                <a:gd name="T91" fmla="*/ 543 h 1525"/>
                <a:gd name="T92" fmla="*/ 403 w 724"/>
                <a:gd name="T93" fmla="*/ 259 h 1525"/>
                <a:gd name="T94" fmla="*/ 384 w 724"/>
                <a:gd name="T95" fmla="*/ 239 h 1525"/>
                <a:gd name="T96" fmla="*/ 359 w 724"/>
                <a:gd name="T97" fmla="*/ 214 h 1525"/>
                <a:gd name="T98" fmla="*/ 340 w 724"/>
                <a:gd name="T99" fmla="*/ 194 h 1525"/>
                <a:gd name="T100" fmla="*/ 321 w 724"/>
                <a:gd name="T101" fmla="*/ 627 h 1525"/>
                <a:gd name="T102" fmla="*/ 359 w 724"/>
                <a:gd name="T103" fmla="*/ 608 h 1525"/>
                <a:gd name="T104" fmla="*/ 384 w 724"/>
                <a:gd name="T105" fmla="*/ 588 h 1525"/>
                <a:gd name="T106" fmla="*/ 403 w 724"/>
                <a:gd name="T107" fmla="*/ 562 h 1525"/>
                <a:gd name="T108" fmla="*/ 403 w 724"/>
                <a:gd name="T109" fmla="*/ 1260 h 1525"/>
                <a:gd name="T110" fmla="*/ 403 w 724"/>
                <a:gd name="T111" fmla="*/ 847 h 1525"/>
                <a:gd name="T112" fmla="*/ 384 w 724"/>
                <a:gd name="T113" fmla="*/ 827 h 1525"/>
                <a:gd name="T114" fmla="*/ 359 w 724"/>
                <a:gd name="T115" fmla="*/ 801 h 1525"/>
                <a:gd name="T116" fmla="*/ 340 w 724"/>
                <a:gd name="T117" fmla="*/ 782 h 1525"/>
                <a:gd name="T118" fmla="*/ 321 w 724"/>
                <a:gd name="T119" fmla="*/ 1324 h 1525"/>
                <a:gd name="T120" fmla="*/ 359 w 724"/>
                <a:gd name="T121" fmla="*/ 1324 h 1525"/>
                <a:gd name="T122" fmla="*/ 384 w 724"/>
                <a:gd name="T123" fmla="*/ 1305 h 1525"/>
                <a:gd name="T124" fmla="*/ 403 w 724"/>
                <a:gd name="T125" fmla="*/ 1286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close/>
                  <a:moveTo>
                    <a:pt x="403" y="543"/>
                  </a:moveTo>
                  <a:lnTo>
                    <a:pt x="403" y="278"/>
                  </a:lnTo>
                  <a:lnTo>
                    <a:pt x="403" y="259"/>
                  </a:lnTo>
                  <a:lnTo>
                    <a:pt x="403" y="239"/>
                  </a:lnTo>
                  <a:lnTo>
                    <a:pt x="384" y="239"/>
                  </a:lnTo>
                  <a:lnTo>
                    <a:pt x="384" y="214"/>
                  </a:lnTo>
                  <a:lnTo>
                    <a:pt x="359" y="214"/>
                  </a:lnTo>
                  <a:lnTo>
                    <a:pt x="340" y="214"/>
                  </a:lnTo>
                  <a:lnTo>
                    <a:pt x="340" y="194"/>
                  </a:lnTo>
                  <a:lnTo>
                    <a:pt x="321" y="194"/>
                  </a:lnTo>
                  <a:lnTo>
                    <a:pt x="321" y="627"/>
                  </a:lnTo>
                  <a:lnTo>
                    <a:pt x="340" y="627"/>
                  </a:lnTo>
                  <a:lnTo>
                    <a:pt x="359" y="608"/>
                  </a:lnTo>
                  <a:lnTo>
                    <a:pt x="384" y="608"/>
                  </a:lnTo>
                  <a:lnTo>
                    <a:pt x="384" y="588"/>
                  </a:lnTo>
                  <a:lnTo>
                    <a:pt x="403" y="588"/>
                  </a:lnTo>
                  <a:lnTo>
                    <a:pt x="403" y="562"/>
                  </a:lnTo>
                  <a:lnTo>
                    <a:pt x="403" y="543"/>
                  </a:lnTo>
                  <a:close/>
                  <a:moveTo>
                    <a:pt x="403" y="1260"/>
                  </a:moveTo>
                  <a:lnTo>
                    <a:pt x="403" y="866"/>
                  </a:lnTo>
                  <a:lnTo>
                    <a:pt x="403" y="847"/>
                  </a:lnTo>
                  <a:lnTo>
                    <a:pt x="403" y="827"/>
                  </a:lnTo>
                  <a:lnTo>
                    <a:pt x="384" y="827"/>
                  </a:lnTo>
                  <a:lnTo>
                    <a:pt x="384" y="801"/>
                  </a:lnTo>
                  <a:lnTo>
                    <a:pt x="359" y="801"/>
                  </a:lnTo>
                  <a:lnTo>
                    <a:pt x="359" y="782"/>
                  </a:lnTo>
                  <a:lnTo>
                    <a:pt x="340" y="782"/>
                  </a:lnTo>
                  <a:lnTo>
                    <a:pt x="321" y="782"/>
                  </a:lnTo>
                  <a:lnTo>
                    <a:pt x="321" y="1324"/>
                  </a:lnTo>
                  <a:lnTo>
                    <a:pt x="340" y="1324"/>
                  </a:lnTo>
                  <a:lnTo>
                    <a:pt x="359" y="1324"/>
                  </a:lnTo>
                  <a:lnTo>
                    <a:pt x="384" y="1324"/>
                  </a:lnTo>
                  <a:lnTo>
                    <a:pt x="384" y="1305"/>
                  </a:lnTo>
                  <a:lnTo>
                    <a:pt x="403" y="1305"/>
                  </a:lnTo>
                  <a:lnTo>
                    <a:pt x="403" y="1286"/>
                  </a:lnTo>
                  <a:lnTo>
                    <a:pt x="403" y="126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 name="Freeform 4"/>
            <p:cNvSpPr>
              <a:spLocks/>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2" name="Freeform 5"/>
            <p:cNvSpPr>
              <a:spLocks/>
            </p:cNvSpPr>
            <p:nvPr/>
          </p:nvSpPr>
          <p:spPr bwMode="auto">
            <a:xfrm>
              <a:off x="5144" y="2729"/>
              <a:ext cx="82" cy="433"/>
            </a:xfrm>
            <a:custGeom>
              <a:avLst/>
              <a:gdLst>
                <a:gd name="T0" fmla="*/ 82 w 82"/>
                <a:gd name="T1" fmla="*/ 349 h 433"/>
                <a:gd name="T2" fmla="*/ 82 w 82"/>
                <a:gd name="T3" fmla="*/ 84 h 433"/>
                <a:gd name="T4" fmla="*/ 82 w 82"/>
                <a:gd name="T5" fmla="*/ 65 h 433"/>
                <a:gd name="T6" fmla="*/ 82 w 82"/>
                <a:gd name="T7" fmla="*/ 45 h 433"/>
                <a:gd name="T8" fmla="*/ 63 w 82"/>
                <a:gd name="T9" fmla="*/ 45 h 433"/>
                <a:gd name="T10" fmla="*/ 63 w 82"/>
                <a:gd name="T11" fmla="*/ 20 h 433"/>
                <a:gd name="T12" fmla="*/ 38 w 82"/>
                <a:gd name="T13" fmla="*/ 20 h 433"/>
                <a:gd name="T14" fmla="*/ 19 w 82"/>
                <a:gd name="T15" fmla="*/ 20 h 433"/>
                <a:gd name="T16" fmla="*/ 19 w 82"/>
                <a:gd name="T17" fmla="*/ 0 h 433"/>
                <a:gd name="T18" fmla="*/ 0 w 82"/>
                <a:gd name="T19" fmla="*/ 0 h 433"/>
                <a:gd name="T20" fmla="*/ 0 w 82"/>
                <a:gd name="T21" fmla="*/ 433 h 433"/>
                <a:gd name="T22" fmla="*/ 19 w 82"/>
                <a:gd name="T23" fmla="*/ 433 h 433"/>
                <a:gd name="T24" fmla="*/ 38 w 82"/>
                <a:gd name="T25" fmla="*/ 414 h 433"/>
                <a:gd name="T26" fmla="*/ 63 w 82"/>
                <a:gd name="T27" fmla="*/ 414 h 433"/>
                <a:gd name="T28" fmla="*/ 63 w 82"/>
                <a:gd name="T29" fmla="*/ 394 h 433"/>
                <a:gd name="T30" fmla="*/ 82 w 82"/>
                <a:gd name="T31" fmla="*/ 394 h 433"/>
                <a:gd name="T32" fmla="*/ 82 w 82"/>
                <a:gd name="T33" fmla="*/ 368 h 433"/>
                <a:gd name="T34" fmla="*/ 82 w 82"/>
                <a:gd name="T35" fmla="*/ 34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433">
                  <a:moveTo>
                    <a:pt x="82" y="349"/>
                  </a:moveTo>
                  <a:lnTo>
                    <a:pt x="82" y="84"/>
                  </a:lnTo>
                  <a:lnTo>
                    <a:pt x="82" y="65"/>
                  </a:lnTo>
                  <a:lnTo>
                    <a:pt x="82" y="45"/>
                  </a:lnTo>
                  <a:lnTo>
                    <a:pt x="63" y="45"/>
                  </a:lnTo>
                  <a:lnTo>
                    <a:pt x="63" y="20"/>
                  </a:lnTo>
                  <a:lnTo>
                    <a:pt x="38" y="20"/>
                  </a:lnTo>
                  <a:lnTo>
                    <a:pt x="19" y="20"/>
                  </a:lnTo>
                  <a:lnTo>
                    <a:pt x="19" y="0"/>
                  </a:lnTo>
                  <a:lnTo>
                    <a:pt x="0" y="0"/>
                  </a:lnTo>
                  <a:lnTo>
                    <a:pt x="0" y="433"/>
                  </a:lnTo>
                  <a:lnTo>
                    <a:pt x="19" y="433"/>
                  </a:lnTo>
                  <a:lnTo>
                    <a:pt x="38" y="414"/>
                  </a:lnTo>
                  <a:lnTo>
                    <a:pt x="63" y="414"/>
                  </a:lnTo>
                  <a:lnTo>
                    <a:pt x="63" y="394"/>
                  </a:lnTo>
                  <a:lnTo>
                    <a:pt x="82" y="394"/>
                  </a:lnTo>
                  <a:lnTo>
                    <a:pt x="82" y="368"/>
                  </a:lnTo>
                  <a:lnTo>
                    <a:pt x="82" y="349"/>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3" name="Freeform 6"/>
            <p:cNvSpPr>
              <a:spLocks/>
            </p:cNvSpPr>
            <p:nvPr/>
          </p:nvSpPr>
          <p:spPr bwMode="auto">
            <a:xfrm>
              <a:off x="5144" y="3317"/>
              <a:ext cx="82" cy="542"/>
            </a:xfrm>
            <a:custGeom>
              <a:avLst/>
              <a:gdLst>
                <a:gd name="T0" fmla="*/ 82 w 82"/>
                <a:gd name="T1" fmla="*/ 478 h 542"/>
                <a:gd name="T2" fmla="*/ 82 w 82"/>
                <a:gd name="T3" fmla="*/ 84 h 542"/>
                <a:gd name="T4" fmla="*/ 82 w 82"/>
                <a:gd name="T5" fmla="*/ 65 h 542"/>
                <a:gd name="T6" fmla="*/ 82 w 82"/>
                <a:gd name="T7" fmla="*/ 45 h 542"/>
                <a:gd name="T8" fmla="*/ 63 w 82"/>
                <a:gd name="T9" fmla="*/ 45 h 542"/>
                <a:gd name="T10" fmla="*/ 63 w 82"/>
                <a:gd name="T11" fmla="*/ 19 h 542"/>
                <a:gd name="T12" fmla="*/ 38 w 82"/>
                <a:gd name="T13" fmla="*/ 19 h 542"/>
                <a:gd name="T14" fmla="*/ 38 w 82"/>
                <a:gd name="T15" fmla="*/ 0 h 542"/>
                <a:gd name="T16" fmla="*/ 19 w 82"/>
                <a:gd name="T17" fmla="*/ 0 h 542"/>
                <a:gd name="T18" fmla="*/ 0 w 82"/>
                <a:gd name="T19" fmla="*/ 0 h 542"/>
                <a:gd name="T20" fmla="*/ 0 w 82"/>
                <a:gd name="T21" fmla="*/ 542 h 542"/>
                <a:gd name="T22" fmla="*/ 19 w 82"/>
                <a:gd name="T23" fmla="*/ 542 h 542"/>
                <a:gd name="T24" fmla="*/ 38 w 82"/>
                <a:gd name="T25" fmla="*/ 542 h 542"/>
                <a:gd name="T26" fmla="*/ 63 w 82"/>
                <a:gd name="T27" fmla="*/ 542 h 542"/>
                <a:gd name="T28" fmla="*/ 63 w 82"/>
                <a:gd name="T29" fmla="*/ 523 h 542"/>
                <a:gd name="T30" fmla="*/ 82 w 82"/>
                <a:gd name="T31" fmla="*/ 523 h 542"/>
                <a:gd name="T32" fmla="*/ 82 w 82"/>
                <a:gd name="T33" fmla="*/ 504 h 542"/>
                <a:gd name="T34" fmla="*/ 82 w 82"/>
                <a:gd name="T35" fmla="*/ 478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542">
                  <a:moveTo>
                    <a:pt x="82" y="478"/>
                  </a:moveTo>
                  <a:lnTo>
                    <a:pt x="82" y="84"/>
                  </a:lnTo>
                  <a:lnTo>
                    <a:pt x="82" y="65"/>
                  </a:lnTo>
                  <a:lnTo>
                    <a:pt x="82" y="45"/>
                  </a:lnTo>
                  <a:lnTo>
                    <a:pt x="63" y="45"/>
                  </a:lnTo>
                  <a:lnTo>
                    <a:pt x="63" y="19"/>
                  </a:lnTo>
                  <a:lnTo>
                    <a:pt x="38" y="19"/>
                  </a:lnTo>
                  <a:lnTo>
                    <a:pt x="38" y="0"/>
                  </a:lnTo>
                  <a:lnTo>
                    <a:pt x="19" y="0"/>
                  </a:lnTo>
                  <a:lnTo>
                    <a:pt x="0" y="0"/>
                  </a:lnTo>
                  <a:lnTo>
                    <a:pt x="0" y="542"/>
                  </a:lnTo>
                  <a:lnTo>
                    <a:pt x="19" y="542"/>
                  </a:lnTo>
                  <a:lnTo>
                    <a:pt x="38" y="542"/>
                  </a:lnTo>
                  <a:lnTo>
                    <a:pt x="63" y="542"/>
                  </a:lnTo>
                  <a:lnTo>
                    <a:pt x="63" y="523"/>
                  </a:lnTo>
                  <a:lnTo>
                    <a:pt x="82" y="523"/>
                  </a:lnTo>
                  <a:lnTo>
                    <a:pt x="82" y="504"/>
                  </a:lnTo>
                  <a:lnTo>
                    <a:pt x="82" y="478"/>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4" name="Rectangle 7"/>
            <p:cNvSpPr>
              <a:spLocks noChangeArrowheads="1"/>
            </p:cNvSpPr>
            <p:nvPr/>
          </p:nvSpPr>
          <p:spPr bwMode="auto">
            <a:xfrm>
              <a:off x="5610" y="2535"/>
              <a:ext cx="321" cy="1525"/>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 name="Rectangle 8"/>
            <p:cNvSpPr>
              <a:spLocks noChangeArrowheads="1"/>
            </p:cNvSpPr>
            <p:nvPr/>
          </p:nvSpPr>
          <p:spPr bwMode="auto">
            <a:xfrm>
              <a:off x="5610" y="2535"/>
              <a:ext cx="321" cy="1525"/>
            </a:xfrm>
            <a:prstGeom prst="rect">
              <a:avLst/>
            </a:prstGeom>
            <a:noFill/>
            <a:ln w="0">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6" name="Freeform 9"/>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 name="Freeform 10"/>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8" name="Freeform 11"/>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 name="Freeform 12"/>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20" name="Freeform 13"/>
            <p:cNvSpPr>
              <a:spLocks/>
            </p:cNvSpPr>
            <p:nvPr/>
          </p:nvSpPr>
          <p:spPr bwMode="auto">
            <a:xfrm>
              <a:off x="4756" y="4129"/>
              <a:ext cx="2677" cy="57"/>
            </a:xfrm>
            <a:custGeom>
              <a:avLst/>
              <a:gdLst>
                <a:gd name="T0" fmla="*/ 2569 w 2569"/>
                <a:gd name="T1" fmla="*/ 26 h 52"/>
                <a:gd name="T2" fmla="*/ 2569 w 2569"/>
                <a:gd name="T3" fmla="*/ 0 h 52"/>
                <a:gd name="T4" fmla="*/ 0 w 2569"/>
                <a:gd name="T5" fmla="*/ 0 h 52"/>
                <a:gd name="T6" fmla="*/ 0 w 2569"/>
                <a:gd name="T7" fmla="*/ 52 h 52"/>
                <a:gd name="T8" fmla="*/ 2569 w 2569"/>
                <a:gd name="T9" fmla="*/ 52 h 52"/>
                <a:gd name="T10" fmla="*/ 2569 w 2569"/>
                <a:gd name="T11" fmla="*/ 26 h 52"/>
              </a:gdLst>
              <a:ahLst/>
              <a:cxnLst>
                <a:cxn ang="0">
                  <a:pos x="T0" y="T1"/>
                </a:cxn>
                <a:cxn ang="0">
                  <a:pos x="T2" y="T3"/>
                </a:cxn>
                <a:cxn ang="0">
                  <a:pos x="T4" y="T5"/>
                </a:cxn>
                <a:cxn ang="0">
                  <a:pos x="T6" y="T7"/>
                </a:cxn>
                <a:cxn ang="0">
                  <a:pos x="T8" y="T9"/>
                </a:cxn>
                <a:cxn ang="0">
                  <a:pos x="T10" y="T11"/>
                </a:cxn>
              </a:cxnLst>
              <a:rect l="0" t="0" r="r" b="b"/>
              <a:pathLst>
                <a:path w="2569" h="52">
                  <a:moveTo>
                    <a:pt x="2569" y="26"/>
                  </a:moveTo>
                  <a:lnTo>
                    <a:pt x="2569" y="0"/>
                  </a:lnTo>
                  <a:lnTo>
                    <a:pt x="0" y="0"/>
                  </a:lnTo>
                  <a:lnTo>
                    <a:pt x="0" y="52"/>
                  </a:lnTo>
                  <a:lnTo>
                    <a:pt x="2569" y="52"/>
                  </a:lnTo>
                  <a:lnTo>
                    <a:pt x="2569" y="2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 name="Freeform 14"/>
            <p:cNvSpPr>
              <a:spLocks/>
            </p:cNvSpPr>
            <p:nvPr/>
          </p:nvSpPr>
          <p:spPr bwMode="auto">
            <a:xfrm>
              <a:off x="4532" y="4275"/>
              <a:ext cx="3085" cy="57"/>
            </a:xfrm>
            <a:custGeom>
              <a:avLst/>
              <a:gdLst>
                <a:gd name="T0" fmla="*/ 2972 w 2972"/>
                <a:gd name="T1" fmla="*/ 25 h 51"/>
                <a:gd name="T2" fmla="*/ 2972 w 2972"/>
                <a:gd name="T3" fmla="*/ 0 h 51"/>
                <a:gd name="T4" fmla="*/ 0 w 2972"/>
                <a:gd name="T5" fmla="*/ 0 h 51"/>
                <a:gd name="T6" fmla="*/ 0 w 2972"/>
                <a:gd name="T7" fmla="*/ 51 h 51"/>
                <a:gd name="T8" fmla="*/ 2972 w 2972"/>
                <a:gd name="T9" fmla="*/ 51 h 51"/>
                <a:gd name="T10" fmla="*/ 2972 w 2972"/>
                <a:gd name="T11" fmla="*/ 25 h 51"/>
              </a:gdLst>
              <a:ahLst/>
              <a:cxnLst>
                <a:cxn ang="0">
                  <a:pos x="T0" y="T1"/>
                </a:cxn>
                <a:cxn ang="0">
                  <a:pos x="T2" y="T3"/>
                </a:cxn>
                <a:cxn ang="0">
                  <a:pos x="T4" y="T5"/>
                </a:cxn>
                <a:cxn ang="0">
                  <a:pos x="T6" y="T7"/>
                </a:cxn>
                <a:cxn ang="0">
                  <a:pos x="T8" y="T9"/>
                </a:cxn>
                <a:cxn ang="0">
                  <a:pos x="T10" y="T11"/>
                </a:cxn>
              </a:cxnLst>
              <a:rect l="0" t="0" r="r" b="b"/>
              <a:pathLst>
                <a:path w="2972" h="51">
                  <a:moveTo>
                    <a:pt x="2972" y="25"/>
                  </a:moveTo>
                  <a:lnTo>
                    <a:pt x="2972" y="0"/>
                  </a:lnTo>
                  <a:lnTo>
                    <a:pt x="0" y="0"/>
                  </a:lnTo>
                  <a:lnTo>
                    <a:pt x="0" y="51"/>
                  </a:lnTo>
                  <a:lnTo>
                    <a:pt x="2972" y="51"/>
                  </a:lnTo>
                  <a:lnTo>
                    <a:pt x="2972" y="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 name="Freeform 15"/>
            <p:cNvSpPr>
              <a:spLocks/>
            </p:cNvSpPr>
            <p:nvPr/>
          </p:nvSpPr>
          <p:spPr bwMode="auto">
            <a:xfrm>
              <a:off x="4577" y="2427"/>
              <a:ext cx="3011" cy="52"/>
            </a:xfrm>
            <a:custGeom>
              <a:avLst/>
              <a:gdLst>
                <a:gd name="T0" fmla="*/ 0 w 3011"/>
                <a:gd name="T1" fmla="*/ 0 h 52"/>
                <a:gd name="T2" fmla="*/ 13 w 3011"/>
                <a:gd name="T3" fmla="*/ 52 h 52"/>
                <a:gd name="T4" fmla="*/ 3011 w 3011"/>
                <a:gd name="T5" fmla="*/ 52 h 52"/>
                <a:gd name="T6" fmla="*/ 3011 w 3011"/>
                <a:gd name="T7" fmla="*/ 0 h 52"/>
                <a:gd name="T8" fmla="*/ 13 w 3011"/>
                <a:gd name="T9" fmla="*/ 0 h 52"/>
                <a:gd name="T10" fmla="*/ 19 w 3011"/>
                <a:gd name="T11" fmla="*/ 52 h 52"/>
                <a:gd name="T12" fmla="*/ 0 w 3011"/>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3011" h="52">
                  <a:moveTo>
                    <a:pt x="0" y="0"/>
                  </a:moveTo>
                  <a:lnTo>
                    <a:pt x="13" y="52"/>
                  </a:lnTo>
                  <a:lnTo>
                    <a:pt x="3011" y="52"/>
                  </a:lnTo>
                  <a:lnTo>
                    <a:pt x="3011" y="0"/>
                  </a:lnTo>
                  <a:lnTo>
                    <a:pt x="13" y="0"/>
                  </a:lnTo>
                  <a:lnTo>
                    <a:pt x="19" y="52"/>
                  </a:lnTo>
                  <a:lnTo>
                    <a:pt x="0"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3" name="Freeform 16"/>
            <p:cNvSpPr>
              <a:spLocks/>
            </p:cNvSpPr>
            <p:nvPr/>
          </p:nvSpPr>
          <p:spPr bwMode="auto">
            <a:xfrm>
              <a:off x="4577" y="1685"/>
              <a:ext cx="1537" cy="794"/>
            </a:xfrm>
            <a:custGeom>
              <a:avLst/>
              <a:gdLst>
                <a:gd name="T0" fmla="*/ 1537 w 1537"/>
                <a:gd name="T1" fmla="*/ 0 h 794"/>
                <a:gd name="T2" fmla="*/ 1512 w 1537"/>
                <a:gd name="T3" fmla="*/ 0 h 794"/>
                <a:gd name="T4" fmla="*/ 0 w 1537"/>
                <a:gd name="T5" fmla="*/ 742 h 794"/>
                <a:gd name="T6" fmla="*/ 19 w 1537"/>
                <a:gd name="T7" fmla="*/ 794 h 794"/>
                <a:gd name="T8" fmla="*/ 1537 w 1537"/>
                <a:gd name="T9" fmla="*/ 51 h 794"/>
                <a:gd name="T10" fmla="*/ 1512 w 1537"/>
                <a:gd name="T11" fmla="*/ 51 h 794"/>
                <a:gd name="T12" fmla="*/ 1537 w 1537"/>
                <a:gd name="T13" fmla="*/ 0 h 794"/>
                <a:gd name="T14" fmla="*/ 1524 w 1537"/>
                <a:gd name="T15" fmla="*/ 0 h 794"/>
                <a:gd name="T16" fmla="*/ 1512 w 1537"/>
                <a:gd name="T17" fmla="*/ 0 h 794"/>
                <a:gd name="T18" fmla="*/ 1537 w 1537"/>
                <a:gd name="T19"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7" h="794">
                  <a:moveTo>
                    <a:pt x="1537" y="0"/>
                  </a:moveTo>
                  <a:lnTo>
                    <a:pt x="1512" y="0"/>
                  </a:lnTo>
                  <a:lnTo>
                    <a:pt x="0" y="742"/>
                  </a:lnTo>
                  <a:lnTo>
                    <a:pt x="19" y="794"/>
                  </a:lnTo>
                  <a:lnTo>
                    <a:pt x="1537" y="51"/>
                  </a:lnTo>
                  <a:lnTo>
                    <a:pt x="1512" y="51"/>
                  </a:lnTo>
                  <a:lnTo>
                    <a:pt x="1537" y="0"/>
                  </a:lnTo>
                  <a:lnTo>
                    <a:pt x="1524" y="0"/>
                  </a:lnTo>
                  <a:lnTo>
                    <a:pt x="1512" y="0"/>
                  </a:lnTo>
                  <a:lnTo>
                    <a:pt x="153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 name="Freeform 17"/>
            <p:cNvSpPr>
              <a:spLocks/>
            </p:cNvSpPr>
            <p:nvPr/>
          </p:nvSpPr>
          <p:spPr bwMode="auto">
            <a:xfrm>
              <a:off x="6089" y="1685"/>
              <a:ext cx="1505" cy="788"/>
            </a:xfrm>
            <a:custGeom>
              <a:avLst/>
              <a:gdLst>
                <a:gd name="T0" fmla="*/ 1499 w 1505"/>
                <a:gd name="T1" fmla="*/ 768 h 788"/>
                <a:gd name="T2" fmla="*/ 1505 w 1505"/>
                <a:gd name="T3" fmla="*/ 742 h 788"/>
                <a:gd name="T4" fmla="*/ 25 w 1505"/>
                <a:gd name="T5" fmla="*/ 0 h 788"/>
                <a:gd name="T6" fmla="*/ 0 w 1505"/>
                <a:gd name="T7" fmla="*/ 51 h 788"/>
                <a:gd name="T8" fmla="*/ 1486 w 1505"/>
                <a:gd name="T9" fmla="*/ 788 h 788"/>
                <a:gd name="T10" fmla="*/ 1499 w 1505"/>
                <a:gd name="T11" fmla="*/ 768 h 788"/>
              </a:gdLst>
              <a:ahLst/>
              <a:cxnLst>
                <a:cxn ang="0">
                  <a:pos x="T0" y="T1"/>
                </a:cxn>
                <a:cxn ang="0">
                  <a:pos x="T2" y="T3"/>
                </a:cxn>
                <a:cxn ang="0">
                  <a:pos x="T4" y="T5"/>
                </a:cxn>
                <a:cxn ang="0">
                  <a:pos x="T6" y="T7"/>
                </a:cxn>
                <a:cxn ang="0">
                  <a:pos x="T8" y="T9"/>
                </a:cxn>
                <a:cxn ang="0">
                  <a:pos x="T10" y="T11"/>
                </a:cxn>
              </a:cxnLst>
              <a:rect l="0" t="0" r="r" b="b"/>
              <a:pathLst>
                <a:path w="1505" h="788">
                  <a:moveTo>
                    <a:pt x="1499" y="768"/>
                  </a:moveTo>
                  <a:lnTo>
                    <a:pt x="1505" y="742"/>
                  </a:lnTo>
                  <a:lnTo>
                    <a:pt x="25" y="0"/>
                  </a:lnTo>
                  <a:lnTo>
                    <a:pt x="0" y="51"/>
                  </a:lnTo>
                  <a:lnTo>
                    <a:pt x="1486" y="788"/>
                  </a:lnTo>
                  <a:lnTo>
                    <a:pt x="1499" y="768"/>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5" name="Freeform 18"/>
            <p:cNvSpPr>
              <a:spLocks/>
            </p:cNvSpPr>
            <p:nvPr/>
          </p:nvSpPr>
          <p:spPr bwMode="auto">
            <a:xfrm>
              <a:off x="5194" y="2247"/>
              <a:ext cx="1732" cy="58"/>
            </a:xfrm>
            <a:custGeom>
              <a:avLst/>
              <a:gdLst>
                <a:gd name="T0" fmla="*/ 0 w 1732"/>
                <a:gd name="T1" fmla="*/ 6 h 58"/>
                <a:gd name="T2" fmla="*/ 13 w 1732"/>
                <a:gd name="T3" fmla="*/ 58 h 58"/>
                <a:gd name="T4" fmla="*/ 1732 w 1732"/>
                <a:gd name="T5" fmla="*/ 58 h 58"/>
                <a:gd name="T6" fmla="*/ 1732 w 1732"/>
                <a:gd name="T7" fmla="*/ 0 h 58"/>
                <a:gd name="T8" fmla="*/ 13 w 1732"/>
                <a:gd name="T9" fmla="*/ 0 h 58"/>
                <a:gd name="T10" fmla="*/ 19 w 1732"/>
                <a:gd name="T11" fmla="*/ 58 h 58"/>
                <a:gd name="T12" fmla="*/ 0 w 1732"/>
                <a:gd name="T13" fmla="*/ 6 h 58"/>
              </a:gdLst>
              <a:ahLst/>
              <a:cxnLst>
                <a:cxn ang="0">
                  <a:pos x="T0" y="T1"/>
                </a:cxn>
                <a:cxn ang="0">
                  <a:pos x="T2" y="T3"/>
                </a:cxn>
                <a:cxn ang="0">
                  <a:pos x="T4" y="T5"/>
                </a:cxn>
                <a:cxn ang="0">
                  <a:pos x="T6" y="T7"/>
                </a:cxn>
                <a:cxn ang="0">
                  <a:pos x="T8" y="T9"/>
                </a:cxn>
                <a:cxn ang="0">
                  <a:pos x="T10" y="T11"/>
                </a:cxn>
                <a:cxn ang="0">
                  <a:pos x="T12" y="T13"/>
                </a:cxn>
              </a:cxnLst>
              <a:rect l="0" t="0" r="r" b="b"/>
              <a:pathLst>
                <a:path w="1732" h="58">
                  <a:moveTo>
                    <a:pt x="0" y="6"/>
                  </a:moveTo>
                  <a:lnTo>
                    <a:pt x="13" y="58"/>
                  </a:lnTo>
                  <a:lnTo>
                    <a:pt x="1732" y="58"/>
                  </a:lnTo>
                  <a:lnTo>
                    <a:pt x="1732" y="0"/>
                  </a:lnTo>
                  <a:lnTo>
                    <a:pt x="13" y="0"/>
                  </a:lnTo>
                  <a:lnTo>
                    <a:pt x="19" y="58"/>
                  </a:lnTo>
                  <a:lnTo>
                    <a:pt x="0" y="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 name="Freeform 19"/>
            <p:cNvSpPr>
              <a:spLocks/>
            </p:cNvSpPr>
            <p:nvPr/>
          </p:nvSpPr>
          <p:spPr bwMode="auto">
            <a:xfrm>
              <a:off x="5194" y="1904"/>
              <a:ext cx="895" cy="401"/>
            </a:xfrm>
            <a:custGeom>
              <a:avLst/>
              <a:gdLst>
                <a:gd name="T0" fmla="*/ 895 w 895"/>
                <a:gd name="T1" fmla="*/ 0 h 401"/>
                <a:gd name="T2" fmla="*/ 876 w 895"/>
                <a:gd name="T3" fmla="*/ 0 h 401"/>
                <a:gd name="T4" fmla="*/ 0 w 895"/>
                <a:gd name="T5" fmla="*/ 349 h 401"/>
                <a:gd name="T6" fmla="*/ 19 w 895"/>
                <a:gd name="T7" fmla="*/ 401 h 401"/>
                <a:gd name="T8" fmla="*/ 895 w 895"/>
                <a:gd name="T9" fmla="*/ 52 h 401"/>
                <a:gd name="T10" fmla="*/ 876 w 895"/>
                <a:gd name="T11" fmla="*/ 52 h 401"/>
                <a:gd name="T12" fmla="*/ 895 w 895"/>
                <a:gd name="T13" fmla="*/ 0 h 401"/>
              </a:gdLst>
              <a:ahLst/>
              <a:cxnLst>
                <a:cxn ang="0">
                  <a:pos x="T0" y="T1"/>
                </a:cxn>
                <a:cxn ang="0">
                  <a:pos x="T2" y="T3"/>
                </a:cxn>
                <a:cxn ang="0">
                  <a:pos x="T4" y="T5"/>
                </a:cxn>
                <a:cxn ang="0">
                  <a:pos x="T6" y="T7"/>
                </a:cxn>
                <a:cxn ang="0">
                  <a:pos x="T8" y="T9"/>
                </a:cxn>
                <a:cxn ang="0">
                  <a:pos x="T10" y="T11"/>
                </a:cxn>
                <a:cxn ang="0">
                  <a:pos x="T12" y="T13"/>
                </a:cxn>
              </a:cxnLst>
              <a:rect l="0" t="0" r="r" b="b"/>
              <a:pathLst>
                <a:path w="895" h="401">
                  <a:moveTo>
                    <a:pt x="895" y="0"/>
                  </a:moveTo>
                  <a:lnTo>
                    <a:pt x="876" y="0"/>
                  </a:lnTo>
                  <a:lnTo>
                    <a:pt x="0" y="349"/>
                  </a:lnTo>
                  <a:lnTo>
                    <a:pt x="19" y="401"/>
                  </a:lnTo>
                  <a:lnTo>
                    <a:pt x="895" y="52"/>
                  </a:lnTo>
                  <a:lnTo>
                    <a:pt x="876" y="52"/>
                  </a:lnTo>
                  <a:lnTo>
                    <a:pt x="89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7" name="Freeform 20"/>
            <p:cNvSpPr>
              <a:spLocks/>
            </p:cNvSpPr>
            <p:nvPr/>
          </p:nvSpPr>
          <p:spPr bwMode="auto">
            <a:xfrm>
              <a:off x="6070" y="1904"/>
              <a:ext cx="869" cy="401"/>
            </a:xfrm>
            <a:custGeom>
              <a:avLst/>
              <a:gdLst>
                <a:gd name="T0" fmla="*/ 856 w 869"/>
                <a:gd name="T1" fmla="*/ 375 h 401"/>
                <a:gd name="T2" fmla="*/ 869 w 869"/>
                <a:gd name="T3" fmla="*/ 349 h 401"/>
                <a:gd name="T4" fmla="*/ 19 w 869"/>
                <a:gd name="T5" fmla="*/ 0 h 401"/>
                <a:gd name="T6" fmla="*/ 0 w 869"/>
                <a:gd name="T7" fmla="*/ 52 h 401"/>
                <a:gd name="T8" fmla="*/ 844 w 869"/>
                <a:gd name="T9" fmla="*/ 401 h 401"/>
                <a:gd name="T10" fmla="*/ 856 w 869"/>
                <a:gd name="T11" fmla="*/ 375 h 401"/>
              </a:gdLst>
              <a:ahLst/>
              <a:cxnLst>
                <a:cxn ang="0">
                  <a:pos x="T0" y="T1"/>
                </a:cxn>
                <a:cxn ang="0">
                  <a:pos x="T2" y="T3"/>
                </a:cxn>
                <a:cxn ang="0">
                  <a:pos x="T4" y="T5"/>
                </a:cxn>
                <a:cxn ang="0">
                  <a:pos x="T6" y="T7"/>
                </a:cxn>
                <a:cxn ang="0">
                  <a:pos x="T8" y="T9"/>
                </a:cxn>
                <a:cxn ang="0">
                  <a:pos x="T10" y="T11"/>
                </a:cxn>
              </a:cxnLst>
              <a:rect l="0" t="0" r="r" b="b"/>
              <a:pathLst>
                <a:path w="869" h="401">
                  <a:moveTo>
                    <a:pt x="856" y="375"/>
                  </a:moveTo>
                  <a:lnTo>
                    <a:pt x="869" y="349"/>
                  </a:lnTo>
                  <a:lnTo>
                    <a:pt x="19" y="0"/>
                  </a:lnTo>
                  <a:lnTo>
                    <a:pt x="0" y="52"/>
                  </a:lnTo>
                  <a:lnTo>
                    <a:pt x="844" y="401"/>
                  </a:lnTo>
                  <a:lnTo>
                    <a:pt x="856" y="37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pic>
        <p:nvPicPr>
          <p:cNvPr id="28" name="Picture 21" descr="Na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5125" y="121121"/>
            <a:ext cx="1077019" cy="818475"/>
          </a:xfrm>
          <a:prstGeom prst="rect">
            <a:avLst/>
          </a:prstGeom>
          <a:noFill/>
          <a:extLst>
            <a:ext uri="{909E8E84-426E-40DD-AFC4-6F175D3DCCD1}">
              <a14:hiddenFill xmlns:a14="http://schemas.microsoft.com/office/drawing/2010/main">
                <a:solidFill>
                  <a:srgbClr val="FFFFFF"/>
                </a:solidFill>
              </a14:hiddenFill>
            </a:ext>
          </a:extLst>
        </p:spPr>
      </p:pic>
      <p:sp>
        <p:nvSpPr>
          <p:cNvPr id="30" name="Content Placeholder 2"/>
          <p:cNvSpPr>
            <a:spLocks noGrp="1"/>
          </p:cNvSpPr>
          <p:nvPr>
            <p:ph idx="1"/>
          </p:nvPr>
        </p:nvSpPr>
        <p:spPr>
          <a:xfrm>
            <a:off x="457200" y="1167559"/>
            <a:ext cx="8229600" cy="4958605"/>
          </a:xfrm>
        </p:spPr>
        <p:txBody>
          <a:bodyPr>
            <a:normAutofit lnSpcReduction="10000"/>
          </a:bodyPr>
          <a:lstStyle/>
          <a:p>
            <a:pPr marL="0" indent="0">
              <a:spcAft>
                <a:spcPts val="600"/>
              </a:spcAft>
              <a:buNone/>
              <a:defRPr/>
            </a:pPr>
            <a:r>
              <a:rPr lang="en-CA" sz="2800" b="1" dirty="0" smtClean="0">
                <a:solidFill>
                  <a:schemeClr val="tx1"/>
                </a:solidFill>
                <a:latin typeface="Calibri" panose="020F0502020204030204" pitchFamily="34" charset="0"/>
                <a:cs typeface="Calibri" panose="020F0502020204030204" pitchFamily="34" charset="0"/>
              </a:rPr>
              <a:t>Challenges met</a:t>
            </a:r>
          </a:p>
          <a:p>
            <a:pPr>
              <a:spcAft>
                <a:spcPts val="600"/>
              </a:spcAft>
              <a:defRPr/>
            </a:pPr>
            <a:r>
              <a:rPr lang="en-CA" sz="2800" b="1" dirty="0" smtClean="0">
                <a:solidFill>
                  <a:schemeClr val="tx1"/>
                </a:solidFill>
                <a:latin typeface="Calibri" panose="020F0502020204030204" pitchFamily="34" charset="0"/>
                <a:cs typeface="Calibri" panose="020F0502020204030204" pitchFamily="34" charset="0"/>
              </a:rPr>
              <a:t>Finding texts and developing </a:t>
            </a:r>
            <a:r>
              <a:rPr lang="en-CA" sz="2800" b="1" dirty="0">
                <a:solidFill>
                  <a:schemeClr val="tx1"/>
                </a:solidFill>
                <a:latin typeface="Calibri" panose="020F0502020204030204" pitchFamily="34" charset="0"/>
                <a:cs typeface="Calibri" panose="020F0502020204030204" pitchFamily="34" charset="0"/>
              </a:rPr>
              <a:t>c</a:t>
            </a:r>
            <a:r>
              <a:rPr lang="en-CA" sz="2800" b="1" dirty="0" smtClean="0">
                <a:solidFill>
                  <a:schemeClr val="tx1"/>
                </a:solidFill>
                <a:latin typeface="Calibri" panose="020F0502020204030204" pitchFamily="34" charset="0"/>
                <a:cs typeface="Calibri" panose="020F0502020204030204" pitchFamily="34" charset="0"/>
              </a:rPr>
              <a:t>onstructed-response items via online collaboration</a:t>
            </a:r>
          </a:p>
          <a:p>
            <a:pPr>
              <a:spcAft>
                <a:spcPts val="600"/>
              </a:spcAft>
              <a:defRPr/>
            </a:pPr>
            <a:r>
              <a:rPr lang="en-CA" sz="2800" b="1" dirty="0" smtClean="0">
                <a:solidFill>
                  <a:schemeClr val="tx1"/>
                </a:solidFill>
                <a:latin typeface="Calibri" panose="020F0502020204030204" pitchFamily="34" charset="0"/>
                <a:cs typeface="Calibri" panose="020F0502020204030204" pitchFamily="34" charset="0"/>
              </a:rPr>
              <a:t>Finding appropriate piloting population</a:t>
            </a:r>
          </a:p>
          <a:p>
            <a:pPr marL="0" indent="0">
              <a:spcAft>
                <a:spcPts val="600"/>
              </a:spcAft>
              <a:buNone/>
              <a:defRPr/>
            </a:pPr>
            <a:endParaRPr lang="en-CA" sz="2800" b="1" dirty="0" smtClean="0">
              <a:solidFill>
                <a:schemeClr val="tx1"/>
              </a:solidFill>
              <a:latin typeface="Calibri" panose="020F0502020204030204" pitchFamily="34" charset="0"/>
              <a:cs typeface="Calibri" panose="020F0502020204030204" pitchFamily="34" charset="0"/>
            </a:endParaRPr>
          </a:p>
          <a:p>
            <a:pPr marL="0" indent="0">
              <a:spcAft>
                <a:spcPts val="600"/>
              </a:spcAft>
              <a:buNone/>
              <a:defRPr/>
            </a:pPr>
            <a:r>
              <a:rPr lang="en-CA" sz="2800" b="1" dirty="0" smtClean="0">
                <a:solidFill>
                  <a:schemeClr val="tx1"/>
                </a:solidFill>
                <a:latin typeface="Calibri" panose="020F0502020204030204" pitchFamily="34" charset="0"/>
                <a:cs typeface="Calibri" panose="020F0502020204030204" pitchFamily="34" charset="0"/>
              </a:rPr>
              <a:t>Challenges looming </a:t>
            </a:r>
            <a:endParaRPr lang="en-CA" sz="2800" b="1" dirty="0">
              <a:solidFill>
                <a:schemeClr val="tx1"/>
              </a:solidFill>
              <a:latin typeface="Calibri" panose="020F0502020204030204" pitchFamily="34" charset="0"/>
              <a:cs typeface="Calibri" panose="020F0502020204030204" pitchFamily="34" charset="0"/>
            </a:endParaRPr>
          </a:p>
          <a:p>
            <a:pPr>
              <a:spcAft>
                <a:spcPts val="600"/>
              </a:spcAft>
              <a:defRPr/>
            </a:pPr>
            <a:r>
              <a:rPr lang="en-CA" sz="2800" b="1" dirty="0" smtClean="0">
                <a:solidFill>
                  <a:schemeClr val="tx1"/>
                </a:solidFill>
                <a:latin typeface="Calibri" panose="020F0502020204030204" pitchFamily="34" charset="0"/>
                <a:cs typeface="Calibri" panose="020F0502020204030204" pitchFamily="34" charset="0"/>
              </a:rPr>
              <a:t>Training testers and norming raters</a:t>
            </a:r>
            <a:endParaRPr lang="en-CA" sz="2800" b="1" dirty="0" smtClean="0">
              <a:solidFill>
                <a:schemeClr val="tx1"/>
              </a:solidFill>
              <a:latin typeface="Calibri" panose="020F0502020204030204" pitchFamily="34" charset="0"/>
              <a:cs typeface="Calibri" panose="020F0502020204030204" pitchFamily="34" charset="0"/>
            </a:endParaRPr>
          </a:p>
          <a:p>
            <a:pPr>
              <a:spcAft>
                <a:spcPts val="600"/>
              </a:spcAft>
              <a:defRPr/>
            </a:pPr>
            <a:r>
              <a:rPr lang="en-CA" sz="2800" b="1" dirty="0" smtClean="0">
                <a:solidFill>
                  <a:schemeClr val="tx1"/>
                </a:solidFill>
                <a:latin typeface="Calibri" panose="020F0502020204030204" pitchFamily="34" charset="0"/>
                <a:cs typeface="Calibri" panose="020F0502020204030204" pitchFamily="34" charset="0"/>
              </a:rPr>
              <a:t>Rating and scoring (partial answers)</a:t>
            </a:r>
          </a:p>
          <a:p>
            <a:pPr>
              <a:spcAft>
                <a:spcPts val="600"/>
              </a:spcAft>
              <a:defRPr/>
            </a:pPr>
            <a:r>
              <a:rPr lang="en-CA" sz="2800" b="1" dirty="0" smtClean="0">
                <a:solidFill>
                  <a:schemeClr val="tx1"/>
                </a:solidFill>
                <a:latin typeface="Calibri" panose="020F0502020204030204" pitchFamily="34" charset="0"/>
                <a:cs typeface="Calibri" panose="020F0502020204030204" pitchFamily="34" charset="0"/>
              </a:rPr>
              <a:t>Establishing threshold performance</a:t>
            </a:r>
            <a:endParaRPr lang="en-CA" sz="2800" b="1" dirty="0" smtClean="0"/>
          </a:p>
          <a:p>
            <a:pPr marL="0" indent="0">
              <a:buNone/>
              <a:defRPr/>
            </a:pPr>
            <a:endParaRPr lang="en-CA" dirty="0" smtClean="0">
              <a:cs typeface="+mn-cs"/>
            </a:endParaRPr>
          </a:p>
          <a:p>
            <a:pPr marL="0" indent="0">
              <a:buNone/>
              <a:defRPr/>
            </a:pPr>
            <a:endParaRPr lang="en-CA" dirty="0" smtClean="0">
              <a:cs typeface="+mn-cs"/>
            </a:endParaRPr>
          </a:p>
          <a:p>
            <a:pPr>
              <a:buFont typeface="Arial" panose="020B0604020202020204" pitchFamily="34" charset="0"/>
              <a:buChar char="•"/>
              <a:defRPr/>
            </a:pPr>
            <a:endParaRPr lang="en-CA" dirty="0" smtClean="0">
              <a:cs typeface="+mn-cs"/>
            </a:endParaRPr>
          </a:p>
          <a:p>
            <a:pPr>
              <a:defRPr/>
            </a:pPr>
            <a:endParaRPr lang="en-CA" dirty="0" smtClean="0">
              <a:cs typeface="+mn-cs"/>
            </a:endParaRPr>
          </a:p>
        </p:txBody>
      </p:sp>
    </p:spTree>
    <p:extLst>
      <p:ext uri="{BB962C8B-B14F-4D97-AF65-F5344CB8AC3E}">
        <p14:creationId xmlns:p14="http://schemas.microsoft.com/office/powerpoint/2010/main" val="1952361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fade">
                                      <p:cBhvr>
                                        <p:cTn id="7" dur="2000"/>
                                        <p:tgtEl>
                                          <p:spTgt spid="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500"/>
                                  </p:stCondLst>
                                  <p:childTnLst>
                                    <p:set>
                                      <p:cBhvr>
                                        <p:cTn id="11" dur="1" fill="hold">
                                          <p:stCondLst>
                                            <p:cond delay="0"/>
                                          </p:stCondLst>
                                        </p:cTn>
                                        <p:tgtEl>
                                          <p:spTgt spid="30">
                                            <p:txEl>
                                              <p:pRg st="1" end="1"/>
                                            </p:txEl>
                                          </p:spTgt>
                                        </p:tgtEl>
                                        <p:attrNameLst>
                                          <p:attrName>style.visibility</p:attrName>
                                        </p:attrNameLst>
                                      </p:cBhvr>
                                      <p:to>
                                        <p:strVal val="visible"/>
                                      </p:to>
                                    </p:set>
                                    <p:animEffect transition="in" filter="fade">
                                      <p:cBhvr>
                                        <p:cTn id="12" dur="2000"/>
                                        <p:tgtEl>
                                          <p:spTgt spid="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500"/>
                                  </p:stCondLst>
                                  <p:childTnLst>
                                    <p:set>
                                      <p:cBhvr>
                                        <p:cTn id="16" dur="1" fill="hold">
                                          <p:stCondLst>
                                            <p:cond delay="0"/>
                                          </p:stCondLst>
                                        </p:cTn>
                                        <p:tgtEl>
                                          <p:spTgt spid="30">
                                            <p:txEl>
                                              <p:pRg st="2" end="2"/>
                                            </p:txEl>
                                          </p:spTgt>
                                        </p:tgtEl>
                                        <p:attrNameLst>
                                          <p:attrName>style.visibility</p:attrName>
                                        </p:attrNameLst>
                                      </p:cBhvr>
                                      <p:to>
                                        <p:strVal val="visible"/>
                                      </p:to>
                                    </p:set>
                                    <p:animEffect transition="in" filter="fade">
                                      <p:cBhvr>
                                        <p:cTn id="17" dur="2000"/>
                                        <p:tgtEl>
                                          <p:spTgt spid="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500"/>
                                  </p:stCondLst>
                                  <p:childTnLst>
                                    <p:set>
                                      <p:cBhvr>
                                        <p:cTn id="21" dur="1" fill="hold">
                                          <p:stCondLst>
                                            <p:cond delay="0"/>
                                          </p:stCondLst>
                                        </p:cTn>
                                        <p:tgtEl>
                                          <p:spTgt spid="30">
                                            <p:txEl>
                                              <p:pRg st="4" end="4"/>
                                            </p:txEl>
                                          </p:spTgt>
                                        </p:tgtEl>
                                        <p:attrNameLst>
                                          <p:attrName>style.visibility</p:attrName>
                                        </p:attrNameLst>
                                      </p:cBhvr>
                                      <p:to>
                                        <p:strVal val="visible"/>
                                      </p:to>
                                    </p:set>
                                    <p:animEffect transition="in" filter="fade">
                                      <p:cBhvr>
                                        <p:cTn id="22" dur="2000"/>
                                        <p:tgtEl>
                                          <p:spTgt spid="3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500"/>
                                  </p:stCondLst>
                                  <p:childTnLst>
                                    <p:set>
                                      <p:cBhvr>
                                        <p:cTn id="26" dur="1" fill="hold">
                                          <p:stCondLst>
                                            <p:cond delay="0"/>
                                          </p:stCondLst>
                                        </p:cTn>
                                        <p:tgtEl>
                                          <p:spTgt spid="30">
                                            <p:txEl>
                                              <p:pRg st="5" end="5"/>
                                            </p:txEl>
                                          </p:spTgt>
                                        </p:tgtEl>
                                        <p:attrNameLst>
                                          <p:attrName>style.visibility</p:attrName>
                                        </p:attrNameLst>
                                      </p:cBhvr>
                                      <p:to>
                                        <p:strVal val="visible"/>
                                      </p:to>
                                    </p:set>
                                    <p:animEffect transition="in" filter="fade">
                                      <p:cBhvr>
                                        <p:cTn id="27" dur="2000"/>
                                        <p:tgtEl>
                                          <p:spTgt spid="30">
                                            <p:txEl>
                                              <p:pRg st="5" end="5"/>
                                            </p:txEl>
                                          </p:spTgt>
                                        </p:tgtEl>
                                      </p:cBhvr>
                                    </p:animEffect>
                                  </p:childTnLst>
                                </p:cTn>
                              </p:par>
                            </p:childTnLst>
                          </p:cTn>
                        </p:par>
                        <p:par>
                          <p:cTn id="28" fill="hold">
                            <p:stCondLst>
                              <p:cond delay="2500"/>
                            </p:stCondLst>
                            <p:childTnLst>
                              <p:par>
                                <p:cTn id="29" presetID="10" presetClass="entr" presetSubtype="0" fill="hold" grpId="0" nodeType="afterEffect">
                                  <p:stCondLst>
                                    <p:cond delay="500"/>
                                  </p:stCondLst>
                                  <p:childTnLst>
                                    <p:set>
                                      <p:cBhvr>
                                        <p:cTn id="30" dur="1" fill="hold">
                                          <p:stCondLst>
                                            <p:cond delay="0"/>
                                          </p:stCondLst>
                                        </p:cTn>
                                        <p:tgtEl>
                                          <p:spTgt spid="30">
                                            <p:txEl>
                                              <p:pRg st="6" end="6"/>
                                            </p:txEl>
                                          </p:spTgt>
                                        </p:tgtEl>
                                        <p:attrNameLst>
                                          <p:attrName>style.visibility</p:attrName>
                                        </p:attrNameLst>
                                      </p:cBhvr>
                                      <p:to>
                                        <p:strVal val="visible"/>
                                      </p:to>
                                    </p:set>
                                    <p:animEffect transition="in" filter="fade">
                                      <p:cBhvr>
                                        <p:cTn id="31" dur="2000"/>
                                        <p:tgtEl>
                                          <p:spTgt spid="30">
                                            <p:txEl>
                                              <p:pRg st="6" end="6"/>
                                            </p:txEl>
                                          </p:spTgt>
                                        </p:tgtEl>
                                      </p:cBhvr>
                                    </p:animEffect>
                                  </p:childTnLst>
                                </p:cTn>
                              </p:par>
                            </p:childTnLst>
                          </p:cTn>
                        </p:par>
                        <p:par>
                          <p:cTn id="32" fill="hold">
                            <p:stCondLst>
                              <p:cond delay="5000"/>
                            </p:stCondLst>
                            <p:childTnLst>
                              <p:par>
                                <p:cTn id="33" presetID="10" presetClass="entr" presetSubtype="0" fill="hold" grpId="0" nodeType="afterEffect">
                                  <p:stCondLst>
                                    <p:cond delay="500"/>
                                  </p:stCondLst>
                                  <p:childTnLst>
                                    <p:set>
                                      <p:cBhvr>
                                        <p:cTn id="34" dur="1" fill="hold">
                                          <p:stCondLst>
                                            <p:cond delay="0"/>
                                          </p:stCondLst>
                                        </p:cTn>
                                        <p:tgtEl>
                                          <p:spTgt spid="30">
                                            <p:txEl>
                                              <p:pRg st="7" end="7"/>
                                            </p:txEl>
                                          </p:spTgt>
                                        </p:tgtEl>
                                        <p:attrNameLst>
                                          <p:attrName>style.visibility</p:attrName>
                                        </p:attrNameLst>
                                      </p:cBhvr>
                                      <p:to>
                                        <p:strVal val="visible"/>
                                      </p:to>
                                    </p:set>
                                    <p:animEffect transition="in" filter="fade">
                                      <p:cBhvr>
                                        <p:cTn id="35" dur="2000"/>
                                        <p:tgtEl>
                                          <p:spTgt spid="3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317214"/>
            <a:ext cx="9144000" cy="723646"/>
          </a:xfrm>
        </p:spPr>
        <p:txBody>
          <a:bodyPr/>
          <a:lstStyle/>
          <a:p>
            <a:pPr>
              <a:lnSpc>
                <a:spcPct val="100000"/>
              </a:lnSpc>
              <a:defRPr/>
            </a:pPr>
            <a:r>
              <a:rPr lang="en-CA" sz="3600" dirty="0" smtClean="0">
                <a:cs typeface="+mj-cs"/>
              </a:rPr>
              <a:t>Scope of Presentation</a:t>
            </a:r>
            <a:endParaRPr lang="en-CA" sz="3600" dirty="0">
              <a:cs typeface="+mj-cs"/>
            </a:endParaRPr>
          </a:p>
        </p:txBody>
      </p:sp>
      <p:sp>
        <p:nvSpPr>
          <p:cNvPr id="5123" name="Content Placeholder 2"/>
          <p:cNvSpPr>
            <a:spLocks noGrp="1"/>
          </p:cNvSpPr>
          <p:nvPr>
            <p:ph idx="1"/>
          </p:nvPr>
        </p:nvSpPr>
        <p:spPr/>
        <p:txBody>
          <a:bodyPr>
            <a:normAutofit/>
          </a:bodyPr>
          <a:lstStyle/>
          <a:p>
            <a:pPr>
              <a:lnSpc>
                <a:spcPct val="150000"/>
              </a:lnSpc>
              <a:buSzPct val="90000"/>
              <a:buFont typeface="Wingdings" charset="0"/>
              <a:buChar char="v"/>
              <a:defRPr/>
            </a:pPr>
            <a:r>
              <a:rPr lang="en-CA" sz="2400" b="1" dirty="0">
                <a:solidFill>
                  <a:srgbClr val="C00000"/>
                </a:solidFill>
                <a:latin typeface="Calibri" panose="020F0502020204030204" pitchFamily="34" charset="0"/>
                <a:cs typeface="Calibri" panose="020F0502020204030204" pitchFamily="34" charset="0"/>
              </a:rPr>
              <a:t>Introduction and Background</a:t>
            </a:r>
          </a:p>
          <a:p>
            <a:pPr>
              <a:lnSpc>
                <a:spcPct val="150000"/>
              </a:lnSpc>
              <a:buSzPct val="90000"/>
              <a:buFont typeface="Wingdings" charset="0"/>
              <a:buChar char="v"/>
              <a:defRPr/>
            </a:pPr>
            <a:r>
              <a:rPr lang="en-CA" b="1" dirty="0" smtClean="0">
                <a:solidFill>
                  <a:srgbClr val="C00000"/>
                </a:solidFill>
                <a:latin typeface="Calibri" panose="020F0502020204030204" pitchFamily="34" charset="0"/>
                <a:cs typeface="Calibri" panose="020F0502020204030204" pitchFamily="34" charset="0"/>
              </a:rPr>
              <a:t>Products of the Working Group</a:t>
            </a:r>
            <a:endParaRPr lang="en-CA" b="1" dirty="0">
              <a:solidFill>
                <a:srgbClr val="C00000"/>
              </a:solidFill>
              <a:latin typeface="Calibri" panose="020F0502020204030204" pitchFamily="34" charset="0"/>
              <a:cs typeface="Calibri" panose="020F0502020204030204" pitchFamily="34" charset="0"/>
            </a:endParaRPr>
          </a:p>
          <a:p>
            <a:pPr>
              <a:lnSpc>
                <a:spcPct val="150000"/>
              </a:lnSpc>
              <a:buSzPct val="90000"/>
              <a:buFont typeface="Wingdings" charset="0"/>
              <a:buChar char="v"/>
              <a:defRPr/>
            </a:pPr>
            <a:r>
              <a:rPr lang="en-CA" b="1" dirty="0">
                <a:solidFill>
                  <a:srgbClr val="C00000"/>
                </a:solidFill>
                <a:latin typeface="Calibri" panose="020F0502020204030204" pitchFamily="34" charset="0"/>
                <a:cs typeface="Calibri" panose="020F0502020204030204" pitchFamily="34" charset="0"/>
              </a:rPr>
              <a:t>Level 4 Reading Skill </a:t>
            </a:r>
            <a:r>
              <a:rPr lang="en-CA" b="1" dirty="0" smtClean="0">
                <a:solidFill>
                  <a:srgbClr val="C00000"/>
                </a:solidFill>
                <a:latin typeface="Calibri" panose="020F0502020204030204" pitchFamily="34" charset="0"/>
                <a:cs typeface="Calibri" panose="020F0502020204030204" pitchFamily="34" charset="0"/>
              </a:rPr>
              <a:t>Construct</a:t>
            </a:r>
            <a:endParaRPr lang="en-CA" b="1" dirty="0">
              <a:solidFill>
                <a:srgbClr val="C00000"/>
              </a:solidFill>
              <a:latin typeface="Calibri" panose="020F0502020204030204" pitchFamily="34" charset="0"/>
              <a:cs typeface="Calibri" panose="020F0502020204030204" pitchFamily="34" charset="0"/>
            </a:endParaRPr>
          </a:p>
          <a:p>
            <a:pPr>
              <a:lnSpc>
                <a:spcPct val="150000"/>
              </a:lnSpc>
              <a:buSzPct val="90000"/>
              <a:buFont typeface="Wingdings" charset="0"/>
              <a:buChar char="v"/>
              <a:defRPr/>
            </a:pPr>
            <a:r>
              <a:rPr lang="en-CA" b="1" dirty="0" smtClean="0">
                <a:solidFill>
                  <a:srgbClr val="C00000"/>
                </a:solidFill>
                <a:latin typeface="Calibri" panose="020F0502020204030204" pitchFamily="34" charset="0"/>
                <a:cs typeface="Calibri" panose="020F0502020204030204" pitchFamily="34" charset="0"/>
              </a:rPr>
              <a:t>Prototype Test </a:t>
            </a:r>
            <a:endParaRPr lang="en-CA" b="1" dirty="0">
              <a:solidFill>
                <a:srgbClr val="C00000"/>
              </a:solidFill>
              <a:latin typeface="Calibri" panose="020F0502020204030204" pitchFamily="34" charset="0"/>
              <a:cs typeface="Calibri" panose="020F0502020204030204" pitchFamily="34" charset="0"/>
            </a:endParaRPr>
          </a:p>
          <a:p>
            <a:pPr>
              <a:lnSpc>
                <a:spcPct val="150000"/>
              </a:lnSpc>
              <a:buSzPct val="90000"/>
              <a:buFont typeface="Wingdings" charset="0"/>
              <a:buChar char="v"/>
              <a:defRPr/>
            </a:pPr>
            <a:r>
              <a:rPr lang="en-CA" b="1" dirty="0">
                <a:solidFill>
                  <a:srgbClr val="C00000"/>
                </a:solidFill>
                <a:latin typeface="Calibri" panose="020F0502020204030204" pitchFamily="34" charset="0"/>
                <a:cs typeface="Calibri" panose="020F0502020204030204" pitchFamily="34" charset="0"/>
              </a:rPr>
              <a:t>Piloting &amp; Validation</a:t>
            </a:r>
          </a:p>
          <a:p>
            <a:pPr>
              <a:lnSpc>
                <a:spcPct val="150000"/>
              </a:lnSpc>
              <a:buSzPct val="90000"/>
              <a:buFont typeface="Wingdings" charset="0"/>
              <a:buChar char="v"/>
              <a:defRPr/>
            </a:pPr>
            <a:r>
              <a:rPr lang="en-CA" b="1" dirty="0" smtClean="0">
                <a:solidFill>
                  <a:srgbClr val="C00000"/>
                </a:solidFill>
                <a:latin typeface="Calibri" panose="020F0502020204030204" pitchFamily="34" charset="0"/>
                <a:cs typeface="Calibri" panose="020F0502020204030204" pitchFamily="34" charset="0"/>
              </a:rPr>
              <a:t>Challenges</a:t>
            </a:r>
          </a:p>
          <a:p>
            <a:pPr marL="0" indent="0">
              <a:lnSpc>
                <a:spcPct val="150000"/>
              </a:lnSpc>
              <a:buSzPct val="90000"/>
              <a:buNone/>
              <a:defRPr/>
            </a:pPr>
            <a:r>
              <a:rPr lang="en-CA" b="1" dirty="0">
                <a:solidFill>
                  <a:srgbClr val="C00000"/>
                </a:solidFill>
                <a:latin typeface="Calibri" panose="020F0502020204030204" pitchFamily="34" charset="0"/>
                <a:cs typeface="Calibri" panose="020F0502020204030204" pitchFamily="34" charset="0"/>
              </a:rPr>
              <a:t> </a:t>
            </a:r>
          </a:p>
        </p:txBody>
      </p:sp>
      <p:sp>
        <p:nvSpPr>
          <p:cNvPr id="4" name="Date Placeholder 3"/>
          <p:cNvSpPr>
            <a:spLocks noGrp="1"/>
          </p:cNvSpPr>
          <p:nvPr>
            <p:ph type="dt" sz="half" idx="10"/>
          </p:nvPr>
        </p:nvSpPr>
        <p:spPr>
          <a:xfrm>
            <a:off x="5612861" y="6356350"/>
            <a:ext cx="2836462" cy="365125"/>
          </a:xfrm>
        </p:spPr>
        <p:txBody>
          <a:bodyPr/>
          <a:lstStyle/>
          <a:p>
            <a:pPr>
              <a:defRPr/>
            </a:pPr>
            <a:r>
              <a:rPr lang="nl-NL" altLang="en-US" sz="1100" dirty="0" smtClean="0">
                <a:solidFill>
                  <a:schemeClr val="tx1">
                    <a:lumMod val="50000"/>
                    <a:lumOff val="50000"/>
                  </a:schemeClr>
                </a:solidFill>
              </a:rPr>
              <a:t>STANAG 6001 Level 4 Reading Test</a:t>
            </a:r>
            <a:endParaRPr lang="nl-NL" altLang="en-US" sz="1100" dirty="0">
              <a:solidFill>
                <a:schemeClr val="tx1">
                  <a:lumMod val="50000"/>
                  <a:lumOff val="50000"/>
                </a:schemeClr>
              </a:solidFill>
            </a:endParaRPr>
          </a:p>
        </p:txBody>
      </p:sp>
      <p:grpSp>
        <p:nvGrpSpPr>
          <p:cNvPr id="2" name="Group 2"/>
          <p:cNvGrpSpPr>
            <a:grpSpLocks/>
          </p:cNvGrpSpPr>
          <p:nvPr/>
        </p:nvGrpSpPr>
        <p:grpSpPr bwMode="auto">
          <a:xfrm>
            <a:off x="97645" y="121121"/>
            <a:ext cx="931665" cy="838747"/>
            <a:chOff x="4532" y="1685"/>
            <a:chExt cx="3085" cy="2647"/>
          </a:xfrm>
        </p:grpSpPr>
        <p:sp>
          <p:nvSpPr>
            <p:cNvPr id="3" name="Freeform 3"/>
            <p:cNvSpPr>
              <a:spLocks noEditPoints="1"/>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403 w 724"/>
                <a:gd name="T91" fmla="*/ 543 h 1525"/>
                <a:gd name="T92" fmla="*/ 403 w 724"/>
                <a:gd name="T93" fmla="*/ 259 h 1525"/>
                <a:gd name="T94" fmla="*/ 384 w 724"/>
                <a:gd name="T95" fmla="*/ 239 h 1525"/>
                <a:gd name="T96" fmla="*/ 359 w 724"/>
                <a:gd name="T97" fmla="*/ 214 h 1525"/>
                <a:gd name="T98" fmla="*/ 340 w 724"/>
                <a:gd name="T99" fmla="*/ 194 h 1525"/>
                <a:gd name="T100" fmla="*/ 321 w 724"/>
                <a:gd name="T101" fmla="*/ 627 h 1525"/>
                <a:gd name="T102" fmla="*/ 359 w 724"/>
                <a:gd name="T103" fmla="*/ 608 h 1525"/>
                <a:gd name="T104" fmla="*/ 384 w 724"/>
                <a:gd name="T105" fmla="*/ 588 h 1525"/>
                <a:gd name="T106" fmla="*/ 403 w 724"/>
                <a:gd name="T107" fmla="*/ 562 h 1525"/>
                <a:gd name="T108" fmla="*/ 403 w 724"/>
                <a:gd name="T109" fmla="*/ 1260 h 1525"/>
                <a:gd name="T110" fmla="*/ 403 w 724"/>
                <a:gd name="T111" fmla="*/ 847 h 1525"/>
                <a:gd name="T112" fmla="*/ 384 w 724"/>
                <a:gd name="T113" fmla="*/ 827 h 1525"/>
                <a:gd name="T114" fmla="*/ 359 w 724"/>
                <a:gd name="T115" fmla="*/ 801 h 1525"/>
                <a:gd name="T116" fmla="*/ 340 w 724"/>
                <a:gd name="T117" fmla="*/ 782 h 1525"/>
                <a:gd name="T118" fmla="*/ 321 w 724"/>
                <a:gd name="T119" fmla="*/ 1324 h 1525"/>
                <a:gd name="T120" fmla="*/ 359 w 724"/>
                <a:gd name="T121" fmla="*/ 1324 h 1525"/>
                <a:gd name="T122" fmla="*/ 384 w 724"/>
                <a:gd name="T123" fmla="*/ 1305 h 1525"/>
                <a:gd name="T124" fmla="*/ 403 w 724"/>
                <a:gd name="T125" fmla="*/ 1286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close/>
                  <a:moveTo>
                    <a:pt x="403" y="543"/>
                  </a:moveTo>
                  <a:lnTo>
                    <a:pt x="403" y="278"/>
                  </a:lnTo>
                  <a:lnTo>
                    <a:pt x="403" y="259"/>
                  </a:lnTo>
                  <a:lnTo>
                    <a:pt x="403" y="239"/>
                  </a:lnTo>
                  <a:lnTo>
                    <a:pt x="384" y="239"/>
                  </a:lnTo>
                  <a:lnTo>
                    <a:pt x="384" y="214"/>
                  </a:lnTo>
                  <a:lnTo>
                    <a:pt x="359" y="214"/>
                  </a:lnTo>
                  <a:lnTo>
                    <a:pt x="340" y="214"/>
                  </a:lnTo>
                  <a:lnTo>
                    <a:pt x="340" y="194"/>
                  </a:lnTo>
                  <a:lnTo>
                    <a:pt x="321" y="194"/>
                  </a:lnTo>
                  <a:lnTo>
                    <a:pt x="321" y="627"/>
                  </a:lnTo>
                  <a:lnTo>
                    <a:pt x="340" y="627"/>
                  </a:lnTo>
                  <a:lnTo>
                    <a:pt x="359" y="608"/>
                  </a:lnTo>
                  <a:lnTo>
                    <a:pt x="384" y="608"/>
                  </a:lnTo>
                  <a:lnTo>
                    <a:pt x="384" y="588"/>
                  </a:lnTo>
                  <a:lnTo>
                    <a:pt x="403" y="588"/>
                  </a:lnTo>
                  <a:lnTo>
                    <a:pt x="403" y="562"/>
                  </a:lnTo>
                  <a:lnTo>
                    <a:pt x="403" y="543"/>
                  </a:lnTo>
                  <a:close/>
                  <a:moveTo>
                    <a:pt x="403" y="1260"/>
                  </a:moveTo>
                  <a:lnTo>
                    <a:pt x="403" y="866"/>
                  </a:lnTo>
                  <a:lnTo>
                    <a:pt x="403" y="847"/>
                  </a:lnTo>
                  <a:lnTo>
                    <a:pt x="403" y="827"/>
                  </a:lnTo>
                  <a:lnTo>
                    <a:pt x="384" y="827"/>
                  </a:lnTo>
                  <a:lnTo>
                    <a:pt x="384" y="801"/>
                  </a:lnTo>
                  <a:lnTo>
                    <a:pt x="359" y="801"/>
                  </a:lnTo>
                  <a:lnTo>
                    <a:pt x="359" y="782"/>
                  </a:lnTo>
                  <a:lnTo>
                    <a:pt x="340" y="782"/>
                  </a:lnTo>
                  <a:lnTo>
                    <a:pt x="321" y="782"/>
                  </a:lnTo>
                  <a:lnTo>
                    <a:pt x="321" y="1324"/>
                  </a:lnTo>
                  <a:lnTo>
                    <a:pt x="340" y="1324"/>
                  </a:lnTo>
                  <a:lnTo>
                    <a:pt x="359" y="1324"/>
                  </a:lnTo>
                  <a:lnTo>
                    <a:pt x="384" y="1324"/>
                  </a:lnTo>
                  <a:lnTo>
                    <a:pt x="384" y="1305"/>
                  </a:lnTo>
                  <a:lnTo>
                    <a:pt x="403" y="1305"/>
                  </a:lnTo>
                  <a:lnTo>
                    <a:pt x="403" y="1286"/>
                  </a:lnTo>
                  <a:lnTo>
                    <a:pt x="403" y="126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 name="Freeform 4"/>
            <p:cNvSpPr>
              <a:spLocks/>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Freeform 5"/>
            <p:cNvSpPr>
              <a:spLocks/>
            </p:cNvSpPr>
            <p:nvPr/>
          </p:nvSpPr>
          <p:spPr bwMode="auto">
            <a:xfrm>
              <a:off x="5144" y="2729"/>
              <a:ext cx="82" cy="433"/>
            </a:xfrm>
            <a:custGeom>
              <a:avLst/>
              <a:gdLst>
                <a:gd name="T0" fmla="*/ 82 w 82"/>
                <a:gd name="T1" fmla="*/ 349 h 433"/>
                <a:gd name="T2" fmla="*/ 82 w 82"/>
                <a:gd name="T3" fmla="*/ 84 h 433"/>
                <a:gd name="T4" fmla="*/ 82 w 82"/>
                <a:gd name="T5" fmla="*/ 65 h 433"/>
                <a:gd name="T6" fmla="*/ 82 w 82"/>
                <a:gd name="T7" fmla="*/ 45 h 433"/>
                <a:gd name="T8" fmla="*/ 63 w 82"/>
                <a:gd name="T9" fmla="*/ 45 h 433"/>
                <a:gd name="T10" fmla="*/ 63 w 82"/>
                <a:gd name="T11" fmla="*/ 20 h 433"/>
                <a:gd name="T12" fmla="*/ 38 w 82"/>
                <a:gd name="T13" fmla="*/ 20 h 433"/>
                <a:gd name="T14" fmla="*/ 19 w 82"/>
                <a:gd name="T15" fmla="*/ 20 h 433"/>
                <a:gd name="T16" fmla="*/ 19 w 82"/>
                <a:gd name="T17" fmla="*/ 0 h 433"/>
                <a:gd name="T18" fmla="*/ 0 w 82"/>
                <a:gd name="T19" fmla="*/ 0 h 433"/>
                <a:gd name="T20" fmla="*/ 0 w 82"/>
                <a:gd name="T21" fmla="*/ 433 h 433"/>
                <a:gd name="T22" fmla="*/ 19 w 82"/>
                <a:gd name="T23" fmla="*/ 433 h 433"/>
                <a:gd name="T24" fmla="*/ 38 w 82"/>
                <a:gd name="T25" fmla="*/ 414 h 433"/>
                <a:gd name="T26" fmla="*/ 63 w 82"/>
                <a:gd name="T27" fmla="*/ 414 h 433"/>
                <a:gd name="T28" fmla="*/ 63 w 82"/>
                <a:gd name="T29" fmla="*/ 394 h 433"/>
                <a:gd name="T30" fmla="*/ 82 w 82"/>
                <a:gd name="T31" fmla="*/ 394 h 433"/>
                <a:gd name="T32" fmla="*/ 82 w 82"/>
                <a:gd name="T33" fmla="*/ 368 h 433"/>
                <a:gd name="T34" fmla="*/ 82 w 82"/>
                <a:gd name="T35" fmla="*/ 34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433">
                  <a:moveTo>
                    <a:pt x="82" y="349"/>
                  </a:moveTo>
                  <a:lnTo>
                    <a:pt x="82" y="84"/>
                  </a:lnTo>
                  <a:lnTo>
                    <a:pt x="82" y="65"/>
                  </a:lnTo>
                  <a:lnTo>
                    <a:pt x="82" y="45"/>
                  </a:lnTo>
                  <a:lnTo>
                    <a:pt x="63" y="45"/>
                  </a:lnTo>
                  <a:lnTo>
                    <a:pt x="63" y="20"/>
                  </a:lnTo>
                  <a:lnTo>
                    <a:pt x="38" y="20"/>
                  </a:lnTo>
                  <a:lnTo>
                    <a:pt x="19" y="20"/>
                  </a:lnTo>
                  <a:lnTo>
                    <a:pt x="19" y="0"/>
                  </a:lnTo>
                  <a:lnTo>
                    <a:pt x="0" y="0"/>
                  </a:lnTo>
                  <a:lnTo>
                    <a:pt x="0" y="433"/>
                  </a:lnTo>
                  <a:lnTo>
                    <a:pt x="19" y="433"/>
                  </a:lnTo>
                  <a:lnTo>
                    <a:pt x="38" y="414"/>
                  </a:lnTo>
                  <a:lnTo>
                    <a:pt x="63" y="414"/>
                  </a:lnTo>
                  <a:lnTo>
                    <a:pt x="63" y="394"/>
                  </a:lnTo>
                  <a:lnTo>
                    <a:pt x="82" y="394"/>
                  </a:lnTo>
                  <a:lnTo>
                    <a:pt x="82" y="368"/>
                  </a:lnTo>
                  <a:lnTo>
                    <a:pt x="82" y="349"/>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7" name="Freeform 6"/>
            <p:cNvSpPr>
              <a:spLocks/>
            </p:cNvSpPr>
            <p:nvPr/>
          </p:nvSpPr>
          <p:spPr bwMode="auto">
            <a:xfrm>
              <a:off x="5144" y="3317"/>
              <a:ext cx="82" cy="542"/>
            </a:xfrm>
            <a:custGeom>
              <a:avLst/>
              <a:gdLst>
                <a:gd name="T0" fmla="*/ 82 w 82"/>
                <a:gd name="T1" fmla="*/ 478 h 542"/>
                <a:gd name="T2" fmla="*/ 82 w 82"/>
                <a:gd name="T3" fmla="*/ 84 h 542"/>
                <a:gd name="T4" fmla="*/ 82 w 82"/>
                <a:gd name="T5" fmla="*/ 65 h 542"/>
                <a:gd name="T6" fmla="*/ 82 w 82"/>
                <a:gd name="T7" fmla="*/ 45 h 542"/>
                <a:gd name="T8" fmla="*/ 63 w 82"/>
                <a:gd name="T9" fmla="*/ 45 h 542"/>
                <a:gd name="T10" fmla="*/ 63 w 82"/>
                <a:gd name="T11" fmla="*/ 19 h 542"/>
                <a:gd name="T12" fmla="*/ 38 w 82"/>
                <a:gd name="T13" fmla="*/ 19 h 542"/>
                <a:gd name="T14" fmla="*/ 38 w 82"/>
                <a:gd name="T15" fmla="*/ 0 h 542"/>
                <a:gd name="T16" fmla="*/ 19 w 82"/>
                <a:gd name="T17" fmla="*/ 0 h 542"/>
                <a:gd name="T18" fmla="*/ 0 w 82"/>
                <a:gd name="T19" fmla="*/ 0 h 542"/>
                <a:gd name="T20" fmla="*/ 0 w 82"/>
                <a:gd name="T21" fmla="*/ 542 h 542"/>
                <a:gd name="T22" fmla="*/ 19 w 82"/>
                <a:gd name="T23" fmla="*/ 542 h 542"/>
                <a:gd name="T24" fmla="*/ 38 w 82"/>
                <a:gd name="T25" fmla="*/ 542 h 542"/>
                <a:gd name="T26" fmla="*/ 63 w 82"/>
                <a:gd name="T27" fmla="*/ 542 h 542"/>
                <a:gd name="T28" fmla="*/ 63 w 82"/>
                <a:gd name="T29" fmla="*/ 523 h 542"/>
                <a:gd name="T30" fmla="*/ 82 w 82"/>
                <a:gd name="T31" fmla="*/ 523 h 542"/>
                <a:gd name="T32" fmla="*/ 82 w 82"/>
                <a:gd name="T33" fmla="*/ 504 h 542"/>
                <a:gd name="T34" fmla="*/ 82 w 82"/>
                <a:gd name="T35" fmla="*/ 478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542">
                  <a:moveTo>
                    <a:pt x="82" y="478"/>
                  </a:moveTo>
                  <a:lnTo>
                    <a:pt x="82" y="84"/>
                  </a:lnTo>
                  <a:lnTo>
                    <a:pt x="82" y="65"/>
                  </a:lnTo>
                  <a:lnTo>
                    <a:pt x="82" y="45"/>
                  </a:lnTo>
                  <a:lnTo>
                    <a:pt x="63" y="45"/>
                  </a:lnTo>
                  <a:lnTo>
                    <a:pt x="63" y="19"/>
                  </a:lnTo>
                  <a:lnTo>
                    <a:pt x="38" y="19"/>
                  </a:lnTo>
                  <a:lnTo>
                    <a:pt x="38" y="0"/>
                  </a:lnTo>
                  <a:lnTo>
                    <a:pt x="19" y="0"/>
                  </a:lnTo>
                  <a:lnTo>
                    <a:pt x="0" y="0"/>
                  </a:lnTo>
                  <a:lnTo>
                    <a:pt x="0" y="542"/>
                  </a:lnTo>
                  <a:lnTo>
                    <a:pt x="19" y="542"/>
                  </a:lnTo>
                  <a:lnTo>
                    <a:pt x="38" y="542"/>
                  </a:lnTo>
                  <a:lnTo>
                    <a:pt x="63" y="542"/>
                  </a:lnTo>
                  <a:lnTo>
                    <a:pt x="63" y="523"/>
                  </a:lnTo>
                  <a:lnTo>
                    <a:pt x="82" y="523"/>
                  </a:lnTo>
                  <a:lnTo>
                    <a:pt x="82" y="504"/>
                  </a:lnTo>
                  <a:lnTo>
                    <a:pt x="82" y="478"/>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8" name="Rectangle 7"/>
            <p:cNvSpPr>
              <a:spLocks noChangeArrowheads="1"/>
            </p:cNvSpPr>
            <p:nvPr/>
          </p:nvSpPr>
          <p:spPr bwMode="auto">
            <a:xfrm>
              <a:off x="5610" y="2535"/>
              <a:ext cx="321" cy="1525"/>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 name="Rectangle 8"/>
            <p:cNvSpPr>
              <a:spLocks noChangeArrowheads="1"/>
            </p:cNvSpPr>
            <p:nvPr/>
          </p:nvSpPr>
          <p:spPr bwMode="auto">
            <a:xfrm>
              <a:off x="5610" y="2535"/>
              <a:ext cx="321" cy="1525"/>
            </a:xfrm>
            <a:prstGeom prst="rect">
              <a:avLst/>
            </a:prstGeom>
            <a:noFill/>
            <a:ln w="0">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0" name="Freeform 9"/>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 name="Freeform 10"/>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2" name="Freeform 11"/>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 name="Freeform 12"/>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4" name="Freeform 13"/>
            <p:cNvSpPr>
              <a:spLocks/>
            </p:cNvSpPr>
            <p:nvPr/>
          </p:nvSpPr>
          <p:spPr bwMode="auto">
            <a:xfrm>
              <a:off x="4756" y="4129"/>
              <a:ext cx="2677" cy="57"/>
            </a:xfrm>
            <a:custGeom>
              <a:avLst/>
              <a:gdLst>
                <a:gd name="T0" fmla="*/ 2569 w 2569"/>
                <a:gd name="T1" fmla="*/ 26 h 52"/>
                <a:gd name="T2" fmla="*/ 2569 w 2569"/>
                <a:gd name="T3" fmla="*/ 0 h 52"/>
                <a:gd name="T4" fmla="*/ 0 w 2569"/>
                <a:gd name="T5" fmla="*/ 0 h 52"/>
                <a:gd name="T6" fmla="*/ 0 w 2569"/>
                <a:gd name="T7" fmla="*/ 52 h 52"/>
                <a:gd name="T8" fmla="*/ 2569 w 2569"/>
                <a:gd name="T9" fmla="*/ 52 h 52"/>
                <a:gd name="T10" fmla="*/ 2569 w 2569"/>
                <a:gd name="T11" fmla="*/ 26 h 52"/>
              </a:gdLst>
              <a:ahLst/>
              <a:cxnLst>
                <a:cxn ang="0">
                  <a:pos x="T0" y="T1"/>
                </a:cxn>
                <a:cxn ang="0">
                  <a:pos x="T2" y="T3"/>
                </a:cxn>
                <a:cxn ang="0">
                  <a:pos x="T4" y="T5"/>
                </a:cxn>
                <a:cxn ang="0">
                  <a:pos x="T6" y="T7"/>
                </a:cxn>
                <a:cxn ang="0">
                  <a:pos x="T8" y="T9"/>
                </a:cxn>
                <a:cxn ang="0">
                  <a:pos x="T10" y="T11"/>
                </a:cxn>
              </a:cxnLst>
              <a:rect l="0" t="0" r="r" b="b"/>
              <a:pathLst>
                <a:path w="2569" h="52">
                  <a:moveTo>
                    <a:pt x="2569" y="26"/>
                  </a:moveTo>
                  <a:lnTo>
                    <a:pt x="2569" y="0"/>
                  </a:lnTo>
                  <a:lnTo>
                    <a:pt x="0" y="0"/>
                  </a:lnTo>
                  <a:lnTo>
                    <a:pt x="0" y="52"/>
                  </a:lnTo>
                  <a:lnTo>
                    <a:pt x="2569" y="52"/>
                  </a:lnTo>
                  <a:lnTo>
                    <a:pt x="2569" y="2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 name="Freeform 14"/>
            <p:cNvSpPr>
              <a:spLocks/>
            </p:cNvSpPr>
            <p:nvPr/>
          </p:nvSpPr>
          <p:spPr bwMode="auto">
            <a:xfrm>
              <a:off x="4532" y="4275"/>
              <a:ext cx="3085" cy="57"/>
            </a:xfrm>
            <a:custGeom>
              <a:avLst/>
              <a:gdLst>
                <a:gd name="T0" fmla="*/ 2972 w 2972"/>
                <a:gd name="T1" fmla="*/ 25 h 51"/>
                <a:gd name="T2" fmla="*/ 2972 w 2972"/>
                <a:gd name="T3" fmla="*/ 0 h 51"/>
                <a:gd name="T4" fmla="*/ 0 w 2972"/>
                <a:gd name="T5" fmla="*/ 0 h 51"/>
                <a:gd name="T6" fmla="*/ 0 w 2972"/>
                <a:gd name="T7" fmla="*/ 51 h 51"/>
                <a:gd name="T8" fmla="*/ 2972 w 2972"/>
                <a:gd name="T9" fmla="*/ 51 h 51"/>
                <a:gd name="T10" fmla="*/ 2972 w 2972"/>
                <a:gd name="T11" fmla="*/ 25 h 51"/>
              </a:gdLst>
              <a:ahLst/>
              <a:cxnLst>
                <a:cxn ang="0">
                  <a:pos x="T0" y="T1"/>
                </a:cxn>
                <a:cxn ang="0">
                  <a:pos x="T2" y="T3"/>
                </a:cxn>
                <a:cxn ang="0">
                  <a:pos x="T4" y="T5"/>
                </a:cxn>
                <a:cxn ang="0">
                  <a:pos x="T6" y="T7"/>
                </a:cxn>
                <a:cxn ang="0">
                  <a:pos x="T8" y="T9"/>
                </a:cxn>
                <a:cxn ang="0">
                  <a:pos x="T10" y="T11"/>
                </a:cxn>
              </a:cxnLst>
              <a:rect l="0" t="0" r="r" b="b"/>
              <a:pathLst>
                <a:path w="2972" h="51">
                  <a:moveTo>
                    <a:pt x="2972" y="25"/>
                  </a:moveTo>
                  <a:lnTo>
                    <a:pt x="2972" y="0"/>
                  </a:lnTo>
                  <a:lnTo>
                    <a:pt x="0" y="0"/>
                  </a:lnTo>
                  <a:lnTo>
                    <a:pt x="0" y="51"/>
                  </a:lnTo>
                  <a:lnTo>
                    <a:pt x="2972" y="51"/>
                  </a:lnTo>
                  <a:lnTo>
                    <a:pt x="2972" y="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 name="Freeform 15"/>
            <p:cNvSpPr>
              <a:spLocks/>
            </p:cNvSpPr>
            <p:nvPr/>
          </p:nvSpPr>
          <p:spPr bwMode="auto">
            <a:xfrm>
              <a:off x="4577" y="2427"/>
              <a:ext cx="3011" cy="52"/>
            </a:xfrm>
            <a:custGeom>
              <a:avLst/>
              <a:gdLst>
                <a:gd name="T0" fmla="*/ 0 w 3011"/>
                <a:gd name="T1" fmla="*/ 0 h 52"/>
                <a:gd name="T2" fmla="*/ 13 w 3011"/>
                <a:gd name="T3" fmla="*/ 52 h 52"/>
                <a:gd name="T4" fmla="*/ 3011 w 3011"/>
                <a:gd name="T5" fmla="*/ 52 h 52"/>
                <a:gd name="T6" fmla="*/ 3011 w 3011"/>
                <a:gd name="T7" fmla="*/ 0 h 52"/>
                <a:gd name="T8" fmla="*/ 13 w 3011"/>
                <a:gd name="T9" fmla="*/ 0 h 52"/>
                <a:gd name="T10" fmla="*/ 19 w 3011"/>
                <a:gd name="T11" fmla="*/ 52 h 52"/>
                <a:gd name="T12" fmla="*/ 0 w 3011"/>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3011" h="52">
                  <a:moveTo>
                    <a:pt x="0" y="0"/>
                  </a:moveTo>
                  <a:lnTo>
                    <a:pt x="13" y="52"/>
                  </a:lnTo>
                  <a:lnTo>
                    <a:pt x="3011" y="52"/>
                  </a:lnTo>
                  <a:lnTo>
                    <a:pt x="3011" y="0"/>
                  </a:lnTo>
                  <a:lnTo>
                    <a:pt x="13" y="0"/>
                  </a:lnTo>
                  <a:lnTo>
                    <a:pt x="19" y="52"/>
                  </a:lnTo>
                  <a:lnTo>
                    <a:pt x="0"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 name="Freeform 16"/>
            <p:cNvSpPr>
              <a:spLocks/>
            </p:cNvSpPr>
            <p:nvPr/>
          </p:nvSpPr>
          <p:spPr bwMode="auto">
            <a:xfrm>
              <a:off x="4577" y="1685"/>
              <a:ext cx="1537" cy="794"/>
            </a:xfrm>
            <a:custGeom>
              <a:avLst/>
              <a:gdLst>
                <a:gd name="T0" fmla="*/ 1537 w 1537"/>
                <a:gd name="T1" fmla="*/ 0 h 794"/>
                <a:gd name="T2" fmla="*/ 1512 w 1537"/>
                <a:gd name="T3" fmla="*/ 0 h 794"/>
                <a:gd name="T4" fmla="*/ 0 w 1537"/>
                <a:gd name="T5" fmla="*/ 742 h 794"/>
                <a:gd name="T6" fmla="*/ 19 w 1537"/>
                <a:gd name="T7" fmla="*/ 794 h 794"/>
                <a:gd name="T8" fmla="*/ 1537 w 1537"/>
                <a:gd name="T9" fmla="*/ 51 h 794"/>
                <a:gd name="T10" fmla="*/ 1512 w 1537"/>
                <a:gd name="T11" fmla="*/ 51 h 794"/>
                <a:gd name="T12" fmla="*/ 1537 w 1537"/>
                <a:gd name="T13" fmla="*/ 0 h 794"/>
                <a:gd name="T14" fmla="*/ 1524 w 1537"/>
                <a:gd name="T15" fmla="*/ 0 h 794"/>
                <a:gd name="T16" fmla="*/ 1512 w 1537"/>
                <a:gd name="T17" fmla="*/ 0 h 794"/>
                <a:gd name="T18" fmla="*/ 1537 w 1537"/>
                <a:gd name="T19"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7" h="794">
                  <a:moveTo>
                    <a:pt x="1537" y="0"/>
                  </a:moveTo>
                  <a:lnTo>
                    <a:pt x="1512" y="0"/>
                  </a:lnTo>
                  <a:lnTo>
                    <a:pt x="0" y="742"/>
                  </a:lnTo>
                  <a:lnTo>
                    <a:pt x="19" y="794"/>
                  </a:lnTo>
                  <a:lnTo>
                    <a:pt x="1537" y="51"/>
                  </a:lnTo>
                  <a:lnTo>
                    <a:pt x="1512" y="51"/>
                  </a:lnTo>
                  <a:lnTo>
                    <a:pt x="1537" y="0"/>
                  </a:lnTo>
                  <a:lnTo>
                    <a:pt x="1524" y="0"/>
                  </a:lnTo>
                  <a:lnTo>
                    <a:pt x="1512" y="0"/>
                  </a:lnTo>
                  <a:lnTo>
                    <a:pt x="153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 name="Freeform 17"/>
            <p:cNvSpPr>
              <a:spLocks/>
            </p:cNvSpPr>
            <p:nvPr/>
          </p:nvSpPr>
          <p:spPr bwMode="auto">
            <a:xfrm>
              <a:off x="6089" y="1685"/>
              <a:ext cx="1505" cy="788"/>
            </a:xfrm>
            <a:custGeom>
              <a:avLst/>
              <a:gdLst>
                <a:gd name="T0" fmla="*/ 1499 w 1505"/>
                <a:gd name="T1" fmla="*/ 768 h 788"/>
                <a:gd name="T2" fmla="*/ 1505 w 1505"/>
                <a:gd name="T3" fmla="*/ 742 h 788"/>
                <a:gd name="T4" fmla="*/ 25 w 1505"/>
                <a:gd name="T5" fmla="*/ 0 h 788"/>
                <a:gd name="T6" fmla="*/ 0 w 1505"/>
                <a:gd name="T7" fmla="*/ 51 h 788"/>
                <a:gd name="T8" fmla="*/ 1486 w 1505"/>
                <a:gd name="T9" fmla="*/ 788 h 788"/>
                <a:gd name="T10" fmla="*/ 1499 w 1505"/>
                <a:gd name="T11" fmla="*/ 768 h 788"/>
              </a:gdLst>
              <a:ahLst/>
              <a:cxnLst>
                <a:cxn ang="0">
                  <a:pos x="T0" y="T1"/>
                </a:cxn>
                <a:cxn ang="0">
                  <a:pos x="T2" y="T3"/>
                </a:cxn>
                <a:cxn ang="0">
                  <a:pos x="T4" y="T5"/>
                </a:cxn>
                <a:cxn ang="0">
                  <a:pos x="T6" y="T7"/>
                </a:cxn>
                <a:cxn ang="0">
                  <a:pos x="T8" y="T9"/>
                </a:cxn>
                <a:cxn ang="0">
                  <a:pos x="T10" y="T11"/>
                </a:cxn>
              </a:cxnLst>
              <a:rect l="0" t="0" r="r" b="b"/>
              <a:pathLst>
                <a:path w="1505" h="788">
                  <a:moveTo>
                    <a:pt x="1499" y="768"/>
                  </a:moveTo>
                  <a:lnTo>
                    <a:pt x="1505" y="742"/>
                  </a:lnTo>
                  <a:lnTo>
                    <a:pt x="25" y="0"/>
                  </a:lnTo>
                  <a:lnTo>
                    <a:pt x="0" y="51"/>
                  </a:lnTo>
                  <a:lnTo>
                    <a:pt x="1486" y="788"/>
                  </a:lnTo>
                  <a:lnTo>
                    <a:pt x="1499" y="768"/>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 name="Freeform 18"/>
            <p:cNvSpPr>
              <a:spLocks/>
            </p:cNvSpPr>
            <p:nvPr/>
          </p:nvSpPr>
          <p:spPr bwMode="auto">
            <a:xfrm>
              <a:off x="5194" y="2247"/>
              <a:ext cx="1732" cy="58"/>
            </a:xfrm>
            <a:custGeom>
              <a:avLst/>
              <a:gdLst>
                <a:gd name="T0" fmla="*/ 0 w 1732"/>
                <a:gd name="T1" fmla="*/ 6 h 58"/>
                <a:gd name="T2" fmla="*/ 13 w 1732"/>
                <a:gd name="T3" fmla="*/ 58 h 58"/>
                <a:gd name="T4" fmla="*/ 1732 w 1732"/>
                <a:gd name="T5" fmla="*/ 58 h 58"/>
                <a:gd name="T6" fmla="*/ 1732 w 1732"/>
                <a:gd name="T7" fmla="*/ 0 h 58"/>
                <a:gd name="T8" fmla="*/ 13 w 1732"/>
                <a:gd name="T9" fmla="*/ 0 h 58"/>
                <a:gd name="T10" fmla="*/ 19 w 1732"/>
                <a:gd name="T11" fmla="*/ 58 h 58"/>
                <a:gd name="T12" fmla="*/ 0 w 1732"/>
                <a:gd name="T13" fmla="*/ 6 h 58"/>
              </a:gdLst>
              <a:ahLst/>
              <a:cxnLst>
                <a:cxn ang="0">
                  <a:pos x="T0" y="T1"/>
                </a:cxn>
                <a:cxn ang="0">
                  <a:pos x="T2" y="T3"/>
                </a:cxn>
                <a:cxn ang="0">
                  <a:pos x="T4" y="T5"/>
                </a:cxn>
                <a:cxn ang="0">
                  <a:pos x="T6" y="T7"/>
                </a:cxn>
                <a:cxn ang="0">
                  <a:pos x="T8" y="T9"/>
                </a:cxn>
                <a:cxn ang="0">
                  <a:pos x="T10" y="T11"/>
                </a:cxn>
                <a:cxn ang="0">
                  <a:pos x="T12" y="T13"/>
                </a:cxn>
              </a:cxnLst>
              <a:rect l="0" t="0" r="r" b="b"/>
              <a:pathLst>
                <a:path w="1732" h="58">
                  <a:moveTo>
                    <a:pt x="0" y="6"/>
                  </a:moveTo>
                  <a:lnTo>
                    <a:pt x="13" y="58"/>
                  </a:lnTo>
                  <a:lnTo>
                    <a:pt x="1732" y="58"/>
                  </a:lnTo>
                  <a:lnTo>
                    <a:pt x="1732" y="0"/>
                  </a:lnTo>
                  <a:lnTo>
                    <a:pt x="13" y="0"/>
                  </a:lnTo>
                  <a:lnTo>
                    <a:pt x="19" y="58"/>
                  </a:lnTo>
                  <a:lnTo>
                    <a:pt x="0" y="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 name="Freeform 19"/>
            <p:cNvSpPr>
              <a:spLocks/>
            </p:cNvSpPr>
            <p:nvPr/>
          </p:nvSpPr>
          <p:spPr bwMode="auto">
            <a:xfrm>
              <a:off x="5194" y="1904"/>
              <a:ext cx="895" cy="401"/>
            </a:xfrm>
            <a:custGeom>
              <a:avLst/>
              <a:gdLst>
                <a:gd name="T0" fmla="*/ 895 w 895"/>
                <a:gd name="T1" fmla="*/ 0 h 401"/>
                <a:gd name="T2" fmla="*/ 876 w 895"/>
                <a:gd name="T3" fmla="*/ 0 h 401"/>
                <a:gd name="T4" fmla="*/ 0 w 895"/>
                <a:gd name="T5" fmla="*/ 349 h 401"/>
                <a:gd name="T6" fmla="*/ 19 w 895"/>
                <a:gd name="T7" fmla="*/ 401 h 401"/>
                <a:gd name="T8" fmla="*/ 895 w 895"/>
                <a:gd name="T9" fmla="*/ 52 h 401"/>
                <a:gd name="T10" fmla="*/ 876 w 895"/>
                <a:gd name="T11" fmla="*/ 52 h 401"/>
                <a:gd name="T12" fmla="*/ 895 w 895"/>
                <a:gd name="T13" fmla="*/ 0 h 401"/>
              </a:gdLst>
              <a:ahLst/>
              <a:cxnLst>
                <a:cxn ang="0">
                  <a:pos x="T0" y="T1"/>
                </a:cxn>
                <a:cxn ang="0">
                  <a:pos x="T2" y="T3"/>
                </a:cxn>
                <a:cxn ang="0">
                  <a:pos x="T4" y="T5"/>
                </a:cxn>
                <a:cxn ang="0">
                  <a:pos x="T6" y="T7"/>
                </a:cxn>
                <a:cxn ang="0">
                  <a:pos x="T8" y="T9"/>
                </a:cxn>
                <a:cxn ang="0">
                  <a:pos x="T10" y="T11"/>
                </a:cxn>
                <a:cxn ang="0">
                  <a:pos x="T12" y="T13"/>
                </a:cxn>
              </a:cxnLst>
              <a:rect l="0" t="0" r="r" b="b"/>
              <a:pathLst>
                <a:path w="895" h="401">
                  <a:moveTo>
                    <a:pt x="895" y="0"/>
                  </a:moveTo>
                  <a:lnTo>
                    <a:pt x="876" y="0"/>
                  </a:lnTo>
                  <a:lnTo>
                    <a:pt x="0" y="349"/>
                  </a:lnTo>
                  <a:lnTo>
                    <a:pt x="19" y="401"/>
                  </a:lnTo>
                  <a:lnTo>
                    <a:pt x="895" y="52"/>
                  </a:lnTo>
                  <a:lnTo>
                    <a:pt x="876" y="52"/>
                  </a:lnTo>
                  <a:lnTo>
                    <a:pt x="89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 name="Freeform 20"/>
            <p:cNvSpPr>
              <a:spLocks/>
            </p:cNvSpPr>
            <p:nvPr/>
          </p:nvSpPr>
          <p:spPr bwMode="auto">
            <a:xfrm>
              <a:off x="6070" y="1904"/>
              <a:ext cx="869" cy="401"/>
            </a:xfrm>
            <a:custGeom>
              <a:avLst/>
              <a:gdLst>
                <a:gd name="T0" fmla="*/ 856 w 869"/>
                <a:gd name="T1" fmla="*/ 375 h 401"/>
                <a:gd name="T2" fmla="*/ 869 w 869"/>
                <a:gd name="T3" fmla="*/ 349 h 401"/>
                <a:gd name="T4" fmla="*/ 19 w 869"/>
                <a:gd name="T5" fmla="*/ 0 h 401"/>
                <a:gd name="T6" fmla="*/ 0 w 869"/>
                <a:gd name="T7" fmla="*/ 52 h 401"/>
                <a:gd name="T8" fmla="*/ 844 w 869"/>
                <a:gd name="T9" fmla="*/ 401 h 401"/>
                <a:gd name="T10" fmla="*/ 856 w 869"/>
                <a:gd name="T11" fmla="*/ 375 h 401"/>
              </a:gdLst>
              <a:ahLst/>
              <a:cxnLst>
                <a:cxn ang="0">
                  <a:pos x="T0" y="T1"/>
                </a:cxn>
                <a:cxn ang="0">
                  <a:pos x="T2" y="T3"/>
                </a:cxn>
                <a:cxn ang="0">
                  <a:pos x="T4" y="T5"/>
                </a:cxn>
                <a:cxn ang="0">
                  <a:pos x="T6" y="T7"/>
                </a:cxn>
                <a:cxn ang="0">
                  <a:pos x="T8" y="T9"/>
                </a:cxn>
                <a:cxn ang="0">
                  <a:pos x="T10" y="T11"/>
                </a:cxn>
              </a:cxnLst>
              <a:rect l="0" t="0" r="r" b="b"/>
              <a:pathLst>
                <a:path w="869" h="401">
                  <a:moveTo>
                    <a:pt x="856" y="375"/>
                  </a:moveTo>
                  <a:lnTo>
                    <a:pt x="869" y="349"/>
                  </a:lnTo>
                  <a:lnTo>
                    <a:pt x="19" y="0"/>
                  </a:lnTo>
                  <a:lnTo>
                    <a:pt x="0" y="52"/>
                  </a:lnTo>
                  <a:lnTo>
                    <a:pt x="844" y="401"/>
                  </a:lnTo>
                  <a:lnTo>
                    <a:pt x="856" y="37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pic>
        <p:nvPicPr>
          <p:cNvPr id="32789" name="Picture 21" descr="Na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5125" y="121121"/>
            <a:ext cx="1077019" cy="81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647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2000"/>
                                        <p:tgtEl>
                                          <p:spTgt spid="5123">
                                            <p:txEl>
                                              <p:pRg st="0" end="0"/>
                                            </p:txEl>
                                          </p:spTgt>
                                        </p:tgtEl>
                                      </p:cBhvr>
                                    </p:animEffect>
                                  </p:childTnLst>
                                  <p:subTnLst>
                                    <p:animClr clrSpc="rgb" dir="cw">
                                      <p:cBhvr override="childStyle">
                                        <p:cTn dur="1" fill="hold" display="0" masterRel="nextClick" afterEffect="1"/>
                                        <p:tgtEl>
                                          <p:spTgt spid="5123">
                                            <p:txEl>
                                              <p:pRg st="0" end="0"/>
                                            </p:txEl>
                                          </p:spTgt>
                                        </p:tgtEl>
                                        <p:attrNameLst>
                                          <p:attrName>ppt_c</p:attrName>
                                        </p:attrNameLst>
                                      </p:cBhvr>
                                      <p:to>
                                        <a:schemeClr val="tx2"/>
                                      </p:to>
                                    </p:animClr>
                                  </p:subTnLst>
                                </p:cTn>
                              </p:par>
                            </p:childTnLst>
                          </p:cTn>
                        </p:par>
                        <p:par>
                          <p:cTn id="8" fill="hold">
                            <p:stCondLst>
                              <p:cond delay="2500"/>
                            </p:stCondLst>
                            <p:childTnLst>
                              <p:par>
                                <p:cTn id="9" presetID="10" presetClass="entr" presetSubtype="0" fill="hold" nodeType="afterEffect">
                                  <p:stCondLst>
                                    <p:cond delay="500"/>
                                  </p:stCondLst>
                                  <p:childTnLst>
                                    <p:set>
                                      <p:cBhvr>
                                        <p:cTn id="10" dur="1" fill="hold">
                                          <p:stCondLst>
                                            <p:cond delay="0"/>
                                          </p:stCondLst>
                                        </p:cTn>
                                        <p:tgtEl>
                                          <p:spTgt spid="5123">
                                            <p:txEl>
                                              <p:pRg st="1" end="1"/>
                                            </p:txEl>
                                          </p:spTgt>
                                        </p:tgtEl>
                                        <p:attrNameLst>
                                          <p:attrName>style.visibility</p:attrName>
                                        </p:attrNameLst>
                                      </p:cBhvr>
                                      <p:to>
                                        <p:strVal val="visible"/>
                                      </p:to>
                                    </p:set>
                                    <p:animEffect transition="in" filter="fade">
                                      <p:cBhvr>
                                        <p:cTn id="11" dur="2000"/>
                                        <p:tgtEl>
                                          <p:spTgt spid="5123">
                                            <p:txEl>
                                              <p:pRg st="1" end="1"/>
                                            </p:txEl>
                                          </p:spTgt>
                                        </p:tgtEl>
                                      </p:cBhvr>
                                    </p:animEffect>
                                  </p:childTnLst>
                                  <p:subTnLst>
                                    <p:animClr clrSpc="rgb" dir="cw">
                                      <p:cBhvr override="childStyle">
                                        <p:cTn dur="1" fill="hold" display="0" masterRel="nextClick" afterEffect="1"/>
                                        <p:tgtEl>
                                          <p:spTgt spid="5123">
                                            <p:txEl>
                                              <p:pRg st="1" end="1"/>
                                            </p:txEl>
                                          </p:spTgt>
                                        </p:tgtEl>
                                        <p:attrNameLst>
                                          <p:attrName>ppt_c</p:attrName>
                                        </p:attrNameLst>
                                      </p:cBhvr>
                                      <p:to>
                                        <a:schemeClr val="tx2"/>
                                      </p:to>
                                    </p:animClr>
                                  </p:subTnLst>
                                </p:cTn>
                              </p:par>
                            </p:childTnLst>
                          </p:cTn>
                        </p:par>
                        <p:par>
                          <p:cTn id="12" fill="hold">
                            <p:stCondLst>
                              <p:cond delay="5000"/>
                            </p:stCondLst>
                            <p:childTnLst>
                              <p:par>
                                <p:cTn id="13" presetID="10" presetClass="entr" presetSubtype="0" fill="hold" nodeType="afterEffect">
                                  <p:stCondLst>
                                    <p:cond delay="500"/>
                                  </p:stCondLst>
                                  <p:childTnLst>
                                    <p:set>
                                      <p:cBhvr>
                                        <p:cTn id="14" dur="1" fill="hold">
                                          <p:stCondLst>
                                            <p:cond delay="0"/>
                                          </p:stCondLst>
                                        </p:cTn>
                                        <p:tgtEl>
                                          <p:spTgt spid="5123">
                                            <p:txEl>
                                              <p:pRg st="2" end="2"/>
                                            </p:txEl>
                                          </p:spTgt>
                                        </p:tgtEl>
                                        <p:attrNameLst>
                                          <p:attrName>style.visibility</p:attrName>
                                        </p:attrNameLst>
                                      </p:cBhvr>
                                      <p:to>
                                        <p:strVal val="visible"/>
                                      </p:to>
                                    </p:set>
                                    <p:animEffect transition="in" filter="fade">
                                      <p:cBhvr>
                                        <p:cTn id="15" dur="2000"/>
                                        <p:tgtEl>
                                          <p:spTgt spid="5123">
                                            <p:txEl>
                                              <p:pRg st="2" end="2"/>
                                            </p:txEl>
                                          </p:spTgt>
                                        </p:tgtEl>
                                      </p:cBhvr>
                                    </p:animEffect>
                                  </p:childTnLst>
                                  <p:subTnLst>
                                    <p:animClr clrSpc="rgb" dir="cw">
                                      <p:cBhvr override="childStyle">
                                        <p:cTn dur="1" fill="hold" display="0" masterRel="nextClick" afterEffect="1"/>
                                        <p:tgtEl>
                                          <p:spTgt spid="5123">
                                            <p:txEl>
                                              <p:pRg st="2" end="2"/>
                                            </p:txEl>
                                          </p:spTgt>
                                        </p:tgtEl>
                                        <p:attrNameLst>
                                          <p:attrName>ppt_c</p:attrName>
                                        </p:attrNameLst>
                                      </p:cBhvr>
                                      <p:to>
                                        <a:schemeClr val="tx2"/>
                                      </p:to>
                                    </p:animClr>
                                  </p:subTnLst>
                                </p:cTn>
                              </p:par>
                            </p:childTnLst>
                          </p:cTn>
                        </p:par>
                        <p:par>
                          <p:cTn id="16" fill="hold">
                            <p:stCondLst>
                              <p:cond delay="7500"/>
                            </p:stCondLst>
                            <p:childTnLst>
                              <p:par>
                                <p:cTn id="17" presetID="10" presetClass="entr" presetSubtype="0" fill="hold" nodeType="afterEffect">
                                  <p:stCondLst>
                                    <p:cond delay="500"/>
                                  </p:stCondLst>
                                  <p:childTnLst>
                                    <p:set>
                                      <p:cBhvr>
                                        <p:cTn id="18" dur="1" fill="hold">
                                          <p:stCondLst>
                                            <p:cond delay="0"/>
                                          </p:stCondLst>
                                        </p:cTn>
                                        <p:tgtEl>
                                          <p:spTgt spid="5123">
                                            <p:txEl>
                                              <p:pRg st="3" end="3"/>
                                            </p:txEl>
                                          </p:spTgt>
                                        </p:tgtEl>
                                        <p:attrNameLst>
                                          <p:attrName>style.visibility</p:attrName>
                                        </p:attrNameLst>
                                      </p:cBhvr>
                                      <p:to>
                                        <p:strVal val="visible"/>
                                      </p:to>
                                    </p:set>
                                    <p:animEffect transition="in" filter="fade">
                                      <p:cBhvr>
                                        <p:cTn id="19" dur="2000"/>
                                        <p:tgtEl>
                                          <p:spTgt spid="5123">
                                            <p:txEl>
                                              <p:pRg st="3" end="3"/>
                                            </p:txEl>
                                          </p:spTgt>
                                        </p:tgtEl>
                                      </p:cBhvr>
                                    </p:animEffect>
                                  </p:childTnLst>
                                  <p:subTnLst>
                                    <p:animClr clrSpc="rgb" dir="cw">
                                      <p:cBhvr override="childStyle">
                                        <p:cTn dur="1" fill="hold" display="0" masterRel="nextClick" afterEffect="1"/>
                                        <p:tgtEl>
                                          <p:spTgt spid="5123">
                                            <p:txEl>
                                              <p:pRg st="3" end="3"/>
                                            </p:txEl>
                                          </p:spTgt>
                                        </p:tgtEl>
                                        <p:attrNameLst>
                                          <p:attrName>ppt_c</p:attrName>
                                        </p:attrNameLst>
                                      </p:cBhvr>
                                      <p:to>
                                        <a:schemeClr val="tx2"/>
                                      </p:to>
                                    </p:animClr>
                                  </p:subTnLst>
                                </p:cTn>
                              </p:par>
                            </p:childTnLst>
                          </p:cTn>
                        </p:par>
                        <p:par>
                          <p:cTn id="20" fill="hold">
                            <p:stCondLst>
                              <p:cond delay="10000"/>
                            </p:stCondLst>
                            <p:childTnLst>
                              <p:par>
                                <p:cTn id="21" presetID="10" presetClass="entr" presetSubtype="0" fill="hold" nodeType="afterEffect">
                                  <p:stCondLst>
                                    <p:cond delay="500"/>
                                  </p:stCondLst>
                                  <p:childTnLst>
                                    <p:set>
                                      <p:cBhvr>
                                        <p:cTn id="22" dur="1" fill="hold">
                                          <p:stCondLst>
                                            <p:cond delay="0"/>
                                          </p:stCondLst>
                                        </p:cTn>
                                        <p:tgtEl>
                                          <p:spTgt spid="5123">
                                            <p:txEl>
                                              <p:pRg st="4" end="4"/>
                                            </p:txEl>
                                          </p:spTgt>
                                        </p:tgtEl>
                                        <p:attrNameLst>
                                          <p:attrName>style.visibility</p:attrName>
                                        </p:attrNameLst>
                                      </p:cBhvr>
                                      <p:to>
                                        <p:strVal val="visible"/>
                                      </p:to>
                                    </p:set>
                                    <p:animEffect transition="in" filter="fade">
                                      <p:cBhvr>
                                        <p:cTn id="23" dur="2000"/>
                                        <p:tgtEl>
                                          <p:spTgt spid="5123">
                                            <p:txEl>
                                              <p:pRg st="4" end="4"/>
                                            </p:txEl>
                                          </p:spTgt>
                                        </p:tgtEl>
                                      </p:cBhvr>
                                    </p:animEffect>
                                  </p:childTnLst>
                                  <p:subTnLst>
                                    <p:animClr clrSpc="rgb" dir="cw">
                                      <p:cBhvr override="childStyle">
                                        <p:cTn dur="1" fill="hold" display="0" masterRel="nextClick" afterEffect="1"/>
                                        <p:tgtEl>
                                          <p:spTgt spid="5123">
                                            <p:txEl>
                                              <p:pRg st="4" end="4"/>
                                            </p:txEl>
                                          </p:spTgt>
                                        </p:tgtEl>
                                        <p:attrNameLst>
                                          <p:attrName>ppt_c</p:attrName>
                                        </p:attrNameLst>
                                      </p:cBhvr>
                                      <p:to>
                                        <a:schemeClr val="tx2"/>
                                      </p:to>
                                    </p:animClr>
                                  </p:subTnLst>
                                </p:cTn>
                              </p:par>
                            </p:childTnLst>
                          </p:cTn>
                        </p:par>
                        <p:par>
                          <p:cTn id="24" fill="hold">
                            <p:stCondLst>
                              <p:cond delay="12500"/>
                            </p:stCondLst>
                            <p:childTnLst>
                              <p:par>
                                <p:cTn id="25" presetID="10" presetClass="entr" presetSubtype="0" fill="hold" nodeType="afterEffect">
                                  <p:stCondLst>
                                    <p:cond delay="500"/>
                                  </p:stCondLst>
                                  <p:childTnLst>
                                    <p:set>
                                      <p:cBhvr>
                                        <p:cTn id="26" dur="1" fill="hold">
                                          <p:stCondLst>
                                            <p:cond delay="0"/>
                                          </p:stCondLst>
                                        </p:cTn>
                                        <p:tgtEl>
                                          <p:spTgt spid="5123">
                                            <p:txEl>
                                              <p:pRg st="5" end="5"/>
                                            </p:txEl>
                                          </p:spTgt>
                                        </p:tgtEl>
                                        <p:attrNameLst>
                                          <p:attrName>style.visibility</p:attrName>
                                        </p:attrNameLst>
                                      </p:cBhvr>
                                      <p:to>
                                        <p:strVal val="visible"/>
                                      </p:to>
                                    </p:set>
                                    <p:animEffect transition="in" filter="fade">
                                      <p:cBhvr>
                                        <p:cTn id="27" dur="2000"/>
                                        <p:tgtEl>
                                          <p:spTgt spid="5123">
                                            <p:txEl>
                                              <p:pRg st="5" end="5"/>
                                            </p:txEl>
                                          </p:spTgt>
                                        </p:tgtEl>
                                      </p:cBhvr>
                                    </p:animEffect>
                                  </p:childTnLst>
                                  <p:subTnLst>
                                    <p:animClr clrSpc="rgb" dir="cw">
                                      <p:cBhvr override="childStyle">
                                        <p:cTn dur="1" fill="hold" display="0" masterRel="nextClick" afterEffect="1"/>
                                        <p:tgtEl>
                                          <p:spTgt spid="5123">
                                            <p:txEl>
                                              <p:pRg st="5" end="5"/>
                                            </p:txEl>
                                          </p:spTgt>
                                        </p:tgtEl>
                                        <p:attrNameLst>
                                          <p:attrName>ppt_c</p:attrName>
                                        </p:attrNameLst>
                                      </p:cBhvr>
                                      <p:to>
                                        <a:schemeClr val="tx2"/>
                                      </p:to>
                                    </p:animClr>
                                  </p:subTnLst>
                                </p:cTn>
                              </p:par>
                            </p:childTnLst>
                          </p:cTn>
                        </p:par>
                        <p:par>
                          <p:cTn id="28" fill="hold">
                            <p:stCondLst>
                              <p:cond delay="15000"/>
                            </p:stCondLst>
                            <p:childTnLst>
                              <p:par>
                                <p:cTn id="29" presetID="10" presetClass="entr" presetSubtype="0" fill="hold" nodeType="afterEffect">
                                  <p:stCondLst>
                                    <p:cond delay="500"/>
                                  </p:stCondLst>
                                  <p:childTnLst>
                                    <p:set>
                                      <p:cBhvr>
                                        <p:cTn id="30" dur="1" fill="hold">
                                          <p:stCondLst>
                                            <p:cond delay="0"/>
                                          </p:stCondLst>
                                        </p:cTn>
                                        <p:tgtEl>
                                          <p:spTgt spid="5123">
                                            <p:txEl>
                                              <p:pRg st="6" end="6"/>
                                            </p:txEl>
                                          </p:spTgt>
                                        </p:tgtEl>
                                        <p:attrNameLst>
                                          <p:attrName>style.visibility</p:attrName>
                                        </p:attrNameLst>
                                      </p:cBhvr>
                                      <p:to>
                                        <p:strVal val="visible"/>
                                      </p:to>
                                    </p:set>
                                    <p:animEffect transition="in" filter="fade">
                                      <p:cBhvr>
                                        <p:cTn id="31" dur="2000"/>
                                        <p:tgtEl>
                                          <p:spTgt spid="5123">
                                            <p:txEl>
                                              <p:pRg st="6" end="6"/>
                                            </p:txEl>
                                          </p:spTgt>
                                        </p:tgtEl>
                                      </p:cBhvr>
                                    </p:animEffect>
                                  </p:childTnLst>
                                  <p:subTnLst>
                                    <p:animClr clrSpc="rgb" dir="cw">
                                      <p:cBhvr override="childStyle">
                                        <p:cTn dur="1" fill="hold" display="0" masterRel="nextClick" afterEffect="1"/>
                                        <p:tgtEl>
                                          <p:spTgt spid="5123">
                                            <p:txEl>
                                              <p:pRg st="6" end="6"/>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5612861" y="6356350"/>
            <a:ext cx="2836462" cy="365125"/>
          </a:xfrm>
        </p:spPr>
        <p:txBody>
          <a:bodyPr/>
          <a:lstStyle/>
          <a:p>
            <a:pPr>
              <a:defRPr/>
            </a:pPr>
            <a:r>
              <a:rPr lang="nl-NL" altLang="en-US" sz="1100" dirty="0" smtClean="0">
                <a:solidFill>
                  <a:schemeClr val="tx1">
                    <a:lumMod val="50000"/>
                    <a:lumOff val="50000"/>
                  </a:schemeClr>
                </a:solidFill>
              </a:rPr>
              <a:t>STANAG 6001 Level 4 Reading Test</a:t>
            </a:r>
            <a:endParaRPr lang="nl-NL" altLang="en-US" sz="1100" dirty="0">
              <a:solidFill>
                <a:schemeClr val="tx1">
                  <a:lumMod val="50000"/>
                  <a:lumOff val="50000"/>
                </a:schemeClr>
              </a:solidFill>
            </a:endParaRPr>
          </a:p>
        </p:txBody>
      </p:sp>
      <p:grpSp>
        <p:nvGrpSpPr>
          <p:cNvPr id="9" name="Group 2"/>
          <p:cNvGrpSpPr>
            <a:grpSpLocks/>
          </p:cNvGrpSpPr>
          <p:nvPr/>
        </p:nvGrpSpPr>
        <p:grpSpPr bwMode="auto">
          <a:xfrm>
            <a:off x="97645" y="121121"/>
            <a:ext cx="931665" cy="838747"/>
            <a:chOff x="4532" y="1685"/>
            <a:chExt cx="3085" cy="2647"/>
          </a:xfrm>
        </p:grpSpPr>
        <p:sp>
          <p:nvSpPr>
            <p:cNvPr id="10" name="Freeform 3"/>
            <p:cNvSpPr>
              <a:spLocks noEditPoints="1"/>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403 w 724"/>
                <a:gd name="T91" fmla="*/ 543 h 1525"/>
                <a:gd name="T92" fmla="*/ 403 w 724"/>
                <a:gd name="T93" fmla="*/ 259 h 1525"/>
                <a:gd name="T94" fmla="*/ 384 w 724"/>
                <a:gd name="T95" fmla="*/ 239 h 1525"/>
                <a:gd name="T96" fmla="*/ 359 w 724"/>
                <a:gd name="T97" fmla="*/ 214 h 1525"/>
                <a:gd name="T98" fmla="*/ 340 w 724"/>
                <a:gd name="T99" fmla="*/ 194 h 1525"/>
                <a:gd name="T100" fmla="*/ 321 w 724"/>
                <a:gd name="T101" fmla="*/ 627 h 1525"/>
                <a:gd name="T102" fmla="*/ 359 w 724"/>
                <a:gd name="T103" fmla="*/ 608 h 1525"/>
                <a:gd name="T104" fmla="*/ 384 w 724"/>
                <a:gd name="T105" fmla="*/ 588 h 1525"/>
                <a:gd name="T106" fmla="*/ 403 w 724"/>
                <a:gd name="T107" fmla="*/ 562 h 1525"/>
                <a:gd name="T108" fmla="*/ 403 w 724"/>
                <a:gd name="T109" fmla="*/ 1260 h 1525"/>
                <a:gd name="T110" fmla="*/ 403 w 724"/>
                <a:gd name="T111" fmla="*/ 847 h 1525"/>
                <a:gd name="T112" fmla="*/ 384 w 724"/>
                <a:gd name="T113" fmla="*/ 827 h 1525"/>
                <a:gd name="T114" fmla="*/ 359 w 724"/>
                <a:gd name="T115" fmla="*/ 801 h 1525"/>
                <a:gd name="T116" fmla="*/ 340 w 724"/>
                <a:gd name="T117" fmla="*/ 782 h 1525"/>
                <a:gd name="T118" fmla="*/ 321 w 724"/>
                <a:gd name="T119" fmla="*/ 1324 h 1525"/>
                <a:gd name="T120" fmla="*/ 359 w 724"/>
                <a:gd name="T121" fmla="*/ 1324 h 1525"/>
                <a:gd name="T122" fmla="*/ 384 w 724"/>
                <a:gd name="T123" fmla="*/ 1305 h 1525"/>
                <a:gd name="T124" fmla="*/ 403 w 724"/>
                <a:gd name="T125" fmla="*/ 1286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close/>
                  <a:moveTo>
                    <a:pt x="403" y="543"/>
                  </a:moveTo>
                  <a:lnTo>
                    <a:pt x="403" y="278"/>
                  </a:lnTo>
                  <a:lnTo>
                    <a:pt x="403" y="259"/>
                  </a:lnTo>
                  <a:lnTo>
                    <a:pt x="403" y="239"/>
                  </a:lnTo>
                  <a:lnTo>
                    <a:pt x="384" y="239"/>
                  </a:lnTo>
                  <a:lnTo>
                    <a:pt x="384" y="214"/>
                  </a:lnTo>
                  <a:lnTo>
                    <a:pt x="359" y="214"/>
                  </a:lnTo>
                  <a:lnTo>
                    <a:pt x="340" y="214"/>
                  </a:lnTo>
                  <a:lnTo>
                    <a:pt x="340" y="194"/>
                  </a:lnTo>
                  <a:lnTo>
                    <a:pt x="321" y="194"/>
                  </a:lnTo>
                  <a:lnTo>
                    <a:pt x="321" y="627"/>
                  </a:lnTo>
                  <a:lnTo>
                    <a:pt x="340" y="627"/>
                  </a:lnTo>
                  <a:lnTo>
                    <a:pt x="359" y="608"/>
                  </a:lnTo>
                  <a:lnTo>
                    <a:pt x="384" y="608"/>
                  </a:lnTo>
                  <a:lnTo>
                    <a:pt x="384" y="588"/>
                  </a:lnTo>
                  <a:lnTo>
                    <a:pt x="403" y="588"/>
                  </a:lnTo>
                  <a:lnTo>
                    <a:pt x="403" y="562"/>
                  </a:lnTo>
                  <a:lnTo>
                    <a:pt x="403" y="543"/>
                  </a:lnTo>
                  <a:close/>
                  <a:moveTo>
                    <a:pt x="403" y="1260"/>
                  </a:moveTo>
                  <a:lnTo>
                    <a:pt x="403" y="866"/>
                  </a:lnTo>
                  <a:lnTo>
                    <a:pt x="403" y="847"/>
                  </a:lnTo>
                  <a:lnTo>
                    <a:pt x="403" y="827"/>
                  </a:lnTo>
                  <a:lnTo>
                    <a:pt x="384" y="827"/>
                  </a:lnTo>
                  <a:lnTo>
                    <a:pt x="384" y="801"/>
                  </a:lnTo>
                  <a:lnTo>
                    <a:pt x="359" y="801"/>
                  </a:lnTo>
                  <a:lnTo>
                    <a:pt x="359" y="782"/>
                  </a:lnTo>
                  <a:lnTo>
                    <a:pt x="340" y="782"/>
                  </a:lnTo>
                  <a:lnTo>
                    <a:pt x="321" y="782"/>
                  </a:lnTo>
                  <a:lnTo>
                    <a:pt x="321" y="1324"/>
                  </a:lnTo>
                  <a:lnTo>
                    <a:pt x="340" y="1324"/>
                  </a:lnTo>
                  <a:lnTo>
                    <a:pt x="359" y="1324"/>
                  </a:lnTo>
                  <a:lnTo>
                    <a:pt x="384" y="1324"/>
                  </a:lnTo>
                  <a:lnTo>
                    <a:pt x="384" y="1305"/>
                  </a:lnTo>
                  <a:lnTo>
                    <a:pt x="403" y="1305"/>
                  </a:lnTo>
                  <a:lnTo>
                    <a:pt x="403" y="1286"/>
                  </a:lnTo>
                  <a:lnTo>
                    <a:pt x="403" y="126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 name="Freeform 4"/>
            <p:cNvSpPr>
              <a:spLocks/>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2" name="Freeform 5"/>
            <p:cNvSpPr>
              <a:spLocks/>
            </p:cNvSpPr>
            <p:nvPr/>
          </p:nvSpPr>
          <p:spPr bwMode="auto">
            <a:xfrm>
              <a:off x="5144" y="2729"/>
              <a:ext cx="82" cy="433"/>
            </a:xfrm>
            <a:custGeom>
              <a:avLst/>
              <a:gdLst>
                <a:gd name="T0" fmla="*/ 82 w 82"/>
                <a:gd name="T1" fmla="*/ 349 h 433"/>
                <a:gd name="T2" fmla="*/ 82 w 82"/>
                <a:gd name="T3" fmla="*/ 84 h 433"/>
                <a:gd name="T4" fmla="*/ 82 w 82"/>
                <a:gd name="T5" fmla="*/ 65 h 433"/>
                <a:gd name="T6" fmla="*/ 82 w 82"/>
                <a:gd name="T7" fmla="*/ 45 h 433"/>
                <a:gd name="T8" fmla="*/ 63 w 82"/>
                <a:gd name="T9" fmla="*/ 45 h 433"/>
                <a:gd name="T10" fmla="*/ 63 w 82"/>
                <a:gd name="T11" fmla="*/ 20 h 433"/>
                <a:gd name="T12" fmla="*/ 38 w 82"/>
                <a:gd name="T13" fmla="*/ 20 h 433"/>
                <a:gd name="T14" fmla="*/ 19 w 82"/>
                <a:gd name="T15" fmla="*/ 20 h 433"/>
                <a:gd name="T16" fmla="*/ 19 w 82"/>
                <a:gd name="T17" fmla="*/ 0 h 433"/>
                <a:gd name="T18" fmla="*/ 0 w 82"/>
                <a:gd name="T19" fmla="*/ 0 h 433"/>
                <a:gd name="T20" fmla="*/ 0 w 82"/>
                <a:gd name="T21" fmla="*/ 433 h 433"/>
                <a:gd name="T22" fmla="*/ 19 w 82"/>
                <a:gd name="T23" fmla="*/ 433 h 433"/>
                <a:gd name="T24" fmla="*/ 38 w 82"/>
                <a:gd name="T25" fmla="*/ 414 h 433"/>
                <a:gd name="T26" fmla="*/ 63 w 82"/>
                <a:gd name="T27" fmla="*/ 414 h 433"/>
                <a:gd name="T28" fmla="*/ 63 w 82"/>
                <a:gd name="T29" fmla="*/ 394 h 433"/>
                <a:gd name="T30" fmla="*/ 82 w 82"/>
                <a:gd name="T31" fmla="*/ 394 h 433"/>
                <a:gd name="T32" fmla="*/ 82 w 82"/>
                <a:gd name="T33" fmla="*/ 368 h 433"/>
                <a:gd name="T34" fmla="*/ 82 w 82"/>
                <a:gd name="T35" fmla="*/ 34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433">
                  <a:moveTo>
                    <a:pt x="82" y="349"/>
                  </a:moveTo>
                  <a:lnTo>
                    <a:pt x="82" y="84"/>
                  </a:lnTo>
                  <a:lnTo>
                    <a:pt x="82" y="65"/>
                  </a:lnTo>
                  <a:lnTo>
                    <a:pt x="82" y="45"/>
                  </a:lnTo>
                  <a:lnTo>
                    <a:pt x="63" y="45"/>
                  </a:lnTo>
                  <a:lnTo>
                    <a:pt x="63" y="20"/>
                  </a:lnTo>
                  <a:lnTo>
                    <a:pt x="38" y="20"/>
                  </a:lnTo>
                  <a:lnTo>
                    <a:pt x="19" y="20"/>
                  </a:lnTo>
                  <a:lnTo>
                    <a:pt x="19" y="0"/>
                  </a:lnTo>
                  <a:lnTo>
                    <a:pt x="0" y="0"/>
                  </a:lnTo>
                  <a:lnTo>
                    <a:pt x="0" y="433"/>
                  </a:lnTo>
                  <a:lnTo>
                    <a:pt x="19" y="433"/>
                  </a:lnTo>
                  <a:lnTo>
                    <a:pt x="38" y="414"/>
                  </a:lnTo>
                  <a:lnTo>
                    <a:pt x="63" y="414"/>
                  </a:lnTo>
                  <a:lnTo>
                    <a:pt x="63" y="394"/>
                  </a:lnTo>
                  <a:lnTo>
                    <a:pt x="82" y="394"/>
                  </a:lnTo>
                  <a:lnTo>
                    <a:pt x="82" y="368"/>
                  </a:lnTo>
                  <a:lnTo>
                    <a:pt x="82" y="349"/>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3" name="Freeform 6"/>
            <p:cNvSpPr>
              <a:spLocks/>
            </p:cNvSpPr>
            <p:nvPr/>
          </p:nvSpPr>
          <p:spPr bwMode="auto">
            <a:xfrm>
              <a:off x="5144" y="3317"/>
              <a:ext cx="82" cy="542"/>
            </a:xfrm>
            <a:custGeom>
              <a:avLst/>
              <a:gdLst>
                <a:gd name="T0" fmla="*/ 82 w 82"/>
                <a:gd name="T1" fmla="*/ 478 h 542"/>
                <a:gd name="T2" fmla="*/ 82 w 82"/>
                <a:gd name="T3" fmla="*/ 84 h 542"/>
                <a:gd name="T4" fmla="*/ 82 w 82"/>
                <a:gd name="T5" fmla="*/ 65 h 542"/>
                <a:gd name="T6" fmla="*/ 82 w 82"/>
                <a:gd name="T7" fmla="*/ 45 h 542"/>
                <a:gd name="T8" fmla="*/ 63 w 82"/>
                <a:gd name="T9" fmla="*/ 45 h 542"/>
                <a:gd name="T10" fmla="*/ 63 w 82"/>
                <a:gd name="T11" fmla="*/ 19 h 542"/>
                <a:gd name="T12" fmla="*/ 38 w 82"/>
                <a:gd name="T13" fmla="*/ 19 h 542"/>
                <a:gd name="T14" fmla="*/ 38 w 82"/>
                <a:gd name="T15" fmla="*/ 0 h 542"/>
                <a:gd name="T16" fmla="*/ 19 w 82"/>
                <a:gd name="T17" fmla="*/ 0 h 542"/>
                <a:gd name="T18" fmla="*/ 0 w 82"/>
                <a:gd name="T19" fmla="*/ 0 h 542"/>
                <a:gd name="T20" fmla="*/ 0 w 82"/>
                <a:gd name="T21" fmla="*/ 542 h 542"/>
                <a:gd name="T22" fmla="*/ 19 w 82"/>
                <a:gd name="T23" fmla="*/ 542 h 542"/>
                <a:gd name="T24" fmla="*/ 38 w 82"/>
                <a:gd name="T25" fmla="*/ 542 h 542"/>
                <a:gd name="T26" fmla="*/ 63 w 82"/>
                <a:gd name="T27" fmla="*/ 542 h 542"/>
                <a:gd name="T28" fmla="*/ 63 w 82"/>
                <a:gd name="T29" fmla="*/ 523 h 542"/>
                <a:gd name="T30" fmla="*/ 82 w 82"/>
                <a:gd name="T31" fmla="*/ 523 h 542"/>
                <a:gd name="T32" fmla="*/ 82 w 82"/>
                <a:gd name="T33" fmla="*/ 504 h 542"/>
                <a:gd name="T34" fmla="*/ 82 w 82"/>
                <a:gd name="T35" fmla="*/ 478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542">
                  <a:moveTo>
                    <a:pt x="82" y="478"/>
                  </a:moveTo>
                  <a:lnTo>
                    <a:pt x="82" y="84"/>
                  </a:lnTo>
                  <a:lnTo>
                    <a:pt x="82" y="65"/>
                  </a:lnTo>
                  <a:lnTo>
                    <a:pt x="82" y="45"/>
                  </a:lnTo>
                  <a:lnTo>
                    <a:pt x="63" y="45"/>
                  </a:lnTo>
                  <a:lnTo>
                    <a:pt x="63" y="19"/>
                  </a:lnTo>
                  <a:lnTo>
                    <a:pt x="38" y="19"/>
                  </a:lnTo>
                  <a:lnTo>
                    <a:pt x="38" y="0"/>
                  </a:lnTo>
                  <a:lnTo>
                    <a:pt x="19" y="0"/>
                  </a:lnTo>
                  <a:lnTo>
                    <a:pt x="0" y="0"/>
                  </a:lnTo>
                  <a:lnTo>
                    <a:pt x="0" y="542"/>
                  </a:lnTo>
                  <a:lnTo>
                    <a:pt x="19" y="542"/>
                  </a:lnTo>
                  <a:lnTo>
                    <a:pt x="38" y="542"/>
                  </a:lnTo>
                  <a:lnTo>
                    <a:pt x="63" y="542"/>
                  </a:lnTo>
                  <a:lnTo>
                    <a:pt x="63" y="523"/>
                  </a:lnTo>
                  <a:lnTo>
                    <a:pt x="82" y="523"/>
                  </a:lnTo>
                  <a:lnTo>
                    <a:pt x="82" y="504"/>
                  </a:lnTo>
                  <a:lnTo>
                    <a:pt x="82" y="478"/>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4" name="Rectangle 7"/>
            <p:cNvSpPr>
              <a:spLocks noChangeArrowheads="1"/>
            </p:cNvSpPr>
            <p:nvPr/>
          </p:nvSpPr>
          <p:spPr bwMode="auto">
            <a:xfrm>
              <a:off x="5610" y="2535"/>
              <a:ext cx="321" cy="1525"/>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 name="Rectangle 8"/>
            <p:cNvSpPr>
              <a:spLocks noChangeArrowheads="1"/>
            </p:cNvSpPr>
            <p:nvPr/>
          </p:nvSpPr>
          <p:spPr bwMode="auto">
            <a:xfrm>
              <a:off x="5610" y="2535"/>
              <a:ext cx="321" cy="1525"/>
            </a:xfrm>
            <a:prstGeom prst="rect">
              <a:avLst/>
            </a:prstGeom>
            <a:noFill/>
            <a:ln w="0">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6" name="Freeform 9"/>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 name="Freeform 10"/>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8" name="Freeform 11"/>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 name="Freeform 12"/>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20" name="Freeform 13"/>
            <p:cNvSpPr>
              <a:spLocks/>
            </p:cNvSpPr>
            <p:nvPr/>
          </p:nvSpPr>
          <p:spPr bwMode="auto">
            <a:xfrm>
              <a:off x="4756" y="4129"/>
              <a:ext cx="2677" cy="57"/>
            </a:xfrm>
            <a:custGeom>
              <a:avLst/>
              <a:gdLst>
                <a:gd name="T0" fmla="*/ 2569 w 2569"/>
                <a:gd name="T1" fmla="*/ 26 h 52"/>
                <a:gd name="T2" fmla="*/ 2569 w 2569"/>
                <a:gd name="T3" fmla="*/ 0 h 52"/>
                <a:gd name="T4" fmla="*/ 0 w 2569"/>
                <a:gd name="T5" fmla="*/ 0 h 52"/>
                <a:gd name="T6" fmla="*/ 0 w 2569"/>
                <a:gd name="T7" fmla="*/ 52 h 52"/>
                <a:gd name="T8" fmla="*/ 2569 w 2569"/>
                <a:gd name="T9" fmla="*/ 52 h 52"/>
                <a:gd name="T10" fmla="*/ 2569 w 2569"/>
                <a:gd name="T11" fmla="*/ 26 h 52"/>
              </a:gdLst>
              <a:ahLst/>
              <a:cxnLst>
                <a:cxn ang="0">
                  <a:pos x="T0" y="T1"/>
                </a:cxn>
                <a:cxn ang="0">
                  <a:pos x="T2" y="T3"/>
                </a:cxn>
                <a:cxn ang="0">
                  <a:pos x="T4" y="T5"/>
                </a:cxn>
                <a:cxn ang="0">
                  <a:pos x="T6" y="T7"/>
                </a:cxn>
                <a:cxn ang="0">
                  <a:pos x="T8" y="T9"/>
                </a:cxn>
                <a:cxn ang="0">
                  <a:pos x="T10" y="T11"/>
                </a:cxn>
              </a:cxnLst>
              <a:rect l="0" t="0" r="r" b="b"/>
              <a:pathLst>
                <a:path w="2569" h="52">
                  <a:moveTo>
                    <a:pt x="2569" y="26"/>
                  </a:moveTo>
                  <a:lnTo>
                    <a:pt x="2569" y="0"/>
                  </a:lnTo>
                  <a:lnTo>
                    <a:pt x="0" y="0"/>
                  </a:lnTo>
                  <a:lnTo>
                    <a:pt x="0" y="52"/>
                  </a:lnTo>
                  <a:lnTo>
                    <a:pt x="2569" y="52"/>
                  </a:lnTo>
                  <a:lnTo>
                    <a:pt x="2569" y="2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 name="Freeform 14"/>
            <p:cNvSpPr>
              <a:spLocks/>
            </p:cNvSpPr>
            <p:nvPr/>
          </p:nvSpPr>
          <p:spPr bwMode="auto">
            <a:xfrm>
              <a:off x="4532" y="4275"/>
              <a:ext cx="3085" cy="57"/>
            </a:xfrm>
            <a:custGeom>
              <a:avLst/>
              <a:gdLst>
                <a:gd name="T0" fmla="*/ 2972 w 2972"/>
                <a:gd name="T1" fmla="*/ 25 h 51"/>
                <a:gd name="T2" fmla="*/ 2972 w 2972"/>
                <a:gd name="T3" fmla="*/ 0 h 51"/>
                <a:gd name="T4" fmla="*/ 0 w 2972"/>
                <a:gd name="T5" fmla="*/ 0 h 51"/>
                <a:gd name="T6" fmla="*/ 0 w 2972"/>
                <a:gd name="T7" fmla="*/ 51 h 51"/>
                <a:gd name="T8" fmla="*/ 2972 w 2972"/>
                <a:gd name="T9" fmla="*/ 51 h 51"/>
                <a:gd name="T10" fmla="*/ 2972 w 2972"/>
                <a:gd name="T11" fmla="*/ 25 h 51"/>
              </a:gdLst>
              <a:ahLst/>
              <a:cxnLst>
                <a:cxn ang="0">
                  <a:pos x="T0" y="T1"/>
                </a:cxn>
                <a:cxn ang="0">
                  <a:pos x="T2" y="T3"/>
                </a:cxn>
                <a:cxn ang="0">
                  <a:pos x="T4" y="T5"/>
                </a:cxn>
                <a:cxn ang="0">
                  <a:pos x="T6" y="T7"/>
                </a:cxn>
                <a:cxn ang="0">
                  <a:pos x="T8" y="T9"/>
                </a:cxn>
                <a:cxn ang="0">
                  <a:pos x="T10" y="T11"/>
                </a:cxn>
              </a:cxnLst>
              <a:rect l="0" t="0" r="r" b="b"/>
              <a:pathLst>
                <a:path w="2972" h="51">
                  <a:moveTo>
                    <a:pt x="2972" y="25"/>
                  </a:moveTo>
                  <a:lnTo>
                    <a:pt x="2972" y="0"/>
                  </a:lnTo>
                  <a:lnTo>
                    <a:pt x="0" y="0"/>
                  </a:lnTo>
                  <a:lnTo>
                    <a:pt x="0" y="51"/>
                  </a:lnTo>
                  <a:lnTo>
                    <a:pt x="2972" y="51"/>
                  </a:lnTo>
                  <a:lnTo>
                    <a:pt x="2972" y="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 name="Freeform 15"/>
            <p:cNvSpPr>
              <a:spLocks/>
            </p:cNvSpPr>
            <p:nvPr/>
          </p:nvSpPr>
          <p:spPr bwMode="auto">
            <a:xfrm>
              <a:off x="4577" y="2427"/>
              <a:ext cx="3011" cy="52"/>
            </a:xfrm>
            <a:custGeom>
              <a:avLst/>
              <a:gdLst>
                <a:gd name="T0" fmla="*/ 0 w 3011"/>
                <a:gd name="T1" fmla="*/ 0 h 52"/>
                <a:gd name="T2" fmla="*/ 13 w 3011"/>
                <a:gd name="T3" fmla="*/ 52 h 52"/>
                <a:gd name="T4" fmla="*/ 3011 w 3011"/>
                <a:gd name="T5" fmla="*/ 52 h 52"/>
                <a:gd name="T6" fmla="*/ 3011 w 3011"/>
                <a:gd name="T7" fmla="*/ 0 h 52"/>
                <a:gd name="T8" fmla="*/ 13 w 3011"/>
                <a:gd name="T9" fmla="*/ 0 h 52"/>
                <a:gd name="T10" fmla="*/ 19 w 3011"/>
                <a:gd name="T11" fmla="*/ 52 h 52"/>
                <a:gd name="T12" fmla="*/ 0 w 3011"/>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3011" h="52">
                  <a:moveTo>
                    <a:pt x="0" y="0"/>
                  </a:moveTo>
                  <a:lnTo>
                    <a:pt x="13" y="52"/>
                  </a:lnTo>
                  <a:lnTo>
                    <a:pt x="3011" y="52"/>
                  </a:lnTo>
                  <a:lnTo>
                    <a:pt x="3011" y="0"/>
                  </a:lnTo>
                  <a:lnTo>
                    <a:pt x="13" y="0"/>
                  </a:lnTo>
                  <a:lnTo>
                    <a:pt x="19" y="52"/>
                  </a:lnTo>
                  <a:lnTo>
                    <a:pt x="0"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3" name="Freeform 16"/>
            <p:cNvSpPr>
              <a:spLocks/>
            </p:cNvSpPr>
            <p:nvPr/>
          </p:nvSpPr>
          <p:spPr bwMode="auto">
            <a:xfrm>
              <a:off x="4577" y="1685"/>
              <a:ext cx="1537" cy="794"/>
            </a:xfrm>
            <a:custGeom>
              <a:avLst/>
              <a:gdLst>
                <a:gd name="T0" fmla="*/ 1537 w 1537"/>
                <a:gd name="T1" fmla="*/ 0 h 794"/>
                <a:gd name="T2" fmla="*/ 1512 w 1537"/>
                <a:gd name="T3" fmla="*/ 0 h 794"/>
                <a:gd name="T4" fmla="*/ 0 w 1537"/>
                <a:gd name="T5" fmla="*/ 742 h 794"/>
                <a:gd name="T6" fmla="*/ 19 w 1537"/>
                <a:gd name="T7" fmla="*/ 794 h 794"/>
                <a:gd name="T8" fmla="*/ 1537 w 1537"/>
                <a:gd name="T9" fmla="*/ 51 h 794"/>
                <a:gd name="T10" fmla="*/ 1512 w 1537"/>
                <a:gd name="T11" fmla="*/ 51 h 794"/>
                <a:gd name="T12" fmla="*/ 1537 w 1537"/>
                <a:gd name="T13" fmla="*/ 0 h 794"/>
                <a:gd name="T14" fmla="*/ 1524 w 1537"/>
                <a:gd name="T15" fmla="*/ 0 h 794"/>
                <a:gd name="T16" fmla="*/ 1512 w 1537"/>
                <a:gd name="T17" fmla="*/ 0 h 794"/>
                <a:gd name="T18" fmla="*/ 1537 w 1537"/>
                <a:gd name="T19"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7" h="794">
                  <a:moveTo>
                    <a:pt x="1537" y="0"/>
                  </a:moveTo>
                  <a:lnTo>
                    <a:pt x="1512" y="0"/>
                  </a:lnTo>
                  <a:lnTo>
                    <a:pt x="0" y="742"/>
                  </a:lnTo>
                  <a:lnTo>
                    <a:pt x="19" y="794"/>
                  </a:lnTo>
                  <a:lnTo>
                    <a:pt x="1537" y="51"/>
                  </a:lnTo>
                  <a:lnTo>
                    <a:pt x="1512" y="51"/>
                  </a:lnTo>
                  <a:lnTo>
                    <a:pt x="1537" y="0"/>
                  </a:lnTo>
                  <a:lnTo>
                    <a:pt x="1524" y="0"/>
                  </a:lnTo>
                  <a:lnTo>
                    <a:pt x="1512" y="0"/>
                  </a:lnTo>
                  <a:lnTo>
                    <a:pt x="153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 name="Freeform 17"/>
            <p:cNvSpPr>
              <a:spLocks/>
            </p:cNvSpPr>
            <p:nvPr/>
          </p:nvSpPr>
          <p:spPr bwMode="auto">
            <a:xfrm>
              <a:off x="6089" y="1685"/>
              <a:ext cx="1505" cy="788"/>
            </a:xfrm>
            <a:custGeom>
              <a:avLst/>
              <a:gdLst>
                <a:gd name="T0" fmla="*/ 1499 w 1505"/>
                <a:gd name="T1" fmla="*/ 768 h 788"/>
                <a:gd name="T2" fmla="*/ 1505 w 1505"/>
                <a:gd name="T3" fmla="*/ 742 h 788"/>
                <a:gd name="T4" fmla="*/ 25 w 1505"/>
                <a:gd name="T5" fmla="*/ 0 h 788"/>
                <a:gd name="T6" fmla="*/ 0 w 1505"/>
                <a:gd name="T7" fmla="*/ 51 h 788"/>
                <a:gd name="T8" fmla="*/ 1486 w 1505"/>
                <a:gd name="T9" fmla="*/ 788 h 788"/>
                <a:gd name="T10" fmla="*/ 1499 w 1505"/>
                <a:gd name="T11" fmla="*/ 768 h 788"/>
              </a:gdLst>
              <a:ahLst/>
              <a:cxnLst>
                <a:cxn ang="0">
                  <a:pos x="T0" y="T1"/>
                </a:cxn>
                <a:cxn ang="0">
                  <a:pos x="T2" y="T3"/>
                </a:cxn>
                <a:cxn ang="0">
                  <a:pos x="T4" y="T5"/>
                </a:cxn>
                <a:cxn ang="0">
                  <a:pos x="T6" y="T7"/>
                </a:cxn>
                <a:cxn ang="0">
                  <a:pos x="T8" y="T9"/>
                </a:cxn>
                <a:cxn ang="0">
                  <a:pos x="T10" y="T11"/>
                </a:cxn>
              </a:cxnLst>
              <a:rect l="0" t="0" r="r" b="b"/>
              <a:pathLst>
                <a:path w="1505" h="788">
                  <a:moveTo>
                    <a:pt x="1499" y="768"/>
                  </a:moveTo>
                  <a:lnTo>
                    <a:pt x="1505" y="742"/>
                  </a:lnTo>
                  <a:lnTo>
                    <a:pt x="25" y="0"/>
                  </a:lnTo>
                  <a:lnTo>
                    <a:pt x="0" y="51"/>
                  </a:lnTo>
                  <a:lnTo>
                    <a:pt x="1486" y="788"/>
                  </a:lnTo>
                  <a:lnTo>
                    <a:pt x="1499" y="768"/>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5" name="Freeform 18"/>
            <p:cNvSpPr>
              <a:spLocks/>
            </p:cNvSpPr>
            <p:nvPr/>
          </p:nvSpPr>
          <p:spPr bwMode="auto">
            <a:xfrm>
              <a:off x="5194" y="2247"/>
              <a:ext cx="1732" cy="58"/>
            </a:xfrm>
            <a:custGeom>
              <a:avLst/>
              <a:gdLst>
                <a:gd name="T0" fmla="*/ 0 w 1732"/>
                <a:gd name="T1" fmla="*/ 6 h 58"/>
                <a:gd name="T2" fmla="*/ 13 w 1732"/>
                <a:gd name="T3" fmla="*/ 58 h 58"/>
                <a:gd name="T4" fmla="*/ 1732 w 1732"/>
                <a:gd name="T5" fmla="*/ 58 h 58"/>
                <a:gd name="T6" fmla="*/ 1732 w 1732"/>
                <a:gd name="T7" fmla="*/ 0 h 58"/>
                <a:gd name="T8" fmla="*/ 13 w 1732"/>
                <a:gd name="T9" fmla="*/ 0 h 58"/>
                <a:gd name="T10" fmla="*/ 19 w 1732"/>
                <a:gd name="T11" fmla="*/ 58 h 58"/>
                <a:gd name="T12" fmla="*/ 0 w 1732"/>
                <a:gd name="T13" fmla="*/ 6 h 58"/>
              </a:gdLst>
              <a:ahLst/>
              <a:cxnLst>
                <a:cxn ang="0">
                  <a:pos x="T0" y="T1"/>
                </a:cxn>
                <a:cxn ang="0">
                  <a:pos x="T2" y="T3"/>
                </a:cxn>
                <a:cxn ang="0">
                  <a:pos x="T4" y="T5"/>
                </a:cxn>
                <a:cxn ang="0">
                  <a:pos x="T6" y="T7"/>
                </a:cxn>
                <a:cxn ang="0">
                  <a:pos x="T8" y="T9"/>
                </a:cxn>
                <a:cxn ang="0">
                  <a:pos x="T10" y="T11"/>
                </a:cxn>
                <a:cxn ang="0">
                  <a:pos x="T12" y="T13"/>
                </a:cxn>
              </a:cxnLst>
              <a:rect l="0" t="0" r="r" b="b"/>
              <a:pathLst>
                <a:path w="1732" h="58">
                  <a:moveTo>
                    <a:pt x="0" y="6"/>
                  </a:moveTo>
                  <a:lnTo>
                    <a:pt x="13" y="58"/>
                  </a:lnTo>
                  <a:lnTo>
                    <a:pt x="1732" y="58"/>
                  </a:lnTo>
                  <a:lnTo>
                    <a:pt x="1732" y="0"/>
                  </a:lnTo>
                  <a:lnTo>
                    <a:pt x="13" y="0"/>
                  </a:lnTo>
                  <a:lnTo>
                    <a:pt x="19" y="58"/>
                  </a:lnTo>
                  <a:lnTo>
                    <a:pt x="0" y="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 name="Freeform 19"/>
            <p:cNvSpPr>
              <a:spLocks/>
            </p:cNvSpPr>
            <p:nvPr/>
          </p:nvSpPr>
          <p:spPr bwMode="auto">
            <a:xfrm>
              <a:off x="5194" y="1904"/>
              <a:ext cx="895" cy="401"/>
            </a:xfrm>
            <a:custGeom>
              <a:avLst/>
              <a:gdLst>
                <a:gd name="T0" fmla="*/ 895 w 895"/>
                <a:gd name="T1" fmla="*/ 0 h 401"/>
                <a:gd name="T2" fmla="*/ 876 w 895"/>
                <a:gd name="T3" fmla="*/ 0 h 401"/>
                <a:gd name="T4" fmla="*/ 0 w 895"/>
                <a:gd name="T5" fmla="*/ 349 h 401"/>
                <a:gd name="T6" fmla="*/ 19 w 895"/>
                <a:gd name="T7" fmla="*/ 401 h 401"/>
                <a:gd name="T8" fmla="*/ 895 w 895"/>
                <a:gd name="T9" fmla="*/ 52 h 401"/>
                <a:gd name="T10" fmla="*/ 876 w 895"/>
                <a:gd name="T11" fmla="*/ 52 h 401"/>
                <a:gd name="T12" fmla="*/ 895 w 895"/>
                <a:gd name="T13" fmla="*/ 0 h 401"/>
              </a:gdLst>
              <a:ahLst/>
              <a:cxnLst>
                <a:cxn ang="0">
                  <a:pos x="T0" y="T1"/>
                </a:cxn>
                <a:cxn ang="0">
                  <a:pos x="T2" y="T3"/>
                </a:cxn>
                <a:cxn ang="0">
                  <a:pos x="T4" y="T5"/>
                </a:cxn>
                <a:cxn ang="0">
                  <a:pos x="T6" y="T7"/>
                </a:cxn>
                <a:cxn ang="0">
                  <a:pos x="T8" y="T9"/>
                </a:cxn>
                <a:cxn ang="0">
                  <a:pos x="T10" y="T11"/>
                </a:cxn>
                <a:cxn ang="0">
                  <a:pos x="T12" y="T13"/>
                </a:cxn>
              </a:cxnLst>
              <a:rect l="0" t="0" r="r" b="b"/>
              <a:pathLst>
                <a:path w="895" h="401">
                  <a:moveTo>
                    <a:pt x="895" y="0"/>
                  </a:moveTo>
                  <a:lnTo>
                    <a:pt x="876" y="0"/>
                  </a:lnTo>
                  <a:lnTo>
                    <a:pt x="0" y="349"/>
                  </a:lnTo>
                  <a:lnTo>
                    <a:pt x="19" y="401"/>
                  </a:lnTo>
                  <a:lnTo>
                    <a:pt x="895" y="52"/>
                  </a:lnTo>
                  <a:lnTo>
                    <a:pt x="876" y="52"/>
                  </a:lnTo>
                  <a:lnTo>
                    <a:pt x="89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7" name="Freeform 20"/>
            <p:cNvSpPr>
              <a:spLocks/>
            </p:cNvSpPr>
            <p:nvPr/>
          </p:nvSpPr>
          <p:spPr bwMode="auto">
            <a:xfrm>
              <a:off x="6070" y="1904"/>
              <a:ext cx="869" cy="401"/>
            </a:xfrm>
            <a:custGeom>
              <a:avLst/>
              <a:gdLst>
                <a:gd name="T0" fmla="*/ 856 w 869"/>
                <a:gd name="T1" fmla="*/ 375 h 401"/>
                <a:gd name="T2" fmla="*/ 869 w 869"/>
                <a:gd name="T3" fmla="*/ 349 h 401"/>
                <a:gd name="T4" fmla="*/ 19 w 869"/>
                <a:gd name="T5" fmla="*/ 0 h 401"/>
                <a:gd name="T6" fmla="*/ 0 w 869"/>
                <a:gd name="T7" fmla="*/ 52 h 401"/>
                <a:gd name="T8" fmla="*/ 844 w 869"/>
                <a:gd name="T9" fmla="*/ 401 h 401"/>
                <a:gd name="T10" fmla="*/ 856 w 869"/>
                <a:gd name="T11" fmla="*/ 375 h 401"/>
              </a:gdLst>
              <a:ahLst/>
              <a:cxnLst>
                <a:cxn ang="0">
                  <a:pos x="T0" y="T1"/>
                </a:cxn>
                <a:cxn ang="0">
                  <a:pos x="T2" y="T3"/>
                </a:cxn>
                <a:cxn ang="0">
                  <a:pos x="T4" y="T5"/>
                </a:cxn>
                <a:cxn ang="0">
                  <a:pos x="T6" y="T7"/>
                </a:cxn>
                <a:cxn ang="0">
                  <a:pos x="T8" y="T9"/>
                </a:cxn>
                <a:cxn ang="0">
                  <a:pos x="T10" y="T11"/>
                </a:cxn>
              </a:cxnLst>
              <a:rect l="0" t="0" r="r" b="b"/>
              <a:pathLst>
                <a:path w="869" h="401">
                  <a:moveTo>
                    <a:pt x="856" y="375"/>
                  </a:moveTo>
                  <a:lnTo>
                    <a:pt x="869" y="349"/>
                  </a:lnTo>
                  <a:lnTo>
                    <a:pt x="19" y="0"/>
                  </a:lnTo>
                  <a:lnTo>
                    <a:pt x="0" y="52"/>
                  </a:lnTo>
                  <a:lnTo>
                    <a:pt x="844" y="401"/>
                  </a:lnTo>
                  <a:lnTo>
                    <a:pt x="856" y="37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pic>
        <p:nvPicPr>
          <p:cNvPr id="28" name="Picture 21" descr="Na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5125" y="121121"/>
            <a:ext cx="1077019" cy="818475"/>
          </a:xfrm>
          <a:prstGeom prst="rect">
            <a:avLst/>
          </a:prstGeom>
          <a:noFill/>
          <a:extLst>
            <a:ext uri="{909E8E84-426E-40DD-AFC4-6F175D3DCCD1}">
              <a14:hiddenFill xmlns:a14="http://schemas.microsoft.com/office/drawing/2010/main">
                <a:solidFill>
                  <a:srgbClr val="FFFFFF"/>
                </a:solidFill>
              </a14:hiddenFill>
            </a:ext>
          </a:extLst>
        </p:spPr>
      </p:pic>
      <p:pic>
        <p:nvPicPr>
          <p:cNvPr id="3174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401888" y="388938"/>
            <a:ext cx="4340225" cy="608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1530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checkerboard(across)">
                                      <p:cBhvr>
                                        <p:cTn id="7" dur="2000"/>
                                        <p:tgtEl>
                                          <p:spTgt spid="3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5612861" y="6356350"/>
            <a:ext cx="2836462" cy="365125"/>
          </a:xfrm>
        </p:spPr>
        <p:txBody>
          <a:bodyPr/>
          <a:lstStyle/>
          <a:p>
            <a:pPr>
              <a:defRPr/>
            </a:pPr>
            <a:r>
              <a:rPr lang="nl-NL" altLang="en-US" sz="1100" dirty="0" smtClean="0">
                <a:solidFill>
                  <a:schemeClr val="tx1">
                    <a:lumMod val="50000"/>
                    <a:lumOff val="50000"/>
                  </a:schemeClr>
                </a:solidFill>
              </a:rPr>
              <a:t>STANAG 6001 Level 4 Reading Test</a:t>
            </a:r>
            <a:endParaRPr lang="nl-NL" altLang="en-US" sz="1100" dirty="0">
              <a:solidFill>
                <a:schemeClr val="tx1">
                  <a:lumMod val="50000"/>
                  <a:lumOff val="50000"/>
                </a:schemeClr>
              </a:solidFill>
            </a:endParaRPr>
          </a:p>
        </p:txBody>
      </p:sp>
      <p:sp>
        <p:nvSpPr>
          <p:cNvPr id="8" name="Title 1"/>
          <p:cNvSpPr>
            <a:spLocks noGrp="1"/>
          </p:cNvSpPr>
          <p:nvPr>
            <p:ph type="title"/>
          </p:nvPr>
        </p:nvSpPr>
        <p:spPr>
          <a:xfrm>
            <a:off x="0" y="317214"/>
            <a:ext cx="9144000" cy="723646"/>
          </a:xfrm>
        </p:spPr>
        <p:txBody>
          <a:bodyPr/>
          <a:lstStyle/>
          <a:p>
            <a:pPr>
              <a:lnSpc>
                <a:spcPct val="100000"/>
              </a:lnSpc>
              <a:defRPr/>
            </a:pPr>
            <a:r>
              <a:rPr lang="en-CA" sz="3600" dirty="0" smtClean="0">
                <a:cs typeface="+mj-cs"/>
              </a:rPr>
              <a:t>Next Steps?</a:t>
            </a:r>
            <a:endParaRPr lang="en-CA" sz="3600" dirty="0">
              <a:cs typeface="+mj-cs"/>
            </a:endParaRPr>
          </a:p>
        </p:txBody>
      </p:sp>
      <p:grpSp>
        <p:nvGrpSpPr>
          <p:cNvPr id="9" name="Group 2"/>
          <p:cNvGrpSpPr>
            <a:grpSpLocks/>
          </p:cNvGrpSpPr>
          <p:nvPr/>
        </p:nvGrpSpPr>
        <p:grpSpPr bwMode="auto">
          <a:xfrm>
            <a:off x="97645" y="121121"/>
            <a:ext cx="931665" cy="838747"/>
            <a:chOff x="4532" y="1685"/>
            <a:chExt cx="3085" cy="2647"/>
          </a:xfrm>
        </p:grpSpPr>
        <p:sp>
          <p:nvSpPr>
            <p:cNvPr id="10" name="Freeform 3"/>
            <p:cNvSpPr>
              <a:spLocks noEditPoints="1"/>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403 w 724"/>
                <a:gd name="T91" fmla="*/ 543 h 1525"/>
                <a:gd name="T92" fmla="*/ 403 w 724"/>
                <a:gd name="T93" fmla="*/ 259 h 1525"/>
                <a:gd name="T94" fmla="*/ 384 w 724"/>
                <a:gd name="T95" fmla="*/ 239 h 1525"/>
                <a:gd name="T96" fmla="*/ 359 w 724"/>
                <a:gd name="T97" fmla="*/ 214 h 1525"/>
                <a:gd name="T98" fmla="*/ 340 w 724"/>
                <a:gd name="T99" fmla="*/ 194 h 1525"/>
                <a:gd name="T100" fmla="*/ 321 w 724"/>
                <a:gd name="T101" fmla="*/ 627 h 1525"/>
                <a:gd name="T102" fmla="*/ 359 w 724"/>
                <a:gd name="T103" fmla="*/ 608 h 1525"/>
                <a:gd name="T104" fmla="*/ 384 w 724"/>
                <a:gd name="T105" fmla="*/ 588 h 1525"/>
                <a:gd name="T106" fmla="*/ 403 w 724"/>
                <a:gd name="T107" fmla="*/ 562 h 1525"/>
                <a:gd name="T108" fmla="*/ 403 w 724"/>
                <a:gd name="T109" fmla="*/ 1260 h 1525"/>
                <a:gd name="T110" fmla="*/ 403 w 724"/>
                <a:gd name="T111" fmla="*/ 847 h 1525"/>
                <a:gd name="T112" fmla="*/ 384 w 724"/>
                <a:gd name="T113" fmla="*/ 827 h 1525"/>
                <a:gd name="T114" fmla="*/ 359 w 724"/>
                <a:gd name="T115" fmla="*/ 801 h 1525"/>
                <a:gd name="T116" fmla="*/ 340 w 724"/>
                <a:gd name="T117" fmla="*/ 782 h 1525"/>
                <a:gd name="T118" fmla="*/ 321 w 724"/>
                <a:gd name="T119" fmla="*/ 1324 h 1525"/>
                <a:gd name="T120" fmla="*/ 359 w 724"/>
                <a:gd name="T121" fmla="*/ 1324 h 1525"/>
                <a:gd name="T122" fmla="*/ 384 w 724"/>
                <a:gd name="T123" fmla="*/ 1305 h 1525"/>
                <a:gd name="T124" fmla="*/ 403 w 724"/>
                <a:gd name="T125" fmla="*/ 1286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close/>
                  <a:moveTo>
                    <a:pt x="403" y="543"/>
                  </a:moveTo>
                  <a:lnTo>
                    <a:pt x="403" y="278"/>
                  </a:lnTo>
                  <a:lnTo>
                    <a:pt x="403" y="259"/>
                  </a:lnTo>
                  <a:lnTo>
                    <a:pt x="403" y="239"/>
                  </a:lnTo>
                  <a:lnTo>
                    <a:pt x="384" y="239"/>
                  </a:lnTo>
                  <a:lnTo>
                    <a:pt x="384" y="214"/>
                  </a:lnTo>
                  <a:lnTo>
                    <a:pt x="359" y="214"/>
                  </a:lnTo>
                  <a:lnTo>
                    <a:pt x="340" y="214"/>
                  </a:lnTo>
                  <a:lnTo>
                    <a:pt x="340" y="194"/>
                  </a:lnTo>
                  <a:lnTo>
                    <a:pt x="321" y="194"/>
                  </a:lnTo>
                  <a:lnTo>
                    <a:pt x="321" y="627"/>
                  </a:lnTo>
                  <a:lnTo>
                    <a:pt x="340" y="627"/>
                  </a:lnTo>
                  <a:lnTo>
                    <a:pt x="359" y="608"/>
                  </a:lnTo>
                  <a:lnTo>
                    <a:pt x="384" y="608"/>
                  </a:lnTo>
                  <a:lnTo>
                    <a:pt x="384" y="588"/>
                  </a:lnTo>
                  <a:lnTo>
                    <a:pt x="403" y="588"/>
                  </a:lnTo>
                  <a:lnTo>
                    <a:pt x="403" y="562"/>
                  </a:lnTo>
                  <a:lnTo>
                    <a:pt x="403" y="543"/>
                  </a:lnTo>
                  <a:close/>
                  <a:moveTo>
                    <a:pt x="403" y="1260"/>
                  </a:moveTo>
                  <a:lnTo>
                    <a:pt x="403" y="866"/>
                  </a:lnTo>
                  <a:lnTo>
                    <a:pt x="403" y="847"/>
                  </a:lnTo>
                  <a:lnTo>
                    <a:pt x="403" y="827"/>
                  </a:lnTo>
                  <a:lnTo>
                    <a:pt x="384" y="827"/>
                  </a:lnTo>
                  <a:lnTo>
                    <a:pt x="384" y="801"/>
                  </a:lnTo>
                  <a:lnTo>
                    <a:pt x="359" y="801"/>
                  </a:lnTo>
                  <a:lnTo>
                    <a:pt x="359" y="782"/>
                  </a:lnTo>
                  <a:lnTo>
                    <a:pt x="340" y="782"/>
                  </a:lnTo>
                  <a:lnTo>
                    <a:pt x="321" y="782"/>
                  </a:lnTo>
                  <a:lnTo>
                    <a:pt x="321" y="1324"/>
                  </a:lnTo>
                  <a:lnTo>
                    <a:pt x="340" y="1324"/>
                  </a:lnTo>
                  <a:lnTo>
                    <a:pt x="359" y="1324"/>
                  </a:lnTo>
                  <a:lnTo>
                    <a:pt x="384" y="1324"/>
                  </a:lnTo>
                  <a:lnTo>
                    <a:pt x="384" y="1305"/>
                  </a:lnTo>
                  <a:lnTo>
                    <a:pt x="403" y="1305"/>
                  </a:lnTo>
                  <a:lnTo>
                    <a:pt x="403" y="1286"/>
                  </a:lnTo>
                  <a:lnTo>
                    <a:pt x="403" y="126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 name="Freeform 4"/>
            <p:cNvSpPr>
              <a:spLocks/>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2" name="Freeform 5"/>
            <p:cNvSpPr>
              <a:spLocks/>
            </p:cNvSpPr>
            <p:nvPr/>
          </p:nvSpPr>
          <p:spPr bwMode="auto">
            <a:xfrm>
              <a:off x="5144" y="2729"/>
              <a:ext cx="82" cy="433"/>
            </a:xfrm>
            <a:custGeom>
              <a:avLst/>
              <a:gdLst>
                <a:gd name="T0" fmla="*/ 82 w 82"/>
                <a:gd name="T1" fmla="*/ 349 h 433"/>
                <a:gd name="T2" fmla="*/ 82 w 82"/>
                <a:gd name="T3" fmla="*/ 84 h 433"/>
                <a:gd name="T4" fmla="*/ 82 w 82"/>
                <a:gd name="T5" fmla="*/ 65 h 433"/>
                <a:gd name="T6" fmla="*/ 82 w 82"/>
                <a:gd name="T7" fmla="*/ 45 h 433"/>
                <a:gd name="T8" fmla="*/ 63 w 82"/>
                <a:gd name="T9" fmla="*/ 45 h 433"/>
                <a:gd name="T10" fmla="*/ 63 w 82"/>
                <a:gd name="T11" fmla="*/ 20 h 433"/>
                <a:gd name="T12" fmla="*/ 38 w 82"/>
                <a:gd name="T13" fmla="*/ 20 h 433"/>
                <a:gd name="T14" fmla="*/ 19 w 82"/>
                <a:gd name="T15" fmla="*/ 20 h 433"/>
                <a:gd name="T16" fmla="*/ 19 w 82"/>
                <a:gd name="T17" fmla="*/ 0 h 433"/>
                <a:gd name="T18" fmla="*/ 0 w 82"/>
                <a:gd name="T19" fmla="*/ 0 h 433"/>
                <a:gd name="T20" fmla="*/ 0 w 82"/>
                <a:gd name="T21" fmla="*/ 433 h 433"/>
                <a:gd name="T22" fmla="*/ 19 w 82"/>
                <a:gd name="T23" fmla="*/ 433 h 433"/>
                <a:gd name="T24" fmla="*/ 38 w 82"/>
                <a:gd name="T25" fmla="*/ 414 h 433"/>
                <a:gd name="T26" fmla="*/ 63 w 82"/>
                <a:gd name="T27" fmla="*/ 414 h 433"/>
                <a:gd name="T28" fmla="*/ 63 w 82"/>
                <a:gd name="T29" fmla="*/ 394 h 433"/>
                <a:gd name="T30" fmla="*/ 82 w 82"/>
                <a:gd name="T31" fmla="*/ 394 h 433"/>
                <a:gd name="T32" fmla="*/ 82 w 82"/>
                <a:gd name="T33" fmla="*/ 368 h 433"/>
                <a:gd name="T34" fmla="*/ 82 w 82"/>
                <a:gd name="T35" fmla="*/ 34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433">
                  <a:moveTo>
                    <a:pt x="82" y="349"/>
                  </a:moveTo>
                  <a:lnTo>
                    <a:pt x="82" y="84"/>
                  </a:lnTo>
                  <a:lnTo>
                    <a:pt x="82" y="65"/>
                  </a:lnTo>
                  <a:lnTo>
                    <a:pt x="82" y="45"/>
                  </a:lnTo>
                  <a:lnTo>
                    <a:pt x="63" y="45"/>
                  </a:lnTo>
                  <a:lnTo>
                    <a:pt x="63" y="20"/>
                  </a:lnTo>
                  <a:lnTo>
                    <a:pt x="38" y="20"/>
                  </a:lnTo>
                  <a:lnTo>
                    <a:pt x="19" y="20"/>
                  </a:lnTo>
                  <a:lnTo>
                    <a:pt x="19" y="0"/>
                  </a:lnTo>
                  <a:lnTo>
                    <a:pt x="0" y="0"/>
                  </a:lnTo>
                  <a:lnTo>
                    <a:pt x="0" y="433"/>
                  </a:lnTo>
                  <a:lnTo>
                    <a:pt x="19" y="433"/>
                  </a:lnTo>
                  <a:lnTo>
                    <a:pt x="38" y="414"/>
                  </a:lnTo>
                  <a:lnTo>
                    <a:pt x="63" y="414"/>
                  </a:lnTo>
                  <a:lnTo>
                    <a:pt x="63" y="394"/>
                  </a:lnTo>
                  <a:lnTo>
                    <a:pt x="82" y="394"/>
                  </a:lnTo>
                  <a:lnTo>
                    <a:pt x="82" y="368"/>
                  </a:lnTo>
                  <a:lnTo>
                    <a:pt x="82" y="349"/>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3" name="Freeform 6"/>
            <p:cNvSpPr>
              <a:spLocks/>
            </p:cNvSpPr>
            <p:nvPr/>
          </p:nvSpPr>
          <p:spPr bwMode="auto">
            <a:xfrm>
              <a:off x="5144" y="3317"/>
              <a:ext cx="82" cy="542"/>
            </a:xfrm>
            <a:custGeom>
              <a:avLst/>
              <a:gdLst>
                <a:gd name="T0" fmla="*/ 82 w 82"/>
                <a:gd name="T1" fmla="*/ 478 h 542"/>
                <a:gd name="T2" fmla="*/ 82 w 82"/>
                <a:gd name="T3" fmla="*/ 84 h 542"/>
                <a:gd name="T4" fmla="*/ 82 w 82"/>
                <a:gd name="T5" fmla="*/ 65 h 542"/>
                <a:gd name="T6" fmla="*/ 82 w 82"/>
                <a:gd name="T7" fmla="*/ 45 h 542"/>
                <a:gd name="T8" fmla="*/ 63 w 82"/>
                <a:gd name="T9" fmla="*/ 45 h 542"/>
                <a:gd name="T10" fmla="*/ 63 w 82"/>
                <a:gd name="T11" fmla="*/ 19 h 542"/>
                <a:gd name="T12" fmla="*/ 38 w 82"/>
                <a:gd name="T13" fmla="*/ 19 h 542"/>
                <a:gd name="T14" fmla="*/ 38 w 82"/>
                <a:gd name="T15" fmla="*/ 0 h 542"/>
                <a:gd name="T16" fmla="*/ 19 w 82"/>
                <a:gd name="T17" fmla="*/ 0 h 542"/>
                <a:gd name="T18" fmla="*/ 0 w 82"/>
                <a:gd name="T19" fmla="*/ 0 h 542"/>
                <a:gd name="T20" fmla="*/ 0 w 82"/>
                <a:gd name="T21" fmla="*/ 542 h 542"/>
                <a:gd name="T22" fmla="*/ 19 w 82"/>
                <a:gd name="T23" fmla="*/ 542 h 542"/>
                <a:gd name="T24" fmla="*/ 38 w 82"/>
                <a:gd name="T25" fmla="*/ 542 h 542"/>
                <a:gd name="T26" fmla="*/ 63 w 82"/>
                <a:gd name="T27" fmla="*/ 542 h 542"/>
                <a:gd name="T28" fmla="*/ 63 w 82"/>
                <a:gd name="T29" fmla="*/ 523 h 542"/>
                <a:gd name="T30" fmla="*/ 82 w 82"/>
                <a:gd name="T31" fmla="*/ 523 h 542"/>
                <a:gd name="T32" fmla="*/ 82 w 82"/>
                <a:gd name="T33" fmla="*/ 504 h 542"/>
                <a:gd name="T34" fmla="*/ 82 w 82"/>
                <a:gd name="T35" fmla="*/ 478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542">
                  <a:moveTo>
                    <a:pt x="82" y="478"/>
                  </a:moveTo>
                  <a:lnTo>
                    <a:pt x="82" y="84"/>
                  </a:lnTo>
                  <a:lnTo>
                    <a:pt x="82" y="65"/>
                  </a:lnTo>
                  <a:lnTo>
                    <a:pt x="82" y="45"/>
                  </a:lnTo>
                  <a:lnTo>
                    <a:pt x="63" y="45"/>
                  </a:lnTo>
                  <a:lnTo>
                    <a:pt x="63" y="19"/>
                  </a:lnTo>
                  <a:lnTo>
                    <a:pt x="38" y="19"/>
                  </a:lnTo>
                  <a:lnTo>
                    <a:pt x="38" y="0"/>
                  </a:lnTo>
                  <a:lnTo>
                    <a:pt x="19" y="0"/>
                  </a:lnTo>
                  <a:lnTo>
                    <a:pt x="0" y="0"/>
                  </a:lnTo>
                  <a:lnTo>
                    <a:pt x="0" y="542"/>
                  </a:lnTo>
                  <a:lnTo>
                    <a:pt x="19" y="542"/>
                  </a:lnTo>
                  <a:lnTo>
                    <a:pt x="38" y="542"/>
                  </a:lnTo>
                  <a:lnTo>
                    <a:pt x="63" y="542"/>
                  </a:lnTo>
                  <a:lnTo>
                    <a:pt x="63" y="523"/>
                  </a:lnTo>
                  <a:lnTo>
                    <a:pt x="82" y="523"/>
                  </a:lnTo>
                  <a:lnTo>
                    <a:pt x="82" y="504"/>
                  </a:lnTo>
                  <a:lnTo>
                    <a:pt x="82" y="478"/>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4" name="Rectangle 7"/>
            <p:cNvSpPr>
              <a:spLocks noChangeArrowheads="1"/>
            </p:cNvSpPr>
            <p:nvPr/>
          </p:nvSpPr>
          <p:spPr bwMode="auto">
            <a:xfrm>
              <a:off x="5610" y="2535"/>
              <a:ext cx="321" cy="1525"/>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 name="Rectangle 8"/>
            <p:cNvSpPr>
              <a:spLocks noChangeArrowheads="1"/>
            </p:cNvSpPr>
            <p:nvPr/>
          </p:nvSpPr>
          <p:spPr bwMode="auto">
            <a:xfrm>
              <a:off x="5610" y="2535"/>
              <a:ext cx="321" cy="1525"/>
            </a:xfrm>
            <a:prstGeom prst="rect">
              <a:avLst/>
            </a:prstGeom>
            <a:noFill/>
            <a:ln w="0">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6" name="Freeform 9"/>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 name="Freeform 10"/>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8" name="Freeform 11"/>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 name="Freeform 12"/>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20" name="Freeform 13"/>
            <p:cNvSpPr>
              <a:spLocks/>
            </p:cNvSpPr>
            <p:nvPr/>
          </p:nvSpPr>
          <p:spPr bwMode="auto">
            <a:xfrm>
              <a:off x="4756" y="4129"/>
              <a:ext cx="2677" cy="57"/>
            </a:xfrm>
            <a:custGeom>
              <a:avLst/>
              <a:gdLst>
                <a:gd name="T0" fmla="*/ 2569 w 2569"/>
                <a:gd name="T1" fmla="*/ 26 h 52"/>
                <a:gd name="T2" fmla="*/ 2569 w 2569"/>
                <a:gd name="T3" fmla="*/ 0 h 52"/>
                <a:gd name="T4" fmla="*/ 0 w 2569"/>
                <a:gd name="T5" fmla="*/ 0 h 52"/>
                <a:gd name="T6" fmla="*/ 0 w 2569"/>
                <a:gd name="T7" fmla="*/ 52 h 52"/>
                <a:gd name="T8" fmla="*/ 2569 w 2569"/>
                <a:gd name="T9" fmla="*/ 52 h 52"/>
                <a:gd name="T10" fmla="*/ 2569 w 2569"/>
                <a:gd name="T11" fmla="*/ 26 h 52"/>
              </a:gdLst>
              <a:ahLst/>
              <a:cxnLst>
                <a:cxn ang="0">
                  <a:pos x="T0" y="T1"/>
                </a:cxn>
                <a:cxn ang="0">
                  <a:pos x="T2" y="T3"/>
                </a:cxn>
                <a:cxn ang="0">
                  <a:pos x="T4" y="T5"/>
                </a:cxn>
                <a:cxn ang="0">
                  <a:pos x="T6" y="T7"/>
                </a:cxn>
                <a:cxn ang="0">
                  <a:pos x="T8" y="T9"/>
                </a:cxn>
                <a:cxn ang="0">
                  <a:pos x="T10" y="T11"/>
                </a:cxn>
              </a:cxnLst>
              <a:rect l="0" t="0" r="r" b="b"/>
              <a:pathLst>
                <a:path w="2569" h="52">
                  <a:moveTo>
                    <a:pt x="2569" y="26"/>
                  </a:moveTo>
                  <a:lnTo>
                    <a:pt x="2569" y="0"/>
                  </a:lnTo>
                  <a:lnTo>
                    <a:pt x="0" y="0"/>
                  </a:lnTo>
                  <a:lnTo>
                    <a:pt x="0" y="52"/>
                  </a:lnTo>
                  <a:lnTo>
                    <a:pt x="2569" y="52"/>
                  </a:lnTo>
                  <a:lnTo>
                    <a:pt x="2569" y="2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 name="Freeform 14"/>
            <p:cNvSpPr>
              <a:spLocks/>
            </p:cNvSpPr>
            <p:nvPr/>
          </p:nvSpPr>
          <p:spPr bwMode="auto">
            <a:xfrm>
              <a:off x="4532" y="4275"/>
              <a:ext cx="3085" cy="57"/>
            </a:xfrm>
            <a:custGeom>
              <a:avLst/>
              <a:gdLst>
                <a:gd name="T0" fmla="*/ 2972 w 2972"/>
                <a:gd name="T1" fmla="*/ 25 h 51"/>
                <a:gd name="T2" fmla="*/ 2972 w 2972"/>
                <a:gd name="T3" fmla="*/ 0 h 51"/>
                <a:gd name="T4" fmla="*/ 0 w 2972"/>
                <a:gd name="T5" fmla="*/ 0 h 51"/>
                <a:gd name="T6" fmla="*/ 0 w 2972"/>
                <a:gd name="T7" fmla="*/ 51 h 51"/>
                <a:gd name="T8" fmla="*/ 2972 w 2972"/>
                <a:gd name="T9" fmla="*/ 51 h 51"/>
                <a:gd name="T10" fmla="*/ 2972 w 2972"/>
                <a:gd name="T11" fmla="*/ 25 h 51"/>
              </a:gdLst>
              <a:ahLst/>
              <a:cxnLst>
                <a:cxn ang="0">
                  <a:pos x="T0" y="T1"/>
                </a:cxn>
                <a:cxn ang="0">
                  <a:pos x="T2" y="T3"/>
                </a:cxn>
                <a:cxn ang="0">
                  <a:pos x="T4" y="T5"/>
                </a:cxn>
                <a:cxn ang="0">
                  <a:pos x="T6" y="T7"/>
                </a:cxn>
                <a:cxn ang="0">
                  <a:pos x="T8" y="T9"/>
                </a:cxn>
                <a:cxn ang="0">
                  <a:pos x="T10" y="T11"/>
                </a:cxn>
              </a:cxnLst>
              <a:rect l="0" t="0" r="r" b="b"/>
              <a:pathLst>
                <a:path w="2972" h="51">
                  <a:moveTo>
                    <a:pt x="2972" y="25"/>
                  </a:moveTo>
                  <a:lnTo>
                    <a:pt x="2972" y="0"/>
                  </a:lnTo>
                  <a:lnTo>
                    <a:pt x="0" y="0"/>
                  </a:lnTo>
                  <a:lnTo>
                    <a:pt x="0" y="51"/>
                  </a:lnTo>
                  <a:lnTo>
                    <a:pt x="2972" y="51"/>
                  </a:lnTo>
                  <a:lnTo>
                    <a:pt x="2972" y="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 name="Freeform 15"/>
            <p:cNvSpPr>
              <a:spLocks/>
            </p:cNvSpPr>
            <p:nvPr/>
          </p:nvSpPr>
          <p:spPr bwMode="auto">
            <a:xfrm>
              <a:off x="4577" y="2427"/>
              <a:ext cx="3011" cy="52"/>
            </a:xfrm>
            <a:custGeom>
              <a:avLst/>
              <a:gdLst>
                <a:gd name="T0" fmla="*/ 0 w 3011"/>
                <a:gd name="T1" fmla="*/ 0 h 52"/>
                <a:gd name="T2" fmla="*/ 13 w 3011"/>
                <a:gd name="T3" fmla="*/ 52 h 52"/>
                <a:gd name="T4" fmla="*/ 3011 w 3011"/>
                <a:gd name="T5" fmla="*/ 52 h 52"/>
                <a:gd name="T6" fmla="*/ 3011 w 3011"/>
                <a:gd name="T7" fmla="*/ 0 h 52"/>
                <a:gd name="T8" fmla="*/ 13 w 3011"/>
                <a:gd name="T9" fmla="*/ 0 h 52"/>
                <a:gd name="T10" fmla="*/ 19 w 3011"/>
                <a:gd name="T11" fmla="*/ 52 h 52"/>
                <a:gd name="T12" fmla="*/ 0 w 3011"/>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3011" h="52">
                  <a:moveTo>
                    <a:pt x="0" y="0"/>
                  </a:moveTo>
                  <a:lnTo>
                    <a:pt x="13" y="52"/>
                  </a:lnTo>
                  <a:lnTo>
                    <a:pt x="3011" y="52"/>
                  </a:lnTo>
                  <a:lnTo>
                    <a:pt x="3011" y="0"/>
                  </a:lnTo>
                  <a:lnTo>
                    <a:pt x="13" y="0"/>
                  </a:lnTo>
                  <a:lnTo>
                    <a:pt x="19" y="52"/>
                  </a:lnTo>
                  <a:lnTo>
                    <a:pt x="0"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3" name="Freeform 16"/>
            <p:cNvSpPr>
              <a:spLocks/>
            </p:cNvSpPr>
            <p:nvPr/>
          </p:nvSpPr>
          <p:spPr bwMode="auto">
            <a:xfrm>
              <a:off x="4577" y="1685"/>
              <a:ext cx="1537" cy="794"/>
            </a:xfrm>
            <a:custGeom>
              <a:avLst/>
              <a:gdLst>
                <a:gd name="T0" fmla="*/ 1537 w 1537"/>
                <a:gd name="T1" fmla="*/ 0 h 794"/>
                <a:gd name="T2" fmla="*/ 1512 w 1537"/>
                <a:gd name="T3" fmla="*/ 0 h 794"/>
                <a:gd name="T4" fmla="*/ 0 w 1537"/>
                <a:gd name="T5" fmla="*/ 742 h 794"/>
                <a:gd name="T6" fmla="*/ 19 w 1537"/>
                <a:gd name="T7" fmla="*/ 794 h 794"/>
                <a:gd name="T8" fmla="*/ 1537 w 1537"/>
                <a:gd name="T9" fmla="*/ 51 h 794"/>
                <a:gd name="T10" fmla="*/ 1512 w 1537"/>
                <a:gd name="T11" fmla="*/ 51 h 794"/>
                <a:gd name="T12" fmla="*/ 1537 w 1537"/>
                <a:gd name="T13" fmla="*/ 0 h 794"/>
                <a:gd name="T14" fmla="*/ 1524 w 1537"/>
                <a:gd name="T15" fmla="*/ 0 h 794"/>
                <a:gd name="T16" fmla="*/ 1512 w 1537"/>
                <a:gd name="T17" fmla="*/ 0 h 794"/>
                <a:gd name="T18" fmla="*/ 1537 w 1537"/>
                <a:gd name="T19"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7" h="794">
                  <a:moveTo>
                    <a:pt x="1537" y="0"/>
                  </a:moveTo>
                  <a:lnTo>
                    <a:pt x="1512" y="0"/>
                  </a:lnTo>
                  <a:lnTo>
                    <a:pt x="0" y="742"/>
                  </a:lnTo>
                  <a:lnTo>
                    <a:pt x="19" y="794"/>
                  </a:lnTo>
                  <a:lnTo>
                    <a:pt x="1537" y="51"/>
                  </a:lnTo>
                  <a:lnTo>
                    <a:pt x="1512" y="51"/>
                  </a:lnTo>
                  <a:lnTo>
                    <a:pt x="1537" y="0"/>
                  </a:lnTo>
                  <a:lnTo>
                    <a:pt x="1524" y="0"/>
                  </a:lnTo>
                  <a:lnTo>
                    <a:pt x="1512" y="0"/>
                  </a:lnTo>
                  <a:lnTo>
                    <a:pt x="153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 name="Freeform 17"/>
            <p:cNvSpPr>
              <a:spLocks/>
            </p:cNvSpPr>
            <p:nvPr/>
          </p:nvSpPr>
          <p:spPr bwMode="auto">
            <a:xfrm>
              <a:off x="6089" y="1685"/>
              <a:ext cx="1505" cy="788"/>
            </a:xfrm>
            <a:custGeom>
              <a:avLst/>
              <a:gdLst>
                <a:gd name="T0" fmla="*/ 1499 w 1505"/>
                <a:gd name="T1" fmla="*/ 768 h 788"/>
                <a:gd name="T2" fmla="*/ 1505 w 1505"/>
                <a:gd name="T3" fmla="*/ 742 h 788"/>
                <a:gd name="T4" fmla="*/ 25 w 1505"/>
                <a:gd name="T5" fmla="*/ 0 h 788"/>
                <a:gd name="T6" fmla="*/ 0 w 1505"/>
                <a:gd name="T7" fmla="*/ 51 h 788"/>
                <a:gd name="T8" fmla="*/ 1486 w 1505"/>
                <a:gd name="T9" fmla="*/ 788 h 788"/>
                <a:gd name="T10" fmla="*/ 1499 w 1505"/>
                <a:gd name="T11" fmla="*/ 768 h 788"/>
              </a:gdLst>
              <a:ahLst/>
              <a:cxnLst>
                <a:cxn ang="0">
                  <a:pos x="T0" y="T1"/>
                </a:cxn>
                <a:cxn ang="0">
                  <a:pos x="T2" y="T3"/>
                </a:cxn>
                <a:cxn ang="0">
                  <a:pos x="T4" y="T5"/>
                </a:cxn>
                <a:cxn ang="0">
                  <a:pos x="T6" y="T7"/>
                </a:cxn>
                <a:cxn ang="0">
                  <a:pos x="T8" y="T9"/>
                </a:cxn>
                <a:cxn ang="0">
                  <a:pos x="T10" y="T11"/>
                </a:cxn>
              </a:cxnLst>
              <a:rect l="0" t="0" r="r" b="b"/>
              <a:pathLst>
                <a:path w="1505" h="788">
                  <a:moveTo>
                    <a:pt x="1499" y="768"/>
                  </a:moveTo>
                  <a:lnTo>
                    <a:pt x="1505" y="742"/>
                  </a:lnTo>
                  <a:lnTo>
                    <a:pt x="25" y="0"/>
                  </a:lnTo>
                  <a:lnTo>
                    <a:pt x="0" y="51"/>
                  </a:lnTo>
                  <a:lnTo>
                    <a:pt x="1486" y="788"/>
                  </a:lnTo>
                  <a:lnTo>
                    <a:pt x="1499" y="768"/>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5" name="Freeform 18"/>
            <p:cNvSpPr>
              <a:spLocks/>
            </p:cNvSpPr>
            <p:nvPr/>
          </p:nvSpPr>
          <p:spPr bwMode="auto">
            <a:xfrm>
              <a:off x="5194" y="2247"/>
              <a:ext cx="1732" cy="58"/>
            </a:xfrm>
            <a:custGeom>
              <a:avLst/>
              <a:gdLst>
                <a:gd name="T0" fmla="*/ 0 w 1732"/>
                <a:gd name="T1" fmla="*/ 6 h 58"/>
                <a:gd name="T2" fmla="*/ 13 w 1732"/>
                <a:gd name="T3" fmla="*/ 58 h 58"/>
                <a:gd name="T4" fmla="*/ 1732 w 1732"/>
                <a:gd name="T5" fmla="*/ 58 h 58"/>
                <a:gd name="T6" fmla="*/ 1732 w 1732"/>
                <a:gd name="T7" fmla="*/ 0 h 58"/>
                <a:gd name="T8" fmla="*/ 13 w 1732"/>
                <a:gd name="T9" fmla="*/ 0 h 58"/>
                <a:gd name="T10" fmla="*/ 19 w 1732"/>
                <a:gd name="T11" fmla="*/ 58 h 58"/>
                <a:gd name="T12" fmla="*/ 0 w 1732"/>
                <a:gd name="T13" fmla="*/ 6 h 58"/>
              </a:gdLst>
              <a:ahLst/>
              <a:cxnLst>
                <a:cxn ang="0">
                  <a:pos x="T0" y="T1"/>
                </a:cxn>
                <a:cxn ang="0">
                  <a:pos x="T2" y="T3"/>
                </a:cxn>
                <a:cxn ang="0">
                  <a:pos x="T4" y="T5"/>
                </a:cxn>
                <a:cxn ang="0">
                  <a:pos x="T6" y="T7"/>
                </a:cxn>
                <a:cxn ang="0">
                  <a:pos x="T8" y="T9"/>
                </a:cxn>
                <a:cxn ang="0">
                  <a:pos x="T10" y="T11"/>
                </a:cxn>
                <a:cxn ang="0">
                  <a:pos x="T12" y="T13"/>
                </a:cxn>
              </a:cxnLst>
              <a:rect l="0" t="0" r="r" b="b"/>
              <a:pathLst>
                <a:path w="1732" h="58">
                  <a:moveTo>
                    <a:pt x="0" y="6"/>
                  </a:moveTo>
                  <a:lnTo>
                    <a:pt x="13" y="58"/>
                  </a:lnTo>
                  <a:lnTo>
                    <a:pt x="1732" y="58"/>
                  </a:lnTo>
                  <a:lnTo>
                    <a:pt x="1732" y="0"/>
                  </a:lnTo>
                  <a:lnTo>
                    <a:pt x="13" y="0"/>
                  </a:lnTo>
                  <a:lnTo>
                    <a:pt x="19" y="58"/>
                  </a:lnTo>
                  <a:lnTo>
                    <a:pt x="0" y="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 name="Freeform 19"/>
            <p:cNvSpPr>
              <a:spLocks/>
            </p:cNvSpPr>
            <p:nvPr/>
          </p:nvSpPr>
          <p:spPr bwMode="auto">
            <a:xfrm>
              <a:off x="5194" y="1904"/>
              <a:ext cx="895" cy="401"/>
            </a:xfrm>
            <a:custGeom>
              <a:avLst/>
              <a:gdLst>
                <a:gd name="T0" fmla="*/ 895 w 895"/>
                <a:gd name="T1" fmla="*/ 0 h 401"/>
                <a:gd name="T2" fmla="*/ 876 w 895"/>
                <a:gd name="T3" fmla="*/ 0 h 401"/>
                <a:gd name="T4" fmla="*/ 0 w 895"/>
                <a:gd name="T5" fmla="*/ 349 h 401"/>
                <a:gd name="T6" fmla="*/ 19 w 895"/>
                <a:gd name="T7" fmla="*/ 401 h 401"/>
                <a:gd name="T8" fmla="*/ 895 w 895"/>
                <a:gd name="T9" fmla="*/ 52 h 401"/>
                <a:gd name="T10" fmla="*/ 876 w 895"/>
                <a:gd name="T11" fmla="*/ 52 h 401"/>
                <a:gd name="T12" fmla="*/ 895 w 895"/>
                <a:gd name="T13" fmla="*/ 0 h 401"/>
              </a:gdLst>
              <a:ahLst/>
              <a:cxnLst>
                <a:cxn ang="0">
                  <a:pos x="T0" y="T1"/>
                </a:cxn>
                <a:cxn ang="0">
                  <a:pos x="T2" y="T3"/>
                </a:cxn>
                <a:cxn ang="0">
                  <a:pos x="T4" y="T5"/>
                </a:cxn>
                <a:cxn ang="0">
                  <a:pos x="T6" y="T7"/>
                </a:cxn>
                <a:cxn ang="0">
                  <a:pos x="T8" y="T9"/>
                </a:cxn>
                <a:cxn ang="0">
                  <a:pos x="T10" y="T11"/>
                </a:cxn>
                <a:cxn ang="0">
                  <a:pos x="T12" y="T13"/>
                </a:cxn>
              </a:cxnLst>
              <a:rect l="0" t="0" r="r" b="b"/>
              <a:pathLst>
                <a:path w="895" h="401">
                  <a:moveTo>
                    <a:pt x="895" y="0"/>
                  </a:moveTo>
                  <a:lnTo>
                    <a:pt x="876" y="0"/>
                  </a:lnTo>
                  <a:lnTo>
                    <a:pt x="0" y="349"/>
                  </a:lnTo>
                  <a:lnTo>
                    <a:pt x="19" y="401"/>
                  </a:lnTo>
                  <a:lnTo>
                    <a:pt x="895" y="52"/>
                  </a:lnTo>
                  <a:lnTo>
                    <a:pt x="876" y="52"/>
                  </a:lnTo>
                  <a:lnTo>
                    <a:pt x="89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7" name="Freeform 20"/>
            <p:cNvSpPr>
              <a:spLocks/>
            </p:cNvSpPr>
            <p:nvPr/>
          </p:nvSpPr>
          <p:spPr bwMode="auto">
            <a:xfrm>
              <a:off x="6070" y="1904"/>
              <a:ext cx="869" cy="401"/>
            </a:xfrm>
            <a:custGeom>
              <a:avLst/>
              <a:gdLst>
                <a:gd name="T0" fmla="*/ 856 w 869"/>
                <a:gd name="T1" fmla="*/ 375 h 401"/>
                <a:gd name="T2" fmla="*/ 869 w 869"/>
                <a:gd name="T3" fmla="*/ 349 h 401"/>
                <a:gd name="T4" fmla="*/ 19 w 869"/>
                <a:gd name="T5" fmla="*/ 0 h 401"/>
                <a:gd name="T6" fmla="*/ 0 w 869"/>
                <a:gd name="T7" fmla="*/ 52 h 401"/>
                <a:gd name="T8" fmla="*/ 844 w 869"/>
                <a:gd name="T9" fmla="*/ 401 h 401"/>
                <a:gd name="T10" fmla="*/ 856 w 869"/>
                <a:gd name="T11" fmla="*/ 375 h 401"/>
              </a:gdLst>
              <a:ahLst/>
              <a:cxnLst>
                <a:cxn ang="0">
                  <a:pos x="T0" y="T1"/>
                </a:cxn>
                <a:cxn ang="0">
                  <a:pos x="T2" y="T3"/>
                </a:cxn>
                <a:cxn ang="0">
                  <a:pos x="T4" y="T5"/>
                </a:cxn>
                <a:cxn ang="0">
                  <a:pos x="T6" y="T7"/>
                </a:cxn>
                <a:cxn ang="0">
                  <a:pos x="T8" y="T9"/>
                </a:cxn>
                <a:cxn ang="0">
                  <a:pos x="T10" y="T11"/>
                </a:cxn>
              </a:cxnLst>
              <a:rect l="0" t="0" r="r" b="b"/>
              <a:pathLst>
                <a:path w="869" h="401">
                  <a:moveTo>
                    <a:pt x="856" y="375"/>
                  </a:moveTo>
                  <a:lnTo>
                    <a:pt x="869" y="349"/>
                  </a:lnTo>
                  <a:lnTo>
                    <a:pt x="19" y="0"/>
                  </a:lnTo>
                  <a:lnTo>
                    <a:pt x="0" y="52"/>
                  </a:lnTo>
                  <a:lnTo>
                    <a:pt x="844" y="401"/>
                  </a:lnTo>
                  <a:lnTo>
                    <a:pt x="856" y="37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pic>
        <p:nvPicPr>
          <p:cNvPr id="28" name="Picture 21" descr="Na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5125" y="121121"/>
            <a:ext cx="1077019" cy="818475"/>
          </a:xfrm>
          <a:prstGeom prst="rect">
            <a:avLst/>
          </a:prstGeom>
          <a:noFill/>
          <a:extLst>
            <a:ext uri="{909E8E84-426E-40DD-AFC4-6F175D3DCCD1}">
              <a14:hiddenFill xmlns:a14="http://schemas.microsoft.com/office/drawing/2010/main">
                <a:solidFill>
                  <a:srgbClr val="FFFFFF"/>
                </a:solidFill>
              </a14:hiddenFill>
            </a:ext>
          </a:extLst>
        </p:spPr>
      </p:pic>
      <p:sp>
        <p:nvSpPr>
          <p:cNvPr id="29" name="Content Placeholder 2"/>
          <p:cNvSpPr>
            <a:spLocks noGrp="1"/>
          </p:cNvSpPr>
          <p:nvPr>
            <p:ph idx="1"/>
          </p:nvPr>
        </p:nvSpPr>
        <p:spPr>
          <a:xfrm>
            <a:off x="457200" y="1471448"/>
            <a:ext cx="8229600" cy="4654715"/>
          </a:xfrm>
        </p:spPr>
        <p:txBody>
          <a:bodyPr/>
          <a:lstStyle/>
          <a:p>
            <a:pPr>
              <a:spcAft>
                <a:spcPts val="600"/>
              </a:spcAft>
            </a:pPr>
            <a:r>
              <a:rPr lang="en-CA" dirty="0" smtClean="0">
                <a:solidFill>
                  <a:schemeClr val="tx1"/>
                </a:solidFill>
                <a:latin typeface="Calibri" panose="020F0502020204030204" pitchFamily="34" charset="0"/>
                <a:cs typeface="Calibri" panose="020F0502020204030204" pitchFamily="34" charset="0"/>
              </a:rPr>
              <a:t>Re-rating samples to establish </a:t>
            </a:r>
            <a:r>
              <a:rPr lang="en-CA" dirty="0" err="1" smtClean="0">
                <a:solidFill>
                  <a:schemeClr val="tx1"/>
                </a:solidFill>
                <a:latin typeface="Calibri" panose="020F0502020204030204" pitchFamily="34" charset="0"/>
                <a:cs typeface="Calibri" panose="020F0502020204030204" pitchFamily="34" charset="0"/>
              </a:rPr>
              <a:t>cuf</a:t>
            </a:r>
            <a:r>
              <a:rPr lang="en-CA" dirty="0" smtClean="0">
                <a:solidFill>
                  <a:schemeClr val="tx1"/>
                </a:solidFill>
                <a:latin typeface="Calibri" panose="020F0502020204030204" pitchFamily="34" charset="0"/>
                <a:cs typeface="Calibri" panose="020F0502020204030204" pitchFamily="34" charset="0"/>
              </a:rPr>
              <a:t>-off score</a:t>
            </a:r>
          </a:p>
          <a:p>
            <a:pPr>
              <a:spcAft>
                <a:spcPts val="600"/>
              </a:spcAft>
            </a:pPr>
            <a:r>
              <a:rPr lang="en-CA" dirty="0" smtClean="0">
                <a:solidFill>
                  <a:schemeClr val="tx1"/>
                </a:solidFill>
                <a:latin typeface="Calibri" panose="020F0502020204030204" pitchFamily="34" charset="0"/>
                <a:cs typeface="Calibri" panose="020F0502020204030204" pitchFamily="34" charset="0"/>
              </a:rPr>
              <a:t>Workshop – PLTCE, </a:t>
            </a:r>
            <a:r>
              <a:rPr lang="en-CA" dirty="0" err="1" smtClean="0">
                <a:solidFill>
                  <a:schemeClr val="tx1"/>
                </a:solidFill>
                <a:latin typeface="Calibri" panose="020F0502020204030204" pitchFamily="34" charset="0"/>
                <a:cs typeface="Calibri" panose="020F0502020204030204" pitchFamily="34" charset="0"/>
              </a:rPr>
              <a:t>Garmisch</a:t>
            </a:r>
            <a:r>
              <a:rPr lang="en-CA" dirty="0" smtClean="0">
                <a:solidFill>
                  <a:schemeClr val="tx1"/>
                </a:solidFill>
                <a:latin typeface="Calibri" panose="020F0502020204030204" pitchFamily="34" charset="0"/>
                <a:cs typeface="Calibri" panose="020F0502020204030204" pitchFamily="34" charset="0"/>
              </a:rPr>
              <a:t> 2017 </a:t>
            </a:r>
          </a:p>
          <a:p>
            <a:pPr>
              <a:spcAft>
                <a:spcPts val="600"/>
              </a:spcAft>
            </a:pPr>
            <a:r>
              <a:rPr lang="en-CA" dirty="0" smtClean="0">
                <a:solidFill>
                  <a:schemeClr val="tx1"/>
                </a:solidFill>
                <a:latin typeface="Calibri" panose="020F0502020204030204" pitchFamily="34" charset="0"/>
                <a:cs typeface="Calibri" panose="020F0502020204030204" pitchFamily="34" charset="0"/>
              </a:rPr>
              <a:t>Release of test and supporting documents to nations</a:t>
            </a:r>
          </a:p>
          <a:p>
            <a:pPr>
              <a:spcAft>
                <a:spcPts val="600"/>
              </a:spcAft>
            </a:pPr>
            <a:r>
              <a:rPr lang="en-CA" dirty="0" smtClean="0">
                <a:solidFill>
                  <a:schemeClr val="tx1"/>
                </a:solidFill>
                <a:latin typeface="Calibri" panose="020F0502020204030204" pitchFamily="34" charset="0"/>
                <a:cs typeface="Calibri" panose="020F0502020204030204" pitchFamily="34" charset="0"/>
              </a:rPr>
              <a:t>Article….?</a:t>
            </a:r>
            <a:endParaRPr lang="en-CA"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2456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2000"/>
                                        <p:tgtEl>
                                          <p:spTgt spid="29">
                                            <p:txEl>
                                              <p:pRg st="0" end="0"/>
                                            </p:txEl>
                                          </p:spTgt>
                                        </p:tgtEl>
                                      </p:cBhvr>
                                    </p:animEffect>
                                  </p:childTnLst>
                                </p:cTn>
                              </p:par>
                            </p:childTnLst>
                          </p:cTn>
                        </p:par>
                        <p:par>
                          <p:cTn id="8" fill="hold">
                            <p:stCondLst>
                              <p:cond delay="2500"/>
                            </p:stCondLst>
                            <p:childTnLst>
                              <p:par>
                                <p:cTn id="9" presetID="10" presetClass="entr" presetSubtype="0" fill="hold" grpId="0" nodeType="afterEffect">
                                  <p:stCondLst>
                                    <p:cond delay="500"/>
                                  </p:stCondLst>
                                  <p:childTnLst>
                                    <p:set>
                                      <p:cBhvr>
                                        <p:cTn id="10" dur="1" fill="hold">
                                          <p:stCondLst>
                                            <p:cond delay="0"/>
                                          </p:stCondLst>
                                        </p:cTn>
                                        <p:tgtEl>
                                          <p:spTgt spid="29">
                                            <p:txEl>
                                              <p:pRg st="1" end="1"/>
                                            </p:txEl>
                                          </p:spTgt>
                                        </p:tgtEl>
                                        <p:attrNameLst>
                                          <p:attrName>style.visibility</p:attrName>
                                        </p:attrNameLst>
                                      </p:cBhvr>
                                      <p:to>
                                        <p:strVal val="visible"/>
                                      </p:to>
                                    </p:set>
                                    <p:animEffect transition="in" filter="fade">
                                      <p:cBhvr>
                                        <p:cTn id="11" dur="2000"/>
                                        <p:tgtEl>
                                          <p:spTgt spid="29">
                                            <p:txEl>
                                              <p:pRg st="1" end="1"/>
                                            </p:txEl>
                                          </p:spTgt>
                                        </p:tgtEl>
                                      </p:cBhvr>
                                    </p:animEffect>
                                  </p:childTnLst>
                                </p:cTn>
                              </p:par>
                            </p:childTnLst>
                          </p:cTn>
                        </p:par>
                        <p:par>
                          <p:cTn id="12" fill="hold">
                            <p:stCondLst>
                              <p:cond delay="5000"/>
                            </p:stCondLst>
                            <p:childTnLst>
                              <p:par>
                                <p:cTn id="13" presetID="10" presetClass="entr" presetSubtype="0" fill="hold" grpId="0" nodeType="afterEffect">
                                  <p:stCondLst>
                                    <p:cond delay="500"/>
                                  </p:stCondLst>
                                  <p:childTnLst>
                                    <p:set>
                                      <p:cBhvr>
                                        <p:cTn id="14" dur="1" fill="hold">
                                          <p:stCondLst>
                                            <p:cond delay="0"/>
                                          </p:stCondLst>
                                        </p:cTn>
                                        <p:tgtEl>
                                          <p:spTgt spid="29">
                                            <p:txEl>
                                              <p:pRg st="2" end="2"/>
                                            </p:txEl>
                                          </p:spTgt>
                                        </p:tgtEl>
                                        <p:attrNameLst>
                                          <p:attrName>style.visibility</p:attrName>
                                        </p:attrNameLst>
                                      </p:cBhvr>
                                      <p:to>
                                        <p:strVal val="visible"/>
                                      </p:to>
                                    </p:set>
                                    <p:animEffect transition="in" filter="fade">
                                      <p:cBhvr>
                                        <p:cTn id="15" dur="2000"/>
                                        <p:tgtEl>
                                          <p:spTgt spid="2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500"/>
                                  </p:stCondLst>
                                  <p:childTnLst>
                                    <p:set>
                                      <p:cBhvr>
                                        <p:cTn id="19" dur="1" fill="hold">
                                          <p:stCondLst>
                                            <p:cond delay="0"/>
                                          </p:stCondLst>
                                        </p:cTn>
                                        <p:tgtEl>
                                          <p:spTgt spid="29">
                                            <p:txEl>
                                              <p:pRg st="3" end="3"/>
                                            </p:txEl>
                                          </p:spTgt>
                                        </p:tgtEl>
                                        <p:attrNameLst>
                                          <p:attrName>style.visibility</p:attrName>
                                        </p:attrNameLst>
                                      </p:cBhvr>
                                      <p:to>
                                        <p:strVal val="visible"/>
                                      </p:to>
                                    </p:set>
                                    <p:animEffect transition="in" filter="fade">
                                      <p:cBhvr>
                                        <p:cTn id="20" dur="2000"/>
                                        <p:tgtEl>
                                          <p:spTgt spid="2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5612861" y="6356350"/>
            <a:ext cx="2836462" cy="365125"/>
          </a:xfrm>
        </p:spPr>
        <p:txBody>
          <a:bodyPr/>
          <a:lstStyle/>
          <a:p>
            <a:pPr>
              <a:defRPr/>
            </a:pPr>
            <a:r>
              <a:rPr lang="nl-NL" altLang="en-US" sz="1100" dirty="0" smtClean="0">
                <a:solidFill>
                  <a:schemeClr val="tx1">
                    <a:lumMod val="50000"/>
                    <a:lumOff val="50000"/>
                  </a:schemeClr>
                </a:solidFill>
              </a:rPr>
              <a:t>STANAG 6001 Level 4 Reading Test</a:t>
            </a:r>
            <a:endParaRPr lang="nl-NL" altLang="en-US" sz="1100" dirty="0">
              <a:solidFill>
                <a:schemeClr val="tx1">
                  <a:lumMod val="50000"/>
                  <a:lumOff val="50000"/>
                </a:schemeClr>
              </a:solidFill>
            </a:endParaRPr>
          </a:p>
        </p:txBody>
      </p:sp>
      <p:sp>
        <p:nvSpPr>
          <p:cNvPr id="8" name="Title 1"/>
          <p:cNvSpPr>
            <a:spLocks noGrp="1"/>
          </p:cNvSpPr>
          <p:nvPr>
            <p:ph type="title"/>
          </p:nvPr>
        </p:nvSpPr>
        <p:spPr>
          <a:xfrm>
            <a:off x="0" y="317214"/>
            <a:ext cx="9144000" cy="723646"/>
          </a:xfrm>
        </p:spPr>
        <p:txBody>
          <a:bodyPr/>
          <a:lstStyle/>
          <a:p>
            <a:pPr>
              <a:lnSpc>
                <a:spcPct val="100000"/>
              </a:lnSpc>
              <a:defRPr/>
            </a:pPr>
            <a:r>
              <a:rPr lang="en-CA" sz="3600" dirty="0" smtClean="0">
                <a:cs typeface="+mj-cs"/>
              </a:rPr>
              <a:t>References</a:t>
            </a:r>
            <a:endParaRPr lang="en-CA" sz="3600" dirty="0">
              <a:cs typeface="+mj-cs"/>
            </a:endParaRPr>
          </a:p>
        </p:txBody>
      </p:sp>
      <p:grpSp>
        <p:nvGrpSpPr>
          <p:cNvPr id="9" name="Group 2"/>
          <p:cNvGrpSpPr>
            <a:grpSpLocks/>
          </p:cNvGrpSpPr>
          <p:nvPr/>
        </p:nvGrpSpPr>
        <p:grpSpPr bwMode="auto">
          <a:xfrm>
            <a:off x="97645" y="121121"/>
            <a:ext cx="931665" cy="838747"/>
            <a:chOff x="4532" y="1685"/>
            <a:chExt cx="3085" cy="2647"/>
          </a:xfrm>
        </p:grpSpPr>
        <p:sp>
          <p:nvSpPr>
            <p:cNvPr id="10" name="Freeform 3"/>
            <p:cNvSpPr>
              <a:spLocks noEditPoints="1"/>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403 w 724"/>
                <a:gd name="T91" fmla="*/ 543 h 1525"/>
                <a:gd name="T92" fmla="*/ 403 w 724"/>
                <a:gd name="T93" fmla="*/ 259 h 1525"/>
                <a:gd name="T94" fmla="*/ 384 w 724"/>
                <a:gd name="T95" fmla="*/ 239 h 1525"/>
                <a:gd name="T96" fmla="*/ 359 w 724"/>
                <a:gd name="T97" fmla="*/ 214 h 1525"/>
                <a:gd name="T98" fmla="*/ 340 w 724"/>
                <a:gd name="T99" fmla="*/ 194 h 1525"/>
                <a:gd name="T100" fmla="*/ 321 w 724"/>
                <a:gd name="T101" fmla="*/ 627 h 1525"/>
                <a:gd name="T102" fmla="*/ 359 w 724"/>
                <a:gd name="T103" fmla="*/ 608 h 1525"/>
                <a:gd name="T104" fmla="*/ 384 w 724"/>
                <a:gd name="T105" fmla="*/ 588 h 1525"/>
                <a:gd name="T106" fmla="*/ 403 w 724"/>
                <a:gd name="T107" fmla="*/ 562 h 1525"/>
                <a:gd name="T108" fmla="*/ 403 w 724"/>
                <a:gd name="T109" fmla="*/ 1260 h 1525"/>
                <a:gd name="T110" fmla="*/ 403 w 724"/>
                <a:gd name="T111" fmla="*/ 847 h 1525"/>
                <a:gd name="T112" fmla="*/ 384 w 724"/>
                <a:gd name="T113" fmla="*/ 827 h 1525"/>
                <a:gd name="T114" fmla="*/ 359 w 724"/>
                <a:gd name="T115" fmla="*/ 801 h 1525"/>
                <a:gd name="T116" fmla="*/ 340 w 724"/>
                <a:gd name="T117" fmla="*/ 782 h 1525"/>
                <a:gd name="T118" fmla="*/ 321 w 724"/>
                <a:gd name="T119" fmla="*/ 1324 h 1525"/>
                <a:gd name="T120" fmla="*/ 359 w 724"/>
                <a:gd name="T121" fmla="*/ 1324 h 1525"/>
                <a:gd name="T122" fmla="*/ 384 w 724"/>
                <a:gd name="T123" fmla="*/ 1305 h 1525"/>
                <a:gd name="T124" fmla="*/ 403 w 724"/>
                <a:gd name="T125" fmla="*/ 1286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close/>
                  <a:moveTo>
                    <a:pt x="403" y="543"/>
                  </a:moveTo>
                  <a:lnTo>
                    <a:pt x="403" y="278"/>
                  </a:lnTo>
                  <a:lnTo>
                    <a:pt x="403" y="259"/>
                  </a:lnTo>
                  <a:lnTo>
                    <a:pt x="403" y="239"/>
                  </a:lnTo>
                  <a:lnTo>
                    <a:pt x="384" y="239"/>
                  </a:lnTo>
                  <a:lnTo>
                    <a:pt x="384" y="214"/>
                  </a:lnTo>
                  <a:lnTo>
                    <a:pt x="359" y="214"/>
                  </a:lnTo>
                  <a:lnTo>
                    <a:pt x="340" y="214"/>
                  </a:lnTo>
                  <a:lnTo>
                    <a:pt x="340" y="194"/>
                  </a:lnTo>
                  <a:lnTo>
                    <a:pt x="321" y="194"/>
                  </a:lnTo>
                  <a:lnTo>
                    <a:pt x="321" y="627"/>
                  </a:lnTo>
                  <a:lnTo>
                    <a:pt x="340" y="627"/>
                  </a:lnTo>
                  <a:lnTo>
                    <a:pt x="359" y="608"/>
                  </a:lnTo>
                  <a:lnTo>
                    <a:pt x="384" y="608"/>
                  </a:lnTo>
                  <a:lnTo>
                    <a:pt x="384" y="588"/>
                  </a:lnTo>
                  <a:lnTo>
                    <a:pt x="403" y="588"/>
                  </a:lnTo>
                  <a:lnTo>
                    <a:pt x="403" y="562"/>
                  </a:lnTo>
                  <a:lnTo>
                    <a:pt x="403" y="543"/>
                  </a:lnTo>
                  <a:close/>
                  <a:moveTo>
                    <a:pt x="403" y="1260"/>
                  </a:moveTo>
                  <a:lnTo>
                    <a:pt x="403" y="866"/>
                  </a:lnTo>
                  <a:lnTo>
                    <a:pt x="403" y="847"/>
                  </a:lnTo>
                  <a:lnTo>
                    <a:pt x="403" y="827"/>
                  </a:lnTo>
                  <a:lnTo>
                    <a:pt x="384" y="827"/>
                  </a:lnTo>
                  <a:lnTo>
                    <a:pt x="384" y="801"/>
                  </a:lnTo>
                  <a:lnTo>
                    <a:pt x="359" y="801"/>
                  </a:lnTo>
                  <a:lnTo>
                    <a:pt x="359" y="782"/>
                  </a:lnTo>
                  <a:lnTo>
                    <a:pt x="340" y="782"/>
                  </a:lnTo>
                  <a:lnTo>
                    <a:pt x="321" y="782"/>
                  </a:lnTo>
                  <a:lnTo>
                    <a:pt x="321" y="1324"/>
                  </a:lnTo>
                  <a:lnTo>
                    <a:pt x="340" y="1324"/>
                  </a:lnTo>
                  <a:lnTo>
                    <a:pt x="359" y="1324"/>
                  </a:lnTo>
                  <a:lnTo>
                    <a:pt x="384" y="1324"/>
                  </a:lnTo>
                  <a:lnTo>
                    <a:pt x="384" y="1305"/>
                  </a:lnTo>
                  <a:lnTo>
                    <a:pt x="403" y="1305"/>
                  </a:lnTo>
                  <a:lnTo>
                    <a:pt x="403" y="1286"/>
                  </a:lnTo>
                  <a:lnTo>
                    <a:pt x="403" y="126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 name="Freeform 4"/>
            <p:cNvSpPr>
              <a:spLocks/>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2" name="Freeform 5"/>
            <p:cNvSpPr>
              <a:spLocks/>
            </p:cNvSpPr>
            <p:nvPr/>
          </p:nvSpPr>
          <p:spPr bwMode="auto">
            <a:xfrm>
              <a:off x="5144" y="2729"/>
              <a:ext cx="82" cy="433"/>
            </a:xfrm>
            <a:custGeom>
              <a:avLst/>
              <a:gdLst>
                <a:gd name="T0" fmla="*/ 82 w 82"/>
                <a:gd name="T1" fmla="*/ 349 h 433"/>
                <a:gd name="T2" fmla="*/ 82 w 82"/>
                <a:gd name="T3" fmla="*/ 84 h 433"/>
                <a:gd name="T4" fmla="*/ 82 w 82"/>
                <a:gd name="T5" fmla="*/ 65 h 433"/>
                <a:gd name="T6" fmla="*/ 82 w 82"/>
                <a:gd name="T7" fmla="*/ 45 h 433"/>
                <a:gd name="T8" fmla="*/ 63 w 82"/>
                <a:gd name="T9" fmla="*/ 45 h 433"/>
                <a:gd name="T10" fmla="*/ 63 w 82"/>
                <a:gd name="T11" fmla="*/ 20 h 433"/>
                <a:gd name="T12" fmla="*/ 38 w 82"/>
                <a:gd name="T13" fmla="*/ 20 h 433"/>
                <a:gd name="T14" fmla="*/ 19 w 82"/>
                <a:gd name="T15" fmla="*/ 20 h 433"/>
                <a:gd name="T16" fmla="*/ 19 w 82"/>
                <a:gd name="T17" fmla="*/ 0 h 433"/>
                <a:gd name="T18" fmla="*/ 0 w 82"/>
                <a:gd name="T19" fmla="*/ 0 h 433"/>
                <a:gd name="T20" fmla="*/ 0 w 82"/>
                <a:gd name="T21" fmla="*/ 433 h 433"/>
                <a:gd name="T22" fmla="*/ 19 w 82"/>
                <a:gd name="T23" fmla="*/ 433 h 433"/>
                <a:gd name="T24" fmla="*/ 38 w 82"/>
                <a:gd name="T25" fmla="*/ 414 h 433"/>
                <a:gd name="T26" fmla="*/ 63 w 82"/>
                <a:gd name="T27" fmla="*/ 414 h 433"/>
                <a:gd name="T28" fmla="*/ 63 w 82"/>
                <a:gd name="T29" fmla="*/ 394 h 433"/>
                <a:gd name="T30" fmla="*/ 82 w 82"/>
                <a:gd name="T31" fmla="*/ 394 h 433"/>
                <a:gd name="T32" fmla="*/ 82 w 82"/>
                <a:gd name="T33" fmla="*/ 368 h 433"/>
                <a:gd name="T34" fmla="*/ 82 w 82"/>
                <a:gd name="T35" fmla="*/ 34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433">
                  <a:moveTo>
                    <a:pt x="82" y="349"/>
                  </a:moveTo>
                  <a:lnTo>
                    <a:pt x="82" y="84"/>
                  </a:lnTo>
                  <a:lnTo>
                    <a:pt x="82" y="65"/>
                  </a:lnTo>
                  <a:lnTo>
                    <a:pt x="82" y="45"/>
                  </a:lnTo>
                  <a:lnTo>
                    <a:pt x="63" y="45"/>
                  </a:lnTo>
                  <a:lnTo>
                    <a:pt x="63" y="20"/>
                  </a:lnTo>
                  <a:lnTo>
                    <a:pt x="38" y="20"/>
                  </a:lnTo>
                  <a:lnTo>
                    <a:pt x="19" y="20"/>
                  </a:lnTo>
                  <a:lnTo>
                    <a:pt x="19" y="0"/>
                  </a:lnTo>
                  <a:lnTo>
                    <a:pt x="0" y="0"/>
                  </a:lnTo>
                  <a:lnTo>
                    <a:pt x="0" y="433"/>
                  </a:lnTo>
                  <a:lnTo>
                    <a:pt x="19" y="433"/>
                  </a:lnTo>
                  <a:lnTo>
                    <a:pt x="38" y="414"/>
                  </a:lnTo>
                  <a:lnTo>
                    <a:pt x="63" y="414"/>
                  </a:lnTo>
                  <a:lnTo>
                    <a:pt x="63" y="394"/>
                  </a:lnTo>
                  <a:lnTo>
                    <a:pt x="82" y="394"/>
                  </a:lnTo>
                  <a:lnTo>
                    <a:pt x="82" y="368"/>
                  </a:lnTo>
                  <a:lnTo>
                    <a:pt x="82" y="349"/>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3" name="Freeform 6"/>
            <p:cNvSpPr>
              <a:spLocks/>
            </p:cNvSpPr>
            <p:nvPr/>
          </p:nvSpPr>
          <p:spPr bwMode="auto">
            <a:xfrm>
              <a:off x="5144" y="3317"/>
              <a:ext cx="82" cy="542"/>
            </a:xfrm>
            <a:custGeom>
              <a:avLst/>
              <a:gdLst>
                <a:gd name="T0" fmla="*/ 82 w 82"/>
                <a:gd name="T1" fmla="*/ 478 h 542"/>
                <a:gd name="T2" fmla="*/ 82 w 82"/>
                <a:gd name="T3" fmla="*/ 84 h 542"/>
                <a:gd name="T4" fmla="*/ 82 w 82"/>
                <a:gd name="T5" fmla="*/ 65 h 542"/>
                <a:gd name="T6" fmla="*/ 82 w 82"/>
                <a:gd name="T7" fmla="*/ 45 h 542"/>
                <a:gd name="T8" fmla="*/ 63 w 82"/>
                <a:gd name="T9" fmla="*/ 45 h 542"/>
                <a:gd name="T10" fmla="*/ 63 w 82"/>
                <a:gd name="T11" fmla="*/ 19 h 542"/>
                <a:gd name="T12" fmla="*/ 38 w 82"/>
                <a:gd name="T13" fmla="*/ 19 h 542"/>
                <a:gd name="T14" fmla="*/ 38 w 82"/>
                <a:gd name="T15" fmla="*/ 0 h 542"/>
                <a:gd name="T16" fmla="*/ 19 w 82"/>
                <a:gd name="T17" fmla="*/ 0 h 542"/>
                <a:gd name="T18" fmla="*/ 0 w 82"/>
                <a:gd name="T19" fmla="*/ 0 h 542"/>
                <a:gd name="T20" fmla="*/ 0 w 82"/>
                <a:gd name="T21" fmla="*/ 542 h 542"/>
                <a:gd name="T22" fmla="*/ 19 w 82"/>
                <a:gd name="T23" fmla="*/ 542 h 542"/>
                <a:gd name="T24" fmla="*/ 38 w 82"/>
                <a:gd name="T25" fmla="*/ 542 h 542"/>
                <a:gd name="T26" fmla="*/ 63 w 82"/>
                <a:gd name="T27" fmla="*/ 542 h 542"/>
                <a:gd name="T28" fmla="*/ 63 w 82"/>
                <a:gd name="T29" fmla="*/ 523 h 542"/>
                <a:gd name="T30" fmla="*/ 82 w 82"/>
                <a:gd name="T31" fmla="*/ 523 h 542"/>
                <a:gd name="T32" fmla="*/ 82 w 82"/>
                <a:gd name="T33" fmla="*/ 504 h 542"/>
                <a:gd name="T34" fmla="*/ 82 w 82"/>
                <a:gd name="T35" fmla="*/ 478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542">
                  <a:moveTo>
                    <a:pt x="82" y="478"/>
                  </a:moveTo>
                  <a:lnTo>
                    <a:pt x="82" y="84"/>
                  </a:lnTo>
                  <a:lnTo>
                    <a:pt x="82" y="65"/>
                  </a:lnTo>
                  <a:lnTo>
                    <a:pt x="82" y="45"/>
                  </a:lnTo>
                  <a:lnTo>
                    <a:pt x="63" y="45"/>
                  </a:lnTo>
                  <a:lnTo>
                    <a:pt x="63" y="19"/>
                  </a:lnTo>
                  <a:lnTo>
                    <a:pt x="38" y="19"/>
                  </a:lnTo>
                  <a:lnTo>
                    <a:pt x="38" y="0"/>
                  </a:lnTo>
                  <a:lnTo>
                    <a:pt x="19" y="0"/>
                  </a:lnTo>
                  <a:lnTo>
                    <a:pt x="0" y="0"/>
                  </a:lnTo>
                  <a:lnTo>
                    <a:pt x="0" y="542"/>
                  </a:lnTo>
                  <a:lnTo>
                    <a:pt x="19" y="542"/>
                  </a:lnTo>
                  <a:lnTo>
                    <a:pt x="38" y="542"/>
                  </a:lnTo>
                  <a:lnTo>
                    <a:pt x="63" y="542"/>
                  </a:lnTo>
                  <a:lnTo>
                    <a:pt x="63" y="523"/>
                  </a:lnTo>
                  <a:lnTo>
                    <a:pt x="82" y="523"/>
                  </a:lnTo>
                  <a:lnTo>
                    <a:pt x="82" y="504"/>
                  </a:lnTo>
                  <a:lnTo>
                    <a:pt x="82" y="478"/>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4" name="Rectangle 7"/>
            <p:cNvSpPr>
              <a:spLocks noChangeArrowheads="1"/>
            </p:cNvSpPr>
            <p:nvPr/>
          </p:nvSpPr>
          <p:spPr bwMode="auto">
            <a:xfrm>
              <a:off x="5610" y="2535"/>
              <a:ext cx="321" cy="1525"/>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 name="Rectangle 8"/>
            <p:cNvSpPr>
              <a:spLocks noChangeArrowheads="1"/>
            </p:cNvSpPr>
            <p:nvPr/>
          </p:nvSpPr>
          <p:spPr bwMode="auto">
            <a:xfrm>
              <a:off x="5610" y="2535"/>
              <a:ext cx="321" cy="1525"/>
            </a:xfrm>
            <a:prstGeom prst="rect">
              <a:avLst/>
            </a:prstGeom>
            <a:noFill/>
            <a:ln w="0">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6" name="Freeform 9"/>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 name="Freeform 10"/>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8" name="Freeform 11"/>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 name="Freeform 12"/>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20" name="Freeform 13"/>
            <p:cNvSpPr>
              <a:spLocks/>
            </p:cNvSpPr>
            <p:nvPr/>
          </p:nvSpPr>
          <p:spPr bwMode="auto">
            <a:xfrm>
              <a:off x="4756" y="4129"/>
              <a:ext cx="2677" cy="57"/>
            </a:xfrm>
            <a:custGeom>
              <a:avLst/>
              <a:gdLst>
                <a:gd name="T0" fmla="*/ 2569 w 2569"/>
                <a:gd name="T1" fmla="*/ 26 h 52"/>
                <a:gd name="T2" fmla="*/ 2569 w 2569"/>
                <a:gd name="T3" fmla="*/ 0 h 52"/>
                <a:gd name="T4" fmla="*/ 0 w 2569"/>
                <a:gd name="T5" fmla="*/ 0 h 52"/>
                <a:gd name="T6" fmla="*/ 0 w 2569"/>
                <a:gd name="T7" fmla="*/ 52 h 52"/>
                <a:gd name="T8" fmla="*/ 2569 w 2569"/>
                <a:gd name="T9" fmla="*/ 52 h 52"/>
                <a:gd name="T10" fmla="*/ 2569 w 2569"/>
                <a:gd name="T11" fmla="*/ 26 h 52"/>
              </a:gdLst>
              <a:ahLst/>
              <a:cxnLst>
                <a:cxn ang="0">
                  <a:pos x="T0" y="T1"/>
                </a:cxn>
                <a:cxn ang="0">
                  <a:pos x="T2" y="T3"/>
                </a:cxn>
                <a:cxn ang="0">
                  <a:pos x="T4" y="T5"/>
                </a:cxn>
                <a:cxn ang="0">
                  <a:pos x="T6" y="T7"/>
                </a:cxn>
                <a:cxn ang="0">
                  <a:pos x="T8" y="T9"/>
                </a:cxn>
                <a:cxn ang="0">
                  <a:pos x="T10" y="T11"/>
                </a:cxn>
              </a:cxnLst>
              <a:rect l="0" t="0" r="r" b="b"/>
              <a:pathLst>
                <a:path w="2569" h="52">
                  <a:moveTo>
                    <a:pt x="2569" y="26"/>
                  </a:moveTo>
                  <a:lnTo>
                    <a:pt x="2569" y="0"/>
                  </a:lnTo>
                  <a:lnTo>
                    <a:pt x="0" y="0"/>
                  </a:lnTo>
                  <a:lnTo>
                    <a:pt x="0" y="52"/>
                  </a:lnTo>
                  <a:lnTo>
                    <a:pt x="2569" y="52"/>
                  </a:lnTo>
                  <a:lnTo>
                    <a:pt x="2569" y="2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 name="Freeform 14"/>
            <p:cNvSpPr>
              <a:spLocks/>
            </p:cNvSpPr>
            <p:nvPr/>
          </p:nvSpPr>
          <p:spPr bwMode="auto">
            <a:xfrm>
              <a:off x="4532" y="4275"/>
              <a:ext cx="3085" cy="57"/>
            </a:xfrm>
            <a:custGeom>
              <a:avLst/>
              <a:gdLst>
                <a:gd name="T0" fmla="*/ 2972 w 2972"/>
                <a:gd name="T1" fmla="*/ 25 h 51"/>
                <a:gd name="T2" fmla="*/ 2972 w 2972"/>
                <a:gd name="T3" fmla="*/ 0 h 51"/>
                <a:gd name="T4" fmla="*/ 0 w 2972"/>
                <a:gd name="T5" fmla="*/ 0 h 51"/>
                <a:gd name="T6" fmla="*/ 0 w 2972"/>
                <a:gd name="T7" fmla="*/ 51 h 51"/>
                <a:gd name="T8" fmla="*/ 2972 w 2972"/>
                <a:gd name="T9" fmla="*/ 51 h 51"/>
                <a:gd name="T10" fmla="*/ 2972 w 2972"/>
                <a:gd name="T11" fmla="*/ 25 h 51"/>
              </a:gdLst>
              <a:ahLst/>
              <a:cxnLst>
                <a:cxn ang="0">
                  <a:pos x="T0" y="T1"/>
                </a:cxn>
                <a:cxn ang="0">
                  <a:pos x="T2" y="T3"/>
                </a:cxn>
                <a:cxn ang="0">
                  <a:pos x="T4" y="T5"/>
                </a:cxn>
                <a:cxn ang="0">
                  <a:pos x="T6" y="T7"/>
                </a:cxn>
                <a:cxn ang="0">
                  <a:pos x="T8" y="T9"/>
                </a:cxn>
                <a:cxn ang="0">
                  <a:pos x="T10" y="T11"/>
                </a:cxn>
              </a:cxnLst>
              <a:rect l="0" t="0" r="r" b="b"/>
              <a:pathLst>
                <a:path w="2972" h="51">
                  <a:moveTo>
                    <a:pt x="2972" y="25"/>
                  </a:moveTo>
                  <a:lnTo>
                    <a:pt x="2972" y="0"/>
                  </a:lnTo>
                  <a:lnTo>
                    <a:pt x="0" y="0"/>
                  </a:lnTo>
                  <a:lnTo>
                    <a:pt x="0" y="51"/>
                  </a:lnTo>
                  <a:lnTo>
                    <a:pt x="2972" y="51"/>
                  </a:lnTo>
                  <a:lnTo>
                    <a:pt x="2972" y="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 name="Freeform 15"/>
            <p:cNvSpPr>
              <a:spLocks/>
            </p:cNvSpPr>
            <p:nvPr/>
          </p:nvSpPr>
          <p:spPr bwMode="auto">
            <a:xfrm>
              <a:off x="4577" y="2427"/>
              <a:ext cx="3011" cy="52"/>
            </a:xfrm>
            <a:custGeom>
              <a:avLst/>
              <a:gdLst>
                <a:gd name="T0" fmla="*/ 0 w 3011"/>
                <a:gd name="T1" fmla="*/ 0 h 52"/>
                <a:gd name="T2" fmla="*/ 13 w 3011"/>
                <a:gd name="T3" fmla="*/ 52 h 52"/>
                <a:gd name="T4" fmla="*/ 3011 w 3011"/>
                <a:gd name="T5" fmla="*/ 52 h 52"/>
                <a:gd name="T6" fmla="*/ 3011 w 3011"/>
                <a:gd name="T7" fmla="*/ 0 h 52"/>
                <a:gd name="T8" fmla="*/ 13 w 3011"/>
                <a:gd name="T9" fmla="*/ 0 h 52"/>
                <a:gd name="T10" fmla="*/ 19 w 3011"/>
                <a:gd name="T11" fmla="*/ 52 h 52"/>
                <a:gd name="T12" fmla="*/ 0 w 3011"/>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3011" h="52">
                  <a:moveTo>
                    <a:pt x="0" y="0"/>
                  </a:moveTo>
                  <a:lnTo>
                    <a:pt x="13" y="52"/>
                  </a:lnTo>
                  <a:lnTo>
                    <a:pt x="3011" y="52"/>
                  </a:lnTo>
                  <a:lnTo>
                    <a:pt x="3011" y="0"/>
                  </a:lnTo>
                  <a:lnTo>
                    <a:pt x="13" y="0"/>
                  </a:lnTo>
                  <a:lnTo>
                    <a:pt x="19" y="52"/>
                  </a:lnTo>
                  <a:lnTo>
                    <a:pt x="0"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3" name="Freeform 16"/>
            <p:cNvSpPr>
              <a:spLocks/>
            </p:cNvSpPr>
            <p:nvPr/>
          </p:nvSpPr>
          <p:spPr bwMode="auto">
            <a:xfrm>
              <a:off x="4577" y="1685"/>
              <a:ext cx="1537" cy="794"/>
            </a:xfrm>
            <a:custGeom>
              <a:avLst/>
              <a:gdLst>
                <a:gd name="T0" fmla="*/ 1537 w 1537"/>
                <a:gd name="T1" fmla="*/ 0 h 794"/>
                <a:gd name="T2" fmla="*/ 1512 w 1537"/>
                <a:gd name="T3" fmla="*/ 0 h 794"/>
                <a:gd name="T4" fmla="*/ 0 w 1537"/>
                <a:gd name="T5" fmla="*/ 742 h 794"/>
                <a:gd name="T6" fmla="*/ 19 w 1537"/>
                <a:gd name="T7" fmla="*/ 794 h 794"/>
                <a:gd name="T8" fmla="*/ 1537 w 1537"/>
                <a:gd name="T9" fmla="*/ 51 h 794"/>
                <a:gd name="T10" fmla="*/ 1512 w 1537"/>
                <a:gd name="T11" fmla="*/ 51 h 794"/>
                <a:gd name="T12" fmla="*/ 1537 w 1537"/>
                <a:gd name="T13" fmla="*/ 0 h 794"/>
                <a:gd name="T14" fmla="*/ 1524 w 1537"/>
                <a:gd name="T15" fmla="*/ 0 h 794"/>
                <a:gd name="T16" fmla="*/ 1512 w 1537"/>
                <a:gd name="T17" fmla="*/ 0 h 794"/>
                <a:gd name="T18" fmla="*/ 1537 w 1537"/>
                <a:gd name="T19"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7" h="794">
                  <a:moveTo>
                    <a:pt x="1537" y="0"/>
                  </a:moveTo>
                  <a:lnTo>
                    <a:pt x="1512" y="0"/>
                  </a:lnTo>
                  <a:lnTo>
                    <a:pt x="0" y="742"/>
                  </a:lnTo>
                  <a:lnTo>
                    <a:pt x="19" y="794"/>
                  </a:lnTo>
                  <a:lnTo>
                    <a:pt x="1537" y="51"/>
                  </a:lnTo>
                  <a:lnTo>
                    <a:pt x="1512" y="51"/>
                  </a:lnTo>
                  <a:lnTo>
                    <a:pt x="1537" y="0"/>
                  </a:lnTo>
                  <a:lnTo>
                    <a:pt x="1524" y="0"/>
                  </a:lnTo>
                  <a:lnTo>
                    <a:pt x="1512" y="0"/>
                  </a:lnTo>
                  <a:lnTo>
                    <a:pt x="153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 name="Freeform 17"/>
            <p:cNvSpPr>
              <a:spLocks/>
            </p:cNvSpPr>
            <p:nvPr/>
          </p:nvSpPr>
          <p:spPr bwMode="auto">
            <a:xfrm>
              <a:off x="6089" y="1685"/>
              <a:ext cx="1505" cy="788"/>
            </a:xfrm>
            <a:custGeom>
              <a:avLst/>
              <a:gdLst>
                <a:gd name="T0" fmla="*/ 1499 w 1505"/>
                <a:gd name="T1" fmla="*/ 768 h 788"/>
                <a:gd name="T2" fmla="*/ 1505 w 1505"/>
                <a:gd name="T3" fmla="*/ 742 h 788"/>
                <a:gd name="T4" fmla="*/ 25 w 1505"/>
                <a:gd name="T5" fmla="*/ 0 h 788"/>
                <a:gd name="T6" fmla="*/ 0 w 1505"/>
                <a:gd name="T7" fmla="*/ 51 h 788"/>
                <a:gd name="T8" fmla="*/ 1486 w 1505"/>
                <a:gd name="T9" fmla="*/ 788 h 788"/>
                <a:gd name="T10" fmla="*/ 1499 w 1505"/>
                <a:gd name="T11" fmla="*/ 768 h 788"/>
              </a:gdLst>
              <a:ahLst/>
              <a:cxnLst>
                <a:cxn ang="0">
                  <a:pos x="T0" y="T1"/>
                </a:cxn>
                <a:cxn ang="0">
                  <a:pos x="T2" y="T3"/>
                </a:cxn>
                <a:cxn ang="0">
                  <a:pos x="T4" y="T5"/>
                </a:cxn>
                <a:cxn ang="0">
                  <a:pos x="T6" y="T7"/>
                </a:cxn>
                <a:cxn ang="0">
                  <a:pos x="T8" y="T9"/>
                </a:cxn>
                <a:cxn ang="0">
                  <a:pos x="T10" y="T11"/>
                </a:cxn>
              </a:cxnLst>
              <a:rect l="0" t="0" r="r" b="b"/>
              <a:pathLst>
                <a:path w="1505" h="788">
                  <a:moveTo>
                    <a:pt x="1499" y="768"/>
                  </a:moveTo>
                  <a:lnTo>
                    <a:pt x="1505" y="742"/>
                  </a:lnTo>
                  <a:lnTo>
                    <a:pt x="25" y="0"/>
                  </a:lnTo>
                  <a:lnTo>
                    <a:pt x="0" y="51"/>
                  </a:lnTo>
                  <a:lnTo>
                    <a:pt x="1486" y="788"/>
                  </a:lnTo>
                  <a:lnTo>
                    <a:pt x="1499" y="768"/>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5" name="Freeform 18"/>
            <p:cNvSpPr>
              <a:spLocks/>
            </p:cNvSpPr>
            <p:nvPr/>
          </p:nvSpPr>
          <p:spPr bwMode="auto">
            <a:xfrm>
              <a:off x="5194" y="2247"/>
              <a:ext cx="1732" cy="58"/>
            </a:xfrm>
            <a:custGeom>
              <a:avLst/>
              <a:gdLst>
                <a:gd name="T0" fmla="*/ 0 w 1732"/>
                <a:gd name="T1" fmla="*/ 6 h 58"/>
                <a:gd name="T2" fmla="*/ 13 w 1732"/>
                <a:gd name="T3" fmla="*/ 58 h 58"/>
                <a:gd name="T4" fmla="*/ 1732 w 1732"/>
                <a:gd name="T5" fmla="*/ 58 h 58"/>
                <a:gd name="T6" fmla="*/ 1732 w 1732"/>
                <a:gd name="T7" fmla="*/ 0 h 58"/>
                <a:gd name="T8" fmla="*/ 13 w 1732"/>
                <a:gd name="T9" fmla="*/ 0 h 58"/>
                <a:gd name="T10" fmla="*/ 19 w 1732"/>
                <a:gd name="T11" fmla="*/ 58 h 58"/>
                <a:gd name="T12" fmla="*/ 0 w 1732"/>
                <a:gd name="T13" fmla="*/ 6 h 58"/>
              </a:gdLst>
              <a:ahLst/>
              <a:cxnLst>
                <a:cxn ang="0">
                  <a:pos x="T0" y="T1"/>
                </a:cxn>
                <a:cxn ang="0">
                  <a:pos x="T2" y="T3"/>
                </a:cxn>
                <a:cxn ang="0">
                  <a:pos x="T4" y="T5"/>
                </a:cxn>
                <a:cxn ang="0">
                  <a:pos x="T6" y="T7"/>
                </a:cxn>
                <a:cxn ang="0">
                  <a:pos x="T8" y="T9"/>
                </a:cxn>
                <a:cxn ang="0">
                  <a:pos x="T10" y="T11"/>
                </a:cxn>
                <a:cxn ang="0">
                  <a:pos x="T12" y="T13"/>
                </a:cxn>
              </a:cxnLst>
              <a:rect l="0" t="0" r="r" b="b"/>
              <a:pathLst>
                <a:path w="1732" h="58">
                  <a:moveTo>
                    <a:pt x="0" y="6"/>
                  </a:moveTo>
                  <a:lnTo>
                    <a:pt x="13" y="58"/>
                  </a:lnTo>
                  <a:lnTo>
                    <a:pt x="1732" y="58"/>
                  </a:lnTo>
                  <a:lnTo>
                    <a:pt x="1732" y="0"/>
                  </a:lnTo>
                  <a:lnTo>
                    <a:pt x="13" y="0"/>
                  </a:lnTo>
                  <a:lnTo>
                    <a:pt x="19" y="58"/>
                  </a:lnTo>
                  <a:lnTo>
                    <a:pt x="0" y="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 name="Freeform 19"/>
            <p:cNvSpPr>
              <a:spLocks/>
            </p:cNvSpPr>
            <p:nvPr/>
          </p:nvSpPr>
          <p:spPr bwMode="auto">
            <a:xfrm>
              <a:off x="5194" y="1904"/>
              <a:ext cx="895" cy="401"/>
            </a:xfrm>
            <a:custGeom>
              <a:avLst/>
              <a:gdLst>
                <a:gd name="T0" fmla="*/ 895 w 895"/>
                <a:gd name="T1" fmla="*/ 0 h 401"/>
                <a:gd name="T2" fmla="*/ 876 w 895"/>
                <a:gd name="T3" fmla="*/ 0 h 401"/>
                <a:gd name="T4" fmla="*/ 0 w 895"/>
                <a:gd name="T5" fmla="*/ 349 h 401"/>
                <a:gd name="T6" fmla="*/ 19 w 895"/>
                <a:gd name="T7" fmla="*/ 401 h 401"/>
                <a:gd name="T8" fmla="*/ 895 w 895"/>
                <a:gd name="T9" fmla="*/ 52 h 401"/>
                <a:gd name="T10" fmla="*/ 876 w 895"/>
                <a:gd name="T11" fmla="*/ 52 h 401"/>
                <a:gd name="T12" fmla="*/ 895 w 895"/>
                <a:gd name="T13" fmla="*/ 0 h 401"/>
              </a:gdLst>
              <a:ahLst/>
              <a:cxnLst>
                <a:cxn ang="0">
                  <a:pos x="T0" y="T1"/>
                </a:cxn>
                <a:cxn ang="0">
                  <a:pos x="T2" y="T3"/>
                </a:cxn>
                <a:cxn ang="0">
                  <a:pos x="T4" y="T5"/>
                </a:cxn>
                <a:cxn ang="0">
                  <a:pos x="T6" y="T7"/>
                </a:cxn>
                <a:cxn ang="0">
                  <a:pos x="T8" y="T9"/>
                </a:cxn>
                <a:cxn ang="0">
                  <a:pos x="T10" y="T11"/>
                </a:cxn>
                <a:cxn ang="0">
                  <a:pos x="T12" y="T13"/>
                </a:cxn>
              </a:cxnLst>
              <a:rect l="0" t="0" r="r" b="b"/>
              <a:pathLst>
                <a:path w="895" h="401">
                  <a:moveTo>
                    <a:pt x="895" y="0"/>
                  </a:moveTo>
                  <a:lnTo>
                    <a:pt x="876" y="0"/>
                  </a:lnTo>
                  <a:lnTo>
                    <a:pt x="0" y="349"/>
                  </a:lnTo>
                  <a:lnTo>
                    <a:pt x="19" y="401"/>
                  </a:lnTo>
                  <a:lnTo>
                    <a:pt x="895" y="52"/>
                  </a:lnTo>
                  <a:lnTo>
                    <a:pt x="876" y="52"/>
                  </a:lnTo>
                  <a:lnTo>
                    <a:pt x="89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7" name="Freeform 20"/>
            <p:cNvSpPr>
              <a:spLocks/>
            </p:cNvSpPr>
            <p:nvPr/>
          </p:nvSpPr>
          <p:spPr bwMode="auto">
            <a:xfrm>
              <a:off x="6070" y="1904"/>
              <a:ext cx="869" cy="401"/>
            </a:xfrm>
            <a:custGeom>
              <a:avLst/>
              <a:gdLst>
                <a:gd name="T0" fmla="*/ 856 w 869"/>
                <a:gd name="T1" fmla="*/ 375 h 401"/>
                <a:gd name="T2" fmla="*/ 869 w 869"/>
                <a:gd name="T3" fmla="*/ 349 h 401"/>
                <a:gd name="T4" fmla="*/ 19 w 869"/>
                <a:gd name="T5" fmla="*/ 0 h 401"/>
                <a:gd name="T6" fmla="*/ 0 w 869"/>
                <a:gd name="T7" fmla="*/ 52 h 401"/>
                <a:gd name="T8" fmla="*/ 844 w 869"/>
                <a:gd name="T9" fmla="*/ 401 h 401"/>
                <a:gd name="T10" fmla="*/ 856 w 869"/>
                <a:gd name="T11" fmla="*/ 375 h 401"/>
              </a:gdLst>
              <a:ahLst/>
              <a:cxnLst>
                <a:cxn ang="0">
                  <a:pos x="T0" y="T1"/>
                </a:cxn>
                <a:cxn ang="0">
                  <a:pos x="T2" y="T3"/>
                </a:cxn>
                <a:cxn ang="0">
                  <a:pos x="T4" y="T5"/>
                </a:cxn>
                <a:cxn ang="0">
                  <a:pos x="T6" y="T7"/>
                </a:cxn>
                <a:cxn ang="0">
                  <a:pos x="T8" y="T9"/>
                </a:cxn>
                <a:cxn ang="0">
                  <a:pos x="T10" y="T11"/>
                </a:cxn>
              </a:cxnLst>
              <a:rect l="0" t="0" r="r" b="b"/>
              <a:pathLst>
                <a:path w="869" h="401">
                  <a:moveTo>
                    <a:pt x="856" y="375"/>
                  </a:moveTo>
                  <a:lnTo>
                    <a:pt x="869" y="349"/>
                  </a:lnTo>
                  <a:lnTo>
                    <a:pt x="19" y="0"/>
                  </a:lnTo>
                  <a:lnTo>
                    <a:pt x="0" y="52"/>
                  </a:lnTo>
                  <a:lnTo>
                    <a:pt x="844" y="401"/>
                  </a:lnTo>
                  <a:lnTo>
                    <a:pt x="856" y="37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pic>
        <p:nvPicPr>
          <p:cNvPr id="28" name="Picture 21" descr="Na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5125" y="121121"/>
            <a:ext cx="1077019" cy="818475"/>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p:cNvSpPr/>
          <p:nvPr/>
        </p:nvSpPr>
        <p:spPr>
          <a:xfrm>
            <a:off x="634296" y="1632311"/>
            <a:ext cx="7584611" cy="3170099"/>
          </a:xfrm>
          <a:prstGeom prst="rect">
            <a:avLst/>
          </a:prstGeom>
        </p:spPr>
        <p:txBody>
          <a:bodyPr wrap="square">
            <a:spAutoFit/>
          </a:bodyPr>
          <a:lstStyle/>
          <a:p>
            <a:pPr marL="452438" lvl="0" indent="-452438" algn="just"/>
            <a:r>
              <a:rPr lang="en-US" sz="2000" b="0" dirty="0" err="1" smtClean="0">
                <a:solidFill>
                  <a:prstClr val="black"/>
                </a:solidFill>
              </a:rPr>
              <a:t>Alschuler</a:t>
            </a:r>
            <a:r>
              <a:rPr lang="en-US" sz="2000" b="0" dirty="0">
                <a:solidFill>
                  <a:prstClr val="black"/>
                </a:solidFill>
              </a:rPr>
              <a:t>, C. and N. Moussa. Testing Reading at ILR Levels 4, 4+ and 5: A Tester Training Model </a:t>
            </a:r>
            <a:r>
              <a:rPr lang="en-US" sz="2000" b="0" i="1" dirty="0">
                <a:solidFill>
                  <a:prstClr val="black"/>
                </a:solidFill>
              </a:rPr>
              <a:t>(unpublished paper).</a:t>
            </a:r>
          </a:p>
          <a:p>
            <a:pPr lvl="0" algn="just"/>
            <a:endParaRPr lang="en-US" sz="2000" b="0" dirty="0">
              <a:solidFill>
                <a:prstClr val="black"/>
              </a:solidFill>
            </a:endParaRPr>
          </a:p>
          <a:p>
            <a:pPr marL="452438" lvl="0" indent="-452438" algn="just"/>
            <a:r>
              <a:rPr lang="en-US" sz="2000" b="0" dirty="0">
                <a:solidFill>
                  <a:prstClr val="black"/>
                </a:solidFill>
              </a:rPr>
              <a:t>Child, J.R. (1998) Language Proficiency and the Typology of Texts, </a:t>
            </a:r>
            <a:r>
              <a:rPr lang="en-US" sz="2000" b="0" i="1" dirty="0">
                <a:solidFill>
                  <a:prstClr val="black"/>
                </a:solidFill>
              </a:rPr>
              <a:t>Foreign Language Annals. </a:t>
            </a:r>
            <a:r>
              <a:rPr lang="en-US" sz="2000" b="0" dirty="0">
                <a:solidFill>
                  <a:prstClr val="black"/>
                </a:solidFill>
              </a:rPr>
              <a:t>31:3, pp. </a:t>
            </a:r>
            <a:r>
              <a:rPr lang="en-US" sz="2000" b="0" dirty="0" smtClean="0">
                <a:solidFill>
                  <a:prstClr val="black"/>
                </a:solidFill>
              </a:rPr>
              <a:t>381-391.</a:t>
            </a:r>
          </a:p>
          <a:p>
            <a:pPr lvl="0" algn="just"/>
            <a:endParaRPr lang="en-US" sz="2000" b="0" dirty="0">
              <a:solidFill>
                <a:prstClr val="black"/>
              </a:solidFill>
            </a:endParaRPr>
          </a:p>
          <a:p>
            <a:pPr marL="452438" lvl="0" indent="-452438" algn="just"/>
            <a:r>
              <a:rPr lang="en-US" sz="2000" b="0" dirty="0" smtClean="0">
                <a:solidFill>
                  <a:prstClr val="black"/>
                </a:solidFill>
              </a:rPr>
              <a:t>Lowe</a:t>
            </a:r>
            <a:r>
              <a:rPr lang="en-US" sz="2000" b="0" dirty="0">
                <a:solidFill>
                  <a:prstClr val="black"/>
                </a:solidFill>
              </a:rPr>
              <a:t>, </a:t>
            </a:r>
            <a:r>
              <a:rPr lang="en-US" sz="2000" b="0" dirty="0" err="1">
                <a:solidFill>
                  <a:prstClr val="black"/>
                </a:solidFill>
              </a:rPr>
              <a:t>Pardee</a:t>
            </a:r>
            <a:r>
              <a:rPr lang="en-US" sz="2000" b="0" dirty="0">
                <a:solidFill>
                  <a:prstClr val="black"/>
                </a:solidFill>
              </a:rPr>
              <a:t>, Jr. (1988) The Unassimilated </a:t>
            </a:r>
            <a:r>
              <a:rPr lang="en-US" sz="2000" b="0" dirty="0" smtClean="0">
                <a:solidFill>
                  <a:prstClr val="black"/>
                </a:solidFill>
              </a:rPr>
              <a:t>History. In: </a:t>
            </a:r>
            <a:r>
              <a:rPr lang="en-US" sz="2000" b="0" dirty="0">
                <a:solidFill>
                  <a:prstClr val="black"/>
                </a:solidFill>
              </a:rPr>
              <a:t>Lowe, P. &amp; Stansfield, C.W. (</a:t>
            </a:r>
            <a:r>
              <a:rPr lang="en-US" sz="2000" b="0" dirty="0" smtClean="0">
                <a:solidFill>
                  <a:prstClr val="black"/>
                </a:solidFill>
              </a:rPr>
              <a:t>Eds.) </a:t>
            </a:r>
            <a:r>
              <a:rPr lang="en-US" sz="2000" b="0" i="1" dirty="0">
                <a:solidFill>
                  <a:prstClr val="black"/>
                </a:solidFill>
              </a:rPr>
              <a:t>Second Language Proficiency Assessment: Current Issues</a:t>
            </a:r>
            <a:r>
              <a:rPr lang="en-US" sz="2000" b="0" dirty="0">
                <a:solidFill>
                  <a:prstClr val="black"/>
                </a:solidFill>
              </a:rPr>
              <a:t>. Englewood Cliffs, NJ: Prentice Hall Regents.</a:t>
            </a:r>
          </a:p>
        </p:txBody>
      </p:sp>
    </p:spTree>
    <p:extLst>
      <p:ext uri="{BB962C8B-B14F-4D97-AF65-F5344CB8AC3E}">
        <p14:creationId xmlns:p14="http://schemas.microsoft.com/office/powerpoint/2010/main" val="421722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5612861" y="6356350"/>
            <a:ext cx="2836462" cy="365125"/>
          </a:xfrm>
        </p:spPr>
        <p:txBody>
          <a:bodyPr/>
          <a:lstStyle/>
          <a:p>
            <a:pPr>
              <a:defRPr/>
            </a:pPr>
            <a:r>
              <a:rPr lang="nl-NL" altLang="en-US" sz="1100" dirty="0" smtClean="0">
                <a:solidFill>
                  <a:schemeClr val="tx1">
                    <a:lumMod val="50000"/>
                    <a:lumOff val="50000"/>
                  </a:schemeClr>
                </a:solidFill>
              </a:rPr>
              <a:t>STANAG 6001 Level 4 Reading Test</a:t>
            </a:r>
            <a:endParaRPr lang="nl-NL" altLang="en-US" sz="1100" dirty="0">
              <a:solidFill>
                <a:schemeClr val="tx1">
                  <a:lumMod val="50000"/>
                  <a:lumOff val="50000"/>
                </a:schemeClr>
              </a:solidFill>
            </a:endParaRPr>
          </a:p>
        </p:txBody>
      </p:sp>
      <p:sp>
        <p:nvSpPr>
          <p:cNvPr id="8" name="Title 1"/>
          <p:cNvSpPr>
            <a:spLocks noGrp="1"/>
          </p:cNvSpPr>
          <p:nvPr>
            <p:ph type="title"/>
          </p:nvPr>
        </p:nvSpPr>
        <p:spPr>
          <a:xfrm>
            <a:off x="0" y="2986842"/>
            <a:ext cx="9144000" cy="723646"/>
          </a:xfrm>
        </p:spPr>
        <p:txBody>
          <a:bodyPr/>
          <a:lstStyle/>
          <a:p>
            <a:pPr>
              <a:lnSpc>
                <a:spcPct val="100000"/>
              </a:lnSpc>
              <a:defRPr/>
            </a:pPr>
            <a:r>
              <a:rPr lang="en-CA" sz="3600" dirty="0" smtClean="0">
                <a:cs typeface="+mj-cs"/>
              </a:rPr>
              <a:t>Thank you!</a:t>
            </a:r>
            <a:endParaRPr lang="en-CA" sz="3600" dirty="0">
              <a:cs typeface="+mj-cs"/>
            </a:endParaRPr>
          </a:p>
        </p:txBody>
      </p:sp>
      <p:grpSp>
        <p:nvGrpSpPr>
          <p:cNvPr id="9" name="Group 2"/>
          <p:cNvGrpSpPr>
            <a:grpSpLocks/>
          </p:cNvGrpSpPr>
          <p:nvPr/>
        </p:nvGrpSpPr>
        <p:grpSpPr bwMode="auto">
          <a:xfrm>
            <a:off x="97645" y="121121"/>
            <a:ext cx="931665" cy="838747"/>
            <a:chOff x="4532" y="1685"/>
            <a:chExt cx="3085" cy="2647"/>
          </a:xfrm>
        </p:grpSpPr>
        <p:sp>
          <p:nvSpPr>
            <p:cNvPr id="10" name="Freeform 3"/>
            <p:cNvSpPr>
              <a:spLocks noEditPoints="1"/>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403 w 724"/>
                <a:gd name="T91" fmla="*/ 543 h 1525"/>
                <a:gd name="T92" fmla="*/ 403 w 724"/>
                <a:gd name="T93" fmla="*/ 259 h 1525"/>
                <a:gd name="T94" fmla="*/ 384 w 724"/>
                <a:gd name="T95" fmla="*/ 239 h 1525"/>
                <a:gd name="T96" fmla="*/ 359 w 724"/>
                <a:gd name="T97" fmla="*/ 214 h 1525"/>
                <a:gd name="T98" fmla="*/ 340 w 724"/>
                <a:gd name="T99" fmla="*/ 194 h 1525"/>
                <a:gd name="T100" fmla="*/ 321 w 724"/>
                <a:gd name="T101" fmla="*/ 627 h 1525"/>
                <a:gd name="T102" fmla="*/ 359 w 724"/>
                <a:gd name="T103" fmla="*/ 608 h 1525"/>
                <a:gd name="T104" fmla="*/ 384 w 724"/>
                <a:gd name="T105" fmla="*/ 588 h 1525"/>
                <a:gd name="T106" fmla="*/ 403 w 724"/>
                <a:gd name="T107" fmla="*/ 562 h 1525"/>
                <a:gd name="T108" fmla="*/ 403 w 724"/>
                <a:gd name="T109" fmla="*/ 1260 h 1525"/>
                <a:gd name="T110" fmla="*/ 403 w 724"/>
                <a:gd name="T111" fmla="*/ 847 h 1525"/>
                <a:gd name="T112" fmla="*/ 384 w 724"/>
                <a:gd name="T113" fmla="*/ 827 h 1525"/>
                <a:gd name="T114" fmla="*/ 359 w 724"/>
                <a:gd name="T115" fmla="*/ 801 h 1525"/>
                <a:gd name="T116" fmla="*/ 340 w 724"/>
                <a:gd name="T117" fmla="*/ 782 h 1525"/>
                <a:gd name="T118" fmla="*/ 321 w 724"/>
                <a:gd name="T119" fmla="*/ 1324 h 1525"/>
                <a:gd name="T120" fmla="*/ 359 w 724"/>
                <a:gd name="T121" fmla="*/ 1324 h 1525"/>
                <a:gd name="T122" fmla="*/ 384 w 724"/>
                <a:gd name="T123" fmla="*/ 1305 h 1525"/>
                <a:gd name="T124" fmla="*/ 403 w 724"/>
                <a:gd name="T125" fmla="*/ 1286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close/>
                  <a:moveTo>
                    <a:pt x="403" y="543"/>
                  </a:moveTo>
                  <a:lnTo>
                    <a:pt x="403" y="278"/>
                  </a:lnTo>
                  <a:lnTo>
                    <a:pt x="403" y="259"/>
                  </a:lnTo>
                  <a:lnTo>
                    <a:pt x="403" y="239"/>
                  </a:lnTo>
                  <a:lnTo>
                    <a:pt x="384" y="239"/>
                  </a:lnTo>
                  <a:lnTo>
                    <a:pt x="384" y="214"/>
                  </a:lnTo>
                  <a:lnTo>
                    <a:pt x="359" y="214"/>
                  </a:lnTo>
                  <a:lnTo>
                    <a:pt x="340" y="214"/>
                  </a:lnTo>
                  <a:lnTo>
                    <a:pt x="340" y="194"/>
                  </a:lnTo>
                  <a:lnTo>
                    <a:pt x="321" y="194"/>
                  </a:lnTo>
                  <a:lnTo>
                    <a:pt x="321" y="627"/>
                  </a:lnTo>
                  <a:lnTo>
                    <a:pt x="340" y="627"/>
                  </a:lnTo>
                  <a:lnTo>
                    <a:pt x="359" y="608"/>
                  </a:lnTo>
                  <a:lnTo>
                    <a:pt x="384" y="608"/>
                  </a:lnTo>
                  <a:lnTo>
                    <a:pt x="384" y="588"/>
                  </a:lnTo>
                  <a:lnTo>
                    <a:pt x="403" y="588"/>
                  </a:lnTo>
                  <a:lnTo>
                    <a:pt x="403" y="562"/>
                  </a:lnTo>
                  <a:lnTo>
                    <a:pt x="403" y="543"/>
                  </a:lnTo>
                  <a:close/>
                  <a:moveTo>
                    <a:pt x="403" y="1260"/>
                  </a:moveTo>
                  <a:lnTo>
                    <a:pt x="403" y="866"/>
                  </a:lnTo>
                  <a:lnTo>
                    <a:pt x="403" y="847"/>
                  </a:lnTo>
                  <a:lnTo>
                    <a:pt x="403" y="827"/>
                  </a:lnTo>
                  <a:lnTo>
                    <a:pt x="384" y="827"/>
                  </a:lnTo>
                  <a:lnTo>
                    <a:pt x="384" y="801"/>
                  </a:lnTo>
                  <a:lnTo>
                    <a:pt x="359" y="801"/>
                  </a:lnTo>
                  <a:lnTo>
                    <a:pt x="359" y="782"/>
                  </a:lnTo>
                  <a:lnTo>
                    <a:pt x="340" y="782"/>
                  </a:lnTo>
                  <a:lnTo>
                    <a:pt x="321" y="782"/>
                  </a:lnTo>
                  <a:lnTo>
                    <a:pt x="321" y="1324"/>
                  </a:lnTo>
                  <a:lnTo>
                    <a:pt x="340" y="1324"/>
                  </a:lnTo>
                  <a:lnTo>
                    <a:pt x="359" y="1324"/>
                  </a:lnTo>
                  <a:lnTo>
                    <a:pt x="384" y="1324"/>
                  </a:lnTo>
                  <a:lnTo>
                    <a:pt x="384" y="1305"/>
                  </a:lnTo>
                  <a:lnTo>
                    <a:pt x="403" y="1305"/>
                  </a:lnTo>
                  <a:lnTo>
                    <a:pt x="403" y="1286"/>
                  </a:lnTo>
                  <a:lnTo>
                    <a:pt x="403" y="126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 name="Freeform 4"/>
            <p:cNvSpPr>
              <a:spLocks/>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2" name="Freeform 5"/>
            <p:cNvSpPr>
              <a:spLocks/>
            </p:cNvSpPr>
            <p:nvPr/>
          </p:nvSpPr>
          <p:spPr bwMode="auto">
            <a:xfrm>
              <a:off x="5144" y="2729"/>
              <a:ext cx="82" cy="433"/>
            </a:xfrm>
            <a:custGeom>
              <a:avLst/>
              <a:gdLst>
                <a:gd name="T0" fmla="*/ 82 w 82"/>
                <a:gd name="T1" fmla="*/ 349 h 433"/>
                <a:gd name="T2" fmla="*/ 82 w 82"/>
                <a:gd name="T3" fmla="*/ 84 h 433"/>
                <a:gd name="T4" fmla="*/ 82 w 82"/>
                <a:gd name="T5" fmla="*/ 65 h 433"/>
                <a:gd name="T6" fmla="*/ 82 w 82"/>
                <a:gd name="T7" fmla="*/ 45 h 433"/>
                <a:gd name="T8" fmla="*/ 63 w 82"/>
                <a:gd name="T9" fmla="*/ 45 h 433"/>
                <a:gd name="T10" fmla="*/ 63 w 82"/>
                <a:gd name="T11" fmla="*/ 20 h 433"/>
                <a:gd name="T12" fmla="*/ 38 w 82"/>
                <a:gd name="T13" fmla="*/ 20 h 433"/>
                <a:gd name="T14" fmla="*/ 19 w 82"/>
                <a:gd name="T15" fmla="*/ 20 h 433"/>
                <a:gd name="T16" fmla="*/ 19 w 82"/>
                <a:gd name="T17" fmla="*/ 0 h 433"/>
                <a:gd name="T18" fmla="*/ 0 w 82"/>
                <a:gd name="T19" fmla="*/ 0 h 433"/>
                <a:gd name="T20" fmla="*/ 0 w 82"/>
                <a:gd name="T21" fmla="*/ 433 h 433"/>
                <a:gd name="T22" fmla="*/ 19 w 82"/>
                <a:gd name="T23" fmla="*/ 433 h 433"/>
                <a:gd name="T24" fmla="*/ 38 w 82"/>
                <a:gd name="T25" fmla="*/ 414 h 433"/>
                <a:gd name="T26" fmla="*/ 63 w 82"/>
                <a:gd name="T27" fmla="*/ 414 h 433"/>
                <a:gd name="T28" fmla="*/ 63 w 82"/>
                <a:gd name="T29" fmla="*/ 394 h 433"/>
                <a:gd name="T30" fmla="*/ 82 w 82"/>
                <a:gd name="T31" fmla="*/ 394 h 433"/>
                <a:gd name="T32" fmla="*/ 82 w 82"/>
                <a:gd name="T33" fmla="*/ 368 h 433"/>
                <a:gd name="T34" fmla="*/ 82 w 82"/>
                <a:gd name="T35" fmla="*/ 34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433">
                  <a:moveTo>
                    <a:pt x="82" y="349"/>
                  </a:moveTo>
                  <a:lnTo>
                    <a:pt x="82" y="84"/>
                  </a:lnTo>
                  <a:lnTo>
                    <a:pt x="82" y="65"/>
                  </a:lnTo>
                  <a:lnTo>
                    <a:pt x="82" y="45"/>
                  </a:lnTo>
                  <a:lnTo>
                    <a:pt x="63" y="45"/>
                  </a:lnTo>
                  <a:lnTo>
                    <a:pt x="63" y="20"/>
                  </a:lnTo>
                  <a:lnTo>
                    <a:pt x="38" y="20"/>
                  </a:lnTo>
                  <a:lnTo>
                    <a:pt x="19" y="20"/>
                  </a:lnTo>
                  <a:lnTo>
                    <a:pt x="19" y="0"/>
                  </a:lnTo>
                  <a:lnTo>
                    <a:pt x="0" y="0"/>
                  </a:lnTo>
                  <a:lnTo>
                    <a:pt x="0" y="433"/>
                  </a:lnTo>
                  <a:lnTo>
                    <a:pt x="19" y="433"/>
                  </a:lnTo>
                  <a:lnTo>
                    <a:pt x="38" y="414"/>
                  </a:lnTo>
                  <a:lnTo>
                    <a:pt x="63" y="414"/>
                  </a:lnTo>
                  <a:lnTo>
                    <a:pt x="63" y="394"/>
                  </a:lnTo>
                  <a:lnTo>
                    <a:pt x="82" y="394"/>
                  </a:lnTo>
                  <a:lnTo>
                    <a:pt x="82" y="368"/>
                  </a:lnTo>
                  <a:lnTo>
                    <a:pt x="82" y="349"/>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3" name="Freeform 6"/>
            <p:cNvSpPr>
              <a:spLocks/>
            </p:cNvSpPr>
            <p:nvPr/>
          </p:nvSpPr>
          <p:spPr bwMode="auto">
            <a:xfrm>
              <a:off x="5144" y="3317"/>
              <a:ext cx="82" cy="542"/>
            </a:xfrm>
            <a:custGeom>
              <a:avLst/>
              <a:gdLst>
                <a:gd name="T0" fmla="*/ 82 w 82"/>
                <a:gd name="T1" fmla="*/ 478 h 542"/>
                <a:gd name="T2" fmla="*/ 82 w 82"/>
                <a:gd name="T3" fmla="*/ 84 h 542"/>
                <a:gd name="T4" fmla="*/ 82 w 82"/>
                <a:gd name="T5" fmla="*/ 65 h 542"/>
                <a:gd name="T6" fmla="*/ 82 w 82"/>
                <a:gd name="T7" fmla="*/ 45 h 542"/>
                <a:gd name="T8" fmla="*/ 63 w 82"/>
                <a:gd name="T9" fmla="*/ 45 h 542"/>
                <a:gd name="T10" fmla="*/ 63 w 82"/>
                <a:gd name="T11" fmla="*/ 19 h 542"/>
                <a:gd name="T12" fmla="*/ 38 w 82"/>
                <a:gd name="T13" fmla="*/ 19 h 542"/>
                <a:gd name="T14" fmla="*/ 38 w 82"/>
                <a:gd name="T15" fmla="*/ 0 h 542"/>
                <a:gd name="T16" fmla="*/ 19 w 82"/>
                <a:gd name="T17" fmla="*/ 0 h 542"/>
                <a:gd name="T18" fmla="*/ 0 w 82"/>
                <a:gd name="T19" fmla="*/ 0 h 542"/>
                <a:gd name="T20" fmla="*/ 0 w 82"/>
                <a:gd name="T21" fmla="*/ 542 h 542"/>
                <a:gd name="T22" fmla="*/ 19 w 82"/>
                <a:gd name="T23" fmla="*/ 542 h 542"/>
                <a:gd name="T24" fmla="*/ 38 w 82"/>
                <a:gd name="T25" fmla="*/ 542 h 542"/>
                <a:gd name="T26" fmla="*/ 63 w 82"/>
                <a:gd name="T27" fmla="*/ 542 h 542"/>
                <a:gd name="T28" fmla="*/ 63 w 82"/>
                <a:gd name="T29" fmla="*/ 523 h 542"/>
                <a:gd name="T30" fmla="*/ 82 w 82"/>
                <a:gd name="T31" fmla="*/ 523 h 542"/>
                <a:gd name="T32" fmla="*/ 82 w 82"/>
                <a:gd name="T33" fmla="*/ 504 h 542"/>
                <a:gd name="T34" fmla="*/ 82 w 82"/>
                <a:gd name="T35" fmla="*/ 478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542">
                  <a:moveTo>
                    <a:pt x="82" y="478"/>
                  </a:moveTo>
                  <a:lnTo>
                    <a:pt x="82" y="84"/>
                  </a:lnTo>
                  <a:lnTo>
                    <a:pt x="82" y="65"/>
                  </a:lnTo>
                  <a:lnTo>
                    <a:pt x="82" y="45"/>
                  </a:lnTo>
                  <a:lnTo>
                    <a:pt x="63" y="45"/>
                  </a:lnTo>
                  <a:lnTo>
                    <a:pt x="63" y="19"/>
                  </a:lnTo>
                  <a:lnTo>
                    <a:pt x="38" y="19"/>
                  </a:lnTo>
                  <a:lnTo>
                    <a:pt x="38" y="0"/>
                  </a:lnTo>
                  <a:lnTo>
                    <a:pt x="19" y="0"/>
                  </a:lnTo>
                  <a:lnTo>
                    <a:pt x="0" y="0"/>
                  </a:lnTo>
                  <a:lnTo>
                    <a:pt x="0" y="542"/>
                  </a:lnTo>
                  <a:lnTo>
                    <a:pt x="19" y="542"/>
                  </a:lnTo>
                  <a:lnTo>
                    <a:pt x="38" y="542"/>
                  </a:lnTo>
                  <a:lnTo>
                    <a:pt x="63" y="542"/>
                  </a:lnTo>
                  <a:lnTo>
                    <a:pt x="63" y="523"/>
                  </a:lnTo>
                  <a:lnTo>
                    <a:pt x="82" y="523"/>
                  </a:lnTo>
                  <a:lnTo>
                    <a:pt x="82" y="504"/>
                  </a:lnTo>
                  <a:lnTo>
                    <a:pt x="82" y="478"/>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4" name="Rectangle 7"/>
            <p:cNvSpPr>
              <a:spLocks noChangeArrowheads="1"/>
            </p:cNvSpPr>
            <p:nvPr/>
          </p:nvSpPr>
          <p:spPr bwMode="auto">
            <a:xfrm>
              <a:off x="5610" y="2535"/>
              <a:ext cx="321" cy="1525"/>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 name="Rectangle 8"/>
            <p:cNvSpPr>
              <a:spLocks noChangeArrowheads="1"/>
            </p:cNvSpPr>
            <p:nvPr/>
          </p:nvSpPr>
          <p:spPr bwMode="auto">
            <a:xfrm>
              <a:off x="5610" y="2535"/>
              <a:ext cx="321" cy="1525"/>
            </a:xfrm>
            <a:prstGeom prst="rect">
              <a:avLst/>
            </a:prstGeom>
            <a:noFill/>
            <a:ln w="0">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6" name="Freeform 9"/>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 name="Freeform 10"/>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8" name="Freeform 11"/>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 name="Freeform 12"/>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20" name="Freeform 13"/>
            <p:cNvSpPr>
              <a:spLocks/>
            </p:cNvSpPr>
            <p:nvPr/>
          </p:nvSpPr>
          <p:spPr bwMode="auto">
            <a:xfrm>
              <a:off x="4756" y="4129"/>
              <a:ext cx="2677" cy="57"/>
            </a:xfrm>
            <a:custGeom>
              <a:avLst/>
              <a:gdLst>
                <a:gd name="T0" fmla="*/ 2569 w 2569"/>
                <a:gd name="T1" fmla="*/ 26 h 52"/>
                <a:gd name="T2" fmla="*/ 2569 w 2569"/>
                <a:gd name="T3" fmla="*/ 0 h 52"/>
                <a:gd name="T4" fmla="*/ 0 w 2569"/>
                <a:gd name="T5" fmla="*/ 0 h 52"/>
                <a:gd name="T6" fmla="*/ 0 w 2569"/>
                <a:gd name="T7" fmla="*/ 52 h 52"/>
                <a:gd name="T8" fmla="*/ 2569 w 2569"/>
                <a:gd name="T9" fmla="*/ 52 h 52"/>
                <a:gd name="T10" fmla="*/ 2569 w 2569"/>
                <a:gd name="T11" fmla="*/ 26 h 52"/>
              </a:gdLst>
              <a:ahLst/>
              <a:cxnLst>
                <a:cxn ang="0">
                  <a:pos x="T0" y="T1"/>
                </a:cxn>
                <a:cxn ang="0">
                  <a:pos x="T2" y="T3"/>
                </a:cxn>
                <a:cxn ang="0">
                  <a:pos x="T4" y="T5"/>
                </a:cxn>
                <a:cxn ang="0">
                  <a:pos x="T6" y="T7"/>
                </a:cxn>
                <a:cxn ang="0">
                  <a:pos x="T8" y="T9"/>
                </a:cxn>
                <a:cxn ang="0">
                  <a:pos x="T10" y="T11"/>
                </a:cxn>
              </a:cxnLst>
              <a:rect l="0" t="0" r="r" b="b"/>
              <a:pathLst>
                <a:path w="2569" h="52">
                  <a:moveTo>
                    <a:pt x="2569" y="26"/>
                  </a:moveTo>
                  <a:lnTo>
                    <a:pt x="2569" y="0"/>
                  </a:lnTo>
                  <a:lnTo>
                    <a:pt x="0" y="0"/>
                  </a:lnTo>
                  <a:lnTo>
                    <a:pt x="0" y="52"/>
                  </a:lnTo>
                  <a:lnTo>
                    <a:pt x="2569" y="52"/>
                  </a:lnTo>
                  <a:lnTo>
                    <a:pt x="2569" y="2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 name="Freeform 14"/>
            <p:cNvSpPr>
              <a:spLocks/>
            </p:cNvSpPr>
            <p:nvPr/>
          </p:nvSpPr>
          <p:spPr bwMode="auto">
            <a:xfrm>
              <a:off x="4532" y="4275"/>
              <a:ext cx="3085" cy="57"/>
            </a:xfrm>
            <a:custGeom>
              <a:avLst/>
              <a:gdLst>
                <a:gd name="T0" fmla="*/ 2972 w 2972"/>
                <a:gd name="T1" fmla="*/ 25 h 51"/>
                <a:gd name="T2" fmla="*/ 2972 w 2972"/>
                <a:gd name="T3" fmla="*/ 0 h 51"/>
                <a:gd name="T4" fmla="*/ 0 w 2972"/>
                <a:gd name="T5" fmla="*/ 0 h 51"/>
                <a:gd name="T6" fmla="*/ 0 w 2972"/>
                <a:gd name="T7" fmla="*/ 51 h 51"/>
                <a:gd name="T8" fmla="*/ 2972 w 2972"/>
                <a:gd name="T9" fmla="*/ 51 h 51"/>
                <a:gd name="T10" fmla="*/ 2972 w 2972"/>
                <a:gd name="T11" fmla="*/ 25 h 51"/>
              </a:gdLst>
              <a:ahLst/>
              <a:cxnLst>
                <a:cxn ang="0">
                  <a:pos x="T0" y="T1"/>
                </a:cxn>
                <a:cxn ang="0">
                  <a:pos x="T2" y="T3"/>
                </a:cxn>
                <a:cxn ang="0">
                  <a:pos x="T4" y="T5"/>
                </a:cxn>
                <a:cxn ang="0">
                  <a:pos x="T6" y="T7"/>
                </a:cxn>
                <a:cxn ang="0">
                  <a:pos x="T8" y="T9"/>
                </a:cxn>
                <a:cxn ang="0">
                  <a:pos x="T10" y="T11"/>
                </a:cxn>
              </a:cxnLst>
              <a:rect l="0" t="0" r="r" b="b"/>
              <a:pathLst>
                <a:path w="2972" h="51">
                  <a:moveTo>
                    <a:pt x="2972" y="25"/>
                  </a:moveTo>
                  <a:lnTo>
                    <a:pt x="2972" y="0"/>
                  </a:lnTo>
                  <a:lnTo>
                    <a:pt x="0" y="0"/>
                  </a:lnTo>
                  <a:lnTo>
                    <a:pt x="0" y="51"/>
                  </a:lnTo>
                  <a:lnTo>
                    <a:pt x="2972" y="51"/>
                  </a:lnTo>
                  <a:lnTo>
                    <a:pt x="2972" y="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 name="Freeform 15"/>
            <p:cNvSpPr>
              <a:spLocks/>
            </p:cNvSpPr>
            <p:nvPr/>
          </p:nvSpPr>
          <p:spPr bwMode="auto">
            <a:xfrm>
              <a:off x="4577" y="2427"/>
              <a:ext cx="3011" cy="52"/>
            </a:xfrm>
            <a:custGeom>
              <a:avLst/>
              <a:gdLst>
                <a:gd name="T0" fmla="*/ 0 w 3011"/>
                <a:gd name="T1" fmla="*/ 0 h 52"/>
                <a:gd name="T2" fmla="*/ 13 w 3011"/>
                <a:gd name="T3" fmla="*/ 52 h 52"/>
                <a:gd name="T4" fmla="*/ 3011 w 3011"/>
                <a:gd name="T5" fmla="*/ 52 h 52"/>
                <a:gd name="T6" fmla="*/ 3011 w 3011"/>
                <a:gd name="T7" fmla="*/ 0 h 52"/>
                <a:gd name="T8" fmla="*/ 13 w 3011"/>
                <a:gd name="T9" fmla="*/ 0 h 52"/>
                <a:gd name="T10" fmla="*/ 19 w 3011"/>
                <a:gd name="T11" fmla="*/ 52 h 52"/>
                <a:gd name="T12" fmla="*/ 0 w 3011"/>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3011" h="52">
                  <a:moveTo>
                    <a:pt x="0" y="0"/>
                  </a:moveTo>
                  <a:lnTo>
                    <a:pt x="13" y="52"/>
                  </a:lnTo>
                  <a:lnTo>
                    <a:pt x="3011" y="52"/>
                  </a:lnTo>
                  <a:lnTo>
                    <a:pt x="3011" y="0"/>
                  </a:lnTo>
                  <a:lnTo>
                    <a:pt x="13" y="0"/>
                  </a:lnTo>
                  <a:lnTo>
                    <a:pt x="19" y="52"/>
                  </a:lnTo>
                  <a:lnTo>
                    <a:pt x="0"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3" name="Freeform 16"/>
            <p:cNvSpPr>
              <a:spLocks/>
            </p:cNvSpPr>
            <p:nvPr/>
          </p:nvSpPr>
          <p:spPr bwMode="auto">
            <a:xfrm>
              <a:off x="4577" y="1685"/>
              <a:ext cx="1537" cy="794"/>
            </a:xfrm>
            <a:custGeom>
              <a:avLst/>
              <a:gdLst>
                <a:gd name="T0" fmla="*/ 1537 w 1537"/>
                <a:gd name="T1" fmla="*/ 0 h 794"/>
                <a:gd name="T2" fmla="*/ 1512 w 1537"/>
                <a:gd name="T3" fmla="*/ 0 h 794"/>
                <a:gd name="T4" fmla="*/ 0 w 1537"/>
                <a:gd name="T5" fmla="*/ 742 h 794"/>
                <a:gd name="T6" fmla="*/ 19 w 1537"/>
                <a:gd name="T7" fmla="*/ 794 h 794"/>
                <a:gd name="T8" fmla="*/ 1537 w 1537"/>
                <a:gd name="T9" fmla="*/ 51 h 794"/>
                <a:gd name="T10" fmla="*/ 1512 w 1537"/>
                <a:gd name="T11" fmla="*/ 51 h 794"/>
                <a:gd name="T12" fmla="*/ 1537 w 1537"/>
                <a:gd name="T13" fmla="*/ 0 h 794"/>
                <a:gd name="T14" fmla="*/ 1524 w 1537"/>
                <a:gd name="T15" fmla="*/ 0 h 794"/>
                <a:gd name="T16" fmla="*/ 1512 w 1537"/>
                <a:gd name="T17" fmla="*/ 0 h 794"/>
                <a:gd name="T18" fmla="*/ 1537 w 1537"/>
                <a:gd name="T19"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7" h="794">
                  <a:moveTo>
                    <a:pt x="1537" y="0"/>
                  </a:moveTo>
                  <a:lnTo>
                    <a:pt x="1512" y="0"/>
                  </a:lnTo>
                  <a:lnTo>
                    <a:pt x="0" y="742"/>
                  </a:lnTo>
                  <a:lnTo>
                    <a:pt x="19" y="794"/>
                  </a:lnTo>
                  <a:lnTo>
                    <a:pt x="1537" y="51"/>
                  </a:lnTo>
                  <a:lnTo>
                    <a:pt x="1512" y="51"/>
                  </a:lnTo>
                  <a:lnTo>
                    <a:pt x="1537" y="0"/>
                  </a:lnTo>
                  <a:lnTo>
                    <a:pt x="1524" y="0"/>
                  </a:lnTo>
                  <a:lnTo>
                    <a:pt x="1512" y="0"/>
                  </a:lnTo>
                  <a:lnTo>
                    <a:pt x="153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 name="Freeform 17"/>
            <p:cNvSpPr>
              <a:spLocks/>
            </p:cNvSpPr>
            <p:nvPr/>
          </p:nvSpPr>
          <p:spPr bwMode="auto">
            <a:xfrm>
              <a:off x="6089" y="1685"/>
              <a:ext cx="1505" cy="788"/>
            </a:xfrm>
            <a:custGeom>
              <a:avLst/>
              <a:gdLst>
                <a:gd name="T0" fmla="*/ 1499 w 1505"/>
                <a:gd name="T1" fmla="*/ 768 h 788"/>
                <a:gd name="T2" fmla="*/ 1505 w 1505"/>
                <a:gd name="T3" fmla="*/ 742 h 788"/>
                <a:gd name="T4" fmla="*/ 25 w 1505"/>
                <a:gd name="T5" fmla="*/ 0 h 788"/>
                <a:gd name="T6" fmla="*/ 0 w 1505"/>
                <a:gd name="T7" fmla="*/ 51 h 788"/>
                <a:gd name="T8" fmla="*/ 1486 w 1505"/>
                <a:gd name="T9" fmla="*/ 788 h 788"/>
                <a:gd name="T10" fmla="*/ 1499 w 1505"/>
                <a:gd name="T11" fmla="*/ 768 h 788"/>
              </a:gdLst>
              <a:ahLst/>
              <a:cxnLst>
                <a:cxn ang="0">
                  <a:pos x="T0" y="T1"/>
                </a:cxn>
                <a:cxn ang="0">
                  <a:pos x="T2" y="T3"/>
                </a:cxn>
                <a:cxn ang="0">
                  <a:pos x="T4" y="T5"/>
                </a:cxn>
                <a:cxn ang="0">
                  <a:pos x="T6" y="T7"/>
                </a:cxn>
                <a:cxn ang="0">
                  <a:pos x="T8" y="T9"/>
                </a:cxn>
                <a:cxn ang="0">
                  <a:pos x="T10" y="T11"/>
                </a:cxn>
              </a:cxnLst>
              <a:rect l="0" t="0" r="r" b="b"/>
              <a:pathLst>
                <a:path w="1505" h="788">
                  <a:moveTo>
                    <a:pt x="1499" y="768"/>
                  </a:moveTo>
                  <a:lnTo>
                    <a:pt x="1505" y="742"/>
                  </a:lnTo>
                  <a:lnTo>
                    <a:pt x="25" y="0"/>
                  </a:lnTo>
                  <a:lnTo>
                    <a:pt x="0" y="51"/>
                  </a:lnTo>
                  <a:lnTo>
                    <a:pt x="1486" y="788"/>
                  </a:lnTo>
                  <a:lnTo>
                    <a:pt x="1499" y="768"/>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5" name="Freeform 18"/>
            <p:cNvSpPr>
              <a:spLocks/>
            </p:cNvSpPr>
            <p:nvPr/>
          </p:nvSpPr>
          <p:spPr bwMode="auto">
            <a:xfrm>
              <a:off x="5194" y="2247"/>
              <a:ext cx="1732" cy="58"/>
            </a:xfrm>
            <a:custGeom>
              <a:avLst/>
              <a:gdLst>
                <a:gd name="T0" fmla="*/ 0 w 1732"/>
                <a:gd name="T1" fmla="*/ 6 h 58"/>
                <a:gd name="T2" fmla="*/ 13 w 1732"/>
                <a:gd name="T3" fmla="*/ 58 h 58"/>
                <a:gd name="T4" fmla="*/ 1732 w 1732"/>
                <a:gd name="T5" fmla="*/ 58 h 58"/>
                <a:gd name="T6" fmla="*/ 1732 w 1732"/>
                <a:gd name="T7" fmla="*/ 0 h 58"/>
                <a:gd name="T8" fmla="*/ 13 w 1732"/>
                <a:gd name="T9" fmla="*/ 0 h 58"/>
                <a:gd name="T10" fmla="*/ 19 w 1732"/>
                <a:gd name="T11" fmla="*/ 58 h 58"/>
                <a:gd name="T12" fmla="*/ 0 w 1732"/>
                <a:gd name="T13" fmla="*/ 6 h 58"/>
              </a:gdLst>
              <a:ahLst/>
              <a:cxnLst>
                <a:cxn ang="0">
                  <a:pos x="T0" y="T1"/>
                </a:cxn>
                <a:cxn ang="0">
                  <a:pos x="T2" y="T3"/>
                </a:cxn>
                <a:cxn ang="0">
                  <a:pos x="T4" y="T5"/>
                </a:cxn>
                <a:cxn ang="0">
                  <a:pos x="T6" y="T7"/>
                </a:cxn>
                <a:cxn ang="0">
                  <a:pos x="T8" y="T9"/>
                </a:cxn>
                <a:cxn ang="0">
                  <a:pos x="T10" y="T11"/>
                </a:cxn>
                <a:cxn ang="0">
                  <a:pos x="T12" y="T13"/>
                </a:cxn>
              </a:cxnLst>
              <a:rect l="0" t="0" r="r" b="b"/>
              <a:pathLst>
                <a:path w="1732" h="58">
                  <a:moveTo>
                    <a:pt x="0" y="6"/>
                  </a:moveTo>
                  <a:lnTo>
                    <a:pt x="13" y="58"/>
                  </a:lnTo>
                  <a:lnTo>
                    <a:pt x="1732" y="58"/>
                  </a:lnTo>
                  <a:lnTo>
                    <a:pt x="1732" y="0"/>
                  </a:lnTo>
                  <a:lnTo>
                    <a:pt x="13" y="0"/>
                  </a:lnTo>
                  <a:lnTo>
                    <a:pt x="19" y="58"/>
                  </a:lnTo>
                  <a:lnTo>
                    <a:pt x="0" y="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 name="Freeform 19"/>
            <p:cNvSpPr>
              <a:spLocks/>
            </p:cNvSpPr>
            <p:nvPr/>
          </p:nvSpPr>
          <p:spPr bwMode="auto">
            <a:xfrm>
              <a:off x="5194" y="1904"/>
              <a:ext cx="895" cy="401"/>
            </a:xfrm>
            <a:custGeom>
              <a:avLst/>
              <a:gdLst>
                <a:gd name="T0" fmla="*/ 895 w 895"/>
                <a:gd name="T1" fmla="*/ 0 h 401"/>
                <a:gd name="T2" fmla="*/ 876 w 895"/>
                <a:gd name="T3" fmla="*/ 0 h 401"/>
                <a:gd name="T4" fmla="*/ 0 w 895"/>
                <a:gd name="T5" fmla="*/ 349 h 401"/>
                <a:gd name="T6" fmla="*/ 19 w 895"/>
                <a:gd name="T7" fmla="*/ 401 h 401"/>
                <a:gd name="T8" fmla="*/ 895 w 895"/>
                <a:gd name="T9" fmla="*/ 52 h 401"/>
                <a:gd name="T10" fmla="*/ 876 w 895"/>
                <a:gd name="T11" fmla="*/ 52 h 401"/>
                <a:gd name="T12" fmla="*/ 895 w 895"/>
                <a:gd name="T13" fmla="*/ 0 h 401"/>
              </a:gdLst>
              <a:ahLst/>
              <a:cxnLst>
                <a:cxn ang="0">
                  <a:pos x="T0" y="T1"/>
                </a:cxn>
                <a:cxn ang="0">
                  <a:pos x="T2" y="T3"/>
                </a:cxn>
                <a:cxn ang="0">
                  <a:pos x="T4" y="T5"/>
                </a:cxn>
                <a:cxn ang="0">
                  <a:pos x="T6" y="T7"/>
                </a:cxn>
                <a:cxn ang="0">
                  <a:pos x="T8" y="T9"/>
                </a:cxn>
                <a:cxn ang="0">
                  <a:pos x="T10" y="T11"/>
                </a:cxn>
                <a:cxn ang="0">
                  <a:pos x="T12" y="T13"/>
                </a:cxn>
              </a:cxnLst>
              <a:rect l="0" t="0" r="r" b="b"/>
              <a:pathLst>
                <a:path w="895" h="401">
                  <a:moveTo>
                    <a:pt x="895" y="0"/>
                  </a:moveTo>
                  <a:lnTo>
                    <a:pt x="876" y="0"/>
                  </a:lnTo>
                  <a:lnTo>
                    <a:pt x="0" y="349"/>
                  </a:lnTo>
                  <a:lnTo>
                    <a:pt x="19" y="401"/>
                  </a:lnTo>
                  <a:lnTo>
                    <a:pt x="895" y="52"/>
                  </a:lnTo>
                  <a:lnTo>
                    <a:pt x="876" y="52"/>
                  </a:lnTo>
                  <a:lnTo>
                    <a:pt x="89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7" name="Freeform 20"/>
            <p:cNvSpPr>
              <a:spLocks/>
            </p:cNvSpPr>
            <p:nvPr/>
          </p:nvSpPr>
          <p:spPr bwMode="auto">
            <a:xfrm>
              <a:off x="6070" y="1904"/>
              <a:ext cx="869" cy="401"/>
            </a:xfrm>
            <a:custGeom>
              <a:avLst/>
              <a:gdLst>
                <a:gd name="T0" fmla="*/ 856 w 869"/>
                <a:gd name="T1" fmla="*/ 375 h 401"/>
                <a:gd name="T2" fmla="*/ 869 w 869"/>
                <a:gd name="T3" fmla="*/ 349 h 401"/>
                <a:gd name="T4" fmla="*/ 19 w 869"/>
                <a:gd name="T5" fmla="*/ 0 h 401"/>
                <a:gd name="T6" fmla="*/ 0 w 869"/>
                <a:gd name="T7" fmla="*/ 52 h 401"/>
                <a:gd name="T8" fmla="*/ 844 w 869"/>
                <a:gd name="T9" fmla="*/ 401 h 401"/>
                <a:gd name="T10" fmla="*/ 856 w 869"/>
                <a:gd name="T11" fmla="*/ 375 h 401"/>
              </a:gdLst>
              <a:ahLst/>
              <a:cxnLst>
                <a:cxn ang="0">
                  <a:pos x="T0" y="T1"/>
                </a:cxn>
                <a:cxn ang="0">
                  <a:pos x="T2" y="T3"/>
                </a:cxn>
                <a:cxn ang="0">
                  <a:pos x="T4" y="T5"/>
                </a:cxn>
                <a:cxn ang="0">
                  <a:pos x="T6" y="T7"/>
                </a:cxn>
                <a:cxn ang="0">
                  <a:pos x="T8" y="T9"/>
                </a:cxn>
                <a:cxn ang="0">
                  <a:pos x="T10" y="T11"/>
                </a:cxn>
              </a:cxnLst>
              <a:rect l="0" t="0" r="r" b="b"/>
              <a:pathLst>
                <a:path w="869" h="401">
                  <a:moveTo>
                    <a:pt x="856" y="375"/>
                  </a:moveTo>
                  <a:lnTo>
                    <a:pt x="869" y="349"/>
                  </a:lnTo>
                  <a:lnTo>
                    <a:pt x="19" y="0"/>
                  </a:lnTo>
                  <a:lnTo>
                    <a:pt x="0" y="52"/>
                  </a:lnTo>
                  <a:lnTo>
                    <a:pt x="844" y="401"/>
                  </a:lnTo>
                  <a:lnTo>
                    <a:pt x="856" y="37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pic>
        <p:nvPicPr>
          <p:cNvPr id="28" name="Picture 21" descr="Na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5125" y="121121"/>
            <a:ext cx="1077019" cy="81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125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317214"/>
            <a:ext cx="9144000" cy="723646"/>
          </a:xfrm>
        </p:spPr>
        <p:txBody>
          <a:bodyPr/>
          <a:lstStyle/>
          <a:p>
            <a:pPr>
              <a:lnSpc>
                <a:spcPct val="100000"/>
              </a:lnSpc>
              <a:defRPr/>
            </a:pPr>
            <a:r>
              <a:rPr lang="en-CA" sz="3600" dirty="0" smtClean="0">
                <a:cs typeface="+mj-cs"/>
              </a:rPr>
              <a:t>Level 4 Reading Construct</a:t>
            </a:r>
            <a:endParaRPr lang="en-CA" sz="3600" dirty="0">
              <a:cs typeface="+mj-cs"/>
            </a:endParaRPr>
          </a:p>
        </p:txBody>
      </p:sp>
      <p:grpSp>
        <p:nvGrpSpPr>
          <p:cNvPr id="2" name="Group 2"/>
          <p:cNvGrpSpPr>
            <a:grpSpLocks/>
          </p:cNvGrpSpPr>
          <p:nvPr/>
        </p:nvGrpSpPr>
        <p:grpSpPr bwMode="auto">
          <a:xfrm>
            <a:off x="97645" y="121121"/>
            <a:ext cx="931665" cy="838747"/>
            <a:chOff x="4532" y="1685"/>
            <a:chExt cx="3085" cy="2647"/>
          </a:xfrm>
        </p:grpSpPr>
        <p:sp>
          <p:nvSpPr>
            <p:cNvPr id="3" name="Freeform 3"/>
            <p:cNvSpPr>
              <a:spLocks noEditPoints="1"/>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403 w 724"/>
                <a:gd name="T91" fmla="*/ 543 h 1525"/>
                <a:gd name="T92" fmla="*/ 403 w 724"/>
                <a:gd name="T93" fmla="*/ 259 h 1525"/>
                <a:gd name="T94" fmla="*/ 384 w 724"/>
                <a:gd name="T95" fmla="*/ 239 h 1525"/>
                <a:gd name="T96" fmla="*/ 359 w 724"/>
                <a:gd name="T97" fmla="*/ 214 h 1525"/>
                <a:gd name="T98" fmla="*/ 340 w 724"/>
                <a:gd name="T99" fmla="*/ 194 h 1525"/>
                <a:gd name="T100" fmla="*/ 321 w 724"/>
                <a:gd name="T101" fmla="*/ 627 h 1525"/>
                <a:gd name="T102" fmla="*/ 359 w 724"/>
                <a:gd name="T103" fmla="*/ 608 h 1525"/>
                <a:gd name="T104" fmla="*/ 384 w 724"/>
                <a:gd name="T105" fmla="*/ 588 h 1525"/>
                <a:gd name="T106" fmla="*/ 403 w 724"/>
                <a:gd name="T107" fmla="*/ 562 h 1525"/>
                <a:gd name="T108" fmla="*/ 403 w 724"/>
                <a:gd name="T109" fmla="*/ 1260 h 1525"/>
                <a:gd name="T110" fmla="*/ 403 w 724"/>
                <a:gd name="T111" fmla="*/ 847 h 1525"/>
                <a:gd name="T112" fmla="*/ 384 w 724"/>
                <a:gd name="T113" fmla="*/ 827 h 1525"/>
                <a:gd name="T114" fmla="*/ 359 w 724"/>
                <a:gd name="T115" fmla="*/ 801 h 1525"/>
                <a:gd name="T116" fmla="*/ 340 w 724"/>
                <a:gd name="T117" fmla="*/ 782 h 1525"/>
                <a:gd name="T118" fmla="*/ 321 w 724"/>
                <a:gd name="T119" fmla="*/ 1324 h 1525"/>
                <a:gd name="T120" fmla="*/ 359 w 724"/>
                <a:gd name="T121" fmla="*/ 1324 h 1525"/>
                <a:gd name="T122" fmla="*/ 384 w 724"/>
                <a:gd name="T123" fmla="*/ 1305 h 1525"/>
                <a:gd name="T124" fmla="*/ 403 w 724"/>
                <a:gd name="T125" fmla="*/ 1286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close/>
                  <a:moveTo>
                    <a:pt x="403" y="543"/>
                  </a:moveTo>
                  <a:lnTo>
                    <a:pt x="403" y="278"/>
                  </a:lnTo>
                  <a:lnTo>
                    <a:pt x="403" y="259"/>
                  </a:lnTo>
                  <a:lnTo>
                    <a:pt x="403" y="239"/>
                  </a:lnTo>
                  <a:lnTo>
                    <a:pt x="384" y="239"/>
                  </a:lnTo>
                  <a:lnTo>
                    <a:pt x="384" y="214"/>
                  </a:lnTo>
                  <a:lnTo>
                    <a:pt x="359" y="214"/>
                  </a:lnTo>
                  <a:lnTo>
                    <a:pt x="340" y="214"/>
                  </a:lnTo>
                  <a:lnTo>
                    <a:pt x="340" y="194"/>
                  </a:lnTo>
                  <a:lnTo>
                    <a:pt x="321" y="194"/>
                  </a:lnTo>
                  <a:lnTo>
                    <a:pt x="321" y="627"/>
                  </a:lnTo>
                  <a:lnTo>
                    <a:pt x="340" y="627"/>
                  </a:lnTo>
                  <a:lnTo>
                    <a:pt x="359" y="608"/>
                  </a:lnTo>
                  <a:lnTo>
                    <a:pt x="384" y="608"/>
                  </a:lnTo>
                  <a:lnTo>
                    <a:pt x="384" y="588"/>
                  </a:lnTo>
                  <a:lnTo>
                    <a:pt x="403" y="588"/>
                  </a:lnTo>
                  <a:lnTo>
                    <a:pt x="403" y="562"/>
                  </a:lnTo>
                  <a:lnTo>
                    <a:pt x="403" y="543"/>
                  </a:lnTo>
                  <a:close/>
                  <a:moveTo>
                    <a:pt x="403" y="1260"/>
                  </a:moveTo>
                  <a:lnTo>
                    <a:pt x="403" y="866"/>
                  </a:lnTo>
                  <a:lnTo>
                    <a:pt x="403" y="847"/>
                  </a:lnTo>
                  <a:lnTo>
                    <a:pt x="403" y="827"/>
                  </a:lnTo>
                  <a:lnTo>
                    <a:pt x="384" y="827"/>
                  </a:lnTo>
                  <a:lnTo>
                    <a:pt x="384" y="801"/>
                  </a:lnTo>
                  <a:lnTo>
                    <a:pt x="359" y="801"/>
                  </a:lnTo>
                  <a:lnTo>
                    <a:pt x="359" y="782"/>
                  </a:lnTo>
                  <a:lnTo>
                    <a:pt x="340" y="782"/>
                  </a:lnTo>
                  <a:lnTo>
                    <a:pt x="321" y="782"/>
                  </a:lnTo>
                  <a:lnTo>
                    <a:pt x="321" y="1324"/>
                  </a:lnTo>
                  <a:lnTo>
                    <a:pt x="340" y="1324"/>
                  </a:lnTo>
                  <a:lnTo>
                    <a:pt x="359" y="1324"/>
                  </a:lnTo>
                  <a:lnTo>
                    <a:pt x="384" y="1324"/>
                  </a:lnTo>
                  <a:lnTo>
                    <a:pt x="384" y="1305"/>
                  </a:lnTo>
                  <a:lnTo>
                    <a:pt x="403" y="1305"/>
                  </a:lnTo>
                  <a:lnTo>
                    <a:pt x="403" y="1286"/>
                  </a:lnTo>
                  <a:lnTo>
                    <a:pt x="403" y="126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 name="Freeform 4"/>
            <p:cNvSpPr>
              <a:spLocks/>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Freeform 5"/>
            <p:cNvSpPr>
              <a:spLocks/>
            </p:cNvSpPr>
            <p:nvPr/>
          </p:nvSpPr>
          <p:spPr bwMode="auto">
            <a:xfrm>
              <a:off x="5144" y="2729"/>
              <a:ext cx="82" cy="433"/>
            </a:xfrm>
            <a:custGeom>
              <a:avLst/>
              <a:gdLst>
                <a:gd name="T0" fmla="*/ 82 w 82"/>
                <a:gd name="T1" fmla="*/ 349 h 433"/>
                <a:gd name="T2" fmla="*/ 82 w 82"/>
                <a:gd name="T3" fmla="*/ 84 h 433"/>
                <a:gd name="T4" fmla="*/ 82 w 82"/>
                <a:gd name="T5" fmla="*/ 65 h 433"/>
                <a:gd name="T6" fmla="*/ 82 w 82"/>
                <a:gd name="T7" fmla="*/ 45 h 433"/>
                <a:gd name="T8" fmla="*/ 63 w 82"/>
                <a:gd name="T9" fmla="*/ 45 h 433"/>
                <a:gd name="T10" fmla="*/ 63 w 82"/>
                <a:gd name="T11" fmla="*/ 20 h 433"/>
                <a:gd name="T12" fmla="*/ 38 w 82"/>
                <a:gd name="T13" fmla="*/ 20 h 433"/>
                <a:gd name="T14" fmla="*/ 19 w 82"/>
                <a:gd name="T15" fmla="*/ 20 h 433"/>
                <a:gd name="T16" fmla="*/ 19 w 82"/>
                <a:gd name="T17" fmla="*/ 0 h 433"/>
                <a:gd name="T18" fmla="*/ 0 w 82"/>
                <a:gd name="T19" fmla="*/ 0 h 433"/>
                <a:gd name="T20" fmla="*/ 0 w 82"/>
                <a:gd name="T21" fmla="*/ 433 h 433"/>
                <a:gd name="T22" fmla="*/ 19 w 82"/>
                <a:gd name="T23" fmla="*/ 433 h 433"/>
                <a:gd name="T24" fmla="*/ 38 w 82"/>
                <a:gd name="T25" fmla="*/ 414 h 433"/>
                <a:gd name="T26" fmla="*/ 63 w 82"/>
                <a:gd name="T27" fmla="*/ 414 h 433"/>
                <a:gd name="T28" fmla="*/ 63 w 82"/>
                <a:gd name="T29" fmla="*/ 394 h 433"/>
                <a:gd name="T30" fmla="*/ 82 w 82"/>
                <a:gd name="T31" fmla="*/ 394 h 433"/>
                <a:gd name="T32" fmla="*/ 82 w 82"/>
                <a:gd name="T33" fmla="*/ 368 h 433"/>
                <a:gd name="T34" fmla="*/ 82 w 82"/>
                <a:gd name="T35" fmla="*/ 34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433">
                  <a:moveTo>
                    <a:pt x="82" y="349"/>
                  </a:moveTo>
                  <a:lnTo>
                    <a:pt x="82" y="84"/>
                  </a:lnTo>
                  <a:lnTo>
                    <a:pt x="82" y="65"/>
                  </a:lnTo>
                  <a:lnTo>
                    <a:pt x="82" y="45"/>
                  </a:lnTo>
                  <a:lnTo>
                    <a:pt x="63" y="45"/>
                  </a:lnTo>
                  <a:lnTo>
                    <a:pt x="63" y="20"/>
                  </a:lnTo>
                  <a:lnTo>
                    <a:pt x="38" y="20"/>
                  </a:lnTo>
                  <a:lnTo>
                    <a:pt x="19" y="20"/>
                  </a:lnTo>
                  <a:lnTo>
                    <a:pt x="19" y="0"/>
                  </a:lnTo>
                  <a:lnTo>
                    <a:pt x="0" y="0"/>
                  </a:lnTo>
                  <a:lnTo>
                    <a:pt x="0" y="433"/>
                  </a:lnTo>
                  <a:lnTo>
                    <a:pt x="19" y="433"/>
                  </a:lnTo>
                  <a:lnTo>
                    <a:pt x="38" y="414"/>
                  </a:lnTo>
                  <a:lnTo>
                    <a:pt x="63" y="414"/>
                  </a:lnTo>
                  <a:lnTo>
                    <a:pt x="63" y="394"/>
                  </a:lnTo>
                  <a:lnTo>
                    <a:pt x="82" y="394"/>
                  </a:lnTo>
                  <a:lnTo>
                    <a:pt x="82" y="368"/>
                  </a:lnTo>
                  <a:lnTo>
                    <a:pt x="82" y="349"/>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7" name="Freeform 6"/>
            <p:cNvSpPr>
              <a:spLocks/>
            </p:cNvSpPr>
            <p:nvPr/>
          </p:nvSpPr>
          <p:spPr bwMode="auto">
            <a:xfrm>
              <a:off x="5144" y="3317"/>
              <a:ext cx="82" cy="542"/>
            </a:xfrm>
            <a:custGeom>
              <a:avLst/>
              <a:gdLst>
                <a:gd name="T0" fmla="*/ 82 w 82"/>
                <a:gd name="T1" fmla="*/ 478 h 542"/>
                <a:gd name="T2" fmla="*/ 82 w 82"/>
                <a:gd name="T3" fmla="*/ 84 h 542"/>
                <a:gd name="T4" fmla="*/ 82 w 82"/>
                <a:gd name="T5" fmla="*/ 65 h 542"/>
                <a:gd name="T6" fmla="*/ 82 w 82"/>
                <a:gd name="T7" fmla="*/ 45 h 542"/>
                <a:gd name="T8" fmla="*/ 63 w 82"/>
                <a:gd name="T9" fmla="*/ 45 h 542"/>
                <a:gd name="T10" fmla="*/ 63 w 82"/>
                <a:gd name="T11" fmla="*/ 19 h 542"/>
                <a:gd name="T12" fmla="*/ 38 w 82"/>
                <a:gd name="T13" fmla="*/ 19 h 542"/>
                <a:gd name="T14" fmla="*/ 38 w 82"/>
                <a:gd name="T15" fmla="*/ 0 h 542"/>
                <a:gd name="T16" fmla="*/ 19 w 82"/>
                <a:gd name="T17" fmla="*/ 0 h 542"/>
                <a:gd name="T18" fmla="*/ 0 w 82"/>
                <a:gd name="T19" fmla="*/ 0 h 542"/>
                <a:gd name="T20" fmla="*/ 0 w 82"/>
                <a:gd name="T21" fmla="*/ 542 h 542"/>
                <a:gd name="T22" fmla="*/ 19 w 82"/>
                <a:gd name="T23" fmla="*/ 542 h 542"/>
                <a:gd name="T24" fmla="*/ 38 w 82"/>
                <a:gd name="T25" fmla="*/ 542 h 542"/>
                <a:gd name="T26" fmla="*/ 63 w 82"/>
                <a:gd name="T27" fmla="*/ 542 h 542"/>
                <a:gd name="T28" fmla="*/ 63 w 82"/>
                <a:gd name="T29" fmla="*/ 523 h 542"/>
                <a:gd name="T30" fmla="*/ 82 w 82"/>
                <a:gd name="T31" fmla="*/ 523 h 542"/>
                <a:gd name="T32" fmla="*/ 82 w 82"/>
                <a:gd name="T33" fmla="*/ 504 h 542"/>
                <a:gd name="T34" fmla="*/ 82 w 82"/>
                <a:gd name="T35" fmla="*/ 478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542">
                  <a:moveTo>
                    <a:pt x="82" y="478"/>
                  </a:moveTo>
                  <a:lnTo>
                    <a:pt x="82" y="84"/>
                  </a:lnTo>
                  <a:lnTo>
                    <a:pt x="82" y="65"/>
                  </a:lnTo>
                  <a:lnTo>
                    <a:pt x="82" y="45"/>
                  </a:lnTo>
                  <a:lnTo>
                    <a:pt x="63" y="45"/>
                  </a:lnTo>
                  <a:lnTo>
                    <a:pt x="63" y="19"/>
                  </a:lnTo>
                  <a:lnTo>
                    <a:pt x="38" y="19"/>
                  </a:lnTo>
                  <a:lnTo>
                    <a:pt x="38" y="0"/>
                  </a:lnTo>
                  <a:lnTo>
                    <a:pt x="19" y="0"/>
                  </a:lnTo>
                  <a:lnTo>
                    <a:pt x="0" y="0"/>
                  </a:lnTo>
                  <a:lnTo>
                    <a:pt x="0" y="542"/>
                  </a:lnTo>
                  <a:lnTo>
                    <a:pt x="19" y="542"/>
                  </a:lnTo>
                  <a:lnTo>
                    <a:pt x="38" y="542"/>
                  </a:lnTo>
                  <a:lnTo>
                    <a:pt x="63" y="542"/>
                  </a:lnTo>
                  <a:lnTo>
                    <a:pt x="63" y="523"/>
                  </a:lnTo>
                  <a:lnTo>
                    <a:pt x="82" y="523"/>
                  </a:lnTo>
                  <a:lnTo>
                    <a:pt x="82" y="504"/>
                  </a:lnTo>
                  <a:lnTo>
                    <a:pt x="82" y="478"/>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8" name="Rectangle 7"/>
            <p:cNvSpPr>
              <a:spLocks noChangeArrowheads="1"/>
            </p:cNvSpPr>
            <p:nvPr/>
          </p:nvSpPr>
          <p:spPr bwMode="auto">
            <a:xfrm>
              <a:off x="5610" y="2535"/>
              <a:ext cx="321" cy="1525"/>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 name="Rectangle 8"/>
            <p:cNvSpPr>
              <a:spLocks noChangeArrowheads="1"/>
            </p:cNvSpPr>
            <p:nvPr/>
          </p:nvSpPr>
          <p:spPr bwMode="auto">
            <a:xfrm>
              <a:off x="5610" y="2535"/>
              <a:ext cx="321" cy="1525"/>
            </a:xfrm>
            <a:prstGeom prst="rect">
              <a:avLst/>
            </a:prstGeom>
            <a:noFill/>
            <a:ln w="0">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0" name="Freeform 9"/>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 name="Freeform 10"/>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2" name="Freeform 11"/>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 name="Freeform 12"/>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4" name="Freeform 13"/>
            <p:cNvSpPr>
              <a:spLocks/>
            </p:cNvSpPr>
            <p:nvPr/>
          </p:nvSpPr>
          <p:spPr bwMode="auto">
            <a:xfrm>
              <a:off x="4756" y="4129"/>
              <a:ext cx="2677" cy="57"/>
            </a:xfrm>
            <a:custGeom>
              <a:avLst/>
              <a:gdLst>
                <a:gd name="T0" fmla="*/ 2569 w 2569"/>
                <a:gd name="T1" fmla="*/ 26 h 52"/>
                <a:gd name="T2" fmla="*/ 2569 w 2569"/>
                <a:gd name="T3" fmla="*/ 0 h 52"/>
                <a:gd name="T4" fmla="*/ 0 w 2569"/>
                <a:gd name="T5" fmla="*/ 0 h 52"/>
                <a:gd name="T6" fmla="*/ 0 w 2569"/>
                <a:gd name="T7" fmla="*/ 52 h 52"/>
                <a:gd name="T8" fmla="*/ 2569 w 2569"/>
                <a:gd name="T9" fmla="*/ 52 h 52"/>
                <a:gd name="T10" fmla="*/ 2569 w 2569"/>
                <a:gd name="T11" fmla="*/ 26 h 52"/>
              </a:gdLst>
              <a:ahLst/>
              <a:cxnLst>
                <a:cxn ang="0">
                  <a:pos x="T0" y="T1"/>
                </a:cxn>
                <a:cxn ang="0">
                  <a:pos x="T2" y="T3"/>
                </a:cxn>
                <a:cxn ang="0">
                  <a:pos x="T4" y="T5"/>
                </a:cxn>
                <a:cxn ang="0">
                  <a:pos x="T6" y="T7"/>
                </a:cxn>
                <a:cxn ang="0">
                  <a:pos x="T8" y="T9"/>
                </a:cxn>
                <a:cxn ang="0">
                  <a:pos x="T10" y="T11"/>
                </a:cxn>
              </a:cxnLst>
              <a:rect l="0" t="0" r="r" b="b"/>
              <a:pathLst>
                <a:path w="2569" h="52">
                  <a:moveTo>
                    <a:pt x="2569" y="26"/>
                  </a:moveTo>
                  <a:lnTo>
                    <a:pt x="2569" y="0"/>
                  </a:lnTo>
                  <a:lnTo>
                    <a:pt x="0" y="0"/>
                  </a:lnTo>
                  <a:lnTo>
                    <a:pt x="0" y="52"/>
                  </a:lnTo>
                  <a:lnTo>
                    <a:pt x="2569" y="52"/>
                  </a:lnTo>
                  <a:lnTo>
                    <a:pt x="2569" y="2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 name="Freeform 14"/>
            <p:cNvSpPr>
              <a:spLocks/>
            </p:cNvSpPr>
            <p:nvPr/>
          </p:nvSpPr>
          <p:spPr bwMode="auto">
            <a:xfrm>
              <a:off x="4532" y="4275"/>
              <a:ext cx="3085" cy="57"/>
            </a:xfrm>
            <a:custGeom>
              <a:avLst/>
              <a:gdLst>
                <a:gd name="T0" fmla="*/ 2972 w 2972"/>
                <a:gd name="T1" fmla="*/ 25 h 51"/>
                <a:gd name="T2" fmla="*/ 2972 w 2972"/>
                <a:gd name="T3" fmla="*/ 0 h 51"/>
                <a:gd name="T4" fmla="*/ 0 w 2972"/>
                <a:gd name="T5" fmla="*/ 0 h 51"/>
                <a:gd name="T6" fmla="*/ 0 w 2972"/>
                <a:gd name="T7" fmla="*/ 51 h 51"/>
                <a:gd name="T8" fmla="*/ 2972 w 2972"/>
                <a:gd name="T9" fmla="*/ 51 h 51"/>
                <a:gd name="T10" fmla="*/ 2972 w 2972"/>
                <a:gd name="T11" fmla="*/ 25 h 51"/>
              </a:gdLst>
              <a:ahLst/>
              <a:cxnLst>
                <a:cxn ang="0">
                  <a:pos x="T0" y="T1"/>
                </a:cxn>
                <a:cxn ang="0">
                  <a:pos x="T2" y="T3"/>
                </a:cxn>
                <a:cxn ang="0">
                  <a:pos x="T4" y="T5"/>
                </a:cxn>
                <a:cxn ang="0">
                  <a:pos x="T6" y="T7"/>
                </a:cxn>
                <a:cxn ang="0">
                  <a:pos x="T8" y="T9"/>
                </a:cxn>
                <a:cxn ang="0">
                  <a:pos x="T10" y="T11"/>
                </a:cxn>
              </a:cxnLst>
              <a:rect l="0" t="0" r="r" b="b"/>
              <a:pathLst>
                <a:path w="2972" h="51">
                  <a:moveTo>
                    <a:pt x="2972" y="25"/>
                  </a:moveTo>
                  <a:lnTo>
                    <a:pt x="2972" y="0"/>
                  </a:lnTo>
                  <a:lnTo>
                    <a:pt x="0" y="0"/>
                  </a:lnTo>
                  <a:lnTo>
                    <a:pt x="0" y="51"/>
                  </a:lnTo>
                  <a:lnTo>
                    <a:pt x="2972" y="51"/>
                  </a:lnTo>
                  <a:lnTo>
                    <a:pt x="2972" y="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 name="Freeform 15"/>
            <p:cNvSpPr>
              <a:spLocks/>
            </p:cNvSpPr>
            <p:nvPr/>
          </p:nvSpPr>
          <p:spPr bwMode="auto">
            <a:xfrm>
              <a:off x="4577" y="2427"/>
              <a:ext cx="3011" cy="52"/>
            </a:xfrm>
            <a:custGeom>
              <a:avLst/>
              <a:gdLst>
                <a:gd name="T0" fmla="*/ 0 w 3011"/>
                <a:gd name="T1" fmla="*/ 0 h 52"/>
                <a:gd name="T2" fmla="*/ 13 w 3011"/>
                <a:gd name="T3" fmla="*/ 52 h 52"/>
                <a:gd name="T4" fmla="*/ 3011 w 3011"/>
                <a:gd name="T5" fmla="*/ 52 h 52"/>
                <a:gd name="T6" fmla="*/ 3011 w 3011"/>
                <a:gd name="T7" fmla="*/ 0 h 52"/>
                <a:gd name="T8" fmla="*/ 13 w 3011"/>
                <a:gd name="T9" fmla="*/ 0 h 52"/>
                <a:gd name="T10" fmla="*/ 19 w 3011"/>
                <a:gd name="T11" fmla="*/ 52 h 52"/>
                <a:gd name="T12" fmla="*/ 0 w 3011"/>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3011" h="52">
                  <a:moveTo>
                    <a:pt x="0" y="0"/>
                  </a:moveTo>
                  <a:lnTo>
                    <a:pt x="13" y="52"/>
                  </a:lnTo>
                  <a:lnTo>
                    <a:pt x="3011" y="52"/>
                  </a:lnTo>
                  <a:lnTo>
                    <a:pt x="3011" y="0"/>
                  </a:lnTo>
                  <a:lnTo>
                    <a:pt x="13" y="0"/>
                  </a:lnTo>
                  <a:lnTo>
                    <a:pt x="19" y="52"/>
                  </a:lnTo>
                  <a:lnTo>
                    <a:pt x="0"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 name="Freeform 16"/>
            <p:cNvSpPr>
              <a:spLocks/>
            </p:cNvSpPr>
            <p:nvPr/>
          </p:nvSpPr>
          <p:spPr bwMode="auto">
            <a:xfrm>
              <a:off x="4577" y="1685"/>
              <a:ext cx="1537" cy="794"/>
            </a:xfrm>
            <a:custGeom>
              <a:avLst/>
              <a:gdLst>
                <a:gd name="T0" fmla="*/ 1537 w 1537"/>
                <a:gd name="T1" fmla="*/ 0 h 794"/>
                <a:gd name="T2" fmla="*/ 1512 w 1537"/>
                <a:gd name="T3" fmla="*/ 0 h 794"/>
                <a:gd name="T4" fmla="*/ 0 w 1537"/>
                <a:gd name="T5" fmla="*/ 742 h 794"/>
                <a:gd name="T6" fmla="*/ 19 w 1537"/>
                <a:gd name="T7" fmla="*/ 794 h 794"/>
                <a:gd name="T8" fmla="*/ 1537 w 1537"/>
                <a:gd name="T9" fmla="*/ 51 h 794"/>
                <a:gd name="T10" fmla="*/ 1512 w 1537"/>
                <a:gd name="T11" fmla="*/ 51 h 794"/>
                <a:gd name="T12" fmla="*/ 1537 w 1537"/>
                <a:gd name="T13" fmla="*/ 0 h 794"/>
                <a:gd name="T14" fmla="*/ 1524 w 1537"/>
                <a:gd name="T15" fmla="*/ 0 h 794"/>
                <a:gd name="T16" fmla="*/ 1512 w 1537"/>
                <a:gd name="T17" fmla="*/ 0 h 794"/>
                <a:gd name="T18" fmla="*/ 1537 w 1537"/>
                <a:gd name="T19"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7" h="794">
                  <a:moveTo>
                    <a:pt x="1537" y="0"/>
                  </a:moveTo>
                  <a:lnTo>
                    <a:pt x="1512" y="0"/>
                  </a:lnTo>
                  <a:lnTo>
                    <a:pt x="0" y="742"/>
                  </a:lnTo>
                  <a:lnTo>
                    <a:pt x="19" y="794"/>
                  </a:lnTo>
                  <a:lnTo>
                    <a:pt x="1537" y="51"/>
                  </a:lnTo>
                  <a:lnTo>
                    <a:pt x="1512" y="51"/>
                  </a:lnTo>
                  <a:lnTo>
                    <a:pt x="1537" y="0"/>
                  </a:lnTo>
                  <a:lnTo>
                    <a:pt x="1524" y="0"/>
                  </a:lnTo>
                  <a:lnTo>
                    <a:pt x="1512" y="0"/>
                  </a:lnTo>
                  <a:lnTo>
                    <a:pt x="153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 name="Freeform 17"/>
            <p:cNvSpPr>
              <a:spLocks/>
            </p:cNvSpPr>
            <p:nvPr/>
          </p:nvSpPr>
          <p:spPr bwMode="auto">
            <a:xfrm>
              <a:off x="6089" y="1685"/>
              <a:ext cx="1505" cy="788"/>
            </a:xfrm>
            <a:custGeom>
              <a:avLst/>
              <a:gdLst>
                <a:gd name="T0" fmla="*/ 1499 w 1505"/>
                <a:gd name="T1" fmla="*/ 768 h 788"/>
                <a:gd name="T2" fmla="*/ 1505 w 1505"/>
                <a:gd name="T3" fmla="*/ 742 h 788"/>
                <a:gd name="T4" fmla="*/ 25 w 1505"/>
                <a:gd name="T5" fmla="*/ 0 h 788"/>
                <a:gd name="T6" fmla="*/ 0 w 1505"/>
                <a:gd name="T7" fmla="*/ 51 h 788"/>
                <a:gd name="T8" fmla="*/ 1486 w 1505"/>
                <a:gd name="T9" fmla="*/ 788 h 788"/>
                <a:gd name="T10" fmla="*/ 1499 w 1505"/>
                <a:gd name="T11" fmla="*/ 768 h 788"/>
              </a:gdLst>
              <a:ahLst/>
              <a:cxnLst>
                <a:cxn ang="0">
                  <a:pos x="T0" y="T1"/>
                </a:cxn>
                <a:cxn ang="0">
                  <a:pos x="T2" y="T3"/>
                </a:cxn>
                <a:cxn ang="0">
                  <a:pos x="T4" y="T5"/>
                </a:cxn>
                <a:cxn ang="0">
                  <a:pos x="T6" y="T7"/>
                </a:cxn>
                <a:cxn ang="0">
                  <a:pos x="T8" y="T9"/>
                </a:cxn>
                <a:cxn ang="0">
                  <a:pos x="T10" y="T11"/>
                </a:cxn>
              </a:cxnLst>
              <a:rect l="0" t="0" r="r" b="b"/>
              <a:pathLst>
                <a:path w="1505" h="788">
                  <a:moveTo>
                    <a:pt x="1499" y="768"/>
                  </a:moveTo>
                  <a:lnTo>
                    <a:pt x="1505" y="742"/>
                  </a:lnTo>
                  <a:lnTo>
                    <a:pt x="25" y="0"/>
                  </a:lnTo>
                  <a:lnTo>
                    <a:pt x="0" y="51"/>
                  </a:lnTo>
                  <a:lnTo>
                    <a:pt x="1486" y="788"/>
                  </a:lnTo>
                  <a:lnTo>
                    <a:pt x="1499" y="768"/>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 name="Freeform 18"/>
            <p:cNvSpPr>
              <a:spLocks/>
            </p:cNvSpPr>
            <p:nvPr/>
          </p:nvSpPr>
          <p:spPr bwMode="auto">
            <a:xfrm>
              <a:off x="5194" y="2247"/>
              <a:ext cx="1732" cy="58"/>
            </a:xfrm>
            <a:custGeom>
              <a:avLst/>
              <a:gdLst>
                <a:gd name="T0" fmla="*/ 0 w 1732"/>
                <a:gd name="T1" fmla="*/ 6 h 58"/>
                <a:gd name="T2" fmla="*/ 13 w 1732"/>
                <a:gd name="T3" fmla="*/ 58 h 58"/>
                <a:gd name="T4" fmla="*/ 1732 w 1732"/>
                <a:gd name="T5" fmla="*/ 58 h 58"/>
                <a:gd name="T6" fmla="*/ 1732 w 1732"/>
                <a:gd name="T7" fmla="*/ 0 h 58"/>
                <a:gd name="T8" fmla="*/ 13 w 1732"/>
                <a:gd name="T9" fmla="*/ 0 h 58"/>
                <a:gd name="T10" fmla="*/ 19 w 1732"/>
                <a:gd name="T11" fmla="*/ 58 h 58"/>
                <a:gd name="T12" fmla="*/ 0 w 1732"/>
                <a:gd name="T13" fmla="*/ 6 h 58"/>
              </a:gdLst>
              <a:ahLst/>
              <a:cxnLst>
                <a:cxn ang="0">
                  <a:pos x="T0" y="T1"/>
                </a:cxn>
                <a:cxn ang="0">
                  <a:pos x="T2" y="T3"/>
                </a:cxn>
                <a:cxn ang="0">
                  <a:pos x="T4" y="T5"/>
                </a:cxn>
                <a:cxn ang="0">
                  <a:pos x="T6" y="T7"/>
                </a:cxn>
                <a:cxn ang="0">
                  <a:pos x="T8" y="T9"/>
                </a:cxn>
                <a:cxn ang="0">
                  <a:pos x="T10" y="T11"/>
                </a:cxn>
                <a:cxn ang="0">
                  <a:pos x="T12" y="T13"/>
                </a:cxn>
              </a:cxnLst>
              <a:rect l="0" t="0" r="r" b="b"/>
              <a:pathLst>
                <a:path w="1732" h="58">
                  <a:moveTo>
                    <a:pt x="0" y="6"/>
                  </a:moveTo>
                  <a:lnTo>
                    <a:pt x="13" y="58"/>
                  </a:lnTo>
                  <a:lnTo>
                    <a:pt x="1732" y="58"/>
                  </a:lnTo>
                  <a:lnTo>
                    <a:pt x="1732" y="0"/>
                  </a:lnTo>
                  <a:lnTo>
                    <a:pt x="13" y="0"/>
                  </a:lnTo>
                  <a:lnTo>
                    <a:pt x="19" y="58"/>
                  </a:lnTo>
                  <a:lnTo>
                    <a:pt x="0" y="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 name="Freeform 19"/>
            <p:cNvSpPr>
              <a:spLocks/>
            </p:cNvSpPr>
            <p:nvPr/>
          </p:nvSpPr>
          <p:spPr bwMode="auto">
            <a:xfrm>
              <a:off x="5194" y="1904"/>
              <a:ext cx="895" cy="401"/>
            </a:xfrm>
            <a:custGeom>
              <a:avLst/>
              <a:gdLst>
                <a:gd name="T0" fmla="*/ 895 w 895"/>
                <a:gd name="T1" fmla="*/ 0 h 401"/>
                <a:gd name="T2" fmla="*/ 876 w 895"/>
                <a:gd name="T3" fmla="*/ 0 h 401"/>
                <a:gd name="T4" fmla="*/ 0 w 895"/>
                <a:gd name="T5" fmla="*/ 349 h 401"/>
                <a:gd name="T6" fmla="*/ 19 w 895"/>
                <a:gd name="T7" fmla="*/ 401 h 401"/>
                <a:gd name="T8" fmla="*/ 895 w 895"/>
                <a:gd name="T9" fmla="*/ 52 h 401"/>
                <a:gd name="T10" fmla="*/ 876 w 895"/>
                <a:gd name="T11" fmla="*/ 52 h 401"/>
                <a:gd name="T12" fmla="*/ 895 w 895"/>
                <a:gd name="T13" fmla="*/ 0 h 401"/>
              </a:gdLst>
              <a:ahLst/>
              <a:cxnLst>
                <a:cxn ang="0">
                  <a:pos x="T0" y="T1"/>
                </a:cxn>
                <a:cxn ang="0">
                  <a:pos x="T2" y="T3"/>
                </a:cxn>
                <a:cxn ang="0">
                  <a:pos x="T4" y="T5"/>
                </a:cxn>
                <a:cxn ang="0">
                  <a:pos x="T6" y="T7"/>
                </a:cxn>
                <a:cxn ang="0">
                  <a:pos x="T8" y="T9"/>
                </a:cxn>
                <a:cxn ang="0">
                  <a:pos x="T10" y="T11"/>
                </a:cxn>
                <a:cxn ang="0">
                  <a:pos x="T12" y="T13"/>
                </a:cxn>
              </a:cxnLst>
              <a:rect l="0" t="0" r="r" b="b"/>
              <a:pathLst>
                <a:path w="895" h="401">
                  <a:moveTo>
                    <a:pt x="895" y="0"/>
                  </a:moveTo>
                  <a:lnTo>
                    <a:pt x="876" y="0"/>
                  </a:lnTo>
                  <a:lnTo>
                    <a:pt x="0" y="349"/>
                  </a:lnTo>
                  <a:lnTo>
                    <a:pt x="19" y="401"/>
                  </a:lnTo>
                  <a:lnTo>
                    <a:pt x="895" y="52"/>
                  </a:lnTo>
                  <a:lnTo>
                    <a:pt x="876" y="52"/>
                  </a:lnTo>
                  <a:lnTo>
                    <a:pt x="89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 name="Freeform 20"/>
            <p:cNvSpPr>
              <a:spLocks/>
            </p:cNvSpPr>
            <p:nvPr/>
          </p:nvSpPr>
          <p:spPr bwMode="auto">
            <a:xfrm>
              <a:off x="6070" y="1904"/>
              <a:ext cx="869" cy="401"/>
            </a:xfrm>
            <a:custGeom>
              <a:avLst/>
              <a:gdLst>
                <a:gd name="T0" fmla="*/ 856 w 869"/>
                <a:gd name="T1" fmla="*/ 375 h 401"/>
                <a:gd name="T2" fmla="*/ 869 w 869"/>
                <a:gd name="T3" fmla="*/ 349 h 401"/>
                <a:gd name="T4" fmla="*/ 19 w 869"/>
                <a:gd name="T5" fmla="*/ 0 h 401"/>
                <a:gd name="T6" fmla="*/ 0 w 869"/>
                <a:gd name="T7" fmla="*/ 52 h 401"/>
                <a:gd name="T8" fmla="*/ 844 w 869"/>
                <a:gd name="T9" fmla="*/ 401 h 401"/>
                <a:gd name="T10" fmla="*/ 856 w 869"/>
                <a:gd name="T11" fmla="*/ 375 h 401"/>
              </a:gdLst>
              <a:ahLst/>
              <a:cxnLst>
                <a:cxn ang="0">
                  <a:pos x="T0" y="T1"/>
                </a:cxn>
                <a:cxn ang="0">
                  <a:pos x="T2" y="T3"/>
                </a:cxn>
                <a:cxn ang="0">
                  <a:pos x="T4" y="T5"/>
                </a:cxn>
                <a:cxn ang="0">
                  <a:pos x="T6" y="T7"/>
                </a:cxn>
                <a:cxn ang="0">
                  <a:pos x="T8" y="T9"/>
                </a:cxn>
                <a:cxn ang="0">
                  <a:pos x="T10" y="T11"/>
                </a:cxn>
              </a:cxnLst>
              <a:rect l="0" t="0" r="r" b="b"/>
              <a:pathLst>
                <a:path w="869" h="401">
                  <a:moveTo>
                    <a:pt x="856" y="375"/>
                  </a:moveTo>
                  <a:lnTo>
                    <a:pt x="869" y="349"/>
                  </a:lnTo>
                  <a:lnTo>
                    <a:pt x="19" y="0"/>
                  </a:lnTo>
                  <a:lnTo>
                    <a:pt x="0" y="52"/>
                  </a:lnTo>
                  <a:lnTo>
                    <a:pt x="844" y="401"/>
                  </a:lnTo>
                  <a:lnTo>
                    <a:pt x="856" y="37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pic>
        <p:nvPicPr>
          <p:cNvPr id="32789" name="Picture 21" descr="Na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5125" y="121121"/>
            <a:ext cx="1077019" cy="818475"/>
          </a:xfrm>
          <a:prstGeom prst="rect">
            <a:avLst/>
          </a:prstGeom>
          <a:noFill/>
          <a:extLst>
            <a:ext uri="{909E8E84-426E-40DD-AFC4-6F175D3DCCD1}">
              <a14:hiddenFill xmlns:a14="http://schemas.microsoft.com/office/drawing/2010/main">
                <a:solidFill>
                  <a:srgbClr val="FFFFFF"/>
                </a:solidFill>
              </a14:hiddenFill>
            </a:ext>
          </a:extLst>
        </p:spPr>
      </p:pic>
      <p:sp>
        <p:nvSpPr>
          <p:cNvPr id="27" name="Content Placeholder 2"/>
          <p:cNvSpPr>
            <a:spLocks noGrp="1"/>
          </p:cNvSpPr>
          <p:nvPr>
            <p:ph idx="1"/>
          </p:nvPr>
        </p:nvSpPr>
        <p:spPr>
          <a:xfrm>
            <a:off x="457200" y="1838528"/>
            <a:ext cx="8229600" cy="4287635"/>
          </a:xfrm>
        </p:spPr>
        <p:txBody>
          <a:bodyPr>
            <a:normAutofit/>
          </a:bodyPr>
          <a:lstStyle/>
          <a:p>
            <a:pPr marL="0" indent="0">
              <a:spcBef>
                <a:spcPts val="600"/>
              </a:spcBef>
              <a:buNone/>
            </a:pPr>
            <a:r>
              <a:rPr lang="en-CA" sz="1900" dirty="0">
                <a:solidFill>
                  <a:srgbClr val="0000FF"/>
                </a:solidFill>
                <a:latin typeface="Arial" charset="0"/>
              </a:rPr>
              <a:t>Demonstrates strong competence in reading all styles and forms of the written language used for professional purposes, including texts from unfamiliar general and professional-specialist areas. Can readily follow unpredictable turns of thought on any subject matter addressed to the general reader. Shows both global and detailed understanding of texts including highly abstract concepts.</a:t>
            </a:r>
          </a:p>
          <a:p>
            <a:pPr marL="0" indent="0">
              <a:spcBef>
                <a:spcPts val="600"/>
              </a:spcBef>
              <a:buFont typeface="Monotype Sorts" charset="0"/>
              <a:buNone/>
            </a:pPr>
            <a:r>
              <a:rPr lang="en-CA" sz="1900" dirty="0" smtClean="0">
                <a:solidFill>
                  <a:srgbClr val="00B050"/>
                </a:solidFill>
                <a:latin typeface="Arial" charset="0"/>
              </a:rPr>
              <a:t>Contexts </a:t>
            </a:r>
            <a:r>
              <a:rPr lang="en-CA" sz="1900" dirty="0">
                <a:solidFill>
                  <a:srgbClr val="00B050"/>
                </a:solidFill>
                <a:latin typeface="Arial" charset="0"/>
              </a:rPr>
              <a:t>include newspapers, magazines, and professional literature written for the well-educated reader and may contain topics from such areas as economics, culture, science, and technology, as well as from the reader’s own </a:t>
            </a:r>
            <a:r>
              <a:rPr lang="en-CA" sz="1900" dirty="0" smtClean="0">
                <a:solidFill>
                  <a:srgbClr val="00B050"/>
                </a:solidFill>
                <a:latin typeface="Arial" charset="0"/>
              </a:rPr>
              <a:t>field.</a:t>
            </a:r>
          </a:p>
          <a:p>
            <a:pPr marL="0" indent="0">
              <a:spcBef>
                <a:spcPts val="600"/>
              </a:spcBef>
              <a:buFont typeface="Monotype Sorts" charset="0"/>
              <a:buNone/>
            </a:pPr>
            <a:r>
              <a:rPr lang="en-CA" sz="1900" dirty="0" smtClean="0">
                <a:solidFill>
                  <a:srgbClr val="FF0000"/>
                </a:solidFill>
                <a:latin typeface="Arial" charset="0"/>
              </a:rPr>
              <a:t>Can </a:t>
            </a:r>
            <a:r>
              <a:rPr lang="en-CA" sz="1900" dirty="0">
                <a:solidFill>
                  <a:srgbClr val="FF0000"/>
                </a:solidFill>
                <a:latin typeface="Arial" charset="0"/>
              </a:rPr>
              <a:t>understand almost all cultural references and can relate a specific text to other written materials within the culture. Demonstrates a firm grasp of stylistic nuances, irony, and humour. </a:t>
            </a:r>
            <a:endParaRPr lang="en-CA" sz="1900" dirty="0">
              <a:latin typeface="Arial" charset="0"/>
            </a:endParaRPr>
          </a:p>
        </p:txBody>
      </p:sp>
      <p:sp>
        <p:nvSpPr>
          <p:cNvPr id="28" name="Content Placeholder 2"/>
          <p:cNvSpPr txBox="1">
            <a:spLocks/>
          </p:cNvSpPr>
          <p:nvPr/>
        </p:nvSpPr>
        <p:spPr>
          <a:xfrm>
            <a:off x="423199" y="1254869"/>
            <a:ext cx="8229600" cy="47115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fontAlgn="auto">
              <a:spcAft>
                <a:spcPts val="0"/>
              </a:spcAft>
              <a:buFont typeface="Arial" pitchFamily="34" charset="0"/>
              <a:buNone/>
            </a:pPr>
            <a:r>
              <a:rPr lang="en-CA" sz="2600" b="1" dirty="0" smtClean="0">
                <a:solidFill>
                  <a:srgbClr val="00B050"/>
                </a:solidFill>
              </a:rPr>
              <a:t>Content</a:t>
            </a:r>
            <a:r>
              <a:rPr lang="en-CA" sz="2600" b="1" dirty="0" smtClean="0">
                <a:solidFill>
                  <a:schemeClr val="tx2"/>
                </a:solidFill>
              </a:rPr>
              <a:t> – </a:t>
            </a:r>
            <a:r>
              <a:rPr lang="en-CA" sz="2600" b="1" dirty="0" smtClean="0">
                <a:solidFill>
                  <a:srgbClr val="0000FF"/>
                </a:solidFill>
              </a:rPr>
              <a:t>Task</a:t>
            </a:r>
            <a:r>
              <a:rPr lang="en-CA" sz="2600" b="1" dirty="0" smtClean="0">
                <a:solidFill>
                  <a:schemeClr val="tx2"/>
                </a:solidFill>
              </a:rPr>
              <a:t> - </a:t>
            </a:r>
            <a:r>
              <a:rPr lang="en-CA" sz="2600" b="1" dirty="0" smtClean="0">
                <a:solidFill>
                  <a:srgbClr val="FF0000"/>
                </a:solidFill>
              </a:rPr>
              <a:t>Accuracy</a:t>
            </a:r>
            <a:endParaRPr lang="en-CA" sz="2400" b="1" dirty="0" smtClean="0">
              <a:solidFill>
                <a:srgbClr val="FF0000"/>
              </a:solidFill>
            </a:endParaRPr>
          </a:p>
          <a:p>
            <a:pPr marL="457200" lvl="1" indent="0" fontAlgn="auto">
              <a:spcAft>
                <a:spcPts val="0"/>
              </a:spcAft>
              <a:buFont typeface="Courier New" pitchFamily="49" charset="0"/>
              <a:buNone/>
            </a:pPr>
            <a:endParaRPr lang="en-CA" b="0" dirty="0" smtClean="0">
              <a:latin typeface="Arial" charset="0"/>
            </a:endParaRPr>
          </a:p>
          <a:p>
            <a:pPr lvl="1" fontAlgn="auto">
              <a:spcAft>
                <a:spcPts val="0"/>
              </a:spcAft>
              <a:buFontTx/>
              <a:buChar char="-"/>
            </a:pPr>
            <a:endParaRPr lang="en-CA" b="0" dirty="0">
              <a:latin typeface="Arial" charset="0"/>
            </a:endParaRPr>
          </a:p>
        </p:txBody>
      </p:sp>
      <p:sp>
        <p:nvSpPr>
          <p:cNvPr id="29" name="Date Placeholder 3"/>
          <p:cNvSpPr>
            <a:spLocks noGrp="1"/>
          </p:cNvSpPr>
          <p:nvPr>
            <p:ph type="dt" sz="half" idx="10"/>
          </p:nvPr>
        </p:nvSpPr>
        <p:spPr>
          <a:xfrm>
            <a:off x="5612861" y="6356350"/>
            <a:ext cx="2836462" cy="365125"/>
          </a:xfrm>
        </p:spPr>
        <p:txBody>
          <a:bodyPr/>
          <a:lstStyle/>
          <a:p>
            <a:pPr>
              <a:defRPr/>
            </a:pPr>
            <a:r>
              <a:rPr lang="nl-NL" altLang="en-US" sz="1100" dirty="0" smtClean="0">
                <a:solidFill>
                  <a:schemeClr val="tx1">
                    <a:lumMod val="50000"/>
                    <a:lumOff val="50000"/>
                  </a:schemeClr>
                </a:solidFill>
              </a:rPr>
              <a:t>STANAG 6001 Level 4 Reading Test</a:t>
            </a:r>
            <a:endParaRPr lang="nl-NL" altLang="en-US" sz="1100" dirty="0">
              <a:solidFill>
                <a:schemeClr val="tx1">
                  <a:lumMod val="50000"/>
                  <a:lumOff val="50000"/>
                </a:schemeClr>
              </a:solidFill>
            </a:endParaRPr>
          </a:p>
        </p:txBody>
      </p:sp>
    </p:spTree>
    <p:extLst>
      <p:ext uri="{BB962C8B-B14F-4D97-AF65-F5344CB8AC3E}">
        <p14:creationId xmlns:p14="http://schemas.microsoft.com/office/powerpoint/2010/main" val="4007160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fade">
                                      <p:cBhvr>
                                        <p:cTn id="7" dur="20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317214"/>
            <a:ext cx="9144000" cy="723646"/>
          </a:xfrm>
        </p:spPr>
        <p:txBody>
          <a:bodyPr/>
          <a:lstStyle/>
          <a:p>
            <a:pPr>
              <a:lnSpc>
                <a:spcPct val="100000"/>
              </a:lnSpc>
              <a:defRPr/>
            </a:pPr>
            <a:r>
              <a:rPr lang="en-CA" sz="3600" dirty="0" smtClean="0">
                <a:cs typeface="+mj-cs"/>
              </a:rPr>
              <a:t>Leve</a:t>
            </a:r>
            <a:r>
              <a:rPr lang="en-CA" sz="3600" dirty="0" smtClean="0"/>
              <a:t>l 4 </a:t>
            </a:r>
            <a:r>
              <a:rPr lang="en-CA" sz="3600" dirty="0" smtClean="0">
                <a:cs typeface="+mj-cs"/>
              </a:rPr>
              <a:t>Text Classification</a:t>
            </a:r>
            <a:endParaRPr lang="en-CA" sz="3600" dirty="0">
              <a:cs typeface="+mj-cs"/>
            </a:endParaRPr>
          </a:p>
        </p:txBody>
      </p:sp>
      <p:grpSp>
        <p:nvGrpSpPr>
          <p:cNvPr id="2" name="Group 2"/>
          <p:cNvGrpSpPr>
            <a:grpSpLocks/>
          </p:cNvGrpSpPr>
          <p:nvPr/>
        </p:nvGrpSpPr>
        <p:grpSpPr bwMode="auto">
          <a:xfrm>
            <a:off x="97645" y="121121"/>
            <a:ext cx="931665" cy="838747"/>
            <a:chOff x="4532" y="1685"/>
            <a:chExt cx="3085" cy="2647"/>
          </a:xfrm>
        </p:grpSpPr>
        <p:sp>
          <p:nvSpPr>
            <p:cNvPr id="3" name="Freeform 3"/>
            <p:cNvSpPr>
              <a:spLocks noEditPoints="1"/>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403 w 724"/>
                <a:gd name="T91" fmla="*/ 543 h 1525"/>
                <a:gd name="T92" fmla="*/ 403 w 724"/>
                <a:gd name="T93" fmla="*/ 259 h 1525"/>
                <a:gd name="T94" fmla="*/ 384 w 724"/>
                <a:gd name="T95" fmla="*/ 239 h 1525"/>
                <a:gd name="T96" fmla="*/ 359 w 724"/>
                <a:gd name="T97" fmla="*/ 214 h 1525"/>
                <a:gd name="T98" fmla="*/ 340 w 724"/>
                <a:gd name="T99" fmla="*/ 194 h 1525"/>
                <a:gd name="T100" fmla="*/ 321 w 724"/>
                <a:gd name="T101" fmla="*/ 627 h 1525"/>
                <a:gd name="T102" fmla="*/ 359 w 724"/>
                <a:gd name="T103" fmla="*/ 608 h 1525"/>
                <a:gd name="T104" fmla="*/ 384 w 724"/>
                <a:gd name="T105" fmla="*/ 588 h 1525"/>
                <a:gd name="T106" fmla="*/ 403 w 724"/>
                <a:gd name="T107" fmla="*/ 562 h 1525"/>
                <a:gd name="T108" fmla="*/ 403 w 724"/>
                <a:gd name="T109" fmla="*/ 1260 h 1525"/>
                <a:gd name="T110" fmla="*/ 403 w 724"/>
                <a:gd name="T111" fmla="*/ 847 h 1525"/>
                <a:gd name="T112" fmla="*/ 384 w 724"/>
                <a:gd name="T113" fmla="*/ 827 h 1525"/>
                <a:gd name="T114" fmla="*/ 359 w 724"/>
                <a:gd name="T115" fmla="*/ 801 h 1525"/>
                <a:gd name="T116" fmla="*/ 340 w 724"/>
                <a:gd name="T117" fmla="*/ 782 h 1525"/>
                <a:gd name="T118" fmla="*/ 321 w 724"/>
                <a:gd name="T119" fmla="*/ 1324 h 1525"/>
                <a:gd name="T120" fmla="*/ 359 w 724"/>
                <a:gd name="T121" fmla="*/ 1324 h 1525"/>
                <a:gd name="T122" fmla="*/ 384 w 724"/>
                <a:gd name="T123" fmla="*/ 1305 h 1525"/>
                <a:gd name="T124" fmla="*/ 403 w 724"/>
                <a:gd name="T125" fmla="*/ 1286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close/>
                  <a:moveTo>
                    <a:pt x="403" y="543"/>
                  </a:moveTo>
                  <a:lnTo>
                    <a:pt x="403" y="278"/>
                  </a:lnTo>
                  <a:lnTo>
                    <a:pt x="403" y="259"/>
                  </a:lnTo>
                  <a:lnTo>
                    <a:pt x="403" y="239"/>
                  </a:lnTo>
                  <a:lnTo>
                    <a:pt x="384" y="239"/>
                  </a:lnTo>
                  <a:lnTo>
                    <a:pt x="384" y="214"/>
                  </a:lnTo>
                  <a:lnTo>
                    <a:pt x="359" y="214"/>
                  </a:lnTo>
                  <a:lnTo>
                    <a:pt x="340" y="214"/>
                  </a:lnTo>
                  <a:lnTo>
                    <a:pt x="340" y="194"/>
                  </a:lnTo>
                  <a:lnTo>
                    <a:pt x="321" y="194"/>
                  </a:lnTo>
                  <a:lnTo>
                    <a:pt x="321" y="627"/>
                  </a:lnTo>
                  <a:lnTo>
                    <a:pt x="340" y="627"/>
                  </a:lnTo>
                  <a:lnTo>
                    <a:pt x="359" y="608"/>
                  </a:lnTo>
                  <a:lnTo>
                    <a:pt x="384" y="608"/>
                  </a:lnTo>
                  <a:lnTo>
                    <a:pt x="384" y="588"/>
                  </a:lnTo>
                  <a:lnTo>
                    <a:pt x="403" y="588"/>
                  </a:lnTo>
                  <a:lnTo>
                    <a:pt x="403" y="562"/>
                  </a:lnTo>
                  <a:lnTo>
                    <a:pt x="403" y="543"/>
                  </a:lnTo>
                  <a:close/>
                  <a:moveTo>
                    <a:pt x="403" y="1260"/>
                  </a:moveTo>
                  <a:lnTo>
                    <a:pt x="403" y="866"/>
                  </a:lnTo>
                  <a:lnTo>
                    <a:pt x="403" y="847"/>
                  </a:lnTo>
                  <a:lnTo>
                    <a:pt x="403" y="827"/>
                  </a:lnTo>
                  <a:lnTo>
                    <a:pt x="384" y="827"/>
                  </a:lnTo>
                  <a:lnTo>
                    <a:pt x="384" y="801"/>
                  </a:lnTo>
                  <a:lnTo>
                    <a:pt x="359" y="801"/>
                  </a:lnTo>
                  <a:lnTo>
                    <a:pt x="359" y="782"/>
                  </a:lnTo>
                  <a:lnTo>
                    <a:pt x="340" y="782"/>
                  </a:lnTo>
                  <a:lnTo>
                    <a:pt x="321" y="782"/>
                  </a:lnTo>
                  <a:lnTo>
                    <a:pt x="321" y="1324"/>
                  </a:lnTo>
                  <a:lnTo>
                    <a:pt x="340" y="1324"/>
                  </a:lnTo>
                  <a:lnTo>
                    <a:pt x="359" y="1324"/>
                  </a:lnTo>
                  <a:lnTo>
                    <a:pt x="384" y="1324"/>
                  </a:lnTo>
                  <a:lnTo>
                    <a:pt x="384" y="1305"/>
                  </a:lnTo>
                  <a:lnTo>
                    <a:pt x="403" y="1305"/>
                  </a:lnTo>
                  <a:lnTo>
                    <a:pt x="403" y="1286"/>
                  </a:lnTo>
                  <a:lnTo>
                    <a:pt x="403" y="126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 name="Freeform 4"/>
            <p:cNvSpPr>
              <a:spLocks/>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Freeform 5"/>
            <p:cNvSpPr>
              <a:spLocks/>
            </p:cNvSpPr>
            <p:nvPr/>
          </p:nvSpPr>
          <p:spPr bwMode="auto">
            <a:xfrm>
              <a:off x="5144" y="2729"/>
              <a:ext cx="82" cy="433"/>
            </a:xfrm>
            <a:custGeom>
              <a:avLst/>
              <a:gdLst>
                <a:gd name="T0" fmla="*/ 82 w 82"/>
                <a:gd name="T1" fmla="*/ 349 h 433"/>
                <a:gd name="T2" fmla="*/ 82 w 82"/>
                <a:gd name="T3" fmla="*/ 84 h 433"/>
                <a:gd name="T4" fmla="*/ 82 w 82"/>
                <a:gd name="T5" fmla="*/ 65 h 433"/>
                <a:gd name="T6" fmla="*/ 82 w 82"/>
                <a:gd name="T7" fmla="*/ 45 h 433"/>
                <a:gd name="T8" fmla="*/ 63 w 82"/>
                <a:gd name="T9" fmla="*/ 45 h 433"/>
                <a:gd name="T10" fmla="*/ 63 w 82"/>
                <a:gd name="T11" fmla="*/ 20 h 433"/>
                <a:gd name="T12" fmla="*/ 38 w 82"/>
                <a:gd name="T13" fmla="*/ 20 h 433"/>
                <a:gd name="T14" fmla="*/ 19 w 82"/>
                <a:gd name="T15" fmla="*/ 20 h 433"/>
                <a:gd name="T16" fmla="*/ 19 w 82"/>
                <a:gd name="T17" fmla="*/ 0 h 433"/>
                <a:gd name="T18" fmla="*/ 0 w 82"/>
                <a:gd name="T19" fmla="*/ 0 h 433"/>
                <a:gd name="T20" fmla="*/ 0 w 82"/>
                <a:gd name="T21" fmla="*/ 433 h 433"/>
                <a:gd name="T22" fmla="*/ 19 w 82"/>
                <a:gd name="T23" fmla="*/ 433 h 433"/>
                <a:gd name="T24" fmla="*/ 38 w 82"/>
                <a:gd name="T25" fmla="*/ 414 h 433"/>
                <a:gd name="T26" fmla="*/ 63 w 82"/>
                <a:gd name="T27" fmla="*/ 414 h 433"/>
                <a:gd name="T28" fmla="*/ 63 w 82"/>
                <a:gd name="T29" fmla="*/ 394 h 433"/>
                <a:gd name="T30" fmla="*/ 82 w 82"/>
                <a:gd name="T31" fmla="*/ 394 h 433"/>
                <a:gd name="T32" fmla="*/ 82 w 82"/>
                <a:gd name="T33" fmla="*/ 368 h 433"/>
                <a:gd name="T34" fmla="*/ 82 w 82"/>
                <a:gd name="T35" fmla="*/ 34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433">
                  <a:moveTo>
                    <a:pt x="82" y="349"/>
                  </a:moveTo>
                  <a:lnTo>
                    <a:pt x="82" y="84"/>
                  </a:lnTo>
                  <a:lnTo>
                    <a:pt x="82" y="65"/>
                  </a:lnTo>
                  <a:lnTo>
                    <a:pt x="82" y="45"/>
                  </a:lnTo>
                  <a:lnTo>
                    <a:pt x="63" y="45"/>
                  </a:lnTo>
                  <a:lnTo>
                    <a:pt x="63" y="20"/>
                  </a:lnTo>
                  <a:lnTo>
                    <a:pt x="38" y="20"/>
                  </a:lnTo>
                  <a:lnTo>
                    <a:pt x="19" y="20"/>
                  </a:lnTo>
                  <a:lnTo>
                    <a:pt x="19" y="0"/>
                  </a:lnTo>
                  <a:lnTo>
                    <a:pt x="0" y="0"/>
                  </a:lnTo>
                  <a:lnTo>
                    <a:pt x="0" y="433"/>
                  </a:lnTo>
                  <a:lnTo>
                    <a:pt x="19" y="433"/>
                  </a:lnTo>
                  <a:lnTo>
                    <a:pt x="38" y="414"/>
                  </a:lnTo>
                  <a:lnTo>
                    <a:pt x="63" y="414"/>
                  </a:lnTo>
                  <a:lnTo>
                    <a:pt x="63" y="394"/>
                  </a:lnTo>
                  <a:lnTo>
                    <a:pt x="82" y="394"/>
                  </a:lnTo>
                  <a:lnTo>
                    <a:pt x="82" y="368"/>
                  </a:lnTo>
                  <a:lnTo>
                    <a:pt x="82" y="349"/>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7" name="Freeform 6"/>
            <p:cNvSpPr>
              <a:spLocks/>
            </p:cNvSpPr>
            <p:nvPr/>
          </p:nvSpPr>
          <p:spPr bwMode="auto">
            <a:xfrm>
              <a:off x="5144" y="3317"/>
              <a:ext cx="82" cy="542"/>
            </a:xfrm>
            <a:custGeom>
              <a:avLst/>
              <a:gdLst>
                <a:gd name="T0" fmla="*/ 82 w 82"/>
                <a:gd name="T1" fmla="*/ 478 h 542"/>
                <a:gd name="T2" fmla="*/ 82 w 82"/>
                <a:gd name="T3" fmla="*/ 84 h 542"/>
                <a:gd name="T4" fmla="*/ 82 w 82"/>
                <a:gd name="T5" fmla="*/ 65 h 542"/>
                <a:gd name="T6" fmla="*/ 82 w 82"/>
                <a:gd name="T7" fmla="*/ 45 h 542"/>
                <a:gd name="T8" fmla="*/ 63 w 82"/>
                <a:gd name="T9" fmla="*/ 45 h 542"/>
                <a:gd name="T10" fmla="*/ 63 w 82"/>
                <a:gd name="T11" fmla="*/ 19 h 542"/>
                <a:gd name="T12" fmla="*/ 38 w 82"/>
                <a:gd name="T13" fmla="*/ 19 h 542"/>
                <a:gd name="T14" fmla="*/ 38 w 82"/>
                <a:gd name="T15" fmla="*/ 0 h 542"/>
                <a:gd name="T16" fmla="*/ 19 w 82"/>
                <a:gd name="T17" fmla="*/ 0 h 542"/>
                <a:gd name="T18" fmla="*/ 0 w 82"/>
                <a:gd name="T19" fmla="*/ 0 h 542"/>
                <a:gd name="T20" fmla="*/ 0 w 82"/>
                <a:gd name="T21" fmla="*/ 542 h 542"/>
                <a:gd name="T22" fmla="*/ 19 w 82"/>
                <a:gd name="T23" fmla="*/ 542 h 542"/>
                <a:gd name="T24" fmla="*/ 38 w 82"/>
                <a:gd name="T25" fmla="*/ 542 h 542"/>
                <a:gd name="T26" fmla="*/ 63 w 82"/>
                <a:gd name="T27" fmla="*/ 542 h 542"/>
                <a:gd name="T28" fmla="*/ 63 w 82"/>
                <a:gd name="T29" fmla="*/ 523 h 542"/>
                <a:gd name="T30" fmla="*/ 82 w 82"/>
                <a:gd name="T31" fmla="*/ 523 h 542"/>
                <a:gd name="T32" fmla="*/ 82 w 82"/>
                <a:gd name="T33" fmla="*/ 504 h 542"/>
                <a:gd name="T34" fmla="*/ 82 w 82"/>
                <a:gd name="T35" fmla="*/ 478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542">
                  <a:moveTo>
                    <a:pt x="82" y="478"/>
                  </a:moveTo>
                  <a:lnTo>
                    <a:pt x="82" y="84"/>
                  </a:lnTo>
                  <a:lnTo>
                    <a:pt x="82" y="65"/>
                  </a:lnTo>
                  <a:lnTo>
                    <a:pt x="82" y="45"/>
                  </a:lnTo>
                  <a:lnTo>
                    <a:pt x="63" y="45"/>
                  </a:lnTo>
                  <a:lnTo>
                    <a:pt x="63" y="19"/>
                  </a:lnTo>
                  <a:lnTo>
                    <a:pt x="38" y="19"/>
                  </a:lnTo>
                  <a:lnTo>
                    <a:pt x="38" y="0"/>
                  </a:lnTo>
                  <a:lnTo>
                    <a:pt x="19" y="0"/>
                  </a:lnTo>
                  <a:lnTo>
                    <a:pt x="0" y="0"/>
                  </a:lnTo>
                  <a:lnTo>
                    <a:pt x="0" y="542"/>
                  </a:lnTo>
                  <a:lnTo>
                    <a:pt x="19" y="542"/>
                  </a:lnTo>
                  <a:lnTo>
                    <a:pt x="38" y="542"/>
                  </a:lnTo>
                  <a:lnTo>
                    <a:pt x="63" y="542"/>
                  </a:lnTo>
                  <a:lnTo>
                    <a:pt x="63" y="523"/>
                  </a:lnTo>
                  <a:lnTo>
                    <a:pt x="82" y="523"/>
                  </a:lnTo>
                  <a:lnTo>
                    <a:pt x="82" y="504"/>
                  </a:lnTo>
                  <a:lnTo>
                    <a:pt x="82" y="478"/>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8" name="Rectangle 7"/>
            <p:cNvSpPr>
              <a:spLocks noChangeArrowheads="1"/>
            </p:cNvSpPr>
            <p:nvPr/>
          </p:nvSpPr>
          <p:spPr bwMode="auto">
            <a:xfrm>
              <a:off x="5610" y="2535"/>
              <a:ext cx="321" cy="1525"/>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 name="Rectangle 8"/>
            <p:cNvSpPr>
              <a:spLocks noChangeArrowheads="1"/>
            </p:cNvSpPr>
            <p:nvPr/>
          </p:nvSpPr>
          <p:spPr bwMode="auto">
            <a:xfrm>
              <a:off x="5610" y="2535"/>
              <a:ext cx="321" cy="1525"/>
            </a:xfrm>
            <a:prstGeom prst="rect">
              <a:avLst/>
            </a:prstGeom>
            <a:noFill/>
            <a:ln w="0">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0" name="Freeform 9"/>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 name="Freeform 10"/>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2" name="Freeform 11"/>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 name="Freeform 12"/>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4" name="Freeform 13"/>
            <p:cNvSpPr>
              <a:spLocks/>
            </p:cNvSpPr>
            <p:nvPr/>
          </p:nvSpPr>
          <p:spPr bwMode="auto">
            <a:xfrm>
              <a:off x="4756" y="4129"/>
              <a:ext cx="2677" cy="57"/>
            </a:xfrm>
            <a:custGeom>
              <a:avLst/>
              <a:gdLst>
                <a:gd name="T0" fmla="*/ 2569 w 2569"/>
                <a:gd name="T1" fmla="*/ 26 h 52"/>
                <a:gd name="T2" fmla="*/ 2569 w 2569"/>
                <a:gd name="T3" fmla="*/ 0 h 52"/>
                <a:gd name="T4" fmla="*/ 0 w 2569"/>
                <a:gd name="T5" fmla="*/ 0 h 52"/>
                <a:gd name="T6" fmla="*/ 0 w 2569"/>
                <a:gd name="T7" fmla="*/ 52 h 52"/>
                <a:gd name="T8" fmla="*/ 2569 w 2569"/>
                <a:gd name="T9" fmla="*/ 52 h 52"/>
                <a:gd name="T10" fmla="*/ 2569 w 2569"/>
                <a:gd name="T11" fmla="*/ 26 h 52"/>
              </a:gdLst>
              <a:ahLst/>
              <a:cxnLst>
                <a:cxn ang="0">
                  <a:pos x="T0" y="T1"/>
                </a:cxn>
                <a:cxn ang="0">
                  <a:pos x="T2" y="T3"/>
                </a:cxn>
                <a:cxn ang="0">
                  <a:pos x="T4" y="T5"/>
                </a:cxn>
                <a:cxn ang="0">
                  <a:pos x="T6" y="T7"/>
                </a:cxn>
                <a:cxn ang="0">
                  <a:pos x="T8" y="T9"/>
                </a:cxn>
                <a:cxn ang="0">
                  <a:pos x="T10" y="T11"/>
                </a:cxn>
              </a:cxnLst>
              <a:rect l="0" t="0" r="r" b="b"/>
              <a:pathLst>
                <a:path w="2569" h="52">
                  <a:moveTo>
                    <a:pt x="2569" y="26"/>
                  </a:moveTo>
                  <a:lnTo>
                    <a:pt x="2569" y="0"/>
                  </a:lnTo>
                  <a:lnTo>
                    <a:pt x="0" y="0"/>
                  </a:lnTo>
                  <a:lnTo>
                    <a:pt x="0" y="52"/>
                  </a:lnTo>
                  <a:lnTo>
                    <a:pt x="2569" y="52"/>
                  </a:lnTo>
                  <a:lnTo>
                    <a:pt x="2569" y="2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 name="Freeform 14"/>
            <p:cNvSpPr>
              <a:spLocks/>
            </p:cNvSpPr>
            <p:nvPr/>
          </p:nvSpPr>
          <p:spPr bwMode="auto">
            <a:xfrm>
              <a:off x="4532" y="4275"/>
              <a:ext cx="3085" cy="57"/>
            </a:xfrm>
            <a:custGeom>
              <a:avLst/>
              <a:gdLst>
                <a:gd name="T0" fmla="*/ 2972 w 2972"/>
                <a:gd name="T1" fmla="*/ 25 h 51"/>
                <a:gd name="T2" fmla="*/ 2972 w 2972"/>
                <a:gd name="T3" fmla="*/ 0 h 51"/>
                <a:gd name="T4" fmla="*/ 0 w 2972"/>
                <a:gd name="T5" fmla="*/ 0 h 51"/>
                <a:gd name="T6" fmla="*/ 0 w 2972"/>
                <a:gd name="T7" fmla="*/ 51 h 51"/>
                <a:gd name="T8" fmla="*/ 2972 w 2972"/>
                <a:gd name="T9" fmla="*/ 51 h 51"/>
                <a:gd name="T10" fmla="*/ 2972 w 2972"/>
                <a:gd name="T11" fmla="*/ 25 h 51"/>
              </a:gdLst>
              <a:ahLst/>
              <a:cxnLst>
                <a:cxn ang="0">
                  <a:pos x="T0" y="T1"/>
                </a:cxn>
                <a:cxn ang="0">
                  <a:pos x="T2" y="T3"/>
                </a:cxn>
                <a:cxn ang="0">
                  <a:pos x="T4" y="T5"/>
                </a:cxn>
                <a:cxn ang="0">
                  <a:pos x="T6" y="T7"/>
                </a:cxn>
                <a:cxn ang="0">
                  <a:pos x="T8" y="T9"/>
                </a:cxn>
                <a:cxn ang="0">
                  <a:pos x="T10" y="T11"/>
                </a:cxn>
              </a:cxnLst>
              <a:rect l="0" t="0" r="r" b="b"/>
              <a:pathLst>
                <a:path w="2972" h="51">
                  <a:moveTo>
                    <a:pt x="2972" y="25"/>
                  </a:moveTo>
                  <a:lnTo>
                    <a:pt x="2972" y="0"/>
                  </a:lnTo>
                  <a:lnTo>
                    <a:pt x="0" y="0"/>
                  </a:lnTo>
                  <a:lnTo>
                    <a:pt x="0" y="51"/>
                  </a:lnTo>
                  <a:lnTo>
                    <a:pt x="2972" y="51"/>
                  </a:lnTo>
                  <a:lnTo>
                    <a:pt x="2972" y="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 name="Freeform 15"/>
            <p:cNvSpPr>
              <a:spLocks/>
            </p:cNvSpPr>
            <p:nvPr/>
          </p:nvSpPr>
          <p:spPr bwMode="auto">
            <a:xfrm>
              <a:off x="4577" y="2427"/>
              <a:ext cx="3011" cy="52"/>
            </a:xfrm>
            <a:custGeom>
              <a:avLst/>
              <a:gdLst>
                <a:gd name="T0" fmla="*/ 0 w 3011"/>
                <a:gd name="T1" fmla="*/ 0 h 52"/>
                <a:gd name="T2" fmla="*/ 13 w 3011"/>
                <a:gd name="T3" fmla="*/ 52 h 52"/>
                <a:gd name="T4" fmla="*/ 3011 w 3011"/>
                <a:gd name="T5" fmla="*/ 52 h 52"/>
                <a:gd name="T6" fmla="*/ 3011 w 3011"/>
                <a:gd name="T7" fmla="*/ 0 h 52"/>
                <a:gd name="T8" fmla="*/ 13 w 3011"/>
                <a:gd name="T9" fmla="*/ 0 h 52"/>
                <a:gd name="T10" fmla="*/ 19 w 3011"/>
                <a:gd name="T11" fmla="*/ 52 h 52"/>
                <a:gd name="T12" fmla="*/ 0 w 3011"/>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3011" h="52">
                  <a:moveTo>
                    <a:pt x="0" y="0"/>
                  </a:moveTo>
                  <a:lnTo>
                    <a:pt x="13" y="52"/>
                  </a:lnTo>
                  <a:lnTo>
                    <a:pt x="3011" y="52"/>
                  </a:lnTo>
                  <a:lnTo>
                    <a:pt x="3011" y="0"/>
                  </a:lnTo>
                  <a:lnTo>
                    <a:pt x="13" y="0"/>
                  </a:lnTo>
                  <a:lnTo>
                    <a:pt x="19" y="52"/>
                  </a:lnTo>
                  <a:lnTo>
                    <a:pt x="0"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 name="Freeform 16"/>
            <p:cNvSpPr>
              <a:spLocks/>
            </p:cNvSpPr>
            <p:nvPr/>
          </p:nvSpPr>
          <p:spPr bwMode="auto">
            <a:xfrm>
              <a:off x="4577" y="1685"/>
              <a:ext cx="1537" cy="794"/>
            </a:xfrm>
            <a:custGeom>
              <a:avLst/>
              <a:gdLst>
                <a:gd name="T0" fmla="*/ 1537 w 1537"/>
                <a:gd name="T1" fmla="*/ 0 h 794"/>
                <a:gd name="T2" fmla="*/ 1512 w 1537"/>
                <a:gd name="T3" fmla="*/ 0 h 794"/>
                <a:gd name="T4" fmla="*/ 0 w 1537"/>
                <a:gd name="T5" fmla="*/ 742 h 794"/>
                <a:gd name="T6" fmla="*/ 19 w 1537"/>
                <a:gd name="T7" fmla="*/ 794 h 794"/>
                <a:gd name="T8" fmla="*/ 1537 w 1537"/>
                <a:gd name="T9" fmla="*/ 51 h 794"/>
                <a:gd name="T10" fmla="*/ 1512 w 1537"/>
                <a:gd name="T11" fmla="*/ 51 h 794"/>
                <a:gd name="T12" fmla="*/ 1537 w 1537"/>
                <a:gd name="T13" fmla="*/ 0 h 794"/>
                <a:gd name="T14" fmla="*/ 1524 w 1537"/>
                <a:gd name="T15" fmla="*/ 0 h 794"/>
                <a:gd name="T16" fmla="*/ 1512 w 1537"/>
                <a:gd name="T17" fmla="*/ 0 h 794"/>
                <a:gd name="T18" fmla="*/ 1537 w 1537"/>
                <a:gd name="T19"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7" h="794">
                  <a:moveTo>
                    <a:pt x="1537" y="0"/>
                  </a:moveTo>
                  <a:lnTo>
                    <a:pt x="1512" y="0"/>
                  </a:lnTo>
                  <a:lnTo>
                    <a:pt x="0" y="742"/>
                  </a:lnTo>
                  <a:lnTo>
                    <a:pt x="19" y="794"/>
                  </a:lnTo>
                  <a:lnTo>
                    <a:pt x="1537" y="51"/>
                  </a:lnTo>
                  <a:lnTo>
                    <a:pt x="1512" y="51"/>
                  </a:lnTo>
                  <a:lnTo>
                    <a:pt x="1537" y="0"/>
                  </a:lnTo>
                  <a:lnTo>
                    <a:pt x="1524" y="0"/>
                  </a:lnTo>
                  <a:lnTo>
                    <a:pt x="1512" y="0"/>
                  </a:lnTo>
                  <a:lnTo>
                    <a:pt x="153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 name="Freeform 17"/>
            <p:cNvSpPr>
              <a:spLocks/>
            </p:cNvSpPr>
            <p:nvPr/>
          </p:nvSpPr>
          <p:spPr bwMode="auto">
            <a:xfrm>
              <a:off x="6089" y="1685"/>
              <a:ext cx="1505" cy="788"/>
            </a:xfrm>
            <a:custGeom>
              <a:avLst/>
              <a:gdLst>
                <a:gd name="T0" fmla="*/ 1499 w 1505"/>
                <a:gd name="T1" fmla="*/ 768 h 788"/>
                <a:gd name="T2" fmla="*/ 1505 w 1505"/>
                <a:gd name="T3" fmla="*/ 742 h 788"/>
                <a:gd name="T4" fmla="*/ 25 w 1505"/>
                <a:gd name="T5" fmla="*/ 0 h 788"/>
                <a:gd name="T6" fmla="*/ 0 w 1505"/>
                <a:gd name="T7" fmla="*/ 51 h 788"/>
                <a:gd name="T8" fmla="*/ 1486 w 1505"/>
                <a:gd name="T9" fmla="*/ 788 h 788"/>
                <a:gd name="T10" fmla="*/ 1499 w 1505"/>
                <a:gd name="T11" fmla="*/ 768 h 788"/>
              </a:gdLst>
              <a:ahLst/>
              <a:cxnLst>
                <a:cxn ang="0">
                  <a:pos x="T0" y="T1"/>
                </a:cxn>
                <a:cxn ang="0">
                  <a:pos x="T2" y="T3"/>
                </a:cxn>
                <a:cxn ang="0">
                  <a:pos x="T4" y="T5"/>
                </a:cxn>
                <a:cxn ang="0">
                  <a:pos x="T6" y="T7"/>
                </a:cxn>
                <a:cxn ang="0">
                  <a:pos x="T8" y="T9"/>
                </a:cxn>
                <a:cxn ang="0">
                  <a:pos x="T10" y="T11"/>
                </a:cxn>
              </a:cxnLst>
              <a:rect l="0" t="0" r="r" b="b"/>
              <a:pathLst>
                <a:path w="1505" h="788">
                  <a:moveTo>
                    <a:pt x="1499" y="768"/>
                  </a:moveTo>
                  <a:lnTo>
                    <a:pt x="1505" y="742"/>
                  </a:lnTo>
                  <a:lnTo>
                    <a:pt x="25" y="0"/>
                  </a:lnTo>
                  <a:lnTo>
                    <a:pt x="0" y="51"/>
                  </a:lnTo>
                  <a:lnTo>
                    <a:pt x="1486" y="788"/>
                  </a:lnTo>
                  <a:lnTo>
                    <a:pt x="1499" y="768"/>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 name="Freeform 18"/>
            <p:cNvSpPr>
              <a:spLocks/>
            </p:cNvSpPr>
            <p:nvPr/>
          </p:nvSpPr>
          <p:spPr bwMode="auto">
            <a:xfrm>
              <a:off x="5194" y="2247"/>
              <a:ext cx="1732" cy="58"/>
            </a:xfrm>
            <a:custGeom>
              <a:avLst/>
              <a:gdLst>
                <a:gd name="T0" fmla="*/ 0 w 1732"/>
                <a:gd name="T1" fmla="*/ 6 h 58"/>
                <a:gd name="T2" fmla="*/ 13 w 1732"/>
                <a:gd name="T3" fmla="*/ 58 h 58"/>
                <a:gd name="T4" fmla="*/ 1732 w 1732"/>
                <a:gd name="T5" fmla="*/ 58 h 58"/>
                <a:gd name="T6" fmla="*/ 1732 w 1732"/>
                <a:gd name="T7" fmla="*/ 0 h 58"/>
                <a:gd name="T8" fmla="*/ 13 w 1732"/>
                <a:gd name="T9" fmla="*/ 0 h 58"/>
                <a:gd name="T10" fmla="*/ 19 w 1732"/>
                <a:gd name="T11" fmla="*/ 58 h 58"/>
                <a:gd name="T12" fmla="*/ 0 w 1732"/>
                <a:gd name="T13" fmla="*/ 6 h 58"/>
              </a:gdLst>
              <a:ahLst/>
              <a:cxnLst>
                <a:cxn ang="0">
                  <a:pos x="T0" y="T1"/>
                </a:cxn>
                <a:cxn ang="0">
                  <a:pos x="T2" y="T3"/>
                </a:cxn>
                <a:cxn ang="0">
                  <a:pos x="T4" y="T5"/>
                </a:cxn>
                <a:cxn ang="0">
                  <a:pos x="T6" y="T7"/>
                </a:cxn>
                <a:cxn ang="0">
                  <a:pos x="T8" y="T9"/>
                </a:cxn>
                <a:cxn ang="0">
                  <a:pos x="T10" y="T11"/>
                </a:cxn>
                <a:cxn ang="0">
                  <a:pos x="T12" y="T13"/>
                </a:cxn>
              </a:cxnLst>
              <a:rect l="0" t="0" r="r" b="b"/>
              <a:pathLst>
                <a:path w="1732" h="58">
                  <a:moveTo>
                    <a:pt x="0" y="6"/>
                  </a:moveTo>
                  <a:lnTo>
                    <a:pt x="13" y="58"/>
                  </a:lnTo>
                  <a:lnTo>
                    <a:pt x="1732" y="58"/>
                  </a:lnTo>
                  <a:lnTo>
                    <a:pt x="1732" y="0"/>
                  </a:lnTo>
                  <a:lnTo>
                    <a:pt x="13" y="0"/>
                  </a:lnTo>
                  <a:lnTo>
                    <a:pt x="19" y="58"/>
                  </a:lnTo>
                  <a:lnTo>
                    <a:pt x="0" y="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 name="Freeform 19"/>
            <p:cNvSpPr>
              <a:spLocks/>
            </p:cNvSpPr>
            <p:nvPr/>
          </p:nvSpPr>
          <p:spPr bwMode="auto">
            <a:xfrm>
              <a:off x="5194" y="1904"/>
              <a:ext cx="895" cy="401"/>
            </a:xfrm>
            <a:custGeom>
              <a:avLst/>
              <a:gdLst>
                <a:gd name="T0" fmla="*/ 895 w 895"/>
                <a:gd name="T1" fmla="*/ 0 h 401"/>
                <a:gd name="T2" fmla="*/ 876 w 895"/>
                <a:gd name="T3" fmla="*/ 0 h 401"/>
                <a:gd name="T4" fmla="*/ 0 w 895"/>
                <a:gd name="T5" fmla="*/ 349 h 401"/>
                <a:gd name="T6" fmla="*/ 19 w 895"/>
                <a:gd name="T7" fmla="*/ 401 h 401"/>
                <a:gd name="T8" fmla="*/ 895 w 895"/>
                <a:gd name="T9" fmla="*/ 52 h 401"/>
                <a:gd name="T10" fmla="*/ 876 w 895"/>
                <a:gd name="T11" fmla="*/ 52 h 401"/>
                <a:gd name="T12" fmla="*/ 895 w 895"/>
                <a:gd name="T13" fmla="*/ 0 h 401"/>
              </a:gdLst>
              <a:ahLst/>
              <a:cxnLst>
                <a:cxn ang="0">
                  <a:pos x="T0" y="T1"/>
                </a:cxn>
                <a:cxn ang="0">
                  <a:pos x="T2" y="T3"/>
                </a:cxn>
                <a:cxn ang="0">
                  <a:pos x="T4" y="T5"/>
                </a:cxn>
                <a:cxn ang="0">
                  <a:pos x="T6" y="T7"/>
                </a:cxn>
                <a:cxn ang="0">
                  <a:pos x="T8" y="T9"/>
                </a:cxn>
                <a:cxn ang="0">
                  <a:pos x="T10" y="T11"/>
                </a:cxn>
                <a:cxn ang="0">
                  <a:pos x="T12" y="T13"/>
                </a:cxn>
              </a:cxnLst>
              <a:rect l="0" t="0" r="r" b="b"/>
              <a:pathLst>
                <a:path w="895" h="401">
                  <a:moveTo>
                    <a:pt x="895" y="0"/>
                  </a:moveTo>
                  <a:lnTo>
                    <a:pt x="876" y="0"/>
                  </a:lnTo>
                  <a:lnTo>
                    <a:pt x="0" y="349"/>
                  </a:lnTo>
                  <a:lnTo>
                    <a:pt x="19" y="401"/>
                  </a:lnTo>
                  <a:lnTo>
                    <a:pt x="895" y="52"/>
                  </a:lnTo>
                  <a:lnTo>
                    <a:pt x="876" y="52"/>
                  </a:lnTo>
                  <a:lnTo>
                    <a:pt x="89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 name="Freeform 20"/>
            <p:cNvSpPr>
              <a:spLocks/>
            </p:cNvSpPr>
            <p:nvPr/>
          </p:nvSpPr>
          <p:spPr bwMode="auto">
            <a:xfrm>
              <a:off x="6070" y="1904"/>
              <a:ext cx="869" cy="401"/>
            </a:xfrm>
            <a:custGeom>
              <a:avLst/>
              <a:gdLst>
                <a:gd name="T0" fmla="*/ 856 w 869"/>
                <a:gd name="T1" fmla="*/ 375 h 401"/>
                <a:gd name="T2" fmla="*/ 869 w 869"/>
                <a:gd name="T3" fmla="*/ 349 h 401"/>
                <a:gd name="T4" fmla="*/ 19 w 869"/>
                <a:gd name="T5" fmla="*/ 0 h 401"/>
                <a:gd name="T6" fmla="*/ 0 w 869"/>
                <a:gd name="T7" fmla="*/ 52 h 401"/>
                <a:gd name="T8" fmla="*/ 844 w 869"/>
                <a:gd name="T9" fmla="*/ 401 h 401"/>
                <a:gd name="T10" fmla="*/ 856 w 869"/>
                <a:gd name="T11" fmla="*/ 375 h 401"/>
              </a:gdLst>
              <a:ahLst/>
              <a:cxnLst>
                <a:cxn ang="0">
                  <a:pos x="T0" y="T1"/>
                </a:cxn>
                <a:cxn ang="0">
                  <a:pos x="T2" y="T3"/>
                </a:cxn>
                <a:cxn ang="0">
                  <a:pos x="T4" y="T5"/>
                </a:cxn>
                <a:cxn ang="0">
                  <a:pos x="T6" y="T7"/>
                </a:cxn>
                <a:cxn ang="0">
                  <a:pos x="T8" y="T9"/>
                </a:cxn>
                <a:cxn ang="0">
                  <a:pos x="T10" y="T11"/>
                </a:cxn>
              </a:cxnLst>
              <a:rect l="0" t="0" r="r" b="b"/>
              <a:pathLst>
                <a:path w="869" h="401">
                  <a:moveTo>
                    <a:pt x="856" y="375"/>
                  </a:moveTo>
                  <a:lnTo>
                    <a:pt x="869" y="349"/>
                  </a:lnTo>
                  <a:lnTo>
                    <a:pt x="19" y="0"/>
                  </a:lnTo>
                  <a:lnTo>
                    <a:pt x="0" y="52"/>
                  </a:lnTo>
                  <a:lnTo>
                    <a:pt x="844" y="401"/>
                  </a:lnTo>
                  <a:lnTo>
                    <a:pt x="856" y="37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pic>
        <p:nvPicPr>
          <p:cNvPr id="32789" name="Picture 21" descr="Na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5125" y="121121"/>
            <a:ext cx="1077019" cy="818475"/>
          </a:xfrm>
          <a:prstGeom prst="rect">
            <a:avLst/>
          </a:prstGeom>
          <a:noFill/>
          <a:extLst>
            <a:ext uri="{909E8E84-426E-40DD-AFC4-6F175D3DCCD1}">
              <a14:hiddenFill xmlns:a14="http://schemas.microsoft.com/office/drawing/2010/main">
                <a:solidFill>
                  <a:srgbClr val="FFFFFF"/>
                </a:solidFill>
              </a14:hiddenFill>
            </a:ext>
          </a:extLst>
        </p:spPr>
      </p:pic>
      <p:sp>
        <p:nvSpPr>
          <p:cNvPr id="28" name="Content Placeholder 2"/>
          <p:cNvSpPr txBox="1">
            <a:spLocks/>
          </p:cNvSpPr>
          <p:nvPr/>
        </p:nvSpPr>
        <p:spPr>
          <a:xfrm>
            <a:off x="559098" y="5885200"/>
            <a:ext cx="7890225" cy="4711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r" fontAlgn="auto">
              <a:spcAft>
                <a:spcPts val="0"/>
              </a:spcAft>
              <a:buFont typeface="Arial" pitchFamily="34" charset="0"/>
              <a:buNone/>
            </a:pPr>
            <a:r>
              <a:rPr lang="en-CA" sz="1400" b="0" i="1" dirty="0" smtClean="0">
                <a:solidFill>
                  <a:schemeClr val="tx1"/>
                </a:solidFill>
                <a:effectLst>
                  <a:outerShdw blurRad="63500" dist="38100" dir="5400000" algn="t" rotWithShape="0">
                    <a:prstClr val="black">
                      <a:alpha val="25000"/>
                    </a:prstClr>
                  </a:outerShdw>
                </a:effectLst>
                <a:latin typeface="Cambria" panose="02040503050406030204" pitchFamily="18" charset="0"/>
                <a:ea typeface="+mj-ea"/>
                <a:cs typeface="+mj-cs"/>
              </a:rPr>
              <a:t>Dr</a:t>
            </a:r>
            <a:r>
              <a:rPr lang="en-CA" sz="1400" b="0" i="1" dirty="0">
                <a:solidFill>
                  <a:schemeClr val="tx1"/>
                </a:solidFill>
                <a:effectLst>
                  <a:outerShdw blurRad="63500" dist="38100" dir="5400000" algn="t" rotWithShape="0">
                    <a:prstClr val="black">
                      <a:alpha val="25000"/>
                    </a:prstClr>
                  </a:outerShdw>
                </a:effectLst>
                <a:latin typeface="Cambria" panose="02040503050406030204" pitchFamily="18" charset="0"/>
                <a:ea typeface="+mj-ea"/>
                <a:cs typeface="+mj-cs"/>
              </a:rPr>
              <a:t>. </a:t>
            </a:r>
            <a:r>
              <a:rPr lang="en-CA" sz="1400" b="0" i="1" dirty="0" smtClean="0">
                <a:solidFill>
                  <a:schemeClr val="tx1"/>
                </a:solidFill>
                <a:effectLst>
                  <a:outerShdw blurRad="63500" dist="38100" dir="5400000" algn="t" rotWithShape="0">
                    <a:prstClr val="black">
                      <a:alpha val="25000"/>
                    </a:prstClr>
                  </a:outerShdw>
                </a:effectLst>
                <a:latin typeface="Cambria" panose="02040503050406030204" pitchFamily="18" charset="0"/>
                <a:ea typeface="+mj-ea"/>
                <a:cs typeface="+mj-cs"/>
              </a:rPr>
              <a:t>Ray Clifford, 1998</a:t>
            </a:r>
            <a:endParaRPr lang="en-CA" sz="1400" b="0" i="1" dirty="0">
              <a:solidFill>
                <a:schemeClr val="tx1"/>
              </a:solidFill>
              <a:effectLst>
                <a:outerShdw blurRad="63500" dist="38100" dir="5400000" algn="t" rotWithShape="0">
                  <a:prstClr val="black">
                    <a:alpha val="25000"/>
                  </a:prstClr>
                </a:outerShdw>
              </a:effectLst>
              <a:latin typeface="Cambria" panose="02040503050406030204" pitchFamily="18" charset="0"/>
              <a:ea typeface="+mj-ea"/>
              <a:cs typeface="+mj-cs"/>
            </a:endParaRPr>
          </a:p>
          <a:p>
            <a:pPr marL="457200" lvl="1" indent="0" fontAlgn="auto">
              <a:spcAft>
                <a:spcPts val="0"/>
              </a:spcAft>
              <a:buFont typeface="Courier New" pitchFamily="49" charset="0"/>
              <a:buNone/>
            </a:pPr>
            <a:endParaRPr lang="en-CA" b="0" dirty="0" smtClean="0">
              <a:latin typeface="Arial" charset="0"/>
            </a:endParaRPr>
          </a:p>
          <a:p>
            <a:pPr lvl="1" fontAlgn="auto">
              <a:spcAft>
                <a:spcPts val="0"/>
              </a:spcAft>
              <a:buFontTx/>
              <a:buChar char="-"/>
            </a:pPr>
            <a:endParaRPr lang="en-CA" b="0" dirty="0">
              <a:latin typeface="Arial" charset="0"/>
            </a:endParaRPr>
          </a:p>
        </p:txBody>
      </p:sp>
      <p:graphicFrame>
        <p:nvGraphicFramePr>
          <p:cNvPr id="29" name="Content Placeholder 5"/>
          <p:cNvGraphicFramePr>
            <a:graphicFrameLocks noGrp="1"/>
          </p:cNvGraphicFramePr>
          <p:nvPr>
            <p:ph idx="1"/>
            <p:extLst>
              <p:ext uri="{D42A27DB-BD31-4B8C-83A1-F6EECF244321}">
                <p14:modId xmlns:p14="http://schemas.microsoft.com/office/powerpoint/2010/main" val="3942494673"/>
              </p:ext>
            </p:extLst>
          </p:nvPr>
        </p:nvGraphicFramePr>
        <p:xfrm>
          <a:off x="564141" y="1409951"/>
          <a:ext cx="7882794" cy="4385883"/>
        </p:xfrm>
        <a:graphic>
          <a:graphicData uri="http://schemas.openxmlformats.org/drawingml/2006/table">
            <a:tbl>
              <a:tblPr/>
              <a:tblGrid>
                <a:gridCol w="2469351"/>
                <a:gridCol w="3044758"/>
                <a:gridCol w="2368685"/>
              </a:tblGrid>
              <a:tr h="3777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a:ln>
                            <a:noFill/>
                          </a:ln>
                          <a:solidFill>
                            <a:srgbClr val="FFFFFF"/>
                          </a:solidFill>
                          <a:effectLst/>
                          <a:latin typeface="Arial" charset="0"/>
                          <a:ea typeface="ＭＳ Ｐゴシック" charset="0"/>
                          <a:cs typeface="ＭＳ Ｐゴシック" charset="0"/>
                        </a:rPr>
                        <a:t>Author </a:t>
                      </a:r>
                      <a:r>
                        <a:rPr kumimoji="0" lang="en-CA" sz="1800" b="1" i="0" u="none" strike="noStrike" cap="none" normalizeH="0" baseline="0" dirty="0" smtClean="0">
                          <a:ln>
                            <a:noFill/>
                          </a:ln>
                          <a:solidFill>
                            <a:srgbClr val="FFFFFF"/>
                          </a:solidFill>
                          <a:effectLst/>
                          <a:latin typeface="Arial" charset="0"/>
                          <a:ea typeface="ＭＳ Ｐゴシック" charset="0"/>
                          <a:cs typeface="ＭＳ Ｐゴシック" charset="0"/>
                        </a:rPr>
                        <a:t>Purpose</a:t>
                      </a:r>
                      <a:endParaRPr kumimoji="0" lang="en-CA" sz="1800" b="1" i="0" u="none" strike="noStrike" cap="none" normalizeH="0" baseline="0" dirty="0">
                        <a:ln>
                          <a:noFill/>
                        </a:ln>
                        <a:solidFill>
                          <a:srgbClr val="FFFFFF"/>
                        </a:solidFill>
                        <a:effectLst/>
                        <a:latin typeface="Arial" charset="0"/>
                        <a:ea typeface="ＭＳ Ｐゴシック" charset="0"/>
                        <a:cs typeface="ＭＳ Ｐゴシック"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a:ln>
                            <a:noFill/>
                          </a:ln>
                          <a:solidFill>
                            <a:srgbClr val="FFFFFF"/>
                          </a:solidFill>
                          <a:effectLst/>
                          <a:latin typeface="Arial" charset="0"/>
                          <a:ea typeface="ＭＳ Ｐゴシック" charset="0"/>
                          <a:cs typeface="ＭＳ Ｐゴシック" charset="0"/>
                        </a:rPr>
                        <a:t>Typical Text Type </a:t>
                      </a:r>
                      <a:endParaRPr kumimoji="0" lang="en-CA" sz="1800" b="0" i="0" u="none" strike="noStrike" cap="none" normalizeH="0" baseline="0" dirty="0">
                        <a:ln>
                          <a:noFill/>
                        </a:ln>
                        <a:solidFill>
                          <a:srgbClr val="FFFFFF"/>
                        </a:solidFill>
                        <a:effectLst/>
                        <a:latin typeface="Arial" charset="0"/>
                        <a:ea typeface="ＭＳ Ｐゴシック" charset="0"/>
                        <a:cs typeface="ＭＳ Ｐゴシック"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a:ln>
                            <a:noFill/>
                          </a:ln>
                          <a:solidFill>
                            <a:srgbClr val="FFFFFF"/>
                          </a:solidFill>
                          <a:effectLst/>
                          <a:latin typeface="Arial" charset="0"/>
                          <a:ea typeface="ＭＳ Ｐゴシック" charset="0"/>
                          <a:cs typeface="ＭＳ Ｐゴシック" charset="0"/>
                        </a:rPr>
                        <a:t>Reader Purpose </a:t>
                      </a:r>
                      <a:endParaRPr kumimoji="0" lang="en-CA" sz="1800" b="0" i="0" u="none" strike="noStrike" cap="none" normalizeH="0" baseline="0" dirty="0">
                        <a:ln>
                          <a:noFill/>
                        </a:ln>
                        <a:solidFill>
                          <a:srgbClr val="FFFFFF"/>
                        </a:solidFill>
                        <a:effectLst/>
                        <a:latin typeface="Arial" charset="0"/>
                        <a:ea typeface="ＭＳ Ｐゴシック" charset="0"/>
                        <a:cs typeface="ＭＳ Ｐゴシック"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008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1" i="1" u="none" strike="noStrike" cap="none" normalizeH="0" baseline="0" dirty="0">
                          <a:ln>
                            <a:noFill/>
                          </a:ln>
                          <a:solidFill>
                            <a:srgbClr val="000000"/>
                          </a:solidFill>
                          <a:effectLst/>
                          <a:latin typeface="Arial" charset="0"/>
                          <a:ea typeface="ＭＳ Ｐゴシック" charset="0"/>
                          <a:cs typeface="ＭＳ Ｐゴシック" charset="0"/>
                        </a:rPr>
                        <a:t>Project</a:t>
                      </a:r>
                      <a:r>
                        <a:rPr kumimoji="0" lang="en-CA" sz="1600" b="1" i="0" u="none" strike="noStrike" cap="none" normalizeH="0" baseline="0" dirty="0">
                          <a:ln>
                            <a:noFill/>
                          </a:ln>
                          <a:solidFill>
                            <a:srgbClr val="000000"/>
                          </a:solidFill>
                          <a:effectLst/>
                          <a:latin typeface="Arial" charset="0"/>
                          <a:ea typeface="ＭＳ Ｐゴシック" charset="0"/>
                          <a:cs typeface="ＭＳ Ｐゴシック" charset="0"/>
                        </a:rPr>
                        <a:t> </a:t>
                      </a:r>
                      <a:r>
                        <a:rPr kumimoji="0" lang="en-CA" sz="1200" b="0" i="0" u="none" strike="noStrike" cap="none" normalizeH="0" baseline="0" dirty="0" smtClean="0">
                          <a:ln>
                            <a:noFill/>
                          </a:ln>
                          <a:solidFill>
                            <a:srgbClr val="000000"/>
                          </a:solidFill>
                          <a:effectLst/>
                          <a:latin typeface="Arial" charset="0"/>
                          <a:ea typeface="ＭＳ Ｐゴシック" charset="0"/>
                          <a:cs typeface="ＭＳ Ｐゴシック" charset="0"/>
                        </a:rPr>
                        <a:t>lines </a:t>
                      </a:r>
                      <a:r>
                        <a:rPr kumimoji="0" lang="en-CA" sz="1200" b="0" i="0" u="none" strike="noStrike" cap="none" normalizeH="0" baseline="0" dirty="0">
                          <a:ln>
                            <a:noFill/>
                          </a:ln>
                          <a:solidFill>
                            <a:srgbClr val="000000"/>
                          </a:solidFill>
                          <a:effectLst/>
                          <a:latin typeface="Arial" charset="0"/>
                          <a:ea typeface="ＭＳ Ｐゴシック" charset="0"/>
                          <a:cs typeface="ＭＳ Ｐゴシック" charset="0"/>
                        </a:rPr>
                        <a:t>of thought beyond the expected, connect previously unrelated ideas or concepts, and </a:t>
                      </a:r>
                      <a:r>
                        <a:rPr kumimoji="0" lang="en-CA" sz="1200" b="1" i="0" u="none" strike="noStrike" cap="none" normalizeH="0" baseline="0" dirty="0">
                          <a:ln>
                            <a:noFill/>
                          </a:ln>
                          <a:solidFill>
                            <a:srgbClr val="000000"/>
                          </a:solidFill>
                          <a:effectLst/>
                          <a:latin typeface="Arial" charset="0"/>
                          <a:ea typeface="ＭＳ Ｐゴシック" charset="0"/>
                          <a:cs typeface="ＭＳ Ｐゴシック" charset="0"/>
                        </a:rPr>
                        <a:t>present complex ideas with nuanced precision and virtuosity </a:t>
                      </a:r>
                      <a:r>
                        <a:rPr kumimoji="0" lang="en-CA" sz="1200" b="0" i="0" u="none" strike="noStrike" cap="none" normalizeH="0" baseline="0" dirty="0">
                          <a:ln>
                            <a:noFill/>
                          </a:ln>
                          <a:solidFill>
                            <a:srgbClr val="000000"/>
                          </a:solidFill>
                          <a:effectLst/>
                          <a:latin typeface="Arial" charset="0"/>
                          <a:ea typeface="ＭＳ Ｐゴシック" charset="0"/>
                          <a:cs typeface="ＭＳ Ｐゴシック" charset="0"/>
                        </a:rPr>
                        <a:t>– often with the goal of propelling the reader into the author’s world of thought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2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EEFF"/>
                    </a:solid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r>
                        <a:rPr kumimoji="0" lang="en-CA" sz="1200" b="1" i="0" u="none" strike="noStrike" cap="none" normalizeH="0" baseline="0" dirty="0">
                          <a:ln>
                            <a:noFill/>
                          </a:ln>
                          <a:solidFill>
                            <a:srgbClr val="000000"/>
                          </a:solidFill>
                          <a:effectLst/>
                          <a:latin typeface="Arial" charset="0"/>
                          <a:ea typeface="ＭＳ Ｐゴシック" charset="0"/>
                          <a:cs typeface="ＭＳ Ｐゴシック" charset="0"/>
                        </a:rPr>
                        <a:t>Extended discourse </a:t>
                      </a:r>
                      <a:r>
                        <a:rPr kumimoji="0" lang="en-CA" sz="1200" b="0" i="0" u="none" strike="noStrike" cap="none" normalizeH="0" baseline="0" dirty="0">
                          <a:ln>
                            <a:noFill/>
                          </a:ln>
                          <a:solidFill>
                            <a:srgbClr val="000000"/>
                          </a:solidFill>
                          <a:effectLst/>
                          <a:latin typeface="Arial" charset="0"/>
                          <a:ea typeface="ＭＳ Ｐゴシック" charset="0"/>
                          <a:cs typeface="ＭＳ Ｐゴシック" charset="0"/>
                        </a:rPr>
                        <a:t>that is tailored for the message being sent and for the intended audience. </a:t>
                      </a:r>
                      <a:endParaRPr kumimoji="0" lang="en-CA" sz="1200" b="0" i="0" u="none" strike="noStrike" cap="none" normalizeH="0" baseline="0" dirty="0" smtClean="0">
                        <a:ln>
                          <a:noFill/>
                        </a:ln>
                        <a:solidFill>
                          <a:srgbClr val="000000"/>
                        </a:solidFill>
                        <a:effectLst/>
                        <a:latin typeface="Arial" charset="0"/>
                        <a:ea typeface="ＭＳ Ｐゴシック" charset="0"/>
                        <a:cs typeface="ＭＳ Ｐゴシック" charset="0"/>
                      </a:endParaRPr>
                    </a:p>
                    <a:p>
                      <a:pPr marL="0" marR="0" lvl="0" indent="0" algn="l" defTabSz="914400" rtl="0" eaLnBrk="1" fontAlgn="base" latinLnBrk="0" hangingPunct="1">
                        <a:lnSpc>
                          <a:spcPct val="100000"/>
                        </a:lnSpc>
                        <a:spcBef>
                          <a:spcPts val="600"/>
                        </a:spcBef>
                        <a:spcAft>
                          <a:spcPct val="0"/>
                        </a:spcAft>
                        <a:buClrTx/>
                        <a:buSzTx/>
                        <a:buFontTx/>
                        <a:buNone/>
                        <a:tabLst/>
                      </a:pPr>
                      <a:r>
                        <a:rPr kumimoji="0" lang="en-CA" sz="1200" b="1" i="0" u="none" strike="noStrike" cap="none" normalizeH="0" baseline="0" dirty="0" smtClean="0">
                          <a:ln>
                            <a:noFill/>
                          </a:ln>
                          <a:solidFill>
                            <a:srgbClr val="000000"/>
                          </a:solidFill>
                          <a:effectLst/>
                          <a:latin typeface="Arial" charset="0"/>
                          <a:ea typeface="ＭＳ Ｐゴシック" charset="0"/>
                          <a:cs typeface="ＭＳ Ｐゴシック" charset="0"/>
                        </a:rPr>
                        <a:t>Texts </a:t>
                      </a:r>
                      <a:r>
                        <a:rPr kumimoji="0" lang="en-CA" sz="1200" b="1" i="0" u="none" strike="noStrike" cap="none" normalizeH="0" baseline="0" dirty="0">
                          <a:ln>
                            <a:noFill/>
                          </a:ln>
                          <a:solidFill>
                            <a:srgbClr val="000000"/>
                          </a:solidFill>
                          <a:effectLst/>
                          <a:latin typeface="Arial" charset="0"/>
                          <a:ea typeface="ＭＳ Ｐゴシック" charset="0"/>
                          <a:cs typeface="ＭＳ Ｐゴシック" charset="0"/>
                        </a:rPr>
                        <a:t>are highly individualized</a:t>
                      </a:r>
                      <a:r>
                        <a:rPr kumimoji="0" lang="en-CA" sz="1200" b="0" i="0" u="none" strike="noStrike" cap="none" normalizeH="0" baseline="0" dirty="0">
                          <a:ln>
                            <a:noFill/>
                          </a:ln>
                          <a:solidFill>
                            <a:srgbClr val="000000"/>
                          </a:solidFill>
                          <a:effectLst/>
                          <a:latin typeface="Arial" charset="0"/>
                          <a:ea typeface="ＭＳ Ｐゴシック" charset="0"/>
                          <a:cs typeface="ＭＳ Ｐゴシック" charset="0"/>
                        </a:rPr>
                        <a:t>, </a:t>
                      </a:r>
                      <a:r>
                        <a:rPr kumimoji="0" lang="en-CA" sz="1200" b="1" i="0" u="none" strike="noStrike" cap="none" normalizeH="0" baseline="0" dirty="0">
                          <a:ln>
                            <a:noFill/>
                          </a:ln>
                          <a:solidFill>
                            <a:srgbClr val="000000"/>
                          </a:solidFill>
                          <a:effectLst/>
                          <a:latin typeface="Arial" charset="0"/>
                          <a:ea typeface="ＭＳ Ｐゴシック" charset="0"/>
                          <a:cs typeface="ＭＳ Ｐゴシック" charset="0"/>
                        </a:rPr>
                        <a:t>abstract, innovative and culturally dense, </a:t>
                      </a:r>
                      <a:r>
                        <a:rPr kumimoji="0" lang="en-CA" sz="1200" b="0" i="0" u="none" strike="noStrike" cap="none" normalizeH="0" baseline="0" dirty="0">
                          <a:ln>
                            <a:noFill/>
                          </a:ln>
                          <a:solidFill>
                            <a:srgbClr val="000000"/>
                          </a:solidFill>
                          <a:effectLst/>
                          <a:latin typeface="Arial" charset="0"/>
                          <a:ea typeface="ＭＳ Ｐゴシック" charset="0"/>
                          <a:cs typeface="ＭＳ Ｐゴシック" charset="0"/>
                        </a:rPr>
                        <a:t>and may contain </a:t>
                      </a:r>
                      <a:r>
                        <a:rPr kumimoji="0" lang="en-CA" sz="1200" b="1" i="0" u="none" strike="noStrike" cap="none" normalizeH="0" baseline="0" dirty="0" smtClean="0">
                          <a:ln>
                            <a:noFill/>
                          </a:ln>
                          <a:solidFill>
                            <a:srgbClr val="000000"/>
                          </a:solidFill>
                          <a:effectLst/>
                          <a:latin typeface="Arial" charset="0"/>
                          <a:ea typeface="ＭＳ Ｐゴシック" charset="0"/>
                          <a:cs typeface="ＭＳ Ｐゴシック" charset="0"/>
                        </a:rPr>
                        <a:t>unpredictable </a:t>
                      </a:r>
                      <a:r>
                        <a:rPr kumimoji="0" lang="en-CA" sz="1200" b="1" i="0" u="none" strike="noStrike" cap="none" normalizeH="0" baseline="0" dirty="0">
                          <a:ln>
                            <a:noFill/>
                          </a:ln>
                          <a:solidFill>
                            <a:srgbClr val="000000"/>
                          </a:solidFill>
                          <a:effectLst/>
                          <a:latin typeface="Arial" charset="0"/>
                          <a:ea typeface="ＭＳ Ｐゴシック" charset="0"/>
                          <a:cs typeface="ＭＳ Ｐゴシック" charset="0"/>
                        </a:rPr>
                        <a:t>shifts in thought, tone and </a:t>
                      </a:r>
                      <a:r>
                        <a:rPr kumimoji="0" lang="en-CA" sz="1200" b="1" i="0" u="none" strike="noStrike" cap="none" normalizeH="0" baseline="0" dirty="0" smtClean="0">
                          <a:ln>
                            <a:noFill/>
                          </a:ln>
                          <a:solidFill>
                            <a:srgbClr val="000000"/>
                          </a:solidFill>
                          <a:effectLst/>
                          <a:latin typeface="Arial" charset="0"/>
                          <a:ea typeface="ＭＳ Ｐゴシック" charset="0"/>
                          <a:cs typeface="ＭＳ Ｐゴシック" charset="0"/>
                        </a:rPr>
                        <a:t>register</a:t>
                      </a:r>
                      <a:r>
                        <a:rPr kumimoji="0" lang="en-CA" sz="1200" b="0" i="0" u="none" strike="noStrike" cap="none" normalizeH="0" baseline="0" dirty="0" smtClean="0">
                          <a:ln>
                            <a:noFill/>
                          </a:ln>
                          <a:solidFill>
                            <a:srgbClr val="000000"/>
                          </a:solidFill>
                          <a:effectLst/>
                          <a:latin typeface="Arial" charset="0"/>
                          <a:ea typeface="ＭＳ Ｐゴシック" charset="0"/>
                          <a:cs typeface="ＭＳ Ｐゴシック" charset="0"/>
                        </a:rPr>
                        <a:t>.</a:t>
                      </a:r>
                    </a:p>
                    <a:p>
                      <a:pPr marL="0" marR="0" lvl="0" indent="0" algn="l" defTabSz="914400" rtl="0" eaLnBrk="1" fontAlgn="base" latinLnBrk="0" hangingPunct="1">
                        <a:lnSpc>
                          <a:spcPct val="100000"/>
                        </a:lnSpc>
                        <a:spcBef>
                          <a:spcPts val="60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charset="0"/>
                          <a:ea typeface="ＭＳ Ｐゴシック" charset="0"/>
                          <a:cs typeface="ＭＳ Ｐゴシック" charset="0"/>
                        </a:rPr>
                        <a:t>To </a:t>
                      </a:r>
                      <a:r>
                        <a:rPr kumimoji="0" lang="en-CA" sz="1200" b="0" i="0" u="none" strike="noStrike" cap="none" normalizeH="0" baseline="0" dirty="0">
                          <a:ln>
                            <a:noFill/>
                          </a:ln>
                          <a:solidFill>
                            <a:srgbClr val="000000"/>
                          </a:solidFill>
                          <a:effectLst/>
                          <a:latin typeface="Arial" charset="0"/>
                          <a:ea typeface="ＭＳ Ｐゴシック" charset="0"/>
                          <a:cs typeface="ＭＳ Ｐゴシック" charset="0"/>
                        </a:rPr>
                        <a:t>achieve the desired tone and precision of thought, the author will often demonstrate the skillful use of </a:t>
                      </a:r>
                      <a:r>
                        <a:rPr kumimoji="0" lang="en-CA" sz="1200" b="1" i="0" u="none" strike="noStrike" cap="none" normalizeH="0" baseline="0" dirty="0">
                          <a:ln>
                            <a:noFill/>
                          </a:ln>
                          <a:solidFill>
                            <a:srgbClr val="000000"/>
                          </a:solidFill>
                          <a:effectLst/>
                          <a:latin typeface="Arial" charset="0"/>
                          <a:ea typeface="ＭＳ Ｐゴシック" charset="0"/>
                          <a:cs typeface="ＭＳ Ｐゴシック" charset="0"/>
                        </a:rPr>
                        <a:t>low-frequency, subtle and nuanced vocabulary, cultural and historical concepts, </a:t>
                      </a:r>
                      <a:r>
                        <a:rPr kumimoji="0" lang="en-CA" sz="1200" b="0" i="0" u="none" strike="noStrike" cap="none" normalizeH="0" baseline="0" dirty="0">
                          <a:ln>
                            <a:noFill/>
                          </a:ln>
                          <a:solidFill>
                            <a:srgbClr val="000000"/>
                          </a:solidFill>
                          <a:effectLst/>
                          <a:latin typeface="Arial" charset="0"/>
                          <a:ea typeface="ＭＳ Ｐゴシック" charset="0"/>
                          <a:cs typeface="ＭＳ Ｐゴシック" charset="0"/>
                        </a:rPr>
                        <a:t>and an understanding of the </a:t>
                      </a:r>
                      <a:r>
                        <a:rPr kumimoji="0" lang="en-CA" sz="1200" b="0" i="0" u="none" strike="noStrike" cap="none" normalizeH="0" baseline="0" dirty="0" smtClean="0">
                          <a:ln>
                            <a:noFill/>
                          </a:ln>
                          <a:solidFill>
                            <a:srgbClr val="000000"/>
                          </a:solidFill>
                          <a:effectLst/>
                          <a:latin typeface="Arial" charset="0"/>
                          <a:ea typeface="ＭＳ Ｐゴシック" charset="0"/>
                          <a:cs typeface="ＭＳ Ｐゴシック" charset="0"/>
                        </a:rPr>
                        <a:t>audience.</a:t>
                      </a:r>
                    </a:p>
                    <a:p>
                      <a:pPr marL="0" marR="0" lvl="0" indent="0" algn="l" defTabSz="914400" rtl="0" eaLnBrk="1" fontAlgn="base" latinLnBrk="0" hangingPunct="1">
                        <a:lnSpc>
                          <a:spcPct val="100000"/>
                        </a:lnSpc>
                        <a:spcBef>
                          <a:spcPts val="600"/>
                        </a:spcBef>
                        <a:spcAft>
                          <a:spcPct val="0"/>
                        </a:spcAft>
                        <a:buClrTx/>
                        <a:buSzTx/>
                        <a:buFontTx/>
                        <a:buNone/>
                        <a:tabLst/>
                      </a:pPr>
                      <a:r>
                        <a:rPr kumimoji="0" lang="en-CA" sz="1200" b="0" i="1" u="none" strike="noStrike" cap="none" normalizeH="0" baseline="0" dirty="0" smtClean="0">
                          <a:ln>
                            <a:noFill/>
                          </a:ln>
                          <a:solidFill>
                            <a:srgbClr val="000000"/>
                          </a:solidFill>
                          <a:effectLst/>
                          <a:latin typeface="Arial" charset="0"/>
                          <a:ea typeface="ＭＳ Ｐゴシック" charset="0"/>
                          <a:cs typeface="ＭＳ Ｐゴシック" charset="0"/>
                        </a:rPr>
                        <a:t>Examples</a:t>
                      </a:r>
                      <a:r>
                        <a:rPr kumimoji="0" lang="en-CA" sz="1200" b="0" i="1" u="none" strike="noStrike" cap="none" normalizeH="0" baseline="0" dirty="0">
                          <a:ln>
                            <a:noFill/>
                          </a:ln>
                          <a:solidFill>
                            <a:srgbClr val="000000"/>
                          </a:solidFill>
                          <a:effectLst/>
                          <a:latin typeface="Arial" charset="0"/>
                          <a:ea typeface="ＭＳ Ｐゴシック" charset="0"/>
                          <a:cs typeface="ＭＳ Ｐゴシック" charset="0"/>
                        </a:rPr>
                        <a:t>: </a:t>
                      </a:r>
                      <a:r>
                        <a:rPr kumimoji="0" lang="en-CA" sz="1200" b="0" i="0" u="none" strike="noStrike" cap="none" normalizeH="0" baseline="0" dirty="0">
                          <a:ln>
                            <a:noFill/>
                          </a:ln>
                          <a:solidFill>
                            <a:srgbClr val="000000"/>
                          </a:solidFill>
                          <a:effectLst/>
                          <a:latin typeface="Arial" charset="0"/>
                          <a:ea typeface="ＭＳ Ｐゴシック" charset="0"/>
                          <a:cs typeface="ＭＳ Ｐゴシック" charset="0"/>
                        </a:rPr>
                        <a:t>articles from the fields of military philosophy/ethics, literary criticism, treaties, policies, professional literature, politics, economics, etc. </a:t>
                      </a:r>
                      <a:r>
                        <a:rPr kumimoji="0" lang="en-CA" sz="1000" b="0" i="0" u="none" strike="noStrike" cap="none" normalizeH="0" baseline="0" dirty="0">
                          <a:ln>
                            <a:noFill/>
                          </a:ln>
                          <a:solidFill>
                            <a:srgbClr val="000000"/>
                          </a:solidFill>
                          <a:effectLst/>
                          <a:latin typeface="Arial" charset="0"/>
                          <a:ea typeface="ＭＳ Ｐゴシック" charset="0"/>
                          <a:cs typeface="ＭＳ Ｐゴシック"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0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200" b="1" i="1" u="none" strike="noStrike" cap="none" normalizeH="0" baseline="0" dirty="0">
                          <a:ln>
                            <a:noFill/>
                          </a:ln>
                          <a:solidFill>
                            <a:srgbClr val="000000"/>
                          </a:solidFill>
                          <a:effectLst/>
                          <a:latin typeface="Arial" charset="0"/>
                          <a:ea typeface="ＭＳ Ｐゴシック" charset="0"/>
                          <a:cs typeface="ＭＳ Ｐゴシック" charset="0"/>
                        </a:rPr>
                        <a:t>Read </a:t>
                      </a:r>
                      <a:r>
                        <a:rPr kumimoji="0" lang="en-CA" sz="1200" b="0" i="0" u="none" strike="noStrike" cap="none" normalizeH="0" baseline="0" dirty="0">
                          <a:ln>
                            <a:noFill/>
                          </a:ln>
                          <a:solidFill>
                            <a:srgbClr val="000000"/>
                          </a:solidFill>
                          <a:effectLst/>
                          <a:latin typeface="Arial" charset="0"/>
                          <a:ea typeface="ＭＳ Ｐゴシック" charset="0"/>
                          <a:cs typeface="ＭＳ Ｐゴシック" charset="0"/>
                        </a:rPr>
                        <a:t>“</a:t>
                      </a:r>
                      <a:r>
                        <a:rPr kumimoji="0" lang="en-CA" altLang="ja-JP" sz="1200" b="1" i="0" u="none" strike="noStrike" cap="none" normalizeH="0" baseline="0" dirty="0">
                          <a:ln>
                            <a:noFill/>
                          </a:ln>
                          <a:solidFill>
                            <a:srgbClr val="000000"/>
                          </a:solidFill>
                          <a:effectLst/>
                          <a:latin typeface="Arial" charset="0"/>
                          <a:ea typeface="ＭＳ Ｐゴシック" charset="0"/>
                          <a:cs typeface="ＭＳ Ｐゴシック" charset="0"/>
                        </a:rPr>
                        <a:t>beyond the lines</a:t>
                      </a:r>
                      <a:r>
                        <a:rPr kumimoji="0" lang="en-CA" sz="1200" b="0" i="0" u="none" strike="noStrike" cap="none" normalizeH="0" baseline="0" dirty="0">
                          <a:ln>
                            <a:noFill/>
                          </a:ln>
                          <a:solidFill>
                            <a:srgbClr val="000000"/>
                          </a:solidFill>
                          <a:effectLst/>
                          <a:latin typeface="Arial" charset="0"/>
                          <a:ea typeface="ＭＳ Ｐゴシック" charset="0"/>
                          <a:cs typeface="ＭＳ Ｐゴシック" charset="0"/>
                        </a:rPr>
                        <a:t>”</a:t>
                      </a:r>
                      <a:r>
                        <a:rPr kumimoji="0" lang="en-CA" altLang="ja-JP" sz="1200" b="0" i="0" u="none" strike="noStrike" cap="none" normalizeH="0" baseline="0" dirty="0">
                          <a:ln>
                            <a:noFill/>
                          </a:ln>
                          <a:solidFill>
                            <a:srgbClr val="000000"/>
                          </a:solidFill>
                          <a:effectLst/>
                          <a:latin typeface="Arial" charset="0"/>
                          <a:ea typeface="ＭＳ Ｐゴシック" charset="0"/>
                          <a:cs typeface="ＭＳ Ｐゴシック" charset="0"/>
                        </a:rPr>
                        <a:t>, to understand the author</a:t>
                      </a:r>
                      <a:r>
                        <a:rPr kumimoji="0" lang="en-CA" sz="1200" b="0" i="0" u="none" strike="noStrike" cap="none" normalizeH="0" baseline="0" dirty="0">
                          <a:ln>
                            <a:noFill/>
                          </a:ln>
                          <a:solidFill>
                            <a:srgbClr val="000000"/>
                          </a:solidFill>
                          <a:effectLst/>
                          <a:latin typeface="Arial" charset="0"/>
                          <a:ea typeface="ＭＳ Ｐゴシック" charset="0"/>
                          <a:cs typeface="ＭＳ Ｐゴシック" charset="0"/>
                        </a:rPr>
                        <a:t>’</a:t>
                      </a:r>
                      <a:r>
                        <a:rPr kumimoji="0" lang="en-CA" altLang="ja-JP" sz="1200" b="0" i="0" u="none" strike="noStrike" cap="none" normalizeH="0" baseline="0" dirty="0">
                          <a:ln>
                            <a:noFill/>
                          </a:ln>
                          <a:solidFill>
                            <a:srgbClr val="000000"/>
                          </a:solidFill>
                          <a:effectLst/>
                          <a:latin typeface="Arial" charset="0"/>
                          <a:ea typeface="ＭＳ Ｐゴシック" charset="0"/>
                          <a:cs typeface="ＭＳ Ｐゴシック" charset="0"/>
                        </a:rPr>
                        <a:t>s sociolinguistic and cultural references, follow innovative turns of thought, and interpret the text in view of its wider cultural, societal, and political setting.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EEFF"/>
                    </a:solidFill>
                  </a:tcPr>
                </a:tc>
              </a:tr>
            </a:tbl>
          </a:graphicData>
        </a:graphic>
      </p:graphicFrame>
      <p:sp>
        <p:nvSpPr>
          <p:cNvPr id="30" name="Date Placeholder 3"/>
          <p:cNvSpPr>
            <a:spLocks noGrp="1"/>
          </p:cNvSpPr>
          <p:nvPr>
            <p:ph type="dt" sz="half" idx="10"/>
          </p:nvPr>
        </p:nvSpPr>
        <p:spPr>
          <a:xfrm>
            <a:off x="5612861" y="6356350"/>
            <a:ext cx="2836462" cy="365125"/>
          </a:xfrm>
        </p:spPr>
        <p:txBody>
          <a:bodyPr/>
          <a:lstStyle/>
          <a:p>
            <a:pPr>
              <a:defRPr/>
            </a:pPr>
            <a:r>
              <a:rPr lang="nl-NL" altLang="en-US" sz="1100" dirty="0" smtClean="0">
                <a:solidFill>
                  <a:schemeClr val="tx1">
                    <a:lumMod val="50000"/>
                    <a:lumOff val="50000"/>
                  </a:schemeClr>
                </a:solidFill>
              </a:rPr>
              <a:t>STANAG 6001 Level 4 Reading Test</a:t>
            </a:r>
            <a:endParaRPr lang="nl-NL" altLang="en-US" sz="1100" dirty="0">
              <a:solidFill>
                <a:schemeClr val="tx1">
                  <a:lumMod val="50000"/>
                  <a:lumOff val="50000"/>
                </a:schemeClr>
              </a:solidFill>
            </a:endParaRPr>
          </a:p>
        </p:txBody>
      </p:sp>
    </p:spTree>
    <p:extLst>
      <p:ext uri="{BB962C8B-B14F-4D97-AF65-F5344CB8AC3E}">
        <p14:creationId xmlns:p14="http://schemas.microsoft.com/office/powerpoint/2010/main" val="1300778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2000"/>
                                        <p:tgtEl>
                                          <p:spTgt spid="29"/>
                                        </p:tgtEl>
                                      </p:cBhvr>
                                    </p:animEffect>
                                  </p:childTnLst>
                                </p:cTn>
                              </p:par>
                            </p:childTnLst>
                          </p:cTn>
                        </p:par>
                        <p:par>
                          <p:cTn id="8" fill="hold">
                            <p:stCondLst>
                              <p:cond delay="2500"/>
                            </p:stCondLst>
                            <p:childTnLst>
                              <p:par>
                                <p:cTn id="9" presetID="10"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20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oll-339852_64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267" y="499533"/>
            <a:ext cx="7941733" cy="5151967"/>
          </a:xfrm>
          <a:prstGeom prst="rect">
            <a:avLst/>
          </a:prstGeom>
        </p:spPr>
      </p:pic>
      <p:sp>
        <p:nvSpPr>
          <p:cNvPr id="2" name="TextBox 1"/>
          <p:cNvSpPr txBox="1"/>
          <p:nvPr/>
        </p:nvSpPr>
        <p:spPr>
          <a:xfrm>
            <a:off x="2071990" y="1379528"/>
            <a:ext cx="5073877" cy="3816429"/>
          </a:xfrm>
          <a:prstGeom prst="rect">
            <a:avLst/>
          </a:prstGeom>
          <a:noFill/>
        </p:spPr>
        <p:txBody>
          <a:bodyPr wrap="square" rtlCol="0">
            <a:spAutoFit/>
          </a:bodyPr>
          <a:lstStyle/>
          <a:p>
            <a:r>
              <a:rPr lang="en-US" sz="4400" dirty="0" smtClean="0">
                <a:latin typeface="+mn-lt"/>
              </a:rPr>
              <a:t>“</a:t>
            </a:r>
            <a:r>
              <a:rPr lang="en-US" sz="4400" i="1" dirty="0" smtClean="0">
                <a:latin typeface="+mn-lt"/>
                <a:cs typeface="Apple Chancery"/>
              </a:rPr>
              <a:t>He who speaks (reads, writes) at level 4 at all times has no friends</a:t>
            </a:r>
            <a:r>
              <a:rPr lang="en-US" sz="4400" dirty="0" smtClean="0">
                <a:latin typeface="+mn-lt"/>
                <a:cs typeface="Apple Chancery"/>
              </a:rPr>
              <a:t>.”</a:t>
            </a:r>
          </a:p>
          <a:p>
            <a:endParaRPr lang="en-US" dirty="0" smtClean="0"/>
          </a:p>
          <a:p>
            <a:r>
              <a:rPr lang="en-US" sz="2600" b="0" dirty="0">
                <a:latin typeface="Comic Sans MS"/>
                <a:cs typeface="Comic Sans MS"/>
              </a:rPr>
              <a:t> </a:t>
            </a:r>
            <a:r>
              <a:rPr lang="en-US" sz="2600" b="0" dirty="0" smtClean="0">
                <a:latin typeface="Comic Sans MS"/>
                <a:cs typeface="Comic Sans MS"/>
              </a:rPr>
              <a:t>             Dr. </a:t>
            </a:r>
            <a:r>
              <a:rPr lang="en-US" sz="2600" b="0" dirty="0" err="1" smtClean="0">
                <a:latin typeface="Comic Sans MS"/>
                <a:cs typeface="Comic Sans MS"/>
              </a:rPr>
              <a:t>Dugald</a:t>
            </a:r>
            <a:r>
              <a:rPr lang="en-US" sz="2600" b="0" dirty="0" smtClean="0">
                <a:latin typeface="Comic Sans MS"/>
                <a:cs typeface="Comic Sans MS"/>
              </a:rPr>
              <a:t> </a:t>
            </a:r>
            <a:r>
              <a:rPr lang="en-US" sz="2600" b="0" dirty="0" err="1" smtClean="0">
                <a:latin typeface="Comic Sans MS"/>
                <a:cs typeface="Comic Sans MS"/>
              </a:rPr>
              <a:t>Sturges</a:t>
            </a:r>
            <a:endParaRPr lang="en-US" sz="2600" dirty="0"/>
          </a:p>
        </p:txBody>
      </p:sp>
      <p:sp>
        <p:nvSpPr>
          <p:cNvPr id="6" name="Date Placeholder 3"/>
          <p:cNvSpPr>
            <a:spLocks noGrp="1"/>
          </p:cNvSpPr>
          <p:nvPr>
            <p:ph type="dt" sz="half" idx="10"/>
          </p:nvPr>
        </p:nvSpPr>
        <p:spPr>
          <a:xfrm>
            <a:off x="5612861" y="6356350"/>
            <a:ext cx="2836462" cy="365125"/>
          </a:xfrm>
        </p:spPr>
        <p:txBody>
          <a:bodyPr/>
          <a:lstStyle/>
          <a:p>
            <a:pPr>
              <a:defRPr/>
            </a:pPr>
            <a:r>
              <a:rPr lang="nl-NL" altLang="en-US" sz="1100" dirty="0" smtClean="0">
                <a:solidFill>
                  <a:schemeClr val="tx1">
                    <a:lumMod val="50000"/>
                    <a:lumOff val="50000"/>
                  </a:schemeClr>
                </a:solidFill>
              </a:rPr>
              <a:t>STANAG 6001 Level 4 Reading Test</a:t>
            </a:r>
            <a:endParaRPr lang="nl-NL" altLang="en-US" sz="1100" dirty="0">
              <a:solidFill>
                <a:schemeClr val="tx1">
                  <a:lumMod val="50000"/>
                  <a:lumOff val="50000"/>
                </a:schemeClr>
              </a:solidFill>
            </a:endParaRPr>
          </a:p>
        </p:txBody>
      </p:sp>
    </p:spTree>
    <p:extLst>
      <p:ext uri="{BB962C8B-B14F-4D97-AF65-F5344CB8AC3E}">
        <p14:creationId xmlns:p14="http://schemas.microsoft.com/office/powerpoint/2010/main" val="23135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upRight)">
                                      <p:cBhvr>
                                        <p:cTn id="7" dur="2000"/>
                                        <p:tgtEl>
                                          <p:spTgt spid="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317214"/>
            <a:ext cx="9144000" cy="723646"/>
          </a:xfrm>
        </p:spPr>
        <p:txBody>
          <a:bodyPr/>
          <a:lstStyle/>
          <a:p>
            <a:pPr>
              <a:lnSpc>
                <a:spcPct val="100000"/>
              </a:lnSpc>
              <a:defRPr/>
            </a:pPr>
            <a:r>
              <a:rPr lang="en-CA" sz="3600" dirty="0" smtClean="0">
                <a:cs typeface="+mj-cs"/>
              </a:rPr>
              <a:t>Introduction and Background</a:t>
            </a:r>
            <a:endParaRPr lang="en-CA" sz="3600" dirty="0">
              <a:cs typeface="+mj-cs"/>
            </a:endParaRPr>
          </a:p>
        </p:txBody>
      </p:sp>
      <p:grpSp>
        <p:nvGrpSpPr>
          <p:cNvPr id="2" name="Group 2"/>
          <p:cNvGrpSpPr>
            <a:grpSpLocks/>
          </p:cNvGrpSpPr>
          <p:nvPr/>
        </p:nvGrpSpPr>
        <p:grpSpPr bwMode="auto">
          <a:xfrm>
            <a:off x="97645" y="121121"/>
            <a:ext cx="931665" cy="838747"/>
            <a:chOff x="4532" y="1685"/>
            <a:chExt cx="3085" cy="2647"/>
          </a:xfrm>
        </p:grpSpPr>
        <p:sp>
          <p:nvSpPr>
            <p:cNvPr id="3" name="Freeform 3"/>
            <p:cNvSpPr>
              <a:spLocks noEditPoints="1"/>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403 w 724"/>
                <a:gd name="T91" fmla="*/ 543 h 1525"/>
                <a:gd name="T92" fmla="*/ 403 w 724"/>
                <a:gd name="T93" fmla="*/ 259 h 1525"/>
                <a:gd name="T94" fmla="*/ 384 w 724"/>
                <a:gd name="T95" fmla="*/ 239 h 1525"/>
                <a:gd name="T96" fmla="*/ 359 w 724"/>
                <a:gd name="T97" fmla="*/ 214 h 1525"/>
                <a:gd name="T98" fmla="*/ 340 w 724"/>
                <a:gd name="T99" fmla="*/ 194 h 1525"/>
                <a:gd name="T100" fmla="*/ 321 w 724"/>
                <a:gd name="T101" fmla="*/ 627 h 1525"/>
                <a:gd name="T102" fmla="*/ 359 w 724"/>
                <a:gd name="T103" fmla="*/ 608 h 1525"/>
                <a:gd name="T104" fmla="*/ 384 w 724"/>
                <a:gd name="T105" fmla="*/ 588 h 1525"/>
                <a:gd name="T106" fmla="*/ 403 w 724"/>
                <a:gd name="T107" fmla="*/ 562 h 1525"/>
                <a:gd name="T108" fmla="*/ 403 w 724"/>
                <a:gd name="T109" fmla="*/ 1260 h 1525"/>
                <a:gd name="T110" fmla="*/ 403 w 724"/>
                <a:gd name="T111" fmla="*/ 847 h 1525"/>
                <a:gd name="T112" fmla="*/ 384 w 724"/>
                <a:gd name="T113" fmla="*/ 827 h 1525"/>
                <a:gd name="T114" fmla="*/ 359 w 724"/>
                <a:gd name="T115" fmla="*/ 801 h 1525"/>
                <a:gd name="T116" fmla="*/ 340 w 724"/>
                <a:gd name="T117" fmla="*/ 782 h 1525"/>
                <a:gd name="T118" fmla="*/ 321 w 724"/>
                <a:gd name="T119" fmla="*/ 1324 h 1525"/>
                <a:gd name="T120" fmla="*/ 359 w 724"/>
                <a:gd name="T121" fmla="*/ 1324 h 1525"/>
                <a:gd name="T122" fmla="*/ 384 w 724"/>
                <a:gd name="T123" fmla="*/ 1305 h 1525"/>
                <a:gd name="T124" fmla="*/ 403 w 724"/>
                <a:gd name="T125" fmla="*/ 1286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close/>
                  <a:moveTo>
                    <a:pt x="403" y="543"/>
                  </a:moveTo>
                  <a:lnTo>
                    <a:pt x="403" y="278"/>
                  </a:lnTo>
                  <a:lnTo>
                    <a:pt x="403" y="259"/>
                  </a:lnTo>
                  <a:lnTo>
                    <a:pt x="403" y="239"/>
                  </a:lnTo>
                  <a:lnTo>
                    <a:pt x="384" y="239"/>
                  </a:lnTo>
                  <a:lnTo>
                    <a:pt x="384" y="214"/>
                  </a:lnTo>
                  <a:lnTo>
                    <a:pt x="359" y="214"/>
                  </a:lnTo>
                  <a:lnTo>
                    <a:pt x="340" y="214"/>
                  </a:lnTo>
                  <a:lnTo>
                    <a:pt x="340" y="194"/>
                  </a:lnTo>
                  <a:lnTo>
                    <a:pt x="321" y="194"/>
                  </a:lnTo>
                  <a:lnTo>
                    <a:pt x="321" y="627"/>
                  </a:lnTo>
                  <a:lnTo>
                    <a:pt x="340" y="627"/>
                  </a:lnTo>
                  <a:lnTo>
                    <a:pt x="359" y="608"/>
                  </a:lnTo>
                  <a:lnTo>
                    <a:pt x="384" y="608"/>
                  </a:lnTo>
                  <a:lnTo>
                    <a:pt x="384" y="588"/>
                  </a:lnTo>
                  <a:lnTo>
                    <a:pt x="403" y="588"/>
                  </a:lnTo>
                  <a:lnTo>
                    <a:pt x="403" y="562"/>
                  </a:lnTo>
                  <a:lnTo>
                    <a:pt x="403" y="543"/>
                  </a:lnTo>
                  <a:close/>
                  <a:moveTo>
                    <a:pt x="403" y="1260"/>
                  </a:moveTo>
                  <a:lnTo>
                    <a:pt x="403" y="866"/>
                  </a:lnTo>
                  <a:lnTo>
                    <a:pt x="403" y="847"/>
                  </a:lnTo>
                  <a:lnTo>
                    <a:pt x="403" y="827"/>
                  </a:lnTo>
                  <a:lnTo>
                    <a:pt x="384" y="827"/>
                  </a:lnTo>
                  <a:lnTo>
                    <a:pt x="384" y="801"/>
                  </a:lnTo>
                  <a:lnTo>
                    <a:pt x="359" y="801"/>
                  </a:lnTo>
                  <a:lnTo>
                    <a:pt x="359" y="782"/>
                  </a:lnTo>
                  <a:lnTo>
                    <a:pt x="340" y="782"/>
                  </a:lnTo>
                  <a:lnTo>
                    <a:pt x="321" y="782"/>
                  </a:lnTo>
                  <a:lnTo>
                    <a:pt x="321" y="1324"/>
                  </a:lnTo>
                  <a:lnTo>
                    <a:pt x="340" y="1324"/>
                  </a:lnTo>
                  <a:lnTo>
                    <a:pt x="359" y="1324"/>
                  </a:lnTo>
                  <a:lnTo>
                    <a:pt x="384" y="1324"/>
                  </a:lnTo>
                  <a:lnTo>
                    <a:pt x="384" y="1305"/>
                  </a:lnTo>
                  <a:lnTo>
                    <a:pt x="403" y="1305"/>
                  </a:lnTo>
                  <a:lnTo>
                    <a:pt x="403" y="1286"/>
                  </a:lnTo>
                  <a:lnTo>
                    <a:pt x="403" y="126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 name="Freeform 4"/>
            <p:cNvSpPr>
              <a:spLocks/>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Freeform 5"/>
            <p:cNvSpPr>
              <a:spLocks/>
            </p:cNvSpPr>
            <p:nvPr/>
          </p:nvSpPr>
          <p:spPr bwMode="auto">
            <a:xfrm>
              <a:off x="5144" y="2729"/>
              <a:ext cx="82" cy="433"/>
            </a:xfrm>
            <a:custGeom>
              <a:avLst/>
              <a:gdLst>
                <a:gd name="T0" fmla="*/ 82 w 82"/>
                <a:gd name="T1" fmla="*/ 349 h 433"/>
                <a:gd name="T2" fmla="*/ 82 w 82"/>
                <a:gd name="T3" fmla="*/ 84 h 433"/>
                <a:gd name="T4" fmla="*/ 82 w 82"/>
                <a:gd name="T5" fmla="*/ 65 h 433"/>
                <a:gd name="T6" fmla="*/ 82 w 82"/>
                <a:gd name="T7" fmla="*/ 45 h 433"/>
                <a:gd name="T8" fmla="*/ 63 w 82"/>
                <a:gd name="T9" fmla="*/ 45 h 433"/>
                <a:gd name="T10" fmla="*/ 63 w 82"/>
                <a:gd name="T11" fmla="*/ 20 h 433"/>
                <a:gd name="T12" fmla="*/ 38 w 82"/>
                <a:gd name="T13" fmla="*/ 20 h 433"/>
                <a:gd name="T14" fmla="*/ 19 w 82"/>
                <a:gd name="T15" fmla="*/ 20 h 433"/>
                <a:gd name="T16" fmla="*/ 19 w 82"/>
                <a:gd name="T17" fmla="*/ 0 h 433"/>
                <a:gd name="T18" fmla="*/ 0 w 82"/>
                <a:gd name="T19" fmla="*/ 0 h 433"/>
                <a:gd name="T20" fmla="*/ 0 w 82"/>
                <a:gd name="T21" fmla="*/ 433 h 433"/>
                <a:gd name="T22" fmla="*/ 19 w 82"/>
                <a:gd name="T23" fmla="*/ 433 h 433"/>
                <a:gd name="T24" fmla="*/ 38 w 82"/>
                <a:gd name="T25" fmla="*/ 414 h 433"/>
                <a:gd name="T26" fmla="*/ 63 w 82"/>
                <a:gd name="T27" fmla="*/ 414 h 433"/>
                <a:gd name="T28" fmla="*/ 63 w 82"/>
                <a:gd name="T29" fmla="*/ 394 h 433"/>
                <a:gd name="T30" fmla="*/ 82 w 82"/>
                <a:gd name="T31" fmla="*/ 394 h 433"/>
                <a:gd name="T32" fmla="*/ 82 w 82"/>
                <a:gd name="T33" fmla="*/ 368 h 433"/>
                <a:gd name="T34" fmla="*/ 82 w 82"/>
                <a:gd name="T35" fmla="*/ 34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433">
                  <a:moveTo>
                    <a:pt x="82" y="349"/>
                  </a:moveTo>
                  <a:lnTo>
                    <a:pt x="82" y="84"/>
                  </a:lnTo>
                  <a:lnTo>
                    <a:pt x="82" y="65"/>
                  </a:lnTo>
                  <a:lnTo>
                    <a:pt x="82" y="45"/>
                  </a:lnTo>
                  <a:lnTo>
                    <a:pt x="63" y="45"/>
                  </a:lnTo>
                  <a:lnTo>
                    <a:pt x="63" y="20"/>
                  </a:lnTo>
                  <a:lnTo>
                    <a:pt x="38" y="20"/>
                  </a:lnTo>
                  <a:lnTo>
                    <a:pt x="19" y="20"/>
                  </a:lnTo>
                  <a:lnTo>
                    <a:pt x="19" y="0"/>
                  </a:lnTo>
                  <a:lnTo>
                    <a:pt x="0" y="0"/>
                  </a:lnTo>
                  <a:lnTo>
                    <a:pt x="0" y="433"/>
                  </a:lnTo>
                  <a:lnTo>
                    <a:pt x="19" y="433"/>
                  </a:lnTo>
                  <a:lnTo>
                    <a:pt x="38" y="414"/>
                  </a:lnTo>
                  <a:lnTo>
                    <a:pt x="63" y="414"/>
                  </a:lnTo>
                  <a:lnTo>
                    <a:pt x="63" y="394"/>
                  </a:lnTo>
                  <a:lnTo>
                    <a:pt x="82" y="394"/>
                  </a:lnTo>
                  <a:lnTo>
                    <a:pt x="82" y="368"/>
                  </a:lnTo>
                  <a:lnTo>
                    <a:pt x="82" y="349"/>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7" name="Freeform 6"/>
            <p:cNvSpPr>
              <a:spLocks/>
            </p:cNvSpPr>
            <p:nvPr/>
          </p:nvSpPr>
          <p:spPr bwMode="auto">
            <a:xfrm>
              <a:off x="5144" y="3317"/>
              <a:ext cx="82" cy="542"/>
            </a:xfrm>
            <a:custGeom>
              <a:avLst/>
              <a:gdLst>
                <a:gd name="T0" fmla="*/ 82 w 82"/>
                <a:gd name="T1" fmla="*/ 478 h 542"/>
                <a:gd name="T2" fmla="*/ 82 w 82"/>
                <a:gd name="T3" fmla="*/ 84 h 542"/>
                <a:gd name="T4" fmla="*/ 82 w 82"/>
                <a:gd name="T5" fmla="*/ 65 h 542"/>
                <a:gd name="T6" fmla="*/ 82 w 82"/>
                <a:gd name="T7" fmla="*/ 45 h 542"/>
                <a:gd name="T8" fmla="*/ 63 w 82"/>
                <a:gd name="T9" fmla="*/ 45 h 542"/>
                <a:gd name="T10" fmla="*/ 63 w 82"/>
                <a:gd name="T11" fmla="*/ 19 h 542"/>
                <a:gd name="T12" fmla="*/ 38 w 82"/>
                <a:gd name="T13" fmla="*/ 19 h 542"/>
                <a:gd name="T14" fmla="*/ 38 w 82"/>
                <a:gd name="T15" fmla="*/ 0 h 542"/>
                <a:gd name="T16" fmla="*/ 19 w 82"/>
                <a:gd name="T17" fmla="*/ 0 h 542"/>
                <a:gd name="T18" fmla="*/ 0 w 82"/>
                <a:gd name="T19" fmla="*/ 0 h 542"/>
                <a:gd name="T20" fmla="*/ 0 w 82"/>
                <a:gd name="T21" fmla="*/ 542 h 542"/>
                <a:gd name="T22" fmla="*/ 19 w 82"/>
                <a:gd name="T23" fmla="*/ 542 h 542"/>
                <a:gd name="T24" fmla="*/ 38 w 82"/>
                <a:gd name="T25" fmla="*/ 542 h 542"/>
                <a:gd name="T26" fmla="*/ 63 w 82"/>
                <a:gd name="T27" fmla="*/ 542 h 542"/>
                <a:gd name="T28" fmla="*/ 63 w 82"/>
                <a:gd name="T29" fmla="*/ 523 h 542"/>
                <a:gd name="T30" fmla="*/ 82 w 82"/>
                <a:gd name="T31" fmla="*/ 523 h 542"/>
                <a:gd name="T32" fmla="*/ 82 w 82"/>
                <a:gd name="T33" fmla="*/ 504 h 542"/>
                <a:gd name="T34" fmla="*/ 82 w 82"/>
                <a:gd name="T35" fmla="*/ 478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542">
                  <a:moveTo>
                    <a:pt x="82" y="478"/>
                  </a:moveTo>
                  <a:lnTo>
                    <a:pt x="82" y="84"/>
                  </a:lnTo>
                  <a:lnTo>
                    <a:pt x="82" y="65"/>
                  </a:lnTo>
                  <a:lnTo>
                    <a:pt x="82" y="45"/>
                  </a:lnTo>
                  <a:lnTo>
                    <a:pt x="63" y="45"/>
                  </a:lnTo>
                  <a:lnTo>
                    <a:pt x="63" y="19"/>
                  </a:lnTo>
                  <a:lnTo>
                    <a:pt x="38" y="19"/>
                  </a:lnTo>
                  <a:lnTo>
                    <a:pt x="38" y="0"/>
                  </a:lnTo>
                  <a:lnTo>
                    <a:pt x="19" y="0"/>
                  </a:lnTo>
                  <a:lnTo>
                    <a:pt x="0" y="0"/>
                  </a:lnTo>
                  <a:lnTo>
                    <a:pt x="0" y="542"/>
                  </a:lnTo>
                  <a:lnTo>
                    <a:pt x="19" y="542"/>
                  </a:lnTo>
                  <a:lnTo>
                    <a:pt x="38" y="542"/>
                  </a:lnTo>
                  <a:lnTo>
                    <a:pt x="63" y="542"/>
                  </a:lnTo>
                  <a:lnTo>
                    <a:pt x="63" y="523"/>
                  </a:lnTo>
                  <a:lnTo>
                    <a:pt x="82" y="523"/>
                  </a:lnTo>
                  <a:lnTo>
                    <a:pt x="82" y="504"/>
                  </a:lnTo>
                  <a:lnTo>
                    <a:pt x="82" y="478"/>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8" name="Rectangle 7"/>
            <p:cNvSpPr>
              <a:spLocks noChangeArrowheads="1"/>
            </p:cNvSpPr>
            <p:nvPr/>
          </p:nvSpPr>
          <p:spPr bwMode="auto">
            <a:xfrm>
              <a:off x="5610" y="2535"/>
              <a:ext cx="321" cy="1525"/>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 name="Rectangle 8"/>
            <p:cNvSpPr>
              <a:spLocks noChangeArrowheads="1"/>
            </p:cNvSpPr>
            <p:nvPr/>
          </p:nvSpPr>
          <p:spPr bwMode="auto">
            <a:xfrm>
              <a:off x="5610" y="2535"/>
              <a:ext cx="321" cy="1525"/>
            </a:xfrm>
            <a:prstGeom prst="rect">
              <a:avLst/>
            </a:prstGeom>
            <a:noFill/>
            <a:ln w="0">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0" name="Freeform 9"/>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 name="Freeform 10"/>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2" name="Freeform 11"/>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 name="Freeform 12"/>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4" name="Freeform 13"/>
            <p:cNvSpPr>
              <a:spLocks/>
            </p:cNvSpPr>
            <p:nvPr/>
          </p:nvSpPr>
          <p:spPr bwMode="auto">
            <a:xfrm>
              <a:off x="4756" y="4129"/>
              <a:ext cx="2677" cy="57"/>
            </a:xfrm>
            <a:custGeom>
              <a:avLst/>
              <a:gdLst>
                <a:gd name="T0" fmla="*/ 2569 w 2569"/>
                <a:gd name="T1" fmla="*/ 26 h 52"/>
                <a:gd name="T2" fmla="*/ 2569 w 2569"/>
                <a:gd name="T3" fmla="*/ 0 h 52"/>
                <a:gd name="T4" fmla="*/ 0 w 2569"/>
                <a:gd name="T5" fmla="*/ 0 h 52"/>
                <a:gd name="T6" fmla="*/ 0 w 2569"/>
                <a:gd name="T7" fmla="*/ 52 h 52"/>
                <a:gd name="T8" fmla="*/ 2569 w 2569"/>
                <a:gd name="T9" fmla="*/ 52 h 52"/>
                <a:gd name="T10" fmla="*/ 2569 w 2569"/>
                <a:gd name="T11" fmla="*/ 26 h 52"/>
              </a:gdLst>
              <a:ahLst/>
              <a:cxnLst>
                <a:cxn ang="0">
                  <a:pos x="T0" y="T1"/>
                </a:cxn>
                <a:cxn ang="0">
                  <a:pos x="T2" y="T3"/>
                </a:cxn>
                <a:cxn ang="0">
                  <a:pos x="T4" y="T5"/>
                </a:cxn>
                <a:cxn ang="0">
                  <a:pos x="T6" y="T7"/>
                </a:cxn>
                <a:cxn ang="0">
                  <a:pos x="T8" y="T9"/>
                </a:cxn>
                <a:cxn ang="0">
                  <a:pos x="T10" y="T11"/>
                </a:cxn>
              </a:cxnLst>
              <a:rect l="0" t="0" r="r" b="b"/>
              <a:pathLst>
                <a:path w="2569" h="52">
                  <a:moveTo>
                    <a:pt x="2569" y="26"/>
                  </a:moveTo>
                  <a:lnTo>
                    <a:pt x="2569" y="0"/>
                  </a:lnTo>
                  <a:lnTo>
                    <a:pt x="0" y="0"/>
                  </a:lnTo>
                  <a:lnTo>
                    <a:pt x="0" y="52"/>
                  </a:lnTo>
                  <a:lnTo>
                    <a:pt x="2569" y="52"/>
                  </a:lnTo>
                  <a:lnTo>
                    <a:pt x="2569" y="2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 name="Freeform 14"/>
            <p:cNvSpPr>
              <a:spLocks/>
            </p:cNvSpPr>
            <p:nvPr/>
          </p:nvSpPr>
          <p:spPr bwMode="auto">
            <a:xfrm>
              <a:off x="4532" y="4275"/>
              <a:ext cx="3085" cy="57"/>
            </a:xfrm>
            <a:custGeom>
              <a:avLst/>
              <a:gdLst>
                <a:gd name="T0" fmla="*/ 2972 w 2972"/>
                <a:gd name="T1" fmla="*/ 25 h 51"/>
                <a:gd name="T2" fmla="*/ 2972 w 2972"/>
                <a:gd name="T3" fmla="*/ 0 h 51"/>
                <a:gd name="T4" fmla="*/ 0 w 2972"/>
                <a:gd name="T5" fmla="*/ 0 h 51"/>
                <a:gd name="T6" fmla="*/ 0 w 2972"/>
                <a:gd name="T7" fmla="*/ 51 h 51"/>
                <a:gd name="T8" fmla="*/ 2972 w 2972"/>
                <a:gd name="T9" fmla="*/ 51 h 51"/>
                <a:gd name="T10" fmla="*/ 2972 w 2972"/>
                <a:gd name="T11" fmla="*/ 25 h 51"/>
              </a:gdLst>
              <a:ahLst/>
              <a:cxnLst>
                <a:cxn ang="0">
                  <a:pos x="T0" y="T1"/>
                </a:cxn>
                <a:cxn ang="0">
                  <a:pos x="T2" y="T3"/>
                </a:cxn>
                <a:cxn ang="0">
                  <a:pos x="T4" y="T5"/>
                </a:cxn>
                <a:cxn ang="0">
                  <a:pos x="T6" y="T7"/>
                </a:cxn>
                <a:cxn ang="0">
                  <a:pos x="T8" y="T9"/>
                </a:cxn>
                <a:cxn ang="0">
                  <a:pos x="T10" y="T11"/>
                </a:cxn>
              </a:cxnLst>
              <a:rect l="0" t="0" r="r" b="b"/>
              <a:pathLst>
                <a:path w="2972" h="51">
                  <a:moveTo>
                    <a:pt x="2972" y="25"/>
                  </a:moveTo>
                  <a:lnTo>
                    <a:pt x="2972" y="0"/>
                  </a:lnTo>
                  <a:lnTo>
                    <a:pt x="0" y="0"/>
                  </a:lnTo>
                  <a:lnTo>
                    <a:pt x="0" y="51"/>
                  </a:lnTo>
                  <a:lnTo>
                    <a:pt x="2972" y="51"/>
                  </a:lnTo>
                  <a:lnTo>
                    <a:pt x="2972" y="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 name="Freeform 15"/>
            <p:cNvSpPr>
              <a:spLocks/>
            </p:cNvSpPr>
            <p:nvPr/>
          </p:nvSpPr>
          <p:spPr bwMode="auto">
            <a:xfrm>
              <a:off x="4577" y="2427"/>
              <a:ext cx="3011" cy="52"/>
            </a:xfrm>
            <a:custGeom>
              <a:avLst/>
              <a:gdLst>
                <a:gd name="T0" fmla="*/ 0 w 3011"/>
                <a:gd name="T1" fmla="*/ 0 h 52"/>
                <a:gd name="T2" fmla="*/ 13 w 3011"/>
                <a:gd name="T3" fmla="*/ 52 h 52"/>
                <a:gd name="T4" fmla="*/ 3011 w 3011"/>
                <a:gd name="T5" fmla="*/ 52 h 52"/>
                <a:gd name="T6" fmla="*/ 3011 w 3011"/>
                <a:gd name="T7" fmla="*/ 0 h 52"/>
                <a:gd name="T8" fmla="*/ 13 w 3011"/>
                <a:gd name="T9" fmla="*/ 0 h 52"/>
                <a:gd name="T10" fmla="*/ 19 w 3011"/>
                <a:gd name="T11" fmla="*/ 52 h 52"/>
                <a:gd name="T12" fmla="*/ 0 w 3011"/>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3011" h="52">
                  <a:moveTo>
                    <a:pt x="0" y="0"/>
                  </a:moveTo>
                  <a:lnTo>
                    <a:pt x="13" y="52"/>
                  </a:lnTo>
                  <a:lnTo>
                    <a:pt x="3011" y="52"/>
                  </a:lnTo>
                  <a:lnTo>
                    <a:pt x="3011" y="0"/>
                  </a:lnTo>
                  <a:lnTo>
                    <a:pt x="13" y="0"/>
                  </a:lnTo>
                  <a:lnTo>
                    <a:pt x="19" y="52"/>
                  </a:lnTo>
                  <a:lnTo>
                    <a:pt x="0"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 name="Freeform 16"/>
            <p:cNvSpPr>
              <a:spLocks/>
            </p:cNvSpPr>
            <p:nvPr/>
          </p:nvSpPr>
          <p:spPr bwMode="auto">
            <a:xfrm>
              <a:off x="4577" y="1685"/>
              <a:ext cx="1537" cy="794"/>
            </a:xfrm>
            <a:custGeom>
              <a:avLst/>
              <a:gdLst>
                <a:gd name="T0" fmla="*/ 1537 w 1537"/>
                <a:gd name="T1" fmla="*/ 0 h 794"/>
                <a:gd name="T2" fmla="*/ 1512 w 1537"/>
                <a:gd name="T3" fmla="*/ 0 h 794"/>
                <a:gd name="T4" fmla="*/ 0 w 1537"/>
                <a:gd name="T5" fmla="*/ 742 h 794"/>
                <a:gd name="T6" fmla="*/ 19 w 1537"/>
                <a:gd name="T7" fmla="*/ 794 h 794"/>
                <a:gd name="T8" fmla="*/ 1537 w 1537"/>
                <a:gd name="T9" fmla="*/ 51 h 794"/>
                <a:gd name="T10" fmla="*/ 1512 w 1537"/>
                <a:gd name="T11" fmla="*/ 51 h 794"/>
                <a:gd name="T12" fmla="*/ 1537 w 1537"/>
                <a:gd name="T13" fmla="*/ 0 h 794"/>
                <a:gd name="T14" fmla="*/ 1524 w 1537"/>
                <a:gd name="T15" fmla="*/ 0 h 794"/>
                <a:gd name="T16" fmla="*/ 1512 w 1537"/>
                <a:gd name="T17" fmla="*/ 0 h 794"/>
                <a:gd name="T18" fmla="*/ 1537 w 1537"/>
                <a:gd name="T19"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7" h="794">
                  <a:moveTo>
                    <a:pt x="1537" y="0"/>
                  </a:moveTo>
                  <a:lnTo>
                    <a:pt x="1512" y="0"/>
                  </a:lnTo>
                  <a:lnTo>
                    <a:pt x="0" y="742"/>
                  </a:lnTo>
                  <a:lnTo>
                    <a:pt x="19" y="794"/>
                  </a:lnTo>
                  <a:lnTo>
                    <a:pt x="1537" y="51"/>
                  </a:lnTo>
                  <a:lnTo>
                    <a:pt x="1512" y="51"/>
                  </a:lnTo>
                  <a:lnTo>
                    <a:pt x="1537" y="0"/>
                  </a:lnTo>
                  <a:lnTo>
                    <a:pt x="1524" y="0"/>
                  </a:lnTo>
                  <a:lnTo>
                    <a:pt x="1512" y="0"/>
                  </a:lnTo>
                  <a:lnTo>
                    <a:pt x="153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 name="Freeform 17"/>
            <p:cNvSpPr>
              <a:spLocks/>
            </p:cNvSpPr>
            <p:nvPr/>
          </p:nvSpPr>
          <p:spPr bwMode="auto">
            <a:xfrm>
              <a:off x="6089" y="1685"/>
              <a:ext cx="1505" cy="788"/>
            </a:xfrm>
            <a:custGeom>
              <a:avLst/>
              <a:gdLst>
                <a:gd name="T0" fmla="*/ 1499 w 1505"/>
                <a:gd name="T1" fmla="*/ 768 h 788"/>
                <a:gd name="T2" fmla="*/ 1505 w 1505"/>
                <a:gd name="T3" fmla="*/ 742 h 788"/>
                <a:gd name="T4" fmla="*/ 25 w 1505"/>
                <a:gd name="T5" fmla="*/ 0 h 788"/>
                <a:gd name="T6" fmla="*/ 0 w 1505"/>
                <a:gd name="T7" fmla="*/ 51 h 788"/>
                <a:gd name="T8" fmla="*/ 1486 w 1505"/>
                <a:gd name="T9" fmla="*/ 788 h 788"/>
                <a:gd name="T10" fmla="*/ 1499 w 1505"/>
                <a:gd name="T11" fmla="*/ 768 h 788"/>
              </a:gdLst>
              <a:ahLst/>
              <a:cxnLst>
                <a:cxn ang="0">
                  <a:pos x="T0" y="T1"/>
                </a:cxn>
                <a:cxn ang="0">
                  <a:pos x="T2" y="T3"/>
                </a:cxn>
                <a:cxn ang="0">
                  <a:pos x="T4" y="T5"/>
                </a:cxn>
                <a:cxn ang="0">
                  <a:pos x="T6" y="T7"/>
                </a:cxn>
                <a:cxn ang="0">
                  <a:pos x="T8" y="T9"/>
                </a:cxn>
                <a:cxn ang="0">
                  <a:pos x="T10" y="T11"/>
                </a:cxn>
              </a:cxnLst>
              <a:rect l="0" t="0" r="r" b="b"/>
              <a:pathLst>
                <a:path w="1505" h="788">
                  <a:moveTo>
                    <a:pt x="1499" y="768"/>
                  </a:moveTo>
                  <a:lnTo>
                    <a:pt x="1505" y="742"/>
                  </a:lnTo>
                  <a:lnTo>
                    <a:pt x="25" y="0"/>
                  </a:lnTo>
                  <a:lnTo>
                    <a:pt x="0" y="51"/>
                  </a:lnTo>
                  <a:lnTo>
                    <a:pt x="1486" y="788"/>
                  </a:lnTo>
                  <a:lnTo>
                    <a:pt x="1499" y="768"/>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 name="Freeform 18"/>
            <p:cNvSpPr>
              <a:spLocks/>
            </p:cNvSpPr>
            <p:nvPr/>
          </p:nvSpPr>
          <p:spPr bwMode="auto">
            <a:xfrm>
              <a:off x="5194" y="2247"/>
              <a:ext cx="1732" cy="58"/>
            </a:xfrm>
            <a:custGeom>
              <a:avLst/>
              <a:gdLst>
                <a:gd name="T0" fmla="*/ 0 w 1732"/>
                <a:gd name="T1" fmla="*/ 6 h 58"/>
                <a:gd name="T2" fmla="*/ 13 w 1732"/>
                <a:gd name="T3" fmla="*/ 58 h 58"/>
                <a:gd name="T4" fmla="*/ 1732 w 1732"/>
                <a:gd name="T5" fmla="*/ 58 h 58"/>
                <a:gd name="T6" fmla="*/ 1732 w 1732"/>
                <a:gd name="T7" fmla="*/ 0 h 58"/>
                <a:gd name="T8" fmla="*/ 13 w 1732"/>
                <a:gd name="T9" fmla="*/ 0 h 58"/>
                <a:gd name="T10" fmla="*/ 19 w 1732"/>
                <a:gd name="T11" fmla="*/ 58 h 58"/>
                <a:gd name="T12" fmla="*/ 0 w 1732"/>
                <a:gd name="T13" fmla="*/ 6 h 58"/>
              </a:gdLst>
              <a:ahLst/>
              <a:cxnLst>
                <a:cxn ang="0">
                  <a:pos x="T0" y="T1"/>
                </a:cxn>
                <a:cxn ang="0">
                  <a:pos x="T2" y="T3"/>
                </a:cxn>
                <a:cxn ang="0">
                  <a:pos x="T4" y="T5"/>
                </a:cxn>
                <a:cxn ang="0">
                  <a:pos x="T6" y="T7"/>
                </a:cxn>
                <a:cxn ang="0">
                  <a:pos x="T8" y="T9"/>
                </a:cxn>
                <a:cxn ang="0">
                  <a:pos x="T10" y="T11"/>
                </a:cxn>
                <a:cxn ang="0">
                  <a:pos x="T12" y="T13"/>
                </a:cxn>
              </a:cxnLst>
              <a:rect l="0" t="0" r="r" b="b"/>
              <a:pathLst>
                <a:path w="1732" h="58">
                  <a:moveTo>
                    <a:pt x="0" y="6"/>
                  </a:moveTo>
                  <a:lnTo>
                    <a:pt x="13" y="58"/>
                  </a:lnTo>
                  <a:lnTo>
                    <a:pt x="1732" y="58"/>
                  </a:lnTo>
                  <a:lnTo>
                    <a:pt x="1732" y="0"/>
                  </a:lnTo>
                  <a:lnTo>
                    <a:pt x="13" y="0"/>
                  </a:lnTo>
                  <a:lnTo>
                    <a:pt x="19" y="58"/>
                  </a:lnTo>
                  <a:lnTo>
                    <a:pt x="0" y="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 name="Freeform 19"/>
            <p:cNvSpPr>
              <a:spLocks/>
            </p:cNvSpPr>
            <p:nvPr/>
          </p:nvSpPr>
          <p:spPr bwMode="auto">
            <a:xfrm>
              <a:off x="5194" y="1904"/>
              <a:ext cx="895" cy="401"/>
            </a:xfrm>
            <a:custGeom>
              <a:avLst/>
              <a:gdLst>
                <a:gd name="T0" fmla="*/ 895 w 895"/>
                <a:gd name="T1" fmla="*/ 0 h 401"/>
                <a:gd name="T2" fmla="*/ 876 w 895"/>
                <a:gd name="T3" fmla="*/ 0 h 401"/>
                <a:gd name="T4" fmla="*/ 0 w 895"/>
                <a:gd name="T5" fmla="*/ 349 h 401"/>
                <a:gd name="T6" fmla="*/ 19 w 895"/>
                <a:gd name="T7" fmla="*/ 401 h 401"/>
                <a:gd name="T8" fmla="*/ 895 w 895"/>
                <a:gd name="T9" fmla="*/ 52 h 401"/>
                <a:gd name="T10" fmla="*/ 876 w 895"/>
                <a:gd name="T11" fmla="*/ 52 h 401"/>
                <a:gd name="T12" fmla="*/ 895 w 895"/>
                <a:gd name="T13" fmla="*/ 0 h 401"/>
              </a:gdLst>
              <a:ahLst/>
              <a:cxnLst>
                <a:cxn ang="0">
                  <a:pos x="T0" y="T1"/>
                </a:cxn>
                <a:cxn ang="0">
                  <a:pos x="T2" y="T3"/>
                </a:cxn>
                <a:cxn ang="0">
                  <a:pos x="T4" y="T5"/>
                </a:cxn>
                <a:cxn ang="0">
                  <a:pos x="T6" y="T7"/>
                </a:cxn>
                <a:cxn ang="0">
                  <a:pos x="T8" y="T9"/>
                </a:cxn>
                <a:cxn ang="0">
                  <a:pos x="T10" y="T11"/>
                </a:cxn>
                <a:cxn ang="0">
                  <a:pos x="T12" y="T13"/>
                </a:cxn>
              </a:cxnLst>
              <a:rect l="0" t="0" r="r" b="b"/>
              <a:pathLst>
                <a:path w="895" h="401">
                  <a:moveTo>
                    <a:pt x="895" y="0"/>
                  </a:moveTo>
                  <a:lnTo>
                    <a:pt x="876" y="0"/>
                  </a:lnTo>
                  <a:lnTo>
                    <a:pt x="0" y="349"/>
                  </a:lnTo>
                  <a:lnTo>
                    <a:pt x="19" y="401"/>
                  </a:lnTo>
                  <a:lnTo>
                    <a:pt x="895" y="52"/>
                  </a:lnTo>
                  <a:lnTo>
                    <a:pt x="876" y="52"/>
                  </a:lnTo>
                  <a:lnTo>
                    <a:pt x="89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 name="Freeform 20"/>
            <p:cNvSpPr>
              <a:spLocks/>
            </p:cNvSpPr>
            <p:nvPr/>
          </p:nvSpPr>
          <p:spPr bwMode="auto">
            <a:xfrm>
              <a:off x="6070" y="1904"/>
              <a:ext cx="869" cy="401"/>
            </a:xfrm>
            <a:custGeom>
              <a:avLst/>
              <a:gdLst>
                <a:gd name="T0" fmla="*/ 856 w 869"/>
                <a:gd name="T1" fmla="*/ 375 h 401"/>
                <a:gd name="T2" fmla="*/ 869 w 869"/>
                <a:gd name="T3" fmla="*/ 349 h 401"/>
                <a:gd name="T4" fmla="*/ 19 w 869"/>
                <a:gd name="T5" fmla="*/ 0 h 401"/>
                <a:gd name="T6" fmla="*/ 0 w 869"/>
                <a:gd name="T7" fmla="*/ 52 h 401"/>
                <a:gd name="T8" fmla="*/ 844 w 869"/>
                <a:gd name="T9" fmla="*/ 401 h 401"/>
                <a:gd name="T10" fmla="*/ 856 w 869"/>
                <a:gd name="T11" fmla="*/ 375 h 401"/>
              </a:gdLst>
              <a:ahLst/>
              <a:cxnLst>
                <a:cxn ang="0">
                  <a:pos x="T0" y="T1"/>
                </a:cxn>
                <a:cxn ang="0">
                  <a:pos x="T2" y="T3"/>
                </a:cxn>
                <a:cxn ang="0">
                  <a:pos x="T4" y="T5"/>
                </a:cxn>
                <a:cxn ang="0">
                  <a:pos x="T6" y="T7"/>
                </a:cxn>
                <a:cxn ang="0">
                  <a:pos x="T8" y="T9"/>
                </a:cxn>
                <a:cxn ang="0">
                  <a:pos x="T10" y="T11"/>
                </a:cxn>
              </a:cxnLst>
              <a:rect l="0" t="0" r="r" b="b"/>
              <a:pathLst>
                <a:path w="869" h="401">
                  <a:moveTo>
                    <a:pt x="856" y="375"/>
                  </a:moveTo>
                  <a:lnTo>
                    <a:pt x="869" y="349"/>
                  </a:lnTo>
                  <a:lnTo>
                    <a:pt x="19" y="0"/>
                  </a:lnTo>
                  <a:lnTo>
                    <a:pt x="0" y="52"/>
                  </a:lnTo>
                  <a:lnTo>
                    <a:pt x="844" y="401"/>
                  </a:lnTo>
                  <a:lnTo>
                    <a:pt x="856" y="37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pic>
        <p:nvPicPr>
          <p:cNvPr id="32789" name="Picture 21" descr="Na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5125" y="121121"/>
            <a:ext cx="1077019" cy="818475"/>
          </a:xfrm>
          <a:prstGeom prst="rect">
            <a:avLst/>
          </a:prstGeom>
          <a:noFill/>
          <a:extLst>
            <a:ext uri="{909E8E84-426E-40DD-AFC4-6F175D3DCCD1}">
              <a14:hiddenFill xmlns:a14="http://schemas.microsoft.com/office/drawing/2010/main">
                <a:solidFill>
                  <a:srgbClr val="FFFFFF"/>
                </a:solidFill>
              </a14:hiddenFill>
            </a:ext>
          </a:extLst>
        </p:spPr>
      </p:pic>
      <p:sp>
        <p:nvSpPr>
          <p:cNvPr id="26" name="Content Placeholder 2"/>
          <p:cNvSpPr>
            <a:spLocks noGrp="1"/>
          </p:cNvSpPr>
          <p:nvPr>
            <p:ph idx="1"/>
          </p:nvPr>
        </p:nvSpPr>
        <p:spPr>
          <a:xfrm>
            <a:off x="457200" y="1600200"/>
            <a:ext cx="8229600" cy="4525963"/>
          </a:xfrm>
        </p:spPr>
        <p:txBody>
          <a:bodyPr/>
          <a:lstStyle/>
          <a:p>
            <a:pPr marL="0" indent="0">
              <a:buNone/>
            </a:pPr>
            <a:r>
              <a:rPr lang="en-CA" sz="2600" b="1" dirty="0">
                <a:solidFill>
                  <a:schemeClr val="tx2"/>
                </a:solidFill>
                <a:latin typeface="Calibri" panose="020F0502020204030204" pitchFamily="34" charset="0"/>
                <a:cs typeface="Calibri" panose="020F0502020204030204" pitchFamily="34" charset="0"/>
              </a:rPr>
              <a:t>Formation of </a:t>
            </a:r>
            <a:r>
              <a:rPr lang="en-CA" sz="2600" b="1" dirty="0" smtClean="0">
                <a:solidFill>
                  <a:schemeClr val="tx2"/>
                </a:solidFill>
                <a:latin typeface="Calibri" panose="020F0502020204030204" pitchFamily="34" charset="0"/>
                <a:cs typeface="Calibri" panose="020F0502020204030204" pitchFamily="34" charset="0"/>
              </a:rPr>
              <a:t>BILC Working </a:t>
            </a:r>
            <a:r>
              <a:rPr lang="en-CA" sz="2600" b="1" dirty="0">
                <a:solidFill>
                  <a:schemeClr val="tx2"/>
                </a:solidFill>
                <a:latin typeface="Calibri" panose="020F0502020204030204" pitchFamily="34" charset="0"/>
                <a:cs typeface="Calibri" panose="020F0502020204030204" pitchFamily="34" charset="0"/>
              </a:rPr>
              <a:t>Group on Level </a:t>
            </a:r>
            <a:r>
              <a:rPr lang="en-CA" sz="2600" b="1" dirty="0" smtClean="0">
                <a:solidFill>
                  <a:schemeClr val="tx2"/>
                </a:solidFill>
                <a:latin typeface="Calibri" panose="020F0502020204030204" pitchFamily="34" charset="0"/>
                <a:cs typeface="Calibri" panose="020F0502020204030204" pitchFamily="34" charset="0"/>
              </a:rPr>
              <a:t>4 Proficiency</a:t>
            </a:r>
            <a:endParaRPr lang="en-CA" sz="2600" b="1" dirty="0">
              <a:solidFill>
                <a:schemeClr val="tx2"/>
              </a:solidFill>
              <a:latin typeface="Calibri" panose="020F0502020204030204" pitchFamily="34" charset="0"/>
              <a:cs typeface="Calibri" panose="020F0502020204030204" pitchFamily="34" charset="0"/>
            </a:endParaRPr>
          </a:p>
          <a:p>
            <a:pPr marL="360363" lvl="1" indent="-360363">
              <a:buFont typeface="Arial" panose="020B0604020202020204" pitchFamily="34" charset="0"/>
              <a:buChar char="•"/>
            </a:pPr>
            <a:r>
              <a:rPr lang="en-CA" sz="2400" b="1" dirty="0">
                <a:solidFill>
                  <a:schemeClr val="tx2"/>
                </a:solidFill>
                <a:latin typeface="Calibri" panose="020F0502020204030204" pitchFamily="34" charset="0"/>
                <a:cs typeface="Calibri" panose="020F0502020204030204" pitchFamily="34" charset="0"/>
              </a:rPr>
              <a:t>Istanbul </a:t>
            </a:r>
            <a:r>
              <a:rPr lang="en-CA" sz="2400" b="1" dirty="0" smtClean="0">
                <a:solidFill>
                  <a:schemeClr val="tx2"/>
                </a:solidFill>
                <a:latin typeface="Calibri" panose="020F0502020204030204" pitchFamily="34" charset="0"/>
                <a:cs typeface="Calibri" panose="020F0502020204030204" pitchFamily="34" charset="0"/>
              </a:rPr>
              <a:t>2010</a:t>
            </a:r>
          </a:p>
          <a:p>
            <a:pPr marL="360363" lvl="1" indent="-360363">
              <a:buFont typeface="Arial" panose="020B0604020202020204" pitchFamily="34" charset="0"/>
              <a:buChar char="•"/>
            </a:pPr>
            <a:r>
              <a:rPr lang="en-CA" sz="2400" b="1" dirty="0" smtClean="0">
                <a:solidFill>
                  <a:schemeClr val="tx2"/>
                </a:solidFill>
                <a:latin typeface="Calibri" panose="020F0502020204030204" pitchFamily="34" charset="0"/>
                <a:cs typeface="Calibri" panose="020F0502020204030204" pitchFamily="34" charset="0"/>
              </a:rPr>
              <a:t>Aim: </a:t>
            </a:r>
            <a:endParaRPr lang="en-CA" sz="2400" b="1" dirty="0">
              <a:solidFill>
                <a:schemeClr val="tx2"/>
              </a:solidFill>
              <a:latin typeface="Calibri" panose="020F0502020204030204" pitchFamily="34" charset="0"/>
              <a:cs typeface="Calibri" panose="020F0502020204030204" pitchFamily="34" charset="0"/>
            </a:endParaRPr>
          </a:p>
          <a:p>
            <a:pPr marL="625475" lvl="1" indent="-265113">
              <a:buFont typeface="Century Gothic" panose="020B0502020202020204" pitchFamily="34" charset="0"/>
              <a:buChar char="-"/>
              <a:tabLst>
                <a:tab pos="622300" algn="l"/>
              </a:tabLst>
            </a:pPr>
            <a:r>
              <a:rPr lang="en-CA" sz="2400" b="1" dirty="0">
                <a:solidFill>
                  <a:schemeClr val="tx2"/>
                </a:solidFill>
                <a:latin typeface="Calibri" panose="020F0502020204030204" pitchFamily="34" charset="0"/>
                <a:cs typeface="Calibri" panose="020F0502020204030204" pitchFamily="34" charset="0"/>
              </a:rPr>
              <a:t>t</a:t>
            </a:r>
            <a:r>
              <a:rPr lang="en-CA" sz="2400" b="1" dirty="0" smtClean="0">
                <a:solidFill>
                  <a:schemeClr val="tx2"/>
                </a:solidFill>
                <a:latin typeface="Calibri" panose="020F0502020204030204" pitchFamily="34" charset="0"/>
                <a:cs typeface="Calibri" panose="020F0502020204030204" pitchFamily="34" charset="0"/>
              </a:rPr>
              <a:t>o assist </a:t>
            </a:r>
            <a:r>
              <a:rPr lang="en-CA" sz="2400" b="1" dirty="0">
                <a:solidFill>
                  <a:schemeClr val="tx2"/>
                </a:solidFill>
                <a:latin typeface="Calibri" panose="020F0502020204030204" pitchFamily="34" charset="0"/>
                <a:cs typeface="Calibri" panose="020F0502020204030204" pitchFamily="34" charset="0"/>
              </a:rPr>
              <a:t>nations feeling ill-equipped </a:t>
            </a:r>
            <a:r>
              <a:rPr lang="en-CA" sz="2400" b="1" dirty="0" smtClean="0">
                <a:solidFill>
                  <a:schemeClr val="tx2"/>
                </a:solidFill>
                <a:latin typeface="Calibri" panose="020F0502020204030204" pitchFamily="34" charset="0"/>
                <a:cs typeface="Calibri" panose="020F0502020204030204" pitchFamily="34" charset="0"/>
              </a:rPr>
              <a:t>for testing </a:t>
            </a:r>
            <a:r>
              <a:rPr lang="en-CA" sz="2400" b="1" dirty="0">
                <a:solidFill>
                  <a:schemeClr val="tx2"/>
                </a:solidFill>
                <a:latin typeface="Calibri" panose="020F0502020204030204" pitchFamily="34" charset="0"/>
                <a:cs typeface="Calibri" panose="020F0502020204030204" pitchFamily="34" charset="0"/>
              </a:rPr>
              <a:t>at Level </a:t>
            </a:r>
            <a:r>
              <a:rPr lang="en-CA" sz="2400" b="1" dirty="0" smtClean="0">
                <a:solidFill>
                  <a:schemeClr val="tx2"/>
                </a:solidFill>
                <a:latin typeface="Calibri" panose="020F0502020204030204" pitchFamily="34" charset="0"/>
                <a:cs typeface="Calibri" panose="020F0502020204030204" pitchFamily="34" charset="0"/>
              </a:rPr>
              <a:t>4</a:t>
            </a:r>
          </a:p>
          <a:p>
            <a:pPr marL="625475" lvl="1" indent="-265113">
              <a:buFont typeface="Century Gothic" panose="020B0502020202020204" pitchFamily="34" charset="0"/>
              <a:buChar char="-"/>
              <a:tabLst>
                <a:tab pos="622300" algn="l"/>
              </a:tabLst>
            </a:pPr>
            <a:r>
              <a:rPr lang="en-CA" sz="2400" b="1" dirty="0">
                <a:solidFill>
                  <a:schemeClr val="tx2"/>
                </a:solidFill>
                <a:latin typeface="Calibri" panose="020F0502020204030204" pitchFamily="34" charset="0"/>
                <a:cs typeface="Calibri" panose="020F0502020204030204" pitchFamily="34" charset="0"/>
              </a:rPr>
              <a:t>t</a:t>
            </a:r>
            <a:r>
              <a:rPr lang="en-CA" sz="2400" b="1" dirty="0" smtClean="0">
                <a:solidFill>
                  <a:schemeClr val="tx2"/>
                </a:solidFill>
                <a:latin typeface="Calibri" panose="020F0502020204030204" pitchFamily="34" charset="0"/>
                <a:cs typeface="Calibri" panose="020F0502020204030204" pitchFamily="34" charset="0"/>
              </a:rPr>
              <a:t>o amplify </a:t>
            </a:r>
            <a:r>
              <a:rPr lang="en-CA" sz="2400" b="1" dirty="0">
                <a:solidFill>
                  <a:schemeClr val="tx2"/>
                </a:solidFill>
                <a:latin typeface="Calibri" panose="020F0502020204030204" pitchFamily="34" charset="0"/>
                <a:cs typeface="Calibri" panose="020F0502020204030204" pitchFamily="34" charset="0"/>
              </a:rPr>
              <a:t>STANAG 6001 Level 4 </a:t>
            </a:r>
            <a:r>
              <a:rPr lang="en-CA" sz="2400" b="1" dirty="0" smtClean="0">
                <a:solidFill>
                  <a:schemeClr val="tx2"/>
                </a:solidFill>
                <a:latin typeface="Calibri" panose="020F0502020204030204" pitchFamily="34" charset="0"/>
                <a:cs typeface="Calibri" panose="020F0502020204030204" pitchFamily="34" charset="0"/>
              </a:rPr>
              <a:t>descriptors</a:t>
            </a:r>
          </a:p>
          <a:p>
            <a:pPr marL="625475" lvl="1" indent="-265113">
              <a:buFont typeface="Century Gothic" panose="020B0502020202020204" pitchFamily="34" charset="0"/>
              <a:buChar char="-"/>
              <a:tabLst>
                <a:tab pos="622300" algn="l"/>
              </a:tabLst>
            </a:pPr>
            <a:r>
              <a:rPr lang="en-CA" sz="2400" b="1" dirty="0">
                <a:solidFill>
                  <a:schemeClr val="tx2"/>
                </a:solidFill>
                <a:latin typeface="Calibri" panose="020F0502020204030204" pitchFamily="34" charset="0"/>
                <a:cs typeface="Calibri" panose="020F0502020204030204" pitchFamily="34" charset="0"/>
              </a:rPr>
              <a:t>t</a:t>
            </a:r>
            <a:r>
              <a:rPr lang="en-CA" sz="2400" b="1" dirty="0" smtClean="0">
                <a:solidFill>
                  <a:schemeClr val="tx2"/>
                </a:solidFill>
                <a:latin typeface="Calibri" panose="020F0502020204030204" pitchFamily="34" charset="0"/>
                <a:cs typeface="Calibri" panose="020F0502020204030204" pitchFamily="34" charset="0"/>
              </a:rPr>
              <a:t>o discuss </a:t>
            </a:r>
            <a:r>
              <a:rPr lang="en-CA" sz="2400" b="1" dirty="0">
                <a:solidFill>
                  <a:schemeClr val="tx2"/>
                </a:solidFill>
                <a:latin typeface="Calibri" panose="020F0502020204030204" pitchFamily="34" charset="0"/>
                <a:cs typeface="Calibri" panose="020F0502020204030204" pitchFamily="34" charset="0"/>
              </a:rPr>
              <a:t>testing related implications</a:t>
            </a:r>
          </a:p>
          <a:p>
            <a:pPr marL="457200" lvl="1" indent="0">
              <a:buNone/>
            </a:pPr>
            <a:endParaRPr lang="en-CA" dirty="0" smtClean="0">
              <a:latin typeface="Arial" charset="0"/>
            </a:endParaRPr>
          </a:p>
          <a:p>
            <a:pPr lvl="1">
              <a:buFontTx/>
              <a:buChar char="-"/>
            </a:pPr>
            <a:endParaRPr lang="en-CA" dirty="0">
              <a:latin typeface="Arial" charset="0"/>
            </a:endParaRPr>
          </a:p>
        </p:txBody>
      </p:sp>
      <p:sp>
        <p:nvSpPr>
          <p:cNvPr id="27" name="Date Placeholder 3"/>
          <p:cNvSpPr>
            <a:spLocks noGrp="1"/>
          </p:cNvSpPr>
          <p:nvPr>
            <p:ph type="dt" sz="half" idx="10"/>
          </p:nvPr>
        </p:nvSpPr>
        <p:spPr>
          <a:xfrm>
            <a:off x="5612861" y="6356350"/>
            <a:ext cx="2836462" cy="365125"/>
          </a:xfrm>
        </p:spPr>
        <p:txBody>
          <a:bodyPr/>
          <a:lstStyle/>
          <a:p>
            <a:pPr>
              <a:defRPr/>
            </a:pPr>
            <a:r>
              <a:rPr lang="nl-NL" altLang="en-US" sz="1100" dirty="0" smtClean="0">
                <a:solidFill>
                  <a:schemeClr val="tx1">
                    <a:lumMod val="50000"/>
                    <a:lumOff val="50000"/>
                  </a:schemeClr>
                </a:solidFill>
              </a:rPr>
              <a:t>STANAG 6001 Level 4 Reading Test</a:t>
            </a:r>
            <a:endParaRPr lang="nl-NL" altLang="en-US" sz="1100" dirty="0">
              <a:solidFill>
                <a:schemeClr val="tx1">
                  <a:lumMod val="50000"/>
                  <a:lumOff val="50000"/>
                </a:schemeClr>
              </a:solidFill>
            </a:endParaRPr>
          </a:p>
        </p:txBody>
      </p:sp>
    </p:spTree>
    <p:extLst>
      <p:ext uri="{BB962C8B-B14F-4D97-AF65-F5344CB8AC3E}">
        <p14:creationId xmlns:p14="http://schemas.microsoft.com/office/powerpoint/2010/main" val="2366646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2000"/>
                                        <p:tgtEl>
                                          <p:spTgt spid="26">
                                            <p:txEl>
                                              <p:pRg st="0" end="0"/>
                                            </p:txEl>
                                          </p:spTgt>
                                        </p:tgtEl>
                                      </p:cBhvr>
                                    </p:animEffect>
                                  </p:childTnLst>
                                </p:cTn>
                              </p:par>
                            </p:childTnLst>
                          </p:cTn>
                        </p:par>
                        <p:par>
                          <p:cTn id="8" fill="hold">
                            <p:stCondLst>
                              <p:cond delay="2500"/>
                            </p:stCondLst>
                            <p:childTnLst>
                              <p:par>
                                <p:cTn id="9" presetID="10" presetClass="entr" presetSubtype="0" fill="hold" grpId="0" nodeType="afterEffect">
                                  <p:stCondLst>
                                    <p:cond delay="500"/>
                                  </p:stCondLst>
                                  <p:childTnLst>
                                    <p:set>
                                      <p:cBhvr>
                                        <p:cTn id="10" dur="1" fill="hold">
                                          <p:stCondLst>
                                            <p:cond delay="0"/>
                                          </p:stCondLst>
                                        </p:cTn>
                                        <p:tgtEl>
                                          <p:spTgt spid="26">
                                            <p:txEl>
                                              <p:pRg st="1" end="1"/>
                                            </p:txEl>
                                          </p:spTgt>
                                        </p:tgtEl>
                                        <p:attrNameLst>
                                          <p:attrName>style.visibility</p:attrName>
                                        </p:attrNameLst>
                                      </p:cBhvr>
                                      <p:to>
                                        <p:strVal val="visible"/>
                                      </p:to>
                                    </p:set>
                                    <p:animEffect transition="in" filter="fade">
                                      <p:cBhvr>
                                        <p:cTn id="11" dur="2000"/>
                                        <p:tgtEl>
                                          <p:spTgt spid="26">
                                            <p:txEl>
                                              <p:pRg st="1" end="1"/>
                                            </p:txEl>
                                          </p:spTgt>
                                        </p:tgtEl>
                                      </p:cBhvr>
                                    </p:animEffect>
                                  </p:childTnLst>
                                </p:cTn>
                              </p:par>
                            </p:childTnLst>
                          </p:cTn>
                        </p:par>
                        <p:par>
                          <p:cTn id="12" fill="hold">
                            <p:stCondLst>
                              <p:cond delay="5000"/>
                            </p:stCondLst>
                            <p:childTnLst>
                              <p:par>
                                <p:cTn id="13" presetID="10" presetClass="entr" presetSubtype="0" fill="hold" grpId="0" nodeType="afterEffect">
                                  <p:stCondLst>
                                    <p:cond delay="500"/>
                                  </p:stCondLst>
                                  <p:childTnLst>
                                    <p:set>
                                      <p:cBhvr>
                                        <p:cTn id="14" dur="1" fill="hold">
                                          <p:stCondLst>
                                            <p:cond delay="0"/>
                                          </p:stCondLst>
                                        </p:cTn>
                                        <p:tgtEl>
                                          <p:spTgt spid="26">
                                            <p:txEl>
                                              <p:pRg st="2" end="2"/>
                                            </p:txEl>
                                          </p:spTgt>
                                        </p:tgtEl>
                                        <p:attrNameLst>
                                          <p:attrName>style.visibility</p:attrName>
                                        </p:attrNameLst>
                                      </p:cBhvr>
                                      <p:to>
                                        <p:strVal val="visible"/>
                                      </p:to>
                                    </p:set>
                                    <p:animEffect transition="in" filter="fade">
                                      <p:cBhvr>
                                        <p:cTn id="15" dur="2000"/>
                                        <p:tgtEl>
                                          <p:spTgt spid="26">
                                            <p:txEl>
                                              <p:pRg st="2" end="2"/>
                                            </p:txEl>
                                          </p:spTgt>
                                        </p:tgtEl>
                                      </p:cBhvr>
                                    </p:animEffect>
                                  </p:childTnLst>
                                </p:cTn>
                              </p:par>
                            </p:childTnLst>
                          </p:cTn>
                        </p:par>
                        <p:par>
                          <p:cTn id="16" fill="hold">
                            <p:stCondLst>
                              <p:cond delay="7500"/>
                            </p:stCondLst>
                            <p:childTnLst>
                              <p:par>
                                <p:cTn id="17" presetID="10" presetClass="entr" presetSubtype="0" fill="hold" grpId="0" nodeType="afterEffect">
                                  <p:stCondLst>
                                    <p:cond delay="500"/>
                                  </p:stCondLst>
                                  <p:childTnLst>
                                    <p:set>
                                      <p:cBhvr>
                                        <p:cTn id="18" dur="1" fill="hold">
                                          <p:stCondLst>
                                            <p:cond delay="0"/>
                                          </p:stCondLst>
                                        </p:cTn>
                                        <p:tgtEl>
                                          <p:spTgt spid="26">
                                            <p:txEl>
                                              <p:pRg st="3" end="3"/>
                                            </p:txEl>
                                          </p:spTgt>
                                        </p:tgtEl>
                                        <p:attrNameLst>
                                          <p:attrName>style.visibility</p:attrName>
                                        </p:attrNameLst>
                                      </p:cBhvr>
                                      <p:to>
                                        <p:strVal val="visible"/>
                                      </p:to>
                                    </p:set>
                                    <p:animEffect transition="in" filter="fade">
                                      <p:cBhvr>
                                        <p:cTn id="19" dur="2000"/>
                                        <p:tgtEl>
                                          <p:spTgt spid="26">
                                            <p:txEl>
                                              <p:pRg st="3" end="3"/>
                                            </p:txEl>
                                          </p:spTgt>
                                        </p:tgtEl>
                                      </p:cBhvr>
                                    </p:animEffect>
                                  </p:childTnLst>
                                </p:cTn>
                              </p:par>
                            </p:childTnLst>
                          </p:cTn>
                        </p:par>
                        <p:par>
                          <p:cTn id="20" fill="hold">
                            <p:stCondLst>
                              <p:cond delay="10000"/>
                            </p:stCondLst>
                            <p:childTnLst>
                              <p:par>
                                <p:cTn id="21" presetID="10" presetClass="entr" presetSubtype="0" fill="hold" grpId="0" nodeType="afterEffect">
                                  <p:stCondLst>
                                    <p:cond delay="500"/>
                                  </p:stCondLst>
                                  <p:childTnLst>
                                    <p:set>
                                      <p:cBhvr>
                                        <p:cTn id="22" dur="1" fill="hold">
                                          <p:stCondLst>
                                            <p:cond delay="0"/>
                                          </p:stCondLst>
                                        </p:cTn>
                                        <p:tgtEl>
                                          <p:spTgt spid="26">
                                            <p:txEl>
                                              <p:pRg st="4" end="4"/>
                                            </p:txEl>
                                          </p:spTgt>
                                        </p:tgtEl>
                                        <p:attrNameLst>
                                          <p:attrName>style.visibility</p:attrName>
                                        </p:attrNameLst>
                                      </p:cBhvr>
                                      <p:to>
                                        <p:strVal val="visible"/>
                                      </p:to>
                                    </p:set>
                                    <p:animEffect transition="in" filter="fade">
                                      <p:cBhvr>
                                        <p:cTn id="23" dur="2000"/>
                                        <p:tgtEl>
                                          <p:spTgt spid="26">
                                            <p:txEl>
                                              <p:pRg st="4" end="4"/>
                                            </p:txEl>
                                          </p:spTgt>
                                        </p:tgtEl>
                                      </p:cBhvr>
                                    </p:animEffect>
                                  </p:childTnLst>
                                </p:cTn>
                              </p:par>
                            </p:childTnLst>
                          </p:cTn>
                        </p:par>
                        <p:par>
                          <p:cTn id="24" fill="hold">
                            <p:stCondLst>
                              <p:cond delay="12500"/>
                            </p:stCondLst>
                            <p:childTnLst>
                              <p:par>
                                <p:cTn id="25" presetID="10" presetClass="entr" presetSubtype="0" fill="hold" grpId="0" nodeType="afterEffect">
                                  <p:stCondLst>
                                    <p:cond delay="500"/>
                                  </p:stCondLst>
                                  <p:childTnLst>
                                    <p:set>
                                      <p:cBhvr>
                                        <p:cTn id="26" dur="1" fill="hold">
                                          <p:stCondLst>
                                            <p:cond delay="0"/>
                                          </p:stCondLst>
                                        </p:cTn>
                                        <p:tgtEl>
                                          <p:spTgt spid="26">
                                            <p:txEl>
                                              <p:pRg st="5" end="5"/>
                                            </p:txEl>
                                          </p:spTgt>
                                        </p:tgtEl>
                                        <p:attrNameLst>
                                          <p:attrName>style.visibility</p:attrName>
                                        </p:attrNameLst>
                                      </p:cBhvr>
                                      <p:to>
                                        <p:strVal val="visible"/>
                                      </p:to>
                                    </p:set>
                                    <p:animEffect transition="in" filter="fade">
                                      <p:cBhvr>
                                        <p:cTn id="27" dur="2000"/>
                                        <p:tgtEl>
                                          <p:spTgt spid="2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317214"/>
            <a:ext cx="9144000" cy="723646"/>
          </a:xfrm>
        </p:spPr>
        <p:txBody>
          <a:bodyPr/>
          <a:lstStyle/>
          <a:p>
            <a:pPr>
              <a:lnSpc>
                <a:spcPct val="100000"/>
              </a:lnSpc>
              <a:defRPr/>
            </a:pPr>
            <a:r>
              <a:rPr lang="en-CA" sz="3600" dirty="0" smtClean="0">
                <a:cs typeface="+mj-cs"/>
              </a:rPr>
              <a:t>Working Group Members</a:t>
            </a:r>
            <a:endParaRPr lang="en-CA" sz="3600" dirty="0">
              <a:cs typeface="+mj-cs"/>
            </a:endParaRPr>
          </a:p>
        </p:txBody>
      </p:sp>
      <p:grpSp>
        <p:nvGrpSpPr>
          <p:cNvPr id="2" name="Group 2"/>
          <p:cNvGrpSpPr>
            <a:grpSpLocks/>
          </p:cNvGrpSpPr>
          <p:nvPr/>
        </p:nvGrpSpPr>
        <p:grpSpPr bwMode="auto">
          <a:xfrm>
            <a:off x="97645" y="121121"/>
            <a:ext cx="931665" cy="838747"/>
            <a:chOff x="4532" y="1685"/>
            <a:chExt cx="3085" cy="2647"/>
          </a:xfrm>
        </p:grpSpPr>
        <p:sp>
          <p:nvSpPr>
            <p:cNvPr id="3" name="Freeform 3"/>
            <p:cNvSpPr>
              <a:spLocks noEditPoints="1"/>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403 w 724"/>
                <a:gd name="T91" fmla="*/ 543 h 1525"/>
                <a:gd name="T92" fmla="*/ 403 w 724"/>
                <a:gd name="T93" fmla="*/ 259 h 1525"/>
                <a:gd name="T94" fmla="*/ 384 w 724"/>
                <a:gd name="T95" fmla="*/ 239 h 1525"/>
                <a:gd name="T96" fmla="*/ 359 w 724"/>
                <a:gd name="T97" fmla="*/ 214 h 1525"/>
                <a:gd name="T98" fmla="*/ 340 w 724"/>
                <a:gd name="T99" fmla="*/ 194 h 1525"/>
                <a:gd name="T100" fmla="*/ 321 w 724"/>
                <a:gd name="T101" fmla="*/ 627 h 1525"/>
                <a:gd name="T102" fmla="*/ 359 w 724"/>
                <a:gd name="T103" fmla="*/ 608 h 1525"/>
                <a:gd name="T104" fmla="*/ 384 w 724"/>
                <a:gd name="T105" fmla="*/ 588 h 1525"/>
                <a:gd name="T106" fmla="*/ 403 w 724"/>
                <a:gd name="T107" fmla="*/ 562 h 1525"/>
                <a:gd name="T108" fmla="*/ 403 w 724"/>
                <a:gd name="T109" fmla="*/ 1260 h 1525"/>
                <a:gd name="T110" fmla="*/ 403 w 724"/>
                <a:gd name="T111" fmla="*/ 847 h 1525"/>
                <a:gd name="T112" fmla="*/ 384 w 724"/>
                <a:gd name="T113" fmla="*/ 827 h 1525"/>
                <a:gd name="T114" fmla="*/ 359 w 724"/>
                <a:gd name="T115" fmla="*/ 801 h 1525"/>
                <a:gd name="T116" fmla="*/ 340 w 724"/>
                <a:gd name="T117" fmla="*/ 782 h 1525"/>
                <a:gd name="T118" fmla="*/ 321 w 724"/>
                <a:gd name="T119" fmla="*/ 1324 h 1525"/>
                <a:gd name="T120" fmla="*/ 359 w 724"/>
                <a:gd name="T121" fmla="*/ 1324 h 1525"/>
                <a:gd name="T122" fmla="*/ 384 w 724"/>
                <a:gd name="T123" fmla="*/ 1305 h 1525"/>
                <a:gd name="T124" fmla="*/ 403 w 724"/>
                <a:gd name="T125" fmla="*/ 1286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close/>
                  <a:moveTo>
                    <a:pt x="403" y="543"/>
                  </a:moveTo>
                  <a:lnTo>
                    <a:pt x="403" y="278"/>
                  </a:lnTo>
                  <a:lnTo>
                    <a:pt x="403" y="259"/>
                  </a:lnTo>
                  <a:lnTo>
                    <a:pt x="403" y="239"/>
                  </a:lnTo>
                  <a:lnTo>
                    <a:pt x="384" y="239"/>
                  </a:lnTo>
                  <a:lnTo>
                    <a:pt x="384" y="214"/>
                  </a:lnTo>
                  <a:lnTo>
                    <a:pt x="359" y="214"/>
                  </a:lnTo>
                  <a:lnTo>
                    <a:pt x="340" y="214"/>
                  </a:lnTo>
                  <a:lnTo>
                    <a:pt x="340" y="194"/>
                  </a:lnTo>
                  <a:lnTo>
                    <a:pt x="321" y="194"/>
                  </a:lnTo>
                  <a:lnTo>
                    <a:pt x="321" y="627"/>
                  </a:lnTo>
                  <a:lnTo>
                    <a:pt x="340" y="627"/>
                  </a:lnTo>
                  <a:lnTo>
                    <a:pt x="359" y="608"/>
                  </a:lnTo>
                  <a:lnTo>
                    <a:pt x="384" y="608"/>
                  </a:lnTo>
                  <a:lnTo>
                    <a:pt x="384" y="588"/>
                  </a:lnTo>
                  <a:lnTo>
                    <a:pt x="403" y="588"/>
                  </a:lnTo>
                  <a:lnTo>
                    <a:pt x="403" y="562"/>
                  </a:lnTo>
                  <a:lnTo>
                    <a:pt x="403" y="543"/>
                  </a:lnTo>
                  <a:close/>
                  <a:moveTo>
                    <a:pt x="403" y="1260"/>
                  </a:moveTo>
                  <a:lnTo>
                    <a:pt x="403" y="866"/>
                  </a:lnTo>
                  <a:lnTo>
                    <a:pt x="403" y="847"/>
                  </a:lnTo>
                  <a:lnTo>
                    <a:pt x="403" y="827"/>
                  </a:lnTo>
                  <a:lnTo>
                    <a:pt x="384" y="827"/>
                  </a:lnTo>
                  <a:lnTo>
                    <a:pt x="384" y="801"/>
                  </a:lnTo>
                  <a:lnTo>
                    <a:pt x="359" y="801"/>
                  </a:lnTo>
                  <a:lnTo>
                    <a:pt x="359" y="782"/>
                  </a:lnTo>
                  <a:lnTo>
                    <a:pt x="340" y="782"/>
                  </a:lnTo>
                  <a:lnTo>
                    <a:pt x="321" y="782"/>
                  </a:lnTo>
                  <a:lnTo>
                    <a:pt x="321" y="1324"/>
                  </a:lnTo>
                  <a:lnTo>
                    <a:pt x="340" y="1324"/>
                  </a:lnTo>
                  <a:lnTo>
                    <a:pt x="359" y="1324"/>
                  </a:lnTo>
                  <a:lnTo>
                    <a:pt x="384" y="1324"/>
                  </a:lnTo>
                  <a:lnTo>
                    <a:pt x="384" y="1305"/>
                  </a:lnTo>
                  <a:lnTo>
                    <a:pt x="403" y="1305"/>
                  </a:lnTo>
                  <a:lnTo>
                    <a:pt x="403" y="1286"/>
                  </a:lnTo>
                  <a:lnTo>
                    <a:pt x="403" y="126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 name="Freeform 4"/>
            <p:cNvSpPr>
              <a:spLocks/>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Freeform 5"/>
            <p:cNvSpPr>
              <a:spLocks/>
            </p:cNvSpPr>
            <p:nvPr/>
          </p:nvSpPr>
          <p:spPr bwMode="auto">
            <a:xfrm>
              <a:off x="5144" y="2729"/>
              <a:ext cx="82" cy="433"/>
            </a:xfrm>
            <a:custGeom>
              <a:avLst/>
              <a:gdLst>
                <a:gd name="T0" fmla="*/ 82 w 82"/>
                <a:gd name="T1" fmla="*/ 349 h 433"/>
                <a:gd name="T2" fmla="*/ 82 w 82"/>
                <a:gd name="T3" fmla="*/ 84 h 433"/>
                <a:gd name="T4" fmla="*/ 82 w 82"/>
                <a:gd name="T5" fmla="*/ 65 h 433"/>
                <a:gd name="T6" fmla="*/ 82 w 82"/>
                <a:gd name="T7" fmla="*/ 45 h 433"/>
                <a:gd name="T8" fmla="*/ 63 w 82"/>
                <a:gd name="T9" fmla="*/ 45 h 433"/>
                <a:gd name="T10" fmla="*/ 63 w 82"/>
                <a:gd name="T11" fmla="*/ 20 h 433"/>
                <a:gd name="T12" fmla="*/ 38 w 82"/>
                <a:gd name="T13" fmla="*/ 20 h 433"/>
                <a:gd name="T14" fmla="*/ 19 w 82"/>
                <a:gd name="T15" fmla="*/ 20 h 433"/>
                <a:gd name="T16" fmla="*/ 19 w 82"/>
                <a:gd name="T17" fmla="*/ 0 h 433"/>
                <a:gd name="T18" fmla="*/ 0 w 82"/>
                <a:gd name="T19" fmla="*/ 0 h 433"/>
                <a:gd name="T20" fmla="*/ 0 w 82"/>
                <a:gd name="T21" fmla="*/ 433 h 433"/>
                <a:gd name="T22" fmla="*/ 19 w 82"/>
                <a:gd name="T23" fmla="*/ 433 h 433"/>
                <a:gd name="T24" fmla="*/ 38 w 82"/>
                <a:gd name="T25" fmla="*/ 414 h 433"/>
                <a:gd name="T26" fmla="*/ 63 w 82"/>
                <a:gd name="T27" fmla="*/ 414 h 433"/>
                <a:gd name="T28" fmla="*/ 63 w 82"/>
                <a:gd name="T29" fmla="*/ 394 h 433"/>
                <a:gd name="T30" fmla="*/ 82 w 82"/>
                <a:gd name="T31" fmla="*/ 394 h 433"/>
                <a:gd name="T32" fmla="*/ 82 w 82"/>
                <a:gd name="T33" fmla="*/ 368 h 433"/>
                <a:gd name="T34" fmla="*/ 82 w 82"/>
                <a:gd name="T35" fmla="*/ 34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433">
                  <a:moveTo>
                    <a:pt x="82" y="349"/>
                  </a:moveTo>
                  <a:lnTo>
                    <a:pt x="82" y="84"/>
                  </a:lnTo>
                  <a:lnTo>
                    <a:pt x="82" y="65"/>
                  </a:lnTo>
                  <a:lnTo>
                    <a:pt x="82" y="45"/>
                  </a:lnTo>
                  <a:lnTo>
                    <a:pt x="63" y="45"/>
                  </a:lnTo>
                  <a:lnTo>
                    <a:pt x="63" y="20"/>
                  </a:lnTo>
                  <a:lnTo>
                    <a:pt x="38" y="20"/>
                  </a:lnTo>
                  <a:lnTo>
                    <a:pt x="19" y="20"/>
                  </a:lnTo>
                  <a:lnTo>
                    <a:pt x="19" y="0"/>
                  </a:lnTo>
                  <a:lnTo>
                    <a:pt x="0" y="0"/>
                  </a:lnTo>
                  <a:lnTo>
                    <a:pt x="0" y="433"/>
                  </a:lnTo>
                  <a:lnTo>
                    <a:pt x="19" y="433"/>
                  </a:lnTo>
                  <a:lnTo>
                    <a:pt x="38" y="414"/>
                  </a:lnTo>
                  <a:lnTo>
                    <a:pt x="63" y="414"/>
                  </a:lnTo>
                  <a:lnTo>
                    <a:pt x="63" y="394"/>
                  </a:lnTo>
                  <a:lnTo>
                    <a:pt x="82" y="394"/>
                  </a:lnTo>
                  <a:lnTo>
                    <a:pt x="82" y="368"/>
                  </a:lnTo>
                  <a:lnTo>
                    <a:pt x="82" y="349"/>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7" name="Freeform 6"/>
            <p:cNvSpPr>
              <a:spLocks/>
            </p:cNvSpPr>
            <p:nvPr/>
          </p:nvSpPr>
          <p:spPr bwMode="auto">
            <a:xfrm>
              <a:off x="5144" y="3317"/>
              <a:ext cx="82" cy="542"/>
            </a:xfrm>
            <a:custGeom>
              <a:avLst/>
              <a:gdLst>
                <a:gd name="T0" fmla="*/ 82 w 82"/>
                <a:gd name="T1" fmla="*/ 478 h 542"/>
                <a:gd name="T2" fmla="*/ 82 w 82"/>
                <a:gd name="T3" fmla="*/ 84 h 542"/>
                <a:gd name="T4" fmla="*/ 82 w 82"/>
                <a:gd name="T5" fmla="*/ 65 h 542"/>
                <a:gd name="T6" fmla="*/ 82 w 82"/>
                <a:gd name="T7" fmla="*/ 45 h 542"/>
                <a:gd name="T8" fmla="*/ 63 w 82"/>
                <a:gd name="T9" fmla="*/ 45 h 542"/>
                <a:gd name="T10" fmla="*/ 63 w 82"/>
                <a:gd name="T11" fmla="*/ 19 h 542"/>
                <a:gd name="T12" fmla="*/ 38 w 82"/>
                <a:gd name="T13" fmla="*/ 19 h 542"/>
                <a:gd name="T14" fmla="*/ 38 w 82"/>
                <a:gd name="T15" fmla="*/ 0 h 542"/>
                <a:gd name="T16" fmla="*/ 19 w 82"/>
                <a:gd name="T17" fmla="*/ 0 h 542"/>
                <a:gd name="T18" fmla="*/ 0 w 82"/>
                <a:gd name="T19" fmla="*/ 0 h 542"/>
                <a:gd name="T20" fmla="*/ 0 w 82"/>
                <a:gd name="T21" fmla="*/ 542 h 542"/>
                <a:gd name="T22" fmla="*/ 19 w 82"/>
                <a:gd name="T23" fmla="*/ 542 h 542"/>
                <a:gd name="T24" fmla="*/ 38 w 82"/>
                <a:gd name="T25" fmla="*/ 542 h 542"/>
                <a:gd name="T26" fmla="*/ 63 w 82"/>
                <a:gd name="T27" fmla="*/ 542 h 542"/>
                <a:gd name="T28" fmla="*/ 63 w 82"/>
                <a:gd name="T29" fmla="*/ 523 h 542"/>
                <a:gd name="T30" fmla="*/ 82 w 82"/>
                <a:gd name="T31" fmla="*/ 523 h 542"/>
                <a:gd name="T32" fmla="*/ 82 w 82"/>
                <a:gd name="T33" fmla="*/ 504 h 542"/>
                <a:gd name="T34" fmla="*/ 82 w 82"/>
                <a:gd name="T35" fmla="*/ 478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542">
                  <a:moveTo>
                    <a:pt x="82" y="478"/>
                  </a:moveTo>
                  <a:lnTo>
                    <a:pt x="82" y="84"/>
                  </a:lnTo>
                  <a:lnTo>
                    <a:pt x="82" y="65"/>
                  </a:lnTo>
                  <a:lnTo>
                    <a:pt x="82" y="45"/>
                  </a:lnTo>
                  <a:lnTo>
                    <a:pt x="63" y="45"/>
                  </a:lnTo>
                  <a:lnTo>
                    <a:pt x="63" y="19"/>
                  </a:lnTo>
                  <a:lnTo>
                    <a:pt x="38" y="19"/>
                  </a:lnTo>
                  <a:lnTo>
                    <a:pt x="38" y="0"/>
                  </a:lnTo>
                  <a:lnTo>
                    <a:pt x="19" y="0"/>
                  </a:lnTo>
                  <a:lnTo>
                    <a:pt x="0" y="0"/>
                  </a:lnTo>
                  <a:lnTo>
                    <a:pt x="0" y="542"/>
                  </a:lnTo>
                  <a:lnTo>
                    <a:pt x="19" y="542"/>
                  </a:lnTo>
                  <a:lnTo>
                    <a:pt x="38" y="542"/>
                  </a:lnTo>
                  <a:lnTo>
                    <a:pt x="63" y="542"/>
                  </a:lnTo>
                  <a:lnTo>
                    <a:pt x="63" y="523"/>
                  </a:lnTo>
                  <a:lnTo>
                    <a:pt x="82" y="523"/>
                  </a:lnTo>
                  <a:lnTo>
                    <a:pt x="82" y="504"/>
                  </a:lnTo>
                  <a:lnTo>
                    <a:pt x="82" y="478"/>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8" name="Rectangle 7"/>
            <p:cNvSpPr>
              <a:spLocks noChangeArrowheads="1"/>
            </p:cNvSpPr>
            <p:nvPr/>
          </p:nvSpPr>
          <p:spPr bwMode="auto">
            <a:xfrm>
              <a:off x="5610" y="2535"/>
              <a:ext cx="321" cy="1525"/>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 name="Rectangle 8"/>
            <p:cNvSpPr>
              <a:spLocks noChangeArrowheads="1"/>
            </p:cNvSpPr>
            <p:nvPr/>
          </p:nvSpPr>
          <p:spPr bwMode="auto">
            <a:xfrm>
              <a:off x="5610" y="2535"/>
              <a:ext cx="321" cy="1525"/>
            </a:xfrm>
            <a:prstGeom prst="rect">
              <a:avLst/>
            </a:prstGeom>
            <a:noFill/>
            <a:ln w="0">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0" name="Freeform 9"/>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 name="Freeform 10"/>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2" name="Freeform 11"/>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 name="Freeform 12"/>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4" name="Freeform 13"/>
            <p:cNvSpPr>
              <a:spLocks/>
            </p:cNvSpPr>
            <p:nvPr/>
          </p:nvSpPr>
          <p:spPr bwMode="auto">
            <a:xfrm>
              <a:off x="4756" y="4129"/>
              <a:ext cx="2677" cy="57"/>
            </a:xfrm>
            <a:custGeom>
              <a:avLst/>
              <a:gdLst>
                <a:gd name="T0" fmla="*/ 2569 w 2569"/>
                <a:gd name="T1" fmla="*/ 26 h 52"/>
                <a:gd name="T2" fmla="*/ 2569 w 2569"/>
                <a:gd name="T3" fmla="*/ 0 h 52"/>
                <a:gd name="T4" fmla="*/ 0 w 2569"/>
                <a:gd name="T5" fmla="*/ 0 h 52"/>
                <a:gd name="T6" fmla="*/ 0 w 2569"/>
                <a:gd name="T7" fmla="*/ 52 h 52"/>
                <a:gd name="T8" fmla="*/ 2569 w 2569"/>
                <a:gd name="T9" fmla="*/ 52 h 52"/>
                <a:gd name="T10" fmla="*/ 2569 w 2569"/>
                <a:gd name="T11" fmla="*/ 26 h 52"/>
              </a:gdLst>
              <a:ahLst/>
              <a:cxnLst>
                <a:cxn ang="0">
                  <a:pos x="T0" y="T1"/>
                </a:cxn>
                <a:cxn ang="0">
                  <a:pos x="T2" y="T3"/>
                </a:cxn>
                <a:cxn ang="0">
                  <a:pos x="T4" y="T5"/>
                </a:cxn>
                <a:cxn ang="0">
                  <a:pos x="T6" y="T7"/>
                </a:cxn>
                <a:cxn ang="0">
                  <a:pos x="T8" y="T9"/>
                </a:cxn>
                <a:cxn ang="0">
                  <a:pos x="T10" y="T11"/>
                </a:cxn>
              </a:cxnLst>
              <a:rect l="0" t="0" r="r" b="b"/>
              <a:pathLst>
                <a:path w="2569" h="52">
                  <a:moveTo>
                    <a:pt x="2569" y="26"/>
                  </a:moveTo>
                  <a:lnTo>
                    <a:pt x="2569" y="0"/>
                  </a:lnTo>
                  <a:lnTo>
                    <a:pt x="0" y="0"/>
                  </a:lnTo>
                  <a:lnTo>
                    <a:pt x="0" y="52"/>
                  </a:lnTo>
                  <a:lnTo>
                    <a:pt x="2569" y="52"/>
                  </a:lnTo>
                  <a:lnTo>
                    <a:pt x="2569" y="2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 name="Freeform 14"/>
            <p:cNvSpPr>
              <a:spLocks/>
            </p:cNvSpPr>
            <p:nvPr/>
          </p:nvSpPr>
          <p:spPr bwMode="auto">
            <a:xfrm>
              <a:off x="4532" y="4275"/>
              <a:ext cx="3085" cy="57"/>
            </a:xfrm>
            <a:custGeom>
              <a:avLst/>
              <a:gdLst>
                <a:gd name="T0" fmla="*/ 2972 w 2972"/>
                <a:gd name="T1" fmla="*/ 25 h 51"/>
                <a:gd name="T2" fmla="*/ 2972 w 2972"/>
                <a:gd name="T3" fmla="*/ 0 h 51"/>
                <a:gd name="T4" fmla="*/ 0 w 2972"/>
                <a:gd name="T5" fmla="*/ 0 h 51"/>
                <a:gd name="T6" fmla="*/ 0 w 2972"/>
                <a:gd name="T7" fmla="*/ 51 h 51"/>
                <a:gd name="T8" fmla="*/ 2972 w 2972"/>
                <a:gd name="T9" fmla="*/ 51 h 51"/>
                <a:gd name="T10" fmla="*/ 2972 w 2972"/>
                <a:gd name="T11" fmla="*/ 25 h 51"/>
              </a:gdLst>
              <a:ahLst/>
              <a:cxnLst>
                <a:cxn ang="0">
                  <a:pos x="T0" y="T1"/>
                </a:cxn>
                <a:cxn ang="0">
                  <a:pos x="T2" y="T3"/>
                </a:cxn>
                <a:cxn ang="0">
                  <a:pos x="T4" y="T5"/>
                </a:cxn>
                <a:cxn ang="0">
                  <a:pos x="T6" y="T7"/>
                </a:cxn>
                <a:cxn ang="0">
                  <a:pos x="T8" y="T9"/>
                </a:cxn>
                <a:cxn ang="0">
                  <a:pos x="T10" y="T11"/>
                </a:cxn>
              </a:cxnLst>
              <a:rect l="0" t="0" r="r" b="b"/>
              <a:pathLst>
                <a:path w="2972" h="51">
                  <a:moveTo>
                    <a:pt x="2972" y="25"/>
                  </a:moveTo>
                  <a:lnTo>
                    <a:pt x="2972" y="0"/>
                  </a:lnTo>
                  <a:lnTo>
                    <a:pt x="0" y="0"/>
                  </a:lnTo>
                  <a:lnTo>
                    <a:pt x="0" y="51"/>
                  </a:lnTo>
                  <a:lnTo>
                    <a:pt x="2972" y="51"/>
                  </a:lnTo>
                  <a:lnTo>
                    <a:pt x="2972" y="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 name="Freeform 15"/>
            <p:cNvSpPr>
              <a:spLocks/>
            </p:cNvSpPr>
            <p:nvPr/>
          </p:nvSpPr>
          <p:spPr bwMode="auto">
            <a:xfrm>
              <a:off x="4577" y="2427"/>
              <a:ext cx="3011" cy="52"/>
            </a:xfrm>
            <a:custGeom>
              <a:avLst/>
              <a:gdLst>
                <a:gd name="T0" fmla="*/ 0 w 3011"/>
                <a:gd name="T1" fmla="*/ 0 h 52"/>
                <a:gd name="T2" fmla="*/ 13 w 3011"/>
                <a:gd name="T3" fmla="*/ 52 h 52"/>
                <a:gd name="T4" fmla="*/ 3011 w 3011"/>
                <a:gd name="T5" fmla="*/ 52 h 52"/>
                <a:gd name="T6" fmla="*/ 3011 w 3011"/>
                <a:gd name="T7" fmla="*/ 0 h 52"/>
                <a:gd name="T8" fmla="*/ 13 w 3011"/>
                <a:gd name="T9" fmla="*/ 0 h 52"/>
                <a:gd name="T10" fmla="*/ 19 w 3011"/>
                <a:gd name="T11" fmla="*/ 52 h 52"/>
                <a:gd name="T12" fmla="*/ 0 w 3011"/>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3011" h="52">
                  <a:moveTo>
                    <a:pt x="0" y="0"/>
                  </a:moveTo>
                  <a:lnTo>
                    <a:pt x="13" y="52"/>
                  </a:lnTo>
                  <a:lnTo>
                    <a:pt x="3011" y="52"/>
                  </a:lnTo>
                  <a:lnTo>
                    <a:pt x="3011" y="0"/>
                  </a:lnTo>
                  <a:lnTo>
                    <a:pt x="13" y="0"/>
                  </a:lnTo>
                  <a:lnTo>
                    <a:pt x="19" y="52"/>
                  </a:lnTo>
                  <a:lnTo>
                    <a:pt x="0"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 name="Freeform 16"/>
            <p:cNvSpPr>
              <a:spLocks/>
            </p:cNvSpPr>
            <p:nvPr/>
          </p:nvSpPr>
          <p:spPr bwMode="auto">
            <a:xfrm>
              <a:off x="4577" y="1685"/>
              <a:ext cx="1537" cy="794"/>
            </a:xfrm>
            <a:custGeom>
              <a:avLst/>
              <a:gdLst>
                <a:gd name="T0" fmla="*/ 1537 w 1537"/>
                <a:gd name="T1" fmla="*/ 0 h 794"/>
                <a:gd name="T2" fmla="*/ 1512 w 1537"/>
                <a:gd name="T3" fmla="*/ 0 h 794"/>
                <a:gd name="T4" fmla="*/ 0 w 1537"/>
                <a:gd name="T5" fmla="*/ 742 h 794"/>
                <a:gd name="T6" fmla="*/ 19 w 1537"/>
                <a:gd name="T7" fmla="*/ 794 h 794"/>
                <a:gd name="T8" fmla="*/ 1537 w 1537"/>
                <a:gd name="T9" fmla="*/ 51 h 794"/>
                <a:gd name="T10" fmla="*/ 1512 w 1537"/>
                <a:gd name="T11" fmla="*/ 51 h 794"/>
                <a:gd name="T12" fmla="*/ 1537 w 1537"/>
                <a:gd name="T13" fmla="*/ 0 h 794"/>
                <a:gd name="T14" fmla="*/ 1524 w 1537"/>
                <a:gd name="T15" fmla="*/ 0 h 794"/>
                <a:gd name="T16" fmla="*/ 1512 w 1537"/>
                <a:gd name="T17" fmla="*/ 0 h 794"/>
                <a:gd name="T18" fmla="*/ 1537 w 1537"/>
                <a:gd name="T19"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7" h="794">
                  <a:moveTo>
                    <a:pt x="1537" y="0"/>
                  </a:moveTo>
                  <a:lnTo>
                    <a:pt x="1512" y="0"/>
                  </a:lnTo>
                  <a:lnTo>
                    <a:pt x="0" y="742"/>
                  </a:lnTo>
                  <a:lnTo>
                    <a:pt x="19" y="794"/>
                  </a:lnTo>
                  <a:lnTo>
                    <a:pt x="1537" y="51"/>
                  </a:lnTo>
                  <a:lnTo>
                    <a:pt x="1512" y="51"/>
                  </a:lnTo>
                  <a:lnTo>
                    <a:pt x="1537" y="0"/>
                  </a:lnTo>
                  <a:lnTo>
                    <a:pt x="1524" y="0"/>
                  </a:lnTo>
                  <a:lnTo>
                    <a:pt x="1512" y="0"/>
                  </a:lnTo>
                  <a:lnTo>
                    <a:pt x="153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 name="Freeform 17"/>
            <p:cNvSpPr>
              <a:spLocks/>
            </p:cNvSpPr>
            <p:nvPr/>
          </p:nvSpPr>
          <p:spPr bwMode="auto">
            <a:xfrm>
              <a:off x="6089" y="1685"/>
              <a:ext cx="1505" cy="788"/>
            </a:xfrm>
            <a:custGeom>
              <a:avLst/>
              <a:gdLst>
                <a:gd name="T0" fmla="*/ 1499 w 1505"/>
                <a:gd name="T1" fmla="*/ 768 h 788"/>
                <a:gd name="T2" fmla="*/ 1505 w 1505"/>
                <a:gd name="T3" fmla="*/ 742 h 788"/>
                <a:gd name="T4" fmla="*/ 25 w 1505"/>
                <a:gd name="T5" fmla="*/ 0 h 788"/>
                <a:gd name="T6" fmla="*/ 0 w 1505"/>
                <a:gd name="T7" fmla="*/ 51 h 788"/>
                <a:gd name="T8" fmla="*/ 1486 w 1505"/>
                <a:gd name="T9" fmla="*/ 788 h 788"/>
                <a:gd name="T10" fmla="*/ 1499 w 1505"/>
                <a:gd name="T11" fmla="*/ 768 h 788"/>
              </a:gdLst>
              <a:ahLst/>
              <a:cxnLst>
                <a:cxn ang="0">
                  <a:pos x="T0" y="T1"/>
                </a:cxn>
                <a:cxn ang="0">
                  <a:pos x="T2" y="T3"/>
                </a:cxn>
                <a:cxn ang="0">
                  <a:pos x="T4" y="T5"/>
                </a:cxn>
                <a:cxn ang="0">
                  <a:pos x="T6" y="T7"/>
                </a:cxn>
                <a:cxn ang="0">
                  <a:pos x="T8" y="T9"/>
                </a:cxn>
                <a:cxn ang="0">
                  <a:pos x="T10" y="T11"/>
                </a:cxn>
              </a:cxnLst>
              <a:rect l="0" t="0" r="r" b="b"/>
              <a:pathLst>
                <a:path w="1505" h="788">
                  <a:moveTo>
                    <a:pt x="1499" y="768"/>
                  </a:moveTo>
                  <a:lnTo>
                    <a:pt x="1505" y="742"/>
                  </a:lnTo>
                  <a:lnTo>
                    <a:pt x="25" y="0"/>
                  </a:lnTo>
                  <a:lnTo>
                    <a:pt x="0" y="51"/>
                  </a:lnTo>
                  <a:lnTo>
                    <a:pt x="1486" y="788"/>
                  </a:lnTo>
                  <a:lnTo>
                    <a:pt x="1499" y="768"/>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 name="Freeform 18"/>
            <p:cNvSpPr>
              <a:spLocks/>
            </p:cNvSpPr>
            <p:nvPr/>
          </p:nvSpPr>
          <p:spPr bwMode="auto">
            <a:xfrm>
              <a:off x="5194" y="2247"/>
              <a:ext cx="1732" cy="58"/>
            </a:xfrm>
            <a:custGeom>
              <a:avLst/>
              <a:gdLst>
                <a:gd name="T0" fmla="*/ 0 w 1732"/>
                <a:gd name="T1" fmla="*/ 6 h 58"/>
                <a:gd name="T2" fmla="*/ 13 w 1732"/>
                <a:gd name="T3" fmla="*/ 58 h 58"/>
                <a:gd name="T4" fmla="*/ 1732 w 1732"/>
                <a:gd name="T5" fmla="*/ 58 h 58"/>
                <a:gd name="T6" fmla="*/ 1732 w 1732"/>
                <a:gd name="T7" fmla="*/ 0 h 58"/>
                <a:gd name="T8" fmla="*/ 13 w 1732"/>
                <a:gd name="T9" fmla="*/ 0 h 58"/>
                <a:gd name="T10" fmla="*/ 19 w 1732"/>
                <a:gd name="T11" fmla="*/ 58 h 58"/>
                <a:gd name="T12" fmla="*/ 0 w 1732"/>
                <a:gd name="T13" fmla="*/ 6 h 58"/>
              </a:gdLst>
              <a:ahLst/>
              <a:cxnLst>
                <a:cxn ang="0">
                  <a:pos x="T0" y="T1"/>
                </a:cxn>
                <a:cxn ang="0">
                  <a:pos x="T2" y="T3"/>
                </a:cxn>
                <a:cxn ang="0">
                  <a:pos x="T4" y="T5"/>
                </a:cxn>
                <a:cxn ang="0">
                  <a:pos x="T6" y="T7"/>
                </a:cxn>
                <a:cxn ang="0">
                  <a:pos x="T8" y="T9"/>
                </a:cxn>
                <a:cxn ang="0">
                  <a:pos x="T10" y="T11"/>
                </a:cxn>
                <a:cxn ang="0">
                  <a:pos x="T12" y="T13"/>
                </a:cxn>
              </a:cxnLst>
              <a:rect l="0" t="0" r="r" b="b"/>
              <a:pathLst>
                <a:path w="1732" h="58">
                  <a:moveTo>
                    <a:pt x="0" y="6"/>
                  </a:moveTo>
                  <a:lnTo>
                    <a:pt x="13" y="58"/>
                  </a:lnTo>
                  <a:lnTo>
                    <a:pt x="1732" y="58"/>
                  </a:lnTo>
                  <a:lnTo>
                    <a:pt x="1732" y="0"/>
                  </a:lnTo>
                  <a:lnTo>
                    <a:pt x="13" y="0"/>
                  </a:lnTo>
                  <a:lnTo>
                    <a:pt x="19" y="58"/>
                  </a:lnTo>
                  <a:lnTo>
                    <a:pt x="0" y="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 name="Freeform 19"/>
            <p:cNvSpPr>
              <a:spLocks/>
            </p:cNvSpPr>
            <p:nvPr/>
          </p:nvSpPr>
          <p:spPr bwMode="auto">
            <a:xfrm>
              <a:off x="5194" y="1904"/>
              <a:ext cx="895" cy="401"/>
            </a:xfrm>
            <a:custGeom>
              <a:avLst/>
              <a:gdLst>
                <a:gd name="T0" fmla="*/ 895 w 895"/>
                <a:gd name="T1" fmla="*/ 0 h 401"/>
                <a:gd name="T2" fmla="*/ 876 w 895"/>
                <a:gd name="T3" fmla="*/ 0 h 401"/>
                <a:gd name="T4" fmla="*/ 0 w 895"/>
                <a:gd name="T5" fmla="*/ 349 h 401"/>
                <a:gd name="T6" fmla="*/ 19 w 895"/>
                <a:gd name="T7" fmla="*/ 401 h 401"/>
                <a:gd name="T8" fmla="*/ 895 w 895"/>
                <a:gd name="T9" fmla="*/ 52 h 401"/>
                <a:gd name="T10" fmla="*/ 876 w 895"/>
                <a:gd name="T11" fmla="*/ 52 h 401"/>
                <a:gd name="T12" fmla="*/ 895 w 895"/>
                <a:gd name="T13" fmla="*/ 0 h 401"/>
              </a:gdLst>
              <a:ahLst/>
              <a:cxnLst>
                <a:cxn ang="0">
                  <a:pos x="T0" y="T1"/>
                </a:cxn>
                <a:cxn ang="0">
                  <a:pos x="T2" y="T3"/>
                </a:cxn>
                <a:cxn ang="0">
                  <a:pos x="T4" y="T5"/>
                </a:cxn>
                <a:cxn ang="0">
                  <a:pos x="T6" y="T7"/>
                </a:cxn>
                <a:cxn ang="0">
                  <a:pos x="T8" y="T9"/>
                </a:cxn>
                <a:cxn ang="0">
                  <a:pos x="T10" y="T11"/>
                </a:cxn>
                <a:cxn ang="0">
                  <a:pos x="T12" y="T13"/>
                </a:cxn>
              </a:cxnLst>
              <a:rect l="0" t="0" r="r" b="b"/>
              <a:pathLst>
                <a:path w="895" h="401">
                  <a:moveTo>
                    <a:pt x="895" y="0"/>
                  </a:moveTo>
                  <a:lnTo>
                    <a:pt x="876" y="0"/>
                  </a:lnTo>
                  <a:lnTo>
                    <a:pt x="0" y="349"/>
                  </a:lnTo>
                  <a:lnTo>
                    <a:pt x="19" y="401"/>
                  </a:lnTo>
                  <a:lnTo>
                    <a:pt x="895" y="52"/>
                  </a:lnTo>
                  <a:lnTo>
                    <a:pt x="876" y="52"/>
                  </a:lnTo>
                  <a:lnTo>
                    <a:pt x="89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 name="Freeform 20"/>
            <p:cNvSpPr>
              <a:spLocks/>
            </p:cNvSpPr>
            <p:nvPr/>
          </p:nvSpPr>
          <p:spPr bwMode="auto">
            <a:xfrm>
              <a:off x="6070" y="1904"/>
              <a:ext cx="869" cy="401"/>
            </a:xfrm>
            <a:custGeom>
              <a:avLst/>
              <a:gdLst>
                <a:gd name="T0" fmla="*/ 856 w 869"/>
                <a:gd name="T1" fmla="*/ 375 h 401"/>
                <a:gd name="T2" fmla="*/ 869 w 869"/>
                <a:gd name="T3" fmla="*/ 349 h 401"/>
                <a:gd name="T4" fmla="*/ 19 w 869"/>
                <a:gd name="T5" fmla="*/ 0 h 401"/>
                <a:gd name="T6" fmla="*/ 0 w 869"/>
                <a:gd name="T7" fmla="*/ 52 h 401"/>
                <a:gd name="T8" fmla="*/ 844 w 869"/>
                <a:gd name="T9" fmla="*/ 401 h 401"/>
                <a:gd name="T10" fmla="*/ 856 w 869"/>
                <a:gd name="T11" fmla="*/ 375 h 401"/>
              </a:gdLst>
              <a:ahLst/>
              <a:cxnLst>
                <a:cxn ang="0">
                  <a:pos x="T0" y="T1"/>
                </a:cxn>
                <a:cxn ang="0">
                  <a:pos x="T2" y="T3"/>
                </a:cxn>
                <a:cxn ang="0">
                  <a:pos x="T4" y="T5"/>
                </a:cxn>
                <a:cxn ang="0">
                  <a:pos x="T6" y="T7"/>
                </a:cxn>
                <a:cxn ang="0">
                  <a:pos x="T8" y="T9"/>
                </a:cxn>
                <a:cxn ang="0">
                  <a:pos x="T10" y="T11"/>
                </a:cxn>
              </a:cxnLst>
              <a:rect l="0" t="0" r="r" b="b"/>
              <a:pathLst>
                <a:path w="869" h="401">
                  <a:moveTo>
                    <a:pt x="856" y="375"/>
                  </a:moveTo>
                  <a:lnTo>
                    <a:pt x="869" y="349"/>
                  </a:lnTo>
                  <a:lnTo>
                    <a:pt x="19" y="0"/>
                  </a:lnTo>
                  <a:lnTo>
                    <a:pt x="0" y="52"/>
                  </a:lnTo>
                  <a:lnTo>
                    <a:pt x="844" y="401"/>
                  </a:lnTo>
                  <a:lnTo>
                    <a:pt x="856" y="37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pic>
        <p:nvPicPr>
          <p:cNvPr id="32789" name="Picture 21" descr="Na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5125" y="121121"/>
            <a:ext cx="1077019" cy="818475"/>
          </a:xfrm>
          <a:prstGeom prst="rect">
            <a:avLst/>
          </a:prstGeom>
          <a:noFill/>
          <a:extLst>
            <a:ext uri="{909E8E84-426E-40DD-AFC4-6F175D3DCCD1}">
              <a14:hiddenFill xmlns:a14="http://schemas.microsoft.com/office/drawing/2010/main">
                <a:solidFill>
                  <a:srgbClr val="FFFFFF"/>
                </a:solidFill>
              </a14:hiddenFill>
            </a:ext>
          </a:extLst>
        </p:spPr>
      </p:pic>
      <p:sp>
        <p:nvSpPr>
          <p:cNvPr id="27" name="Content Placeholder 2"/>
          <p:cNvSpPr>
            <a:spLocks noGrp="1"/>
          </p:cNvSpPr>
          <p:nvPr>
            <p:ph idx="1"/>
          </p:nvPr>
        </p:nvSpPr>
        <p:spPr>
          <a:xfrm>
            <a:off x="457200" y="1600200"/>
            <a:ext cx="8229600" cy="4525963"/>
          </a:xfrm>
        </p:spPr>
        <p:txBody>
          <a:bodyPr>
            <a:normAutofit fontScale="92500" lnSpcReduction="10000"/>
          </a:bodyPr>
          <a:lstStyle/>
          <a:p>
            <a:pPr marL="0" indent="0">
              <a:buFont typeface="Monotype Sorts" charset="0"/>
              <a:buNone/>
            </a:pPr>
            <a:r>
              <a:rPr lang="en-CA" sz="2000" b="1" dirty="0" smtClean="0">
                <a:solidFill>
                  <a:schemeClr val="tx2"/>
                </a:solidFill>
                <a:latin typeface="Calibri" panose="020F0502020204030204" pitchFamily="34" charset="0"/>
                <a:cs typeface="Calibri" panose="020F0502020204030204" pitchFamily="34" charset="0"/>
              </a:rPr>
              <a:t>Jana Vasilj-Begovic </a:t>
            </a:r>
            <a:r>
              <a:rPr lang="en-CA" sz="2000" dirty="0">
                <a:solidFill>
                  <a:schemeClr val="tx2"/>
                </a:solidFill>
                <a:latin typeface="Calibri" panose="020F0502020204030204" pitchFamily="34" charset="0"/>
                <a:cs typeface="Calibri" panose="020F0502020204030204" pitchFamily="34" charset="0"/>
              </a:rPr>
              <a:t>– Leader (</a:t>
            </a:r>
            <a:r>
              <a:rPr lang="en-CA" sz="2000" dirty="0" smtClean="0">
                <a:solidFill>
                  <a:schemeClr val="tx2"/>
                </a:solidFill>
                <a:latin typeface="Calibri" panose="020F0502020204030204" pitchFamily="34" charset="0"/>
                <a:cs typeface="Calibri" panose="020F0502020204030204" pitchFamily="34" charset="0"/>
              </a:rPr>
              <a:t>CAN)</a:t>
            </a:r>
            <a:endParaRPr lang="en-CA" sz="2000" dirty="0">
              <a:solidFill>
                <a:schemeClr val="tx2"/>
              </a:solidFill>
              <a:latin typeface="Calibri" panose="020F0502020204030204" pitchFamily="34" charset="0"/>
              <a:cs typeface="Calibri" panose="020F0502020204030204" pitchFamily="34" charset="0"/>
            </a:endParaRPr>
          </a:p>
          <a:p>
            <a:pPr marL="0" indent="0">
              <a:buFont typeface="Monotype Sorts" charset="0"/>
              <a:buNone/>
            </a:pPr>
            <a:r>
              <a:rPr lang="en-CA" sz="2000" b="1" dirty="0" smtClean="0">
                <a:solidFill>
                  <a:schemeClr val="tx2"/>
                </a:solidFill>
                <a:latin typeface="Calibri" panose="020F0502020204030204" pitchFamily="34" charset="0"/>
                <a:cs typeface="Calibri" panose="020F0502020204030204" pitchFamily="34" charset="0"/>
              </a:rPr>
              <a:t>Gerard </a:t>
            </a:r>
            <a:r>
              <a:rPr lang="en-CA" sz="2000" b="1" dirty="0">
                <a:solidFill>
                  <a:schemeClr val="tx2"/>
                </a:solidFill>
                <a:latin typeface="Calibri" panose="020F0502020204030204" pitchFamily="34" charset="0"/>
                <a:cs typeface="Calibri" panose="020F0502020204030204" pitchFamily="34" charset="0"/>
              </a:rPr>
              <a:t>Seinhorst </a:t>
            </a:r>
            <a:r>
              <a:rPr lang="en-CA" sz="2000" dirty="0">
                <a:solidFill>
                  <a:schemeClr val="tx2"/>
                </a:solidFill>
                <a:latin typeface="Calibri" panose="020F0502020204030204" pitchFamily="34" charset="0"/>
                <a:cs typeface="Calibri" panose="020F0502020204030204" pitchFamily="34" charset="0"/>
              </a:rPr>
              <a:t>– </a:t>
            </a:r>
            <a:r>
              <a:rPr lang="en-CA" sz="2000" dirty="0" smtClean="0">
                <a:solidFill>
                  <a:schemeClr val="tx2"/>
                </a:solidFill>
                <a:latin typeface="Calibri" panose="020F0502020204030204" pitchFamily="34" charset="0"/>
                <a:cs typeface="Calibri" panose="020F0502020204030204" pitchFamily="34" charset="0"/>
              </a:rPr>
              <a:t>Co-leader </a:t>
            </a:r>
            <a:r>
              <a:rPr lang="en-CA" sz="2000" dirty="0">
                <a:solidFill>
                  <a:schemeClr val="tx2"/>
                </a:solidFill>
                <a:latin typeface="Calibri" panose="020F0502020204030204" pitchFamily="34" charset="0"/>
                <a:cs typeface="Calibri" panose="020F0502020204030204" pitchFamily="34" charset="0"/>
              </a:rPr>
              <a:t>(NLD)</a:t>
            </a:r>
          </a:p>
          <a:p>
            <a:pPr marL="0" indent="0">
              <a:buFont typeface="Monotype Sorts" charset="0"/>
              <a:buNone/>
            </a:pPr>
            <a:endParaRPr lang="en-CA" sz="2000" dirty="0">
              <a:solidFill>
                <a:schemeClr val="tx2"/>
              </a:solidFill>
              <a:latin typeface="Calibri" panose="020F0502020204030204" pitchFamily="34" charset="0"/>
              <a:cs typeface="Calibri" panose="020F0502020204030204" pitchFamily="34" charset="0"/>
            </a:endParaRPr>
          </a:p>
          <a:p>
            <a:pPr marL="0" indent="0">
              <a:buFont typeface="Monotype Sorts" charset="0"/>
              <a:buNone/>
            </a:pPr>
            <a:r>
              <a:rPr lang="en-CA" sz="2000" i="1" dirty="0">
                <a:solidFill>
                  <a:schemeClr val="tx2"/>
                </a:solidFill>
                <a:latin typeface="Calibri" panose="020F0502020204030204" pitchFamily="34" charset="0"/>
                <a:cs typeface="Calibri" panose="020F0502020204030204" pitchFamily="34" charset="0"/>
              </a:rPr>
              <a:t>Members:</a:t>
            </a:r>
          </a:p>
          <a:p>
            <a:pPr marL="0" indent="0">
              <a:buFont typeface="Monotype Sorts" charset="0"/>
              <a:buNone/>
            </a:pPr>
            <a:r>
              <a:rPr lang="en-CA" sz="2000" b="1" dirty="0" err="1" smtClean="0">
                <a:solidFill>
                  <a:schemeClr val="tx2"/>
                </a:solidFill>
                <a:latin typeface="Calibri" panose="020F0502020204030204" pitchFamily="34" charset="0"/>
                <a:cs typeface="Calibri" panose="020F0502020204030204" pitchFamily="34" charset="0"/>
              </a:rPr>
              <a:t>Petya</a:t>
            </a:r>
            <a:r>
              <a:rPr lang="en-CA" sz="2000" b="1" dirty="0" smtClean="0">
                <a:solidFill>
                  <a:schemeClr val="tx2"/>
                </a:solidFill>
                <a:latin typeface="Calibri" panose="020F0502020204030204" pitchFamily="34" charset="0"/>
                <a:cs typeface="Calibri" panose="020F0502020204030204" pitchFamily="34" charset="0"/>
              </a:rPr>
              <a:t> Georgieva</a:t>
            </a:r>
            <a:r>
              <a:rPr lang="en-CA" sz="2000" dirty="0" smtClean="0">
                <a:solidFill>
                  <a:schemeClr val="tx2"/>
                </a:solidFill>
                <a:latin typeface="Calibri" panose="020F0502020204030204" pitchFamily="34" charset="0"/>
                <a:cs typeface="Calibri" panose="020F0502020204030204" pitchFamily="34" charset="0"/>
              </a:rPr>
              <a:t> (BGR)</a:t>
            </a:r>
            <a:endParaRPr lang="en-CA" sz="2000" dirty="0">
              <a:solidFill>
                <a:schemeClr val="tx2"/>
              </a:solidFill>
              <a:latin typeface="Calibri" panose="020F0502020204030204" pitchFamily="34" charset="0"/>
              <a:cs typeface="Calibri" panose="020F0502020204030204" pitchFamily="34" charset="0"/>
            </a:endParaRPr>
          </a:p>
          <a:p>
            <a:pPr marL="0" indent="0">
              <a:buFont typeface="Monotype Sorts" charset="0"/>
              <a:buNone/>
            </a:pPr>
            <a:r>
              <a:rPr lang="en-CA" sz="2000" b="1" dirty="0" smtClean="0">
                <a:solidFill>
                  <a:schemeClr val="tx2"/>
                </a:solidFill>
                <a:latin typeface="Calibri" panose="020F0502020204030204" pitchFamily="34" charset="0"/>
                <a:cs typeface="Calibri" panose="020F0502020204030204" pitchFamily="34" charset="0"/>
              </a:rPr>
              <a:t>Nancy </a:t>
            </a:r>
            <a:r>
              <a:rPr lang="en-CA" sz="2000" b="1" dirty="0">
                <a:solidFill>
                  <a:schemeClr val="tx2"/>
                </a:solidFill>
                <a:latin typeface="Calibri" panose="020F0502020204030204" pitchFamily="34" charset="0"/>
                <a:cs typeface="Calibri" panose="020F0502020204030204" pitchFamily="34" charset="0"/>
              </a:rPr>
              <a:t>Powers </a:t>
            </a:r>
            <a:r>
              <a:rPr lang="en-CA" sz="2000" dirty="0">
                <a:solidFill>
                  <a:schemeClr val="tx2"/>
                </a:solidFill>
                <a:latin typeface="Calibri" panose="020F0502020204030204" pitchFamily="34" charset="0"/>
                <a:cs typeface="Calibri" panose="020F0502020204030204" pitchFamily="34" charset="0"/>
              </a:rPr>
              <a:t>&amp; </a:t>
            </a:r>
            <a:r>
              <a:rPr lang="en-CA" sz="2000" b="1" dirty="0" smtClean="0">
                <a:solidFill>
                  <a:schemeClr val="tx2"/>
                </a:solidFill>
                <a:latin typeface="Calibri" panose="020F0502020204030204" pitchFamily="34" charset="0"/>
                <a:cs typeface="Calibri" panose="020F0502020204030204" pitchFamily="34" charset="0"/>
              </a:rPr>
              <a:t>May </a:t>
            </a:r>
            <a:r>
              <a:rPr lang="en-CA" sz="2000" b="1" dirty="0">
                <a:solidFill>
                  <a:schemeClr val="tx2"/>
                </a:solidFill>
                <a:latin typeface="Calibri" panose="020F0502020204030204" pitchFamily="34" charset="0"/>
                <a:cs typeface="Calibri" panose="020F0502020204030204" pitchFamily="34" charset="0"/>
              </a:rPr>
              <a:t>Tan </a:t>
            </a:r>
            <a:r>
              <a:rPr lang="en-CA" sz="2000" dirty="0" smtClean="0">
                <a:solidFill>
                  <a:schemeClr val="tx2"/>
                </a:solidFill>
                <a:latin typeface="Calibri" panose="020F0502020204030204" pitchFamily="34" charset="0"/>
                <a:cs typeface="Calibri" panose="020F0502020204030204" pitchFamily="34" charset="0"/>
              </a:rPr>
              <a:t>(CAN)</a:t>
            </a:r>
            <a:endParaRPr lang="en-CA" sz="2000" dirty="0">
              <a:solidFill>
                <a:schemeClr val="tx2"/>
              </a:solidFill>
              <a:latin typeface="Calibri" panose="020F0502020204030204" pitchFamily="34" charset="0"/>
              <a:cs typeface="Calibri" panose="020F0502020204030204" pitchFamily="34" charset="0"/>
            </a:endParaRPr>
          </a:p>
          <a:p>
            <a:pPr marL="0" indent="0">
              <a:buFont typeface="Monotype Sorts" charset="0"/>
              <a:buNone/>
            </a:pPr>
            <a:r>
              <a:rPr lang="en-CA" sz="2000" b="1" dirty="0" err="1" smtClean="0">
                <a:solidFill>
                  <a:schemeClr val="tx2"/>
                </a:solidFill>
                <a:latin typeface="Calibri" panose="020F0502020204030204" pitchFamily="34" charset="0"/>
                <a:cs typeface="Calibri" panose="020F0502020204030204" pitchFamily="34" charset="0"/>
              </a:rPr>
              <a:t>Kåre</a:t>
            </a:r>
            <a:r>
              <a:rPr lang="en-CA" sz="2000" b="1" dirty="0" smtClean="0">
                <a:solidFill>
                  <a:schemeClr val="tx2"/>
                </a:solidFill>
                <a:latin typeface="Calibri" panose="020F0502020204030204" pitchFamily="34" charset="0"/>
                <a:cs typeface="Calibri" panose="020F0502020204030204" pitchFamily="34" charset="0"/>
              </a:rPr>
              <a:t> </a:t>
            </a:r>
            <a:r>
              <a:rPr lang="en-CA" sz="2000" b="1" dirty="0" err="1">
                <a:solidFill>
                  <a:schemeClr val="tx2"/>
                </a:solidFill>
                <a:latin typeface="Calibri" panose="020F0502020204030204" pitchFamily="34" charset="0"/>
                <a:cs typeface="Calibri" panose="020F0502020204030204" pitchFamily="34" charset="0"/>
              </a:rPr>
              <a:t>Kildevang</a:t>
            </a:r>
            <a:r>
              <a:rPr lang="en-CA" sz="2000" b="1" dirty="0">
                <a:solidFill>
                  <a:schemeClr val="tx2"/>
                </a:solidFill>
                <a:latin typeface="Calibri" panose="020F0502020204030204" pitchFamily="34" charset="0"/>
                <a:cs typeface="Calibri" panose="020F0502020204030204" pitchFamily="34" charset="0"/>
              </a:rPr>
              <a:t> </a:t>
            </a:r>
            <a:r>
              <a:rPr lang="en-CA" sz="2000" dirty="0">
                <a:solidFill>
                  <a:schemeClr val="tx2"/>
                </a:solidFill>
                <a:latin typeface="Calibri" panose="020F0502020204030204" pitchFamily="34" charset="0"/>
                <a:cs typeface="Calibri" panose="020F0502020204030204" pitchFamily="34" charset="0"/>
              </a:rPr>
              <a:t>&amp; </a:t>
            </a:r>
            <a:r>
              <a:rPr lang="en-CA" sz="2000" b="1" dirty="0" smtClean="0">
                <a:solidFill>
                  <a:schemeClr val="tx2"/>
                </a:solidFill>
                <a:latin typeface="Calibri" panose="020F0502020204030204" pitchFamily="34" charset="0"/>
                <a:cs typeface="Calibri" panose="020F0502020204030204" pitchFamily="34" charset="0"/>
              </a:rPr>
              <a:t>Allan Christiansen </a:t>
            </a:r>
            <a:r>
              <a:rPr lang="en-CA" sz="2000" dirty="0" smtClean="0">
                <a:solidFill>
                  <a:schemeClr val="tx2"/>
                </a:solidFill>
                <a:latin typeface="Calibri" panose="020F0502020204030204" pitchFamily="34" charset="0"/>
                <a:cs typeface="Calibri" panose="020F0502020204030204" pitchFamily="34" charset="0"/>
              </a:rPr>
              <a:t>(DNK)</a:t>
            </a:r>
            <a:endParaRPr lang="en-CA" sz="2000" dirty="0">
              <a:solidFill>
                <a:schemeClr val="tx2"/>
              </a:solidFill>
              <a:latin typeface="Calibri" panose="020F0502020204030204" pitchFamily="34" charset="0"/>
              <a:cs typeface="Calibri" panose="020F0502020204030204" pitchFamily="34" charset="0"/>
            </a:endParaRPr>
          </a:p>
          <a:p>
            <a:pPr marL="0" indent="0">
              <a:buFont typeface="Monotype Sorts" charset="0"/>
              <a:buNone/>
            </a:pPr>
            <a:r>
              <a:rPr lang="en-CA" sz="2000" b="1" dirty="0" smtClean="0">
                <a:solidFill>
                  <a:schemeClr val="tx2"/>
                </a:solidFill>
                <a:latin typeface="Calibri" panose="020F0502020204030204" pitchFamily="34" charset="0"/>
                <a:cs typeface="Calibri" panose="020F0502020204030204" pitchFamily="34" charset="0"/>
              </a:rPr>
              <a:t>Dugald </a:t>
            </a:r>
            <a:r>
              <a:rPr lang="en-CA" sz="2000" b="1" dirty="0">
                <a:solidFill>
                  <a:schemeClr val="tx2"/>
                </a:solidFill>
                <a:latin typeface="Calibri" panose="020F0502020204030204" pitchFamily="34" charset="0"/>
                <a:cs typeface="Calibri" panose="020F0502020204030204" pitchFamily="34" charset="0"/>
              </a:rPr>
              <a:t>Sturges </a:t>
            </a:r>
            <a:r>
              <a:rPr lang="en-CA" sz="2000" dirty="0">
                <a:solidFill>
                  <a:schemeClr val="tx2"/>
                </a:solidFill>
                <a:latin typeface="Calibri" panose="020F0502020204030204" pitchFamily="34" charset="0"/>
                <a:cs typeface="Calibri" panose="020F0502020204030204" pitchFamily="34" charset="0"/>
              </a:rPr>
              <a:t>(</a:t>
            </a:r>
            <a:r>
              <a:rPr lang="en-CA" sz="2000" dirty="0" smtClean="0">
                <a:solidFill>
                  <a:schemeClr val="tx2"/>
                </a:solidFill>
                <a:latin typeface="Calibri" panose="020F0502020204030204" pitchFamily="34" charset="0"/>
                <a:cs typeface="Calibri" panose="020F0502020204030204" pitchFamily="34" charset="0"/>
              </a:rPr>
              <a:t>GER)</a:t>
            </a:r>
            <a:endParaRPr lang="en-CA" sz="2000" dirty="0">
              <a:solidFill>
                <a:schemeClr val="tx2"/>
              </a:solidFill>
              <a:latin typeface="Calibri" panose="020F0502020204030204" pitchFamily="34" charset="0"/>
              <a:cs typeface="Calibri" panose="020F0502020204030204" pitchFamily="34" charset="0"/>
            </a:endParaRPr>
          </a:p>
          <a:p>
            <a:pPr marL="0" indent="0">
              <a:buFont typeface="Monotype Sorts" charset="0"/>
              <a:buNone/>
            </a:pPr>
            <a:r>
              <a:rPr lang="en-CA" sz="2000" b="1" dirty="0" smtClean="0">
                <a:solidFill>
                  <a:schemeClr val="tx2"/>
                </a:solidFill>
                <a:latin typeface="Calibri" panose="020F0502020204030204" pitchFamily="34" charset="0"/>
                <a:cs typeface="Calibri" panose="020F0502020204030204" pitchFamily="34" charset="0"/>
              </a:rPr>
              <a:t>Michael </a:t>
            </a:r>
            <a:r>
              <a:rPr lang="en-CA" sz="2000" b="1" dirty="0" err="1" smtClean="0">
                <a:solidFill>
                  <a:schemeClr val="tx2"/>
                </a:solidFill>
                <a:latin typeface="Calibri" panose="020F0502020204030204" pitchFamily="34" charset="0"/>
                <a:cs typeface="Calibri" panose="020F0502020204030204" pitchFamily="34" charset="0"/>
              </a:rPr>
              <a:t>Adubato</a:t>
            </a:r>
            <a:r>
              <a:rPr lang="en-CA" sz="2000" b="1" dirty="0" smtClean="0">
                <a:solidFill>
                  <a:schemeClr val="tx2"/>
                </a:solidFill>
                <a:latin typeface="Calibri" panose="020F0502020204030204" pitchFamily="34" charset="0"/>
                <a:cs typeface="Calibri" panose="020F0502020204030204" pitchFamily="34" charset="0"/>
              </a:rPr>
              <a:t> </a:t>
            </a:r>
            <a:r>
              <a:rPr lang="en-CA" sz="2000" dirty="0" smtClean="0">
                <a:solidFill>
                  <a:schemeClr val="tx2"/>
                </a:solidFill>
                <a:latin typeface="Calibri" panose="020F0502020204030204" pitchFamily="34" charset="0"/>
                <a:cs typeface="Calibri" panose="020F0502020204030204" pitchFamily="34" charset="0"/>
              </a:rPr>
              <a:t>(SHAPE)</a:t>
            </a:r>
          </a:p>
          <a:p>
            <a:pPr marL="0" indent="0">
              <a:buNone/>
            </a:pPr>
            <a:r>
              <a:rPr lang="en-CA" sz="2000" b="1" dirty="0" smtClean="0">
                <a:solidFill>
                  <a:schemeClr val="tx2"/>
                </a:solidFill>
                <a:latin typeface="Calibri" panose="020F0502020204030204" pitchFamily="34" charset="0"/>
                <a:cs typeface="Calibri" panose="020F0502020204030204" pitchFamily="34" charset="0"/>
              </a:rPr>
              <a:t>Annette </a:t>
            </a:r>
            <a:r>
              <a:rPr lang="en-CA" sz="2000" b="1" dirty="0">
                <a:solidFill>
                  <a:schemeClr val="tx2"/>
                </a:solidFill>
                <a:latin typeface="Calibri" panose="020F0502020204030204" pitchFamily="34" charset="0"/>
                <a:cs typeface="Calibri" panose="020F0502020204030204" pitchFamily="34" charset="0"/>
              </a:rPr>
              <a:t>Nolan </a:t>
            </a:r>
            <a:r>
              <a:rPr lang="en-CA" sz="2000" dirty="0">
                <a:solidFill>
                  <a:schemeClr val="tx2"/>
                </a:solidFill>
                <a:latin typeface="Calibri" panose="020F0502020204030204" pitchFamily="34" charset="0"/>
                <a:cs typeface="Calibri" panose="020F0502020204030204" pitchFamily="34" charset="0"/>
              </a:rPr>
              <a:t>&amp; </a:t>
            </a:r>
            <a:r>
              <a:rPr lang="en-CA" sz="2000" b="1" dirty="0" smtClean="0">
                <a:solidFill>
                  <a:schemeClr val="tx2"/>
                </a:solidFill>
                <a:latin typeface="Calibri" panose="020F0502020204030204" pitchFamily="34" charset="0"/>
                <a:cs typeface="Calibri" panose="020F0502020204030204" pitchFamily="34" charset="0"/>
              </a:rPr>
              <a:t>Keith </a:t>
            </a:r>
            <a:r>
              <a:rPr lang="en-CA" sz="2000" b="1" dirty="0">
                <a:solidFill>
                  <a:schemeClr val="tx2"/>
                </a:solidFill>
                <a:latin typeface="Calibri" panose="020F0502020204030204" pitchFamily="34" charset="0"/>
                <a:cs typeface="Calibri" panose="020F0502020204030204" pitchFamily="34" charset="0"/>
              </a:rPr>
              <a:t>Farr </a:t>
            </a:r>
            <a:r>
              <a:rPr lang="en-CA" sz="2000" dirty="0" smtClean="0">
                <a:solidFill>
                  <a:schemeClr val="tx2"/>
                </a:solidFill>
                <a:latin typeface="Calibri" panose="020F0502020204030204" pitchFamily="34" charset="0"/>
                <a:cs typeface="Calibri" panose="020F0502020204030204" pitchFamily="34" charset="0"/>
              </a:rPr>
              <a:t>(SWE)</a:t>
            </a:r>
            <a:endParaRPr lang="en-CA" sz="2000" dirty="0">
              <a:solidFill>
                <a:schemeClr val="tx2"/>
              </a:solidFill>
              <a:latin typeface="Calibri" panose="020F0502020204030204" pitchFamily="34" charset="0"/>
              <a:cs typeface="Calibri" panose="020F0502020204030204" pitchFamily="34" charset="0"/>
            </a:endParaRPr>
          </a:p>
          <a:p>
            <a:pPr marL="0" indent="0">
              <a:buFont typeface="Monotype Sorts" charset="0"/>
              <a:buNone/>
            </a:pPr>
            <a:r>
              <a:rPr lang="en-CA" sz="2000" b="1" dirty="0" smtClean="0">
                <a:solidFill>
                  <a:schemeClr val="tx2"/>
                </a:solidFill>
                <a:latin typeface="Calibri" panose="020F0502020204030204" pitchFamily="34" charset="0"/>
                <a:cs typeface="Calibri" panose="020F0502020204030204" pitchFamily="34" charset="0"/>
              </a:rPr>
              <a:t>Peggy Garza</a:t>
            </a:r>
            <a:r>
              <a:rPr lang="en-CA" sz="2000" dirty="0" smtClean="0">
                <a:solidFill>
                  <a:schemeClr val="tx2"/>
                </a:solidFill>
                <a:latin typeface="Calibri" panose="020F0502020204030204" pitchFamily="34" charset="0"/>
                <a:cs typeface="Calibri" panose="020F0502020204030204" pitchFamily="34" charset="0"/>
              </a:rPr>
              <a:t>, </a:t>
            </a:r>
            <a:r>
              <a:rPr lang="en-CA" sz="2000" b="1" dirty="0" smtClean="0">
                <a:solidFill>
                  <a:schemeClr val="tx2"/>
                </a:solidFill>
                <a:latin typeface="Calibri" panose="020F0502020204030204" pitchFamily="34" charset="0"/>
                <a:cs typeface="Calibri" panose="020F0502020204030204" pitchFamily="34" charset="0"/>
              </a:rPr>
              <a:t>David Oglesby </a:t>
            </a:r>
            <a:r>
              <a:rPr lang="en-CA" sz="2000" dirty="0" smtClean="0">
                <a:solidFill>
                  <a:schemeClr val="tx2"/>
                </a:solidFill>
                <a:latin typeface="Calibri" panose="020F0502020204030204" pitchFamily="34" charset="0"/>
                <a:cs typeface="Calibri" panose="020F0502020204030204" pitchFamily="34" charset="0"/>
              </a:rPr>
              <a:t>and </a:t>
            </a:r>
            <a:r>
              <a:rPr lang="en-CA" sz="2000" b="1" dirty="0" smtClean="0">
                <a:solidFill>
                  <a:schemeClr val="tx2"/>
                </a:solidFill>
                <a:latin typeface="Calibri" panose="020F0502020204030204" pitchFamily="34" charset="0"/>
                <a:cs typeface="Calibri" panose="020F0502020204030204" pitchFamily="34" charset="0"/>
              </a:rPr>
              <a:t>Ray Clifford </a:t>
            </a:r>
            <a:r>
              <a:rPr lang="en-CA" sz="2000" dirty="0" smtClean="0">
                <a:solidFill>
                  <a:schemeClr val="tx2"/>
                </a:solidFill>
                <a:latin typeface="Calibri" panose="020F0502020204030204" pitchFamily="34" charset="0"/>
                <a:cs typeface="Calibri" panose="020F0502020204030204" pitchFamily="34" charset="0"/>
              </a:rPr>
              <a:t>(USA)</a:t>
            </a:r>
            <a:endParaRPr lang="en-CA" sz="2000" dirty="0">
              <a:solidFill>
                <a:schemeClr val="tx2"/>
              </a:solidFill>
              <a:latin typeface="Calibri" panose="020F0502020204030204" pitchFamily="34" charset="0"/>
              <a:cs typeface="Calibri" panose="020F0502020204030204" pitchFamily="34" charset="0"/>
            </a:endParaRPr>
          </a:p>
          <a:p>
            <a:pPr marL="0" indent="0">
              <a:buFont typeface="Monotype Sorts" charset="0"/>
              <a:buNone/>
            </a:pPr>
            <a:endParaRPr lang="en-CA" sz="2000" dirty="0">
              <a:solidFill>
                <a:schemeClr val="tx2"/>
              </a:solidFill>
              <a:latin typeface="Calibri" panose="020F0502020204030204" pitchFamily="34" charset="0"/>
              <a:cs typeface="Calibri" panose="020F0502020204030204" pitchFamily="34" charset="0"/>
            </a:endParaRPr>
          </a:p>
          <a:p>
            <a:pPr marL="0" indent="0">
              <a:buFont typeface="Monotype Sorts" charset="0"/>
              <a:buNone/>
            </a:pPr>
            <a:r>
              <a:rPr lang="en-CA" sz="2000" i="1" dirty="0">
                <a:solidFill>
                  <a:schemeClr val="tx2"/>
                </a:solidFill>
                <a:latin typeface="Calibri" panose="020F0502020204030204" pitchFamily="34" charset="0"/>
                <a:cs typeface="Calibri" panose="020F0502020204030204" pitchFamily="34" charset="0"/>
              </a:rPr>
              <a:t>Special </a:t>
            </a:r>
            <a:r>
              <a:rPr lang="en-CA" sz="2000" i="1" dirty="0" smtClean="0">
                <a:solidFill>
                  <a:schemeClr val="tx2"/>
                </a:solidFill>
                <a:latin typeface="Calibri" panose="020F0502020204030204" pitchFamily="34" charset="0"/>
                <a:cs typeface="Calibri" panose="020F0502020204030204" pitchFamily="34" charset="0"/>
              </a:rPr>
              <a:t>Consultants</a:t>
            </a:r>
            <a:r>
              <a:rPr lang="en-CA" sz="2000" i="1" dirty="0">
                <a:solidFill>
                  <a:schemeClr val="tx2"/>
                </a:solidFill>
                <a:latin typeface="Calibri" panose="020F0502020204030204" pitchFamily="34" charset="0"/>
                <a:cs typeface="Calibri" panose="020F0502020204030204" pitchFamily="34" charset="0"/>
              </a:rPr>
              <a:t>:</a:t>
            </a:r>
          </a:p>
          <a:p>
            <a:pPr marL="0" indent="0">
              <a:buFont typeface="Monotype Sorts" charset="0"/>
              <a:buNone/>
            </a:pPr>
            <a:r>
              <a:rPr lang="en-CA" sz="2000" b="1" dirty="0">
                <a:solidFill>
                  <a:schemeClr val="tx2"/>
                </a:solidFill>
                <a:latin typeface="Calibri" panose="020F0502020204030204" pitchFamily="34" charset="0"/>
                <a:cs typeface="Calibri" panose="020F0502020204030204" pitchFamily="34" charset="0"/>
              </a:rPr>
              <a:t>Mary Jo Di </a:t>
            </a:r>
            <a:r>
              <a:rPr lang="en-CA" sz="2000" b="1" dirty="0" smtClean="0">
                <a:solidFill>
                  <a:schemeClr val="tx2"/>
                </a:solidFill>
                <a:latin typeface="Calibri" panose="020F0502020204030204" pitchFamily="34" charset="0"/>
                <a:cs typeface="Calibri" panose="020F0502020204030204" pitchFamily="34" charset="0"/>
              </a:rPr>
              <a:t>Biase</a:t>
            </a:r>
            <a:r>
              <a:rPr lang="en-CA" sz="2000" dirty="0" smtClean="0">
                <a:solidFill>
                  <a:schemeClr val="tx2"/>
                </a:solidFill>
                <a:latin typeface="Calibri" panose="020F0502020204030204" pitchFamily="34" charset="0"/>
                <a:cs typeface="Calibri" panose="020F0502020204030204" pitchFamily="34" charset="0"/>
              </a:rPr>
              <a:t>, </a:t>
            </a:r>
            <a:r>
              <a:rPr lang="en-CA" sz="2000" b="1" dirty="0" smtClean="0">
                <a:solidFill>
                  <a:schemeClr val="tx2"/>
                </a:solidFill>
                <a:latin typeface="Calibri" panose="020F0502020204030204" pitchFamily="34" charset="0"/>
                <a:cs typeface="Calibri" panose="020F0502020204030204" pitchFamily="34" charset="0"/>
              </a:rPr>
              <a:t>Martha Herzog </a:t>
            </a:r>
            <a:r>
              <a:rPr lang="en-CA" sz="2000" dirty="0" smtClean="0">
                <a:solidFill>
                  <a:schemeClr val="tx2"/>
                </a:solidFill>
                <a:latin typeface="Calibri" panose="020F0502020204030204" pitchFamily="34" charset="0"/>
                <a:cs typeface="Calibri" panose="020F0502020204030204" pitchFamily="34" charset="0"/>
              </a:rPr>
              <a:t>(USA)</a:t>
            </a:r>
            <a:endParaRPr lang="en-CA" sz="2000" dirty="0">
              <a:solidFill>
                <a:schemeClr val="tx2"/>
              </a:solidFill>
              <a:latin typeface="Calibri" panose="020F0502020204030204" pitchFamily="34" charset="0"/>
              <a:cs typeface="Calibri" panose="020F0502020204030204" pitchFamily="34" charset="0"/>
            </a:endParaRPr>
          </a:p>
          <a:p>
            <a:pPr marL="0" indent="0">
              <a:buFont typeface="Monotype Sorts" charset="0"/>
              <a:buNone/>
            </a:pPr>
            <a:endParaRPr lang="en-CA" sz="2800" dirty="0">
              <a:latin typeface="Arial" charset="0"/>
            </a:endParaRPr>
          </a:p>
          <a:p>
            <a:pPr marL="0" indent="0">
              <a:buFont typeface="Monotype Sorts" charset="0"/>
              <a:buNone/>
            </a:pPr>
            <a:endParaRPr lang="en-CA" dirty="0">
              <a:latin typeface="Arial" charset="0"/>
            </a:endParaRPr>
          </a:p>
        </p:txBody>
      </p:sp>
      <p:pic>
        <p:nvPicPr>
          <p:cNvPr id="28"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821538" y="1332688"/>
            <a:ext cx="4157092" cy="2997573"/>
          </a:xfrm>
          <a:prstGeom prst="rect">
            <a:avLst/>
          </a:prstGeom>
        </p:spPr>
      </p:pic>
      <p:sp>
        <p:nvSpPr>
          <p:cNvPr id="29" name="Date Placeholder 3"/>
          <p:cNvSpPr>
            <a:spLocks noGrp="1"/>
          </p:cNvSpPr>
          <p:nvPr>
            <p:ph type="dt" sz="half" idx="10"/>
          </p:nvPr>
        </p:nvSpPr>
        <p:spPr>
          <a:xfrm>
            <a:off x="5612861" y="6356350"/>
            <a:ext cx="2836462" cy="365125"/>
          </a:xfrm>
        </p:spPr>
        <p:txBody>
          <a:bodyPr/>
          <a:lstStyle/>
          <a:p>
            <a:pPr>
              <a:defRPr/>
            </a:pPr>
            <a:r>
              <a:rPr lang="nl-NL" altLang="en-US" sz="1100" dirty="0" smtClean="0">
                <a:solidFill>
                  <a:schemeClr val="tx1">
                    <a:lumMod val="50000"/>
                    <a:lumOff val="50000"/>
                  </a:schemeClr>
                </a:solidFill>
              </a:rPr>
              <a:t>STANAG 6001 Level 4 Reading Test</a:t>
            </a:r>
            <a:endParaRPr lang="nl-NL" altLang="en-US" sz="1100" dirty="0">
              <a:solidFill>
                <a:schemeClr val="tx1">
                  <a:lumMod val="50000"/>
                  <a:lumOff val="50000"/>
                </a:schemeClr>
              </a:solidFill>
            </a:endParaRPr>
          </a:p>
        </p:txBody>
      </p:sp>
    </p:spTree>
    <p:extLst>
      <p:ext uri="{BB962C8B-B14F-4D97-AF65-F5344CB8AC3E}">
        <p14:creationId xmlns:p14="http://schemas.microsoft.com/office/powerpoint/2010/main" val="3690445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2000"/>
                                        <p:tgtEl>
                                          <p:spTgt spid="27"/>
                                        </p:tgtEl>
                                      </p:cBhvr>
                                    </p:animEffect>
                                  </p:childTnLst>
                                </p:cTn>
                              </p:par>
                              <p:par>
                                <p:cTn id="8" presetID="16" presetClass="entr" presetSubtype="42" fill="hold" nodeType="withEffect">
                                  <p:stCondLst>
                                    <p:cond delay="1000"/>
                                  </p:stCondLst>
                                  <p:childTnLst>
                                    <p:set>
                                      <p:cBhvr>
                                        <p:cTn id="9" dur="1" fill="hold">
                                          <p:stCondLst>
                                            <p:cond delay="0"/>
                                          </p:stCondLst>
                                        </p:cTn>
                                        <p:tgtEl>
                                          <p:spTgt spid="28"/>
                                        </p:tgtEl>
                                        <p:attrNameLst>
                                          <p:attrName>style.visibility</p:attrName>
                                        </p:attrNameLst>
                                      </p:cBhvr>
                                      <p:to>
                                        <p:strVal val="visible"/>
                                      </p:to>
                                    </p:set>
                                    <p:animEffect transition="in" filter="barn(outHorizontal)">
                                      <p:cBhvr>
                                        <p:cTn id="10"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317214"/>
            <a:ext cx="9144000" cy="723646"/>
          </a:xfrm>
        </p:spPr>
        <p:txBody>
          <a:bodyPr/>
          <a:lstStyle/>
          <a:p>
            <a:pPr>
              <a:lnSpc>
                <a:spcPct val="100000"/>
              </a:lnSpc>
              <a:defRPr/>
            </a:pPr>
            <a:r>
              <a:rPr lang="en-CA" sz="3600" dirty="0" smtClean="0">
                <a:cs typeface="+mj-cs"/>
              </a:rPr>
              <a:t>Products</a:t>
            </a:r>
            <a:endParaRPr lang="en-CA" sz="3600" dirty="0">
              <a:cs typeface="+mj-cs"/>
            </a:endParaRPr>
          </a:p>
        </p:txBody>
      </p:sp>
      <p:grpSp>
        <p:nvGrpSpPr>
          <p:cNvPr id="2" name="Group 2"/>
          <p:cNvGrpSpPr>
            <a:grpSpLocks/>
          </p:cNvGrpSpPr>
          <p:nvPr/>
        </p:nvGrpSpPr>
        <p:grpSpPr bwMode="auto">
          <a:xfrm>
            <a:off x="97645" y="121121"/>
            <a:ext cx="931665" cy="838747"/>
            <a:chOff x="4532" y="1685"/>
            <a:chExt cx="3085" cy="2647"/>
          </a:xfrm>
        </p:grpSpPr>
        <p:sp>
          <p:nvSpPr>
            <p:cNvPr id="3" name="Freeform 3"/>
            <p:cNvSpPr>
              <a:spLocks noEditPoints="1"/>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403 w 724"/>
                <a:gd name="T91" fmla="*/ 543 h 1525"/>
                <a:gd name="T92" fmla="*/ 403 w 724"/>
                <a:gd name="T93" fmla="*/ 259 h 1525"/>
                <a:gd name="T94" fmla="*/ 384 w 724"/>
                <a:gd name="T95" fmla="*/ 239 h 1525"/>
                <a:gd name="T96" fmla="*/ 359 w 724"/>
                <a:gd name="T97" fmla="*/ 214 h 1525"/>
                <a:gd name="T98" fmla="*/ 340 w 724"/>
                <a:gd name="T99" fmla="*/ 194 h 1525"/>
                <a:gd name="T100" fmla="*/ 321 w 724"/>
                <a:gd name="T101" fmla="*/ 627 h 1525"/>
                <a:gd name="T102" fmla="*/ 359 w 724"/>
                <a:gd name="T103" fmla="*/ 608 h 1525"/>
                <a:gd name="T104" fmla="*/ 384 w 724"/>
                <a:gd name="T105" fmla="*/ 588 h 1525"/>
                <a:gd name="T106" fmla="*/ 403 w 724"/>
                <a:gd name="T107" fmla="*/ 562 h 1525"/>
                <a:gd name="T108" fmla="*/ 403 w 724"/>
                <a:gd name="T109" fmla="*/ 1260 h 1525"/>
                <a:gd name="T110" fmla="*/ 403 w 724"/>
                <a:gd name="T111" fmla="*/ 847 h 1525"/>
                <a:gd name="T112" fmla="*/ 384 w 724"/>
                <a:gd name="T113" fmla="*/ 827 h 1525"/>
                <a:gd name="T114" fmla="*/ 359 w 724"/>
                <a:gd name="T115" fmla="*/ 801 h 1525"/>
                <a:gd name="T116" fmla="*/ 340 w 724"/>
                <a:gd name="T117" fmla="*/ 782 h 1525"/>
                <a:gd name="T118" fmla="*/ 321 w 724"/>
                <a:gd name="T119" fmla="*/ 1324 h 1525"/>
                <a:gd name="T120" fmla="*/ 359 w 724"/>
                <a:gd name="T121" fmla="*/ 1324 h 1525"/>
                <a:gd name="T122" fmla="*/ 384 w 724"/>
                <a:gd name="T123" fmla="*/ 1305 h 1525"/>
                <a:gd name="T124" fmla="*/ 403 w 724"/>
                <a:gd name="T125" fmla="*/ 1286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close/>
                  <a:moveTo>
                    <a:pt x="403" y="543"/>
                  </a:moveTo>
                  <a:lnTo>
                    <a:pt x="403" y="278"/>
                  </a:lnTo>
                  <a:lnTo>
                    <a:pt x="403" y="259"/>
                  </a:lnTo>
                  <a:lnTo>
                    <a:pt x="403" y="239"/>
                  </a:lnTo>
                  <a:lnTo>
                    <a:pt x="384" y="239"/>
                  </a:lnTo>
                  <a:lnTo>
                    <a:pt x="384" y="214"/>
                  </a:lnTo>
                  <a:lnTo>
                    <a:pt x="359" y="214"/>
                  </a:lnTo>
                  <a:lnTo>
                    <a:pt x="340" y="214"/>
                  </a:lnTo>
                  <a:lnTo>
                    <a:pt x="340" y="194"/>
                  </a:lnTo>
                  <a:lnTo>
                    <a:pt x="321" y="194"/>
                  </a:lnTo>
                  <a:lnTo>
                    <a:pt x="321" y="627"/>
                  </a:lnTo>
                  <a:lnTo>
                    <a:pt x="340" y="627"/>
                  </a:lnTo>
                  <a:lnTo>
                    <a:pt x="359" y="608"/>
                  </a:lnTo>
                  <a:lnTo>
                    <a:pt x="384" y="608"/>
                  </a:lnTo>
                  <a:lnTo>
                    <a:pt x="384" y="588"/>
                  </a:lnTo>
                  <a:lnTo>
                    <a:pt x="403" y="588"/>
                  </a:lnTo>
                  <a:lnTo>
                    <a:pt x="403" y="562"/>
                  </a:lnTo>
                  <a:lnTo>
                    <a:pt x="403" y="543"/>
                  </a:lnTo>
                  <a:close/>
                  <a:moveTo>
                    <a:pt x="403" y="1260"/>
                  </a:moveTo>
                  <a:lnTo>
                    <a:pt x="403" y="866"/>
                  </a:lnTo>
                  <a:lnTo>
                    <a:pt x="403" y="847"/>
                  </a:lnTo>
                  <a:lnTo>
                    <a:pt x="403" y="827"/>
                  </a:lnTo>
                  <a:lnTo>
                    <a:pt x="384" y="827"/>
                  </a:lnTo>
                  <a:lnTo>
                    <a:pt x="384" y="801"/>
                  </a:lnTo>
                  <a:lnTo>
                    <a:pt x="359" y="801"/>
                  </a:lnTo>
                  <a:lnTo>
                    <a:pt x="359" y="782"/>
                  </a:lnTo>
                  <a:lnTo>
                    <a:pt x="340" y="782"/>
                  </a:lnTo>
                  <a:lnTo>
                    <a:pt x="321" y="782"/>
                  </a:lnTo>
                  <a:lnTo>
                    <a:pt x="321" y="1324"/>
                  </a:lnTo>
                  <a:lnTo>
                    <a:pt x="340" y="1324"/>
                  </a:lnTo>
                  <a:lnTo>
                    <a:pt x="359" y="1324"/>
                  </a:lnTo>
                  <a:lnTo>
                    <a:pt x="384" y="1324"/>
                  </a:lnTo>
                  <a:lnTo>
                    <a:pt x="384" y="1305"/>
                  </a:lnTo>
                  <a:lnTo>
                    <a:pt x="403" y="1305"/>
                  </a:lnTo>
                  <a:lnTo>
                    <a:pt x="403" y="1286"/>
                  </a:lnTo>
                  <a:lnTo>
                    <a:pt x="403" y="126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 name="Freeform 4"/>
            <p:cNvSpPr>
              <a:spLocks/>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Freeform 5"/>
            <p:cNvSpPr>
              <a:spLocks/>
            </p:cNvSpPr>
            <p:nvPr/>
          </p:nvSpPr>
          <p:spPr bwMode="auto">
            <a:xfrm>
              <a:off x="5144" y="2729"/>
              <a:ext cx="82" cy="433"/>
            </a:xfrm>
            <a:custGeom>
              <a:avLst/>
              <a:gdLst>
                <a:gd name="T0" fmla="*/ 82 w 82"/>
                <a:gd name="T1" fmla="*/ 349 h 433"/>
                <a:gd name="T2" fmla="*/ 82 w 82"/>
                <a:gd name="T3" fmla="*/ 84 h 433"/>
                <a:gd name="T4" fmla="*/ 82 w 82"/>
                <a:gd name="T5" fmla="*/ 65 h 433"/>
                <a:gd name="T6" fmla="*/ 82 w 82"/>
                <a:gd name="T7" fmla="*/ 45 h 433"/>
                <a:gd name="T8" fmla="*/ 63 w 82"/>
                <a:gd name="T9" fmla="*/ 45 h 433"/>
                <a:gd name="T10" fmla="*/ 63 w 82"/>
                <a:gd name="T11" fmla="*/ 20 h 433"/>
                <a:gd name="T12" fmla="*/ 38 w 82"/>
                <a:gd name="T13" fmla="*/ 20 h 433"/>
                <a:gd name="T14" fmla="*/ 19 w 82"/>
                <a:gd name="T15" fmla="*/ 20 h 433"/>
                <a:gd name="T16" fmla="*/ 19 w 82"/>
                <a:gd name="T17" fmla="*/ 0 h 433"/>
                <a:gd name="T18" fmla="*/ 0 w 82"/>
                <a:gd name="T19" fmla="*/ 0 h 433"/>
                <a:gd name="T20" fmla="*/ 0 w 82"/>
                <a:gd name="T21" fmla="*/ 433 h 433"/>
                <a:gd name="T22" fmla="*/ 19 w 82"/>
                <a:gd name="T23" fmla="*/ 433 h 433"/>
                <a:gd name="T24" fmla="*/ 38 w 82"/>
                <a:gd name="T25" fmla="*/ 414 h 433"/>
                <a:gd name="T26" fmla="*/ 63 w 82"/>
                <a:gd name="T27" fmla="*/ 414 h 433"/>
                <a:gd name="T28" fmla="*/ 63 w 82"/>
                <a:gd name="T29" fmla="*/ 394 h 433"/>
                <a:gd name="T30" fmla="*/ 82 w 82"/>
                <a:gd name="T31" fmla="*/ 394 h 433"/>
                <a:gd name="T32" fmla="*/ 82 w 82"/>
                <a:gd name="T33" fmla="*/ 368 h 433"/>
                <a:gd name="T34" fmla="*/ 82 w 82"/>
                <a:gd name="T35" fmla="*/ 34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433">
                  <a:moveTo>
                    <a:pt x="82" y="349"/>
                  </a:moveTo>
                  <a:lnTo>
                    <a:pt x="82" y="84"/>
                  </a:lnTo>
                  <a:lnTo>
                    <a:pt x="82" y="65"/>
                  </a:lnTo>
                  <a:lnTo>
                    <a:pt x="82" y="45"/>
                  </a:lnTo>
                  <a:lnTo>
                    <a:pt x="63" y="45"/>
                  </a:lnTo>
                  <a:lnTo>
                    <a:pt x="63" y="20"/>
                  </a:lnTo>
                  <a:lnTo>
                    <a:pt x="38" y="20"/>
                  </a:lnTo>
                  <a:lnTo>
                    <a:pt x="19" y="20"/>
                  </a:lnTo>
                  <a:lnTo>
                    <a:pt x="19" y="0"/>
                  </a:lnTo>
                  <a:lnTo>
                    <a:pt x="0" y="0"/>
                  </a:lnTo>
                  <a:lnTo>
                    <a:pt x="0" y="433"/>
                  </a:lnTo>
                  <a:lnTo>
                    <a:pt x="19" y="433"/>
                  </a:lnTo>
                  <a:lnTo>
                    <a:pt x="38" y="414"/>
                  </a:lnTo>
                  <a:lnTo>
                    <a:pt x="63" y="414"/>
                  </a:lnTo>
                  <a:lnTo>
                    <a:pt x="63" y="394"/>
                  </a:lnTo>
                  <a:lnTo>
                    <a:pt x="82" y="394"/>
                  </a:lnTo>
                  <a:lnTo>
                    <a:pt x="82" y="368"/>
                  </a:lnTo>
                  <a:lnTo>
                    <a:pt x="82" y="349"/>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7" name="Freeform 6"/>
            <p:cNvSpPr>
              <a:spLocks/>
            </p:cNvSpPr>
            <p:nvPr/>
          </p:nvSpPr>
          <p:spPr bwMode="auto">
            <a:xfrm>
              <a:off x="5144" y="3317"/>
              <a:ext cx="82" cy="542"/>
            </a:xfrm>
            <a:custGeom>
              <a:avLst/>
              <a:gdLst>
                <a:gd name="T0" fmla="*/ 82 w 82"/>
                <a:gd name="T1" fmla="*/ 478 h 542"/>
                <a:gd name="T2" fmla="*/ 82 w 82"/>
                <a:gd name="T3" fmla="*/ 84 h 542"/>
                <a:gd name="T4" fmla="*/ 82 w 82"/>
                <a:gd name="T5" fmla="*/ 65 h 542"/>
                <a:gd name="T6" fmla="*/ 82 w 82"/>
                <a:gd name="T7" fmla="*/ 45 h 542"/>
                <a:gd name="T8" fmla="*/ 63 w 82"/>
                <a:gd name="T9" fmla="*/ 45 h 542"/>
                <a:gd name="T10" fmla="*/ 63 w 82"/>
                <a:gd name="T11" fmla="*/ 19 h 542"/>
                <a:gd name="T12" fmla="*/ 38 w 82"/>
                <a:gd name="T13" fmla="*/ 19 h 542"/>
                <a:gd name="T14" fmla="*/ 38 w 82"/>
                <a:gd name="T15" fmla="*/ 0 h 542"/>
                <a:gd name="T16" fmla="*/ 19 w 82"/>
                <a:gd name="T17" fmla="*/ 0 h 542"/>
                <a:gd name="T18" fmla="*/ 0 w 82"/>
                <a:gd name="T19" fmla="*/ 0 h 542"/>
                <a:gd name="T20" fmla="*/ 0 w 82"/>
                <a:gd name="T21" fmla="*/ 542 h 542"/>
                <a:gd name="T22" fmla="*/ 19 w 82"/>
                <a:gd name="T23" fmla="*/ 542 h 542"/>
                <a:gd name="T24" fmla="*/ 38 w 82"/>
                <a:gd name="T25" fmla="*/ 542 h 542"/>
                <a:gd name="T26" fmla="*/ 63 w 82"/>
                <a:gd name="T27" fmla="*/ 542 h 542"/>
                <a:gd name="T28" fmla="*/ 63 w 82"/>
                <a:gd name="T29" fmla="*/ 523 h 542"/>
                <a:gd name="T30" fmla="*/ 82 w 82"/>
                <a:gd name="T31" fmla="*/ 523 h 542"/>
                <a:gd name="T32" fmla="*/ 82 w 82"/>
                <a:gd name="T33" fmla="*/ 504 h 542"/>
                <a:gd name="T34" fmla="*/ 82 w 82"/>
                <a:gd name="T35" fmla="*/ 478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542">
                  <a:moveTo>
                    <a:pt x="82" y="478"/>
                  </a:moveTo>
                  <a:lnTo>
                    <a:pt x="82" y="84"/>
                  </a:lnTo>
                  <a:lnTo>
                    <a:pt x="82" y="65"/>
                  </a:lnTo>
                  <a:lnTo>
                    <a:pt x="82" y="45"/>
                  </a:lnTo>
                  <a:lnTo>
                    <a:pt x="63" y="45"/>
                  </a:lnTo>
                  <a:lnTo>
                    <a:pt x="63" y="19"/>
                  </a:lnTo>
                  <a:lnTo>
                    <a:pt x="38" y="19"/>
                  </a:lnTo>
                  <a:lnTo>
                    <a:pt x="38" y="0"/>
                  </a:lnTo>
                  <a:lnTo>
                    <a:pt x="19" y="0"/>
                  </a:lnTo>
                  <a:lnTo>
                    <a:pt x="0" y="0"/>
                  </a:lnTo>
                  <a:lnTo>
                    <a:pt x="0" y="542"/>
                  </a:lnTo>
                  <a:lnTo>
                    <a:pt x="19" y="542"/>
                  </a:lnTo>
                  <a:lnTo>
                    <a:pt x="38" y="542"/>
                  </a:lnTo>
                  <a:lnTo>
                    <a:pt x="63" y="542"/>
                  </a:lnTo>
                  <a:lnTo>
                    <a:pt x="63" y="523"/>
                  </a:lnTo>
                  <a:lnTo>
                    <a:pt x="82" y="523"/>
                  </a:lnTo>
                  <a:lnTo>
                    <a:pt x="82" y="504"/>
                  </a:lnTo>
                  <a:lnTo>
                    <a:pt x="82" y="478"/>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8" name="Rectangle 7"/>
            <p:cNvSpPr>
              <a:spLocks noChangeArrowheads="1"/>
            </p:cNvSpPr>
            <p:nvPr/>
          </p:nvSpPr>
          <p:spPr bwMode="auto">
            <a:xfrm>
              <a:off x="5610" y="2535"/>
              <a:ext cx="321" cy="1525"/>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 name="Rectangle 8"/>
            <p:cNvSpPr>
              <a:spLocks noChangeArrowheads="1"/>
            </p:cNvSpPr>
            <p:nvPr/>
          </p:nvSpPr>
          <p:spPr bwMode="auto">
            <a:xfrm>
              <a:off x="5610" y="2535"/>
              <a:ext cx="321" cy="1525"/>
            </a:xfrm>
            <a:prstGeom prst="rect">
              <a:avLst/>
            </a:prstGeom>
            <a:noFill/>
            <a:ln w="0">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0" name="Freeform 9"/>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 name="Freeform 10"/>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2" name="Freeform 11"/>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 name="Freeform 12"/>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4" name="Freeform 13"/>
            <p:cNvSpPr>
              <a:spLocks/>
            </p:cNvSpPr>
            <p:nvPr/>
          </p:nvSpPr>
          <p:spPr bwMode="auto">
            <a:xfrm>
              <a:off x="4756" y="4129"/>
              <a:ext cx="2677" cy="57"/>
            </a:xfrm>
            <a:custGeom>
              <a:avLst/>
              <a:gdLst>
                <a:gd name="T0" fmla="*/ 2569 w 2569"/>
                <a:gd name="T1" fmla="*/ 26 h 52"/>
                <a:gd name="T2" fmla="*/ 2569 w 2569"/>
                <a:gd name="T3" fmla="*/ 0 h 52"/>
                <a:gd name="T4" fmla="*/ 0 w 2569"/>
                <a:gd name="T5" fmla="*/ 0 h 52"/>
                <a:gd name="T6" fmla="*/ 0 w 2569"/>
                <a:gd name="T7" fmla="*/ 52 h 52"/>
                <a:gd name="T8" fmla="*/ 2569 w 2569"/>
                <a:gd name="T9" fmla="*/ 52 h 52"/>
                <a:gd name="T10" fmla="*/ 2569 w 2569"/>
                <a:gd name="T11" fmla="*/ 26 h 52"/>
              </a:gdLst>
              <a:ahLst/>
              <a:cxnLst>
                <a:cxn ang="0">
                  <a:pos x="T0" y="T1"/>
                </a:cxn>
                <a:cxn ang="0">
                  <a:pos x="T2" y="T3"/>
                </a:cxn>
                <a:cxn ang="0">
                  <a:pos x="T4" y="T5"/>
                </a:cxn>
                <a:cxn ang="0">
                  <a:pos x="T6" y="T7"/>
                </a:cxn>
                <a:cxn ang="0">
                  <a:pos x="T8" y="T9"/>
                </a:cxn>
                <a:cxn ang="0">
                  <a:pos x="T10" y="T11"/>
                </a:cxn>
              </a:cxnLst>
              <a:rect l="0" t="0" r="r" b="b"/>
              <a:pathLst>
                <a:path w="2569" h="52">
                  <a:moveTo>
                    <a:pt x="2569" y="26"/>
                  </a:moveTo>
                  <a:lnTo>
                    <a:pt x="2569" y="0"/>
                  </a:lnTo>
                  <a:lnTo>
                    <a:pt x="0" y="0"/>
                  </a:lnTo>
                  <a:lnTo>
                    <a:pt x="0" y="52"/>
                  </a:lnTo>
                  <a:lnTo>
                    <a:pt x="2569" y="52"/>
                  </a:lnTo>
                  <a:lnTo>
                    <a:pt x="2569" y="2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 name="Freeform 14"/>
            <p:cNvSpPr>
              <a:spLocks/>
            </p:cNvSpPr>
            <p:nvPr/>
          </p:nvSpPr>
          <p:spPr bwMode="auto">
            <a:xfrm>
              <a:off x="4532" y="4275"/>
              <a:ext cx="3085" cy="57"/>
            </a:xfrm>
            <a:custGeom>
              <a:avLst/>
              <a:gdLst>
                <a:gd name="T0" fmla="*/ 2972 w 2972"/>
                <a:gd name="T1" fmla="*/ 25 h 51"/>
                <a:gd name="T2" fmla="*/ 2972 w 2972"/>
                <a:gd name="T3" fmla="*/ 0 h 51"/>
                <a:gd name="T4" fmla="*/ 0 w 2972"/>
                <a:gd name="T5" fmla="*/ 0 h 51"/>
                <a:gd name="T6" fmla="*/ 0 w 2972"/>
                <a:gd name="T7" fmla="*/ 51 h 51"/>
                <a:gd name="T8" fmla="*/ 2972 w 2972"/>
                <a:gd name="T9" fmla="*/ 51 h 51"/>
                <a:gd name="T10" fmla="*/ 2972 w 2972"/>
                <a:gd name="T11" fmla="*/ 25 h 51"/>
              </a:gdLst>
              <a:ahLst/>
              <a:cxnLst>
                <a:cxn ang="0">
                  <a:pos x="T0" y="T1"/>
                </a:cxn>
                <a:cxn ang="0">
                  <a:pos x="T2" y="T3"/>
                </a:cxn>
                <a:cxn ang="0">
                  <a:pos x="T4" y="T5"/>
                </a:cxn>
                <a:cxn ang="0">
                  <a:pos x="T6" y="T7"/>
                </a:cxn>
                <a:cxn ang="0">
                  <a:pos x="T8" y="T9"/>
                </a:cxn>
                <a:cxn ang="0">
                  <a:pos x="T10" y="T11"/>
                </a:cxn>
              </a:cxnLst>
              <a:rect l="0" t="0" r="r" b="b"/>
              <a:pathLst>
                <a:path w="2972" h="51">
                  <a:moveTo>
                    <a:pt x="2972" y="25"/>
                  </a:moveTo>
                  <a:lnTo>
                    <a:pt x="2972" y="0"/>
                  </a:lnTo>
                  <a:lnTo>
                    <a:pt x="0" y="0"/>
                  </a:lnTo>
                  <a:lnTo>
                    <a:pt x="0" y="51"/>
                  </a:lnTo>
                  <a:lnTo>
                    <a:pt x="2972" y="51"/>
                  </a:lnTo>
                  <a:lnTo>
                    <a:pt x="2972" y="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 name="Freeform 15"/>
            <p:cNvSpPr>
              <a:spLocks/>
            </p:cNvSpPr>
            <p:nvPr/>
          </p:nvSpPr>
          <p:spPr bwMode="auto">
            <a:xfrm>
              <a:off x="4577" y="2427"/>
              <a:ext cx="3011" cy="52"/>
            </a:xfrm>
            <a:custGeom>
              <a:avLst/>
              <a:gdLst>
                <a:gd name="T0" fmla="*/ 0 w 3011"/>
                <a:gd name="T1" fmla="*/ 0 h 52"/>
                <a:gd name="T2" fmla="*/ 13 w 3011"/>
                <a:gd name="T3" fmla="*/ 52 h 52"/>
                <a:gd name="T4" fmla="*/ 3011 w 3011"/>
                <a:gd name="T5" fmla="*/ 52 h 52"/>
                <a:gd name="T6" fmla="*/ 3011 w 3011"/>
                <a:gd name="T7" fmla="*/ 0 h 52"/>
                <a:gd name="T8" fmla="*/ 13 w 3011"/>
                <a:gd name="T9" fmla="*/ 0 h 52"/>
                <a:gd name="T10" fmla="*/ 19 w 3011"/>
                <a:gd name="T11" fmla="*/ 52 h 52"/>
                <a:gd name="T12" fmla="*/ 0 w 3011"/>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3011" h="52">
                  <a:moveTo>
                    <a:pt x="0" y="0"/>
                  </a:moveTo>
                  <a:lnTo>
                    <a:pt x="13" y="52"/>
                  </a:lnTo>
                  <a:lnTo>
                    <a:pt x="3011" y="52"/>
                  </a:lnTo>
                  <a:lnTo>
                    <a:pt x="3011" y="0"/>
                  </a:lnTo>
                  <a:lnTo>
                    <a:pt x="13" y="0"/>
                  </a:lnTo>
                  <a:lnTo>
                    <a:pt x="19" y="52"/>
                  </a:lnTo>
                  <a:lnTo>
                    <a:pt x="0"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 name="Freeform 16"/>
            <p:cNvSpPr>
              <a:spLocks/>
            </p:cNvSpPr>
            <p:nvPr/>
          </p:nvSpPr>
          <p:spPr bwMode="auto">
            <a:xfrm>
              <a:off x="4577" y="1685"/>
              <a:ext cx="1537" cy="794"/>
            </a:xfrm>
            <a:custGeom>
              <a:avLst/>
              <a:gdLst>
                <a:gd name="T0" fmla="*/ 1537 w 1537"/>
                <a:gd name="T1" fmla="*/ 0 h 794"/>
                <a:gd name="T2" fmla="*/ 1512 w 1537"/>
                <a:gd name="T3" fmla="*/ 0 h 794"/>
                <a:gd name="T4" fmla="*/ 0 w 1537"/>
                <a:gd name="T5" fmla="*/ 742 h 794"/>
                <a:gd name="T6" fmla="*/ 19 w 1537"/>
                <a:gd name="T7" fmla="*/ 794 h 794"/>
                <a:gd name="T8" fmla="*/ 1537 w 1537"/>
                <a:gd name="T9" fmla="*/ 51 h 794"/>
                <a:gd name="T10" fmla="*/ 1512 w 1537"/>
                <a:gd name="T11" fmla="*/ 51 h 794"/>
                <a:gd name="T12" fmla="*/ 1537 w 1537"/>
                <a:gd name="T13" fmla="*/ 0 h 794"/>
                <a:gd name="T14" fmla="*/ 1524 w 1537"/>
                <a:gd name="T15" fmla="*/ 0 h 794"/>
                <a:gd name="T16" fmla="*/ 1512 w 1537"/>
                <a:gd name="T17" fmla="*/ 0 h 794"/>
                <a:gd name="T18" fmla="*/ 1537 w 1537"/>
                <a:gd name="T19"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7" h="794">
                  <a:moveTo>
                    <a:pt x="1537" y="0"/>
                  </a:moveTo>
                  <a:lnTo>
                    <a:pt x="1512" y="0"/>
                  </a:lnTo>
                  <a:lnTo>
                    <a:pt x="0" y="742"/>
                  </a:lnTo>
                  <a:lnTo>
                    <a:pt x="19" y="794"/>
                  </a:lnTo>
                  <a:lnTo>
                    <a:pt x="1537" y="51"/>
                  </a:lnTo>
                  <a:lnTo>
                    <a:pt x="1512" y="51"/>
                  </a:lnTo>
                  <a:lnTo>
                    <a:pt x="1537" y="0"/>
                  </a:lnTo>
                  <a:lnTo>
                    <a:pt x="1524" y="0"/>
                  </a:lnTo>
                  <a:lnTo>
                    <a:pt x="1512" y="0"/>
                  </a:lnTo>
                  <a:lnTo>
                    <a:pt x="153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 name="Freeform 17"/>
            <p:cNvSpPr>
              <a:spLocks/>
            </p:cNvSpPr>
            <p:nvPr/>
          </p:nvSpPr>
          <p:spPr bwMode="auto">
            <a:xfrm>
              <a:off x="6089" y="1685"/>
              <a:ext cx="1505" cy="788"/>
            </a:xfrm>
            <a:custGeom>
              <a:avLst/>
              <a:gdLst>
                <a:gd name="T0" fmla="*/ 1499 w 1505"/>
                <a:gd name="T1" fmla="*/ 768 h 788"/>
                <a:gd name="T2" fmla="*/ 1505 w 1505"/>
                <a:gd name="T3" fmla="*/ 742 h 788"/>
                <a:gd name="T4" fmla="*/ 25 w 1505"/>
                <a:gd name="T5" fmla="*/ 0 h 788"/>
                <a:gd name="T6" fmla="*/ 0 w 1505"/>
                <a:gd name="T7" fmla="*/ 51 h 788"/>
                <a:gd name="T8" fmla="*/ 1486 w 1505"/>
                <a:gd name="T9" fmla="*/ 788 h 788"/>
                <a:gd name="T10" fmla="*/ 1499 w 1505"/>
                <a:gd name="T11" fmla="*/ 768 h 788"/>
              </a:gdLst>
              <a:ahLst/>
              <a:cxnLst>
                <a:cxn ang="0">
                  <a:pos x="T0" y="T1"/>
                </a:cxn>
                <a:cxn ang="0">
                  <a:pos x="T2" y="T3"/>
                </a:cxn>
                <a:cxn ang="0">
                  <a:pos x="T4" y="T5"/>
                </a:cxn>
                <a:cxn ang="0">
                  <a:pos x="T6" y="T7"/>
                </a:cxn>
                <a:cxn ang="0">
                  <a:pos x="T8" y="T9"/>
                </a:cxn>
                <a:cxn ang="0">
                  <a:pos x="T10" y="T11"/>
                </a:cxn>
              </a:cxnLst>
              <a:rect l="0" t="0" r="r" b="b"/>
              <a:pathLst>
                <a:path w="1505" h="788">
                  <a:moveTo>
                    <a:pt x="1499" y="768"/>
                  </a:moveTo>
                  <a:lnTo>
                    <a:pt x="1505" y="742"/>
                  </a:lnTo>
                  <a:lnTo>
                    <a:pt x="25" y="0"/>
                  </a:lnTo>
                  <a:lnTo>
                    <a:pt x="0" y="51"/>
                  </a:lnTo>
                  <a:lnTo>
                    <a:pt x="1486" y="788"/>
                  </a:lnTo>
                  <a:lnTo>
                    <a:pt x="1499" y="768"/>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 name="Freeform 18"/>
            <p:cNvSpPr>
              <a:spLocks/>
            </p:cNvSpPr>
            <p:nvPr/>
          </p:nvSpPr>
          <p:spPr bwMode="auto">
            <a:xfrm>
              <a:off x="5194" y="2247"/>
              <a:ext cx="1732" cy="58"/>
            </a:xfrm>
            <a:custGeom>
              <a:avLst/>
              <a:gdLst>
                <a:gd name="T0" fmla="*/ 0 w 1732"/>
                <a:gd name="T1" fmla="*/ 6 h 58"/>
                <a:gd name="T2" fmla="*/ 13 w 1732"/>
                <a:gd name="T3" fmla="*/ 58 h 58"/>
                <a:gd name="T4" fmla="*/ 1732 w 1732"/>
                <a:gd name="T5" fmla="*/ 58 h 58"/>
                <a:gd name="T6" fmla="*/ 1732 w 1732"/>
                <a:gd name="T7" fmla="*/ 0 h 58"/>
                <a:gd name="T8" fmla="*/ 13 w 1732"/>
                <a:gd name="T9" fmla="*/ 0 h 58"/>
                <a:gd name="T10" fmla="*/ 19 w 1732"/>
                <a:gd name="T11" fmla="*/ 58 h 58"/>
                <a:gd name="T12" fmla="*/ 0 w 1732"/>
                <a:gd name="T13" fmla="*/ 6 h 58"/>
              </a:gdLst>
              <a:ahLst/>
              <a:cxnLst>
                <a:cxn ang="0">
                  <a:pos x="T0" y="T1"/>
                </a:cxn>
                <a:cxn ang="0">
                  <a:pos x="T2" y="T3"/>
                </a:cxn>
                <a:cxn ang="0">
                  <a:pos x="T4" y="T5"/>
                </a:cxn>
                <a:cxn ang="0">
                  <a:pos x="T6" y="T7"/>
                </a:cxn>
                <a:cxn ang="0">
                  <a:pos x="T8" y="T9"/>
                </a:cxn>
                <a:cxn ang="0">
                  <a:pos x="T10" y="T11"/>
                </a:cxn>
                <a:cxn ang="0">
                  <a:pos x="T12" y="T13"/>
                </a:cxn>
              </a:cxnLst>
              <a:rect l="0" t="0" r="r" b="b"/>
              <a:pathLst>
                <a:path w="1732" h="58">
                  <a:moveTo>
                    <a:pt x="0" y="6"/>
                  </a:moveTo>
                  <a:lnTo>
                    <a:pt x="13" y="58"/>
                  </a:lnTo>
                  <a:lnTo>
                    <a:pt x="1732" y="58"/>
                  </a:lnTo>
                  <a:lnTo>
                    <a:pt x="1732" y="0"/>
                  </a:lnTo>
                  <a:lnTo>
                    <a:pt x="13" y="0"/>
                  </a:lnTo>
                  <a:lnTo>
                    <a:pt x="19" y="58"/>
                  </a:lnTo>
                  <a:lnTo>
                    <a:pt x="0" y="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 name="Freeform 19"/>
            <p:cNvSpPr>
              <a:spLocks/>
            </p:cNvSpPr>
            <p:nvPr/>
          </p:nvSpPr>
          <p:spPr bwMode="auto">
            <a:xfrm>
              <a:off x="5194" y="1904"/>
              <a:ext cx="895" cy="401"/>
            </a:xfrm>
            <a:custGeom>
              <a:avLst/>
              <a:gdLst>
                <a:gd name="T0" fmla="*/ 895 w 895"/>
                <a:gd name="T1" fmla="*/ 0 h 401"/>
                <a:gd name="T2" fmla="*/ 876 w 895"/>
                <a:gd name="T3" fmla="*/ 0 h 401"/>
                <a:gd name="T4" fmla="*/ 0 w 895"/>
                <a:gd name="T5" fmla="*/ 349 h 401"/>
                <a:gd name="T6" fmla="*/ 19 w 895"/>
                <a:gd name="T7" fmla="*/ 401 h 401"/>
                <a:gd name="T8" fmla="*/ 895 w 895"/>
                <a:gd name="T9" fmla="*/ 52 h 401"/>
                <a:gd name="T10" fmla="*/ 876 w 895"/>
                <a:gd name="T11" fmla="*/ 52 h 401"/>
                <a:gd name="T12" fmla="*/ 895 w 895"/>
                <a:gd name="T13" fmla="*/ 0 h 401"/>
              </a:gdLst>
              <a:ahLst/>
              <a:cxnLst>
                <a:cxn ang="0">
                  <a:pos x="T0" y="T1"/>
                </a:cxn>
                <a:cxn ang="0">
                  <a:pos x="T2" y="T3"/>
                </a:cxn>
                <a:cxn ang="0">
                  <a:pos x="T4" y="T5"/>
                </a:cxn>
                <a:cxn ang="0">
                  <a:pos x="T6" y="T7"/>
                </a:cxn>
                <a:cxn ang="0">
                  <a:pos x="T8" y="T9"/>
                </a:cxn>
                <a:cxn ang="0">
                  <a:pos x="T10" y="T11"/>
                </a:cxn>
                <a:cxn ang="0">
                  <a:pos x="T12" y="T13"/>
                </a:cxn>
              </a:cxnLst>
              <a:rect l="0" t="0" r="r" b="b"/>
              <a:pathLst>
                <a:path w="895" h="401">
                  <a:moveTo>
                    <a:pt x="895" y="0"/>
                  </a:moveTo>
                  <a:lnTo>
                    <a:pt x="876" y="0"/>
                  </a:lnTo>
                  <a:lnTo>
                    <a:pt x="0" y="349"/>
                  </a:lnTo>
                  <a:lnTo>
                    <a:pt x="19" y="401"/>
                  </a:lnTo>
                  <a:lnTo>
                    <a:pt x="895" y="52"/>
                  </a:lnTo>
                  <a:lnTo>
                    <a:pt x="876" y="52"/>
                  </a:lnTo>
                  <a:lnTo>
                    <a:pt x="89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 name="Freeform 20"/>
            <p:cNvSpPr>
              <a:spLocks/>
            </p:cNvSpPr>
            <p:nvPr/>
          </p:nvSpPr>
          <p:spPr bwMode="auto">
            <a:xfrm>
              <a:off x="6070" y="1904"/>
              <a:ext cx="869" cy="401"/>
            </a:xfrm>
            <a:custGeom>
              <a:avLst/>
              <a:gdLst>
                <a:gd name="T0" fmla="*/ 856 w 869"/>
                <a:gd name="T1" fmla="*/ 375 h 401"/>
                <a:gd name="T2" fmla="*/ 869 w 869"/>
                <a:gd name="T3" fmla="*/ 349 h 401"/>
                <a:gd name="T4" fmla="*/ 19 w 869"/>
                <a:gd name="T5" fmla="*/ 0 h 401"/>
                <a:gd name="T6" fmla="*/ 0 w 869"/>
                <a:gd name="T7" fmla="*/ 52 h 401"/>
                <a:gd name="T8" fmla="*/ 844 w 869"/>
                <a:gd name="T9" fmla="*/ 401 h 401"/>
                <a:gd name="T10" fmla="*/ 856 w 869"/>
                <a:gd name="T11" fmla="*/ 375 h 401"/>
              </a:gdLst>
              <a:ahLst/>
              <a:cxnLst>
                <a:cxn ang="0">
                  <a:pos x="T0" y="T1"/>
                </a:cxn>
                <a:cxn ang="0">
                  <a:pos x="T2" y="T3"/>
                </a:cxn>
                <a:cxn ang="0">
                  <a:pos x="T4" y="T5"/>
                </a:cxn>
                <a:cxn ang="0">
                  <a:pos x="T6" y="T7"/>
                </a:cxn>
                <a:cxn ang="0">
                  <a:pos x="T8" y="T9"/>
                </a:cxn>
                <a:cxn ang="0">
                  <a:pos x="T10" y="T11"/>
                </a:cxn>
              </a:cxnLst>
              <a:rect l="0" t="0" r="r" b="b"/>
              <a:pathLst>
                <a:path w="869" h="401">
                  <a:moveTo>
                    <a:pt x="856" y="375"/>
                  </a:moveTo>
                  <a:lnTo>
                    <a:pt x="869" y="349"/>
                  </a:lnTo>
                  <a:lnTo>
                    <a:pt x="19" y="0"/>
                  </a:lnTo>
                  <a:lnTo>
                    <a:pt x="0" y="52"/>
                  </a:lnTo>
                  <a:lnTo>
                    <a:pt x="844" y="401"/>
                  </a:lnTo>
                  <a:lnTo>
                    <a:pt x="856" y="37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pic>
        <p:nvPicPr>
          <p:cNvPr id="32789" name="Picture 21" descr="Na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5125" y="121121"/>
            <a:ext cx="1077019" cy="818475"/>
          </a:xfrm>
          <a:prstGeom prst="rect">
            <a:avLst/>
          </a:prstGeom>
          <a:noFill/>
          <a:extLst>
            <a:ext uri="{909E8E84-426E-40DD-AFC4-6F175D3DCCD1}">
              <a14:hiddenFill xmlns:a14="http://schemas.microsoft.com/office/drawing/2010/main">
                <a:solidFill>
                  <a:srgbClr val="FFFFFF"/>
                </a:solidFill>
              </a14:hiddenFill>
            </a:ext>
          </a:extLst>
        </p:spPr>
      </p:pic>
      <p:sp>
        <p:nvSpPr>
          <p:cNvPr id="26" name="Content Placeholder 2"/>
          <p:cNvSpPr>
            <a:spLocks noGrp="1"/>
          </p:cNvSpPr>
          <p:nvPr>
            <p:ph idx="1"/>
          </p:nvPr>
        </p:nvSpPr>
        <p:spPr>
          <a:xfrm>
            <a:off x="544904" y="1428749"/>
            <a:ext cx="8209989" cy="4927601"/>
          </a:xfrm>
        </p:spPr>
        <p:txBody>
          <a:bodyPr>
            <a:noAutofit/>
          </a:bodyPr>
          <a:lstStyle/>
          <a:p>
            <a:pPr>
              <a:spcBef>
                <a:spcPts val="0"/>
              </a:spcBef>
              <a:spcAft>
                <a:spcPts val="1200"/>
              </a:spcAft>
              <a:buSzPct val="80000"/>
              <a:buFont typeface="Wingdings" panose="05000000000000000000" pitchFamily="2" charset="2"/>
              <a:buChar char="q"/>
            </a:pPr>
            <a:r>
              <a:rPr lang="en-CA" sz="2000" b="1" dirty="0" smtClean="0">
                <a:solidFill>
                  <a:schemeClr val="tx2"/>
                </a:solidFill>
                <a:latin typeface="Calibri" panose="020F0502020204030204" pitchFamily="34" charset="0"/>
                <a:cs typeface="Calibri" panose="020F0502020204030204" pitchFamily="34" charset="0"/>
              </a:rPr>
              <a:t>Paper: “NATO STANAG 6001 Level 4 Language Proficiency – </a:t>
            </a:r>
            <a:r>
              <a:rPr lang="en-CA" sz="2000" b="1" i="1" dirty="0" smtClean="0">
                <a:solidFill>
                  <a:schemeClr val="tx2"/>
                </a:solidFill>
                <a:latin typeface="Calibri" panose="020F0502020204030204" pitchFamily="34" charset="0"/>
                <a:cs typeface="Calibri" panose="020F0502020204030204" pitchFamily="34" charset="0"/>
              </a:rPr>
              <a:t>A Conceptual Model and Implications for Testing</a:t>
            </a:r>
            <a:r>
              <a:rPr lang="en-CA" sz="2000" b="1" dirty="0" smtClean="0">
                <a:solidFill>
                  <a:schemeClr val="tx2"/>
                </a:solidFill>
                <a:latin typeface="Calibri" panose="020F0502020204030204" pitchFamily="34" charset="0"/>
                <a:cs typeface="Calibri" panose="020F0502020204030204" pitchFamily="34" charset="0"/>
              </a:rPr>
              <a:t>” </a:t>
            </a:r>
            <a:r>
              <a:rPr lang="en-CA" sz="1800" dirty="0" smtClean="0">
                <a:solidFill>
                  <a:schemeClr val="tx2"/>
                </a:solidFill>
                <a:latin typeface="Calibri" panose="020F0502020204030204" pitchFamily="34" charset="0"/>
                <a:cs typeface="Calibri" panose="020F0502020204030204" pitchFamily="34" charset="0"/>
              </a:rPr>
              <a:t>(April 2013)</a:t>
            </a:r>
          </a:p>
          <a:p>
            <a:pPr>
              <a:spcBef>
                <a:spcPts val="0"/>
              </a:spcBef>
              <a:buSzPct val="80000"/>
              <a:buFont typeface="Wingdings" panose="05000000000000000000" pitchFamily="2" charset="2"/>
              <a:buChar char="q"/>
            </a:pPr>
            <a:r>
              <a:rPr lang="en-CA" sz="2000" b="1" dirty="0" smtClean="0">
                <a:solidFill>
                  <a:schemeClr val="tx2"/>
                </a:solidFill>
                <a:latin typeface="Calibri" panose="020F0502020204030204" pitchFamily="34" charset="0"/>
                <a:cs typeface="Calibri" panose="020F0502020204030204" pitchFamily="34" charset="0"/>
              </a:rPr>
              <a:t>Article “</a:t>
            </a:r>
            <a:r>
              <a:rPr lang="en-GB" sz="2000" b="1" dirty="0">
                <a:solidFill>
                  <a:schemeClr val="tx2"/>
                </a:solidFill>
                <a:latin typeface="Calibri" panose="020F0502020204030204" pitchFamily="34" charset="0"/>
                <a:cs typeface="Calibri" panose="020F0502020204030204" pitchFamily="34" charset="0"/>
              </a:rPr>
              <a:t>Defining and Assessing STANAG </a:t>
            </a:r>
            <a:r>
              <a:rPr lang="en-GB" sz="2000" b="1" dirty="0" smtClean="0">
                <a:solidFill>
                  <a:schemeClr val="tx2"/>
                </a:solidFill>
                <a:latin typeface="Calibri" panose="020F0502020204030204" pitchFamily="34" charset="0"/>
                <a:cs typeface="Calibri" panose="020F0502020204030204" pitchFamily="34" charset="0"/>
              </a:rPr>
              <a:t>6001</a:t>
            </a:r>
          </a:p>
          <a:p>
            <a:pPr marL="357188" indent="0">
              <a:spcBef>
                <a:spcPts val="0"/>
              </a:spcBef>
              <a:buSzPct val="80000"/>
              <a:buNone/>
            </a:pPr>
            <a:r>
              <a:rPr lang="en-GB" sz="2000" b="1" dirty="0" smtClean="0">
                <a:solidFill>
                  <a:schemeClr val="tx2"/>
                </a:solidFill>
                <a:latin typeface="Calibri" panose="020F0502020204030204" pitchFamily="34" charset="0"/>
                <a:cs typeface="Calibri" panose="020F0502020204030204" pitchFamily="34" charset="0"/>
              </a:rPr>
              <a:t>Level 4 Language Proficiency” </a:t>
            </a:r>
            <a:r>
              <a:rPr lang="en-GB" sz="1800" dirty="0" smtClean="0">
                <a:solidFill>
                  <a:schemeClr val="tx2"/>
                </a:solidFill>
                <a:latin typeface="Calibri" panose="020F0502020204030204" pitchFamily="34" charset="0"/>
                <a:cs typeface="Calibri" panose="020F0502020204030204" pitchFamily="34" charset="0"/>
              </a:rPr>
              <a:t>(Chapter 10, </a:t>
            </a:r>
          </a:p>
          <a:p>
            <a:pPr marL="357188" indent="0">
              <a:spcBef>
                <a:spcPts val="0"/>
              </a:spcBef>
              <a:spcAft>
                <a:spcPts val="1200"/>
              </a:spcAft>
              <a:buSzPct val="80000"/>
              <a:buNone/>
            </a:pPr>
            <a:r>
              <a:rPr lang="en-GB" sz="1800" i="1" dirty="0" smtClean="0">
                <a:solidFill>
                  <a:schemeClr val="tx2"/>
                </a:solidFill>
                <a:latin typeface="Calibri" panose="020F0502020204030204" pitchFamily="34" charset="0"/>
                <a:cs typeface="Calibri" panose="020F0502020204030204" pitchFamily="34" charset="0"/>
              </a:rPr>
              <a:t>Language in Uniform</a:t>
            </a:r>
            <a:r>
              <a:rPr lang="en-GB" sz="1800" dirty="0" smtClean="0">
                <a:solidFill>
                  <a:schemeClr val="tx2"/>
                </a:solidFill>
                <a:latin typeface="Calibri" panose="020F0502020204030204" pitchFamily="34" charset="0"/>
                <a:cs typeface="Calibri" panose="020F0502020204030204" pitchFamily="34" charset="0"/>
              </a:rPr>
              <a:t>, Cambridge Scholars, 2015)</a:t>
            </a:r>
          </a:p>
          <a:p>
            <a:pPr>
              <a:spcBef>
                <a:spcPts val="0"/>
              </a:spcBef>
              <a:spcAft>
                <a:spcPts val="1200"/>
              </a:spcAft>
              <a:buSzPct val="80000"/>
              <a:buFont typeface="Wingdings" panose="05000000000000000000" pitchFamily="2" charset="2"/>
              <a:buChar char="q"/>
            </a:pPr>
            <a:r>
              <a:rPr lang="en-GB" sz="2000" b="1" dirty="0" smtClean="0">
                <a:solidFill>
                  <a:schemeClr val="tx2"/>
                </a:solidFill>
                <a:latin typeface="Calibri" panose="020F0502020204030204" pitchFamily="34" charset="0"/>
                <a:cs typeface="Calibri" panose="020F0502020204030204" pitchFamily="34" charset="0"/>
              </a:rPr>
              <a:t>Level 4 Reading Test Specifications</a:t>
            </a:r>
          </a:p>
          <a:p>
            <a:pPr>
              <a:spcBef>
                <a:spcPts val="0"/>
              </a:spcBef>
              <a:spcAft>
                <a:spcPts val="1200"/>
              </a:spcAft>
              <a:buSzPct val="80000"/>
              <a:buFont typeface="Wingdings" panose="05000000000000000000" pitchFamily="2" charset="2"/>
              <a:buChar char="q"/>
            </a:pPr>
            <a:r>
              <a:rPr lang="en-GB" sz="2000" b="1" dirty="0" smtClean="0">
                <a:solidFill>
                  <a:schemeClr val="tx2"/>
                </a:solidFill>
                <a:latin typeface="Calibri" panose="020F0502020204030204" pitchFamily="34" charset="0"/>
                <a:cs typeface="Calibri" panose="020F0502020204030204" pitchFamily="34" charset="0"/>
              </a:rPr>
              <a:t>Tutorial </a:t>
            </a:r>
            <a:r>
              <a:rPr lang="en-GB" sz="1800" dirty="0">
                <a:solidFill>
                  <a:schemeClr val="tx2"/>
                </a:solidFill>
                <a:latin typeface="Calibri" panose="020F0502020204030204" pitchFamily="34" charset="0"/>
                <a:cs typeface="Calibri" panose="020F0502020204030204" pitchFamily="34" charset="0"/>
              </a:rPr>
              <a:t>(principles of text rating, differences </a:t>
            </a:r>
            <a:r>
              <a:rPr lang="en-GB" sz="1800" dirty="0" smtClean="0">
                <a:solidFill>
                  <a:schemeClr val="tx2"/>
                </a:solidFill>
                <a:latin typeface="Calibri" panose="020F0502020204030204" pitchFamily="34" charset="0"/>
                <a:cs typeface="Calibri" panose="020F0502020204030204" pitchFamily="34" charset="0"/>
              </a:rPr>
              <a:t>btw Level </a:t>
            </a:r>
            <a:r>
              <a:rPr lang="en-GB" sz="1800" dirty="0">
                <a:solidFill>
                  <a:schemeClr val="tx2"/>
                </a:solidFill>
                <a:latin typeface="Calibri" panose="020F0502020204030204" pitchFamily="34" charset="0"/>
                <a:cs typeface="Calibri" panose="020F0502020204030204" pitchFamily="34" charset="0"/>
              </a:rPr>
              <a:t>3 and </a:t>
            </a:r>
            <a:r>
              <a:rPr lang="en-GB" sz="1800" dirty="0" smtClean="0">
                <a:solidFill>
                  <a:schemeClr val="tx2"/>
                </a:solidFill>
                <a:latin typeface="Calibri" panose="020F0502020204030204" pitchFamily="34" charset="0"/>
                <a:cs typeface="Calibri" panose="020F0502020204030204" pitchFamily="34" charset="0"/>
              </a:rPr>
              <a:t>Level </a:t>
            </a:r>
            <a:r>
              <a:rPr lang="en-GB" sz="1800" dirty="0">
                <a:solidFill>
                  <a:schemeClr val="tx2"/>
                </a:solidFill>
                <a:latin typeface="Calibri" panose="020F0502020204030204" pitchFamily="34" charset="0"/>
                <a:cs typeface="Calibri" panose="020F0502020204030204" pitchFamily="34" charset="0"/>
              </a:rPr>
              <a:t>4 texts, sample texts, sample test development procedure, etc</a:t>
            </a:r>
            <a:r>
              <a:rPr lang="en-GB" sz="1800" dirty="0" smtClean="0">
                <a:solidFill>
                  <a:schemeClr val="tx2"/>
                </a:solidFill>
                <a:latin typeface="Calibri" panose="020F0502020204030204" pitchFamily="34" charset="0"/>
                <a:cs typeface="Calibri" panose="020F0502020204030204" pitchFamily="34" charset="0"/>
              </a:rPr>
              <a:t>.)</a:t>
            </a:r>
          </a:p>
          <a:p>
            <a:pPr>
              <a:spcBef>
                <a:spcPts val="0"/>
              </a:spcBef>
              <a:spcAft>
                <a:spcPts val="1200"/>
              </a:spcAft>
              <a:buSzPct val="80000"/>
              <a:buFont typeface="Wingdings" panose="05000000000000000000" pitchFamily="2" charset="2"/>
              <a:buChar char="q"/>
            </a:pPr>
            <a:r>
              <a:rPr lang="en-GB" sz="2000" b="1" dirty="0" smtClean="0">
                <a:solidFill>
                  <a:schemeClr val="tx2"/>
                </a:solidFill>
                <a:latin typeface="Calibri" panose="020F0502020204030204" pitchFamily="34" charset="0"/>
                <a:cs typeface="Calibri" panose="020F0502020204030204" pitchFamily="34" charset="0"/>
              </a:rPr>
              <a:t>Level 4 Test Prototype </a:t>
            </a:r>
            <a:r>
              <a:rPr lang="en-GB" sz="1800" dirty="0" smtClean="0">
                <a:solidFill>
                  <a:schemeClr val="tx2"/>
                </a:solidFill>
                <a:latin typeface="Calibri" panose="020F0502020204030204" pitchFamily="34" charset="0"/>
                <a:cs typeface="Calibri" panose="020F0502020204030204" pitchFamily="34" charset="0"/>
              </a:rPr>
              <a:t>(Tester and Examinee Booklets for speaking/writing modality; administration and rating procedure)</a:t>
            </a:r>
          </a:p>
          <a:p>
            <a:pPr>
              <a:spcBef>
                <a:spcPts val="0"/>
              </a:spcBef>
              <a:spcAft>
                <a:spcPts val="1200"/>
              </a:spcAft>
              <a:buSzPct val="80000"/>
              <a:buFont typeface="Wingdings" panose="05000000000000000000" pitchFamily="2" charset="2"/>
              <a:buChar char="q"/>
            </a:pPr>
            <a:r>
              <a:rPr lang="en-GB" sz="2000" b="1" dirty="0" smtClean="0">
                <a:solidFill>
                  <a:schemeClr val="tx2"/>
                </a:solidFill>
                <a:latin typeface="Calibri" panose="020F0502020204030204" pitchFamily="34" charset="0"/>
                <a:cs typeface="Calibri" panose="020F0502020204030204" pitchFamily="34" charset="0"/>
              </a:rPr>
              <a:t>Test Familiarization Guide</a:t>
            </a:r>
          </a:p>
          <a:p>
            <a:pPr>
              <a:spcBef>
                <a:spcPts val="0"/>
              </a:spcBef>
              <a:spcAft>
                <a:spcPts val="1200"/>
              </a:spcAft>
              <a:buSzPct val="80000"/>
              <a:buFont typeface="Wingdings" panose="05000000000000000000" pitchFamily="2" charset="2"/>
              <a:buChar char="q"/>
            </a:pPr>
            <a:r>
              <a:rPr lang="en-GB" sz="2000" b="1" dirty="0" smtClean="0">
                <a:solidFill>
                  <a:schemeClr val="tx2"/>
                </a:solidFill>
                <a:latin typeface="Calibri" panose="020F0502020204030204" pitchFamily="34" charset="0"/>
                <a:cs typeface="Calibri" panose="020F0502020204030204" pitchFamily="34" charset="0"/>
              </a:rPr>
              <a:t>Feedback Questionnaire</a:t>
            </a:r>
            <a:endParaRPr lang="en-GB" sz="2000" b="1" dirty="0">
              <a:solidFill>
                <a:schemeClr val="tx2"/>
              </a:solidFill>
              <a:latin typeface="Calibri" panose="020F0502020204030204" pitchFamily="34" charset="0"/>
              <a:cs typeface="Calibri" panose="020F0502020204030204" pitchFamily="34" charset="0"/>
            </a:endParaRPr>
          </a:p>
        </p:txBody>
      </p:sp>
      <p:sp>
        <p:nvSpPr>
          <p:cNvPr id="27" name="Date Placeholder 3"/>
          <p:cNvSpPr>
            <a:spLocks noGrp="1"/>
          </p:cNvSpPr>
          <p:nvPr>
            <p:ph type="dt" sz="half" idx="10"/>
          </p:nvPr>
        </p:nvSpPr>
        <p:spPr>
          <a:xfrm>
            <a:off x="5612861" y="6356350"/>
            <a:ext cx="2836462" cy="365125"/>
          </a:xfrm>
        </p:spPr>
        <p:txBody>
          <a:bodyPr/>
          <a:lstStyle/>
          <a:p>
            <a:pPr>
              <a:defRPr/>
            </a:pPr>
            <a:r>
              <a:rPr lang="nl-NL" altLang="en-US" sz="1100" dirty="0" smtClean="0">
                <a:solidFill>
                  <a:schemeClr val="tx1">
                    <a:lumMod val="50000"/>
                    <a:lumOff val="50000"/>
                  </a:schemeClr>
                </a:solidFill>
              </a:rPr>
              <a:t>STANAG 6001 Level 4 Reading Test</a:t>
            </a:r>
            <a:endParaRPr lang="nl-NL" altLang="en-US" sz="1100" dirty="0">
              <a:solidFill>
                <a:schemeClr val="tx1">
                  <a:lumMod val="50000"/>
                  <a:lumOff val="50000"/>
                </a:schemeClr>
              </a:solidFill>
            </a:endParaRPr>
          </a:p>
        </p:txBody>
      </p:sp>
      <p:pic>
        <p:nvPicPr>
          <p:cNvPr id="4" name="Afbeelding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493722">
            <a:off x="6598113" y="1845546"/>
            <a:ext cx="1294338" cy="18144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78346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2000"/>
                                        <p:tgtEl>
                                          <p:spTgt spid="26">
                                            <p:txEl>
                                              <p:pRg st="0" end="0"/>
                                            </p:txEl>
                                          </p:spTgt>
                                        </p:tgtEl>
                                      </p:cBhvr>
                                    </p:animEffect>
                                  </p:childTnLst>
                                </p:cTn>
                              </p:par>
                            </p:childTnLst>
                          </p:cTn>
                        </p:par>
                        <p:par>
                          <p:cTn id="8" fill="hold">
                            <p:stCondLst>
                              <p:cond delay="2500"/>
                            </p:stCondLst>
                            <p:childTnLst>
                              <p:par>
                                <p:cTn id="9" presetID="10" presetClass="entr" presetSubtype="0" fill="hold" grpId="0" nodeType="afterEffect">
                                  <p:stCondLst>
                                    <p:cond delay="0"/>
                                  </p:stCondLst>
                                  <p:childTnLst>
                                    <p:set>
                                      <p:cBhvr>
                                        <p:cTn id="10" dur="1" fill="hold">
                                          <p:stCondLst>
                                            <p:cond delay="0"/>
                                          </p:stCondLst>
                                        </p:cTn>
                                        <p:tgtEl>
                                          <p:spTgt spid="26">
                                            <p:txEl>
                                              <p:pRg st="1" end="1"/>
                                            </p:txEl>
                                          </p:spTgt>
                                        </p:tgtEl>
                                        <p:attrNameLst>
                                          <p:attrName>style.visibility</p:attrName>
                                        </p:attrNameLst>
                                      </p:cBhvr>
                                      <p:to>
                                        <p:strVal val="visible"/>
                                      </p:to>
                                    </p:set>
                                    <p:animEffect transition="in" filter="fade">
                                      <p:cBhvr>
                                        <p:cTn id="11" dur="2000"/>
                                        <p:tgtEl>
                                          <p:spTgt spid="26">
                                            <p:txEl>
                                              <p:pRg st="1" end="1"/>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6">
                                            <p:txEl>
                                              <p:pRg st="2" end="2"/>
                                            </p:txEl>
                                          </p:spTgt>
                                        </p:tgtEl>
                                        <p:attrNameLst>
                                          <p:attrName>style.visibility</p:attrName>
                                        </p:attrNameLst>
                                      </p:cBhvr>
                                      <p:to>
                                        <p:strVal val="visible"/>
                                      </p:to>
                                    </p:set>
                                    <p:animEffect transition="in" filter="fade">
                                      <p:cBhvr>
                                        <p:cTn id="14" dur="2000"/>
                                        <p:tgtEl>
                                          <p:spTgt spid="26">
                                            <p:txEl>
                                              <p:pRg st="2" end="2"/>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6">
                                            <p:txEl>
                                              <p:pRg st="3" end="3"/>
                                            </p:txEl>
                                          </p:spTgt>
                                        </p:tgtEl>
                                        <p:attrNameLst>
                                          <p:attrName>style.visibility</p:attrName>
                                        </p:attrNameLst>
                                      </p:cBhvr>
                                      <p:to>
                                        <p:strVal val="visible"/>
                                      </p:to>
                                    </p:set>
                                    <p:animEffect transition="in" filter="fade">
                                      <p:cBhvr>
                                        <p:cTn id="17" dur="2000"/>
                                        <p:tgtEl>
                                          <p:spTgt spid="26">
                                            <p:txEl>
                                              <p:pRg st="3" end="3"/>
                                            </p:txEl>
                                          </p:spTgt>
                                        </p:tgtEl>
                                      </p:cBhvr>
                                    </p:animEffect>
                                  </p:childTnLst>
                                </p:cTn>
                              </p:par>
                              <p:par>
                                <p:cTn id="18" presetID="6" presetClass="entr" presetSubtype="32"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out)">
                                      <p:cBhvr>
                                        <p:cTn id="20" dur="2000"/>
                                        <p:tgtEl>
                                          <p:spTgt spid="4"/>
                                        </p:tgtEl>
                                      </p:cBhvr>
                                    </p:animEffect>
                                  </p:childTnLst>
                                </p:cTn>
                              </p:par>
                            </p:childTnLst>
                          </p:cTn>
                        </p:par>
                        <p:par>
                          <p:cTn id="21" fill="hold">
                            <p:stCondLst>
                              <p:cond delay="4500"/>
                            </p:stCondLst>
                            <p:childTnLst>
                              <p:par>
                                <p:cTn id="22" presetID="10" presetClass="entr" presetSubtype="0" fill="hold" grpId="0" nodeType="afterEffect">
                                  <p:stCondLst>
                                    <p:cond delay="1000"/>
                                  </p:stCondLst>
                                  <p:childTnLst>
                                    <p:set>
                                      <p:cBhvr>
                                        <p:cTn id="23" dur="1" fill="hold">
                                          <p:stCondLst>
                                            <p:cond delay="0"/>
                                          </p:stCondLst>
                                        </p:cTn>
                                        <p:tgtEl>
                                          <p:spTgt spid="26">
                                            <p:txEl>
                                              <p:pRg st="4" end="4"/>
                                            </p:txEl>
                                          </p:spTgt>
                                        </p:tgtEl>
                                        <p:attrNameLst>
                                          <p:attrName>style.visibility</p:attrName>
                                        </p:attrNameLst>
                                      </p:cBhvr>
                                      <p:to>
                                        <p:strVal val="visible"/>
                                      </p:to>
                                    </p:set>
                                    <p:animEffect transition="in" filter="fade">
                                      <p:cBhvr>
                                        <p:cTn id="24" dur="2000"/>
                                        <p:tgtEl>
                                          <p:spTgt spid="26">
                                            <p:txEl>
                                              <p:pRg st="4" end="4"/>
                                            </p:txEl>
                                          </p:spTgt>
                                        </p:tgtEl>
                                      </p:cBhvr>
                                    </p:animEffect>
                                  </p:childTnLst>
                                </p:cTn>
                              </p:par>
                            </p:childTnLst>
                          </p:cTn>
                        </p:par>
                        <p:par>
                          <p:cTn id="25" fill="hold">
                            <p:stCondLst>
                              <p:cond delay="7500"/>
                            </p:stCondLst>
                            <p:childTnLst>
                              <p:par>
                                <p:cTn id="26" presetID="10" presetClass="entr" presetSubtype="0" fill="hold" grpId="0" nodeType="afterEffect">
                                  <p:stCondLst>
                                    <p:cond delay="500"/>
                                  </p:stCondLst>
                                  <p:childTnLst>
                                    <p:set>
                                      <p:cBhvr>
                                        <p:cTn id="27" dur="1" fill="hold">
                                          <p:stCondLst>
                                            <p:cond delay="0"/>
                                          </p:stCondLst>
                                        </p:cTn>
                                        <p:tgtEl>
                                          <p:spTgt spid="26">
                                            <p:txEl>
                                              <p:pRg st="5" end="5"/>
                                            </p:txEl>
                                          </p:spTgt>
                                        </p:tgtEl>
                                        <p:attrNameLst>
                                          <p:attrName>style.visibility</p:attrName>
                                        </p:attrNameLst>
                                      </p:cBhvr>
                                      <p:to>
                                        <p:strVal val="visible"/>
                                      </p:to>
                                    </p:set>
                                    <p:animEffect transition="in" filter="fade">
                                      <p:cBhvr>
                                        <p:cTn id="28" dur="2000"/>
                                        <p:tgtEl>
                                          <p:spTgt spid="26">
                                            <p:txEl>
                                              <p:pRg st="5" end="5"/>
                                            </p:txEl>
                                          </p:spTgt>
                                        </p:tgtEl>
                                      </p:cBhvr>
                                    </p:animEffect>
                                  </p:childTnLst>
                                </p:cTn>
                              </p:par>
                            </p:childTnLst>
                          </p:cTn>
                        </p:par>
                        <p:par>
                          <p:cTn id="29" fill="hold">
                            <p:stCondLst>
                              <p:cond delay="10000"/>
                            </p:stCondLst>
                            <p:childTnLst>
                              <p:par>
                                <p:cTn id="30" presetID="10" presetClass="entr" presetSubtype="0" fill="hold" grpId="0" nodeType="afterEffect">
                                  <p:stCondLst>
                                    <p:cond delay="1000"/>
                                  </p:stCondLst>
                                  <p:childTnLst>
                                    <p:set>
                                      <p:cBhvr>
                                        <p:cTn id="31" dur="1" fill="hold">
                                          <p:stCondLst>
                                            <p:cond delay="0"/>
                                          </p:stCondLst>
                                        </p:cTn>
                                        <p:tgtEl>
                                          <p:spTgt spid="26">
                                            <p:txEl>
                                              <p:pRg st="6" end="6"/>
                                            </p:txEl>
                                          </p:spTgt>
                                        </p:tgtEl>
                                        <p:attrNameLst>
                                          <p:attrName>style.visibility</p:attrName>
                                        </p:attrNameLst>
                                      </p:cBhvr>
                                      <p:to>
                                        <p:strVal val="visible"/>
                                      </p:to>
                                    </p:set>
                                    <p:animEffect transition="in" filter="fade">
                                      <p:cBhvr>
                                        <p:cTn id="32" dur="2000"/>
                                        <p:tgtEl>
                                          <p:spTgt spid="26">
                                            <p:txEl>
                                              <p:pRg st="6" end="6"/>
                                            </p:txEl>
                                          </p:spTgt>
                                        </p:tgtEl>
                                      </p:cBhvr>
                                    </p:animEffect>
                                  </p:childTnLst>
                                </p:cTn>
                              </p:par>
                            </p:childTnLst>
                          </p:cTn>
                        </p:par>
                        <p:par>
                          <p:cTn id="33" fill="hold">
                            <p:stCondLst>
                              <p:cond delay="13000"/>
                            </p:stCondLst>
                            <p:childTnLst>
                              <p:par>
                                <p:cTn id="34" presetID="10" presetClass="entr" presetSubtype="0" fill="hold" grpId="0" nodeType="afterEffect">
                                  <p:stCondLst>
                                    <p:cond delay="1000"/>
                                  </p:stCondLst>
                                  <p:childTnLst>
                                    <p:set>
                                      <p:cBhvr>
                                        <p:cTn id="35" dur="1" fill="hold">
                                          <p:stCondLst>
                                            <p:cond delay="0"/>
                                          </p:stCondLst>
                                        </p:cTn>
                                        <p:tgtEl>
                                          <p:spTgt spid="26">
                                            <p:txEl>
                                              <p:pRg st="7" end="7"/>
                                            </p:txEl>
                                          </p:spTgt>
                                        </p:tgtEl>
                                        <p:attrNameLst>
                                          <p:attrName>style.visibility</p:attrName>
                                        </p:attrNameLst>
                                      </p:cBhvr>
                                      <p:to>
                                        <p:strVal val="visible"/>
                                      </p:to>
                                    </p:set>
                                    <p:animEffect transition="in" filter="fade">
                                      <p:cBhvr>
                                        <p:cTn id="36" dur="2000"/>
                                        <p:tgtEl>
                                          <p:spTgt spid="26">
                                            <p:txEl>
                                              <p:pRg st="7" end="7"/>
                                            </p:txEl>
                                          </p:spTgt>
                                        </p:tgtEl>
                                      </p:cBhvr>
                                    </p:animEffect>
                                  </p:childTnLst>
                                </p:cTn>
                              </p:par>
                            </p:childTnLst>
                          </p:cTn>
                        </p:par>
                        <p:par>
                          <p:cTn id="37" fill="hold">
                            <p:stCondLst>
                              <p:cond delay="16000"/>
                            </p:stCondLst>
                            <p:childTnLst>
                              <p:par>
                                <p:cTn id="38" presetID="10" presetClass="entr" presetSubtype="0" fill="hold" grpId="0" nodeType="afterEffect">
                                  <p:stCondLst>
                                    <p:cond delay="500"/>
                                  </p:stCondLst>
                                  <p:childTnLst>
                                    <p:set>
                                      <p:cBhvr>
                                        <p:cTn id="39" dur="1" fill="hold">
                                          <p:stCondLst>
                                            <p:cond delay="0"/>
                                          </p:stCondLst>
                                        </p:cTn>
                                        <p:tgtEl>
                                          <p:spTgt spid="26">
                                            <p:txEl>
                                              <p:pRg st="8" end="8"/>
                                            </p:txEl>
                                          </p:spTgt>
                                        </p:tgtEl>
                                        <p:attrNameLst>
                                          <p:attrName>style.visibility</p:attrName>
                                        </p:attrNameLst>
                                      </p:cBhvr>
                                      <p:to>
                                        <p:strVal val="visible"/>
                                      </p:to>
                                    </p:set>
                                    <p:animEffect transition="in" filter="fade">
                                      <p:cBhvr>
                                        <p:cTn id="40" dur="2000"/>
                                        <p:tgtEl>
                                          <p:spTgt spid="2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317214"/>
            <a:ext cx="9144000" cy="723646"/>
          </a:xfrm>
        </p:spPr>
        <p:txBody>
          <a:bodyPr/>
          <a:lstStyle/>
          <a:p>
            <a:pPr>
              <a:lnSpc>
                <a:spcPct val="100000"/>
              </a:lnSpc>
              <a:defRPr/>
            </a:pPr>
            <a:r>
              <a:rPr lang="en-CA" sz="3600" dirty="0" smtClean="0">
                <a:cs typeface="+mj-cs"/>
              </a:rPr>
              <a:t>Level 4 Construct</a:t>
            </a:r>
            <a:endParaRPr lang="en-CA" sz="3600" dirty="0">
              <a:cs typeface="+mj-cs"/>
            </a:endParaRPr>
          </a:p>
        </p:txBody>
      </p:sp>
      <p:sp>
        <p:nvSpPr>
          <p:cNvPr id="4" name="Date Placeholder 3"/>
          <p:cNvSpPr>
            <a:spLocks noGrp="1"/>
          </p:cNvSpPr>
          <p:nvPr>
            <p:ph type="dt" sz="half" idx="10"/>
          </p:nvPr>
        </p:nvSpPr>
        <p:spPr>
          <a:xfrm>
            <a:off x="5612861" y="6356350"/>
            <a:ext cx="2836462" cy="365125"/>
          </a:xfrm>
        </p:spPr>
        <p:txBody>
          <a:bodyPr/>
          <a:lstStyle/>
          <a:p>
            <a:pPr>
              <a:defRPr/>
            </a:pPr>
            <a:r>
              <a:rPr lang="nl-NL" altLang="en-US" dirty="0" smtClean="0"/>
              <a:t>STANAG 6001 Level 4 Reading Test</a:t>
            </a:r>
            <a:endParaRPr lang="nl-NL" altLang="en-US" dirty="0"/>
          </a:p>
        </p:txBody>
      </p:sp>
      <p:grpSp>
        <p:nvGrpSpPr>
          <p:cNvPr id="2" name="Group 2"/>
          <p:cNvGrpSpPr>
            <a:grpSpLocks/>
          </p:cNvGrpSpPr>
          <p:nvPr/>
        </p:nvGrpSpPr>
        <p:grpSpPr bwMode="auto">
          <a:xfrm>
            <a:off x="97645" y="121121"/>
            <a:ext cx="931665" cy="838747"/>
            <a:chOff x="4532" y="1685"/>
            <a:chExt cx="3085" cy="2647"/>
          </a:xfrm>
        </p:grpSpPr>
        <p:sp>
          <p:nvSpPr>
            <p:cNvPr id="3" name="Freeform 3"/>
            <p:cNvSpPr>
              <a:spLocks noEditPoints="1"/>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403 w 724"/>
                <a:gd name="T91" fmla="*/ 543 h 1525"/>
                <a:gd name="T92" fmla="*/ 403 w 724"/>
                <a:gd name="T93" fmla="*/ 259 h 1525"/>
                <a:gd name="T94" fmla="*/ 384 w 724"/>
                <a:gd name="T95" fmla="*/ 239 h 1525"/>
                <a:gd name="T96" fmla="*/ 359 w 724"/>
                <a:gd name="T97" fmla="*/ 214 h 1525"/>
                <a:gd name="T98" fmla="*/ 340 w 724"/>
                <a:gd name="T99" fmla="*/ 194 h 1525"/>
                <a:gd name="T100" fmla="*/ 321 w 724"/>
                <a:gd name="T101" fmla="*/ 627 h 1525"/>
                <a:gd name="T102" fmla="*/ 359 w 724"/>
                <a:gd name="T103" fmla="*/ 608 h 1525"/>
                <a:gd name="T104" fmla="*/ 384 w 724"/>
                <a:gd name="T105" fmla="*/ 588 h 1525"/>
                <a:gd name="T106" fmla="*/ 403 w 724"/>
                <a:gd name="T107" fmla="*/ 562 h 1525"/>
                <a:gd name="T108" fmla="*/ 403 w 724"/>
                <a:gd name="T109" fmla="*/ 1260 h 1525"/>
                <a:gd name="T110" fmla="*/ 403 w 724"/>
                <a:gd name="T111" fmla="*/ 847 h 1525"/>
                <a:gd name="T112" fmla="*/ 384 w 724"/>
                <a:gd name="T113" fmla="*/ 827 h 1525"/>
                <a:gd name="T114" fmla="*/ 359 w 724"/>
                <a:gd name="T115" fmla="*/ 801 h 1525"/>
                <a:gd name="T116" fmla="*/ 340 w 724"/>
                <a:gd name="T117" fmla="*/ 782 h 1525"/>
                <a:gd name="T118" fmla="*/ 321 w 724"/>
                <a:gd name="T119" fmla="*/ 1324 h 1525"/>
                <a:gd name="T120" fmla="*/ 359 w 724"/>
                <a:gd name="T121" fmla="*/ 1324 h 1525"/>
                <a:gd name="T122" fmla="*/ 384 w 724"/>
                <a:gd name="T123" fmla="*/ 1305 h 1525"/>
                <a:gd name="T124" fmla="*/ 403 w 724"/>
                <a:gd name="T125" fmla="*/ 1286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close/>
                  <a:moveTo>
                    <a:pt x="403" y="543"/>
                  </a:moveTo>
                  <a:lnTo>
                    <a:pt x="403" y="278"/>
                  </a:lnTo>
                  <a:lnTo>
                    <a:pt x="403" y="259"/>
                  </a:lnTo>
                  <a:lnTo>
                    <a:pt x="403" y="239"/>
                  </a:lnTo>
                  <a:lnTo>
                    <a:pt x="384" y="239"/>
                  </a:lnTo>
                  <a:lnTo>
                    <a:pt x="384" y="214"/>
                  </a:lnTo>
                  <a:lnTo>
                    <a:pt x="359" y="214"/>
                  </a:lnTo>
                  <a:lnTo>
                    <a:pt x="340" y="214"/>
                  </a:lnTo>
                  <a:lnTo>
                    <a:pt x="340" y="194"/>
                  </a:lnTo>
                  <a:lnTo>
                    <a:pt x="321" y="194"/>
                  </a:lnTo>
                  <a:lnTo>
                    <a:pt x="321" y="627"/>
                  </a:lnTo>
                  <a:lnTo>
                    <a:pt x="340" y="627"/>
                  </a:lnTo>
                  <a:lnTo>
                    <a:pt x="359" y="608"/>
                  </a:lnTo>
                  <a:lnTo>
                    <a:pt x="384" y="608"/>
                  </a:lnTo>
                  <a:lnTo>
                    <a:pt x="384" y="588"/>
                  </a:lnTo>
                  <a:lnTo>
                    <a:pt x="403" y="588"/>
                  </a:lnTo>
                  <a:lnTo>
                    <a:pt x="403" y="562"/>
                  </a:lnTo>
                  <a:lnTo>
                    <a:pt x="403" y="543"/>
                  </a:lnTo>
                  <a:close/>
                  <a:moveTo>
                    <a:pt x="403" y="1260"/>
                  </a:moveTo>
                  <a:lnTo>
                    <a:pt x="403" y="866"/>
                  </a:lnTo>
                  <a:lnTo>
                    <a:pt x="403" y="847"/>
                  </a:lnTo>
                  <a:lnTo>
                    <a:pt x="403" y="827"/>
                  </a:lnTo>
                  <a:lnTo>
                    <a:pt x="384" y="827"/>
                  </a:lnTo>
                  <a:lnTo>
                    <a:pt x="384" y="801"/>
                  </a:lnTo>
                  <a:lnTo>
                    <a:pt x="359" y="801"/>
                  </a:lnTo>
                  <a:lnTo>
                    <a:pt x="359" y="782"/>
                  </a:lnTo>
                  <a:lnTo>
                    <a:pt x="340" y="782"/>
                  </a:lnTo>
                  <a:lnTo>
                    <a:pt x="321" y="782"/>
                  </a:lnTo>
                  <a:lnTo>
                    <a:pt x="321" y="1324"/>
                  </a:lnTo>
                  <a:lnTo>
                    <a:pt x="340" y="1324"/>
                  </a:lnTo>
                  <a:lnTo>
                    <a:pt x="359" y="1324"/>
                  </a:lnTo>
                  <a:lnTo>
                    <a:pt x="384" y="1324"/>
                  </a:lnTo>
                  <a:lnTo>
                    <a:pt x="384" y="1305"/>
                  </a:lnTo>
                  <a:lnTo>
                    <a:pt x="403" y="1305"/>
                  </a:lnTo>
                  <a:lnTo>
                    <a:pt x="403" y="1286"/>
                  </a:lnTo>
                  <a:lnTo>
                    <a:pt x="403" y="126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 name="Freeform 4"/>
            <p:cNvSpPr>
              <a:spLocks/>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Freeform 5"/>
            <p:cNvSpPr>
              <a:spLocks/>
            </p:cNvSpPr>
            <p:nvPr/>
          </p:nvSpPr>
          <p:spPr bwMode="auto">
            <a:xfrm>
              <a:off x="5144" y="2729"/>
              <a:ext cx="82" cy="433"/>
            </a:xfrm>
            <a:custGeom>
              <a:avLst/>
              <a:gdLst>
                <a:gd name="T0" fmla="*/ 82 w 82"/>
                <a:gd name="T1" fmla="*/ 349 h 433"/>
                <a:gd name="T2" fmla="*/ 82 w 82"/>
                <a:gd name="T3" fmla="*/ 84 h 433"/>
                <a:gd name="T4" fmla="*/ 82 w 82"/>
                <a:gd name="T5" fmla="*/ 65 h 433"/>
                <a:gd name="T6" fmla="*/ 82 w 82"/>
                <a:gd name="T7" fmla="*/ 45 h 433"/>
                <a:gd name="T8" fmla="*/ 63 w 82"/>
                <a:gd name="T9" fmla="*/ 45 h 433"/>
                <a:gd name="T10" fmla="*/ 63 w 82"/>
                <a:gd name="T11" fmla="*/ 20 h 433"/>
                <a:gd name="T12" fmla="*/ 38 w 82"/>
                <a:gd name="T13" fmla="*/ 20 h 433"/>
                <a:gd name="T14" fmla="*/ 19 w 82"/>
                <a:gd name="T15" fmla="*/ 20 h 433"/>
                <a:gd name="T16" fmla="*/ 19 w 82"/>
                <a:gd name="T17" fmla="*/ 0 h 433"/>
                <a:gd name="T18" fmla="*/ 0 w 82"/>
                <a:gd name="T19" fmla="*/ 0 h 433"/>
                <a:gd name="T20" fmla="*/ 0 w 82"/>
                <a:gd name="T21" fmla="*/ 433 h 433"/>
                <a:gd name="T22" fmla="*/ 19 w 82"/>
                <a:gd name="T23" fmla="*/ 433 h 433"/>
                <a:gd name="T24" fmla="*/ 38 w 82"/>
                <a:gd name="T25" fmla="*/ 414 h 433"/>
                <a:gd name="T26" fmla="*/ 63 w 82"/>
                <a:gd name="T27" fmla="*/ 414 h 433"/>
                <a:gd name="T28" fmla="*/ 63 w 82"/>
                <a:gd name="T29" fmla="*/ 394 h 433"/>
                <a:gd name="T30" fmla="*/ 82 w 82"/>
                <a:gd name="T31" fmla="*/ 394 h 433"/>
                <a:gd name="T32" fmla="*/ 82 w 82"/>
                <a:gd name="T33" fmla="*/ 368 h 433"/>
                <a:gd name="T34" fmla="*/ 82 w 82"/>
                <a:gd name="T35" fmla="*/ 34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433">
                  <a:moveTo>
                    <a:pt x="82" y="349"/>
                  </a:moveTo>
                  <a:lnTo>
                    <a:pt x="82" y="84"/>
                  </a:lnTo>
                  <a:lnTo>
                    <a:pt x="82" y="65"/>
                  </a:lnTo>
                  <a:lnTo>
                    <a:pt x="82" y="45"/>
                  </a:lnTo>
                  <a:lnTo>
                    <a:pt x="63" y="45"/>
                  </a:lnTo>
                  <a:lnTo>
                    <a:pt x="63" y="20"/>
                  </a:lnTo>
                  <a:lnTo>
                    <a:pt x="38" y="20"/>
                  </a:lnTo>
                  <a:lnTo>
                    <a:pt x="19" y="20"/>
                  </a:lnTo>
                  <a:lnTo>
                    <a:pt x="19" y="0"/>
                  </a:lnTo>
                  <a:lnTo>
                    <a:pt x="0" y="0"/>
                  </a:lnTo>
                  <a:lnTo>
                    <a:pt x="0" y="433"/>
                  </a:lnTo>
                  <a:lnTo>
                    <a:pt x="19" y="433"/>
                  </a:lnTo>
                  <a:lnTo>
                    <a:pt x="38" y="414"/>
                  </a:lnTo>
                  <a:lnTo>
                    <a:pt x="63" y="414"/>
                  </a:lnTo>
                  <a:lnTo>
                    <a:pt x="63" y="394"/>
                  </a:lnTo>
                  <a:lnTo>
                    <a:pt x="82" y="394"/>
                  </a:lnTo>
                  <a:lnTo>
                    <a:pt x="82" y="368"/>
                  </a:lnTo>
                  <a:lnTo>
                    <a:pt x="82" y="349"/>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7" name="Freeform 6"/>
            <p:cNvSpPr>
              <a:spLocks/>
            </p:cNvSpPr>
            <p:nvPr/>
          </p:nvSpPr>
          <p:spPr bwMode="auto">
            <a:xfrm>
              <a:off x="5144" y="3317"/>
              <a:ext cx="82" cy="542"/>
            </a:xfrm>
            <a:custGeom>
              <a:avLst/>
              <a:gdLst>
                <a:gd name="T0" fmla="*/ 82 w 82"/>
                <a:gd name="T1" fmla="*/ 478 h 542"/>
                <a:gd name="T2" fmla="*/ 82 w 82"/>
                <a:gd name="T3" fmla="*/ 84 h 542"/>
                <a:gd name="T4" fmla="*/ 82 w 82"/>
                <a:gd name="T5" fmla="*/ 65 h 542"/>
                <a:gd name="T6" fmla="*/ 82 w 82"/>
                <a:gd name="T7" fmla="*/ 45 h 542"/>
                <a:gd name="T8" fmla="*/ 63 w 82"/>
                <a:gd name="T9" fmla="*/ 45 h 542"/>
                <a:gd name="T10" fmla="*/ 63 w 82"/>
                <a:gd name="T11" fmla="*/ 19 h 542"/>
                <a:gd name="T12" fmla="*/ 38 w 82"/>
                <a:gd name="T13" fmla="*/ 19 h 542"/>
                <a:gd name="T14" fmla="*/ 38 w 82"/>
                <a:gd name="T15" fmla="*/ 0 h 542"/>
                <a:gd name="T16" fmla="*/ 19 w 82"/>
                <a:gd name="T17" fmla="*/ 0 h 542"/>
                <a:gd name="T18" fmla="*/ 0 w 82"/>
                <a:gd name="T19" fmla="*/ 0 h 542"/>
                <a:gd name="T20" fmla="*/ 0 w 82"/>
                <a:gd name="T21" fmla="*/ 542 h 542"/>
                <a:gd name="T22" fmla="*/ 19 w 82"/>
                <a:gd name="T23" fmla="*/ 542 h 542"/>
                <a:gd name="T24" fmla="*/ 38 w 82"/>
                <a:gd name="T25" fmla="*/ 542 h 542"/>
                <a:gd name="T26" fmla="*/ 63 w 82"/>
                <a:gd name="T27" fmla="*/ 542 h 542"/>
                <a:gd name="T28" fmla="*/ 63 w 82"/>
                <a:gd name="T29" fmla="*/ 523 h 542"/>
                <a:gd name="T30" fmla="*/ 82 w 82"/>
                <a:gd name="T31" fmla="*/ 523 h 542"/>
                <a:gd name="T32" fmla="*/ 82 w 82"/>
                <a:gd name="T33" fmla="*/ 504 h 542"/>
                <a:gd name="T34" fmla="*/ 82 w 82"/>
                <a:gd name="T35" fmla="*/ 478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542">
                  <a:moveTo>
                    <a:pt x="82" y="478"/>
                  </a:moveTo>
                  <a:lnTo>
                    <a:pt x="82" y="84"/>
                  </a:lnTo>
                  <a:lnTo>
                    <a:pt x="82" y="65"/>
                  </a:lnTo>
                  <a:lnTo>
                    <a:pt x="82" y="45"/>
                  </a:lnTo>
                  <a:lnTo>
                    <a:pt x="63" y="45"/>
                  </a:lnTo>
                  <a:lnTo>
                    <a:pt x="63" y="19"/>
                  </a:lnTo>
                  <a:lnTo>
                    <a:pt x="38" y="19"/>
                  </a:lnTo>
                  <a:lnTo>
                    <a:pt x="38" y="0"/>
                  </a:lnTo>
                  <a:lnTo>
                    <a:pt x="19" y="0"/>
                  </a:lnTo>
                  <a:lnTo>
                    <a:pt x="0" y="0"/>
                  </a:lnTo>
                  <a:lnTo>
                    <a:pt x="0" y="542"/>
                  </a:lnTo>
                  <a:lnTo>
                    <a:pt x="19" y="542"/>
                  </a:lnTo>
                  <a:lnTo>
                    <a:pt x="38" y="542"/>
                  </a:lnTo>
                  <a:lnTo>
                    <a:pt x="63" y="542"/>
                  </a:lnTo>
                  <a:lnTo>
                    <a:pt x="63" y="523"/>
                  </a:lnTo>
                  <a:lnTo>
                    <a:pt x="82" y="523"/>
                  </a:lnTo>
                  <a:lnTo>
                    <a:pt x="82" y="504"/>
                  </a:lnTo>
                  <a:lnTo>
                    <a:pt x="82" y="478"/>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8" name="Rectangle 7"/>
            <p:cNvSpPr>
              <a:spLocks noChangeArrowheads="1"/>
            </p:cNvSpPr>
            <p:nvPr/>
          </p:nvSpPr>
          <p:spPr bwMode="auto">
            <a:xfrm>
              <a:off x="5610" y="2535"/>
              <a:ext cx="321" cy="1525"/>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 name="Rectangle 8"/>
            <p:cNvSpPr>
              <a:spLocks noChangeArrowheads="1"/>
            </p:cNvSpPr>
            <p:nvPr/>
          </p:nvSpPr>
          <p:spPr bwMode="auto">
            <a:xfrm>
              <a:off x="5610" y="2535"/>
              <a:ext cx="321" cy="1525"/>
            </a:xfrm>
            <a:prstGeom prst="rect">
              <a:avLst/>
            </a:prstGeom>
            <a:noFill/>
            <a:ln w="0">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0" name="Freeform 9"/>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 name="Freeform 10"/>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2" name="Freeform 11"/>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 name="Freeform 12"/>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4" name="Freeform 13"/>
            <p:cNvSpPr>
              <a:spLocks/>
            </p:cNvSpPr>
            <p:nvPr/>
          </p:nvSpPr>
          <p:spPr bwMode="auto">
            <a:xfrm>
              <a:off x="4756" y="4129"/>
              <a:ext cx="2677" cy="57"/>
            </a:xfrm>
            <a:custGeom>
              <a:avLst/>
              <a:gdLst>
                <a:gd name="T0" fmla="*/ 2569 w 2569"/>
                <a:gd name="T1" fmla="*/ 26 h 52"/>
                <a:gd name="T2" fmla="*/ 2569 w 2569"/>
                <a:gd name="T3" fmla="*/ 0 h 52"/>
                <a:gd name="T4" fmla="*/ 0 w 2569"/>
                <a:gd name="T5" fmla="*/ 0 h 52"/>
                <a:gd name="T6" fmla="*/ 0 w 2569"/>
                <a:gd name="T7" fmla="*/ 52 h 52"/>
                <a:gd name="T8" fmla="*/ 2569 w 2569"/>
                <a:gd name="T9" fmla="*/ 52 h 52"/>
                <a:gd name="T10" fmla="*/ 2569 w 2569"/>
                <a:gd name="T11" fmla="*/ 26 h 52"/>
              </a:gdLst>
              <a:ahLst/>
              <a:cxnLst>
                <a:cxn ang="0">
                  <a:pos x="T0" y="T1"/>
                </a:cxn>
                <a:cxn ang="0">
                  <a:pos x="T2" y="T3"/>
                </a:cxn>
                <a:cxn ang="0">
                  <a:pos x="T4" y="T5"/>
                </a:cxn>
                <a:cxn ang="0">
                  <a:pos x="T6" y="T7"/>
                </a:cxn>
                <a:cxn ang="0">
                  <a:pos x="T8" y="T9"/>
                </a:cxn>
                <a:cxn ang="0">
                  <a:pos x="T10" y="T11"/>
                </a:cxn>
              </a:cxnLst>
              <a:rect l="0" t="0" r="r" b="b"/>
              <a:pathLst>
                <a:path w="2569" h="52">
                  <a:moveTo>
                    <a:pt x="2569" y="26"/>
                  </a:moveTo>
                  <a:lnTo>
                    <a:pt x="2569" y="0"/>
                  </a:lnTo>
                  <a:lnTo>
                    <a:pt x="0" y="0"/>
                  </a:lnTo>
                  <a:lnTo>
                    <a:pt x="0" y="52"/>
                  </a:lnTo>
                  <a:lnTo>
                    <a:pt x="2569" y="52"/>
                  </a:lnTo>
                  <a:lnTo>
                    <a:pt x="2569" y="2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 name="Freeform 14"/>
            <p:cNvSpPr>
              <a:spLocks/>
            </p:cNvSpPr>
            <p:nvPr/>
          </p:nvSpPr>
          <p:spPr bwMode="auto">
            <a:xfrm>
              <a:off x="4532" y="4275"/>
              <a:ext cx="3085" cy="57"/>
            </a:xfrm>
            <a:custGeom>
              <a:avLst/>
              <a:gdLst>
                <a:gd name="T0" fmla="*/ 2972 w 2972"/>
                <a:gd name="T1" fmla="*/ 25 h 51"/>
                <a:gd name="T2" fmla="*/ 2972 w 2972"/>
                <a:gd name="T3" fmla="*/ 0 h 51"/>
                <a:gd name="T4" fmla="*/ 0 w 2972"/>
                <a:gd name="T5" fmla="*/ 0 h 51"/>
                <a:gd name="T6" fmla="*/ 0 w 2972"/>
                <a:gd name="T7" fmla="*/ 51 h 51"/>
                <a:gd name="T8" fmla="*/ 2972 w 2972"/>
                <a:gd name="T9" fmla="*/ 51 h 51"/>
                <a:gd name="T10" fmla="*/ 2972 w 2972"/>
                <a:gd name="T11" fmla="*/ 25 h 51"/>
              </a:gdLst>
              <a:ahLst/>
              <a:cxnLst>
                <a:cxn ang="0">
                  <a:pos x="T0" y="T1"/>
                </a:cxn>
                <a:cxn ang="0">
                  <a:pos x="T2" y="T3"/>
                </a:cxn>
                <a:cxn ang="0">
                  <a:pos x="T4" y="T5"/>
                </a:cxn>
                <a:cxn ang="0">
                  <a:pos x="T6" y="T7"/>
                </a:cxn>
                <a:cxn ang="0">
                  <a:pos x="T8" y="T9"/>
                </a:cxn>
                <a:cxn ang="0">
                  <a:pos x="T10" y="T11"/>
                </a:cxn>
              </a:cxnLst>
              <a:rect l="0" t="0" r="r" b="b"/>
              <a:pathLst>
                <a:path w="2972" h="51">
                  <a:moveTo>
                    <a:pt x="2972" y="25"/>
                  </a:moveTo>
                  <a:lnTo>
                    <a:pt x="2972" y="0"/>
                  </a:lnTo>
                  <a:lnTo>
                    <a:pt x="0" y="0"/>
                  </a:lnTo>
                  <a:lnTo>
                    <a:pt x="0" y="51"/>
                  </a:lnTo>
                  <a:lnTo>
                    <a:pt x="2972" y="51"/>
                  </a:lnTo>
                  <a:lnTo>
                    <a:pt x="2972" y="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 name="Freeform 15"/>
            <p:cNvSpPr>
              <a:spLocks/>
            </p:cNvSpPr>
            <p:nvPr/>
          </p:nvSpPr>
          <p:spPr bwMode="auto">
            <a:xfrm>
              <a:off x="4577" y="2427"/>
              <a:ext cx="3011" cy="52"/>
            </a:xfrm>
            <a:custGeom>
              <a:avLst/>
              <a:gdLst>
                <a:gd name="T0" fmla="*/ 0 w 3011"/>
                <a:gd name="T1" fmla="*/ 0 h 52"/>
                <a:gd name="T2" fmla="*/ 13 w 3011"/>
                <a:gd name="T3" fmla="*/ 52 h 52"/>
                <a:gd name="T4" fmla="*/ 3011 w 3011"/>
                <a:gd name="T5" fmla="*/ 52 h 52"/>
                <a:gd name="T6" fmla="*/ 3011 w 3011"/>
                <a:gd name="T7" fmla="*/ 0 h 52"/>
                <a:gd name="T8" fmla="*/ 13 w 3011"/>
                <a:gd name="T9" fmla="*/ 0 h 52"/>
                <a:gd name="T10" fmla="*/ 19 w 3011"/>
                <a:gd name="T11" fmla="*/ 52 h 52"/>
                <a:gd name="T12" fmla="*/ 0 w 3011"/>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3011" h="52">
                  <a:moveTo>
                    <a:pt x="0" y="0"/>
                  </a:moveTo>
                  <a:lnTo>
                    <a:pt x="13" y="52"/>
                  </a:lnTo>
                  <a:lnTo>
                    <a:pt x="3011" y="52"/>
                  </a:lnTo>
                  <a:lnTo>
                    <a:pt x="3011" y="0"/>
                  </a:lnTo>
                  <a:lnTo>
                    <a:pt x="13" y="0"/>
                  </a:lnTo>
                  <a:lnTo>
                    <a:pt x="19" y="52"/>
                  </a:lnTo>
                  <a:lnTo>
                    <a:pt x="0"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 name="Freeform 16"/>
            <p:cNvSpPr>
              <a:spLocks/>
            </p:cNvSpPr>
            <p:nvPr/>
          </p:nvSpPr>
          <p:spPr bwMode="auto">
            <a:xfrm>
              <a:off x="4577" y="1685"/>
              <a:ext cx="1537" cy="794"/>
            </a:xfrm>
            <a:custGeom>
              <a:avLst/>
              <a:gdLst>
                <a:gd name="T0" fmla="*/ 1537 w 1537"/>
                <a:gd name="T1" fmla="*/ 0 h 794"/>
                <a:gd name="T2" fmla="*/ 1512 w 1537"/>
                <a:gd name="T3" fmla="*/ 0 h 794"/>
                <a:gd name="T4" fmla="*/ 0 w 1537"/>
                <a:gd name="T5" fmla="*/ 742 h 794"/>
                <a:gd name="T6" fmla="*/ 19 w 1537"/>
                <a:gd name="T7" fmla="*/ 794 h 794"/>
                <a:gd name="T8" fmla="*/ 1537 w 1537"/>
                <a:gd name="T9" fmla="*/ 51 h 794"/>
                <a:gd name="T10" fmla="*/ 1512 w 1537"/>
                <a:gd name="T11" fmla="*/ 51 h 794"/>
                <a:gd name="T12" fmla="*/ 1537 w 1537"/>
                <a:gd name="T13" fmla="*/ 0 h 794"/>
                <a:gd name="T14" fmla="*/ 1524 w 1537"/>
                <a:gd name="T15" fmla="*/ 0 h 794"/>
                <a:gd name="T16" fmla="*/ 1512 w 1537"/>
                <a:gd name="T17" fmla="*/ 0 h 794"/>
                <a:gd name="T18" fmla="*/ 1537 w 1537"/>
                <a:gd name="T19"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7" h="794">
                  <a:moveTo>
                    <a:pt x="1537" y="0"/>
                  </a:moveTo>
                  <a:lnTo>
                    <a:pt x="1512" y="0"/>
                  </a:lnTo>
                  <a:lnTo>
                    <a:pt x="0" y="742"/>
                  </a:lnTo>
                  <a:lnTo>
                    <a:pt x="19" y="794"/>
                  </a:lnTo>
                  <a:lnTo>
                    <a:pt x="1537" y="51"/>
                  </a:lnTo>
                  <a:lnTo>
                    <a:pt x="1512" y="51"/>
                  </a:lnTo>
                  <a:lnTo>
                    <a:pt x="1537" y="0"/>
                  </a:lnTo>
                  <a:lnTo>
                    <a:pt x="1524" y="0"/>
                  </a:lnTo>
                  <a:lnTo>
                    <a:pt x="1512" y="0"/>
                  </a:lnTo>
                  <a:lnTo>
                    <a:pt x="153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 name="Freeform 17"/>
            <p:cNvSpPr>
              <a:spLocks/>
            </p:cNvSpPr>
            <p:nvPr/>
          </p:nvSpPr>
          <p:spPr bwMode="auto">
            <a:xfrm>
              <a:off x="6089" y="1685"/>
              <a:ext cx="1505" cy="788"/>
            </a:xfrm>
            <a:custGeom>
              <a:avLst/>
              <a:gdLst>
                <a:gd name="T0" fmla="*/ 1499 w 1505"/>
                <a:gd name="T1" fmla="*/ 768 h 788"/>
                <a:gd name="T2" fmla="*/ 1505 w 1505"/>
                <a:gd name="T3" fmla="*/ 742 h 788"/>
                <a:gd name="T4" fmla="*/ 25 w 1505"/>
                <a:gd name="T5" fmla="*/ 0 h 788"/>
                <a:gd name="T6" fmla="*/ 0 w 1505"/>
                <a:gd name="T7" fmla="*/ 51 h 788"/>
                <a:gd name="T8" fmla="*/ 1486 w 1505"/>
                <a:gd name="T9" fmla="*/ 788 h 788"/>
                <a:gd name="T10" fmla="*/ 1499 w 1505"/>
                <a:gd name="T11" fmla="*/ 768 h 788"/>
              </a:gdLst>
              <a:ahLst/>
              <a:cxnLst>
                <a:cxn ang="0">
                  <a:pos x="T0" y="T1"/>
                </a:cxn>
                <a:cxn ang="0">
                  <a:pos x="T2" y="T3"/>
                </a:cxn>
                <a:cxn ang="0">
                  <a:pos x="T4" y="T5"/>
                </a:cxn>
                <a:cxn ang="0">
                  <a:pos x="T6" y="T7"/>
                </a:cxn>
                <a:cxn ang="0">
                  <a:pos x="T8" y="T9"/>
                </a:cxn>
                <a:cxn ang="0">
                  <a:pos x="T10" y="T11"/>
                </a:cxn>
              </a:cxnLst>
              <a:rect l="0" t="0" r="r" b="b"/>
              <a:pathLst>
                <a:path w="1505" h="788">
                  <a:moveTo>
                    <a:pt x="1499" y="768"/>
                  </a:moveTo>
                  <a:lnTo>
                    <a:pt x="1505" y="742"/>
                  </a:lnTo>
                  <a:lnTo>
                    <a:pt x="25" y="0"/>
                  </a:lnTo>
                  <a:lnTo>
                    <a:pt x="0" y="51"/>
                  </a:lnTo>
                  <a:lnTo>
                    <a:pt x="1486" y="788"/>
                  </a:lnTo>
                  <a:lnTo>
                    <a:pt x="1499" y="768"/>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 name="Freeform 18"/>
            <p:cNvSpPr>
              <a:spLocks/>
            </p:cNvSpPr>
            <p:nvPr/>
          </p:nvSpPr>
          <p:spPr bwMode="auto">
            <a:xfrm>
              <a:off x="5194" y="2247"/>
              <a:ext cx="1732" cy="58"/>
            </a:xfrm>
            <a:custGeom>
              <a:avLst/>
              <a:gdLst>
                <a:gd name="T0" fmla="*/ 0 w 1732"/>
                <a:gd name="T1" fmla="*/ 6 h 58"/>
                <a:gd name="T2" fmla="*/ 13 w 1732"/>
                <a:gd name="T3" fmla="*/ 58 h 58"/>
                <a:gd name="T4" fmla="*/ 1732 w 1732"/>
                <a:gd name="T5" fmla="*/ 58 h 58"/>
                <a:gd name="T6" fmla="*/ 1732 w 1732"/>
                <a:gd name="T7" fmla="*/ 0 h 58"/>
                <a:gd name="T8" fmla="*/ 13 w 1732"/>
                <a:gd name="T9" fmla="*/ 0 h 58"/>
                <a:gd name="T10" fmla="*/ 19 w 1732"/>
                <a:gd name="T11" fmla="*/ 58 h 58"/>
                <a:gd name="T12" fmla="*/ 0 w 1732"/>
                <a:gd name="T13" fmla="*/ 6 h 58"/>
              </a:gdLst>
              <a:ahLst/>
              <a:cxnLst>
                <a:cxn ang="0">
                  <a:pos x="T0" y="T1"/>
                </a:cxn>
                <a:cxn ang="0">
                  <a:pos x="T2" y="T3"/>
                </a:cxn>
                <a:cxn ang="0">
                  <a:pos x="T4" y="T5"/>
                </a:cxn>
                <a:cxn ang="0">
                  <a:pos x="T6" y="T7"/>
                </a:cxn>
                <a:cxn ang="0">
                  <a:pos x="T8" y="T9"/>
                </a:cxn>
                <a:cxn ang="0">
                  <a:pos x="T10" y="T11"/>
                </a:cxn>
                <a:cxn ang="0">
                  <a:pos x="T12" y="T13"/>
                </a:cxn>
              </a:cxnLst>
              <a:rect l="0" t="0" r="r" b="b"/>
              <a:pathLst>
                <a:path w="1732" h="58">
                  <a:moveTo>
                    <a:pt x="0" y="6"/>
                  </a:moveTo>
                  <a:lnTo>
                    <a:pt x="13" y="58"/>
                  </a:lnTo>
                  <a:lnTo>
                    <a:pt x="1732" y="58"/>
                  </a:lnTo>
                  <a:lnTo>
                    <a:pt x="1732" y="0"/>
                  </a:lnTo>
                  <a:lnTo>
                    <a:pt x="13" y="0"/>
                  </a:lnTo>
                  <a:lnTo>
                    <a:pt x="19" y="58"/>
                  </a:lnTo>
                  <a:lnTo>
                    <a:pt x="0" y="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 name="Freeform 19"/>
            <p:cNvSpPr>
              <a:spLocks/>
            </p:cNvSpPr>
            <p:nvPr/>
          </p:nvSpPr>
          <p:spPr bwMode="auto">
            <a:xfrm>
              <a:off x="5194" y="1904"/>
              <a:ext cx="895" cy="401"/>
            </a:xfrm>
            <a:custGeom>
              <a:avLst/>
              <a:gdLst>
                <a:gd name="T0" fmla="*/ 895 w 895"/>
                <a:gd name="T1" fmla="*/ 0 h 401"/>
                <a:gd name="T2" fmla="*/ 876 w 895"/>
                <a:gd name="T3" fmla="*/ 0 h 401"/>
                <a:gd name="T4" fmla="*/ 0 w 895"/>
                <a:gd name="T5" fmla="*/ 349 h 401"/>
                <a:gd name="T6" fmla="*/ 19 w 895"/>
                <a:gd name="T7" fmla="*/ 401 h 401"/>
                <a:gd name="T8" fmla="*/ 895 w 895"/>
                <a:gd name="T9" fmla="*/ 52 h 401"/>
                <a:gd name="T10" fmla="*/ 876 w 895"/>
                <a:gd name="T11" fmla="*/ 52 h 401"/>
                <a:gd name="T12" fmla="*/ 895 w 895"/>
                <a:gd name="T13" fmla="*/ 0 h 401"/>
              </a:gdLst>
              <a:ahLst/>
              <a:cxnLst>
                <a:cxn ang="0">
                  <a:pos x="T0" y="T1"/>
                </a:cxn>
                <a:cxn ang="0">
                  <a:pos x="T2" y="T3"/>
                </a:cxn>
                <a:cxn ang="0">
                  <a:pos x="T4" y="T5"/>
                </a:cxn>
                <a:cxn ang="0">
                  <a:pos x="T6" y="T7"/>
                </a:cxn>
                <a:cxn ang="0">
                  <a:pos x="T8" y="T9"/>
                </a:cxn>
                <a:cxn ang="0">
                  <a:pos x="T10" y="T11"/>
                </a:cxn>
                <a:cxn ang="0">
                  <a:pos x="T12" y="T13"/>
                </a:cxn>
              </a:cxnLst>
              <a:rect l="0" t="0" r="r" b="b"/>
              <a:pathLst>
                <a:path w="895" h="401">
                  <a:moveTo>
                    <a:pt x="895" y="0"/>
                  </a:moveTo>
                  <a:lnTo>
                    <a:pt x="876" y="0"/>
                  </a:lnTo>
                  <a:lnTo>
                    <a:pt x="0" y="349"/>
                  </a:lnTo>
                  <a:lnTo>
                    <a:pt x="19" y="401"/>
                  </a:lnTo>
                  <a:lnTo>
                    <a:pt x="895" y="52"/>
                  </a:lnTo>
                  <a:lnTo>
                    <a:pt x="876" y="52"/>
                  </a:lnTo>
                  <a:lnTo>
                    <a:pt x="89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 name="Freeform 20"/>
            <p:cNvSpPr>
              <a:spLocks/>
            </p:cNvSpPr>
            <p:nvPr/>
          </p:nvSpPr>
          <p:spPr bwMode="auto">
            <a:xfrm>
              <a:off x="6070" y="1904"/>
              <a:ext cx="869" cy="401"/>
            </a:xfrm>
            <a:custGeom>
              <a:avLst/>
              <a:gdLst>
                <a:gd name="T0" fmla="*/ 856 w 869"/>
                <a:gd name="T1" fmla="*/ 375 h 401"/>
                <a:gd name="T2" fmla="*/ 869 w 869"/>
                <a:gd name="T3" fmla="*/ 349 h 401"/>
                <a:gd name="T4" fmla="*/ 19 w 869"/>
                <a:gd name="T5" fmla="*/ 0 h 401"/>
                <a:gd name="T6" fmla="*/ 0 w 869"/>
                <a:gd name="T7" fmla="*/ 52 h 401"/>
                <a:gd name="T8" fmla="*/ 844 w 869"/>
                <a:gd name="T9" fmla="*/ 401 h 401"/>
                <a:gd name="T10" fmla="*/ 856 w 869"/>
                <a:gd name="T11" fmla="*/ 375 h 401"/>
              </a:gdLst>
              <a:ahLst/>
              <a:cxnLst>
                <a:cxn ang="0">
                  <a:pos x="T0" y="T1"/>
                </a:cxn>
                <a:cxn ang="0">
                  <a:pos x="T2" y="T3"/>
                </a:cxn>
                <a:cxn ang="0">
                  <a:pos x="T4" y="T5"/>
                </a:cxn>
                <a:cxn ang="0">
                  <a:pos x="T6" y="T7"/>
                </a:cxn>
                <a:cxn ang="0">
                  <a:pos x="T8" y="T9"/>
                </a:cxn>
                <a:cxn ang="0">
                  <a:pos x="T10" y="T11"/>
                </a:cxn>
              </a:cxnLst>
              <a:rect l="0" t="0" r="r" b="b"/>
              <a:pathLst>
                <a:path w="869" h="401">
                  <a:moveTo>
                    <a:pt x="856" y="375"/>
                  </a:moveTo>
                  <a:lnTo>
                    <a:pt x="869" y="349"/>
                  </a:lnTo>
                  <a:lnTo>
                    <a:pt x="19" y="0"/>
                  </a:lnTo>
                  <a:lnTo>
                    <a:pt x="0" y="52"/>
                  </a:lnTo>
                  <a:lnTo>
                    <a:pt x="844" y="401"/>
                  </a:lnTo>
                  <a:lnTo>
                    <a:pt x="856" y="37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pic>
        <p:nvPicPr>
          <p:cNvPr id="32789" name="Picture 21" descr="Na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5125" y="121121"/>
            <a:ext cx="1077019" cy="818475"/>
          </a:xfrm>
          <a:prstGeom prst="rect">
            <a:avLst/>
          </a:prstGeom>
          <a:noFill/>
          <a:extLst>
            <a:ext uri="{909E8E84-426E-40DD-AFC4-6F175D3DCCD1}">
              <a14:hiddenFill xmlns:a14="http://schemas.microsoft.com/office/drawing/2010/main">
                <a:solidFill>
                  <a:srgbClr val="FFFFFF"/>
                </a:solidFill>
              </a14:hiddenFill>
            </a:ext>
          </a:extLst>
        </p:spPr>
      </p:pic>
      <p:sp>
        <p:nvSpPr>
          <p:cNvPr id="26" name="Content Placeholder 2"/>
          <p:cNvSpPr>
            <a:spLocks noGrp="1"/>
          </p:cNvSpPr>
          <p:nvPr>
            <p:ph idx="1"/>
          </p:nvPr>
        </p:nvSpPr>
        <p:spPr>
          <a:xfrm>
            <a:off x="471669" y="1442545"/>
            <a:ext cx="8229600" cy="4913805"/>
          </a:xfrm>
        </p:spPr>
        <p:txBody>
          <a:bodyPr>
            <a:normAutofit/>
          </a:bodyPr>
          <a:lstStyle/>
          <a:p>
            <a:pPr>
              <a:spcAft>
                <a:spcPts val="600"/>
              </a:spcAft>
            </a:pPr>
            <a:r>
              <a:rPr lang="en-US" dirty="0">
                <a:solidFill>
                  <a:schemeClr val="tx2"/>
                </a:solidFill>
                <a:latin typeface="Calibri" panose="020F0502020204030204" pitchFamily="34" charset="0"/>
                <a:cs typeface="Calibri" panose="020F0502020204030204" pitchFamily="34" charset="0"/>
              </a:rPr>
              <a:t>Level 4 - “Expert” </a:t>
            </a:r>
          </a:p>
          <a:p>
            <a:pPr>
              <a:spcAft>
                <a:spcPts val="600"/>
              </a:spcAft>
            </a:pPr>
            <a:r>
              <a:rPr lang="en-US" dirty="0" smtClean="0">
                <a:solidFill>
                  <a:schemeClr val="tx2"/>
                </a:solidFill>
                <a:latin typeface="Calibri" panose="020F0502020204030204" pitchFamily="34" charset="0"/>
                <a:cs typeface="Calibri" panose="020F0502020204030204" pitchFamily="34" charset="0"/>
              </a:rPr>
              <a:t>typically only </a:t>
            </a:r>
            <a:r>
              <a:rPr lang="en-US" dirty="0">
                <a:solidFill>
                  <a:schemeClr val="tx2"/>
                </a:solidFill>
                <a:latin typeface="Calibri" panose="020F0502020204030204" pitchFamily="34" charset="0"/>
                <a:cs typeface="Calibri" panose="020F0502020204030204" pitchFamily="34" charset="0"/>
              </a:rPr>
              <a:t>achieved by individuals who use the foreign language extensively on a daily basis as part of their profession or </a:t>
            </a:r>
            <a:r>
              <a:rPr lang="en-US" dirty="0" smtClean="0">
                <a:solidFill>
                  <a:schemeClr val="tx2"/>
                </a:solidFill>
                <a:latin typeface="Calibri" panose="020F0502020204030204" pitchFamily="34" charset="0"/>
                <a:cs typeface="Calibri" panose="020F0502020204030204" pitchFamily="34" charset="0"/>
              </a:rPr>
              <a:t>specialization</a:t>
            </a:r>
          </a:p>
          <a:p>
            <a:pPr>
              <a:spcAft>
                <a:spcPts val="600"/>
              </a:spcAft>
            </a:pPr>
            <a:r>
              <a:rPr lang="en-US" dirty="0" smtClean="0">
                <a:solidFill>
                  <a:schemeClr val="tx2"/>
                </a:solidFill>
                <a:latin typeface="Calibri" panose="020F0502020204030204" pitchFamily="34" charset="0"/>
                <a:cs typeface="Calibri" panose="020F0502020204030204" pitchFamily="34" charset="0"/>
              </a:rPr>
              <a:t>usually </a:t>
            </a:r>
            <a:r>
              <a:rPr lang="en-US" dirty="0">
                <a:solidFill>
                  <a:schemeClr val="tx2"/>
                </a:solidFill>
                <a:latin typeface="Calibri" panose="020F0502020204030204" pitchFamily="34" charset="0"/>
                <a:cs typeface="Calibri" panose="020F0502020204030204" pitchFamily="34" charset="0"/>
              </a:rPr>
              <a:t>more characteristic of individual ability than of job </a:t>
            </a:r>
            <a:r>
              <a:rPr lang="en-US" dirty="0" smtClean="0">
                <a:solidFill>
                  <a:schemeClr val="tx2"/>
                </a:solidFill>
                <a:latin typeface="Calibri" panose="020F0502020204030204" pitchFamily="34" charset="0"/>
                <a:cs typeface="Calibri" panose="020F0502020204030204" pitchFamily="34" charset="0"/>
              </a:rPr>
              <a:t>requirements </a:t>
            </a:r>
          </a:p>
          <a:p>
            <a:pPr>
              <a:spcAft>
                <a:spcPts val="600"/>
              </a:spcAft>
            </a:pPr>
            <a:r>
              <a:rPr lang="en-US" dirty="0" smtClean="0">
                <a:solidFill>
                  <a:schemeClr val="tx2"/>
                </a:solidFill>
                <a:latin typeface="Calibri" panose="020F0502020204030204" pitchFamily="34" charset="0"/>
                <a:cs typeface="Calibri" panose="020F0502020204030204" pitchFamily="34" charset="0"/>
              </a:rPr>
              <a:t>evaluative comprehension – reading/listening “beyond the lines”</a:t>
            </a:r>
          </a:p>
          <a:p>
            <a:r>
              <a:rPr lang="en-US" dirty="0" smtClean="0">
                <a:solidFill>
                  <a:schemeClr val="tx2"/>
                </a:solidFill>
                <a:latin typeface="Calibri" panose="020F0502020204030204" pitchFamily="34" charset="0"/>
                <a:cs typeface="Calibri" panose="020F0502020204030204" pitchFamily="34" charset="0"/>
              </a:rPr>
              <a:t>prerequisite: higher order thinking skills </a:t>
            </a:r>
            <a:r>
              <a:rPr lang="en-US" dirty="0">
                <a:solidFill>
                  <a:schemeClr val="tx2"/>
                </a:solidFill>
                <a:latin typeface="Calibri" panose="020F0502020204030204" pitchFamily="34" charset="0"/>
                <a:cs typeface="Calibri" panose="020F0502020204030204" pitchFamily="34" charset="0"/>
              </a:rPr>
              <a:t>(e.g., deductive and inductive reasoning, </a:t>
            </a:r>
            <a:r>
              <a:rPr lang="en-US" dirty="0" smtClean="0">
                <a:solidFill>
                  <a:schemeClr val="tx2"/>
                </a:solidFill>
                <a:latin typeface="Calibri" panose="020F0502020204030204" pitchFamily="34" charset="0"/>
                <a:cs typeface="Calibri" panose="020F0502020204030204" pitchFamily="34" charset="0"/>
              </a:rPr>
              <a:t>analyzing</a:t>
            </a:r>
            <a:r>
              <a:rPr lang="en-US" dirty="0">
                <a:solidFill>
                  <a:schemeClr val="tx2"/>
                </a:solidFill>
                <a:latin typeface="Calibri" panose="020F0502020204030204" pitchFamily="34" charset="0"/>
                <a:cs typeface="Calibri" panose="020F0502020204030204" pitchFamily="34" charset="0"/>
              </a:rPr>
              <a:t>, and </a:t>
            </a:r>
            <a:r>
              <a:rPr lang="en-US" dirty="0" smtClean="0">
                <a:solidFill>
                  <a:schemeClr val="tx2"/>
                </a:solidFill>
                <a:latin typeface="Calibri" panose="020F0502020204030204" pitchFamily="34" charset="0"/>
                <a:cs typeface="Calibri" panose="020F0502020204030204" pitchFamily="34" charset="0"/>
              </a:rPr>
              <a:t>synthesizing)</a:t>
            </a:r>
            <a:endParaRPr lang="en-CA"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79419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2000"/>
                                        <p:tgtEl>
                                          <p:spTgt spid="26">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26">
                                            <p:txEl>
                                              <p:pRg st="1" end="1"/>
                                            </p:txEl>
                                          </p:spTgt>
                                        </p:tgtEl>
                                        <p:attrNameLst>
                                          <p:attrName>style.visibility</p:attrName>
                                        </p:attrNameLst>
                                      </p:cBhvr>
                                      <p:to>
                                        <p:strVal val="visible"/>
                                      </p:to>
                                    </p:set>
                                    <p:animEffect transition="in" filter="fade">
                                      <p:cBhvr>
                                        <p:cTn id="11" dur="2000"/>
                                        <p:tgtEl>
                                          <p:spTgt spid="26">
                                            <p:txEl>
                                              <p:pRg st="1" end="1"/>
                                            </p:txEl>
                                          </p:spTgt>
                                        </p:tgtEl>
                                      </p:cBhvr>
                                    </p:animEffect>
                                  </p:childTnLst>
                                </p:cTn>
                              </p:par>
                            </p:childTnLst>
                          </p:cTn>
                        </p:par>
                        <p:par>
                          <p:cTn id="12" fill="hold">
                            <p:stCondLst>
                              <p:cond delay="5000"/>
                            </p:stCondLst>
                            <p:childTnLst>
                              <p:par>
                                <p:cTn id="13" presetID="10" presetClass="entr" presetSubtype="0" fill="hold" grpId="0" nodeType="afterEffect">
                                  <p:stCondLst>
                                    <p:cond delay="1000"/>
                                  </p:stCondLst>
                                  <p:childTnLst>
                                    <p:set>
                                      <p:cBhvr>
                                        <p:cTn id="14" dur="1" fill="hold">
                                          <p:stCondLst>
                                            <p:cond delay="0"/>
                                          </p:stCondLst>
                                        </p:cTn>
                                        <p:tgtEl>
                                          <p:spTgt spid="26">
                                            <p:txEl>
                                              <p:pRg st="2" end="2"/>
                                            </p:txEl>
                                          </p:spTgt>
                                        </p:tgtEl>
                                        <p:attrNameLst>
                                          <p:attrName>style.visibility</p:attrName>
                                        </p:attrNameLst>
                                      </p:cBhvr>
                                      <p:to>
                                        <p:strVal val="visible"/>
                                      </p:to>
                                    </p:set>
                                    <p:animEffect transition="in" filter="fade">
                                      <p:cBhvr>
                                        <p:cTn id="15" dur="2000"/>
                                        <p:tgtEl>
                                          <p:spTgt spid="26">
                                            <p:txEl>
                                              <p:pRg st="2" end="2"/>
                                            </p:txEl>
                                          </p:spTgt>
                                        </p:tgtEl>
                                      </p:cBhvr>
                                    </p:animEffect>
                                  </p:childTnLst>
                                </p:cTn>
                              </p:par>
                            </p:childTnLst>
                          </p:cTn>
                        </p:par>
                        <p:par>
                          <p:cTn id="16" fill="hold">
                            <p:stCondLst>
                              <p:cond delay="8000"/>
                            </p:stCondLst>
                            <p:childTnLst>
                              <p:par>
                                <p:cTn id="17" presetID="10" presetClass="entr" presetSubtype="0" fill="hold" grpId="0" nodeType="afterEffect">
                                  <p:stCondLst>
                                    <p:cond delay="1000"/>
                                  </p:stCondLst>
                                  <p:childTnLst>
                                    <p:set>
                                      <p:cBhvr>
                                        <p:cTn id="18" dur="1" fill="hold">
                                          <p:stCondLst>
                                            <p:cond delay="0"/>
                                          </p:stCondLst>
                                        </p:cTn>
                                        <p:tgtEl>
                                          <p:spTgt spid="26">
                                            <p:txEl>
                                              <p:pRg st="3" end="3"/>
                                            </p:txEl>
                                          </p:spTgt>
                                        </p:tgtEl>
                                        <p:attrNameLst>
                                          <p:attrName>style.visibility</p:attrName>
                                        </p:attrNameLst>
                                      </p:cBhvr>
                                      <p:to>
                                        <p:strVal val="visible"/>
                                      </p:to>
                                    </p:set>
                                    <p:animEffect transition="in" filter="fade">
                                      <p:cBhvr>
                                        <p:cTn id="19" dur="2000"/>
                                        <p:tgtEl>
                                          <p:spTgt spid="26">
                                            <p:txEl>
                                              <p:pRg st="3" end="3"/>
                                            </p:txEl>
                                          </p:spTgt>
                                        </p:tgtEl>
                                      </p:cBhvr>
                                    </p:animEffect>
                                  </p:childTnLst>
                                </p:cTn>
                              </p:par>
                            </p:childTnLst>
                          </p:cTn>
                        </p:par>
                        <p:par>
                          <p:cTn id="20" fill="hold">
                            <p:stCondLst>
                              <p:cond delay="11000"/>
                            </p:stCondLst>
                            <p:childTnLst>
                              <p:par>
                                <p:cTn id="21" presetID="10" presetClass="entr" presetSubtype="0" fill="hold" grpId="0" nodeType="afterEffect">
                                  <p:stCondLst>
                                    <p:cond delay="1000"/>
                                  </p:stCondLst>
                                  <p:childTnLst>
                                    <p:set>
                                      <p:cBhvr>
                                        <p:cTn id="22" dur="1" fill="hold">
                                          <p:stCondLst>
                                            <p:cond delay="0"/>
                                          </p:stCondLst>
                                        </p:cTn>
                                        <p:tgtEl>
                                          <p:spTgt spid="26">
                                            <p:txEl>
                                              <p:pRg st="4" end="4"/>
                                            </p:txEl>
                                          </p:spTgt>
                                        </p:tgtEl>
                                        <p:attrNameLst>
                                          <p:attrName>style.visibility</p:attrName>
                                        </p:attrNameLst>
                                      </p:cBhvr>
                                      <p:to>
                                        <p:strVal val="visible"/>
                                      </p:to>
                                    </p:set>
                                    <p:animEffect transition="in" filter="fade">
                                      <p:cBhvr>
                                        <p:cTn id="23" dur="2000"/>
                                        <p:tgtEl>
                                          <p:spTgt spid="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317214"/>
            <a:ext cx="9144000" cy="723646"/>
          </a:xfrm>
        </p:spPr>
        <p:txBody>
          <a:bodyPr/>
          <a:lstStyle/>
          <a:p>
            <a:pPr>
              <a:lnSpc>
                <a:spcPct val="100000"/>
              </a:lnSpc>
              <a:defRPr/>
            </a:pPr>
            <a:r>
              <a:rPr lang="en-CA" sz="3600" dirty="0" smtClean="0">
                <a:cs typeface="+mj-cs"/>
              </a:rPr>
              <a:t>Level 4 Language Use</a:t>
            </a:r>
            <a:endParaRPr lang="en-CA" sz="3600" dirty="0">
              <a:cs typeface="+mj-cs"/>
            </a:endParaRPr>
          </a:p>
        </p:txBody>
      </p:sp>
      <p:sp>
        <p:nvSpPr>
          <p:cNvPr id="4" name="Date Placeholder 3"/>
          <p:cNvSpPr>
            <a:spLocks noGrp="1"/>
          </p:cNvSpPr>
          <p:nvPr>
            <p:ph type="dt" sz="half" idx="10"/>
          </p:nvPr>
        </p:nvSpPr>
        <p:spPr>
          <a:xfrm>
            <a:off x="5612861" y="6356350"/>
            <a:ext cx="2836462" cy="365125"/>
          </a:xfrm>
        </p:spPr>
        <p:txBody>
          <a:bodyPr/>
          <a:lstStyle/>
          <a:p>
            <a:pPr>
              <a:defRPr/>
            </a:pPr>
            <a:r>
              <a:rPr lang="nl-NL" altLang="en-US" dirty="0" smtClean="0"/>
              <a:t>STANAG 6001 Level 4 Reading Test</a:t>
            </a:r>
            <a:endParaRPr lang="nl-NL" altLang="en-US" dirty="0"/>
          </a:p>
        </p:txBody>
      </p:sp>
      <p:grpSp>
        <p:nvGrpSpPr>
          <p:cNvPr id="2" name="Group 2"/>
          <p:cNvGrpSpPr>
            <a:grpSpLocks/>
          </p:cNvGrpSpPr>
          <p:nvPr/>
        </p:nvGrpSpPr>
        <p:grpSpPr bwMode="auto">
          <a:xfrm>
            <a:off x="97645" y="121121"/>
            <a:ext cx="931665" cy="838747"/>
            <a:chOff x="4532" y="1685"/>
            <a:chExt cx="3085" cy="2647"/>
          </a:xfrm>
        </p:grpSpPr>
        <p:sp>
          <p:nvSpPr>
            <p:cNvPr id="3" name="Freeform 3"/>
            <p:cNvSpPr>
              <a:spLocks noEditPoints="1"/>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403 w 724"/>
                <a:gd name="T91" fmla="*/ 543 h 1525"/>
                <a:gd name="T92" fmla="*/ 403 w 724"/>
                <a:gd name="T93" fmla="*/ 259 h 1525"/>
                <a:gd name="T94" fmla="*/ 384 w 724"/>
                <a:gd name="T95" fmla="*/ 239 h 1525"/>
                <a:gd name="T96" fmla="*/ 359 w 724"/>
                <a:gd name="T97" fmla="*/ 214 h 1525"/>
                <a:gd name="T98" fmla="*/ 340 w 724"/>
                <a:gd name="T99" fmla="*/ 194 h 1525"/>
                <a:gd name="T100" fmla="*/ 321 w 724"/>
                <a:gd name="T101" fmla="*/ 627 h 1525"/>
                <a:gd name="T102" fmla="*/ 359 w 724"/>
                <a:gd name="T103" fmla="*/ 608 h 1525"/>
                <a:gd name="T104" fmla="*/ 384 w 724"/>
                <a:gd name="T105" fmla="*/ 588 h 1525"/>
                <a:gd name="T106" fmla="*/ 403 w 724"/>
                <a:gd name="T107" fmla="*/ 562 h 1525"/>
                <a:gd name="T108" fmla="*/ 403 w 724"/>
                <a:gd name="T109" fmla="*/ 1260 h 1525"/>
                <a:gd name="T110" fmla="*/ 403 w 724"/>
                <a:gd name="T111" fmla="*/ 847 h 1525"/>
                <a:gd name="T112" fmla="*/ 384 w 724"/>
                <a:gd name="T113" fmla="*/ 827 h 1525"/>
                <a:gd name="T114" fmla="*/ 359 w 724"/>
                <a:gd name="T115" fmla="*/ 801 h 1525"/>
                <a:gd name="T116" fmla="*/ 340 w 724"/>
                <a:gd name="T117" fmla="*/ 782 h 1525"/>
                <a:gd name="T118" fmla="*/ 321 w 724"/>
                <a:gd name="T119" fmla="*/ 1324 h 1525"/>
                <a:gd name="T120" fmla="*/ 359 w 724"/>
                <a:gd name="T121" fmla="*/ 1324 h 1525"/>
                <a:gd name="T122" fmla="*/ 384 w 724"/>
                <a:gd name="T123" fmla="*/ 1305 h 1525"/>
                <a:gd name="T124" fmla="*/ 403 w 724"/>
                <a:gd name="T125" fmla="*/ 1286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close/>
                  <a:moveTo>
                    <a:pt x="403" y="543"/>
                  </a:moveTo>
                  <a:lnTo>
                    <a:pt x="403" y="278"/>
                  </a:lnTo>
                  <a:lnTo>
                    <a:pt x="403" y="259"/>
                  </a:lnTo>
                  <a:lnTo>
                    <a:pt x="403" y="239"/>
                  </a:lnTo>
                  <a:lnTo>
                    <a:pt x="384" y="239"/>
                  </a:lnTo>
                  <a:lnTo>
                    <a:pt x="384" y="214"/>
                  </a:lnTo>
                  <a:lnTo>
                    <a:pt x="359" y="214"/>
                  </a:lnTo>
                  <a:lnTo>
                    <a:pt x="340" y="214"/>
                  </a:lnTo>
                  <a:lnTo>
                    <a:pt x="340" y="194"/>
                  </a:lnTo>
                  <a:lnTo>
                    <a:pt x="321" y="194"/>
                  </a:lnTo>
                  <a:lnTo>
                    <a:pt x="321" y="627"/>
                  </a:lnTo>
                  <a:lnTo>
                    <a:pt x="340" y="627"/>
                  </a:lnTo>
                  <a:lnTo>
                    <a:pt x="359" y="608"/>
                  </a:lnTo>
                  <a:lnTo>
                    <a:pt x="384" y="608"/>
                  </a:lnTo>
                  <a:lnTo>
                    <a:pt x="384" y="588"/>
                  </a:lnTo>
                  <a:lnTo>
                    <a:pt x="403" y="588"/>
                  </a:lnTo>
                  <a:lnTo>
                    <a:pt x="403" y="562"/>
                  </a:lnTo>
                  <a:lnTo>
                    <a:pt x="403" y="543"/>
                  </a:lnTo>
                  <a:close/>
                  <a:moveTo>
                    <a:pt x="403" y="1260"/>
                  </a:moveTo>
                  <a:lnTo>
                    <a:pt x="403" y="866"/>
                  </a:lnTo>
                  <a:lnTo>
                    <a:pt x="403" y="847"/>
                  </a:lnTo>
                  <a:lnTo>
                    <a:pt x="403" y="827"/>
                  </a:lnTo>
                  <a:lnTo>
                    <a:pt x="384" y="827"/>
                  </a:lnTo>
                  <a:lnTo>
                    <a:pt x="384" y="801"/>
                  </a:lnTo>
                  <a:lnTo>
                    <a:pt x="359" y="801"/>
                  </a:lnTo>
                  <a:lnTo>
                    <a:pt x="359" y="782"/>
                  </a:lnTo>
                  <a:lnTo>
                    <a:pt x="340" y="782"/>
                  </a:lnTo>
                  <a:lnTo>
                    <a:pt x="321" y="782"/>
                  </a:lnTo>
                  <a:lnTo>
                    <a:pt x="321" y="1324"/>
                  </a:lnTo>
                  <a:lnTo>
                    <a:pt x="340" y="1324"/>
                  </a:lnTo>
                  <a:lnTo>
                    <a:pt x="359" y="1324"/>
                  </a:lnTo>
                  <a:lnTo>
                    <a:pt x="384" y="1324"/>
                  </a:lnTo>
                  <a:lnTo>
                    <a:pt x="384" y="1305"/>
                  </a:lnTo>
                  <a:lnTo>
                    <a:pt x="403" y="1305"/>
                  </a:lnTo>
                  <a:lnTo>
                    <a:pt x="403" y="1286"/>
                  </a:lnTo>
                  <a:lnTo>
                    <a:pt x="403" y="126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 name="Freeform 4"/>
            <p:cNvSpPr>
              <a:spLocks/>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Freeform 5"/>
            <p:cNvSpPr>
              <a:spLocks/>
            </p:cNvSpPr>
            <p:nvPr/>
          </p:nvSpPr>
          <p:spPr bwMode="auto">
            <a:xfrm>
              <a:off x="5144" y="2729"/>
              <a:ext cx="82" cy="433"/>
            </a:xfrm>
            <a:custGeom>
              <a:avLst/>
              <a:gdLst>
                <a:gd name="T0" fmla="*/ 82 w 82"/>
                <a:gd name="T1" fmla="*/ 349 h 433"/>
                <a:gd name="T2" fmla="*/ 82 w 82"/>
                <a:gd name="T3" fmla="*/ 84 h 433"/>
                <a:gd name="T4" fmla="*/ 82 w 82"/>
                <a:gd name="T5" fmla="*/ 65 h 433"/>
                <a:gd name="T6" fmla="*/ 82 w 82"/>
                <a:gd name="T7" fmla="*/ 45 h 433"/>
                <a:gd name="T8" fmla="*/ 63 w 82"/>
                <a:gd name="T9" fmla="*/ 45 h 433"/>
                <a:gd name="T10" fmla="*/ 63 w 82"/>
                <a:gd name="T11" fmla="*/ 20 h 433"/>
                <a:gd name="T12" fmla="*/ 38 w 82"/>
                <a:gd name="T13" fmla="*/ 20 h 433"/>
                <a:gd name="T14" fmla="*/ 19 w 82"/>
                <a:gd name="T15" fmla="*/ 20 h 433"/>
                <a:gd name="T16" fmla="*/ 19 w 82"/>
                <a:gd name="T17" fmla="*/ 0 h 433"/>
                <a:gd name="T18" fmla="*/ 0 w 82"/>
                <a:gd name="T19" fmla="*/ 0 h 433"/>
                <a:gd name="T20" fmla="*/ 0 w 82"/>
                <a:gd name="T21" fmla="*/ 433 h 433"/>
                <a:gd name="T22" fmla="*/ 19 w 82"/>
                <a:gd name="T23" fmla="*/ 433 h 433"/>
                <a:gd name="T24" fmla="*/ 38 w 82"/>
                <a:gd name="T25" fmla="*/ 414 h 433"/>
                <a:gd name="T26" fmla="*/ 63 w 82"/>
                <a:gd name="T27" fmla="*/ 414 h 433"/>
                <a:gd name="T28" fmla="*/ 63 w 82"/>
                <a:gd name="T29" fmla="*/ 394 h 433"/>
                <a:gd name="T30" fmla="*/ 82 w 82"/>
                <a:gd name="T31" fmla="*/ 394 h 433"/>
                <a:gd name="T32" fmla="*/ 82 w 82"/>
                <a:gd name="T33" fmla="*/ 368 h 433"/>
                <a:gd name="T34" fmla="*/ 82 w 82"/>
                <a:gd name="T35" fmla="*/ 34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433">
                  <a:moveTo>
                    <a:pt x="82" y="349"/>
                  </a:moveTo>
                  <a:lnTo>
                    <a:pt x="82" y="84"/>
                  </a:lnTo>
                  <a:lnTo>
                    <a:pt x="82" y="65"/>
                  </a:lnTo>
                  <a:lnTo>
                    <a:pt x="82" y="45"/>
                  </a:lnTo>
                  <a:lnTo>
                    <a:pt x="63" y="45"/>
                  </a:lnTo>
                  <a:lnTo>
                    <a:pt x="63" y="20"/>
                  </a:lnTo>
                  <a:lnTo>
                    <a:pt x="38" y="20"/>
                  </a:lnTo>
                  <a:lnTo>
                    <a:pt x="19" y="20"/>
                  </a:lnTo>
                  <a:lnTo>
                    <a:pt x="19" y="0"/>
                  </a:lnTo>
                  <a:lnTo>
                    <a:pt x="0" y="0"/>
                  </a:lnTo>
                  <a:lnTo>
                    <a:pt x="0" y="433"/>
                  </a:lnTo>
                  <a:lnTo>
                    <a:pt x="19" y="433"/>
                  </a:lnTo>
                  <a:lnTo>
                    <a:pt x="38" y="414"/>
                  </a:lnTo>
                  <a:lnTo>
                    <a:pt x="63" y="414"/>
                  </a:lnTo>
                  <a:lnTo>
                    <a:pt x="63" y="394"/>
                  </a:lnTo>
                  <a:lnTo>
                    <a:pt x="82" y="394"/>
                  </a:lnTo>
                  <a:lnTo>
                    <a:pt x="82" y="368"/>
                  </a:lnTo>
                  <a:lnTo>
                    <a:pt x="82" y="349"/>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7" name="Freeform 6"/>
            <p:cNvSpPr>
              <a:spLocks/>
            </p:cNvSpPr>
            <p:nvPr/>
          </p:nvSpPr>
          <p:spPr bwMode="auto">
            <a:xfrm>
              <a:off x="5144" y="3317"/>
              <a:ext cx="82" cy="542"/>
            </a:xfrm>
            <a:custGeom>
              <a:avLst/>
              <a:gdLst>
                <a:gd name="T0" fmla="*/ 82 w 82"/>
                <a:gd name="T1" fmla="*/ 478 h 542"/>
                <a:gd name="T2" fmla="*/ 82 w 82"/>
                <a:gd name="T3" fmla="*/ 84 h 542"/>
                <a:gd name="T4" fmla="*/ 82 w 82"/>
                <a:gd name="T5" fmla="*/ 65 h 542"/>
                <a:gd name="T6" fmla="*/ 82 w 82"/>
                <a:gd name="T7" fmla="*/ 45 h 542"/>
                <a:gd name="T8" fmla="*/ 63 w 82"/>
                <a:gd name="T9" fmla="*/ 45 h 542"/>
                <a:gd name="T10" fmla="*/ 63 w 82"/>
                <a:gd name="T11" fmla="*/ 19 h 542"/>
                <a:gd name="T12" fmla="*/ 38 w 82"/>
                <a:gd name="T13" fmla="*/ 19 h 542"/>
                <a:gd name="T14" fmla="*/ 38 w 82"/>
                <a:gd name="T15" fmla="*/ 0 h 542"/>
                <a:gd name="T16" fmla="*/ 19 w 82"/>
                <a:gd name="T17" fmla="*/ 0 h 542"/>
                <a:gd name="T18" fmla="*/ 0 w 82"/>
                <a:gd name="T19" fmla="*/ 0 h 542"/>
                <a:gd name="T20" fmla="*/ 0 w 82"/>
                <a:gd name="T21" fmla="*/ 542 h 542"/>
                <a:gd name="T22" fmla="*/ 19 w 82"/>
                <a:gd name="T23" fmla="*/ 542 h 542"/>
                <a:gd name="T24" fmla="*/ 38 w 82"/>
                <a:gd name="T25" fmla="*/ 542 h 542"/>
                <a:gd name="T26" fmla="*/ 63 w 82"/>
                <a:gd name="T27" fmla="*/ 542 h 542"/>
                <a:gd name="T28" fmla="*/ 63 w 82"/>
                <a:gd name="T29" fmla="*/ 523 h 542"/>
                <a:gd name="T30" fmla="*/ 82 w 82"/>
                <a:gd name="T31" fmla="*/ 523 h 542"/>
                <a:gd name="T32" fmla="*/ 82 w 82"/>
                <a:gd name="T33" fmla="*/ 504 h 542"/>
                <a:gd name="T34" fmla="*/ 82 w 82"/>
                <a:gd name="T35" fmla="*/ 478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542">
                  <a:moveTo>
                    <a:pt x="82" y="478"/>
                  </a:moveTo>
                  <a:lnTo>
                    <a:pt x="82" y="84"/>
                  </a:lnTo>
                  <a:lnTo>
                    <a:pt x="82" y="65"/>
                  </a:lnTo>
                  <a:lnTo>
                    <a:pt x="82" y="45"/>
                  </a:lnTo>
                  <a:lnTo>
                    <a:pt x="63" y="45"/>
                  </a:lnTo>
                  <a:lnTo>
                    <a:pt x="63" y="19"/>
                  </a:lnTo>
                  <a:lnTo>
                    <a:pt x="38" y="19"/>
                  </a:lnTo>
                  <a:lnTo>
                    <a:pt x="38" y="0"/>
                  </a:lnTo>
                  <a:lnTo>
                    <a:pt x="19" y="0"/>
                  </a:lnTo>
                  <a:lnTo>
                    <a:pt x="0" y="0"/>
                  </a:lnTo>
                  <a:lnTo>
                    <a:pt x="0" y="542"/>
                  </a:lnTo>
                  <a:lnTo>
                    <a:pt x="19" y="542"/>
                  </a:lnTo>
                  <a:lnTo>
                    <a:pt x="38" y="542"/>
                  </a:lnTo>
                  <a:lnTo>
                    <a:pt x="63" y="542"/>
                  </a:lnTo>
                  <a:lnTo>
                    <a:pt x="63" y="523"/>
                  </a:lnTo>
                  <a:lnTo>
                    <a:pt x="82" y="523"/>
                  </a:lnTo>
                  <a:lnTo>
                    <a:pt x="82" y="504"/>
                  </a:lnTo>
                  <a:lnTo>
                    <a:pt x="82" y="478"/>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8" name="Rectangle 7"/>
            <p:cNvSpPr>
              <a:spLocks noChangeArrowheads="1"/>
            </p:cNvSpPr>
            <p:nvPr/>
          </p:nvSpPr>
          <p:spPr bwMode="auto">
            <a:xfrm>
              <a:off x="5610" y="2535"/>
              <a:ext cx="321" cy="1525"/>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 name="Rectangle 8"/>
            <p:cNvSpPr>
              <a:spLocks noChangeArrowheads="1"/>
            </p:cNvSpPr>
            <p:nvPr/>
          </p:nvSpPr>
          <p:spPr bwMode="auto">
            <a:xfrm>
              <a:off x="5610" y="2535"/>
              <a:ext cx="321" cy="1525"/>
            </a:xfrm>
            <a:prstGeom prst="rect">
              <a:avLst/>
            </a:prstGeom>
            <a:noFill/>
            <a:ln w="0">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0" name="Freeform 9"/>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 name="Freeform 10"/>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2" name="Freeform 11"/>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 name="Freeform 12"/>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4" name="Freeform 13"/>
            <p:cNvSpPr>
              <a:spLocks/>
            </p:cNvSpPr>
            <p:nvPr/>
          </p:nvSpPr>
          <p:spPr bwMode="auto">
            <a:xfrm>
              <a:off x="4756" y="4129"/>
              <a:ext cx="2677" cy="57"/>
            </a:xfrm>
            <a:custGeom>
              <a:avLst/>
              <a:gdLst>
                <a:gd name="T0" fmla="*/ 2569 w 2569"/>
                <a:gd name="T1" fmla="*/ 26 h 52"/>
                <a:gd name="T2" fmla="*/ 2569 w 2569"/>
                <a:gd name="T3" fmla="*/ 0 h 52"/>
                <a:gd name="T4" fmla="*/ 0 w 2569"/>
                <a:gd name="T5" fmla="*/ 0 h 52"/>
                <a:gd name="T6" fmla="*/ 0 w 2569"/>
                <a:gd name="T7" fmla="*/ 52 h 52"/>
                <a:gd name="T8" fmla="*/ 2569 w 2569"/>
                <a:gd name="T9" fmla="*/ 52 h 52"/>
                <a:gd name="T10" fmla="*/ 2569 w 2569"/>
                <a:gd name="T11" fmla="*/ 26 h 52"/>
              </a:gdLst>
              <a:ahLst/>
              <a:cxnLst>
                <a:cxn ang="0">
                  <a:pos x="T0" y="T1"/>
                </a:cxn>
                <a:cxn ang="0">
                  <a:pos x="T2" y="T3"/>
                </a:cxn>
                <a:cxn ang="0">
                  <a:pos x="T4" y="T5"/>
                </a:cxn>
                <a:cxn ang="0">
                  <a:pos x="T6" y="T7"/>
                </a:cxn>
                <a:cxn ang="0">
                  <a:pos x="T8" y="T9"/>
                </a:cxn>
                <a:cxn ang="0">
                  <a:pos x="T10" y="T11"/>
                </a:cxn>
              </a:cxnLst>
              <a:rect l="0" t="0" r="r" b="b"/>
              <a:pathLst>
                <a:path w="2569" h="52">
                  <a:moveTo>
                    <a:pt x="2569" y="26"/>
                  </a:moveTo>
                  <a:lnTo>
                    <a:pt x="2569" y="0"/>
                  </a:lnTo>
                  <a:lnTo>
                    <a:pt x="0" y="0"/>
                  </a:lnTo>
                  <a:lnTo>
                    <a:pt x="0" y="52"/>
                  </a:lnTo>
                  <a:lnTo>
                    <a:pt x="2569" y="52"/>
                  </a:lnTo>
                  <a:lnTo>
                    <a:pt x="2569" y="2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 name="Freeform 14"/>
            <p:cNvSpPr>
              <a:spLocks/>
            </p:cNvSpPr>
            <p:nvPr/>
          </p:nvSpPr>
          <p:spPr bwMode="auto">
            <a:xfrm>
              <a:off x="4532" y="4275"/>
              <a:ext cx="3085" cy="57"/>
            </a:xfrm>
            <a:custGeom>
              <a:avLst/>
              <a:gdLst>
                <a:gd name="T0" fmla="*/ 2972 w 2972"/>
                <a:gd name="T1" fmla="*/ 25 h 51"/>
                <a:gd name="T2" fmla="*/ 2972 w 2972"/>
                <a:gd name="T3" fmla="*/ 0 h 51"/>
                <a:gd name="T4" fmla="*/ 0 w 2972"/>
                <a:gd name="T5" fmla="*/ 0 h 51"/>
                <a:gd name="T6" fmla="*/ 0 w 2972"/>
                <a:gd name="T7" fmla="*/ 51 h 51"/>
                <a:gd name="T8" fmla="*/ 2972 w 2972"/>
                <a:gd name="T9" fmla="*/ 51 h 51"/>
                <a:gd name="T10" fmla="*/ 2972 w 2972"/>
                <a:gd name="T11" fmla="*/ 25 h 51"/>
              </a:gdLst>
              <a:ahLst/>
              <a:cxnLst>
                <a:cxn ang="0">
                  <a:pos x="T0" y="T1"/>
                </a:cxn>
                <a:cxn ang="0">
                  <a:pos x="T2" y="T3"/>
                </a:cxn>
                <a:cxn ang="0">
                  <a:pos x="T4" y="T5"/>
                </a:cxn>
                <a:cxn ang="0">
                  <a:pos x="T6" y="T7"/>
                </a:cxn>
                <a:cxn ang="0">
                  <a:pos x="T8" y="T9"/>
                </a:cxn>
                <a:cxn ang="0">
                  <a:pos x="T10" y="T11"/>
                </a:cxn>
              </a:cxnLst>
              <a:rect l="0" t="0" r="r" b="b"/>
              <a:pathLst>
                <a:path w="2972" h="51">
                  <a:moveTo>
                    <a:pt x="2972" y="25"/>
                  </a:moveTo>
                  <a:lnTo>
                    <a:pt x="2972" y="0"/>
                  </a:lnTo>
                  <a:lnTo>
                    <a:pt x="0" y="0"/>
                  </a:lnTo>
                  <a:lnTo>
                    <a:pt x="0" y="51"/>
                  </a:lnTo>
                  <a:lnTo>
                    <a:pt x="2972" y="51"/>
                  </a:lnTo>
                  <a:lnTo>
                    <a:pt x="2972" y="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 name="Freeform 15"/>
            <p:cNvSpPr>
              <a:spLocks/>
            </p:cNvSpPr>
            <p:nvPr/>
          </p:nvSpPr>
          <p:spPr bwMode="auto">
            <a:xfrm>
              <a:off x="4577" y="2427"/>
              <a:ext cx="3011" cy="52"/>
            </a:xfrm>
            <a:custGeom>
              <a:avLst/>
              <a:gdLst>
                <a:gd name="T0" fmla="*/ 0 w 3011"/>
                <a:gd name="T1" fmla="*/ 0 h 52"/>
                <a:gd name="T2" fmla="*/ 13 w 3011"/>
                <a:gd name="T3" fmla="*/ 52 h 52"/>
                <a:gd name="T4" fmla="*/ 3011 w 3011"/>
                <a:gd name="T5" fmla="*/ 52 h 52"/>
                <a:gd name="T6" fmla="*/ 3011 w 3011"/>
                <a:gd name="T7" fmla="*/ 0 h 52"/>
                <a:gd name="T8" fmla="*/ 13 w 3011"/>
                <a:gd name="T9" fmla="*/ 0 h 52"/>
                <a:gd name="T10" fmla="*/ 19 w 3011"/>
                <a:gd name="T11" fmla="*/ 52 h 52"/>
                <a:gd name="T12" fmla="*/ 0 w 3011"/>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3011" h="52">
                  <a:moveTo>
                    <a:pt x="0" y="0"/>
                  </a:moveTo>
                  <a:lnTo>
                    <a:pt x="13" y="52"/>
                  </a:lnTo>
                  <a:lnTo>
                    <a:pt x="3011" y="52"/>
                  </a:lnTo>
                  <a:lnTo>
                    <a:pt x="3011" y="0"/>
                  </a:lnTo>
                  <a:lnTo>
                    <a:pt x="13" y="0"/>
                  </a:lnTo>
                  <a:lnTo>
                    <a:pt x="19" y="52"/>
                  </a:lnTo>
                  <a:lnTo>
                    <a:pt x="0"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 name="Freeform 16"/>
            <p:cNvSpPr>
              <a:spLocks/>
            </p:cNvSpPr>
            <p:nvPr/>
          </p:nvSpPr>
          <p:spPr bwMode="auto">
            <a:xfrm>
              <a:off x="4577" y="1685"/>
              <a:ext cx="1537" cy="794"/>
            </a:xfrm>
            <a:custGeom>
              <a:avLst/>
              <a:gdLst>
                <a:gd name="T0" fmla="*/ 1537 w 1537"/>
                <a:gd name="T1" fmla="*/ 0 h 794"/>
                <a:gd name="T2" fmla="*/ 1512 w 1537"/>
                <a:gd name="T3" fmla="*/ 0 h 794"/>
                <a:gd name="T4" fmla="*/ 0 w 1537"/>
                <a:gd name="T5" fmla="*/ 742 h 794"/>
                <a:gd name="T6" fmla="*/ 19 w 1537"/>
                <a:gd name="T7" fmla="*/ 794 h 794"/>
                <a:gd name="T8" fmla="*/ 1537 w 1537"/>
                <a:gd name="T9" fmla="*/ 51 h 794"/>
                <a:gd name="T10" fmla="*/ 1512 w 1537"/>
                <a:gd name="T11" fmla="*/ 51 h 794"/>
                <a:gd name="T12" fmla="*/ 1537 w 1537"/>
                <a:gd name="T13" fmla="*/ 0 h 794"/>
                <a:gd name="T14" fmla="*/ 1524 w 1537"/>
                <a:gd name="T15" fmla="*/ 0 h 794"/>
                <a:gd name="T16" fmla="*/ 1512 w 1537"/>
                <a:gd name="T17" fmla="*/ 0 h 794"/>
                <a:gd name="T18" fmla="*/ 1537 w 1537"/>
                <a:gd name="T19"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7" h="794">
                  <a:moveTo>
                    <a:pt x="1537" y="0"/>
                  </a:moveTo>
                  <a:lnTo>
                    <a:pt x="1512" y="0"/>
                  </a:lnTo>
                  <a:lnTo>
                    <a:pt x="0" y="742"/>
                  </a:lnTo>
                  <a:lnTo>
                    <a:pt x="19" y="794"/>
                  </a:lnTo>
                  <a:lnTo>
                    <a:pt x="1537" y="51"/>
                  </a:lnTo>
                  <a:lnTo>
                    <a:pt x="1512" y="51"/>
                  </a:lnTo>
                  <a:lnTo>
                    <a:pt x="1537" y="0"/>
                  </a:lnTo>
                  <a:lnTo>
                    <a:pt x="1524" y="0"/>
                  </a:lnTo>
                  <a:lnTo>
                    <a:pt x="1512" y="0"/>
                  </a:lnTo>
                  <a:lnTo>
                    <a:pt x="153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 name="Freeform 17"/>
            <p:cNvSpPr>
              <a:spLocks/>
            </p:cNvSpPr>
            <p:nvPr/>
          </p:nvSpPr>
          <p:spPr bwMode="auto">
            <a:xfrm>
              <a:off x="6089" y="1685"/>
              <a:ext cx="1505" cy="788"/>
            </a:xfrm>
            <a:custGeom>
              <a:avLst/>
              <a:gdLst>
                <a:gd name="T0" fmla="*/ 1499 w 1505"/>
                <a:gd name="T1" fmla="*/ 768 h 788"/>
                <a:gd name="T2" fmla="*/ 1505 w 1505"/>
                <a:gd name="T3" fmla="*/ 742 h 788"/>
                <a:gd name="T4" fmla="*/ 25 w 1505"/>
                <a:gd name="T5" fmla="*/ 0 h 788"/>
                <a:gd name="T6" fmla="*/ 0 w 1505"/>
                <a:gd name="T7" fmla="*/ 51 h 788"/>
                <a:gd name="T8" fmla="*/ 1486 w 1505"/>
                <a:gd name="T9" fmla="*/ 788 h 788"/>
                <a:gd name="T10" fmla="*/ 1499 w 1505"/>
                <a:gd name="T11" fmla="*/ 768 h 788"/>
              </a:gdLst>
              <a:ahLst/>
              <a:cxnLst>
                <a:cxn ang="0">
                  <a:pos x="T0" y="T1"/>
                </a:cxn>
                <a:cxn ang="0">
                  <a:pos x="T2" y="T3"/>
                </a:cxn>
                <a:cxn ang="0">
                  <a:pos x="T4" y="T5"/>
                </a:cxn>
                <a:cxn ang="0">
                  <a:pos x="T6" y="T7"/>
                </a:cxn>
                <a:cxn ang="0">
                  <a:pos x="T8" y="T9"/>
                </a:cxn>
                <a:cxn ang="0">
                  <a:pos x="T10" y="T11"/>
                </a:cxn>
              </a:cxnLst>
              <a:rect l="0" t="0" r="r" b="b"/>
              <a:pathLst>
                <a:path w="1505" h="788">
                  <a:moveTo>
                    <a:pt x="1499" y="768"/>
                  </a:moveTo>
                  <a:lnTo>
                    <a:pt x="1505" y="742"/>
                  </a:lnTo>
                  <a:lnTo>
                    <a:pt x="25" y="0"/>
                  </a:lnTo>
                  <a:lnTo>
                    <a:pt x="0" y="51"/>
                  </a:lnTo>
                  <a:lnTo>
                    <a:pt x="1486" y="788"/>
                  </a:lnTo>
                  <a:lnTo>
                    <a:pt x="1499" y="768"/>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 name="Freeform 18"/>
            <p:cNvSpPr>
              <a:spLocks/>
            </p:cNvSpPr>
            <p:nvPr/>
          </p:nvSpPr>
          <p:spPr bwMode="auto">
            <a:xfrm>
              <a:off x="5194" y="2247"/>
              <a:ext cx="1732" cy="58"/>
            </a:xfrm>
            <a:custGeom>
              <a:avLst/>
              <a:gdLst>
                <a:gd name="T0" fmla="*/ 0 w 1732"/>
                <a:gd name="T1" fmla="*/ 6 h 58"/>
                <a:gd name="T2" fmla="*/ 13 w 1732"/>
                <a:gd name="T3" fmla="*/ 58 h 58"/>
                <a:gd name="T4" fmla="*/ 1732 w 1732"/>
                <a:gd name="T5" fmla="*/ 58 h 58"/>
                <a:gd name="T6" fmla="*/ 1732 w 1732"/>
                <a:gd name="T7" fmla="*/ 0 h 58"/>
                <a:gd name="T8" fmla="*/ 13 w 1732"/>
                <a:gd name="T9" fmla="*/ 0 h 58"/>
                <a:gd name="T10" fmla="*/ 19 w 1732"/>
                <a:gd name="T11" fmla="*/ 58 h 58"/>
                <a:gd name="T12" fmla="*/ 0 w 1732"/>
                <a:gd name="T13" fmla="*/ 6 h 58"/>
              </a:gdLst>
              <a:ahLst/>
              <a:cxnLst>
                <a:cxn ang="0">
                  <a:pos x="T0" y="T1"/>
                </a:cxn>
                <a:cxn ang="0">
                  <a:pos x="T2" y="T3"/>
                </a:cxn>
                <a:cxn ang="0">
                  <a:pos x="T4" y="T5"/>
                </a:cxn>
                <a:cxn ang="0">
                  <a:pos x="T6" y="T7"/>
                </a:cxn>
                <a:cxn ang="0">
                  <a:pos x="T8" y="T9"/>
                </a:cxn>
                <a:cxn ang="0">
                  <a:pos x="T10" y="T11"/>
                </a:cxn>
                <a:cxn ang="0">
                  <a:pos x="T12" y="T13"/>
                </a:cxn>
              </a:cxnLst>
              <a:rect l="0" t="0" r="r" b="b"/>
              <a:pathLst>
                <a:path w="1732" h="58">
                  <a:moveTo>
                    <a:pt x="0" y="6"/>
                  </a:moveTo>
                  <a:lnTo>
                    <a:pt x="13" y="58"/>
                  </a:lnTo>
                  <a:lnTo>
                    <a:pt x="1732" y="58"/>
                  </a:lnTo>
                  <a:lnTo>
                    <a:pt x="1732" y="0"/>
                  </a:lnTo>
                  <a:lnTo>
                    <a:pt x="13" y="0"/>
                  </a:lnTo>
                  <a:lnTo>
                    <a:pt x="19" y="58"/>
                  </a:lnTo>
                  <a:lnTo>
                    <a:pt x="0" y="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 name="Freeform 19"/>
            <p:cNvSpPr>
              <a:spLocks/>
            </p:cNvSpPr>
            <p:nvPr/>
          </p:nvSpPr>
          <p:spPr bwMode="auto">
            <a:xfrm>
              <a:off x="5194" y="1904"/>
              <a:ext cx="895" cy="401"/>
            </a:xfrm>
            <a:custGeom>
              <a:avLst/>
              <a:gdLst>
                <a:gd name="T0" fmla="*/ 895 w 895"/>
                <a:gd name="T1" fmla="*/ 0 h 401"/>
                <a:gd name="T2" fmla="*/ 876 w 895"/>
                <a:gd name="T3" fmla="*/ 0 h 401"/>
                <a:gd name="T4" fmla="*/ 0 w 895"/>
                <a:gd name="T5" fmla="*/ 349 h 401"/>
                <a:gd name="T6" fmla="*/ 19 w 895"/>
                <a:gd name="T7" fmla="*/ 401 h 401"/>
                <a:gd name="T8" fmla="*/ 895 w 895"/>
                <a:gd name="T9" fmla="*/ 52 h 401"/>
                <a:gd name="T10" fmla="*/ 876 w 895"/>
                <a:gd name="T11" fmla="*/ 52 h 401"/>
                <a:gd name="T12" fmla="*/ 895 w 895"/>
                <a:gd name="T13" fmla="*/ 0 h 401"/>
              </a:gdLst>
              <a:ahLst/>
              <a:cxnLst>
                <a:cxn ang="0">
                  <a:pos x="T0" y="T1"/>
                </a:cxn>
                <a:cxn ang="0">
                  <a:pos x="T2" y="T3"/>
                </a:cxn>
                <a:cxn ang="0">
                  <a:pos x="T4" y="T5"/>
                </a:cxn>
                <a:cxn ang="0">
                  <a:pos x="T6" y="T7"/>
                </a:cxn>
                <a:cxn ang="0">
                  <a:pos x="T8" y="T9"/>
                </a:cxn>
                <a:cxn ang="0">
                  <a:pos x="T10" y="T11"/>
                </a:cxn>
                <a:cxn ang="0">
                  <a:pos x="T12" y="T13"/>
                </a:cxn>
              </a:cxnLst>
              <a:rect l="0" t="0" r="r" b="b"/>
              <a:pathLst>
                <a:path w="895" h="401">
                  <a:moveTo>
                    <a:pt x="895" y="0"/>
                  </a:moveTo>
                  <a:lnTo>
                    <a:pt x="876" y="0"/>
                  </a:lnTo>
                  <a:lnTo>
                    <a:pt x="0" y="349"/>
                  </a:lnTo>
                  <a:lnTo>
                    <a:pt x="19" y="401"/>
                  </a:lnTo>
                  <a:lnTo>
                    <a:pt x="895" y="52"/>
                  </a:lnTo>
                  <a:lnTo>
                    <a:pt x="876" y="52"/>
                  </a:lnTo>
                  <a:lnTo>
                    <a:pt x="89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 name="Freeform 20"/>
            <p:cNvSpPr>
              <a:spLocks/>
            </p:cNvSpPr>
            <p:nvPr/>
          </p:nvSpPr>
          <p:spPr bwMode="auto">
            <a:xfrm>
              <a:off x="6070" y="1904"/>
              <a:ext cx="869" cy="401"/>
            </a:xfrm>
            <a:custGeom>
              <a:avLst/>
              <a:gdLst>
                <a:gd name="T0" fmla="*/ 856 w 869"/>
                <a:gd name="T1" fmla="*/ 375 h 401"/>
                <a:gd name="T2" fmla="*/ 869 w 869"/>
                <a:gd name="T3" fmla="*/ 349 h 401"/>
                <a:gd name="T4" fmla="*/ 19 w 869"/>
                <a:gd name="T5" fmla="*/ 0 h 401"/>
                <a:gd name="T6" fmla="*/ 0 w 869"/>
                <a:gd name="T7" fmla="*/ 52 h 401"/>
                <a:gd name="T8" fmla="*/ 844 w 869"/>
                <a:gd name="T9" fmla="*/ 401 h 401"/>
                <a:gd name="T10" fmla="*/ 856 w 869"/>
                <a:gd name="T11" fmla="*/ 375 h 401"/>
              </a:gdLst>
              <a:ahLst/>
              <a:cxnLst>
                <a:cxn ang="0">
                  <a:pos x="T0" y="T1"/>
                </a:cxn>
                <a:cxn ang="0">
                  <a:pos x="T2" y="T3"/>
                </a:cxn>
                <a:cxn ang="0">
                  <a:pos x="T4" y="T5"/>
                </a:cxn>
                <a:cxn ang="0">
                  <a:pos x="T6" y="T7"/>
                </a:cxn>
                <a:cxn ang="0">
                  <a:pos x="T8" y="T9"/>
                </a:cxn>
                <a:cxn ang="0">
                  <a:pos x="T10" y="T11"/>
                </a:cxn>
              </a:cxnLst>
              <a:rect l="0" t="0" r="r" b="b"/>
              <a:pathLst>
                <a:path w="869" h="401">
                  <a:moveTo>
                    <a:pt x="856" y="375"/>
                  </a:moveTo>
                  <a:lnTo>
                    <a:pt x="869" y="349"/>
                  </a:lnTo>
                  <a:lnTo>
                    <a:pt x="19" y="0"/>
                  </a:lnTo>
                  <a:lnTo>
                    <a:pt x="0" y="52"/>
                  </a:lnTo>
                  <a:lnTo>
                    <a:pt x="844" y="401"/>
                  </a:lnTo>
                  <a:lnTo>
                    <a:pt x="856" y="37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pic>
        <p:nvPicPr>
          <p:cNvPr id="32789" name="Picture 21" descr="Na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5125" y="121121"/>
            <a:ext cx="1077019" cy="818475"/>
          </a:xfrm>
          <a:prstGeom prst="rect">
            <a:avLst/>
          </a:prstGeom>
          <a:noFill/>
          <a:extLst>
            <a:ext uri="{909E8E84-426E-40DD-AFC4-6F175D3DCCD1}">
              <a14:hiddenFill xmlns:a14="http://schemas.microsoft.com/office/drawing/2010/main">
                <a:solidFill>
                  <a:srgbClr val="FFFFFF"/>
                </a:solidFill>
              </a14:hiddenFill>
            </a:ext>
          </a:extLst>
        </p:spPr>
      </p:pic>
      <p:sp>
        <p:nvSpPr>
          <p:cNvPr id="26" name="Content Placeholder 2"/>
          <p:cNvSpPr>
            <a:spLocks noGrp="1"/>
          </p:cNvSpPr>
          <p:nvPr>
            <p:ph idx="1"/>
          </p:nvPr>
        </p:nvSpPr>
        <p:spPr>
          <a:xfrm>
            <a:off x="471669" y="1442545"/>
            <a:ext cx="8229600" cy="4913805"/>
          </a:xfrm>
        </p:spPr>
        <p:txBody>
          <a:bodyPr>
            <a:normAutofit lnSpcReduction="10000"/>
          </a:bodyPr>
          <a:lstStyle/>
          <a:p>
            <a:r>
              <a:rPr lang="en-US" dirty="0" smtClean="0">
                <a:solidFill>
                  <a:schemeClr val="tx2"/>
                </a:solidFill>
                <a:latin typeface="Calibri" panose="020F0502020204030204" pitchFamily="34" charset="0"/>
                <a:cs typeface="Calibri" panose="020F0502020204030204" pitchFamily="34" charset="0"/>
              </a:rPr>
              <a:t>Language use is highly precise, nuanced and effective</a:t>
            </a:r>
          </a:p>
          <a:p>
            <a:r>
              <a:rPr lang="en-US" dirty="0" smtClean="0">
                <a:solidFill>
                  <a:schemeClr val="tx2"/>
                </a:solidFill>
                <a:latin typeface="Calibri" panose="020F0502020204030204" pitchFamily="34" charset="0"/>
                <a:cs typeface="Calibri" panose="020F0502020204030204" pitchFamily="34" charset="0"/>
              </a:rPr>
              <a:t>Readily adapt and tailor language to suit the purpose and situation </a:t>
            </a:r>
          </a:p>
          <a:p>
            <a:r>
              <a:rPr lang="en-US" dirty="0">
                <a:solidFill>
                  <a:schemeClr val="tx2"/>
                </a:solidFill>
                <a:latin typeface="Calibri" panose="020F0502020204030204" pitchFamily="34" charset="0"/>
                <a:cs typeface="Calibri" panose="020F0502020204030204" pitchFamily="34" charset="0"/>
              </a:rPr>
              <a:t>F</a:t>
            </a:r>
            <a:r>
              <a:rPr lang="en-US" dirty="0" smtClean="0">
                <a:solidFill>
                  <a:schemeClr val="tx2"/>
                </a:solidFill>
                <a:latin typeface="Calibri" panose="020F0502020204030204" pitchFamily="34" charset="0"/>
                <a:cs typeface="Calibri" panose="020F0502020204030204" pitchFamily="34" charset="0"/>
              </a:rPr>
              <a:t>irm grasp of various levels of style and register</a:t>
            </a:r>
          </a:p>
          <a:p>
            <a:r>
              <a:rPr lang="en-US" dirty="0" smtClean="0">
                <a:solidFill>
                  <a:schemeClr val="tx2"/>
                </a:solidFill>
                <a:latin typeface="Calibri" panose="020F0502020204030204" pitchFamily="34" charset="0"/>
                <a:cs typeface="Calibri" panose="020F0502020204030204" pitchFamily="34" charset="0"/>
              </a:rPr>
              <a:t>Ability to hypothesize and persuade</a:t>
            </a:r>
          </a:p>
          <a:p>
            <a:pPr>
              <a:spcBef>
                <a:spcPts val="1200"/>
              </a:spcBef>
            </a:pPr>
            <a:r>
              <a:rPr lang="en-US" dirty="0" smtClean="0">
                <a:solidFill>
                  <a:schemeClr val="tx2"/>
                </a:solidFill>
                <a:latin typeface="Calibri" panose="020F0502020204030204" pitchFamily="34" charset="0"/>
                <a:cs typeface="Calibri" panose="020F0502020204030204" pitchFamily="34" charset="0"/>
              </a:rPr>
              <a:t>In </a:t>
            </a:r>
            <a:r>
              <a:rPr lang="en-US" dirty="0">
                <a:solidFill>
                  <a:schemeClr val="tx2"/>
                </a:solidFill>
                <a:latin typeface="Calibri" panose="020F0502020204030204" pitchFamily="34" charset="0"/>
                <a:cs typeface="Calibri" panose="020F0502020204030204" pitchFamily="34" charset="0"/>
              </a:rPr>
              <a:t>very demanding academic and professional settings:</a:t>
            </a:r>
          </a:p>
          <a:p>
            <a:pPr marL="628650" lvl="1" indent="-274638"/>
            <a:r>
              <a:rPr lang="en-US" sz="1700" dirty="0" smtClean="0">
                <a:solidFill>
                  <a:schemeClr val="tx2"/>
                </a:solidFill>
                <a:latin typeface="Calibri" panose="020F0502020204030204" pitchFamily="34" charset="0"/>
                <a:cs typeface="Calibri" panose="020F0502020204030204" pitchFamily="34" charset="0"/>
              </a:rPr>
              <a:t>challenging </a:t>
            </a:r>
            <a:r>
              <a:rPr lang="en-US" sz="1700" dirty="0">
                <a:solidFill>
                  <a:schemeClr val="tx2"/>
                </a:solidFill>
                <a:latin typeface="Calibri" panose="020F0502020204030204" pitchFamily="34" charset="0"/>
                <a:cs typeface="Calibri" panose="020F0502020204030204" pitchFamily="34" charset="0"/>
              </a:rPr>
              <a:t>and </a:t>
            </a:r>
            <a:r>
              <a:rPr lang="en-US" sz="1700" dirty="0" smtClean="0">
                <a:solidFill>
                  <a:schemeClr val="tx2"/>
                </a:solidFill>
                <a:latin typeface="Calibri" panose="020F0502020204030204" pitchFamily="34" charset="0"/>
                <a:cs typeface="Calibri" panose="020F0502020204030204" pitchFamily="34" charset="0"/>
              </a:rPr>
              <a:t>high-stakes situations</a:t>
            </a:r>
            <a:endParaRPr lang="en-US" sz="1700" dirty="0">
              <a:solidFill>
                <a:schemeClr val="tx2"/>
              </a:solidFill>
              <a:latin typeface="Calibri" panose="020F0502020204030204" pitchFamily="34" charset="0"/>
              <a:cs typeface="Calibri" panose="020F0502020204030204" pitchFamily="34" charset="0"/>
            </a:endParaRPr>
          </a:p>
          <a:p>
            <a:pPr marL="633413" lvl="1" indent="-279400"/>
            <a:r>
              <a:rPr lang="en-US" sz="1700" dirty="0">
                <a:solidFill>
                  <a:schemeClr val="tx2"/>
                </a:solidFill>
                <a:latin typeface="Calibri" panose="020F0502020204030204" pitchFamily="34" charset="0"/>
                <a:cs typeface="Calibri" panose="020F0502020204030204" pitchFamily="34" charset="0"/>
              </a:rPr>
              <a:t>n</a:t>
            </a:r>
            <a:r>
              <a:rPr lang="en-US" sz="1700" dirty="0" smtClean="0">
                <a:solidFill>
                  <a:schemeClr val="tx2"/>
                </a:solidFill>
                <a:latin typeface="Calibri" panose="020F0502020204030204" pitchFamily="34" charset="0"/>
                <a:cs typeface="Calibri" panose="020F0502020204030204" pitchFamily="34" charset="0"/>
              </a:rPr>
              <a:t>egotiate </a:t>
            </a:r>
            <a:r>
              <a:rPr lang="en-US" sz="1700" dirty="0">
                <a:solidFill>
                  <a:schemeClr val="tx2"/>
                </a:solidFill>
                <a:latin typeface="Calibri" panose="020F0502020204030204" pitchFamily="34" charset="0"/>
                <a:cs typeface="Calibri" panose="020F0502020204030204" pitchFamily="34" charset="0"/>
              </a:rPr>
              <a:t>and persuade effectively in international environments</a:t>
            </a:r>
          </a:p>
          <a:p>
            <a:pPr>
              <a:spcBef>
                <a:spcPts val="1200"/>
              </a:spcBef>
            </a:pPr>
            <a:r>
              <a:rPr lang="en-US" dirty="0" smtClean="0">
                <a:solidFill>
                  <a:schemeClr val="tx2"/>
                </a:solidFill>
                <a:latin typeface="Calibri" panose="020F0502020204030204" pitchFamily="34" charset="0"/>
                <a:cs typeface="Calibri" panose="020F0502020204030204" pitchFamily="34" charset="0"/>
              </a:rPr>
              <a:t>Examples </a:t>
            </a:r>
            <a:r>
              <a:rPr lang="en-US" dirty="0">
                <a:solidFill>
                  <a:schemeClr val="tx2"/>
                </a:solidFill>
                <a:latin typeface="Calibri" panose="020F0502020204030204" pitchFamily="34" charset="0"/>
                <a:cs typeface="Calibri" panose="020F0502020204030204" pitchFamily="34" charset="0"/>
              </a:rPr>
              <a:t>of military-related tasks at Level 4:</a:t>
            </a:r>
          </a:p>
          <a:p>
            <a:pPr marL="633413" lvl="1" indent="-279400"/>
            <a:r>
              <a:rPr lang="en-US" sz="1700" dirty="0" smtClean="0">
                <a:solidFill>
                  <a:schemeClr val="tx2"/>
                </a:solidFill>
                <a:latin typeface="Calibri" panose="020F0502020204030204" pitchFamily="34" charset="0"/>
                <a:cs typeface="Calibri" panose="020F0502020204030204" pitchFamily="34" charset="0"/>
              </a:rPr>
              <a:t>serve </a:t>
            </a:r>
            <a:r>
              <a:rPr lang="en-US" sz="1700" dirty="0">
                <a:solidFill>
                  <a:schemeClr val="tx2"/>
                </a:solidFill>
                <a:latin typeface="Calibri" panose="020F0502020204030204" pitchFamily="34" charset="0"/>
                <a:cs typeface="Calibri" panose="020F0502020204030204" pitchFamily="34" charset="0"/>
              </a:rPr>
              <a:t>as spokesperson responsible for press release and press conference requiring nuanced, culturally appropriate communications</a:t>
            </a:r>
          </a:p>
          <a:p>
            <a:pPr marL="633413" lvl="1" indent="-279400"/>
            <a:r>
              <a:rPr lang="en-US" sz="1700" dirty="0" smtClean="0">
                <a:solidFill>
                  <a:schemeClr val="tx2"/>
                </a:solidFill>
                <a:latin typeface="Calibri" panose="020F0502020204030204" pitchFamily="34" charset="0"/>
                <a:cs typeface="Calibri" panose="020F0502020204030204" pitchFamily="34" charset="0"/>
              </a:rPr>
              <a:t>act </a:t>
            </a:r>
            <a:r>
              <a:rPr lang="en-US" sz="1700" dirty="0">
                <a:solidFill>
                  <a:schemeClr val="tx2"/>
                </a:solidFill>
                <a:latin typeface="Calibri" panose="020F0502020204030204" pitchFamily="34" charset="0"/>
                <a:cs typeface="Calibri" panose="020F0502020204030204" pitchFamily="34" charset="0"/>
              </a:rPr>
              <a:t>as an arbiter between warring factions during a sensitive peace-keeping assignment</a:t>
            </a:r>
          </a:p>
          <a:p>
            <a:pPr marL="633413" lvl="1" indent="-279400"/>
            <a:r>
              <a:rPr lang="en-US" sz="1700" dirty="0" smtClean="0">
                <a:solidFill>
                  <a:schemeClr val="tx2"/>
                </a:solidFill>
                <a:latin typeface="Calibri" panose="020F0502020204030204" pitchFamily="34" charset="0"/>
                <a:cs typeface="Calibri" panose="020F0502020204030204" pitchFamily="34" charset="0"/>
              </a:rPr>
              <a:t>analyze </a:t>
            </a:r>
            <a:r>
              <a:rPr lang="en-US" sz="1700" dirty="0">
                <a:solidFill>
                  <a:schemeClr val="tx2"/>
                </a:solidFill>
                <a:latin typeface="Calibri" panose="020F0502020204030204" pitchFamily="34" charset="0"/>
                <a:cs typeface="Calibri" panose="020F0502020204030204" pitchFamily="34" charset="0"/>
              </a:rPr>
              <a:t>the hidden communicative intent of diplomatic pronouncements</a:t>
            </a:r>
          </a:p>
          <a:p>
            <a:pPr lvl="1"/>
            <a:endParaRPr lang="en-CA"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55709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2000"/>
                                        <p:tgtEl>
                                          <p:spTgt spid="26">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26">
                                            <p:txEl>
                                              <p:pRg st="1" end="1"/>
                                            </p:txEl>
                                          </p:spTgt>
                                        </p:tgtEl>
                                        <p:attrNameLst>
                                          <p:attrName>style.visibility</p:attrName>
                                        </p:attrNameLst>
                                      </p:cBhvr>
                                      <p:to>
                                        <p:strVal val="visible"/>
                                      </p:to>
                                    </p:set>
                                    <p:animEffect transition="in" filter="fade">
                                      <p:cBhvr>
                                        <p:cTn id="11" dur="2000"/>
                                        <p:tgtEl>
                                          <p:spTgt spid="26">
                                            <p:txEl>
                                              <p:pRg st="1" end="1"/>
                                            </p:txEl>
                                          </p:spTgt>
                                        </p:tgtEl>
                                      </p:cBhvr>
                                    </p:animEffect>
                                  </p:childTnLst>
                                </p:cTn>
                              </p:par>
                            </p:childTnLst>
                          </p:cTn>
                        </p:par>
                        <p:par>
                          <p:cTn id="12" fill="hold">
                            <p:stCondLst>
                              <p:cond delay="5000"/>
                            </p:stCondLst>
                            <p:childTnLst>
                              <p:par>
                                <p:cTn id="13" presetID="10" presetClass="entr" presetSubtype="0" fill="hold" grpId="0" nodeType="afterEffect">
                                  <p:stCondLst>
                                    <p:cond delay="1000"/>
                                  </p:stCondLst>
                                  <p:childTnLst>
                                    <p:set>
                                      <p:cBhvr>
                                        <p:cTn id="14" dur="1" fill="hold">
                                          <p:stCondLst>
                                            <p:cond delay="0"/>
                                          </p:stCondLst>
                                        </p:cTn>
                                        <p:tgtEl>
                                          <p:spTgt spid="26">
                                            <p:txEl>
                                              <p:pRg st="2" end="2"/>
                                            </p:txEl>
                                          </p:spTgt>
                                        </p:tgtEl>
                                        <p:attrNameLst>
                                          <p:attrName>style.visibility</p:attrName>
                                        </p:attrNameLst>
                                      </p:cBhvr>
                                      <p:to>
                                        <p:strVal val="visible"/>
                                      </p:to>
                                    </p:set>
                                    <p:animEffect transition="in" filter="fade">
                                      <p:cBhvr>
                                        <p:cTn id="15" dur="2000"/>
                                        <p:tgtEl>
                                          <p:spTgt spid="26">
                                            <p:txEl>
                                              <p:pRg st="2" end="2"/>
                                            </p:txEl>
                                          </p:spTgt>
                                        </p:tgtEl>
                                      </p:cBhvr>
                                    </p:animEffect>
                                  </p:childTnLst>
                                </p:cTn>
                              </p:par>
                            </p:childTnLst>
                          </p:cTn>
                        </p:par>
                        <p:par>
                          <p:cTn id="16" fill="hold">
                            <p:stCondLst>
                              <p:cond delay="8000"/>
                            </p:stCondLst>
                            <p:childTnLst>
                              <p:par>
                                <p:cTn id="17" presetID="10" presetClass="entr" presetSubtype="0" fill="hold" grpId="0" nodeType="afterEffect">
                                  <p:stCondLst>
                                    <p:cond delay="1000"/>
                                  </p:stCondLst>
                                  <p:childTnLst>
                                    <p:set>
                                      <p:cBhvr>
                                        <p:cTn id="18" dur="1" fill="hold">
                                          <p:stCondLst>
                                            <p:cond delay="0"/>
                                          </p:stCondLst>
                                        </p:cTn>
                                        <p:tgtEl>
                                          <p:spTgt spid="26">
                                            <p:txEl>
                                              <p:pRg st="3" end="3"/>
                                            </p:txEl>
                                          </p:spTgt>
                                        </p:tgtEl>
                                        <p:attrNameLst>
                                          <p:attrName>style.visibility</p:attrName>
                                        </p:attrNameLst>
                                      </p:cBhvr>
                                      <p:to>
                                        <p:strVal val="visible"/>
                                      </p:to>
                                    </p:set>
                                    <p:animEffect transition="in" filter="fade">
                                      <p:cBhvr>
                                        <p:cTn id="19" dur="2000"/>
                                        <p:tgtEl>
                                          <p:spTgt spid="26">
                                            <p:txEl>
                                              <p:pRg st="3" end="3"/>
                                            </p:txEl>
                                          </p:spTgt>
                                        </p:tgtEl>
                                      </p:cBhvr>
                                    </p:animEffect>
                                  </p:childTnLst>
                                </p:cTn>
                              </p:par>
                            </p:childTnLst>
                          </p:cTn>
                        </p:par>
                        <p:par>
                          <p:cTn id="20" fill="hold">
                            <p:stCondLst>
                              <p:cond delay="11000"/>
                            </p:stCondLst>
                            <p:childTnLst>
                              <p:par>
                                <p:cTn id="21" presetID="10" presetClass="entr" presetSubtype="0" fill="hold" grpId="0" nodeType="afterEffect">
                                  <p:stCondLst>
                                    <p:cond delay="1000"/>
                                  </p:stCondLst>
                                  <p:childTnLst>
                                    <p:set>
                                      <p:cBhvr>
                                        <p:cTn id="22" dur="1" fill="hold">
                                          <p:stCondLst>
                                            <p:cond delay="0"/>
                                          </p:stCondLst>
                                        </p:cTn>
                                        <p:tgtEl>
                                          <p:spTgt spid="26">
                                            <p:txEl>
                                              <p:pRg st="4" end="4"/>
                                            </p:txEl>
                                          </p:spTgt>
                                        </p:tgtEl>
                                        <p:attrNameLst>
                                          <p:attrName>style.visibility</p:attrName>
                                        </p:attrNameLst>
                                      </p:cBhvr>
                                      <p:to>
                                        <p:strVal val="visible"/>
                                      </p:to>
                                    </p:set>
                                    <p:animEffect transition="in" filter="fade">
                                      <p:cBhvr>
                                        <p:cTn id="23" dur="2000"/>
                                        <p:tgtEl>
                                          <p:spTgt spid="26">
                                            <p:txEl>
                                              <p:pRg st="4" end="4"/>
                                            </p:txEl>
                                          </p:spTgt>
                                        </p:tgtEl>
                                      </p:cBhvr>
                                    </p:animEffect>
                                  </p:childTnLst>
                                </p:cTn>
                              </p:par>
                            </p:childTnLst>
                          </p:cTn>
                        </p:par>
                        <p:par>
                          <p:cTn id="24" fill="hold">
                            <p:stCondLst>
                              <p:cond delay="14000"/>
                            </p:stCondLst>
                            <p:childTnLst>
                              <p:par>
                                <p:cTn id="25" presetID="10" presetClass="entr" presetSubtype="0" fill="hold" grpId="0" nodeType="afterEffect">
                                  <p:stCondLst>
                                    <p:cond delay="0"/>
                                  </p:stCondLst>
                                  <p:childTnLst>
                                    <p:set>
                                      <p:cBhvr>
                                        <p:cTn id="26" dur="1" fill="hold">
                                          <p:stCondLst>
                                            <p:cond delay="0"/>
                                          </p:stCondLst>
                                        </p:cTn>
                                        <p:tgtEl>
                                          <p:spTgt spid="26">
                                            <p:txEl>
                                              <p:pRg st="5" end="5"/>
                                            </p:txEl>
                                          </p:spTgt>
                                        </p:tgtEl>
                                        <p:attrNameLst>
                                          <p:attrName>style.visibility</p:attrName>
                                        </p:attrNameLst>
                                      </p:cBhvr>
                                      <p:to>
                                        <p:strVal val="visible"/>
                                      </p:to>
                                    </p:set>
                                    <p:animEffect transition="in" filter="fade">
                                      <p:cBhvr>
                                        <p:cTn id="27" dur="2000"/>
                                        <p:tgtEl>
                                          <p:spTgt spid="26">
                                            <p:txEl>
                                              <p:pRg st="5" end="5"/>
                                            </p:txEl>
                                          </p:spTgt>
                                        </p:tgtEl>
                                      </p:cBhvr>
                                    </p:animEffect>
                                  </p:childTnLst>
                                </p:cTn>
                              </p:par>
                            </p:childTnLst>
                          </p:cTn>
                        </p:par>
                        <p:par>
                          <p:cTn id="28" fill="hold">
                            <p:stCondLst>
                              <p:cond delay="16000"/>
                            </p:stCondLst>
                            <p:childTnLst>
                              <p:par>
                                <p:cTn id="29" presetID="10" presetClass="entr" presetSubtype="0" fill="hold" grpId="0" nodeType="afterEffect">
                                  <p:stCondLst>
                                    <p:cond delay="0"/>
                                  </p:stCondLst>
                                  <p:childTnLst>
                                    <p:set>
                                      <p:cBhvr>
                                        <p:cTn id="30" dur="1" fill="hold">
                                          <p:stCondLst>
                                            <p:cond delay="0"/>
                                          </p:stCondLst>
                                        </p:cTn>
                                        <p:tgtEl>
                                          <p:spTgt spid="26">
                                            <p:txEl>
                                              <p:pRg st="6" end="6"/>
                                            </p:txEl>
                                          </p:spTgt>
                                        </p:tgtEl>
                                        <p:attrNameLst>
                                          <p:attrName>style.visibility</p:attrName>
                                        </p:attrNameLst>
                                      </p:cBhvr>
                                      <p:to>
                                        <p:strVal val="visible"/>
                                      </p:to>
                                    </p:set>
                                    <p:animEffect transition="in" filter="fade">
                                      <p:cBhvr>
                                        <p:cTn id="31" dur="2000"/>
                                        <p:tgtEl>
                                          <p:spTgt spid="26">
                                            <p:txEl>
                                              <p:pRg st="6" end="6"/>
                                            </p:txEl>
                                          </p:spTgt>
                                        </p:tgtEl>
                                      </p:cBhvr>
                                    </p:animEffect>
                                  </p:childTnLst>
                                </p:cTn>
                              </p:par>
                            </p:childTnLst>
                          </p:cTn>
                        </p:par>
                        <p:par>
                          <p:cTn id="32" fill="hold">
                            <p:stCondLst>
                              <p:cond delay="18000"/>
                            </p:stCondLst>
                            <p:childTnLst>
                              <p:par>
                                <p:cTn id="33" presetID="10" presetClass="entr" presetSubtype="0" fill="hold" grpId="0" nodeType="afterEffect">
                                  <p:stCondLst>
                                    <p:cond delay="1000"/>
                                  </p:stCondLst>
                                  <p:childTnLst>
                                    <p:set>
                                      <p:cBhvr>
                                        <p:cTn id="34" dur="1" fill="hold">
                                          <p:stCondLst>
                                            <p:cond delay="0"/>
                                          </p:stCondLst>
                                        </p:cTn>
                                        <p:tgtEl>
                                          <p:spTgt spid="26">
                                            <p:txEl>
                                              <p:pRg st="7" end="7"/>
                                            </p:txEl>
                                          </p:spTgt>
                                        </p:tgtEl>
                                        <p:attrNameLst>
                                          <p:attrName>style.visibility</p:attrName>
                                        </p:attrNameLst>
                                      </p:cBhvr>
                                      <p:to>
                                        <p:strVal val="visible"/>
                                      </p:to>
                                    </p:set>
                                    <p:animEffect transition="in" filter="fade">
                                      <p:cBhvr>
                                        <p:cTn id="35" dur="2000"/>
                                        <p:tgtEl>
                                          <p:spTgt spid="26">
                                            <p:txEl>
                                              <p:pRg st="7" end="7"/>
                                            </p:txEl>
                                          </p:spTgt>
                                        </p:tgtEl>
                                      </p:cBhvr>
                                    </p:animEffect>
                                  </p:childTnLst>
                                </p:cTn>
                              </p:par>
                            </p:childTnLst>
                          </p:cTn>
                        </p:par>
                        <p:par>
                          <p:cTn id="36" fill="hold">
                            <p:stCondLst>
                              <p:cond delay="21000"/>
                            </p:stCondLst>
                            <p:childTnLst>
                              <p:par>
                                <p:cTn id="37" presetID="10" presetClass="entr" presetSubtype="0" fill="hold" grpId="0" nodeType="afterEffect">
                                  <p:stCondLst>
                                    <p:cond delay="0"/>
                                  </p:stCondLst>
                                  <p:childTnLst>
                                    <p:set>
                                      <p:cBhvr>
                                        <p:cTn id="38" dur="1" fill="hold">
                                          <p:stCondLst>
                                            <p:cond delay="0"/>
                                          </p:stCondLst>
                                        </p:cTn>
                                        <p:tgtEl>
                                          <p:spTgt spid="26">
                                            <p:txEl>
                                              <p:pRg st="8" end="8"/>
                                            </p:txEl>
                                          </p:spTgt>
                                        </p:tgtEl>
                                        <p:attrNameLst>
                                          <p:attrName>style.visibility</p:attrName>
                                        </p:attrNameLst>
                                      </p:cBhvr>
                                      <p:to>
                                        <p:strVal val="visible"/>
                                      </p:to>
                                    </p:set>
                                    <p:animEffect transition="in" filter="fade">
                                      <p:cBhvr>
                                        <p:cTn id="39" dur="2000"/>
                                        <p:tgtEl>
                                          <p:spTgt spid="26">
                                            <p:txEl>
                                              <p:pRg st="8" end="8"/>
                                            </p:txEl>
                                          </p:spTgt>
                                        </p:tgtEl>
                                      </p:cBhvr>
                                    </p:animEffect>
                                  </p:childTnLst>
                                </p:cTn>
                              </p:par>
                            </p:childTnLst>
                          </p:cTn>
                        </p:par>
                        <p:par>
                          <p:cTn id="40" fill="hold">
                            <p:stCondLst>
                              <p:cond delay="23000"/>
                            </p:stCondLst>
                            <p:childTnLst>
                              <p:par>
                                <p:cTn id="41" presetID="10" presetClass="entr" presetSubtype="0" fill="hold" grpId="0" nodeType="afterEffect">
                                  <p:stCondLst>
                                    <p:cond delay="0"/>
                                  </p:stCondLst>
                                  <p:childTnLst>
                                    <p:set>
                                      <p:cBhvr>
                                        <p:cTn id="42" dur="1" fill="hold">
                                          <p:stCondLst>
                                            <p:cond delay="0"/>
                                          </p:stCondLst>
                                        </p:cTn>
                                        <p:tgtEl>
                                          <p:spTgt spid="26">
                                            <p:txEl>
                                              <p:pRg st="9" end="9"/>
                                            </p:txEl>
                                          </p:spTgt>
                                        </p:tgtEl>
                                        <p:attrNameLst>
                                          <p:attrName>style.visibility</p:attrName>
                                        </p:attrNameLst>
                                      </p:cBhvr>
                                      <p:to>
                                        <p:strVal val="visible"/>
                                      </p:to>
                                    </p:set>
                                    <p:animEffect transition="in" filter="fade">
                                      <p:cBhvr>
                                        <p:cTn id="43" dur="2000"/>
                                        <p:tgtEl>
                                          <p:spTgt spid="26">
                                            <p:txEl>
                                              <p:pRg st="9" end="9"/>
                                            </p:txEl>
                                          </p:spTgt>
                                        </p:tgtEl>
                                      </p:cBhvr>
                                    </p:animEffect>
                                  </p:childTnLst>
                                </p:cTn>
                              </p:par>
                            </p:childTnLst>
                          </p:cTn>
                        </p:par>
                        <p:par>
                          <p:cTn id="44" fill="hold">
                            <p:stCondLst>
                              <p:cond delay="25000"/>
                            </p:stCondLst>
                            <p:childTnLst>
                              <p:par>
                                <p:cTn id="45" presetID="10" presetClass="entr" presetSubtype="0" fill="hold" grpId="0" nodeType="afterEffect">
                                  <p:stCondLst>
                                    <p:cond delay="0"/>
                                  </p:stCondLst>
                                  <p:childTnLst>
                                    <p:set>
                                      <p:cBhvr>
                                        <p:cTn id="46" dur="1" fill="hold">
                                          <p:stCondLst>
                                            <p:cond delay="0"/>
                                          </p:stCondLst>
                                        </p:cTn>
                                        <p:tgtEl>
                                          <p:spTgt spid="26">
                                            <p:txEl>
                                              <p:pRg st="10" end="10"/>
                                            </p:txEl>
                                          </p:spTgt>
                                        </p:tgtEl>
                                        <p:attrNameLst>
                                          <p:attrName>style.visibility</p:attrName>
                                        </p:attrNameLst>
                                      </p:cBhvr>
                                      <p:to>
                                        <p:strVal val="visible"/>
                                      </p:to>
                                    </p:set>
                                    <p:animEffect transition="in" filter="fade">
                                      <p:cBhvr>
                                        <p:cTn id="47" dur="2000"/>
                                        <p:tgtEl>
                                          <p:spTgt spid="2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317214"/>
            <a:ext cx="9144000" cy="723646"/>
          </a:xfrm>
        </p:spPr>
        <p:txBody>
          <a:bodyPr/>
          <a:lstStyle/>
          <a:p>
            <a:pPr>
              <a:lnSpc>
                <a:spcPct val="100000"/>
              </a:lnSpc>
              <a:defRPr/>
            </a:pPr>
            <a:r>
              <a:rPr lang="en-CA" sz="3600" dirty="0" smtClean="0">
                <a:cs typeface="+mj-cs"/>
              </a:rPr>
              <a:t>The Level 4 Reader</a:t>
            </a:r>
            <a:endParaRPr lang="en-CA" sz="3600" dirty="0">
              <a:cs typeface="+mj-cs"/>
            </a:endParaRPr>
          </a:p>
        </p:txBody>
      </p:sp>
      <p:sp>
        <p:nvSpPr>
          <p:cNvPr id="4" name="Date Placeholder 3"/>
          <p:cNvSpPr>
            <a:spLocks noGrp="1"/>
          </p:cNvSpPr>
          <p:nvPr>
            <p:ph type="dt" sz="half" idx="10"/>
          </p:nvPr>
        </p:nvSpPr>
        <p:spPr>
          <a:xfrm>
            <a:off x="5612861" y="6356350"/>
            <a:ext cx="2836462" cy="365125"/>
          </a:xfrm>
        </p:spPr>
        <p:txBody>
          <a:bodyPr/>
          <a:lstStyle/>
          <a:p>
            <a:pPr>
              <a:defRPr/>
            </a:pPr>
            <a:r>
              <a:rPr lang="nl-NL" altLang="en-US" dirty="0" smtClean="0"/>
              <a:t>STANAG 6001 Level 4 Reading Test</a:t>
            </a:r>
            <a:endParaRPr lang="nl-NL" altLang="en-US" dirty="0"/>
          </a:p>
        </p:txBody>
      </p:sp>
      <p:grpSp>
        <p:nvGrpSpPr>
          <p:cNvPr id="2" name="Group 2"/>
          <p:cNvGrpSpPr>
            <a:grpSpLocks/>
          </p:cNvGrpSpPr>
          <p:nvPr/>
        </p:nvGrpSpPr>
        <p:grpSpPr bwMode="auto">
          <a:xfrm>
            <a:off x="97645" y="121121"/>
            <a:ext cx="931665" cy="838747"/>
            <a:chOff x="4532" y="1685"/>
            <a:chExt cx="3085" cy="2647"/>
          </a:xfrm>
        </p:grpSpPr>
        <p:sp>
          <p:nvSpPr>
            <p:cNvPr id="3" name="Freeform 3"/>
            <p:cNvSpPr>
              <a:spLocks noEditPoints="1"/>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403 w 724"/>
                <a:gd name="T91" fmla="*/ 543 h 1525"/>
                <a:gd name="T92" fmla="*/ 403 w 724"/>
                <a:gd name="T93" fmla="*/ 259 h 1525"/>
                <a:gd name="T94" fmla="*/ 384 w 724"/>
                <a:gd name="T95" fmla="*/ 239 h 1525"/>
                <a:gd name="T96" fmla="*/ 359 w 724"/>
                <a:gd name="T97" fmla="*/ 214 h 1525"/>
                <a:gd name="T98" fmla="*/ 340 w 724"/>
                <a:gd name="T99" fmla="*/ 194 h 1525"/>
                <a:gd name="T100" fmla="*/ 321 w 724"/>
                <a:gd name="T101" fmla="*/ 627 h 1525"/>
                <a:gd name="T102" fmla="*/ 359 w 724"/>
                <a:gd name="T103" fmla="*/ 608 h 1525"/>
                <a:gd name="T104" fmla="*/ 384 w 724"/>
                <a:gd name="T105" fmla="*/ 588 h 1525"/>
                <a:gd name="T106" fmla="*/ 403 w 724"/>
                <a:gd name="T107" fmla="*/ 562 h 1525"/>
                <a:gd name="T108" fmla="*/ 403 w 724"/>
                <a:gd name="T109" fmla="*/ 1260 h 1525"/>
                <a:gd name="T110" fmla="*/ 403 w 724"/>
                <a:gd name="T111" fmla="*/ 847 h 1525"/>
                <a:gd name="T112" fmla="*/ 384 w 724"/>
                <a:gd name="T113" fmla="*/ 827 h 1525"/>
                <a:gd name="T114" fmla="*/ 359 w 724"/>
                <a:gd name="T115" fmla="*/ 801 h 1525"/>
                <a:gd name="T116" fmla="*/ 340 w 724"/>
                <a:gd name="T117" fmla="*/ 782 h 1525"/>
                <a:gd name="T118" fmla="*/ 321 w 724"/>
                <a:gd name="T119" fmla="*/ 1324 h 1525"/>
                <a:gd name="T120" fmla="*/ 359 w 724"/>
                <a:gd name="T121" fmla="*/ 1324 h 1525"/>
                <a:gd name="T122" fmla="*/ 384 w 724"/>
                <a:gd name="T123" fmla="*/ 1305 h 1525"/>
                <a:gd name="T124" fmla="*/ 403 w 724"/>
                <a:gd name="T125" fmla="*/ 1286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close/>
                  <a:moveTo>
                    <a:pt x="403" y="543"/>
                  </a:moveTo>
                  <a:lnTo>
                    <a:pt x="403" y="278"/>
                  </a:lnTo>
                  <a:lnTo>
                    <a:pt x="403" y="259"/>
                  </a:lnTo>
                  <a:lnTo>
                    <a:pt x="403" y="239"/>
                  </a:lnTo>
                  <a:lnTo>
                    <a:pt x="384" y="239"/>
                  </a:lnTo>
                  <a:lnTo>
                    <a:pt x="384" y="214"/>
                  </a:lnTo>
                  <a:lnTo>
                    <a:pt x="359" y="214"/>
                  </a:lnTo>
                  <a:lnTo>
                    <a:pt x="340" y="214"/>
                  </a:lnTo>
                  <a:lnTo>
                    <a:pt x="340" y="194"/>
                  </a:lnTo>
                  <a:lnTo>
                    <a:pt x="321" y="194"/>
                  </a:lnTo>
                  <a:lnTo>
                    <a:pt x="321" y="627"/>
                  </a:lnTo>
                  <a:lnTo>
                    <a:pt x="340" y="627"/>
                  </a:lnTo>
                  <a:lnTo>
                    <a:pt x="359" y="608"/>
                  </a:lnTo>
                  <a:lnTo>
                    <a:pt x="384" y="608"/>
                  </a:lnTo>
                  <a:lnTo>
                    <a:pt x="384" y="588"/>
                  </a:lnTo>
                  <a:lnTo>
                    <a:pt x="403" y="588"/>
                  </a:lnTo>
                  <a:lnTo>
                    <a:pt x="403" y="562"/>
                  </a:lnTo>
                  <a:lnTo>
                    <a:pt x="403" y="543"/>
                  </a:lnTo>
                  <a:close/>
                  <a:moveTo>
                    <a:pt x="403" y="1260"/>
                  </a:moveTo>
                  <a:lnTo>
                    <a:pt x="403" y="866"/>
                  </a:lnTo>
                  <a:lnTo>
                    <a:pt x="403" y="847"/>
                  </a:lnTo>
                  <a:lnTo>
                    <a:pt x="403" y="827"/>
                  </a:lnTo>
                  <a:lnTo>
                    <a:pt x="384" y="827"/>
                  </a:lnTo>
                  <a:lnTo>
                    <a:pt x="384" y="801"/>
                  </a:lnTo>
                  <a:lnTo>
                    <a:pt x="359" y="801"/>
                  </a:lnTo>
                  <a:lnTo>
                    <a:pt x="359" y="782"/>
                  </a:lnTo>
                  <a:lnTo>
                    <a:pt x="340" y="782"/>
                  </a:lnTo>
                  <a:lnTo>
                    <a:pt x="321" y="782"/>
                  </a:lnTo>
                  <a:lnTo>
                    <a:pt x="321" y="1324"/>
                  </a:lnTo>
                  <a:lnTo>
                    <a:pt x="340" y="1324"/>
                  </a:lnTo>
                  <a:lnTo>
                    <a:pt x="359" y="1324"/>
                  </a:lnTo>
                  <a:lnTo>
                    <a:pt x="384" y="1324"/>
                  </a:lnTo>
                  <a:lnTo>
                    <a:pt x="384" y="1305"/>
                  </a:lnTo>
                  <a:lnTo>
                    <a:pt x="403" y="1305"/>
                  </a:lnTo>
                  <a:lnTo>
                    <a:pt x="403" y="1286"/>
                  </a:lnTo>
                  <a:lnTo>
                    <a:pt x="403" y="126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 name="Freeform 4"/>
            <p:cNvSpPr>
              <a:spLocks/>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Freeform 5"/>
            <p:cNvSpPr>
              <a:spLocks/>
            </p:cNvSpPr>
            <p:nvPr/>
          </p:nvSpPr>
          <p:spPr bwMode="auto">
            <a:xfrm>
              <a:off x="5144" y="2729"/>
              <a:ext cx="82" cy="433"/>
            </a:xfrm>
            <a:custGeom>
              <a:avLst/>
              <a:gdLst>
                <a:gd name="T0" fmla="*/ 82 w 82"/>
                <a:gd name="T1" fmla="*/ 349 h 433"/>
                <a:gd name="T2" fmla="*/ 82 w 82"/>
                <a:gd name="T3" fmla="*/ 84 h 433"/>
                <a:gd name="T4" fmla="*/ 82 w 82"/>
                <a:gd name="T5" fmla="*/ 65 h 433"/>
                <a:gd name="T6" fmla="*/ 82 w 82"/>
                <a:gd name="T7" fmla="*/ 45 h 433"/>
                <a:gd name="T8" fmla="*/ 63 w 82"/>
                <a:gd name="T9" fmla="*/ 45 h 433"/>
                <a:gd name="T10" fmla="*/ 63 w 82"/>
                <a:gd name="T11" fmla="*/ 20 h 433"/>
                <a:gd name="T12" fmla="*/ 38 w 82"/>
                <a:gd name="T13" fmla="*/ 20 h 433"/>
                <a:gd name="T14" fmla="*/ 19 w 82"/>
                <a:gd name="T15" fmla="*/ 20 h 433"/>
                <a:gd name="T16" fmla="*/ 19 w 82"/>
                <a:gd name="T17" fmla="*/ 0 h 433"/>
                <a:gd name="T18" fmla="*/ 0 w 82"/>
                <a:gd name="T19" fmla="*/ 0 h 433"/>
                <a:gd name="T20" fmla="*/ 0 w 82"/>
                <a:gd name="T21" fmla="*/ 433 h 433"/>
                <a:gd name="T22" fmla="*/ 19 w 82"/>
                <a:gd name="T23" fmla="*/ 433 h 433"/>
                <a:gd name="T24" fmla="*/ 38 w 82"/>
                <a:gd name="T25" fmla="*/ 414 h 433"/>
                <a:gd name="T26" fmla="*/ 63 w 82"/>
                <a:gd name="T27" fmla="*/ 414 h 433"/>
                <a:gd name="T28" fmla="*/ 63 w 82"/>
                <a:gd name="T29" fmla="*/ 394 h 433"/>
                <a:gd name="T30" fmla="*/ 82 w 82"/>
                <a:gd name="T31" fmla="*/ 394 h 433"/>
                <a:gd name="T32" fmla="*/ 82 w 82"/>
                <a:gd name="T33" fmla="*/ 368 h 433"/>
                <a:gd name="T34" fmla="*/ 82 w 82"/>
                <a:gd name="T35" fmla="*/ 34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433">
                  <a:moveTo>
                    <a:pt x="82" y="349"/>
                  </a:moveTo>
                  <a:lnTo>
                    <a:pt x="82" y="84"/>
                  </a:lnTo>
                  <a:lnTo>
                    <a:pt x="82" y="65"/>
                  </a:lnTo>
                  <a:lnTo>
                    <a:pt x="82" y="45"/>
                  </a:lnTo>
                  <a:lnTo>
                    <a:pt x="63" y="45"/>
                  </a:lnTo>
                  <a:lnTo>
                    <a:pt x="63" y="20"/>
                  </a:lnTo>
                  <a:lnTo>
                    <a:pt x="38" y="20"/>
                  </a:lnTo>
                  <a:lnTo>
                    <a:pt x="19" y="20"/>
                  </a:lnTo>
                  <a:lnTo>
                    <a:pt x="19" y="0"/>
                  </a:lnTo>
                  <a:lnTo>
                    <a:pt x="0" y="0"/>
                  </a:lnTo>
                  <a:lnTo>
                    <a:pt x="0" y="433"/>
                  </a:lnTo>
                  <a:lnTo>
                    <a:pt x="19" y="433"/>
                  </a:lnTo>
                  <a:lnTo>
                    <a:pt x="38" y="414"/>
                  </a:lnTo>
                  <a:lnTo>
                    <a:pt x="63" y="414"/>
                  </a:lnTo>
                  <a:lnTo>
                    <a:pt x="63" y="394"/>
                  </a:lnTo>
                  <a:lnTo>
                    <a:pt x="82" y="394"/>
                  </a:lnTo>
                  <a:lnTo>
                    <a:pt x="82" y="368"/>
                  </a:lnTo>
                  <a:lnTo>
                    <a:pt x="82" y="349"/>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7" name="Freeform 6"/>
            <p:cNvSpPr>
              <a:spLocks/>
            </p:cNvSpPr>
            <p:nvPr/>
          </p:nvSpPr>
          <p:spPr bwMode="auto">
            <a:xfrm>
              <a:off x="5144" y="3317"/>
              <a:ext cx="82" cy="542"/>
            </a:xfrm>
            <a:custGeom>
              <a:avLst/>
              <a:gdLst>
                <a:gd name="T0" fmla="*/ 82 w 82"/>
                <a:gd name="T1" fmla="*/ 478 h 542"/>
                <a:gd name="T2" fmla="*/ 82 w 82"/>
                <a:gd name="T3" fmla="*/ 84 h 542"/>
                <a:gd name="T4" fmla="*/ 82 w 82"/>
                <a:gd name="T5" fmla="*/ 65 h 542"/>
                <a:gd name="T6" fmla="*/ 82 w 82"/>
                <a:gd name="T7" fmla="*/ 45 h 542"/>
                <a:gd name="T8" fmla="*/ 63 w 82"/>
                <a:gd name="T9" fmla="*/ 45 h 542"/>
                <a:gd name="T10" fmla="*/ 63 w 82"/>
                <a:gd name="T11" fmla="*/ 19 h 542"/>
                <a:gd name="T12" fmla="*/ 38 w 82"/>
                <a:gd name="T13" fmla="*/ 19 h 542"/>
                <a:gd name="T14" fmla="*/ 38 w 82"/>
                <a:gd name="T15" fmla="*/ 0 h 542"/>
                <a:gd name="T16" fmla="*/ 19 w 82"/>
                <a:gd name="T17" fmla="*/ 0 h 542"/>
                <a:gd name="T18" fmla="*/ 0 w 82"/>
                <a:gd name="T19" fmla="*/ 0 h 542"/>
                <a:gd name="T20" fmla="*/ 0 w 82"/>
                <a:gd name="T21" fmla="*/ 542 h 542"/>
                <a:gd name="T22" fmla="*/ 19 w 82"/>
                <a:gd name="T23" fmla="*/ 542 h 542"/>
                <a:gd name="T24" fmla="*/ 38 w 82"/>
                <a:gd name="T25" fmla="*/ 542 h 542"/>
                <a:gd name="T26" fmla="*/ 63 w 82"/>
                <a:gd name="T27" fmla="*/ 542 h 542"/>
                <a:gd name="T28" fmla="*/ 63 w 82"/>
                <a:gd name="T29" fmla="*/ 523 h 542"/>
                <a:gd name="T30" fmla="*/ 82 w 82"/>
                <a:gd name="T31" fmla="*/ 523 h 542"/>
                <a:gd name="T32" fmla="*/ 82 w 82"/>
                <a:gd name="T33" fmla="*/ 504 h 542"/>
                <a:gd name="T34" fmla="*/ 82 w 82"/>
                <a:gd name="T35" fmla="*/ 478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542">
                  <a:moveTo>
                    <a:pt x="82" y="478"/>
                  </a:moveTo>
                  <a:lnTo>
                    <a:pt x="82" y="84"/>
                  </a:lnTo>
                  <a:lnTo>
                    <a:pt x="82" y="65"/>
                  </a:lnTo>
                  <a:lnTo>
                    <a:pt x="82" y="45"/>
                  </a:lnTo>
                  <a:lnTo>
                    <a:pt x="63" y="45"/>
                  </a:lnTo>
                  <a:lnTo>
                    <a:pt x="63" y="19"/>
                  </a:lnTo>
                  <a:lnTo>
                    <a:pt x="38" y="19"/>
                  </a:lnTo>
                  <a:lnTo>
                    <a:pt x="38" y="0"/>
                  </a:lnTo>
                  <a:lnTo>
                    <a:pt x="19" y="0"/>
                  </a:lnTo>
                  <a:lnTo>
                    <a:pt x="0" y="0"/>
                  </a:lnTo>
                  <a:lnTo>
                    <a:pt x="0" y="542"/>
                  </a:lnTo>
                  <a:lnTo>
                    <a:pt x="19" y="542"/>
                  </a:lnTo>
                  <a:lnTo>
                    <a:pt x="38" y="542"/>
                  </a:lnTo>
                  <a:lnTo>
                    <a:pt x="63" y="542"/>
                  </a:lnTo>
                  <a:lnTo>
                    <a:pt x="63" y="523"/>
                  </a:lnTo>
                  <a:lnTo>
                    <a:pt x="82" y="523"/>
                  </a:lnTo>
                  <a:lnTo>
                    <a:pt x="82" y="504"/>
                  </a:lnTo>
                  <a:lnTo>
                    <a:pt x="82" y="478"/>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8" name="Rectangle 7"/>
            <p:cNvSpPr>
              <a:spLocks noChangeArrowheads="1"/>
            </p:cNvSpPr>
            <p:nvPr/>
          </p:nvSpPr>
          <p:spPr bwMode="auto">
            <a:xfrm>
              <a:off x="5610" y="2535"/>
              <a:ext cx="321" cy="1525"/>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 name="Rectangle 8"/>
            <p:cNvSpPr>
              <a:spLocks noChangeArrowheads="1"/>
            </p:cNvSpPr>
            <p:nvPr/>
          </p:nvSpPr>
          <p:spPr bwMode="auto">
            <a:xfrm>
              <a:off x="5610" y="2535"/>
              <a:ext cx="321" cy="1525"/>
            </a:xfrm>
            <a:prstGeom prst="rect">
              <a:avLst/>
            </a:prstGeom>
            <a:noFill/>
            <a:ln w="0">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0" name="Freeform 9"/>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 name="Freeform 10"/>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2" name="Freeform 11"/>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 name="Freeform 12"/>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4" name="Freeform 13"/>
            <p:cNvSpPr>
              <a:spLocks/>
            </p:cNvSpPr>
            <p:nvPr/>
          </p:nvSpPr>
          <p:spPr bwMode="auto">
            <a:xfrm>
              <a:off x="4756" y="4129"/>
              <a:ext cx="2677" cy="57"/>
            </a:xfrm>
            <a:custGeom>
              <a:avLst/>
              <a:gdLst>
                <a:gd name="T0" fmla="*/ 2569 w 2569"/>
                <a:gd name="T1" fmla="*/ 26 h 52"/>
                <a:gd name="T2" fmla="*/ 2569 w 2569"/>
                <a:gd name="T3" fmla="*/ 0 h 52"/>
                <a:gd name="T4" fmla="*/ 0 w 2569"/>
                <a:gd name="T5" fmla="*/ 0 h 52"/>
                <a:gd name="T6" fmla="*/ 0 w 2569"/>
                <a:gd name="T7" fmla="*/ 52 h 52"/>
                <a:gd name="T8" fmla="*/ 2569 w 2569"/>
                <a:gd name="T9" fmla="*/ 52 h 52"/>
                <a:gd name="T10" fmla="*/ 2569 w 2569"/>
                <a:gd name="T11" fmla="*/ 26 h 52"/>
              </a:gdLst>
              <a:ahLst/>
              <a:cxnLst>
                <a:cxn ang="0">
                  <a:pos x="T0" y="T1"/>
                </a:cxn>
                <a:cxn ang="0">
                  <a:pos x="T2" y="T3"/>
                </a:cxn>
                <a:cxn ang="0">
                  <a:pos x="T4" y="T5"/>
                </a:cxn>
                <a:cxn ang="0">
                  <a:pos x="T6" y="T7"/>
                </a:cxn>
                <a:cxn ang="0">
                  <a:pos x="T8" y="T9"/>
                </a:cxn>
                <a:cxn ang="0">
                  <a:pos x="T10" y="T11"/>
                </a:cxn>
              </a:cxnLst>
              <a:rect l="0" t="0" r="r" b="b"/>
              <a:pathLst>
                <a:path w="2569" h="52">
                  <a:moveTo>
                    <a:pt x="2569" y="26"/>
                  </a:moveTo>
                  <a:lnTo>
                    <a:pt x="2569" y="0"/>
                  </a:lnTo>
                  <a:lnTo>
                    <a:pt x="0" y="0"/>
                  </a:lnTo>
                  <a:lnTo>
                    <a:pt x="0" y="52"/>
                  </a:lnTo>
                  <a:lnTo>
                    <a:pt x="2569" y="52"/>
                  </a:lnTo>
                  <a:lnTo>
                    <a:pt x="2569" y="2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 name="Freeform 14"/>
            <p:cNvSpPr>
              <a:spLocks/>
            </p:cNvSpPr>
            <p:nvPr/>
          </p:nvSpPr>
          <p:spPr bwMode="auto">
            <a:xfrm>
              <a:off x="4532" y="4275"/>
              <a:ext cx="3085" cy="57"/>
            </a:xfrm>
            <a:custGeom>
              <a:avLst/>
              <a:gdLst>
                <a:gd name="T0" fmla="*/ 2972 w 2972"/>
                <a:gd name="T1" fmla="*/ 25 h 51"/>
                <a:gd name="T2" fmla="*/ 2972 w 2972"/>
                <a:gd name="T3" fmla="*/ 0 h 51"/>
                <a:gd name="T4" fmla="*/ 0 w 2972"/>
                <a:gd name="T5" fmla="*/ 0 h 51"/>
                <a:gd name="T6" fmla="*/ 0 w 2972"/>
                <a:gd name="T7" fmla="*/ 51 h 51"/>
                <a:gd name="T8" fmla="*/ 2972 w 2972"/>
                <a:gd name="T9" fmla="*/ 51 h 51"/>
                <a:gd name="T10" fmla="*/ 2972 w 2972"/>
                <a:gd name="T11" fmla="*/ 25 h 51"/>
              </a:gdLst>
              <a:ahLst/>
              <a:cxnLst>
                <a:cxn ang="0">
                  <a:pos x="T0" y="T1"/>
                </a:cxn>
                <a:cxn ang="0">
                  <a:pos x="T2" y="T3"/>
                </a:cxn>
                <a:cxn ang="0">
                  <a:pos x="T4" y="T5"/>
                </a:cxn>
                <a:cxn ang="0">
                  <a:pos x="T6" y="T7"/>
                </a:cxn>
                <a:cxn ang="0">
                  <a:pos x="T8" y="T9"/>
                </a:cxn>
                <a:cxn ang="0">
                  <a:pos x="T10" y="T11"/>
                </a:cxn>
              </a:cxnLst>
              <a:rect l="0" t="0" r="r" b="b"/>
              <a:pathLst>
                <a:path w="2972" h="51">
                  <a:moveTo>
                    <a:pt x="2972" y="25"/>
                  </a:moveTo>
                  <a:lnTo>
                    <a:pt x="2972" y="0"/>
                  </a:lnTo>
                  <a:lnTo>
                    <a:pt x="0" y="0"/>
                  </a:lnTo>
                  <a:lnTo>
                    <a:pt x="0" y="51"/>
                  </a:lnTo>
                  <a:lnTo>
                    <a:pt x="2972" y="51"/>
                  </a:lnTo>
                  <a:lnTo>
                    <a:pt x="2972" y="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 name="Freeform 15"/>
            <p:cNvSpPr>
              <a:spLocks/>
            </p:cNvSpPr>
            <p:nvPr/>
          </p:nvSpPr>
          <p:spPr bwMode="auto">
            <a:xfrm>
              <a:off x="4577" y="2427"/>
              <a:ext cx="3011" cy="52"/>
            </a:xfrm>
            <a:custGeom>
              <a:avLst/>
              <a:gdLst>
                <a:gd name="T0" fmla="*/ 0 w 3011"/>
                <a:gd name="T1" fmla="*/ 0 h 52"/>
                <a:gd name="T2" fmla="*/ 13 w 3011"/>
                <a:gd name="T3" fmla="*/ 52 h 52"/>
                <a:gd name="T4" fmla="*/ 3011 w 3011"/>
                <a:gd name="T5" fmla="*/ 52 h 52"/>
                <a:gd name="T6" fmla="*/ 3011 w 3011"/>
                <a:gd name="T7" fmla="*/ 0 h 52"/>
                <a:gd name="T8" fmla="*/ 13 w 3011"/>
                <a:gd name="T9" fmla="*/ 0 h 52"/>
                <a:gd name="T10" fmla="*/ 19 w 3011"/>
                <a:gd name="T11" fmla="*/ 52 h 52"/>
                <a:gd name="T12" fmla="*/ 0 w 3011"/>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3011" h="52">
                  <a:moveTo>
                    <a:pt x="0" y="0"/>
                  </a:moveTo>
                  <a:lnTo>
                    <a:pt x="13" y="52"/>
                  </a:lnTo>
                  <a:lnTo>
                    <a:pt x="3011" y="52"/>
                  </a:lnTo>
                  <a:lnTo>
                    <a:pt x="3011" y="0"/>
                  </a:lnTo>
                  <a:lnTo>
                    <a:pt x="13" y="0"/>
                  </a:lnTo>
                  <a:lnTo>
                    <a:pt x="19" y="52"/>
                  </a:lnTo>
                  <a:lnTo>
                    <a:pt x="0"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 name="Freeform 16"/>
            <p:cNvSpPr>
              <a:spLocks/>
            </p:cNvSpPr>
            <p:nvPr/>
          </p:nvSpPr>
          <p:spPr bwMode="auto">
            <a:xfrm>
              <a:off x="4577" y="1685"/>
              <a:ext cx="1537" cy="794"/>
            </a:xfrm>
            <a:custGeom>
              <a:avLst/>
              <a:gdLst>
                <a:gd name="T0" fmla="*/ 1537 w 1537"/>
                <a:gd name="T1" fmla="*/ 0 h 794"/>
                <a:gd name="T2" fmla="*/ 1512 w 1537"/>
                <a:gd name="T3" fmla="*/ 0 h 794"/>
                <a:gd name="T4" fmla="*/ 0 w 1537"/>
                <a:gd name="T5" fmla="*/ 742 h 794"/>
                <a:gd name="T6" fmla="*/ 19 w 1537"/>
                <a:gd name="T7" fmla="*/ 794 h 794"/>
                <a:gd name="T8" fmla="*/ 1537 w 1537"/>
                <a:gd name="T9" fmla="*/ 51 h 794"/>
                <a:gd name="T10" fmla="*/ 1512 w 1537"/>
                <a:gd name="T11" fmla="*/ 51 h 794"/>
                <a:gd name="T12" fmla="*/ 1537 w 1537"/>
                <a:gd name="T13" fmla="*/ 0 h 794"/>
                <a:gd name="T14" fmla="*/ 1524 w 1537"/>
                <a:gd name="T15" fmla="*/ 0 h 794"/>
                <a:gd name="T16" fmla="*/ 1512 w 1537"/>
                <a:gd name="T17" fmla="*/ 0 h 794"/>
                <a:gd name="T18" fmla="*/ 1537 w 1537"/>
                <a:gd name="T19"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7" h="794">
                  <a:moveTo>
                    <a:pt x="1537" y="0"/>
                  </a:moveTo>
                  <a:lnTo>
                    <a:pt x="1512" y="0"/>
                  </a:lnTo>
                  <a:lnTo>
                    <a:pt x="0" y="742"/>
                  </a:lnTo>
                  <a:lnTo>
                    <a:pt x="19" y="794"/>
                  </a:lnTo>
                  <a:lnTo>
                    <a:pt x="1537" y="51"/>
                  </a:lnTo>
                  <a:lnTo>
                    <a:pt x="1512" y="51"/>
                  </a:lnTo>
                  <a:lnTo>
                    <a:pt x="1537" y="0"/>
                  </a:lnTo>
                  <a:lnTo>
                    <a:pt x="1524" y="0"/>
                  </a:lnTo>
                  <a:lnTo>
                    <a:pt x="1512" y="0"/>
                  </a:lnTo>
                  <a:lnTo>
                    <a:pt x="153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 name="Freeform 17"/>
            <p:cNvSpPr>
              <a:spLocks/>
            </p:cNvSpPr>
            <p:nvPr/>
          </p:nvSpPr>
          <p:spPr bwMode="auto">
            <a:xfrm>
              <a:off x="6089" y="1685"/>
              <a:ext cx="1505" cy="788"/>
            </a:xfrm>
            <a:custGeom>
              <a:avLst/>
              <a:gdLst>
                <a:gd name="T0" fmla="*/ 1499 w 1505"/>
                <a:gd name="T1" fmla="*/ 768 h 788"/>
                <a:gd name="T2" fmla="*/ 1505 w 1505"/>
                <a:gd name="T3" fmla="*/ 742 h 788"/>
                <a:gd name="T4" fmla="*/ 25 w 1505"/>
                <a:gd name="T5" fmla="*/ 0 h 788"/>
                <a:gd name="T6" fmla="*/ 0 w 1505"/>
                <a:gd name="T7" fmla="*/ 51 h 788"/>
                <a:gd name="T8" fmla="*/ 1486 w 1505"/>
                <a:gd name="T9" fmla="*/ 788 h 788"/>
                <a:gd name="T10" fmla="*/ 1499 w 1505"/>
                <a:gd name="T11" fmla="*/ 768 h 788"/>
              </a:gdLst>
              <a:ahLst/>
              <a:cxnLst>
                <a:cxn ang="0">
                  <a:pos x="T0" y="T1"/>
                </a:cxn>
                <a:cxn ang="0">
                  <a:pos x="T2" y="T3"/>
                </a:cxn>
                <a:cxn ang="0">
                  <a:pos x="T4" y="T5"/>
                </a:cxn>
                <a:cxn ang="0">
                  <a:pos x="T6" y="T7"/>
                </a:cxn>
                <a:cxn ang="0">
                  <a:pos x="T8" y="T9"/>
                </a:cxn>
                <a:cxn ang="0">
                  <a:pos x="T10" y="T11"/>
                </a:cxn>
              </a:cxnLst>
              <a:rect l="0" t="0" r="r" b="b"/>
              <a:pathLst>
                <a:path w="1505" h="788">
                  <a:moveTo>
                    <a:pt x="1499" y="768"/>
                  </a:moveTo>
                  <a:lnTo>
                    <a:pt x="1505" y="742"/>
                  </a:lnTo>
                  <a:lnTo>
                    <a:pt x="25" y="0"/>
                  </a:lnTo>
                  <a:lnTo>
                    <a:pt x="0" y="51"/>
                  </a:lnTo>
                  <a:lnTo>
                    <a:pt x="1486" y="788"/>
                  </a:lnTo>
                  <a:lnTo>
                    <a:pt x="1499" y="768"/>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 name="Freeform 18"/>
            <p:cNvSpPr>
              <a:spLocks/>
            </p:cNvSpPr>
            <p:nvPr/>
          </p:nvSpPr>
          <p:spPr bwMode="auto">
            <a:xfrm>
              <a:off x="5194" y="2247"/>
              <a:ext cx="1732" cy="58"/>
            </a:xfrm>
            <a:custGeom>
              <a:avLst/>
              <a:gdLst>
                <a:gd name="T0" fmla="*/ 0 w 1732"/>
                <a:gd name="T1" fmla="*/ 6 h 58"/>
                <a:gd name="T2" fmla="*/ 13 w 1732"/>
                <a:gd name="T3" fmla="*/ 58 h 58"/>
                <a:gd name="T4" fmla="*/ 1732 w 1732"/>
                <a:gd name="T5" fmla="*/ 58 h 58"/>
                <a:gd name="T6" fmla="*/ 1732 w 1732"/>
                <a:gd name="T7" fmla="*/ 0 h 58"/>
                <a:gd name="T8" fmla="*/ 13 w 1732"/>
                <a:gd name="T9" fmla="*/ 0 h 58"/>
                <a:gd name="T10" fmla="*/ 19 w 1732"/>
                <a:gd name="T11" fmla="*/ 58 h 58"/>
                <a:gd name="T12" fmla="*/ 0 w 1732"/>
                <a:gd name="T13" fmla="*/ 6 h 58"/>
              </a:gdLst>
              <a:ahLst/>
              <a:cxnLst>
                <a:cxn ang="0">
                  <a:pos x="T0" y="T1"/>
                </a:cxn>
                <a:cxn ang="0">
                  <a:pos x="T2" y="T3"/>
                </a:cxn>
                <a:cxn ang="0">
                  <a:pos x="T4" y="T5"/>
                </a:cxn>
                <a:cxn ang="0">
                  <a:pos x="T6" y="T7"/>
                </a:cxn>
                <a:cxn ang="0">
                  <a:pos x="T8" y="T9"/>
                </a:cxn>
                <a:cxn ang="0">
                  <a:pos x="T10" y="T11"/>
                </a:cxn>
                <a:cxn ang="0">
                  <a:pos x="T12" y="T13"/>
                </a:cxn>
              </a:cxnLst>
              <a:rect l="0" t="0" r="r" b="b"/>
              <a:pathLst>
                <a:path w="1732" h="58">
                  <a:moveTo>
                    <a:pt x="0" y="6"/>
                  </a:moveTo>
                  <a:lnTo>
                    <a:pt x="13" y="58"/>
                  </a:lnTo>
                  <a:lnTo>
                    <a:pt x="1732" y="58"/>
                  </a:lnTo>
                  <a:lnTo>
                    <a:pt x="1732" y="0"/>
                  </a:lnTo>
                  <a:lnTo>
                    <a:pt x="13" y="0"/>
                  </a:lnTo>
                  <a:lnTo>
                    <a:pt x="19" y="58"/>
                  </a:lnTo>
                  <a:lnTo>
                    <a:pt x="0" y="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 name="Freeform 19"/>
            <p:cNvSpPr>
              <a:spLocks/>
            </p:cNvSpPr>
            <p:nvPr/>
          </p:nvSpPr>
          <p:spPr bwMode="auto">
            <a:xfrm>
              <a:off x="5194" y="1904"/>
              <a:ext cx="895" cy="401"/>
            </a:xfrm>
            <a:custGeom>
              <a:avLst/>
              <a:gdLst>
                <a:gd name="T0" fmla="*/ 895 w 895"/>
                <a:gd name="T1" fmla="*/ 0 h 401"/>
                <a:gd name="T2" fmla="*/ 876 w 895"/>
                <a:gd name="T3" fmla="*/ 0 h 401"/>
                <a:gd name="T4" fmla="*/ 0 w 895"/>
                <a:gd name="T5" fmla="*/ 349 h 401"/>
                <a:gd name="T6" fmla="*/ 19 w 895"/>
                <a:gd name="T7" fmla="*/ 401 h 401"/>
                <a:gd name="T8" fmla="*/ 895 w 895"/>
                <a:gd name="T9" fmla="*/ 52 h 401"/>
                <a:gd name="T10" fmla="*/ 876 w 895"/>
                <a:gd name="T11" fmla="*/ 52 h 401"/>
                <a:gd name="T12" fmla="*/ 895 w 895"/>
                <a:gd name="T13" fmla="*/ 0 h 401"/>
              </a:gdLst>
              <a:ahLst/>
              <a:cxnLst>
                <a:cxn ang="0">
                  <a:pos x="T0" y="T1"/>
                </a:cxn>
                <a:cxn ang="0">
                  <a:pos x="T2" y="T3"/>
                </a:cxn>
                <a:cxn ang="0">
                  <a:pos x="T4" y="T5"/>
                </a:cxn>
                <a:cxn ang="0">
                  <a:pos x="T6" y="T7"/>
                </a:cxn>
                <a:cxn ang="0">
                  <a:pos x="T8" y="T9"/>
                </a:cxn>
                <a:cxn ang="0">
                  <a:pos x="T10" y="T11"/>
                </a:cxn>
                <a:cxn ang="0">
                  <a:pos x="T12" y="T13"/>
                </a:cxn>
              </a:cxnLst>
              <a:rect l="0" t="0" r="r" b="b"/>
              <a:pathLst>
                <a:path w="895" h="401">
                  <a:moveTo>
                    <a:pt x="895" y="0"/>
                  </a:moveTo>
                  <a:lnTo>
                    <a:pt x="876" y="0"/>
                  </a:lnTo>
                  <a:lnTo>
                    <a:pt x="0" y="349"/>
                  </a:lnTo>
                  <a:lnTo>
                    <a:pt x="19" y="401"/>
                  </a:lnTo>
                  <a:lnTo>
                    <a:pt x="895" y="52"/>
                  </a:lnTo>
                  <a:lnTo>
                    <a:pt x="876" y="52"/>
                  </a:lnTo>
                  <a:lnTo>
                    <a:pt x="89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 name="Freeform 20"/>
            <p:cNvSpPr>
              <a:spLocks/>
            </p:cNvSpPr>
            <p:nvPr/>
          </p:nvSpPr>
          <p:spPr bwMode="auto">
            <a:xfrm>
              <a:off x="6070" y="1904"/>
              <a:ext cx="869" cy="401"/>
            </a:xfrm>
            <a:custGeom>
              <a:avLst/>
              <a:gdLst>
                <a:gd name="T0" fmla="*/ 856 w 869"/>
                <a:gd name="T1" fmla="*/ 375 h 401"/>
                <a:gd name="T2" fmla="*/ 869 w 869"/>
                <a:gd name="T3" fmla="*/ 349 h 401"/>
                <a:gd name="T4" fmla="*/ 19 w 869"/>
                <a:gd name="T5" fmla="*/ 0 h 401"/>
                <a:gd name="T6" fmla="*/ 0 w 869"/>
                <a:gd name="T7" fmla="*/ 52 h 401"/>
                <a:gd name="T8" fmla="*/ 844 w 869"/>
                <a:gd name="T9" fmla="*/ 401 h 401"/>
                <a:gd name="T10" fmla="*/ 856 w 869"/>
                <a:gd name="T11" fmla="*/ 375 h 401"/>
              </a:gdLst>
              <a:ahLst/>
              <a:cxnLst>
                <a:cxn ang="0">
                  <a:pos x="T0" y="T1"/>
                </a:cxn>
                <a:cxn ang="0">
                  <a:pos x="T2" y="T3"/>
                </a:cxn>
                <a:cxn ang="0">
                  <a:pos x="T4" y="T5"/>
                </a:cxn>
                <a:cxn ang="0">
                  <a:pos x="T6" y="T7"/>
                </a:cxn>
                <a:cxn ang="0">
                  <a:pos x="T8" y="T9"/>
                </a:cxn>
                <a:cxn ang="0">
                  <a:pos x="T10" y="T11"/>
                </a:cxn>
              </a:cxnLst>
              <a:rect l="0" t="0" r="r" b="b"/>
              <a:pathLst>
                <a:path w="869" h="401">
                  <a:moveTo>
                    <a:pt x="856" y="375"/>
                  </a:moveTo>
                  <a:lnTo>
                    <a:pt x="869" y="349"/>
                  </a:lnTo>
                  <a:lnTo>
                    <a:pt x="19" y="0"/>
                  </a:lnTo>
                  <a:lnTo>
                    <a:pt x="0" y="52"/>
                  </a:lnTo>
                  <a:lnTo>
                    <a:pt x="844" y="401"/>
                  </a:lnTo>
                  <a:lnTo>
                    <a:pt x="856" y="37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pic>
        <p:nvPicPr>
          <p:cNvPr id="32789" name="Picture 21" descr="Na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5125" y="121121"/>
            <a:ext cx="1077019" cy="818475"/>
          </a:xfrm>
          <a:prstGeom prst="rect">
            <a:avLst/>
          </a:prstGeom>
          <a:noFill/>
          <a:extLst>
            <a:ext uri="{909E8E84-426E-40DD-AFC4-6F175D3DCCD1}">
              <a14:hiddenFill xmlns:a14="http://schemas.microsoft.com/office/drawing/2010/main">
                <a:solidFill>
                  <a:srgbClr val="FFFFFF"/>
                </a:solidFill>
              </a14:hiddenFill>
            </a:ext>
          </a:extLst>
        </p:spPr>
      </p:pic>
      <p:sp>
        <p:nvSpPr>
          <p:cNvPr id="26" name="Content Placeholder 2"/>
          <p:cNvSpPr>
            <a:spLocks noGrp="1"/>
          </p:cNvSpPr>
          <p:nvPr>
            <p:ph idx="1"/>
          </p:nvPr>
        </p:nvSpPr>
        <p:spPr>
          <a:xfrm>
            <a:off x="471669" y="1442545"/>
            <a:ext cx="8229600" cy="4913805"/>
          </a:xfrm>
        </p:spPr>
        <p:txBody>
          <a:bodyPr>
            <a:normAutofit/>
          </a:bodyPr>
          <a:lstStyle/>
          <a:p>
            <a:r>
              <a:rPr lang="en-CA" dirty="0" smtClean="0">
                <a:solidFill>
                  <a:schemeClr val="tx2"/>
                </a:solidFill>
                <a:latin typeface="Calibri" panose="020F0502020204030204" pitchFamily="34" charset="0"/>
                <a:cs typeface="Calibri" panose="020F0502020204030204" pitchFamily="34" charset="0"/>
              </a:rPr>
              <a:t>readily understands all forms of written language, incl. lengthy, highly abstract, structurally or linguistically complex texts</a:t>
            </a:r>
            <a:endParaRPr lang="en-CA" dirty="0">
              <a:solidFill>
                <a:schemeClr val="tx2"/>
              </a:solidFill>
              <a:latin typeface="Calibri" panose="020F0502020204030204" pitchFamily="34" charset="0"/>
              <a:cs typeface="Calibri" panose="020F0502020204030204" pitchFamily="34" charset="0"/>
            </a:endParaRPr>
          </a:p>
          <a:p>
            <a:r>
              <a:rPr lang="en-CA" dirty="0" smtClean="0">
                <a:solidFill>
                  <a:schemeClr val="tx2"/>
                </a:solidFill>
                <a:latin typeface="Calibri" panose="020F0502020204030204" pitchFamily="34" charset="0"/>
                <a:cs typeface="Calibri" panose="020F0502020204030204" pitchFamily="34" charset="0"/>
              </a:rPr>
              <a:t>demonstrates strong competence in identifying author tone and attitude, and implied opinions </a:t>
            </a:r>
          </a:p>
          <a:p>
            <a:r>
              <a:rPr lang="en-CA" dirty="0" smtClean="0">
                <a:solidFill>
                  <a:schemeClr val="tx2"/>
                </a:solidFill>
                <a:latin typeface="Calibri" panose="020F0502020204030204" pitchFamily="34" charset="0"/>
                <a:cs typeface="Calibri" panose="020F0502020204030204" pitchFamily="34" charset="0"/>
              </a:rPr>
              <a:t>can follow innovative and unpredictable turns of thought</a:t>
            </a:r>
          </a:p>
          <a:p>
            <a:r>
              <a:rPr lang="en-CA" dirty="0" smtClean="0">
                <a:solidFill>
                  <a:schemeClr val="tx2"/>
                </a:solidFill>
                <a:latin typeface="Calibri" panose="020F0502020204030204" pitchFamily="34" charset="0"/>
                <a:cs typeface="Calibri" panose="020F0502020204030204" pitchFamily="34" charset="0"/>
              </a:rPr>
              <a:t>reads “beyond the lines” and makes evaluative judgements about the author’s assertions</a:t>
            </a:r>
          </a:p>
          <a:p>
            <a:r>
              <a:rPr lang="en-CA" dirty="0" smtClean="0">
                <a:solidFill>
                  <a:schemeClr val="tx2"/>
                </a:solidFill>
                <a:latin typeface="Calibri" panose="020F0502020204030204" pitchFamily="34" charset="0"/>
                <a:cs typeface="Calibri" panose="020F0502020204030204" pitchFamily="34" charset="0"/>
              </a:rPr>
              <a:t>has a vast vocabulary across a broad range of topics, but may have some difficulty with slang.</a:t>
            </a:r>
          </a:p>
        </p:txBody>
      </p:sp>
    </p:spTree>
    <p:extLst>
      <p:ext uri="{BB962C8B-B14F-4D97-AF65-F5344CB8AC3E}">
        <p14:creationId xmlns:p14="http://schemas.microsoft.com/office/powerpoint/2010/main" val="155655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2000"/>
                                        <p:tgtEl>
                                          <p:spTgt spid="26">
                                            <p:txEl>
                                              <p:pRg st="0" end="0"/>
                                            </p:txEl>
                                          </p:spTgt>
                                        </p:tgtEl>
                                      </p:cBhvr>
                                    </p:animEffect>
                                  </p:childTnLst>
                                </p:cTn>
                              </p:par>
                            </p:childTnLst>
                          </p:cTn>
                        </p:par>
                        <p:par>
                          <p:cTn id="8" fill="hold">
                            <p:stCondLst>
                              <p:cond delay="3000"/>
                            </p:stCondLst>
                            <p:childTnLst>
                              <p:par>
                                <p:cTn id="9" presetID="10" presetClass="entr" presetSubtype="0" fill="hold" grpId="0" nodeType="afterEffect">
                                  <p:stCondLst>
                                    <p:cond delay="1000"/>
                                  </p:stCondLst>
                                  <p:childTnLst>
                                    <p:set>
                                      <p:cBhvr>
                                        <p:cTn id="10" dur="1" fill="hold">
                                          <p:stCondLst>
                                            <p:cond delay="0"/>
                                          </p:stCondLst>
                                        </p:cTn>
                                        <p:tgtEl>
                                          <p:spTgt spid="26">
                                            <p:txEl>
                                              <p:pRg st="1" end="1"/>
                                            </p:txEl>
                                          </p:spTgt>
                                        </p:tgtEl>
                                        <p:attrNameLst>
                                          <p:attrName>style.visibility</p:attrName>
                                        </p:attrNameLst>
                                      </p:cBhvr>
                                      <p:to>
                                        <p:strVal val="visible"/>
                                      </p:to>
                                    </p:set>
                                    <p:animEffect transition="in" filter="fade">
                                      <p:cBhvr>
                                        <p:cTn id="11" dur="2000"/>
                                        <p:tgtEl>
                                          <p:spTgt spid="26">
                                            <p:txEl>
                                              <p:pRg st="1" end="1"/>
                                            </p:txEl>
                                          </p:spTgt>
                                        </p:tgtEl>
                                      </p:cBhvr>
                                    </p:animEffect>
                                  </p:childTnLst>
                                </p:cTn>
                              </p:par>
                            </p:childTnLst>
                          </p:cTn>
                        </p:par>
                        <p:par>
                          <p:cTn id="12" fill="hold">
                            <p:stCondLst>
                              <p:cond delay="6000"/>
                            </p:stCondLst>
                            <p:childTnLst>
                              <p:par>
                                <p:cTn id="13" presetID="10" presetClass="entr" presetSubtype="0" fill="hold" grpId="0" nodeType="afterEffect">
                                  <p:stCondLst>
                                    <p:cond delay="1000"/>
                                  </p:stCondLst>
                                  <p:childTnLst>
                                    <p:set>
                                      <p:cBhvr>
                                        <p:cTn id="14" dur="1" fill="hold">
                                          <p:stCondLst>
                                            <p:cond delay="0"/>
                                          </p:stCondLst>
                                        </p:cTn>
                                        <p:tgtEl>
                                          <p:spTgt spid="26">
                                            <p:txEl>
                                              <p:pRg st="2" end="2"/>
                                            </p:txEl>
                                          </p:spTgt>
                                        </p:tgtEl>
                                        <p:attrNameLst>
                                          <p:attrName>style.visibility</p:attrName>
                                        </p:attrNameLst>
                                      </p:cBhvr>
                                      <p:to>
                                        <p:strVal val="visible"/>
                                      </p:to>
                                    </p:set>
                                    <p:animEffect transition="in" filter="fade">
                                      <p:cBhvr>
                                        <p:cTn id="15" dur="2000"/>
                                        <p:tgtEl>
                                          <p:spTgt spid="26">
                                            <p:txEl>
                                              <p:pRg st="2" end="2"/>
                                            </p:txEl>
                                          </p:spTgt>
                                        </p:tgtEl>
                                      </p:cBhvr>
                                    </p:animEffect>
                                  </p:childTnLst>
                                </p:cTn>
                              </p:par>
                            </p:childTnLst>
                          </p:cTn>
                        </p:par>
                        <p:par>
                          <p:cTn id="16" fill="hold">
                            <p:stCondLst>
                              <p:cond delay="9000"/>
                            </p:stCondLst>
                            <p:childTnLst>
                              <p:par>
                                <p:cTn id="17" presetID="10" presetClass="entr" presetSubtype="0" fill="hold" grpId="0" nodeType="afterEffect">
                                  <p:stCondLst>
                                    <p:cond delay="1000"/>
                                  </p:stCondLst>
                                  <p:childTnLst>
                                    <p:set>
                                      <p:cBhvr>
                                        <p:cTn id="18" dur="1" fill="hold">
                                          <p:stCondLst>
                                            <p:cond delay="0"/>
                                          </p:stCondLst>
                                        </p:cTn>
                                        <p:tgtEl>
                                          <p:spTgt spid="26">
                                            <p:txEl>
                                              <p:pRg st="3" end="3"/>
                                            </p:txEl>
                                          </p:spTgt>
                                        </p:tgtEl>
                                        <p:attrNameLst>
                                          <p:attrName>style.visibility</p:attrName>
                                        </p:attrNameLst>
                                      </p:cBhvr>
                                      <p:to>
                                        <p:strVal val="visible"/>
                                      </p:to>
                                    </p:set>
                                    <p:animEffect transition="in" filter="fade">
                                      <p:cBhvr>
                                        <p:cTn id="19" dur="2000"/>
                                        <p:tgtEl>
                                          <p:spTgt spid="26">
                                            <p:txEl>
                                              <p:pRg st="3" end="3"/>
                                            </p:txEl>
                                          </p:spTgt>
                                        </p:tgtEl>
                                      </p:cBhvr>
                                    </p:animEffect>
                                  </p:childTnLst>
                                </p:cTn>
                              </p:par>
                            </p:childTnLst>
                          </p:cTn>
                        </p:par>
                        <p:par>
                          <p:cTn id="20" fill="hold">
                            <p:stCondLst>
                              <p:cond delay="12000"/>
                            </p:stCondLst>
                            <p:childTnLst>
                              <p:par>
                                <p:cTn id="21" presetID="10" presetClass="entr" presetSubtype="0" fill="hold" grpId="0" nodeType="afterEffect">
                                  <p:stCondLst>
                                    <p:cond delay="1000"/>
                                  </p:stCondLst>
                                  <p:childTnLst>
                                    <p:set>
                                      <p:cBhvr>
                                        <p:cTn id="22" dur="1" fill="hold">
                                          <p:stCondLst>
                                            <p:cond delay="0"/>
                                          </p:stCondLst>
                                        </p:cTn>
                                        <p:tgtEl>
                                          <p:spTgt spid="26">
                                            <p:txEl>
                                              <p:pRg st="4" end="4"/>
                                            </p:txEl>
                                          </p:spTgt>
                                        </p:tgtEl>
                                        <p:attrNameLst>
                                          <p:attrName>style.visibility</p:attrName>
                                        </p:attrNameLst>
                                      </p:cBhvr>
                                      <p:to>
                                        <p:strVal val="visible"/>
                                      </p:to>
                                    </p:set>
                                    <p:animEffect transition="in" filter="fade">
                                      <p:cBhvr>
                                        <p:cTn id="23" dur="2000"/>
                                        <p:tgtEl>
                                          <p:spTgt spid="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uiExpand="1" build="p"/>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608</TotalTime>
  <Words>1949</Words>
  <Application>Microsoft Office PowerPoint</Application>
  <PresentationFormat>Skærmshow (4:3)</PresentationFormat>
  <Paragraphs>283</Paragraphs>
  <Slides>25</Slides>
  <Notes>25</Notes>
  <HiddenSlides>2</HiddenSlides>
  <MMClips>0</MMClips>
  <ScaleCrop>false</ScaleCrop>
  <HeadingPairs>
    <vt:vector size="8" baseType="variant">
      <vt:variant>
        <vt:lpstr>Benyttede skrifttyper</vt:lpstr>
      </vt:variant>
      <vt:variant>
        <vt:i4>13</vt:i4>
      </vt:variant>
      <vt:variant>
        <vt:lpstr>Tema</vt:lpstr>
      </vt:variant>
      <vt:variant>
        <vt:i4>2</vt:i4>
      </vt:variant>
      <vt:variant>
        <vt:lpstr>Integrerede OLE-servere</vt:lpstr>
      </vt:variant>
      <vt:variant>
        <vt:i4>1</vt:i4>
      </vt:variant>
      <vt:variant>
        <vt:lpstr>Slidetitler</vt:lpstr>
      </vt:variant>
      <vt:variant>
        <vt:i4>25</vt:i4>
      </vt:variant>
    </vt:vector>
  </HeadingPairs>
  <TitlesOfParts>
    <vt:vector size="41" baseType="lpstr">
      <vt:lpstr>ＭＳ Ｐゴシック</vt:lpstr>
      <vt:lpstr>Apple Chancery</vt:lpstr>
      <vt:lpstr>Arial</vt:lpstr>
      <vt:lpstr>Arial Black</vt:lpstr>
      <vt:lpstr>Calibri</vt:lpstr>
      <vt:lpstr>Cambria</vt:lpstr>
      <vt:lpstr>Century Gothic</vt:lpstr>
      <vt:lpstr>Comic Sans MS</vt:lpstr>
      <vt:lpstr>Courier New</vt:lpstr>
      <vt:lpstr>Monotype Sorts</vt:lpstr>
      <vt:lpstr>Palatino Linotype</vt:lpstr>
      <vt:lpstr>Times New Roman</vt:lpstr>
      <vt:lpstr>Wingdings</vt:lpstr>
      <vt:lpstr>Custom Design</vt:lpstr>
      <vt:lpstr>Executive</vt:lpstr>
      <vt:lpstr>CorelDRAW</vt:lpstr>
      <vt:lpstr>PowerPoint-præsentation</vt:lpstr>
      <vt:lpstr>Scope of Presentation</vt:lpstr>
      <vt:lpstr>PowerPoint-præsentation</vt:lpstr>
      <vt:lpstr>Introduction and Background</vt:lpstr>
      <vt:lpstr>Working Group Members</vt:lpstr>
      <vt:lpstr>Products</vt:lpstr>
      <vt:lpstr>Level 4 Construct</vt:lpstr>
      <vt:lpstr>Level 4 Language Use</vt:lpstr>
      <vt:lpstr>The Level 4 Reader</vt:lpstr>
      <vt:lpstr>The Expanding Scale</vt:lpstr>
      <vt:lpstr>Prototype Test </vt:lpstr>
      <vt:lpstr>Piloting (via Speaking/Writing)</vt:lpstr>
      <vt:lpstr>Trialing (NATO HQs Brussels and SHAPE)</vt:lpstr>
      <vt:lpstr>Level 4 Reading Text Sample</vt:lpstr>
      <vt:lpstr>Sample Test Item</vt:lpstr>
      <vt:lpstr>Sample Performance</vt:lpstr>
      <vt:lpstr>Validation </vt:lpstr>
      <vt:lpstr>Validation Results  (multi-faceted Rasch measurement [MFRM])</vt:lpstr>
      <vt:lpstr>Challenges</vt:lpstr>
      <vt:lpstr>PowerPoint-præsentation</vt:lpstr>
      <vt:lpstr>Next Steps?</vt:lpstr>
      <vt:lpstr>References</vt:lpstr>
      <vt:lpstr>Thank you!</vt:lpstr>
      <vt:lpstr>Level 4 Reading Construct</vt:lpstr>
      <vt:lpstr>Level 4 Text Classification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L4 Reading Proficiency</dc:title>
  <dc:subject>Language Testing Seminar</dc:subject>
  <dc:creator>Seinhorst</dc:creator>
  <cp:lastModifiedBy>Kaare Kildevang-Jakobsen</cp:lastModifiedBy>
  <cp:revision>703</cp:revision>
  <cp:lastPrinted>2017-05-11T11:18:03Z</cp:lastPrinted>
  <dcterms:created xsi:type="dcterms:W3CDTF">1997-10-06T23:22:08Z</dcterms:created>
  <dcterms:modified xsi:type="dcterms:W3CDTF">2017-05-18T06:39:51Z</dcterms:modified>
</cp:coreProperties>
</file>