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6"/>
  </p:notesMasterIdLst>
  <p:sldIdLst>
    <p:sldId id="269" r:id="rId5"/>
    <p:sldId id="309" r:id="rId6"/>
    <p:sldId id="310" r:id="rId7"/>
    <p:sldId id="313" r:id="rId8"/>
    <p:sldId id="330" r:id="rId9"/>
    <p:sldId id="327" r:id="rId10"/>
    <p:sldId id="317" r:id="rId11"/>
    <p:sldId id="311" r:id="rId12"/>
    <p:sldId id="316" r:id="rId13"/>
    <p:sldId id="312" r:id="rId14"/>
    <p:sldId id="334" r:id="rId15"/>
    <p:sldId id="318" r:id="rId16"/>
    <p:sldId id="314" r:id="rId17"/>
    <p:sldId id="326" r:id="rId18"/>
    <p:sldId id="319" r:id="rId19"/>
    <p:sldId id="324" r:id="rId20"/>
    <p:sldId id="329" r:id="rId21"/>
    <p:sldId id="325" r:id="rId22"/>
    <p:sldId id="328" r:id="rId23"/>
    <p:sldId id="331" r:id="rId24"/>
    <p:sldId id="333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AA7F3-A16B-4E53-A6B3-3188F28940E1}" v="173" dt="2025-05-18T16:12:48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318" autoAdjust="0"/>
  </p:normalViewPr>
  <p:slideViewPr>
    <p:cSldViewPr snapToGrid="0">
      <p:cViewPr varScale="1">
        <p:scale>
          <a:sx n="96" d="100"/>
          <a:sy n="96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C34DC-9C1A-4ECB-8242-6F98758B9E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B31C8F-2C5F-47BC-A84C-2D1A49F94BDB}">
      <dgm:prSet/>
      <dgm:spPr/>
      <dgm:t>
        <a:bodyPr/>
        <a:lstStyle/>
        <a:p>
          <a:r>
            <a:rPr lang="fr-CA"/>
            <a:t>Response by DND:</a:t>
          </a:r>
          <a:endParaRPr lang="en-US"/>
        </a:p>
      </dgm:t>
    </dgm:pt>
    <dgm:pt modelId="{F53CFEE4-78BF-4D4E-B43B-5B9D5BA83F70}" type="parTrans" cxnId="{0EBF9DA0-5F91-41D5-938E-CE7B29550BB7}">
      <dgm:prSet/>
      <dgm:spPr/>
      <dgm:t>
        <a:bodyPr/>
        <a:lstStyle/>
        <a:p>
          <a:endParaRPr lang="en-US"/>
        </a:p>
      </dgm:t>
    </dgm:pt>
    <dgm:pt modelId="{453C4332-B0F7-4E05-B40A-1109AB794BAD}" type="sibTrans" cxnId="{0EBF9DA0-5F91-41D5-938E-CE7B29550BB7}">
      <dgm:prSet/>
      <dgm:spPr/>
      <dgm:t>
        <a:bodyPr/>
        <a:lstStyle/>
        <a:p>
          <a:endParaRPr lang="en-US"/>
        </a:p>
      </dgm:t>
    </dgm:pt>
    <dgm:pt modelId="{23E023EB-B27C-48D3-81D6-F15B2E97606E}">
      <dgm:prSet/>
      <dgm:spPr/>
      <dgm:t>
        <a:bodyPr/>
        <a:lstStyle/>
        <a:p>
          <a:r>
            <a:rPr lang="fr-CA"/>
            <a:t>Review of the training model</a:t>
          </a:r>
          <a:endParaRPr lang="en-US"/>
        </a:p>
      </dgm:t>
    </dgm:pt>
    <dgm:pt modelId="{F8F2918E-4FCD-42B1-9C75-D1D5EA4FC32B}" type="parTrans" cxnId="{F315BB51-706D-4AB2-86A8-B6FAC5A03633}">
      <dgm:prSet/>
      <dgm:spPr/>
      <dgm:t>
        <a:bodyPr/>
        <a:lstStyle/>
        <a:p>
          <a:endParaRPr lang="en-US"/>
        </a:p>
      </dgm:t>
    </dgm:pt>
    <dgm:pt modelId="{EF178169-2380-4FCB-9587-3612E5F37353}" type="sibTrans" cxnId="{F315BB51-706D-4AB2-86A8-B6FAC5A03633}">
      <dgm:prSet/>
      <dgm:spPr/>
      <dgm:t>
        <a:bodyPr/>
        <a:lstStyle/>
        <a:p>
          <a:endParaRPr lang="en-US"/>
        </a:p>
      </dgm:t>
    </dgm:pt>
    <dgm:pt modelId="{2CD7CFF8-C744-4DD1-B9B6-7B94444CF687}">
      <dgm:prSet/>
      <dgm:spPr/>
      <dgm:t>
        <a:bodyPr/>
        <a:lstStyle/>
        <a:p>
          <a:r>
            <a:rPr lang="fr-CA"/>
            <a:t>Moving toward decentralized training</a:t>
          </a:r>
          <a:endParaRPr lang="en-US"/>
        </a:p>
      </dgm:t>
    </dgm:pt>
    <dgm:pt modelId="{D51A3AE9-7682-462E-AC09-8224C3C78CE0}" type="parTrans" cxnId="{7E0A0317-A6EF-4607-AFAF-D122EB250D49}">
      <dgm:prSet/>
      <dgm:spPr/>
      <dgm:t>
        <a:bodyPr/>
        <a:lstStyle/>
        <a:p>
          <a:endParaRPr lang="en-US"/>
        </a:p>
      </dgm:t>
    </dgm:pt>
    <dgm:pt modelId="{D21CE657-18A7-43D9-9D70-2870B83EC192}" type="sibTrans" cxnId="{7E0A0317-A6EF-4607-AFAF-D122EB250D49}">
      <dgm:prSet/>
      <dgm:spPr/>
      <dgm:t>
        <a:bodyPr/>
        <a:lstStyle/>
        <a:p>
          <a:endParaRPr lang="en-US"/>
        </a:p>
      </dgm:t>
    </dgm:pt>
    <dgm:pt modelId="{1E50BFFF-C0F7-4A8B-98C5-010A1AC09B7D}">
      <dgm:prSet/>
      <dgm:spPr/>
      <dgm:t>
        <a:bodyPr/>
        <a:lstStyle/>
        <a:p>
          <a:r>
            <a:rPr lang="fr-CA"/>
            <a:t>Integration of language learning into operational schedules</a:t>
          </a:r>
          <a:endParaRPr lang="en-US"/>
        </a:p>
      </dgm:t>
    </dgm:pt>
    <dgm:pt modelId="{7DD844AD-785B-4FEF-8508-6F423F4A665D}" type="parTrans" cxnId="{9C5F0DD1-69EB-456A-B178-A5FAD6467DF1}">
      <dgm:prSet/>
      <dgm:spPr/>
      <dgm:t>
        <a:bodyPr/>
        <a:lstStyle/>
        <a:p>
          <a:endParaRPr lang="en-US"/>
        </a:p>
      </dgm:t>
    </dgm:pt>
    <dgm:pt modelId="{2066F496-A72F-4C6A-A193-7949E06B01B6}" type="sibTrans" cxnId="{9C5F0DD1-69EB-456A-B178-A5FAD6467DF1}">
      <dgm:prSet/>
      <dgm:spPr/>
      <dgm:t>
        <a:bodyPr/>
        <a:lstStyle/>
        <a:p>
          <a:endParaRPr lang="en-US"/>
        </a:p>
      </dgm:t>
    </dgm:pt>
    <dgm:pt modelId="{640319C0-F0B5-4221-87C9-0176DC102D0C}">
      <dgm:prSet/>
      <dgm:spPr/>
      <dgm:t>
        <a:bodyPr/>
        <a:lstStyle/>
        <a:p>
          <a:r>
            <a:rPr lang="fr-CA"/>
            <a:t>Use of technology and blended learning</a:t>
          </a:r>
          <a:endParaRPr lang="en-US"/>
        </a:p>
      </dgm:t>
    </dgm:pt>
    <dgm:pt modelId="{B5EB60E3-5E3C-4B0B-B4B8-9BA41FE67533}" type="parTrans" cxnId="{C1CD17FA-688E-4DDA-BE5C-B59AEF9F13D0}">
      <dgm:prSet/>
      <dgm:spPr/>
      <dgm:t>
        <a:bodyPr/>
        <a:lstStyle/>
        <a:p>
          <a:endParaRPr lang="en-US"/>
        </a:p>
      </dgm:t>
    </dgm:pt>
    <dgm:pt modelId="{2C5D7537-F839-41D0-A676-0DD65223F635}" type="sibTrans" cxnId="{C1CD17FA-688E-4DDA-BE5C-B59AEF9F13D0}">
      <dgm:prSet/>
      <dgm:spPr/>
      <dgm:t>
        <a:bodyPr/>
        <a:lstStyle/>
        <a:p>
          <a:endParaRPr lang="en-US"/>
        </a:p>
      </dgm:t>
    </dgm:pt>
    <dgm:pt modelId="{370E7BB6-23DB-42D4-9545-1B7A64F784F9}">
      <dgm:prSet/>
      <dgm:spPr/>
      <dgm:t>
        <a:bodyPr/>
        <a:lstStyle/>
        <a:p>
          <a:r>
            <a:rPr lang="fr-CA" dirty="0"/>
            <a:t>Need for </a:t>
          </a:r>
          <a:r>
            <a:rPr lang="fr-CA" dirty="0" err="1"/>
            <a:t>core</a:t>
          </a:r>
          <a:r>
            <a:rPr lang="fr-CA" dirty="0"/>
            <a:t> </a:t>
          </a:r>
          <a:r>
            <a:rPr lang="fr-CA" dirty="0" err="1"/>
            <a:t>military</a:t>
          </a:r>
          <a:r>
            <a:rPr lang="fr-CA" dirty="0"/>
            <a:t> </a:t>
          </a:r>
          <a:r>
            <a:rPr lang="fr-CA" dirty="0" err="1"/>
            <a:t>common</a:t>
          </a:r>
          <a:r>
            <a:rPr lang="fr-CA" dirty="0"/>
            <a:t> </a:t>
          </a:r>
          <a:r>
            <a:rPr lang="fr-CA" dirty="0" err="1"/>
            <a:t>language</a:t>
          </a:r>
          <a:endParaRPr lang="en-US" dirty="0"/>
        </a:p>
      </dgm:t>
    </dgm:pt>
    <dgm:pt modelId="{B4F1ED3D-9C4E-446E-AFE0-1EFF15D9952C}" type="parTrans" cxnId="{5C759D31-63A0-484B-8749-F7B1828C68DA}">
      <dgm:prSet/>
      <dgm:spPr/>
      <dgm:t>
        <a:bodyPr/>
        <a:lstStyle/>
        <a:p>
          <a:endParaRPr lang="en-US"/>
        </a:p>
      </dgm:t>
    </dgm:pt>
    <dgm:pt modelId="{00B72802-D128-4608-B7E3-8E63AC17DA9C}" type="sibTrans" cxnId="{5C759D31-63A0-484B-8749-F7B1828C68DA}">
      <dgm:prSet/>
      <dgm:spPr/>
      <dgm:t>
        <a:bodyPr/>
        <a:lstStyle/>
        <a:p>
          <a:endParaRPr lang="en-US"/>
        </a:p>
      </dgm:t>
    </dgm:pt>
    <dgm:pt modelId="{0C490C36-202E-40E5-A4C5-57C6775F394A}">
      <dgm:prSet/>
      <dgm:spPr/>
      <dgm:t>
        <a:bodyPr/>
        <a:lstStyle/>
        <a:p>
          <a:r>
            <a:rPr lang="fr-CA"/>
            <a:t>Standardization required due to decentralization</a:t>
          </a:r>
          <a:endParaRPr lang="en-US"/>
        </a:p>
      </dgm:t>
    </dgm:pt>
    <dgm:pt modelId="{B2F8A6A0-9968-46E9-AF6D-93EE96A5DE58}" type="parTrans" cxnId="{5F63684B-D240-4AD7-B083-F2E73CCD7A66}">
      <dgm:prSet/>
      <dgm:spPr/>
      <dgm:t>
        <a:bodyPr/>
        <a:lstStyle/>
        <a:p>
          <a:endParaRPr lang="en-US"/>
        </a:p>
      </dgm:t>
    </dgm:pt>
    <dgm:pt modelId="{675853A5-EF00-4D24-82B3-722182BC9A50}" type="sibTrans" cxnId="{5F63684B-D240-4AD7-B083-F2E73CCD7A66}">
      <dgm:prSet/>
      <dgm:spPr/>
      <dgm:t>
        <a:bodyPr/>
        <a:lstStyle/>
        <a:p>
          <a:endParaRPr lang="en-US"/>
        </a:p>
      </dgm:t>
    </dgm:pt>
    <dgm:pt modelId="{86C73D91-16AB-4768-BC4C-6B78E1E3A499}" type="pres">
      <dgm:prSet presAssocID="{837C34DC-9C1A-4ECB-8242-6F98758B9E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1B1B8D-1E2E-48BC-A17F-70EA196407D4}" type="pres">
      <dgm:prSet presAssocID="{F5B31C8F-2C5F-47BC-A84C-2D1A49F94BDB}" presName="thickLine" presStyleLbl="alignNode1" presStyleIdx="0" presStyleCnt="7"/>
      <dgm:spPr/>
    </dgm:pt>
    <dgm:pt modelId="{C73B3180-9CC0-4999-9C51-FD05056DE4C1}" type="pres">
      <dgm:prSet presAssocID="{F5B31C8F-2C5F-47BC-A84C-2D1A49F94BDB}" presName="horz1" presStyleCnt="0"/>
      <dgm:spPr/>
    </dgm:pt>
    <dgm:pt modelId="{A207E298-D42A-4D18-9695-CF7509E9A456}" type="pres">
      <dgm:prSet presAssocID="{F5B31C8F-2C5F-47BC-A84C-2D1A49F94BDB}" presName="tx1" presStyleLbl="revTx" presStyleIdx="0" presStyleCnt="7"/>
      <dgm:spPr/>
      <dgm:t>
        <a:bodyPr/>
        <a:lstStyle/>
        <a:p>
          <a:endParaRPr lang="en-US"/>
        </a:p>
      </dgm:t>
    </dgm:pt>
    <dgm:pt modelId="{15ABF974-B50E-46E2-B993-A7759DFFCC55}" type="pres">
      <dgm:prSet presAssocID="{F5B31C8F-2C5F-47BC-A84C-2D1A49F94BDB}" presName="vert1" presStyleCnt="0"/>
      <dgm:spPr/>
    </dgm:pt>
    <dgm:pt modelId="{36111448-09BA-486F-B4E6-0026C36DEA1A}" type="pres">
      <dgm:prSet presAssocID="{23E023EB-B27C-48D3-81D6-F15B2E97606E}" presName="thickLine" presStyleLbl="alignNode1" presStyleIdx="1" presStyleCnt="7"/>
      <dgm:spPr/>
    </dgm:pt>
    <dgm:pt modelId="{46C016D8-C357-4E78-B34B-9E70331115EB}" type="pres">
      <dgm:prSet presAssocID="{23E023EB-B27C-48D3-81D6-F15B2E97606E}" presName="horz1" presStyleCnt="0"/>
      <dgm:spPr/>
    </dgm:pt>
    <dgm:pt modelId="{B7462635-C479-4949-B2A3-A06402A148E4}" type="pres">
      <dgm:prSet presAssocID="{23E023EB-B27C-48D3-81D6-F15B2E97606E}" presName="tx1" presStyleLbl="revTx" presStyleIdx="1" presStyleCnt="7"/>
      <dgm:spPr/>
      <dgm:t>
        <a:bodyPr/>
        <a:lstStyle/>
        <a:p>
          <a:endParaRPr lang="en-US"/>
        </a:p>
      </dgm:t>
    </dgm:pt>
    <dgm:pt modelId="{81D67B8A-3CA6-4E44-B933-16D62F2BF1A3}" type="pres">
      <dgm:prSet presAssocID="{23E023EB-B27C-48D3-81D6-F15B2E97606E}" presName="vert1" presStyleCnt="0"/>
      <dgm:spPr/>
    </dgm:pt>
    <dgm:pt modelId="{1B1E8239-8341-4990-84E5-77E21635D527}" type="pres">
      <dgm:prSet presAssocID="{2CD7CFF8-C744-4DD1-B9B6-7B94444CF687}" presName="thickLine" presStyleLbl="alignNode1" presStyleIdx="2" presStyleCnt="7"/>
      <dgm:spPr/>
    </dgm:pt>
    <dgm:pt modelId="{7749DFF0-F1DE-463F-A2B6-9524F39B9E94}" type="pres">
      <dgm:prSet presAssocID="{2CD7CFF8-C744-4DD1-B9B6-7B94444CF687}" presName="horz1" presStyleCnt="0"/>
      <dgm:spPr/>
    </dgm:pt>
    <dgm:pt modelId="{A3D3369B-D933-4B4C-A2B4-A27D640C56E6}" type="pres">
      <dgm:prSet presAssocID="{2CD7CFF8-C744-4DD1-B9B6-7B94444CF687}" presName="tx1" presStyleLbl="revTx" presStyleIdx="2" presStyleCnt="7"/>
      <dgm:spPr/>
      <dgm:t>
        <a:bodyPr/>
        <a:lstStyle/>
        <a:p>
          <a:endParaRPr lang="en-US"/>
        </a:p>
      </dgm:t>
    </dgm:pt>
    <dgm:pt modelId="{E73C2800-1FED-4013-835A-1A54A2572295}" type="pres">
      <dgm:prSet presAssocID="{2CD7CFF8-C744-4DD1-B9B6-7B94444CF687}" presName="vert1" presStyleCnt="0"/>
      <dgm:spPr/>
    </dgm:pt>
    <dgm:pt modelId="{D824D5BE-8D55-4390-9AAF-3880BBE32F2C}" type="pres">
      <dgm:prSet presAssocID="{1E50BFFF-C0F7-4A8B-98C5-010A1AC09B7D}" presName="thickLine" presStyleLbl="alignNode1" presStyleIdx="3" presStyleCnt="7"/>
      <dgm:spPr/>
    </dgm:pt>
    <dgm:pt modelId="{3C31FA8E-B07B-4862-96C8-853ED5B2EA64}" type="pres">
      <dgm:prSet presAssocID="{1E50BFFF-C0F7-4A8B-98C5-010A1AC09B7D}" presName="horz1" presStyleCnt="0"/>
      <dgm:spPr/>
    </dgm:pt>
    <dgm:pt modelId="{1F77714A-0C40-479E-9B05-A6A06965C374}" type="pres">
      <dgm:prSet presAssocID="{1E50BFFF-C0F7-4A8B-98C5-010A1AC09B7D}" presName="tx1" presStyleLbl="revTx" presStyleIdx="3" presStyleCnt="7"/>
      <dgm:spPr/>
      <dgm:t>
        <a:bodyPr/>
        <a:lstStyle/>
        <a:p>
          <a:endParaRPr lang="en-US"/>
        </a:p>
      </dgm:t>
    </dgm:pt>
    <dgm:pt modelId="{66C5D659-58C8-4643-A714-1BFB49E9DB33}" type="pres">
      <dgm:prSet presAssocID="{1E50BFFF-C0F7-4A8B-98C5-010A1AC09B7D}" presName="vert1" presStyleCnt="0"/>
      <dgm:spPr/>
    </dgm:pt>
    <dgm:pt modelId="{94A4F8A3-B992-4D46-B203-79C836135327}" type="pres">
      <dgm:prSet presAssocID="{640319C0-F0B5-4221-87C9-0176DC102D0C}" presName="thickLine" presStyleLbl="alignNode1" presStyleIdx="4" presStyleCnt="7"/>
      <dgm:spPr/>
    </dgm:pt>
    <dgm:pt modelId="{A760D991-31EC-48F7-A8FB-8E01800D5760}" type="pres">
      <dgm:prSet presAssocID="{640319C0-F0B5-4221-87C9-0176DC102D0C}" presName="horz1" presStyleCnt="0"/>
      <dgm:spPr/>
    </dgm:pt>
    <dgm:pt modelId="{04B8FE49-02C8-4B07-8E47-AF3ECB183C1E}" type="pres">
      <dgm:prSet presAssocID="{640319C0-F0B5-4221-87C9-0176DC102D0C}" presName="tx1" presStyleLbl="revTx" presStyleIdx="4" presStyleCnt="7"/>
      <dgm:spPr/>
      <dgm:t>
        <a:bodyPr/>
        <a:lstStyle/>
        <a:p>
          <a:endParaRPr lang="en-US"/>
        </a:p>
      </dgm:t>
    </dgm:pt>
    <dgm:pt modelId="{DEDD5282-AA9B-48D8-BFDC-5673234ABC6B}" type="pres">
      <dgm:prSet presAssocID="{640319C0-F0B5-4221-87C9-0176DC102D0C}" presName="vert1" presStyleCnt="0"/>
      <dgm:spPr/>
    </dgm:pt>
    <dgm:pt modelId="{81AE996F-C47A-4EB3-93EF-9ADDF12C2963}" type="pres">
      <dgm:prSet presAssocID="{370E7BB6-23DB-42D4-9545-1B7A64F784F9}" presName="thickLine" presStyleLbl="alignNode1" presStyleIdx="5" presStyleCnt="7"/>
      <dgm:spPr/>
    </dgm:pt>
    <dgm:pt modelId="{F1816B03-2169-4789-945C-6FA0581A7428}" type="pres">
      <dgm:prSet presAssocID="{370E7BB6-23DB-42D4-9545-1B7A64F784F9}" presName="horz1" presStyleCnt="0"/>
      <dgm:spPr/>
    </dgm:pt>
    <dgm:pt modelId="{B05351F6-2FB8-4030-B7E1-C4F79F15D6C4}" type="pres">
      <dgm:prSet presAssocID="{370E7BB6-23DB-42D4-9545-1B7A64F784F9}" presName="tx1" presStyleLbl="revTx" presStyleIdx="5" presStyleCnt="7"/>
      <dgm:spPr/>
      <dgm:t>
        <a:bodyPr/>
        <a:lstStyle/>
        <a:p>
          <a:endParaRPr lang="en-US"/>
        </a:p>
      </dgm:t>
    </dgm:pt>
    <dgm:pt modelId="{E69FA6CA-2F54-4BBC-A6DE-DC46979E4D7B}" type="pres">
      <dgm:prSet presAssocID="{370E7BB6-23DB-42D4-9545-1B7A64F784F9}" presName="vert1" presStyleCnt="0"/>
      <dgm:spPr/>
    </dgm:pt>
    <dgm:pt modelId="{F5C67C0A-449C-4593-BC93-98E112E09817}" type="pres">
      <dgm:prSet presAssocID="{0C490C36-202E-40E5-A4C5-57C6775F394A}" presName="thickLine" presStyleLbl="alignNode1" presStyleIdx="6" presStyleCnt="7"/>
      <dgm:spPr/>
    </dgm:pt>
    <dgm:pt modelId="{7A9464FE-D490-4736-9507-657C7564C6C7}" type="pres">
      <dgm:prSet presAssocID="{0C490C36-202E-40E5-A4C5-57C6775F394A}" presName="horz1" presStyleCnt="0"/>
      <dgm:spPr/>
    </dgm:pt>
    <dgm:pt modelId="{FE08647E-E9B8-4A81-AF9C-C3531581ACFC}" type="pres">
      <dgm:prSet presAssocID="{0C490C36-202E-40E5-A4C5-57C6775F394A}" presName="tx1" presStyleLbl="revTx" presStyleIdx="6" presStyleCnt="7"/>
      <dgm:spPr/>
      <dgm:t>
        <a:bodyPr/>
        <a:lstStyle/>
        <a:p>
          <a:endParaRPr lang="en-US"/>
        </a:p>
      </dgm:t>
    </dgm:pt>
    <dgm:pt modelId="{8515F6A2-191C-4ECD-A17F-B50D89F1F6A2}" type="pres">
      <dgm:prSet presAssocID="{0C490C36-202E-40E5-A4C5-57C6775F394A}" presName="vert1" presStyleCnt="0"/>
      <dgm:spPr/>
    </dgm:pt>
  </dgm:ptLst>
  <dgm:cxnLst>
    <dgm:cxn modelId="{21FF5944-F418-4D4F-92DD-3ED53C8EB48A}" type="presOf" srcId="{0C490C36-202E-40E5-A4C5-57C6775F394A}" destId="{FE08647E-E9B8-4A81-AF9C-C3531581ACFC}" srcOrd="0" destOrd="0" presId="urn:microsoft.com/office/officeart/2008/layout/LinedList"/>
    <dgm:cxn modelId="{9C5F0DD1-69EB-456A-B178-A5FAD6467DF1}" srcId="{837C34DC-9C1A-4ECB-8242-6F98758B9EA7}" destId="{1E50BFFF-C0F7-4A8B-98C5-010A1AC09B7D}" srcOrd="3" destOrd="0" parTransId="{7DD844AD-785B-4FEF-8508-6F423F4A665D}" sibTransId="{2066F496-A72F-4C6A-A193-7949E06B01B6}"/>
    <dgm:cxn modelId="{D258B28C-B228-44E6-85D8-85C2F78DA7F0}" type="presOf" srcId="{2CD7CFF8-C744-4DD1-B9B6-7B94444CF687}" destId="{A3D3369B-D933-4B4C-A2B4-A27D640C56E6}" srcOrd="0" destOrd="0" presId="urn:microsoft.com/office/officeart/2008/layout/LinedList"/>
    <dgm:cxn modelId="{77D4057D-147D-4BBB-97D8-15296A3055BC}" type="presOf" srcId="{370E7BB6-23DB-42D4-9545-1B7A64F784F9}" destId="{B05351F6-2FB8-4030-B7E1-C4F79F15D6C4}" srcOrd="0" destOrd="0" presId="urn:microsoft.com/office/officeart/2008/layout/LinedList"/>
    <dgm:cxn modelId="{03CBE16D-5AD4-431E-AB26-6D84930F5ED9}" type="presOf" srcId="{F5B31C8F-2C5F-47BC-A84C-2D1A49F94BDB}" destId="{A207E298-D42A-4D18-9695-CF7509E9A456}" srcOrd="0" destOrd="0" presId="urn:microsoft.com/office/officeart/2008/layout/LinedList"/>
    <dgm:cxn modelId="{5F63684B-D240-4AD7-B083-F2E73CCD7A66}" srcId="{837C34DC-9C1A-4ECB-8242-6F98758B9EA7}" destId="{0C490C36-202E-40E5-A4C5-57C6775F394A}" srcOrd="6" destOrd="0" parTransId="{B2F8A6A0-9968-46E9-AF6D-93EE96A5DE58}" sibTransId="{675853A5-EF00-4D24-82B3-722182BC9A50}"/>
    <dgm:cxn modelId="{0EBF9DA0-5F91-41D5-938E-CE7B29550BB7}" srcId="{837C34DC-9C1A-4ECB-8242-6F98758B9EA7}" destId="{F5B31C8F-2C5F-47BC-A84C-2D1A49F94BDB}" srcOrd="0" destOrd="0" parTransId="{F53CFEE4-78BF-4D4E-B43B-5B9D5BA83F70}" sibTransId="{453C4332-B0F7-4E05-B40A-1109AB794BAD}"/>
    <dgm:cxn modelId="{AEC53FF0-ABF1-4234-B18C-3C625074B88E}" type="presOf" srcId="{23E023EB-B27C-48D3-81D6-F15B2E97606E}" destId="{B7462635-C479-4949-B2A3-A06402A148E4}" srcOrd="0" destOrd="0" presId="urn:microsoft.com/office/officeart/2008/layout/LinedList"/>
    <dgm:cxn modelId="{5C759D31-63A0-484B-8749-F7B1828C68DA}" srcId="{837C34DC-9C1A-4ECB-8242-6F98758B9EA7}" destId="{370E7BB6-23DB-42D4-9545-1B7A64F784F9}" srcOrd="5" destOrd="0" parTransId="{B4F1ED3D-9C4E-446E-AFE0-1EFF15D9952C}" sibTransId="{00B72802-D128-4608-B7E3-8E63AC17DA9C}"/>
    <dgm:cxn modelId="{818BADF9-E46A-4C75-8360-4E4F2B4B32A2}" type="presOf" srcId="{837C34DC-9C1A-4ECB-8242-6F98758B9EA7}" destId="{86C73D91-16AB-4768-BC4C-6B78E1E3A499}" srcOrd="0" destOrd="0" presId="urn:microsoft.com/office/officeart/2008/layout/LinedList"/>
    <dgm:cxn modelId="{7E0A0317-A6EF-4607-AFAF-D122EB250D49}" srcId="{837C34DC-9C1A-4ECB-8242-6F98758B9EA7}" destId="{2CD7CFF8-C744-4DD1-B9B6-7B94444CF687}" srcOrd="2" destOrd="0" parTransId="{D51A3AE9-7682-462E-AC09-8224C3C78CE0}" sibTransId="{D21CE657-18A7-43D9-9D70-2870B83EC192}"/>
    <dgm:cxn modelId="{C1CD17FA-688E-4DDA-BE5C-B59AEF9F13D0}" srcId="{837C34DC-9C1A-4ECB-8242-6F98758B9EA7}" destId="{640319C0-F0B5-4221-87C9-0176DC102D0C}" srcOrd="4" destOrd="0" parTransId="{B5EB60E3-5E3C-4B0B-B4B8-9BA41FE67533}" sibTransId="{2C5D7537-F839-41D0-A676-0DD65223F635}"/>
    <dgm:cxn modelId="{F315BB51-706D-4AB2-86A8-B6FAC5A03633}" srcId="{837C34DC-9C1A-4ECB-8242-6F98758B9EA7}" destId="{23E023EB-B27C-48D3-81D6-F15B2E97606E}" srcOrd="1" destOrd="0" parTransId="{F8F2918E-4FCD-42B1-9C75-D1D5EA4FC32B}" sibTransId="{EF178169-2380-4FCB-9587-3612E5F37353}"/>
    <dgm:cxn modelId="{6DD21B54-434A-4B44-9C55-4A8C2B508EBD}" type="presOf" srcId="{640319C0-F0B5-4221-87C9-0176DC102D0C}" destId="{04B8FE49-02C8-4B07-8E47-AF3ECB183C1E}" srcOrd="0" destOrd="0" presId="urn:microsoft.com/office/officeart/2008/layout/LinedList"/>
    <dgm:cxn modelId="{E2D42B8E-6D61-4F57-B077-5EAF96E5702F}" type="presOf" srcId="{1E50BFFF-C0F7-4A8B-98C5-010A1AC09B7D}" destId="{1F77714A-0C40-479E-9B05-A6A06965C374}" srcOrd="0" destOrd="0" presId="urn:microsoft.com/office/officeart/2008/layout/LinedList"/>
    <dgm:cxn modelId="{0D6A4EF3-D472-49F7-BF16-16843B888866}" type="presParOf" srcId="{86C73D91-16AB-4768-BC4C-6B78E1E3A499}" destId="{1B1B1B8D-1E2E-48BC-A17F-70EA196407D4}" srcOrd="0" destOrd="0" presId="urn:microsoft.com/office/officeart/2008/layout/LinedList"/>
    <dgm:cxn modelId="{E989C985-0E07-4D6A-A0AB-2099133C7459}" type="presParOf" srcId="{86C73D91-16AB-4768-BC4C-6B78E1E3A499}" destId="{C73B3180-9CC0-4999-9C51-FD05056DE4C1}" srcOrd="1" destOrd="0" presId="urn:microsoft.com/office/officeart/2008/layout/LinedList"/>
    <dgm:cxn modelId="{631A6299-8409-4489-855E-686FFBEAEDCD}" type="presParOf" srcId="{C73B3180-9CC0-4999-9C51-FD05056DE4C1}" destId="{A207E298-D42A-4D18-9695-CF7509E9A456}" srcOrd="0" destOrd="0" presId="urn:microsoft.com/office/officeart/2008/layout/LinedList"/>
    <dgm:cxn modelId="{16B544A2-30B8-4A54-A2EE-EBA2C10D75E4}" type="presParOf" srcId="{C73B3180-9CC0-4999-9C51-FD05056DE4C1}" destId="{15ABF974-B50E-46E2-B993-A7759DFFCC55}" srcOrd="1" destOrd="0" presId="urn:microsoft.com/office/officeart/2008/layout/LinedList"/>
    <dgm:cxn modelId="{8BDEFE60-A603-48B1-9BB0-8938627EB7A5}" type="presParOf" srcId="{86C73D91-16AB-4768-BC4C-6B78E1E3A499}" destId="{36111448-09BA-486F-B4E6-0026C36DEA1A}" srcOrd="2" destOrd="0" presId="urn:microsoft.com/office/officeart/2008/layout/LinedList"/>
    <dgm:cxn modelId="{160FA9E0-3B31-48A8-8848-B5698880DA29}" type="presParOf" srcId="{86C73D91-16AB-4768-BC4C-6B78E1E3A499}" destId="{46C016D8-C357-4E78-B34B-9E70331115EB}" srcOrd="3" destOrd="0" presId="urn:microsoft.com/office/officeart/2008/layout/LinedList"/>
    <dgm:cxn modelId="{AD387495-2B62-4685-9598-CAFCAD244E2A}" type="presParOf" srcId="{46C016D8-C357-4E78-B34B-9E70331115EB}" destId="{B7462635-C479-4949-B2A3-A06402A148E4}" srcOrd="0" destOrd="0" presId="urn:microsoft.com/office/officeart/2008/layout/LinedList"/>
    <dgm:cxn modelId="{58827583-CC6B-461C-9C80-1F46591E4367}" type="presParOf" srcId="{46C016D8-C357-4E78-B34B-9E70331115EB}" destId="{81D67B8A-3CA6-4E44-B933-16D62F2BF1A3}" srcOrd="1" destOrd="0" presId="urn:microsoft.com/office/officeart/2008/layout/LinedList"/>
    <dgm:cxn modelId="{308D5B70-B0DE-4A97-BFB9-AF454019282B}" type="presParOf" srcId="{86C73D91-16AB-4768-BC4C-6B78E1E3A499}" destId="{1B1E8239-8341-4990-84E5-77E21635D527}" srcOrd="4" destOrd="0" presId="urn:microsoft.com/office/officeart/2008/layout/LinedList"/>
    <dgm:cxn modelId="{9DCE5C41-57AC-4643-84C5-1747A9887E75}" type="presParOf" srcId="{86C73D91-16AB-4768-BC4C-6B78E1E3A499}" destId="{7749DFF0-F1DE-463F-A2B6-9524F39B9E94}" srcOrd="5" destOrd="0" presId="urn:microsoft.com/office/officeart/2008/layout/LinedList"/>
    <dgm:cxn modelId="{2F7DB33A-6A24-4CD2-86A4-958D85ACACE9}" type="presParOf" srcId="{7749DFF0-F1DE-463F-A2B6-9524F39B9E94}" destId="{A3D3369B-D933-4B4C-A2B4-A27D640C56E6}" srcOrd="0" destOrd="0" presId="urn:microsoft.com/office/officeart/2008/layout/LinedList"/>
    <dgm:cxn modelId="{2AF6F34E-48BA-43BE-B261-ADF6220A17F4}" type="presParOf" srcId="{7749DFF0-F1DE-463F-A2B6-9524F39B9E94}" destId="{E73C2800-1FED-4013-835A-1A54A2572295}" srcOrd="1" destOrd="0" presId="urn:microsoft.com/office/officeart/2008/layout/LinedList"/>
    <dgm:cxn modelId="{BEEE825F-3117-4C21-B51D-517487EE60E8}" type="presParOf" srcId="{86C73D91-16AB-4768-BC4C-6B78E1E3A499}" destId="{D824D5BE-8D55-4390-9AAF-3880BBE32F2C}" srcOrd="6" destOrd="0" presId="urn:microsoft.com/office/officeart/2008/layout/LinedList"/>
    <dgm:cxn modelId="{CF2A93A3-2358-44CA-906B-CBD3B5741E26}" type="presParOf" srcId="{86C73D91-16AB-4768-BC4C-6B78E1E3A499}" destId="{3C31FA8E-B07B-4862-96C8-853ED5B2EA64}" srcOrd="7" destOrd="0" presId="urn:microsoft.com/office/officeart/2008/layout/LinedList"/>
    <dgm:cxn modelId="{67A0BC47-3DFD-45CD-AF22-6068F35F0816}" type="presParOf" srcId="{3C31FA8E-B07B-4862-96C8-853ED5B2EA64}" destId="{1F77714A-0C40-479E-9B05-A6A06965C374}" srcOrd="0" destOrd="0" presId="urn:microsoft.com/office/officeart/2008/layout/LinedList"/>
    <dgm:cxn modelId="{28916625-CF24-4B12-9363-3180EE804802}" type="presParOf" srcId="{3C31FA8E-B07B-4862-96C8-853ED5B2EA64}" destId="{66C5D659-58C8-4643-A714-1BFB49E9DB33}" srcOrd="1" destOrd="0" presId="urn:microsoft.com/office/officeart/2008/layout/LinedList"/>
    <dgm:cxn modelId="{DAD99BA2-6249-4E04-86A8-C18D480C5474}" type="presParOf" srcId="{86C73D91-16AB-4768-BC4C-6B78E1E3A499}" destId="{94A4F8A3-B992-4D46-B203-79C836135327}" srcOrd="8" destOrd="0" presId="urn:microsoft.com/office/officeart/2008/layout/LinedList"/>
    <dgm:cxn modelId="{AFD87B78-3D27-4784-9AA8-A8C388DA66ED}" type="presParOf" srcId="{86C73D91-16AB-4768-BC4C-6B78E1E3A499}" destId="{A760D991-31EC-48F7-A8FB-8E01800D5760}" srcOrd="9" destOrd="0" presId="urn:microsoft.com/office/officeart/2008/layout/LinedList"/>
    <dgm:cxn modelId="{F2288AE8-B731-4DFB-AD49-DE9B17B270D1}" type="presParOf" srcId="{A760D991-31EC-48F7-A8FB-8E01800D5760}" destId="{04B8FE49-02C8-4B07-8E47-AF3ECB183C1E}" srcOrd="0" destOrd="0" presId="urn:microsoft.com/office/officeart/2008/layout/LinedList"/>
    <dgm:cxn modelId="{602D3543-860A-4F27-ADAD-6A57433E99DA}" type="presParOf" srcId="{A760D991-31EC-48F7-A8FB-8E01800D5760}" destId="{DEDD5282-AA9B-48D8-BFDC-5673234ABC6B}" srcOrd="1" destOrd="0" presId="urn:microsoft.com/office/officeart/2008/layout/LinedList"/>
    <dgm:cxn modelId="{D1ABBAB2-A89D-4663-A7F4-773A29B2A67B}" type="presParOf" srcId="{86C73D91-16AB-4768-BC4C-6B78E1E3A499}" destId="{81AE996F-C47A-4EB3-93EF-9ADDF12C2963}" srcOrd="10" destOrd="0" presId="urn:microsoft.com/office/officeart/2008/layout/LinedList"/>
    <dgm:cxn modelId="{838D3267-31D2-40E6-917A-1C70EB8A3FEE}" type="presParOf" srcId="{86C73D91-16AB-4768-BC4C-6B78E1E3A499}" destId="{F1816B03-2169-4789-945C-6FA0581A7428}" srcOrd="11" destOrd="0" presId="urn:microsoft.com/office/officeart/2008/layout/LinedList"/>
    <dgm:cxn modelId="{5D8CE60C-826B-4AAF-84F5-1200685359D1}" type="presParOf" srcId="{F1816B03-2169-4789-945C-6FA0581A7428}" destId="{B05351F6-2FB8-4030-B7E1-C4F79F15D6C4}" srcOrd="0" destOrd="0" presId="urn:microsoft.com/office/officeart/2008/layout/LinedList"/>
    <dgm:cxn modelId="{9058FB2B-7C04-4BE0-A8CD-D6B71681865C}" type="presParOf" srcId="{F1816B03-2169-4789-945C-6FA0581A7428}" destId="{E69FA6CA-2F54-4BBC-A6DE-DC46979E4D7B}" srcOrd="1" destOrd="0" presId="urn:microsoft.com/office/officeart/2008/layout/LinedList"/>
    <dgm:cxn modelId="{1E2E1DC5-151A-4173-8CF6-CF440845C07A}" type="presParOf" srcId="{86C73D91-16AB-4768-BC4C-6B78E1E3A499}" destId="{F5C67C0A-449C-4593-BC93-98E112E09817}" srcOrd="12" destOrd="0" presId="urn:microsoft.com/office/officeart/2008/layout/LinedList"/>
    <dgm:cxn modelId="{43EB12DF-B191-4F8B-B143-6B4F2B3E49C6}" type="presParOf" srcId="{86C73D91-16AB-4768-BC4C-6B78E1E3A499}" destId="{7A9464FE-D490-4736-9507-657C7564C6C7}" srcOrd="13" destOrd="0" presId="urn:microsoft.com/office/officeart/2008/layout/LinedList"/>
    <dgm:cxn modelId="{615E3845-0A4B-4C40-A75F-9A22FFDEB0D4}" type="presParOf" srcId="{7A9464FE-D490-4736-9507-657C7564C6C7}" destId="{FE08647E-E9B8-4A81-AF9C-C3531581ACFC}" srcOrd="0" destOrd="0" presId="urn:microsoft.com/office/officeart/2008/layout/LinedList"/>
    <dgm:cxn modelId="{448DA901-4AC8-4D58-B8CF-DC35BD1A2D41}" type="presParOf" srcId="{7A9464FE-D490-4736-9507-657C7564C6C7}" destId="{8515F6A2-191C-4ECD-A17F-B50D89F1F6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E2E8A-D026-47EC-B8D9-CFF64F676A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DA14C20-DD4F-44D0-884E-77BD14906B28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Canadian Defence Academy</a:t>
          </a:r>
        </a:p>
      </dgm:t>
    </dgm:pt>
    <dgm:pt modelId="{4AD76BED-F90E-4F60-9EFF-ED2A3AAF6F2B}" type="parTrans" cxnId="{C4FCAAE1-B2D6-427C-B960-C5E6D90FC171}">
      <dgm:prSet/>
      <dgm:spPr/>
      <dgm:t>
        <a:bodyPr/>
        <a:lstStyle/>
        <a:p>
          <a:endParaRPr lang="fr-CA"/>
        </a:p>
      </dgm:t>
    </dgm:pt>
    <dgm:pt modelId="{CB602BEF-2CE4-420B-811C-F1F1EA4D95FC}" type="sibTrans" cxnId="{C4FCAAE1-B2D6-427C-B960-C5E6D90FC171}">
      <dgm:prSet/>
      <dgm:spPr/>
      <dgm:t>
        <a:bodyPr/>
        <a:lstStyle/>
        <a:p>
          <a:endParaRPr lang="fr-CA"/>
        </a:p>
      </dgm:t>
    </dgm:pt>
    <dgm:pt modelId="{404ADE64-FB94-440B-A43F-7B2F09E72816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Canadian     Army</a:t>
          </a:r>
        </a:p>
      </dgm:t>
    </dgm:pt>
    <dgm:pt modelId="{EFDD5B76-2BDA-4417-BFE0-7F572FA5C572}" type="parTrans" cxnId="{70005D96-276B-45FF-8664-F646A33C9880}">
      <dgm:prSet/>
      <dgm:spPr/>
      <dgm:t>
        <a:bodyPr/>
        <a:lstStyle/>
        <a:p>
          <a:endParaRPr lang="fr-CA"/>
        </a:p>
      </dgm:t>
    </dgm:pt>
    <dgm:pt modelId="{7DBB5D1B-367E-4465-8722-AF278A20295C}" type="sibTrans" cxnId="{70005D96-276B-45FF-8664-F646A33C9880}">
      <dgm:prSet/>
      <dgm:spPr/>
      <dgm:t>
        <a:bodyPr/>
        <a:lstStyle/>
        <a:p>
          <a:endParaRPr lang="fr-CA"/>
        </a:p>
      </dgm:t>
    </dgm:pt>
    <dgm:pt modelId="{309A7932-3A7F-4804-8AC1-C8A7024C7F6E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Royal Canadian Navy</a:t>
          </a:r>
        </a:p>
      </dgm:t>
    </dgm:pt>
    <dgm:pt modelId="{35D437FE-E748-4E7B-A120-DF79822EF3C5}" type="parTrans" cxnId="{80D1604E-CF90-4428-BF6F-429E928F5011}">
      <dgm:prSet/>
      <dgm:spPr/>
      <dgm:t>
        <a:bodyPr/>
        <a:lstStyle/>
        <a:p>
          <a:endParaRPr lang="fr-CA"/>
        </a:p>
      </dgm:t>
    </dgm:pt>
    <dgm:pt modelId="{05D44C5C-41D8-4689-97ED-5850C888AE6E}" type="sibTrans" cxnId="{80D1604E-CF90-4428-BF6F-429E928F5011}">
      <dgm:prSet/>
      <dgm:spPr/>
      <dgm:t>
        <a:bodyPr/>
        <a:lstStyle/>
        <a:p>
          <a:endParaRPr lang="fr-CA"/>
        </a:p>
      </dgm:t>
    </dgm:pt>
    <dgm:pt modelId="{64BB26FC-EEF3-4BAD-AD0E-779476347F74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Royal Canadian Air Force</a:t>
          </a:r>
        </a:p>
      </dgm:t>
    </dgm:pt>
    <dgm:pt modelId="{9B5275F5-B318-4829-A924-767287FFD86F}" type="sibTrans" cxnId="{99E1CC64-4D99-4DC7-8636-7D8E75BBF153}">
      <dgm:prSet/>
      <dgm:spPr/>
      <dgm:t>
        <a:bodyPr/>
        <a:lstStyle/>
        <a:p>
          <a:endParaRPr lang="fr-CA"/>
        </a:p>
      </dgm:t>
    </dgm:pt>
    <dgm:pt modelId="{5180AE1A-A077-40D9-AE9B-9507D8976071}" type="parTrans" cxnId="{99E1CC64-4D99-4DC7-8636-7D8E75BBF153}">
      <dgm:prSet/>
      <dgm:spPr/>
      <dgm:t>
        <a:bodyPr/>
        <a:lstStyle/>
        <a:p>
          <a:endParaRPr lang="fr-CA"/>
        </a:p>
      </dgm:t>
    </dgm:pt>
    <dgm:pt modelId="{9A1E9CC7-6C1C-4544-B456-5FD7DF13102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Canadian Forces Language School</a:t>
          </a:r>
        </a:p>
      </dgm:t>
    </dgm:pt>
    <dgm:pt modelId="{F8969B17-6F55-4C2D-A942-60E2F685EF4C}" type="sibTrans" cxnId="{F82ADBE9-49D0-4979-BA44-05AA4A5940B6}">
      <dgm:prSet/>
      <dgm:spPr/>
      <dgm:t>
        <a:bodyPr/>
        <a:lstStyle/>
        <a:p>
          <a:endParaRPr lang="fr-CA"/>
        </a:p>
      </dgm:t>
    </dgm:pt>
    <dgm:pt modelId="{D4CF68BC-BB85-42A9-972F-39C515F07C32}" type="parTrans" cxnId="{F82ADBE9-49D0-4979-BA44-05AA4A5940B6}">
      <dgm:prSet/>
      <dgm:spPr/>
      <dgm:t>
        <a:bodyPr/>
        <a:lstStyle/>
        <a:p>
          <a:endParaRPr lang="fr-CA"/>
        </a:p>
      </dgm:t>
    </dgm:pt>
    <dgm:pt modelId="{EADAB622-71DE-408B-9465-045F991F57A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Royal Military College of Canada</a:t>
          </a:r>
        </a:p>
      </dgm:t>
    </dgm:pt>
    <dgm:pt modelId="{F37BC33F-61D6-410C-89D5-90825822FB38}" type="sibTrans" cxnId="{9255FD8C-2426-4ACC-9C23-C5C65B919629}">
      <dgm:prSet/>
      <dgm:spPr/>
      <dgm:t>
        <a:bodyPr/>
        <a:lstStyle/>
        <a:p>
          <a:endParaRPr lang="fr-CA"/>
        </a:p>
      </dgm:t>
    </dgm:pt>
    <dgm:pt modelId="{A771B107-6E03-40C0-A0FB-3F54F5B1CC96}" type="parTrans" cxnId="{9255FD8C-2426-4ACC-9C23-C5C65B919629}">
      <dgm:prSet/>
      <dgm:spPr/>
      <dgm:t>
        <a:bodyPr/>
        <a:lstStyle/>
        <a:p>
          <a:endParaRPr lang="fr-CA"/>
        </a:p>
      </dgm:t>
    </dgm:pt>
    <dgm:pt modelId="{AB3DA8E2-4897-4926-98A8-9A05EF97EC0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Collège militaire royal de       Saint-Jean</a:t>
          </a:r>
        </a:p>
      </dgm:t>
    </dgm:pt>
    <dgm:pt modelId="{5152B277-A3EF-4A3A-9D70-D9D450931748}" type="sibTrans" cxnId="{0CD84011-F169-4A5F-A378-6C1CDE5D8D86}">
      <dgm:prSet/>
      <dgm:spPr/>
      <dgm:t>
        <a:bodyPr/>
        <a:lstStyle/>
        <a:p>
          <a:endParaRPr lang="fr-CA"/>
        </a:p>
      </dgm:t>
    </dgm:pt>
    <dgm:pt modelId="{6D77CA56-8349-4D2C-A464-04446ECD6ADE}" type="parTrans" cxnId="{0CD84011-F169-4A5F-A378-6C1CDE5D8D86}">
      <dgm:prSet/>
      <dgm:spPr/>
      <dgm:t>
        <a:bodyPr/>
        <a:lstStyle/>
        <a:p>
          <a:endParaRPr lang="fr-CA"/>
        </a:p>
      </dgm:t>
    </dgm:pt>
    <dgm:pt modelId="{FA5F7B9F-F39C-4113-8B1B-2459E6361C5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15 Delivery Centers</a:t>
          </a:r>
        </a:p>
      </dgm:t>
    </dgm:pt>
    <dgm:pt modelId="{055022CC-0557-4541-AAE6-AFC6251186DC}" type="parTrans" cxnId="{62D7EBA6-AF22-41DD-83CE-74EF24A202BA}">
      <dgm:prSet/>
      <dgm:spPr/>
      <dgm:t>
        <a:bodyPr/>
        <a:lstStyle/>
        <a:p>
          <a:endParaRPr lang="fr-CA"/>
        </a:p>
      </dgm:t>
    </dgm:pt>
    <dgm:pt modelId="{7698A3D4-1C43-438A-AF05-5523EFA077F0}" type="sibTrans" cxnId="{62D7EBA6-AF22-41DD-83CE-74EF24A202BA}">
      <dgm:prSet/>
      <dgm:spPr/>
      <dgm:t>
        <a:bodyPr/>
        <a:lstStyle/>
        <a:p>
          <a:endParaRPr lang="fr-CA"/>
        </a:p>
      </dgm:t>
    </dgm:pt>
    <dgm:pt modelId="{77C9C01E-C1FE-4A35-9312-3F9D74B95FF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4 Delivery Centers</a:t>
          </a:r>
        </a:p>
      </dgm:t>
    </dgm:pt>
    <dgm:pt modelId="{09DFD076-F9F0-4B1D-802B-9375F2A07A5F}" type="parTrans" cxnId="{61DF35F9-746C-4FA8-A1C0-84CD34490827}">
      <dgm:prSet/>
      <dgm:spPr/>
      <dgm:t>
        <a:bodyPr/>
        <a:lstStyle/>
        <a:p>
          <a:endParaRPr lang="fr-CA"/>
        </a:p>
      </dgm:t>
    </dgm:pt>
    <dgm:pt modelId="{2C4F43EA-6248-45A8-B5A1-84C5E7A184D2}" type="sibTrans" cxnId="{61DF35F9-746C-4FA8-A1C0-84CD34490827}">
      <dgm:prSet/>
      <dgm:spPr/>
      <dgm:t>
        <a:bodyPr/>
        <a:lstStyle/>
        <a:p>
          <a:endParaRPr lang="fr-CA"/>
        </a:p>
      </dgm:t>
    </dgm:pt>
    <dgm:pt modelId="{FEA99916-D461-4A71-A783-5E04BFADE25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8 Delivery Centers</a:t>
          </a:r>
        </a:p>
      </dgm:t>
    </dgm:pt>
    <dgm:pt modelId="{3F10EF46-F4D7-4C48-B895-626A23F1285C}" type="parTrans" cxnId="{CA9F6F72-3FEF-4CF8-B22A-FBC2786A915D}">
      <dgm:prSet/>
      <dgm:spPr/>
      <dgm:t>
        <a:bodyPr/>
        <a:lstStyle/>
        <a:p>
          <a:endParaRPr lang="fr-CA"/>
        </a:p>
      </dgm:t>
    </dgm:pt>
    <dgm:pt modelId="{CF835AEF-3070-4FFE-8026-A98D5FCB8870}" type="sibTrans" cxnId="{CA9F6F72-3FEF-4CF8-B22A-FBC2786A915D}">
      <dgm:prSet/>
      <dgm:spPr/>
      <dgm:t>
        <a:bodyPr/>
        <a:lstStyle/>
        <a:p>
          <a:endParaRPr lang="fr-CA"/>
        </a:p>
      </dgm:t>
    </dgm:pt>
    <dgm:pt modelId="{1FD50420-6A5D-4ED6-AB8B-F1432A6CC4C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A"/>
            <a:t>3 Delivery Centers</a:t>
          </a:r>
        </a:p>
      </dgm:t>
    </dgm:pt>
    <dgm:pt modelId="{31673BD2-C7A1-4533-B293-9EFFCFF33D5E}" type="parTrans" cxnId="{796838E1-FEBE-4C45-B125-721866F4446B}">
      <dgm:prSet/>
      <dgm:spPr/>
      <dgm:t>
        <a:bodyPr/>
        <a:lstStyle/>
        <a:p>
          <a:endParaRPr lang="fr-CA"/>
        </a:p>
      </dgm:t>
    </dgm:pt>
    <dgm:pt modelId="{48BDABA0-7D7B-4EDF-B80C-EE65AC631FBA}" type="sibTrans" cxnId="{796838E1-FEBE-4C45-B125-721866F4446B}">
      <dgm:prSet/>
      <dgm:spPr/>
      <dgm:t>
        <a:bodyPr/>
        <a:lstStyle/>
        <a:p>
          <a:endParaRPr lang="fr-CA"/>
        </a:p>
      </dgm:t>
    </dgm:pt>
    <dgm:pt modelId="{1938B709-CD05-4D57-ADAA-6AAB5B0CB73B}" type="pres">
      <dgm:prSet presAssocID="{53AE2E8A-D026-47EC-B8D9-CFF64F676A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C7B04D-404C-446D-84CF-2BB7A133670C}" type="pres">
      <dgm:prSet presAssocID="{1DA14C20-DD4F-44D0-884E-77BD14906B28}" presName="hierRoot1" presStyleCnt="0">
        <dgm:presLayoutVars>
          <dgm:hierBranch val="init"/>
        </dgm:presLayoutVars>
      </dgm:prSet>
      <dgm:spPr/>
    </dgm:pt>
    <dgm:pt modelId="{7C721EF3-66D6-4ABA-A61B-862940165781}" type="pres">
      <dgm:prSet presAssocID="{1DA14C20-DD4F-44D0-884E-77BD14906B28}" presName="rootComposite1" presStyleCnt="0"/>
      <dgm:spPr/>
    </dgm:pt>
    <dgm:pt modelId="{8E9D2F51-9D55-4E7B-8472-ADB768095669}" type="pres">
      <dgm:prSet presAssocID="{1DA14C20-DD4F-44D0-884E-77BD14906B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653AB-33C6-454D-9B40-D033E63776A0}" type="pres">
      <dgm:prSet presAssocID="{1DA14C20-DD4F-44D0-884E-77BD14906B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627543-E169-4D69-9840-A6CC865F3FB3}" type="pres">
      <dgm:prSet presAssocID="{1DA14C20-DD4F-44D0-884E-77BD14906B28}" presName="hierChild2" presStyleCnt="0"/>
      <dgm:spPr/>
    </dgm:pt>
    <dgm:pt modelId="{7F0CDBB0-0788-4BE7-9A52-EA9046D67D91}" type="pres">
      <dgm:prSet presAssocID="{EFDD5B76-2BDA-4417-BFE0-7F572FA5C57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9AA2B351-758A-4386-8A3C-45ADB5C61158}" type="pres">
      <dgm:prSet presAssocID="{404ADE64-FB94-440B-A43F-7B2F09E72816}" presName="hierRoot2" presStyleCnt="0">
        <dgm:presLayoutVars>
          <dgm:hierBranch val="init"/>
        </dgm:presLayoutVars>
      </dgm:prSet>
      <dgm:spPr/>
    </dgm:pt>
    <dgm:pt modelId="{0115262E-DCD3-43F3-9004-EF529E5F93EB}" type="pres">
      <dgm:prSet presAssocID="{404ADE64-FB94-440B-A43F-7B2F09E72816}" presName="rootComposite" presStyleCnt="0"/>
      <dgm:spPr/>
    </dgm:pt>
    <dgm:pt modelId="{067881A6-A868-4B16-8960-AE4586A94AF0}" type="pres">
      <dgm:prSet presAssocID="{404ADE64-FB94-440B-A43F-7B2F09E7281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5E061-3543-4182-B455-D6E8A78755F7}" type="pres">
      <dgm:prSet presAssocID="{404ADE64-FB94-440B-A43F-7B2F09E72816}" presName="rootConnector" presStyleLbl="node2" presStyleIdx="0" presStyleCnt="6"/>
      <dgm:spPr/>
      <dgm:t>
        <a:bodyPr/>
        <a:lstStyle/>
        <a:p>
          <a:endParaRPr lang="en-US"/>
        </a:p>
      </dgm:t>
    </dgm:pt>
    <dgm:pt modelId="{702D3580-34F0-465D-97BA-5F72D61773E2}" type="pres">
      <dgm:prSet presAssocID="{404ADE64-FB94-440B-A43F-7B2F09E72816}" presName="hierChild4" presStyleCnt="0"/>
      <dgm:spPr/>
    </dgm:pt>
    <dgm:pt modelId="{C08C0FC5-6266-45D1-B35D-F18F961B21DE}" type="pres">
      <dgm:prSet presAssocID="{055022CC-0557-4541-AAE6-AFC6251186D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BD3DBC4-C0B1-40EE-9E2A-A27DEDA50DB7}" type="pres">
      <dgm:prSet presAssocID="{FA5F7B9F-F39C-4113-8B1B-2459E6361C50}" presName="hierRoot2" presStyleCnt="0">
        <dgm:presLayoutVars>
          <dgm:hierBranch val="init"/>
        </dgm:presLayoutVars>
      </dgm:prSet>
      <dgm:spPr/>
    </dgm:pt>
    <dgm:pt modelId="{48E34576-D1DD-425B-B947-AB5D1BDB5419}" type="pres">
      <dgm:prSet presAssocID="{FA5F7B9F-F39C-4113-8B1B-2459E6361C50}" presName="rootComposite" presStyleCnt="0"/>
      <dgm:spPr/>
    </dgm:pt>
    <dgm:pt modelId="{DBA6415F-C832-47EC-A9E6-A5C7279F831B}" type="pres">
      <dgm:prSet presAssocID="{FA5F7B9F-F39C-4113-8B1B-2459E6361C5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ED1D2-C4FD-42AE-9053-85E77CE31E6B}" type="pres">
      <dgm:prSet presAssocID="{FA5F7B9F-F39C-4113-8B1B-2459E6361C50}" presName="rootConnector" presStyleLbl="node3" presStyleIdx="0" presStyleCnt="4"/>
      <dgm:spPr/>
      <dgm:t>
        <a:bodyPr/>
        <a:lstStyle/>
        <a:p>
          <a:endParaRPr lang="en-US"/>
        </a:p>
      </dgm:t>
    </dgm:pt>
    <dgm:pt modelId="{8CBC75CD-8DFB-49EF-B39C-7A1FC1B54057}" type="pres">
      <dgm:prSet presAssocID="{FA5F7B9F-F39C-4113-8B1B-2459E6361C50}" presName="hierChild4" presStyleCnt="0"/>
      <dgm:spPr/>
    </dgm:pt>
    <dgm:pt modelId="{0854432F-216F-4E09-8722-C43AA8B6F6F2}" type="pres">
      <dgm:prSet presAssocID="{FA5F7B9F-F39C-4113-8B1B-2459E6361C50}" presName="hierChild5" presStyleCnt="0"/>
      <dgm:spPr/>
    </dgm:pt>
    <dgm:pt modelId="{20A4DDAE-4938-42FE-9E82-0C436A7C71B5}" type="pres">
      <dgm:prSet presAssocID="{404ADE64-FB94-440B-A43F-7B2F09E72816}" presName="hierChild5" presStyleCnt="0"/>
      <dgm:spPr/>
    </dgm:pt>
    <dgm:pt modelId="{BE1E2EC3-CBC7-4F3C-AAF2-BDBB772A683D}" type="pres">
      <dgm:prSet presAssocID="{35D437FE-E748-4E7B-A120-DF79822EF3C5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F402187-D1BB-4754-B404-B362AD780F8D}" type="pres">
      <dgm:prSet presAssocID="{309A7932-3A7F-4804-8AC1-C8A7024C7F6E}" presName="hierRoot2" presStyleCnt="0">
        <dgm:presLayoutVars>
          <dgm:hierBranch val="init"/>
        </dgm:presLayoutVars>
      </dgm:prSet>
      <dgm:spPr/>
    </dgm:pt>
    <dgm:pt modelId="{1549310F-5D65-4450-B89B-BCDA7C1086CE}" type="pres">
      <dgm:prSet presAssocID="{309A7932-3A7F-4804-8AC1-C8A7024C7F6E}" presName="rootComposite" presStyleCnt="0"/>
      <dgm:spPr/>
    </dgm:pt>
    <dgm:pt modelId="{1FE3E207-6C07-4FC9-9B87-1DA5BBA534DC}" type="pres">
      <dgm:prSet presAssocID="{309A7932-3A7F-4804-8AC1-C8A7024C7F6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A9079-7FAB-46EE-BEB6-5705DA006F50}" type="pres">
      <dgm:prSet presAssocID="{309A7932-3A7F-4804-8AC1-C8A7024C7F6E}" presName="rootConnector" presStyleLbl="node2" presStyleIdx="1" presStyleCnt="6"/>
      <dgm:spPr/>
      <dgm:t>
        <a:bodyPr/>
        <a:lstStyle/>
        <a:p>
          <a:endParaRPr lang="en-US"/>
        </a:p>
      </dgm:t>
    </dgm:pt>
    <dgm:pt modelId="{B509845F-68F7-446F-B9F1-A37031A6B4E6}" type="pres">
      <dgm:prSet presAssocID="{309A7932-3A7F-4804-8AC1-C8A7024C7F6E}" presName="hierChild4" presStyleCnt="0"/>
      <dgm:spPr/>
    </dgm:pt>
    <dgm:pt modelId="{873B78D6-AD31-4D89-A03B-67DF544344EE}" type="pres">
      <dgm:prSet presAssocID="{09DFD076-F9F0-4B1D-802B-9375F2A07A5F}" presName="Name37" presStyleLbl="parChTrans1D3" presStyleIdx="1" presStyleCnt="4"/>
      <dgm:spPr/>
      <dgm:t>
        <a:bodyPr/>
        <a:lstStyle/>
        <a:p>
          <a:endParaRPr lang="en-US"/>
        </a:p>
      </dgm:t>
    </dgm:pt>
    <dgm:pt modelId="{B6D8D713-6167-4D3B-9080-3F042A7F321E}" type="pres">
      <dgm:prSet presAssocID="{77C9C01E-C1FE-4A35-9312-3F9D74B95FF4}" presName="hierRoot2" presStyleCnt="0">
        <dgm:presLayoutVars>
          <dgm:hierBranch val="init"/>
        </dgm:presLayoutVars>
      </dgm:prSet>
      <dgm:spPr/>
    </dgm:pt>
    <dgm:pt modelId="{CB8DBF12-B67E-4CFA-AC75-7742591C1777}" type="pres">
      <dgm:prSet presAssocID="{77C9C01E-C1FE-4A35-9312-3F9D74B95FF4}" presName="rootComposite" presStyleCnt="0"/>
      <dgm:spPr/>
    </dgm:pt>
    <dgm:pt modelId="{A952FDD4-EBDB-4677-89CC-61049081AE08}" type="pres">
      <dgm:prSet presAssocID="{77C9C01E-C1FE-4A35-9312-3F9D74B95FF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B9899-1AFC-49AA-8E18-EFC12FDF51D2}" type="pres">
      <dgm:prSet presAssocID="{77C9C01E-C1FE-4A35-9312-3F9D74B95FF4}" presName="rootConnector" presStyleLbl="node3" presStyleIdx="1" presStyleCnt="4"/>
      <dgm:spPr/>
      <dgm:t>
        <a:bodyPr/>
        <a:lstStyle/>
        <a:p>
          <a:endParaRPr lang="en-US"/>
        </a:p>
      </dgm:t>
    </dgm:pt>
    <dgm:pt modelId="{68143C10-54BA-478C-A72A-019EA6031A00}" type="pres">
      <dgm:prSet presAssocID="{77C9C01E-C1FE-4A35-9312-3F9D74B95FF4}" presName="hierChild4" presStyleCnt="0"/>
      <dgm:spPr/>
    </dgm:pt>
    <dgm:pt modelId="{4084B9D6-8D9C-46BD-ACFB-2EE9BA6A2D4D}" type="pres">
      <dgm:prSet presAssocID="{77C9C01E-C1FE-4A35-9312-3F9D74B95FF4}" presName="hierChild5" presStyleCnt="0"/>
      <dgm:spPr/>
    </dgm:pt>
    <dgm:pt modelId="{C628D365-6C5E-48C2-A9A4-C3CD0BBF5AF9}" type="pres">
      <dgm:prSet presAssocID="{309A7932-3A7F-4804-8AC1-C8A7024C7F6E}" presName="hierChild5" presStyleCnt="0"/>
      <dgm:spPr/>
    </dgm:pt>
    <dgm:pt modelId="{45BE9298-B168-4438-B65E-B2CD7B7DBDB3}" type="pres">
      <dgm:prSet presAssocID="{5180AE1A-A077-40D9-AE9B-9507D8976071}" presName="Name37" presStyleLbl="parChTrans1D2" presStyleIdx="2" presStyleCnt="6"/>
      <dgm:spPr/>
      <dgm:t>
        <a:bodyPr/>
        <a:lstStyle/>
        <a:p>
          <a:endParaRPr lang="en-US"/>
        </a:p>
      </dgm:t>
    </dgm:pt>
    <dgm:pt modelId="{F5106A5B-5F52-4BE6-AF79-46E1812392F3}" type="pres">
      <dgm:prSet presAssocID="{64BB26FC-EEF3-4BAD-AD0E-779476347F74}" presName="hierRoot2" presStyleCnt="0">
        <dgm:presLayoutVars>
          <dgm:hierBranch val="init"/>
        </dgm:presLayoutVars>
      </dgm:prSet>
      <dgm:spPr/>
    </dgm:pt>
    <dgm:pt modelId="{D07F5197-B44A-4E80-9077-B1E912F10260}" type="pres">
      <dgm:prSet presAssocID="{64BB26FC-EEF3-4BAD-AD0E-779476347F74}" presName="rootComposite" presStyleCnt="0"/>
      <dgm:spPr/>
    </dgm:pt>
    <dgm:pt modelId="{DAC917EF-1F06-4130-8108-0887BE68F71F}" type="pres">
      <dgm:prSet presAssocID="{64BB26FC-EEF3-4BAD-AD0E-779476347F74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E7E6E-EC75-443B-B3DD-5646CE5D0DAB}" type="pres">
      <dgm:prSet presAssocID="{64BB26FC-EEF3-4BAD-AD0E-779476347F74}" presName="rootConnector" presStyleLbl="node2" presStyleIdx="2" presStyleCnt="6"/>
      <dgm:spPr/>
      <dgm:t>
        <a:bodyPr/>
        <a:lstStyle/>
        <a:p>
          <a:endParaRPr lang="en-US"/>
        </a:p>
      </dgm:t>
    </dgm:pt>
    <dgm:pt modelId="{1D2A0B3A-AA12-4C10-8C00-5818C28278EF}" type="pres">
      <dgm:prSet presAssocID="{64BB26FC-EEF3-4BAD-AD0E-779476347F74}" presName="hierChild4" presStyleCnt="0"/>
      <dgm:spPr/>
    </dgm:pt>
    <dgm:pt modelId="{BE232447-E504-4BA0-8F5E-A402C3C4786E}" type="pres">
      <dgm:prSet presAssocID="{3F10EF46-F4D7-4C48-B895-626A23F1285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E5BD6C4-785A-40F1-B64F-0BFF725452A9}" type="pres">
      <dgm:prSet presAssocID="{FEA99916-D461-4A71-A783-5E04BFADE253}" presName="hierRoot2" presStyleCnt="0">
        <dgm:presLayoutVars>
          <dgm:hierBranch val="init"/>
        </dgm:presLayoutVars>
      </dgm:prSet>
      <dgm:spPr/>
    </dgm:pt>
    <dgm:pt modelId="{C9C68463-C83B-475E-99BF-AB00A65DEA53}" type="pres">
      <dgm:prSet presAssocID="{FEA99916-D461-4A71-A783-5E04BFADE253}" presName="rootComposite" presStyleCnt="0"/>
      <dgm:spPr/>
    </dgm:pt>
    <dgm:pt modelId="{5770DA82-CC82-4B4F-975E-FE80839518C0}" type="pres">
      <dgm:prSet presAssocID="{FEA99916-D461-4A71-A783-5E04BFADE25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7F328-CE2D-4E2A-B53C-E1D6E2357480}" type="pres">
      <dgm:prSet presAssocID="{FEA99916-D461-4A71-A783-5E04BFADE253}" presName="rootConnector" presStyleLbl="node3" presStyleIdx="2" presStyleCnt="4"/>
      <dgm:spPr/>
      <dgm:t>
        <a:bodyPr/>
        <a:lstStyle/>
        <a:p>
          <a:endParaRPr lang="en-US"/>
        </a:p>
      </dgm:t>
    </dgm:pt>
    <dgm:pt modelId="{87EBB08B-1BEB-4ED1-AABD-47A9D29D0568}" type="pres">
      <dgm:prSet presAssocID="{FEA99916-D461-4A71-A783-5E04BFADE253}" presName="hierChild4" presStyleCnt="0"/>
      <dgm:spPr/>
    </dgm:pt>
    <dgm:pt modelId="{2461243D-E672-4492-B42A-72F319D6D705}" type="pres">
      <dgm:prSet presAssocID="{FEA99916-D461-4A71-A783-5E04BFADE253}" presName="hierChild5" presStyleCnt="0"/>
      <dgm:spPr/>
    </dgm:pt>
    <dgm:pt modelId="{32B4314F-D922-4F7D-B6C2-33EDCA524366}" type="pres">
      <dgm:prSet presAssocID="{64BB26FC-EEF3-4BAD-AD0E-779476347F74}" presName="hierChild5" presStyleCnt="0"/>
      <dgm:spPr/>
    </dgm:pt>
    <dgm:pt modelId="{4BB3A5AC-94E8-42D0-8E4A-C04AFEFF19F0}" type="pres">
      <dgm:prSet presAssocID="{D4CF68BC-BB85-42A9-972F-39C515F07C32}" presName="Name37" presStyleLbl="parChTrans1D2" presStyleIdx="3" presStyleCnt="6"/>
      <dgm:spPr/>
      <dgm:t>
        <a:bodyPr/>
        <a:lstStyle/>
        <a:p>
          <a:endParaRPr lang="en-US"/>
        </a:p>
      </dgm:t>
    </dgm:pt>
    <dgm:pt modelId="{E9F31A99-09F3-4975-83F4-FBA3593E0DF1}" type="pres">
      <dgm:prSet presAssocID="{9A1E9CC7-6C1C-4544-B456-5FD7DF131021}" presName="hierRoot2" presStyleCnt="0">
        <dgm:presLayoutVars>
          <dgm:hierBranch val="init"/>
        </dgm:presLayoutVars>
      </dgm:prSet>
      <dgm:spPr/>
    </dgm:pt>
    <dgm:pt modelId="{2DA51DB6-7B3D-4732-A25C-0BEB387C5CCA}" type="pres">
      <dgm:prSet presAssocID="{9A1E9CC7-6C1C-4544-B456-5FD7DF131021}" presName="rootComposite" presStyleCnt="0"/>
      <dgm:spPr/>
    </dgm:pt>
    <dgm:pt modelId="{E947C1E4-E05C-451F-945C-AE78F65875A6}" type="pres">
      <dgm:prSet presAssocID="{9A1E9CC7-6C1C-4544-B456-5FD7DF131021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DC090C-D50F-4347-A379-BD63C62449DD}" type="pres">
      <dgm:prSet presAssocID="{9A1E9CC7-6C1C-4544-B456-5FD7DF131021}" presName="rootConnector" presStyleLbl="node2" presStyleIdx="3" presStyleCnt="6"/>
      <dgm:spPr/>
      <dgm:t>
        <a:bodyPr/>
        <a:lstStyle/>
        <a:p>
          <a:endParaRPr lang="en-US"/>
        </a:p>
      </dgm:t>
    </dgm:pt>
    <dgm:pt modelId="{D316470A-C814-41BF-9BCB-F13A32851B84}" type="pres">
      <dgm:prSet presAssocID="{9A1E9CC7-6C1C-4544-B456-5FD7DF131021}" presName="hierChild4" presStyleCnt="0"/>
      <dgm:spPr/>
    </dgm:pt>
    <dgm:pt modelId="{AD3BBF7C-00BB-4CC8-867B-8342F6CD25D9}" type="pres">
      <dgm:prSet presAssocID="{31673BD2-C7A1-4533-B293-9EFFCFF33D5E}" presName="Name37" presStyleLbl="parChTrans1D3" presStyleIdx="3" presStyleCnt="4"/>
      <dgm:spPr/>
      <dgm:t>
        <a:bodyPr/>
        <a:lstStyle/>
        <a:p>
          <a:endParaRPr lang="en-US"/>
        </a:p>
      </dgm:t>
    </dgm:pt>
    <dgm:pt modelId="{9EFCB6DF-B823-433B-855E-4362868A4CDD}" type="pres">
      <dgm:prSet presAssocID="{1FD50420-6A5D-4ED6-AB8B-F1432A6CC4C9}" presName="hierRoot2" presStyleCnt="0">
        <dgm:presLayoutVars>
          <dgm:hierBranch val="init"/>
        </dgm:presLayoutVars>
      </dgm:prSet>
      <dgm:spPr/>
    </dgm:pt>
    <dgm:pt modelId="{E4D10E07-2A82-4694-94C8-2CD2F0B1FDE8}" type="pres">
      <dgm:prSet presAssocID="{1FD50420-6A5D-4ED6-AB8B-F1432A6CC4C9}" presName="rootComposite" presStyleCnt="0"/>
      <dgm:spPr/>
    </dgm:pt>
    <dgm:pt modelId="{068C3121-B612-47B7-8B28-6F56C6670596}" type="pres">
      <dgm:prSet presAssocID="{1FD50420-6A5D-4ED6-AB8B-F1432A6CC4C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675DD-F0FD-4FEF-AB27-F2CF8A3ADDD6}" type="pres">
      <dgm:prSet presAssocID="{1FD50420-6A5D-4ED6-AB8B-F1432A6CC4C9}" presName="rootConnector" presStyleLbl="node3" presStyleIdx="3" presStyleCnt="4"/>
      <dgm:spPr/>
      <dgm:t>
        <a:bodyPr/>
        <a:lstStyle/>
        <a:p>
          <a:endParaRPr lang="en-US"/>
        </a:p>
      </dgm:t>
    </dgm:pt>
    <dgm:pt modelId="{BB2278DF-C6EF-4AB7-ACA8-60B7F30C3F0B}" type="pres">
      <dgm:prSet presAssocID="{1FD50420-6A5D-4ED6-AB8B-F1432A6CC4C9}" presName="hierChild4" presStyleCnt="0"/>
      <dgm:spPr/>
    </dgm:pt>
    <dgm:pt modelId="{6846B931-6CDE-4CB8-AFEE-63045C6A8344}" type="pres">
      <dgm:prSet presAssocID="{1FD50420-6A5D-4ED6-AB8B-F1432A6CC4C9}" presName="hierChild5" presStyleCnt="0"/>
      <dgm:spPr/>
    </dgm:pt>
    <dgm:pt modelId="{D7E12B22-25B9-447B-9582-DE92C9FB3663}" type="pres">
      <dgm:prSet presAssocID="{9A1E9CC7-6C1C-4544-B456-5FD7DF131021}" presName="hierChild5" presStyleCnt="0"/>
      <dgm:spPr/>
    </dgm:pt>
    <dgm:pt modelId="{38FF4841-0D0F-4F3C-9C04-9670DA53F4FF}" type="pres">
      <dgm:prSet presAssocID="{A771B107-6E03-40C0-A0FB-3F54F5B1CC96}" presName="Name37" presStyleLbl="parChTrans1D2" presStyleIdx="4" presStyleCnt="6"/>
      <dgm:spPr/>
      <dgm:t>
        <a:bodyPr/>
        <a:lstStyle/>
        <a:p>
          <a:endParaRPr lang="en-US"/>
        </a:p>
      </dgm:t>
    </dgm:pt>
    <dgm:pt modelId="{C6721D9F-B9B6-4C9D-A531-9D31118CC718}" type="pres">
      <dgm:prSet presAssocID="{EADAB622-71DE-408B-9465-045F991F57A4}" presName="hierRoot2" presStyleCnt="0">
        <dgm:presLayoutVars>
          <dgm:hierBranch val="init"/>
        </dgm:presLayoutVars>
      </dgm:prSet>
      <dgm:spPr/>
    </dgm:pt>
    <dgm:pt modelId="{9A252421-AB97-42CD-8189-6D8DDA304186}" type="pres">
      <dgm:prSet presAssocID="{EADAB622-71DE-408B-9465-045F991F57A4}" presName="rootComposite" presStyleCnt="0"/>
      <dgm:spPr/>
    </dgm:pt>
    <dgm:pt modelId="{0467A5AD-FEF3-4F54-9DD2-B89F08FD79E1}" type="pres">
      <dgm:prSet presAssocID="{EADAB622-71DE-408B-9465-045F991F57A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A47FB-5665-4A44-B07C-4226F5963AEC}" type="pres">
      <dgm:prSet presAssocID="{EADAB622-71DE-408B-9465-045F991F57A4}" presName="rootConnector" presStyleLbl="node2" presStyleIdx="4" presStyleCnt="6"/>
      <dgm:spPr/>
      <dgm:t>
        <a:bodyPr/>
        <a:lstStyle/>
        <a:p>
          <a:endParaRPr lang="en-US"/>
        </a:p>
      </dgm:t>
    </dgm:pt>
    <dgm:pt modelId="{41C5C7ED-8D36-454C-B1D8-D0A22F98BB8D}" type="pres">
      <dgm:prSet presAssocID="{EADAB622-71DE-408B-9465-045F991F57A4}" presName="hierChild4" presStyleCnt="0"/>
      <dgm:spPr/>
    </dgm:pt>
    <dgm:pt modelId="{6AD5CFC3-C372-4817-AD33-BBE804C30B71}" type="pres">
      <dgm:prSet presAssocID="{EADAB622-71DE-408B-9465-045F991F57A4}" presName="hierChild5" presStyleCnt="0"/>
      <dgm:spPr/>
    </dgm:pt>
    <dgm:pt modelId="{E546B6AC-D6EF-4FCD-B7B0-68100BF17085}" type="pres">
      <dgm:prSet presAssocID="{6D77CA56-8349-4D2C-A464-04446ECD6ADE}" presName="Name37" presStyleLbl="parChTrans1D2" presStyleIdx="5" presStyleCnt="6"/>
      <dgm:spPr/>
      <dgm:t>
        <a:bodyPr/>
        <a:lstStyle/>
        <a:p>
          <a:endParaRPr lang="en-US"/>
        </a:p>
      </dgm:t>
    </dgm:pt>
    <dgm:pt modelId="{44B4AB68-6059-45F3-8115-7AC2D65A4746}" type="pres">
      <dgm:prSet presAssocID="{AB3DA8E2-4897-4926-98A8-9A05EF97EC05}" presName="hierRoot2" presStyleCnt="0">
        <dgm:presLayoutVars>
          <dgm:hierBranch val="init"/>
        </dgm:presLayoutVars>
      </dgm:prSet>
      <dgm:spPr/>
    </dgm:pt>
    <dgm:pt modelId="{E1156611-1B45-4DB8-8DAE-85BA61F5570E}" type="pres">
      <dgm:prSet presAssocID="{AB3DA8E2-4897-4926-98A8-9A05EF97EC05}" presName="rootComposite" presStyleCnt="0"/>
      <dgm:spPr/>
    </dgm:pt>
    <dgm:pt modelId="{344063F1-B0CE-4E51-A189-CE8B6512CF5D}" type="pres">
      <dgm:prSet presAssocID="{AB3DA8E2-4897-4926-98A8-9A05EF97EC05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9A1EFB-7439-46A3-9E3C-5948D53A8959}" type="pres">
      <dgm:prSet presAssocID="{AB3DA8E2-4897-4926-98A8-9A05EF97EC05}" presName="rootConnector" presStyleLbl="node2" presStyleIdx="5" presStyleCnt="6"/>
      <dgm:spPr/>
      <dgm:t>
        <a:bodyPr/>
        <a:lstStyle/>
        <a:p>
          <a:endParaRPr lang="en-US"/>
        </a:p>
      </dgm:t>
    </dgm:pt>
    <dgm:pt modelId="{89E9DB50-51DF-4088-8F0E-7723011FC2C2}" type="pres">
      <dgm:prSet presAssocID="{AB3DA8E2-4897-4926-98A8-9A05EF97EC05}" presName="hierChild4" presStyleCnt="0"/>
      <dgm:spPr/>
    </dgm:pt>
    <dgm:pt modelId="{09DA0EDA-829F-4620-B152-B930C57C9786}" type="pres">
      <dgm:prSet presAssocID="{AB3DA8E2-4897-4926-98A8-9A05EF97EC05}" presName="hierChild5" presStyleCnt="0"/>
      <dgm:spPr/>
    </dgm:pt>
    <dgm:pt modelId="{7DC3F287-321E-4181-B56D-8A0EFAB8EEF9}" type="pres">
      <dgm:prSet presAssocID="{1DA14C20-DD4F-44D0-884E-77BD14906B28}" presName="hierChild3" presStyleCnt="0"/>
      <dgm:spPr/>
    </dgm:pt>
  </dgm:ptLst>
  <dgm:cxnLst>
    <dgm:cxn modelId="{9255FD8C-2426-4ACC-9C23-C5C65B919629}" srcId="{1DA14C20-DD4F-44D0-884E-77BD14906B28}" destId="{EADAB622-71DE-408B-9465-045F991F57A4}" srcOrd="4" destOrd="0" parTransId="{A771B107-6E03-40C0-A0FB-3F54F5B1CC96}" sibTransId="{F37BC33F-61D6-410C-89D5-90825822FB38}"/>
    <dgm:cxn modelId="{1DCC953B-0B17-4FC0-90AC-8CDA8C93B363}" type="presOf" srcId="{EFDD5B76-2BDA-4417-BFE0-7F572FA5C572}" destId="{7F0CDBB0-0788-4BE7-9A52-EA9046D67D91}" srcOrd="0" destOrd="0" presId="urn:microsoft.com/office/officeart/2005/8/layout/orgChart1"/>
    <dgm:cxn modelId="{024958A6-64F7-4A18-AF98-2A0C23091ED9}" type="presOf" srcId="{404ADE64-FB94-440B-A43F-7B2F09E72816}" destId="{067881A6-A868-4B16-8960-AE4586A94AF0}" srcOrd="0" destOrd="0" presId="urn:microsoft.com/office/officeart/2005/8/layout/orgChart1"/>
    <dgm:cxn modelId="{087501FD-E849-414E-BEB2-A9F1A0C3D738}" type="presOf" srcId="{31673BD2-C7A1-4533-B293-9EFFCFF33D5E}" destId="{AD3BBF7C-00BB-4CC8-867B-8342F6CD25D9}" srcOrd="0" destOrd="0" presId="urn:microsoft.com/office/officeart/2005/8/layout/orgChart1"/>
    <dgm:cxn modelId="{80D1604E-CF90-4428-BF6F-429E928F5011}" srcId="{1DA14C20-DD4F-44D0-884E-77BD14906B28}" destId="{309A7932-3A7F-4804-8AC1-C8A7024C7F6E}" srcOrd="1" destOrd="0" parTransId="{35D437FE-E748-4E7B-A120-DF79822EF3C5}" sibTransId="{05D44C5C-41D8-4689-97ED-5850C888AE6E}"/>
    <dgm:cxn modelId="{34399702-E2D0-417C-A003-A9E852C21EEC}" type="presOf" srcId="{EADAB622-71DE-408B-9465-045F991F57A4}" destId="{0467A5AD-FEF3-4F54-9DD2-B89F08FD79E1}" srcOrd="0" destOrd="0" presId="urn:microsoft.com/office/officeart/2005/8/layout/orgChart1"/>
    <dgm:cxn modelId="{796838E1-FEBE-4C45-B125-721866F4446B}" srcId="{9A1E9CC7-6C1C-4544-B456-5FD7DF131021}" destId="{1FD50420-6A5D-4ED6-AB8B-F1432A6CC4C9}" srcOrd="0" destOrd="0" parTransId="{31673BD2-C7A1-4533-B293-9EFFCFF33D5E}" sibTransId="{48BDABA0-7D7B-4EDF-B80C-EE65AC631FBA}"/>
    <dgm:cxn modelId="{55BE3CFA-09A5-4144-81EE-10962E598421}" type="presOf" srcId="{1FD50420-6A5D-4ED6-AB8B-F1432A6CC4C9}" destId="{808675DD-F0FD-4FEF-AB27-F2CF8A3ADDD6}" srcOrd="1" destOrd="0" presId="urn:microsoft.com/office/officeart/2005/8/layout/orgChart1"/>
    <dgm:cxn modelId="{568EF5C4-3297-4DCD-8019-5D0848E5AA5C}" type="presOf" srcId="{3F10EF46-F4D7-4C48-B895-626A23F1285C}" destId="{BE232447-E504-4BA0-8F5E-A402C3C4786E}" srcOrd="0" destOrd="0" presId="urn:microsoft.com/office/officeart/2005/8/layout/orgChart1"/>
    <dgm:cxn modelId="{0CD84011-F169-4A5F-A378-6C1CDE5D8D86}" srcId="{1DA14C20-DD4F-44D0-884E-77BD14906B28}" destId="{AB3DA8E2-4897-4926-98A8-9A05EF97EC05}" srcOrd="5" destOrd="0" parTransId="{6D77CA56-8349-4D2C-A464-04446ECD6ADE}" sibTransId="{5152B277-A3EF-4A3A-9D70-D9D450931748}"/>
    <dgm:cxn modelId="{FE41996F-8744-4090-A6F5-6C70537EBE95}" type="presOf" srcId="{35D437FE-E748-4E7B-A120-DF79822EF3C5}" destId="{BE1E2EC3-CBC7-4F3C-AAF2-BDBB772A683D}" srcOrd="0" destOrd="0" presId="urn:microsoft.com/office/officeart/2005/8/layout/orgChart1"/>
    <dgm:cxn modelId="{DD718F8F-0739-431C-9CDC-06A3144633B6}" type="presOf" srcId="{AB3DA8E2-4897-4926-98A8-9A05EF97EC05}" destId="{344063F1-B0CE-4E51-A189-CE8B6512CF5D}" srcOrd="0" destOrd="0" presId="urn:microsoft.com/office/officeart/2005/8/layout/orgChart1"/>
    <dgm:cxn modelId="{99E1CC64-4D99-4DC7-8636-7D8E75BBF153}" srcId="{1DA14C20-DD4F-44D0-884E-77BD14906B28}" destId="{64BB26FC-EEF3-4BAD-AD0E-779476347F74}" srcOrd="2" destOrd="0" parTransId="{5180AE1A-A077-40D9-AE9B-9507D8976071}" sibTransId="{9B5275F5-B318-4829-A924-767287FFD86F}"/>
    <dgm:cxn modelId="{F82ADBE9-49D0-4979-BA44-05AA4A5940B6}" srcId="{1DA14C20-DD4F-44D0-884E-77BD14906B28}" destId="{9A1E9CC7-6C1C-4544-B456-5FD7DF131021}" srcOrd="3" destOrd="0" parTransId="{D4CF68BC-BB85-42A9-972F-39C515F07C32}" sibTransId="{F8969B17-6F55-4C2D-A942-60E2F685EF4C}"/>
    <dgm:cxn modelId="{4A1DFC75-0284-4673-A73A-EF4DB852057B}" type="presOf" srcId="{EADAB622-71DE-408B-9465-045F991F57A4}" destId="{D2BA47FB-5665-4A44-B07C-4226F5963AEC}" srcOrd="1" destOrd="0" presId="urn:microsoft.com/office/officeart/2005/8/layout/orgChart1"/>
    <dgm:cxn modelId="{4F5D5DEC-4C68-4EB7-BDE4-F1ECBB569B6B}" type="presOf" srcId="{64BB26FC-EEF3-4BAD-AD0E-779476347F74}" destId="{173E7E6E-EC75-443B-B3DD-5646CE5D0DAB}" srcOrd="1" destOrd="0" presId="urn:microsoft.com/office/officeart/2005/8/layout/orgChart1"/>
    <dgm:cxn modelId="{EF951E11-989D-4C19-8826-8B1E8B872373}" type="presOf" srcId="{309A7932-3A7F-4804-8AC1-C8A7024C7F6E}" destId="{4ACA9079-7FAB-46EE-BEB6-5705DA006F50}" srcOrd="1" destOrd="0" presId="urn:microsoft.com/office/officeart/2005/8/layout/orgChart1"/>
    <dgm:cxn modelId="{5CFAA371-45E6-42DC-8002-ACD62C4A89F7}" type="presOf" srcId="{A771B107-6E03-40C0-A0FB-3F54F5B1CC96}" destId="{38FF4841-0D0F-4F3C-9C04-9670DA53F4FF}" srcOrd="0" destOrd="0" presId="urn:microsoft.com/office/officeart/2005/8/layout/orgChart1"/>
    <dgm:cxn modelId="{61DF35F9-746C-4FA8-A1C0-84CD34490827}" srcId="{309A7932-3A7F-4804-8AC1-C8A7024C7F6E}" destId="{77C9C01E-C1FE-4A35-9312-3F9D74B95FF4}" srcOrd="0" destOrd="0" parTransId="{09DFD076-F9F0-4B1D-802B-9375F2A07A5F}" sibTransId="{2C4F43EA-6248-45A8-B5A1-84C5E7A184D2}"/>
    <dgm:cxn modelId="{35A24681-B844-4D77-AD4F-FC8DD520B8FD}" type="presOf" srcId="{D4CF68BC-BB85-42A9-972F-39C515F07C32}" destId="{4BB3A5AC-94E8-42D0-8E4A-C04AFEFF19F0}" srcOrd="0" destOrd="0" presId="urn:microsoft.com/office/officeart/2005/8/layout/orgChart1"/>
    <dgm:cxn modelId="{A73E4E0D-809E-4886-A182-DB2542055545}" type="presOf" srcId="{64BB26FC-EEF3-4BAD-AD0E-779476347F74}" destId="{DAC917EF-1F06-4130-8108-0887BE68F71F}" srcOrd="0" destOrd="0" presId="urn:microsoft.com/office/officeart/2005/8/layout/orgChart1"/>
    <dgm:cxn modelId="{76F01095-DE8E-4743-B819-21B910378EB6}" type="presOf" srcId="{1DA14C20-DD4F-44D0-884E-77BD14906B28}" destId="{B2B653AB-33C6-454D-9B40-D033E63776A0}" srcOrd="1" destOrd="0" presId="urn:microsoft.com/office/officeart/2005/8/layout/orgChart1"/>
    <dgm:cxn modelId="{70005D96-276B-45FF-8664-F646A33C9880}" srcId="{1DA14C20-DD4F-44D0-884E-77BD14906B28}" destId="{404ADE64-FB94-440B-A43F-7B2F09E72816}" srcOrd="0" destOrd="0" parTransId="{EFDD5B76-2BDA-4417-BFE0-7F572FA5C572}" sibTransId="{7DBB5D1B-367E-4465-8722-AF278A20295C}"/>
    <dgm:cxn modelId="{2F16D3A2-CE5C-433C-9A45-58B275C63F7A}" type="presOf" srcId="{9A1E9CC7-6C1C-4544-B456-5FD7DF131021}" destId="{E947C1E4-E05C-451F-945C-AE78F65875A6}" srcOrd="0" destOrd="0" presId="urn:microsoft.com/office/officeart/2005/8/layout/orgChart1"/>
    <dgm:cxn modelId="{9A74D983-EE84-4583-9E8E-8181F8192B6C}" type="presOf" srcId="{77C9C01E-C1FE-4A35-9312-3F9D74B95FF4}" destId="{F9AB9899-1AFC-49AA-8E18-EFC12FDF51D2}" srcOrd="1" destOrd="0" presId="urn:microsoft.com/office/officeart/2005/8/layout/orgChart1"/>
    <dgm:cxn modelId="{9E21C8B9-5A1E-4DAB-ACD7-38D40E4E4D2C}" type="presOf" srcId="{9A1E9CC7-6C1C-4544-B456-5FD7DF131021}" destId="{5EDC090C-D50F-4347-A379-BD63C62449DD}" srcOrd="1" destOrd="0" presId="urn:microsoft.com/office/officeart/2005/8/layout/orgChart1"/>
    <dgm:cxn modelId="{CC967C56-BE33-49B6-AA19-21C948F0313E}" type="presOf" srcId="{FA5F7B9F-F39C-4113-8B1B-2459E6361C50}" destId="{DBA6415F-C832-47EC-A9E6-A5C7279F831B}" srcOrd="0" destOrd="0" presId="urn:microsoft.com/office/officeart/2005/8/layout/orgChart1"/>
    <dgm:cxn modelId="{DF103BAB-8C1A-40E7-8F64-5ED312370D6A}" type="presOf" srcId="{1DA14C20-DD4F-44D0-884E-77BD14906B28}" destId="{8E9D2F51-9D55-4E7B-8472-ADB768095669}" srcOrd="0" destOrd="0" presId="urn:microsoft.com/office/officeart/2005/8/layout/orgChart1"/>
    <dgm:cxn modelId="{EBC7026A-6C0A-48CB-A796-E4B44C619778}" type="presOf" srcId="{5180AE1A-A077-40D9-AE9B-9507D8976071}" destId="{45BE9298-B168-4438-B65E-B2CD7B7DBDB3}" srcOrd="0" destOrd="0" presId="urn:microsoft.com/office/officeart/2005/8/layout/orgChart1"/>
    <dgm:cxn modelId="{C35D66BE-42F3-4048-A350-82C9FE6951D7}" type="presOf" srcId="{FEA99916-D461-4A71-A783-5E04BFADE253}" destId="{5770DA82-CC82-4B4F-975E-FE80839518C0}" srcOrd="0" destOrd="0" presId="urn:microsoft.com/office/officeart/2005/8/layout/orgChart1"/>
    <dgm:cxn modelId="{C4FCAAE1-B2D6-427C-B960-C5E6D90FC171}" srcId="{53AE2E8A-D026-47EC-B8D9-CFF64F676AD4}" destId="{1DA14C20-DD4F-44D0-884E-77BD14906B28}" srcOrd="0" destOrd="0" parTransId="{4AD76BED-F90E-4F60-9EFF-ED2A3AAF6F2B}" sibTransId="{CB602BEF-2CE4-420B-811C-F1F1EA4D95FC}"/>
    <dgm:cxn modelId="{5765DFBC-A669-4E4C-81DD-BF30D16CB525}" type="presOf" srcId="{FEA99916-D461-4A71-A783-5E04BFADE253}" destId="{2CF7F328-CE2D-4E2A-B53C-E1D6E2357480}" srcOrd="1" destOrd="0" presId="urn:microsoft.com/office/officeart/2005/8/layout/orgChart1"/>
    <dgm:cxn modelId="{62D7EBA6-AF22-41DD-83CE-74EF24A202BA}" srcId="{404ADE64-FB94-440B-A43F-7B2F09E72816}" destId="{FA5F7B9F-F39C-4113-8B1B-2459E6361C50}" srcOrd="0" destOrd="0" parTransId="{055022CC-0557-4541-AAE6-AFC6251186DC}" sibTransId="{7698A3D4-1C43-438A-AF05-5523EFA077F0}"/>
    <dgm:cxn modelId="{73FDD656-7968-400F-A6FF-6FB7D0C5EE69}" type="presOf" srcId="{404ADE64-FB94-440B-A43F-7B2F09E72816}" destId="{3BA5E061-3543-4182-B455-D6E8A78755F7}" srcOrd="1" destOrd="0" presId="urn:microsoft.com/office/officeart/2005/8/layout/orgChart1"/>
    <dgm:cxn modelId="{65A5F4CC-8000-4A27-B00C-31EB266B2ACE}" type="presOf" srcId="{6D77CA56-8349-4D2C-A464-04446ECD6ADE}" destId="{E546B6AC-D6EF-4FCD-B7B0-68100BF17085}" srcOrd="0" destOrd="0" presId="urn:microsoft.com/office/officeart/2005/8/layout/orgChart1"/>
    <dgm:cxn modelId="{1CCC73AD-AA2F-4A60-8667-6DBCC9F30025}" type="presOf" srcId="{FA5F7B9F-F39C-4113-8B1B-2459E6361C50}" destId="{A40ED1D2-C4FD-42AE-9053-85E77CE31E6B}" srcOrd="1" destOrd="0" presId="urn:microsoft.com/office/officeart/2005/8/layout/orgChart1"/>
    <dgm:cxn modelId="{F8D817A0-D7B7-4A80-A5C8-61A692038709}" type="presOf" srcId="{53AE2E8A-D026-47EC-B8D9-CFF64F676AD4}" destId="{1938B709-CD05-4D57-ADAA-6AAB5B0CB73B}" srcOrd="0" destOrd="0" presId="urn:microsoft.com/office/officeart/2005/8/layout/orgChart1"/>
    <dgm:cxn modelId="{1F9AA754-C44F-4DB8-ABBB-80C5AE6A20BB}" type="presOf" srcId="{309A7932-3A7F-4804-8AC1-C8A7024C7F6E}" destId="{1FE3E207-6C07-4FC9-9B87-1DA5BBA534DC}" srcOrd="0" destOrd="0" presId="urn:microsoft.com/office/officeart/2005/8/layout/orgChart1"/>
    <dgm:cxn modelId="{DE3C7205-3AAA-4684-B22B-9AEC4A1A73EE}" type="presOf" srcId="{1FD50420-6A5D-4ED6-AB8B-F1432A6CC4C9}" destId="{068C3121-B612-47B7-8B28-6F56C6670596}" srcOrd="0" destOrd="0" presId="urn:microsoft.com/office/officeart/2005/8/layout/orgChart1"/>
    <dgm:cxn modelId="{A3EED32C-8504-401A-B44A-B69886080BB8}" type="presOf" srcId="{055022CC-0557-4541-AAE6-AFC6251186DC}" destId="{C08C0FC5-6266-45D1-B35D-F18F961B21DE}" srcOrd="0" destOrd="0" presId="urn:microsoft.com/office/officeart/2005/8/layout/orgChart1"/>
    <dgm:cxn modelId="{CAFFA6B3-6BEA-4F2A-876C-A26CF7427F70}" type="presOf" srcId="{AB3DA8E2-4897-4926-98A8-9A05EF97EC05}" destId="{689A1EFB-7439-46A3-9E3C-5948D53A8959}" srcOrd="1" destOrd="0" presId="urn:microsoft.com/office/officeart/2005/8/layout/orgChart1"/>
    <dgm:cxn modelId="{F4D77085-1D55-41B3-8830-7A3C9C358F63}" type="presOf" srcId="{77C9C01E-C1FE-4A35-9312-3F9D74B95FF4}" destId="{A952FDD4-EBDB-4677-89CC-61049081AE08}" srcOrd="0" destOrd="0" presId="urn:microsoft.com/office/officeart/2005/8/layout/orgChart1"/>
    <dgm:cxn modelId="{CA9F6F72-3FEF-4CF8-B22A-FBC2786A915D}" srcId="{64BB26FC-EEF3-4BAD-AD0E-779476347F74}" destId="{FEA99916-D461-4A71-A783-5E04BFADE253}" srcOrd="0" destOrd="0" parTransId="{3F10EF46-F4D7-4C48-B895-626A23F1285C}" sibTransId="{CF835AEF-3070-4FFE-8026-A98D5FCB8870}"/>
    <dgm:cxn modelId="{F87E2A1E-C7A5-4756-8CFA-9AC1A59AF7A3}" type="presOf" srcId="{09DFD076-F9F0-4B1D-802B-9375F2A07A5F}" destId="{873B78D6-AD31-4D89-A03B-67DF544344EE}" srcOrd="0" destOrd="0" presId="urn:microsoft.com/office/officeart/2005/8/layout/orgChart1"/>
    <dgm:cxn modelId="{1A171413-ACC2-429E-9E40-0041E11079E3}" type="presParOf" srcId="{1938B709-CD05-4D57-ADAA-6AAB5B0CB73B}" destId="{EDC7B04D-404C-446D-84CF-2BB7A133670C}" srcOrd="0" destOrd="0" presId="urn:microsoft.com/office/officeart/2005/8/layout/orgChart1"/>
    <dgm:cxn modelId="{A714D28A-A4D5-4FFB-9A84-E312CAD253DA}" type="presParOf" srcId="{EDC7B04D-404C-446D-84CF-2BB7A133670C}" destId="{7C721EF3-66D6-4ABA-A61B-862940165781}" srcOrd="0" destOrd="0" presId="urn:microsoft.com/office/officeart/2005/8/layout/orgChart1"/>
    <dgm:cxn modelId="{2AE639FC-F82E-49D0-857F-AF903A6330BD}" type="presParOf" srcId="{7C721EF3-66D6-4ABA-A61B-862940165781}" destId="{8E9D2F51-9D55-4E7B-8472-ADB768095669}" srcOrd="0" destOrd="0" presId="urn:microsoft.com/office/officeart/2005/8/layout/orgChart1"/>
    <dgm:cxn modelId="{3459BDBB-76FA-474B-8305-01EB8B84CDB1}" type="presParOf" srcId="{7C721EF3-66D6-4ABA-A61B-862940165781}" destId="{B2B653AB-33C6-454D-9B40-D033E63776A0}" srcOrd="1" destOrd="0" presId="urn:microsoft.com/office/officeart/2005/8/layout/orgChart1"/>
    <dgm:cxn modelId="{8A8DAF85-5E42-4FC9-8576-A9281D1A075D}" type="presParOf" srcId="{EDC7B04D-404C-446D-84CF-2BB7A133670C}" destId="{50627543-E169-4D69-9840-A6CC865F3FB3}" srcOrd="1" destOrd="0" presId="urn:microsoft.com/office/officeart/2005/8/layout/orgChart1"/>
    <dgm:cxn modelId="{BB74F393-5076-4BE5-9297-F9B1C195123D}" type="presParOf" srcId="{50627543-E169-4D69-9840-A6CC865F3FB3}" destId="{7F0CDBB0-0788-4BE7-9A52-EA9046D67D91}" srcOrd="0" destOrd="0" presId="urn:microsoft.com/office/officeart/2005/8/layout/orgChart1"/>
    <dgm:cxn modelId="{2288E0E7-4E56-4DE0-A806-E00C514456BD}" type="presParOf" srcId="{50627543-E169-4D69-9840-A6CC865F3FB3}" destId="{9AA2B351-758A-4386-8A3C-45ADB5C61158}" srcOrd="1" destOrd="0" presId="urn:microsoft.com/office/officeart/2005/8/layout/orgChart1"/>
    <dgm:cxn modelId="{2121DB8A-DA71-46CC-BF2C-1478E0579D7C}" type="presParOf" srcId="{9AA2B351-758A-4386-8A3C-45ADB5C61158}" destId="{0115262E-DCD3-43F3-9004-EF529E5F93EB}" srcOrd="0" destOrd="0" presId="urn:microsoft.com/office/officeart/2005/8/layout/orgChart1"/>
    <dgm:cxn modelId="{FFA3FD42-B743-4830-A843-904C3F450189}" type="presParOf" srcId="{0115262E-DCD3-43F3-9004-EF529E5F93EB}" destId="{067881A6-A868-4B16-8960-AE4586A94AF0}" srcOrd="0" destOrd="0" presId="urn:microsoft.com/office/officeart/2005/8/layout/orgChart1"/>
    <dgm:cxn modelId="{2286A8D4-DF35-4926-BC43-50D1FD6B1A83}" type="presParOf" srcId="{0115262E-DCD3-43F3-9004-EF529E5F93EB}" destId="{3BA5E061-3543-4182-B455-D6E8A78755F7}" srcOrd="1" destOrd="0" presId="urn:microsoft.com/office/officeart/2005/8/layout/orgChart1"/>
    <dgm:cxn modelId="{B47A7C9A-A47C-46FB-BB2F-DA7B73E47A78}" type="presParOf" srcId="{9AA2B351-758A-4386-8A3C-45ADB5C61158}" destId="{702D3580-34F0-465D-97BA-5F72D61773E2}" srcOrd="1" destOrd="0" presId="urn:microsoft.com/office/officeart/2005/8/layout/orgChart1"/>
    <dgm:cxn modelId="{6F02172A-A0EB-430C-9447-438A43074B1C}" type="presParOf" srcId="{702D3580-34F0-465D-97BA-5F72D61773E2}" destId="{C08C0FC5-6266-45D1-B35D-F18F961B21DE}" srcOrd="0" destOrd="0" presId="urn:microsoft.com/office/officeart/2005/8/layout/orgChart1"/>
    <dgm:cxn modelId="{40F9629F-4531-489C-BA60-CFEC41DC3666}" type="presParOf" srcId="{702D3580-34F0-465D-97BA-5F72D61773E2}" destId="{7BD3DBC4-C0B1-40EE-9E2A-A27DEDA50DB7}" srcOrd="1" destOrd="0" presId="urn:microsoft.com/office/officeart/2005/8/layout/orgChart1"/>
    <dgm:cxn modelId="{90511ED9-FE64-40B1-9CC7-AAD03CD9D952}" type="presParOf" srcId="{7BD3DBC4-C0B1-40EE-9E2A-A27DEDA50DB7}" destId="{48E34576-D1DD-425B-B947-AB5D1BDB5419}" srcOrd="0" destOrd="0" presId="urn:microsoft.com/office/officeart/2005/8/layout/orgChart1"/>
    <dgm:cxn modelId="{219F229B-A8CC-4F19-B737-56D499F5EE51}" type="presParOf" srcId="{48E34576-D1DD-425B-B947-AB5D1BDB5419}" destId="{DBA6415F-C832-47EC-A9E6-A5C7279F831B}" srcOrd="0" destOrd="0" presId="urn:microsoft.com/office/officeart/2005/8/layout/orgChart1"/>
    <dgm:cxn modelId="{81170A69-B488-480B-963D-BB901C34014F}" type="presParOf" srcId="{48E34576-D1DD-425B-B947-AB5D1BDB5419}" destId="{A40ED1D2-C4FD-42AE-9053-85E77CE31E6B}" srcOrd="1" destOrd="0" presId="urn:microsoft.com/office/officeart/2005/8/layout/orgChart1"/>
    <dgm:cxn modelId="{F8FDD37A-8709-41A0-8225-F3F84A375843}" type="presParOf" srcId="{7BD3DBC4-C0B1-40EE-9E2A-A27DEDA50DB7}" destId="{8CBC75CD-8DFB-49EF-B39C-7A1FC1B54057}" srcOrd="1" destOrd="0" presId="urn:microsoft.com/office/officeart/2005/8/layout/orgChart1"/>
    <dgm:cxn modelId="{8449A56F-2786-4A0F-BD39-885EB1BD4A68}" type="presParOf" srcId="{7BD3DBC4-C0B1-40EE-9E2A-A27DEDA50DB7}" destId="{0854432F-216F-4E09-8722-C43AA8B6F6F2}" srcOrd="2" destOrd="0" presId="urn:microsoft.com/office/officeart/2005/8/layout/orgChart1"/>
    <dgm:cxn modelId="{48C9E7A5-C920-4EBE-B306-28C54EA45329}" type="presParOf" srcId="{9AA2B351-758A-4386-8A3C-45ADB5C61158}" destId="{20A4DDAE-4938-42FE-9E82-0C436A7C71B5}" srcOrd="2" destOrd="0" presId="urn:microsoft.com/office/officeart/2005/8/layout/orgChart1"/>
    <dgm:cxn modelId="{A49EF6E2-120E-4E15-9807-DCB341324B92}" type="presParOf" srcId="{50627543-E169-4D69-9840-A6CC865F3FB3}" destId="{BE1E2EC3-CBC7-4F3C-AAF2-BDBB772A683D}" srcOrd="2" destOrd="0" presId="urn:microsoft.com/office/officeart/2005/8/layout/orgChart1"/>
    <dgm:cxn modelId="{7775379C-E50D-44EF-B9FD-103276956BCA}" type="presParOf" srcId="{50627543-E169-4D69-9840-A6CC865F3FB3}" destId="{1F402187-D1BB-4754-B404-B362AD780F8D}" srcOrd="3" destOrd="0" presId="urn:microsoft.com/office/officeart/2005/8/layout/orgChart1"/>
    <dgm:cxn modelId="{9DF494F2-C4FD-414B-ABBE-6140B8B5BBB8}" type="presParOf" srcId="{1F402187-D1BB-4754-B404-B362AD780F8D}" destId="{1549310F-5D65-4450-B89B-BCDA7C1086CE}" srcOrd="0" destOrd="0" presId="urn:microsoft.com/office/officeart/2005/8/layout/orgChart1"/>
    <dgm:cxn modelId="{E2835B67-6BDB-425F-9466-3FFF2BC7534C}" type="presParOf" srcId="{1549310F-5D65-4450-B89B-BCDA7C1086CE}" destId="{1FE3E207-6C07-4FC9-9B87-1DA5BBA534DC}" srcOrd="0" destOrd="0" presId="urn:microsoft.com/office/officeart/2005/8/layout/orgChart1"/>
    <dgm:cxn modelId="{C8208720-E418-4582-A70C-14CE2FF77007}" type="presParOf" srcId="{1549310F-5D65-4450-B89B-BCDA7C1086CE}" destId="{4ACA9079-7FAB-46EE-BEB6-5705DA006F50}" srcOrd="1" destOrd="0" presId="urn:microsoft.com/office/officeart/2005/8/layout/orgChart1"/>
    <dgm:cxn modelId="{BDE712F1-FC17-4E61-9945-FE1F2779AC73}" type="presParOf" srcId="{1F402187-D1BB-4754-B404-B362AD780F8D}" destId="{B509845F-68F7-446F-B9F1-A37031A6B4E6}" srcOrd="1" destOrd="0" presId="urn:microsoft.com/office/officeart/2005/8/layout/orgChart1"/>
    <dgm:cxn modelId="{CFBFB7D5-0BC7-4A25-BC28-260AC09C4C32}" type="presParOf" srcId="{B509845F-68F7-446F-B9F1-A37031A6B4E6}" destId="{873B78D6-AD31-4D89-A03B-67DF544344EE}" srcOrd="0" destOrd="0" presId="urn:microsoft.com/office/officeart/2005/8/layout/orgChart1"/>
    <dgm:cxn modelId="{B2D10331-E1F0-47D2-BC78-2B5953E21D35}" type="presParOf" srcId="{B509845F-68F7-446F-B9F1-A37031A6B4E6}" destId="{B6D8D713-6167-4D3B-9080-3F042A7F321E}" srcOrd="1" destOrd="0" presId="urn:microsoft.com/office/officeart/2005/8/layout/orgChart1"/>
    <dgm:cxn modelId="{D91ED077-7529-4F09-9F48-702DB6AC359D}" type="presParOf" srcId="{B6D8D713-6167-4D3B-9080-3F042A7F321E}" destId="{CB8DBF12-B67E-4CFA-AC75-7742591C1777}" srcOrd="0" destOrd="0" presId="urn:microsoft.com/office/officeart/2005/8/layout/orgChart1"/>
    <dgm:cxn modelId="{9B56892E-E6EC-41F9-8086-89C76AFBB0D5}" type="presParOf" srcId="{CB8DBF12-B67E-4CFA-AC75-7742591C1777}" destId="{A952FDD4-EBDB-4677-89CC-61049081AE08}" srcOrd="0" destOrd="0" presId="urn:microsoft.com/office/officeart/2005/8/layout/orgChart1"/>
    <dgm:cxn modelId="{31C922C9-BBBE-47AC-9D15-76BFF4959613}" type="presParOf" srcId="{CB8DBF12-B67E-4CFA-AC75-7742591C1777}" destId="{F9AB9899-1AFC-49AA-8E18-EFC12FDF51D2}" srcOrd="1" destOrd="0" presId="urn:microsoft.com/office/officeart/2005/8/layout/orgChart1"/>
    <dgm:cxn modelId="{E53055C7-C3B1-4468-B7A4-10BFB214C673}" type="presParOf" srcId="{B6D8D713-6167-4D3B-9080-3F042A7F321E}" destId="{68143C10-54BA-478C-A72A-019EA6031A00}" srcOrd="1" destOrd="0" presId="urn:microsoft.com/office/officeart/2005/8/layout/orgChart1"/>
    <dgm:cxn modelId="{D6120D60-ECBF-47BA-A95B-57E0BD32EA50}" type="presParOf" srcId="{B6D8D713-6167-4D3B-9080-3F042A7F321E}" destId="{4084B9D6-8D9C-46BD-ACFB-2EE9BA6A2D4D}" srcOrd="2" destOrd="0" presId="urn:microsoft.com/office/officeart/2005/8/layout/orgChart1"/>
    <dgm:cxn modelId="{B139E7F7-E1DB-4B0D-9B7E-94DD99AEDC69}" type="presParOf" srcId="{1F402187-D1BB-4754-B404-B362AD780F8D}" destId="{C628D365-6C5E-48C2-A9A4-C3CD0BBF5AF9}" srcOrd="2" destOrd="0" presId="urn:microsoft.com/office/officeart/2005/8/layout/orgChart1"/>
    <dgm:cxn modelId="{5061829D-BCDE-4892-8668-70AC8CE42B1E}" type="presParOf" srcId="{50627543-E169-4D69-9840-A6CC865F3FB3}" destId="{45BE9298-B168-4438-B65E-B2CD7B7DBDB3}" srcOrd="4" destOrd="0" presId="urn:microsoft.com/office/officeart/2005/8/layout/orgChart1"/>
    <dgm:cxn modelId="{6D77552F-1B89-4D39-91D6-54C6B8E8375A}" type="presParOf" srcId="{50627543-E169-4D69-9840-A6CC865F3FB3}" destId="{F5106A5B-5F52-4BE6-AF79-46E1812392F3}" srcOrd="5" destOrd="0" presId="urn:microsoft.com/office/officeart/2005/8/layout/orgChart1"/>
    <dgm:cxn modelId="{0F9652B2-CD93-4773-AE78-316227CB2378}" type="presParOf" srcId="{F5106A5B-5F52-4BE6-AF79-46E1812392F3}" destId="{D07F5197-B44A-4E80-9077-B1E912F10260}" srcOrd="0" destOrd="0" presId="urn:microsoft.com/office/officeart/2005/8/layout/orgChart1"/>
    <dgm:cxn modelId="{FFE15165-E83D-4769-A4FB-55855E6A6ADB}" type="presParOf" srcId="{D07F5197-B44A-4E80-9077-B1E912F10260}" destId="{DAC917EF-1F06-4130-8108-0887BE68F71F}" srcOrd="0" destOrd="0" presId="urn:microsoft.com/office/officeart/2005/8/layout/orgChart1"/>
    <dgm:cxn modelId="{8CFA45DB-80AA-4997-8AF6-B11BBFEFB1C9}" type="presParOf" srcId="{D07F5197-B44A-4E80-9077-B1E912F10260}" destId="{173E7E6E-EC75-443B-B3DD-5646CE5D0DAB}" srcOrd="1" destOrd="0" presId="urn:microsoft.com/office/officeart/2005/8/layout/orgChart1"/>
    <dgm:cxn modelId="{C57FD392-DAF3-4125-AAC4-A4E44F366670}" type="presParOf" srcId="{F5106A5B-5F52-4BE6-AF79-46E1812392F3}" destId="{1D2A0B3A-AA12-4C10-8C00-5818C28278EF}" srcOrd="1" destOrd="0" presId="urn:microsoft.com/office/officeart/2005/8/layout/orgChart1"/>
    <dgm:cxn modelId="{0BD361CB-D9B5-4367-AB27-FE33C1E9A4CD}" type="presParOf" srcId="{1D2A0B3A-AA12-4C10-8C00-5818C28278EF}" destId="{BE232447-E504-4BA0-8F5E-A402C3C4786E}" srcOrd="0" destOrd="0" presId="urn:microsoft.com/office/officeart/2005/8/layout/orgChart1"/>
    <dgm:cxn modelId="{B09A440B-97B6-4A45-ABAC-C7CA4FD5B24D}" type="presParOf" srcId="{1D2A0B3A-AA12-4C10-8C00-5818C28278EF}" destId="{FE5BD6C4-785A-40F1-B64F-0BFF725452A9}" srcOrd="1" destOrd="0" presId="urn:microsoft.com/office/officeart/2005/8/layout/orgChart1"/>
    <dgm:cxn modelId="{38C4445D-038A-49E2-8F0C-F9E73DE66886}" type="presParOf" srcId="{FE5BD6C4-785A-40F1-B64F-0BFF725452A9}" destId="{C9C68463-C83B-475E-99BF-AB00A65DEA53}" srcOrd="0" destOrd="0" presId="urn:microsoft.com/office/officeart/2005/8/layout/orgChart1"/>
    <dgm:cxn modelId="{89F902C4-6F01-4086-A7C7-73602A6C0992}" type="presParOf" srcId="{C9C68463-C83B-475E-99BF-AB00A65DEA53}" destId="{5770DA82-CC82-4B4F-975E-FE80839518C0}" srcOrd="0" destOrd="0" presId="urn:microsoft.com/office/officeart/2005/8/layout/orgChart1"/>
    <dgm:cxn modelId="{BCD19E10-F34D-466E-AD30-D45BE60776C9}" type="presParOf" srcId="{C9C68463-C83B-475E-99BF-AB00A65DEA53}" destId="{2CF7F328-CE2D-4E2A-B53C-E1D6E2357480}" srcOrd="1" destOrd="0" presId="urn:microsoft.com/office/officeart/2005/8/layout/orgChart1"/>
    <dgm:cxn modelId="{790D510B-0D3E-4E5B-8E15-6B4FA19108B4}" type="presParOf" srcId="{FE5BD6C4-785A-40F1-B64F-0BFF725452A9}" destId="{87EBB08B-1BEB-4ED1-AABD-47A9D29D0568}" srcOrd="1" destOrd="0" presId="urn:microsoft.com/office/officeart/2005/8/layout/orgChart1"/>
    <dgm:cxn modelId="{9CF4F5E6-AB0E-4730-BFB3-6046EA3148D6}" type="presParOf" srcId="{FE5BD6C4-785A-40F1-B64F-0BFF725452A9}" destId="{2461243D-E672-4492-B42A-72F319D6D705}" srcOrd="2" destOrd="0" presId="urn:microsoft.com/office/officeart/2005/8/layout/orgChart1"/>
    <dgm:cxn modelId="{5A309DDF-3D74-4535-A180-12A207FE2BC0}" type="presParOf" srcId="{F5106A5B-5F52-4BE6-AF79-46E1812392F3}" destId="{32B4314F-D922-4F7D-B6C2-33EDCA524366}" srcOrd="2" destOrd="0" presId="urn:microsoft.com/office/officeart/2005/8/layout/orgChart1"/>
    <dgm:cxn modelId="{1318DB03-04B1-464C-A294-57736553D917}" type="presParOf" srcId="{50627543-E169-4D69-9840-A6CC865F3FB3}" destId="{4BB3A5AC-94E8-42D0-8E4A-C04AFEFF19F0}" srcOrd="6" destOrd="0" presId="urn:microsoft.com/office/officeart/2005/8/layout/orgChart1"/>
    <dgm:cxn modelId="{D38D4C90-3DCA-450B-86D7-377537BA896F}" type="presParOf" srcId="{50627543-E169-4D69-9840-A6CC865F3FB3}" destId="{E9F31A99-09F3-4975-83F4-FBA3593E0DF1}" srcOrd="7" destOrd="0" presId="urn:microsoft.com/office/officeart/2005/8/layout/orgChart1"/>
    <dgm:cxn modelId="{8C0A1523-F1B3-4C1E-9966-3C0842263286}" type="presParOf" srcId="{E9F31A99-09F3-4975-83F4-FBA3593E0DF1}" destId="{2DA51DB6-7B3D-4732-A25C-0BEB387C5CCA}" srcOrd="0" destOrd="0" presId="urn:microsoft.com/office/officeart/2005/8/layout/orgChart1"/>
    <dgm:cxn modelId="{5C2E5F6A-2875-4A1E-AE23-FA11F674BD68}" type="presParOf" srcId="{2DA51DB6-7B3D-4732-A25C-0BEB387C5CCA}" destId="{E947C1E4-E05C-451F-945C-AE78F65875A6}" srcOrd="0" destOrd="0" presId="urn:microsoft.com/office/officeart/2005/8/layout/orgChart1"/>
    <dgm:cxn modelId="{72C26AB3-6007-4FF1-AA44-27186ECD76D1}" type="presParOf" srcId="{2DA51DB6-7B3D-4732-A25C-0BEB387C5CCA}" destId="{5EDC090C-D50F-4347-A379-BD63C62449DD}" srcOrd="1" destOrd="0" presId="urn:microsoft.com/office/officeart/2005/8/layout/orgChart1"/>
    <dgm:cxn modelId="{51643FFD-E8EA-4FA2-8F4A-499345922BF1}" type="presParOf" srcId="{E9F31A99-09F3-4975-83F4-FBA3593E0DF1}" destId="{D316470A-C814-41BF-9BCB-F13A32851B84}" srcOrd="1" destOrd="0" presId="urn:microsoft.com/office/officeart/2005/8/layout/orgChart1"/>
    <dgm:cxn modelId="{64B105A7-5177-4A89-9AD5-16B45320934A}" type="presParOf" srcId="{D316470A-C814-41BF-9BCB-F13A32851B84}" destId="{AD3BBF7C-00BB-4CC8-867B-8342F6CD25D9}" srcOrd="0" destOrd="0" presId="urn:microsoft.com/office/officeart/2005/8/layout/orgChart1"/>
    <dgm:cxn modelId="{E5B9A3BB-49A5-4120-8594-346617B8443F}" type="presParOf" srcId="{D316470A-C814-41BF-9BCB-F13A32851B84}" destId="{9EFCB6DF-B823-433B-855E-4362868A4CDD}" srcOrd="1" destOrd="0" presId="urn:microsoft.com/office/officeart/2005/8/layout/orgChart1"/>
    <dgm:cxn modelId="{D4FD4B17-DDF2-454D-A41A-613B1B0ED729}" type="presParOf" srcId="{9EFCB6DF-B823-433B-855E-4362868A4CDD}" destId="{E4D10E07-2A82-4694-94C8-2CD2F0B1FDE8}" srcOrd="0" destOrd="0" presId="urn:microsoft.com/office/officeart/2005/8/layout/orgChart1"/>
    <dgm:cxn modelId="{4688F2E2-4971-42CA-9D3F-7E09FF089375}" type="presParOf" srcId="{E4D10E07-2A82-4694-94C8-2CD2F0B1FDE8}" destId="{068C3121-B612-47B7-8B28-6F56C6670596}" srcOrd="0" destOrd="0" presId="urn:microsoft.com/office/officeart/2005/8/layout/orgChart1"/>
    <dgm:cxn modelId="{75B5920F-0E54-4BD1-835A-B7820B754CD2}" type="presParOf" srcId="{E4D10E07-2A82-4694-94C8-2CD2F0B1FDE8}" destId="{808675DD-F0FD-4FEF-AB27-F2CF8A3ADDD6}" srcOrd="1" destOrd="0" presId="urn:microsoft.com/office/officeart/2005/8/layout/orgChart1"/>
    <dgm:cxn modelId="{1306CC30-3634-49A5-A28A-89C8A1D1603E}" type="presParOf" srcId="{9EFCB6DF-B823-433B-855E-4362868A4CDD}" destId="{BB2278DF-C6EF-4AB7-ACA8-60B7F30C3F0B}" srcOrd="1" destOrd="0" presId="urn:microsoft.com/office/officeart/2005/8/layout/orgChart1"/>
    <dgm:cxn modelId="{E154D255-0137-48BE-B0EA-18417F2204DC}" type="presParOf" srcId="{9EFCB6DF-B823-433B-855E-4362868A4CDD}" destId="{6846B931-6CDE-4CB8-AFEE-63045C6A8344}" srcOrd="2" destOrd="0" presId="urn:microsoft.com/office/officeart/2005/8/layout/orgChart1"/>
    <dgm:cxn modelId="{02D6F6A1-8877-4A18-A0D2-DB903F1A0FFC}" type="presParOf" srcId="{E9F31A99-09F3-4975-83F4-FBA3593E0DF1}" destId="{D7E12B22-25B9-447B-9582-DE92C9FB3663}" srcOrd="2" destOrd="0" presId="urn:microsoft.com/office/officeart/2005/8/layout/orgChart1"/>
    <dgm:cxn modelId="{B7942E73-A954-4141-BB04-822232C61052}" type="presParOf" srcId="{50627543-E169-4D69-9840-A6CC865F3FB3}" destId="{38FF4841-0D0F-4F3C-9C04-9670DA53F4FF}" srcOrd="8" destOrd="0" presId="urn:microsoft.com/office/officeart/2005/8/layout/orgChart1"/>
    <dgm:cxn modelId="{57CC90A3-399B-461B-B8F5-35F29536F0BA}" type="presParOf" srcId="{50627543-E169-4D69-9840-A6CC865F3FB3}" destId="{C6721D9F-B9B6-4C9D-A531-9D31118CC718}" srcOrd="9" destOrd="0" presId="urn:microsoft.com/office/officeart/2005/8/layout/orgChart1"/>
    <dgm:cxn modelId="{28111D2B-996E-4414-AD73-BC3045B86A26}" type="presParOf" srcId="{C6721D9F-B9B6-4C9D-A531-9D31118CC718}" destId="{9A252421-AB97-42CD-8189-6D8DDA304186}" srcOrd="0" destOrd="0" presId="urn:microsoft.com/office/officeart/2005/8/layout/orgChart1"/>
    <dgm:cxn modelId="{4746B29B-EEEE-4B89-917A-744B76F308D1}" type="presParOf" srcId="{9A252421-AB97-42CD-8189-6D8DDA304186}" destId="{0467A5AD-FEF3-4F54-9DD2-B89F08FD79E1}" srcOrd="0" destOrd="0" presId="urn:microsoft.com/office/officeart/2005/8/layout/orgChart1"/>
    <dgm:cxn modelId="{730B9DE0-E2EB-4FD5-9017-A9337D9CA92A}" type="presParOf" srcId="{9A252421-AB97-42CD-8189-6D8DDA304186}" destId="{D2BA47FB-5665-4A44-B07C-4226F5963AEC}" srcOrd="1" destOrd="0" presId="urn:microsoft.com/office/officeart/2005/8/layout/orgChart1"/>
    <dgm:cxn modelId="{D6FD69E6-C91F-47FB-8E1C-1DCF737E8BC9}" type="presParOf" srcId="{C6721D9F-B9B6-4C9D-A531-9D31118CC718}" destId="{41C5C7ED-8D36-454C-B1D8-D0A22F98BB8D}" srcOrd="1" destOrd="0" presId="urn:microsoft.com/office/officeart/2005/8/layout/orgChart1"/>
    <dgm:cxn modelId="{9DD77D2B-AF35-4A11-BA15-D5A1FC1BBB58}" type="presParOf" srcId="{C6721D9F-B9B6-4C9D-A531-9D31118CC718}" destId="{6AD5CFC3-C372-4817-AD33-BBE804C30B71}" srcOrd="2" destOrd="0" presId="urn:microsoft.com/office/officeart/2005/8/layout/orgChart1"/>
    <dgm:cxn modelId="{0F886D87-F15F-40BE-8CCC-120F1E6E8DFF}" type="presParOf" srcId="{50627543-E169-4D69-9840-A6CC865F3FB3}" destId="{E546B6AC-D6EF-4FCD-B7B0-68100BF17085}" srcOrd="10" destOrd="0" presId="urn:microsoft.com/office/officeart/2005/8/layout/orgChart1"/>
    <dgm:cxn modelId="{92E60450-0A35-4106-AF1F-B8A827881DF9}" type="presParOf" srcId="{50627543-E169-4D69-9840-A6CC865F3FB3}" destId="{44B4AB68-6059-45F3-8115-7AC2D65A4746}" srcOrd="11" destOrd="0" presId="urn:microsoft.com/office/officeart/2005/8/layout/orgChart1"/>
    <dgm:cxn modelId="{49946DAE-0A20-45B2-88C2-775D024873ED}" type="presParOf" srcId="{44B4AB68-6059-45F3-8115-7AC2D65A4746}" destId="{E1156611-1B45-4DB8-8DAE-85BA61F5570E}" srcOrd="0" destOrd="0" presId="urn:microsoft.com/office/officeart/2005/8/layout/orgChart1"/>
    <dgm:cxn modelId="{5D46A6E8-C283-4F6F-8C36-36C841F12F7A}" type="presParOf" srcId="{E1156611-1B45-4DB8-8DAE-85BA61F5570E}" destId="{344063F1-B0CE-4E51-A189-CE8B6512CF5D}" srcOrd="0" destOrd="0" presId="urn:microsoft.com/office/officeart/2005/8/layout/orgChart1"/>
    <dgm:cxn modelId="{2DECE6E2-398C-4A8D-B1A2-07F6B684EE34}" type="presParOf" srcId="{E1156611-1B45-4DB8-8DAE-85BA61F5570E}" destId="{689A1EFB-7439-46A3-9E3C-5948D53A8959}" srcOrd="1" destOrd="0" presId="urn:microsoft.com/office/officeart/2005/8/layout/orgChart1"/>
    <dgm:cxn modelId="{60A28947-7D24-4F79-B53E-DA1CFC510954}" type="presParOf" srcId="{44B4AB68-6059-45F3-8115-7AC2D65A4746}" destId="{89E9DB50-51DF-4088-8F0E-7723011FC2C2}" srcOrd="1" destOrd="0" presId="urn:microsoft.com/office/officeart/2005/8/layout/orgChart1"/>
    <dgm:cxn modelId="{ACD077FE-76E6-4AC7-AE1B-A89B421B85D9}" type="presParOf" srcId="{44B4AB68-6059-45F3-8115-7AC2D65A4746}" destId="{09DA0EDA-829F-4620-B152-B930C57C9786}" srcOrd="2" destOrd="0" presId="urn:microsoft.com/office/officeart/2005/8/layout/orgChart1"/>
    <dgm:cxn modelId="{4B54221A-8DF6-4FF2-B57A-96449C48CD26}" type="presParOf" srcId="{EDC7B04D-404C-446D-84CF-2BB7A133670C}" destId="{7DC3F287-321E-4181-B56D-8A0EFAB8E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AF0FF-BC45-4113-91B7-1ECBEB863EA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646048-3A7C-4419-BDA3-1189FAB91EF0}">
      <dgm:prSet/>
      <dgm:spPr/>
      <dgm:t>
        <a:bodyPr/>
        <a:lstStyle/>
        <a:p>
          <a:r>
            <a:rPr lang="en-US" dirty="0"/>
            <a:t>Canadian Forces Individual Training and Education System</a:t>
          </a:r>
        </a:p>
      </dgm:t>
    </dgm:pt>
    <dgm:pt modelId="{6CC07147-15F8-4B58-8238-DA4902EFAD0F}" type="parTrans" cxnId="{1B87FA0E-3C97-4B24-B16C-B19209441E77}">
      <dgm:prSet/>
      <dgm:spPr/>
      <dgm:t>
        <a:bodyPr/>
        <a:lstStyle/>
        <a:p>
          <a:endParaRPr lang="en-US"/>
        </a:p>
      </dgm:t>
    </dgm:pt>
    <dgm:pt modelId="{8814949F-A582-431F-8F23-2A560ED61211}" type="sibTrans" cxnId="{1B87FA0E-3C97-4B24-B16C-B19209441E77}">
      <dgm:prSet/>
      <dgm:spPr/>
      <dgm:t>
        <a:bodyPr/>
        <a:lstStyle/>
        <a:p>
          <a:endParaRPr lang="en-US"/>
        </a:p>
      </dgm:t>
    </dgm:pt>
    <dgm:pt modelId="{E1EF7E4F-72D6-4E0D-BAD9-F316F856AD50}">
      <dgm:prSet/>
      <dgm:spPr/>
      <dgm:t>
        <a:bodyPr/>
        <a:lstStyle/>
        <a:p>
          <a:r>
            <a:rPr lang="fr-CA" dirty="0"/>
            <a:t>Qualification Standard</a:t>
          </a:r>
          <a:endParaRPr lang="en-US" dirty="0"/>
        </a:p>
      </dgm:t>
    </dgm:pt>
    <dgm:pt modelId="{F4D82D05-76B0-4117-94BB-7D10689E9EC0}" type="parTrans" cxnId="{0733E6FD-1178-448A-A730-1F0C071EF130}">
      <dgm:prSet/>
      <dgm:spPr/>
      <dgm:t>
        <a:bodyPr/>
        <a:lstStyle/>
        <a:p>
          <a:endParaRPr lang="en-US"/>
        </a:p>
      </dgm:t>
    </dgm:pt>
    <dgm:pt modelId="{B8D8C5BE-90B6-4779-AF79-0916017FF854}" type="sibTrans" cxnId="{0733E6FD-1178-448A-A730-1F0C071EF130}">
      <dgm:prSet/>
      <dgm:spPr/>
      <dgm:t>
        <a:bodyPr/>
        <a:lstStyle/>
        <a:p>
          <a:endParaRPr lang="en-US"/>
        </a:p>
      </dgm:t>
    </dgm:pt>
    <dgm:pt modelId="{CEEBA0DE-AEB7-4FFF-AC8A-1E6A5C40794B}">
      <dgm:prSet/>
      <dgm:spPr/>
      <dgm:t>
        <a:bodyPr/>
        <a:lstStyle/>
        <a:p>
          <a:r>
            <a:rPr lang="fr-CA" dirty="0"/>
            <a:t>Training Plan</a:t>
          </a:r>
          <a:endParaRPr lang="en-US" dirty="0"/>
        </a:p>
      </dgm:t>
    </dgm:pt>
    <dgm:pt modelId="{C12A1F1B-8A2B-4917-A6E5-7F5509FB0C6F}" type="parTrans" cxnId="{F8534D4A-F3E3-44A7-ADBE-6A158242BA4E}">
      <dgm:prSet/>
      <dgm:spPr/>
      <dgm:t>
        <a:bodyPr/>
        <a:lstStyle/>
        <a:p>
          <a:endParaRPr lang="en-US"/>
        </a:p>
      </dgm:t>
    </dgm:pt>
    <dgm:pt modelId="{8B7525E0-259A-4289-9134-3979BC05AB26}" type="sibTrans" cxnId="{F8534D4A-F3E3-44A7-ADBE-6A158242BA4E}">
      <dgm:prSet/>
      <dgm:spPr/>
      <dgm:t>
        <a:bodyPr/>
        <a:lstStyle/>
        <a:p>
          <a:endParaRPr lang="en-US"/>
        </a:p>
      </dgm:t>
    </dgm:pt>
    <dgm:pt modelId="{9AB85436-506D-400E-87BD-4E87B7E79CEA}">
      <dgm:prSet/>
      <dgm:spPr/>
      <dgm:t>
        <a:bodyPr/>
        <a:lstStyle/>
        <a:p>
          <a:r>
            <a:rPr lang="fr-CA" dirty="0" err="1"/>
            <a:t>Military</a:t>
          </a:r>
          <a:r>
            <a:rPr lang="fr-CA" dirty="0"/>
            <a:t> Second Language Training Programme</a:t>
          </a:r>
          <a:endParaRPr lang="en-US" dirty="0"/>
        </a:p>
      </dgm:t>
    </dgm:pt>
    <dgm:pt modelId="{A31B2951-F955-4000-8D3A-FAC5ABE5CF41}" type="parTrans" cxnId="{EBE90025-C0E6-4BD2-A6F5-A623B8AB8442}">
      <dgm:prSet/>
      <dgm:spPr/>
      <dgm:t>
        <a:bodyPr/>
        <a:lstStyle/>
        <a:p>
          <a:endParaRPr lang="en-US"/>
        </a:p>
      </dgm:t>
    </dgm:pt>
    <dgm:pt modelId="{DF6D335C-44AE-423D-93E9-DAD762258BF4}" type="sibTrans" cxnId="{EBE90025-C0E6-4BD2-A6F5-A623B8AB8442}">
      <dgm:prSet/>
      <dgm:spPr/>
      <dgm:t>
        <a:bodyPr/>
        <a:lstStyle/>
        <a:p>
          <a:endParaRPr lang="en-US"/>
        </a:p>
      </dgm:t>
    </dgm:pt>
    <dgm:pt modelId="{F28D68FE-2C6A-4F99-8818-62CACB8A1E3B}">
      <dgm:prSet/>
      <dgm:spPr/>
      <dgm:t>
        <a:bodyPr/>
        <a:lstStyle/>
        <a:p>
          <a:r>
            <a:rPr lang="fr-CA" dirty="0"/>
            <a:t>Curricula and Tests</a:t>
          </a:r>
          <a:endParaRPr lang="en-US" dirty="0"/>
        </a:p>
      </dgm:t>
    </dgm:pt>
    <dgm:pt modelId="{52F3D348-ABDF-44E4-B0AF-E7B14D43F724}" type="parTrans" cxnId="{7C7E2DDF-32B9-4D3A-9415-952CF6BB8F72}">
      <dgm:prSet/>
      <dgm:spPr/>
      <dgm:t>
        <a:bodyPr/>
        <a:lstStyle/>
        <a:p>
          <a:endParaRPr lang="en-US"/>
        </a:p>
      </dgm:t>
    </dgm:pt>
    <dgm:pt modelId="{01512ED8-94B6-450A-83D0-0A70279B9405}" type="sibTrans" cxnId="{7C7E2DDF-32B9-4D3A-9415-952CF6BB8F72}">
      <dgm:prSet/>
      <dgm:spPr/>
      <dgm:t>
        <a:bodyPr/>
        <a:lstStyle/>
        <a:p>
          <a:endParaRPr lang="en-US"/>
        </a:p>
      </dgm:t>
    </dgm:pt>
    <dgm:pt modelId="{66408DE7-5F1E-4E3F-82A6-5AA6FFAB8981}" type="pres">
      <dgm:prSet presAssocID="{EEDAF0FF-BC45-4113-91B7-1ECBEB863E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7A4701-6E29-478C-95D1-B9563F0E2D16}" type="pres">
      <dgm:prSet presAssocID="{B7646048-3A7C-4419-BDA3-1189FAB91EF0}" presName="thickLine" presStyleLbl="alignNode1" presStyleIdx="0" presStyleCnt="5"/>
      <dgm:spPr/>
    </dgm:pt>
    <dgm:pt modelId="{76900760-9926-461B-ADB3-5800148D97D2}" type="pres">
      <dgm:prSet presAssocID="{B7646048-3A7C-4419-BDA3-1189FAB91EF0}" presName="horz1" presStyleCnt="0"/>
      <dgm:spPr/>
    </dgm:pt>
    <dgm:pt modelId="{8FEFE5E2-C441-4F5D-8BD7-EBDF4F64AECE}" type="pres">
      <dgm:prSet presAssocID="{B7646048-3A7C-4419-BDA3-1189FAB91EF0}" presName="tx1" presStyleLbl="revTx" presStyleIdx="0" presStyleCnt="5"/>
      <dgm:spPr/>
      <dgm:t>
        <a:bodyPr/>
        <a:lstStyle/>
        <a:p>
          <a:endParaRPr lang="en-US"/>
        </a:p>
      </dgm:t>
    </dgm:pt>
    <dgm:pt modelId="{A2BD9F31-6F87-4971-B51E-B4E4E453758D}" type="pres">
      <dgm:prSet presAssocID="{B7646048-3A7C-4419-BDA3-1189FAB91EF0}" presName="vert1" presStyleCnt="0"/>
      <dgm:spPr/>
    </dgm:pt>
    <dgm:pt modelId="{A7B473BD-374A-47DF-8A24-FA119916292B}" type="pres">
      <dgm:prSet presAssocID="{E1EF7E4F-72D6-4E0D-BAD9-F316F856AD50}" presName="thickLine" presStyleLbl="alignNode1" presStyleIdx="1" presStyleCnt="5"/>
      <dgm:spPr/>
    </dgm:pt>
    <dgm:pt modelId="{7A657576-A9BC-4012-878C-6878DE983273}" type="pres">
      <dgm:prSet presAssocID="{E1EF7E4F-72D6-4E0D-BAD9-F316F856AD50}" presName="horz1" presStyleCnt="0"/>
      <dgm:spPr/>
    </dgm:pt>
    <dgm:pt modelId="{6AC327B9-360B-4F23-AB95-2A0DB448BC15}" type="pres">
      <dgm:prSet presAssocID="{E1EF7E4F-72D6-4E0D-BAD9-F316F856AD50}" presName="tx1" presStyleLbl="revTx" presStyleIdx="1" presStyleCnt="5"/>
      <dgm:spPr/>
      <dgm:t>
        <a:bodyPr/>
        <a:lstStyle/>
        <a:p>
          <a:endParaRPr lang="en-US"/>
        </a:p>
      </dgm:t>
    </dgm:pt>
    <dgm:pt modelId="{041CAFE5-CC49-4B5B-8969-895364FB2F14}" type="pres">
      <dgm:prSet presAssocID="{E1EF7E4F-72D6-4E0D-BAD9-F316F856AD50}" presName="vert1" presStyleCnt="0"/>
      <dgm:spPr/>
    </dgm:pt>
    <dgm:pt modelId="{A9843DEC-C7FC-4A4A-A668-68F8972CDC70}" type="pres">
      <dgm:prSet presAssocID="{CEEBA0DE-AEB7-4FFF-AC8A-1E6A5C40794B}" presName="thickLine" presStyleLbl="alignNode1" presStyleIdx="2" presStyleCnt="5"/>
      <dgm:spPr/>
    </dgm:pt>
    <dgm:pt modelId="{4D850050-4B43-43EF-A116-0A49E2B8B94A}" type="pres">
      <dgm:prSet presAssocID="{CEEBA0DE-AEB7-4FFF-AC8A-1E6A5C40794B}" presName="horz1" presStyleCnt="0"/>
      <dgm:spPr/>
    </dgm:pt>
    <dgm:pt modelId="{23F3D5AD-0F2B-4219-97AB-C78532DA2B1D}" type="pres">
      <dgm:prSet presAssocID="{CEEBA0DE-AEB7-4FFF-AC8A-1E6A5C40794B}" presName="tx1" presStyleLbl="revTx" presStyleIdx="2" presStyleCnt="5"/>
      <dgm:spPr/>
      <dgm:t>
        <a:bodyPr/>
        <a:lstStyle/>
        <a:p>
          <a:endParaRPr lang="en-US"/>
        </a:p>
      </dgm:t>
    </dgm:pt>
    <dgm:pt modelId="{A6F6B7F3-84DA-4EA6-9F68-326160A0A858}" type="pres">
      <dgm:prSet presAssocID="{CEEBA0DE-AEB7-4FFF-AC8A-1E6A5C40794B}" presName="vert1" presStyleCnt="0"/>
      <dgm:spPr/>
    </dgm:pt>
    <dgm:pt modelId="{2C162BC8-F089-4F08-8409-EB263810C451}" type="pres">
      <dgm:prSet presAssocID="{9AB85436-506D-400E-87BD-4E87B7E79CEA}" presName="thickLine" presStyleLbl="alignNode1" presStyleIdx="3" presStyleCnt="5"/>
      <dgm:spPr/>
    </dgm:pt>
    <dgm:pt modelId="{8A04C9B5-5535-4631-827F-3A48B08BA455}" type="pres">
      <dgm:prSet presAssocID="{9AB85436-506D-400E-87BD-4E87B7E79CEA}" presName="horz1" presStyleCnt="0"/>
      <dgm:spPr/>
    </dgm:pt>
    <dgm:pt modelId="{5C4B1B8A-3AF9-4C79-B675-81CC97CE1AF0}" type="pres">
      <dgm:prSet presAssocID="{9AB85436-506D-400E-87BD-4E87B7E79CEA}" presName="tx1" presStyleLbl="revTx" presStyleIdx="3" presStyleCnt="5"/>
      <dgm:spPr/>
      <dgm:t>
        <a:bodyPr/>
        <a:lstStyle/>
        <a:p>
          <a:endParaRPr lang="en-US"/>
        </a:p>
      </dgm:t>
    </dgm:pt>
    <dgm:pt modelId="{F67D5A17-DB49-42F6-8AAD-2E1F07C29A90}" type="pres">
      <dgm:prSet presAssocID="{9AB85436-506D-400E-87BD-4E87B7E79CEA}" presName="vert1" presStyleCnt="0"/>
      <dgm:spPr/>
    </dgm:pt>
    <dgm:pt modelId="{AF3A8EFC-D6DF-4DD7-B12E-2472B1EC7586}" type="pres">
      <dgm:prSet presAssocID="{F28D68FE-2C6A-4F99-8818-62CACB8A1E3B}" presName="thickLine" presStyleLbl="alignNode1" presStyleIdx="4" presStyleCnt="5"/>
      <dgm:spPr/>
    </dgm:pt>
    <dgm:pt modelId="{865A9A80-8BDA-41A5-B04E-A8079E06EF09}" type="pres">
      <dgm:prSet presAssocID="{F28D68FE-2C6A-4F99-8818-62CACB8A1E3B}" presName="horz1" presStyleCnt="0"/>
      <dgm:spPr/>
    </dgm:pt>
    <dgm:pt modelId="{DB0A63CD-5257-4439-BBBF-23E8D1008DBA}" type="pres">
      <dgm:prSet presAssocID="{F28D68FE-2C6A-4F99-8818-62CACB8A1E3B}" presName="tx1" presStyleLbl="revTx" presStyleIdx="4" presStyleCnt="5"/>
      <dgm:spPr/>
      <dgm:t>
        <a:bodyPr/>
        <a:lstStyle/>
        <a:p>
          <a:endParaRPr lang="en-US"/>
        </a:p>
      </dgm:t>
    </dgm:pt>
    <dgm:pt modelId="{4BF77663-2C8D-4ABB-AD47-A2A70A3837F6}" type="pres">
      <dgm:prSet presAssocID="{F28D68FE-2C6A-4F99-8818-62CACB8A1E3B}" presName="vert1" presStyleCnt="0"/>
      <dgm:spPr/>
    </dgm:pt>
  </dgm:ptLst>
  <dgm:cxnLst>
    <dgm:cxn modelId="{F8534D4A-F3E3-44A7-ADBE-6A158242BA4E}" srcId="{EEDAF0FF-BC45-4113-91B7-1ECBEB863EAC}" destId="{CEEBA0DE-AEB7-4FFF-AC8A-1E6A5C40794B}" srcOrd="2" destOrd="0" parTransId="{C12A1F1B-8A2B-4917-A6E5-7F5509FB0C6F}" sibTransId="{8B7525E0-259A-4289-9134-3979BC05AB26}"/>
    <dgm:cxn modelId="{3DDA946C-CFE2-466B-80A4-4C133BDBE1AE}" type="presOf" srcId="{B7646048-3A7C-4419-BDA3-1189FAB91EF0}" destId="{8FEFE5E2-C441-4F5D-8BD7-EBDF4F64AECE}" srcOrd="0" destOrd="0" presId="urn:microsoft.com/office/officeart/2008/layout/LinedList"/>
    <dgm:cxn modelId="{0DD5D7DA-1195-4446-BF14-9A58D7248F3E}" type="presOf" srcId="{F28D68FE-2C6A-4F99-8818-62CACB8A1E3B}" destId="{DB0A63CD-5257-4439-BBBF-23E8D1008DBA}" srcOrd="0" destOrd="0" presId="urn:microsoft.com/office/officeart/2008/layout/LinedList"/>
    <dgm:cxn modelId="{A79B8EBE-BE57-4369-90FC-17DBA0B0C735}" type="presOf" srcId="{9AB85436-506D-400E-87BD-4E87B7E79CEA}" destId="{5C4B1B8A-3AF9-4C79-B675-81CC97CE1AF0}" srcOrd="0" destOrd="0" presId="urn:microsoft.com/office/officeart/2008/layout/LinedList"/>
    <dgm:cxn modelId="{0733E6FD-1178-448A-A730-1F0C071EF130}" srcId="{EEDAF0FF-BC45-4113-91B7-1ECBEB863EAC}" destId="{E1EF7E4F-72D6-4E0D-BAD9-F316F856AD50}" srcOrd="1" destOrd="0" parTransId="{F4D82D05-76B0-4117-94BB-7D10689E9EC0}" sibTransId="{B8D8C5BE-90B6-4779-AF79-0916017FF854}"/>
    <dgm:cxn modelId="{EBE90025-C0E6-4BD2-A6F5-A623B8AB8442}" srcId="{EEDAF0FF-BC45-4113-91B7-1ECBEB863EAC}" destId="{9AB85436-506D-400E-87BD-4E87B7E79CEA}" srcOrd="3" destOrd="0" parTransId="{A31B2951-F955-4000-8D3A-FAC5ABE5CF41}" sibTransId="{DF6D335C-44AE-423D-93E9-DAD762258BF4}"/>
    <dgm:cxn modelId="{7C7E2DDF-32B9-4D3A-9415-952CF6BB8F72}" srcId="{EEDAF0FF-BC45-4113-91B7-1ECBEB863EAC}" destId="{F28D68FE-2C6A-4F99-8818-62CACB8A1E3B}" srcOrd="4" destOrd="0" parTransId="{52F3D348-ABDF-44E4-B0AF-E7B14D43F724}" sibTransId="{01512ED8-94B6-450A-83D0-0A70279B9405}"/>
    <dgm:cxn modelId="{4B59B1DF-571E-44B4-80B3-0BBA28F18ADA}" type="presOf" srcId="{CEEBA0DE-AEB7-4FFF-AC8A-1E6A5C40794B}" destId="{23F3D5AD-0F2B-4219-97AB-C78532DA2B1D}" srcOrd="0" destOrd="0" presId="urn:microsoft.com/office/officeart/2008/layout/LinedList"/>
    <dgm:cxn modelId="{1B87FA0E-3C97-4B24-B16C-B19209441E77}" srcId="{EEDAF0FF-BC45-4113-91B7-1ECBEB863EAC}" destId="{B7646048-3A7C-4419-BDA3-1189FAB91EF0}" srcOrd="0" destOrd="0" parTransId="{6CC07147-15F8-4B58-8238-DA4902EFAD0F}" sibTransId="{8814949F-A582-431F-8F23-2A560ED61211}"/>
    <dgm:cxn modelId="{DB5852F1-1B3F-4766-A9B5-5B835C6B8BCE}" type="presOf" srcId="{EEDAF0FF-BC45-4113-91B7-1ECBEB863EAC}" destId="{66408DE7-5F1E-4E3F-82A6-5AA6FFAB8981}" srcOrd="0" destOrd="0" presId="urn:microsoft.com/office/officeart/2008/layout/LinedList"/>
    <dgm:cxn modelId="{F407CB9A-6EBA-4ACE-927D-AC8EAEA5CA73}" type="presOf" srcId="{E1EF7E4F-72D6-4E0D-BAD9-F316F856AD50}" destId="{6AC327B9-360B-4F23-AB95-2A0DB448BC15}" srcOrd="0" destOrd="0" presId="urn:microsoft.com/office/officeart/2008/layout/LinedList"/>
    <dgm:cxn modelId="{02E56215-35BE-44F6-BB33-4E7B8C7F8DA2}" type="presParOf" srcId="{66408DE7-5F1E-4E3F-82A6-5AA6FFAB8981}" destId="{E37A4701-6E29-478C-95D1-B9563F0E2D16}" srcOrd="0" destOrd="0" presId="urn:microsoft.com/office/officeart/2008/layout/LinedList"/>
    <dgm:cxn modelId="{FACFAFA9-A057-47C4-BF15-8CE122C46022}" type="presParOf" srcId="{66408DE7-5F1E-4E3F-82A6-5AA6FFAB8981}" destId="{76900760-9926-461B-ADB3-5800148D97D2}" srcOrd="1" destOrd="0" presId="urn:microsoft.com/office/officeart/2008/layout/LinedList"/>
    <dgm:cxn modelId="{D029F328-3716-4224-BE3D-3314E7CF0811}" type="presParOf" srcId="{76900760-9926-461B-ADB3-5800148D97D2}" destId="{8FEFE5E2-C441-4F5D-8BD7-EBDF4F64AECE}" srcOrd="0" destOrd="0" presId="urn:microsoft.com/office/officeart/2008/layout/LinedList"/>
    <dgm:cxn modelId="{9CCDD05A-D91A-460B-ACFD-F9C6AD1E3E59}" type="presParOf" srcId="{76900760-9926-461B-ADB3-5800148D97D2}" destId="{A2BD9F31-6F87-4971-B51E-B4E4E453758D}" srcOrd="1" destOrd="0" presId="urn:microsoft.com/office/officeart/2008/layout/LinedList"/>
    <dgm:cxn modelId="{AE2FD649-7381-4617-9ADA-D8D75AC03555}" type="presParOf" srcId="{66408DE7-5F1E-4E3F-82A6-5AA6FFAB8981}" destId="{A7B473BD-374A-47DF-8A24-FA119916292B}" srcOrd="2" destOrd="0" presId="urn:microsoft.com/office/officeart/2008/layout/LinedList"/>
    <dgm:cxn modelId="{4EF0FB03-5F81-4FEA-AFE2-2C8838851955}" type="presParOf" srcId="{66408DE7-5F1E-4E3F-82A6-5AA6FFAB8981}" destId="{7A657576-A9BC-4012-878C-6878DE983273}" srcOrd="3" destOrd="0" presId="urn:microsoft.com/office/officeart/2008/layout/LinedList"/>
    <dgm:cxn modelId="{3B952EF0-6775-4146-AE04-2616F95AEBE2}" type="presParOf" srcId="{7A657576-A9BC-4012-878C-6878DE983273}" destId="{6AC327B9-360B-4F23-AB95-2A0DB448BC15}" srcOrd="0" destOrd="0" presId="urn:microsoft.com/office/officeart/2008/layout/LinedList"/>
    <dgm:cxn modelId="{D7D5A6A4-9D85-4F6A-8ADC-A667DC059F90}" type="presParOf" srcId="{7A657576-A9BC-4012-878C-6878DE983273}" destId="{041CAFE5-CC49-4B5B-8969-895364FB2F14}" srcOrd="1" destOrd="0" presId="urn:microsoft.com/office/officeart/2008/layout/LinedList"/>
    <dgm:cxn modelId="{9CEA3E54-1B1B-4E73-B9AF-F24227FBCBD9}" type="presParOf" srcId="{66408DE7-5F1E-4E3F-82A6-5AA6FFAB8981}" destId="{A9843DEC-C7FC-4A4A-A668-68F8972CDC70}" srcOrd="4" destOrd="0" presId="urn:microsoft.com/office/officeart/2008/layout/LinedList"/>
    <dgm:cxn modelId="{4BDF9061-CDFD-43E1-B6F6-47B462E01DAB}" type="presParOf" srcId="{66408DE7-5F1E-4E3F-82A6-5AA6FFAB8981}" destId="{4D850050-4B43-43EF-A116-0A49E2B8B94A}" srcOrd="5" destOrd="0" presId="urn:microsoft.com/office/officeart/2008/layout/LinedList"/>
    <dgm:cxn modelId="{7140EE9E-6AF9-4234-9B17-65BB0AF34AE4}" type="presParOf" srcId="{4D850050-4B43-43EF-A116-0A49E2B8B94A}" destId="{23F3D5AD-0F2B-4219-97AB-C78532DA2B1D}" srcOrd="0" destOrd="0" presId="urn:microsoft.com/office/officeart/2008/layout/LinedList"/>
    <dgm:cxn modelId="{2F3BEB5F-CC21-4D5A-B206-FE2B70EB4060}" type="presParOf" srcId="{4D850050-4B43-43EF-A116-0A49E2B8B94A}" destId="{A6F6B7F3-84DA-4EA6-9F68-326160A0A858}" srcOrd="1" destOrd="0" presId="urn:microsoft.com/office/officeart/2008/layout/LinedList"/>
    <dgm:cxn modelId="{538B7A16-E003-458A-8F67-52C1DFDA9621}" type="presParOf" srcId="{66408DE7-5F1E-4E3F-82A6-5AA6FFAB8981}" destId="{2C162BC8-F089-4F08-8409-EB263810C451}" srcOrd="6" destOrd="0" presId="urn:microsoft.com/office/officeart/2008/layout/LinedList"/>
    <dgm:cxn modelId="{D03F9B5D-0237-4DE1-9EA9-90CF9E4590E5}" type="presParOf" srcId="{66408DE7-5F1E-4E3F-82A6-5AA6FFAB8981}" destId="{8A04C9B5-5535-4631-827F-3A48B08BA455}" srcOrd="7" destOrd="0" presId="urn:microsoft.com/office/officeart/2008/layout/LinedList"/>
    <dgm:cxn modelId="{6C1A0EB3-31DF-4C5A-8CF9-469441C8C671}" type="presParOf" srcId="{8A04C9B5-5535-4631-827F-3A48B08BA455}" destId="{5C4B1B8A-3AF9-4C79-B675-81CC97CE1AF0}" srcOrd="0" destOrd="0" presId="urn:microsoft.com/office/officeart/2008/layout/LinedList"/>
    <dgm:cxn modelId="{0A1DB866-4F11-4A59-A398-DE71B7A84A68}" type="presParOf" srcId="{8A04C9B5-5535-4631-827F-3A48B08BA455}" destId="{F67D5A17-DB49-42F6-8AAD-2E1F07C29A90}" srcOrd="1" destOrd="0" presId="urn:microsoft.com/office/officeart/2008/layout/LinedList"/>
    <dgm:cxn modelId="{C082D097-F844-438A-8A27-AD11F40A12A7}" type="presParOf" srcId="{66408DE7-5F1E-4E3F-82A6-5AA6FFAB8981}" destId="{AF3A8EFC-D6DF-4DD7-B12E-2472B1EC7586}" srcOrd="8" destOrd="0" presId="urn:microsoft.com/office/officeart/2008/layout/LinedList"/>
    <dgm:cxn modelId="{7AC2D350-C48E-4468-80F7-FD6836B88A9A}" type="presParOf" srcId="{66408DE7-5F1E-4E3F-82A6-5AA6FFAB8981}" destId="{865A9A80-8BDA-41A5-B04E-A8079E06EF09}" srcOrd="9" destOrd="0" presId="urn:microsoft.com/office/officeart/2008/layout/LinedList"/>
    <dgm:cxn modelId="{858CE8E0-BFEB-47BB-A59D-967E38819831}" type="presParOf" srcId="{865A9A80-8BDA-41A5-B04E-A8079E06EF09}" destId="{DB0A63CD-5257-4439-BBBF-23E8D1008DBA}" srcOrd="0" destOrd="0" presId="urn:microsoft.com/office/officeart/2008/layout/LinedList"/>
    <dgm:cxn modelId="{E4CA7D4B-53C4-4A3F-BCE4-957E1F52BE5F}" type="presParOf" srcId="{865A9A80-8BDA-41A5-B04E-A8079E06EF09}" destId="{4BF77663-2C8D-4ABB-AD47-A2A70A3837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94C14-D282-47CB-A062-D1EC9CF2365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B03C3-2E7E-4996-9E78-595DDE2110E6}">
      <dgm:prSet/>
      <dgm:spPr/>
      <dgm:t>
        <a:bodyPr/>
        <a:lstStyle/>
        <a:p>
          <a:r>
            <a:rPr lang="fr-CA" dirty="0"/>
            <a:t>ANALYSIS: </a:t>
          </a:r>
        </a:p>
        <a:p>
          <a:r>
            <a:rPr lang="fr-CA" dirty="0"/>
            <a:t>Analyse </a:t>
          </a:r>
          <a:r>
            <a:rPr lang="en-CA" dirty="0"/>
            <a:t>CAF members’ tasks to determine which ones involve a language component and to prioritize and organize tasks selected for instruction. </a:t>
          </a:r>
          <a:endParaRPr lang="en-US" dirty="0"/>
        </a:p>
      </dgm:t>
    </dgm:pt>
    <dgm:pt modelId="{F385FF1D-C991-4FBA-A087-6E59F03CF935}" type="parTrans" cxnId="{2C1AD18A-9D29-4E0E-B9E2-0DF4862A27BD}">
      <dgm:prSet/>
      <dgm:spPr/>
      <dgm:t>
        <a:bodyPr/>
        <a:lstStyle/>
        <a:p>
          <a:endParaRPr lang="en-US"/>
        </a:p>
      </dgm:t>
    </dgm:pt>
    <dgm:pt modelId="{E75B7171-3084-47DA-AEB4-C4D85DC8E2CD}" type="sibTrans" cxnId="{2C1AD18A-9D29-4E0E-B9E2-0DF4862A27BD}">
      <dgm:prSet/>
      <dgm:spPr/>
      <dgm:t>
        <a:bodyPr/>
        <a:lstStyle/>
        <a:p>
          <a:endParaRPr lang="en-US"/>
        </a:p>
      </dgm:t>
    </dgm:pt>
    <dgm:pt modelId="{54A2F128-91C4-40F5-8F14-1D9B5100DFDE}">
      <dgm:prSet/>
      <dgm:spPr/>
      <dgm:t>
        <a:bodyPr/>
        <a:lstStyle/>
        <a:p>
          <a:r>
            <a:rPr lang="en-CA" dirty="0"/>
            <a:t>DESIGN: </a:t>
          </a:r>
        </a:p>
        <a:p>
          <a:r>
            <a:rPr lang="en-CA" dirty="0"/>
            <a:t>Define the characteristics of the student population, specifying the enabling objectives and teaching points, developing tests, and writing the Training Plan.</a:t>
          </a:r>
          <a:endParaRPr lang="en-US" dirty="0"/>
        </a:p>
      </dgm:t>
    </dgm:pt>
    <dgm:pt modelId="{EC90042B-EBBE-428F-988B-9877144C1464}" type="parTrans" cxnId="{4CE89979-89F2-4119-9BE3-07F5B724C911}">
      <dgm:prSet/>
      <dgm:spPr/>
      <dgm:t>
        <a:bodyPr/>
        <a:lstStyle/>
        <a:p>
          <a:endParaRPr lang="en-US"/>
        </a:p>
      </dgm:t>
    </dgm:pt>
    <dgm:pt modelId="{EF577E51-52D7-4F74-AF96-64E01EE98A65}" type="sibTrans" cxnId="{4CE89979-89F2-4119-9BE3-07F5B724C911}">
      <dgm:prSet/>
      <dgm:spPr/>
      <dgm:t>
        <a:bodyPr/>
        <a:lstStyle/>
        <a:p>
          <a:endParaRPr lang="en-US"/>
        </a:p>
      </dgm:t>
    </dgm:pt>
    <dgm:pt modelId="{7959E04F-06F2-42CA-914F-9779E390A149}">
      <dgm:prSet/>
      <dgm:spPr/>
      <dgm:t>
        <a:bodyPr/>
        <a:lstStyle/>
        <a:p>
          <a:r>
            <a:rPr lang="en-CA" dirty="0"/>
            <a:t>DEVELOPMENT:</a:t>
          </a:r>
        </a:p>
        <a:p>
          <a:r>
            <a:rPr lang="en-CA" dirty="0"/>
            <a:t> Produce instructional and learning materials in accordance with the decisions made at the design phase.</a:t>
          </a:r>
          <a:endParaRPr lang="en-US" dirty="0"/>
        </a:p>
      </dgm:t>
    </dgm:pt>
    <dgm:pt modelId="{FB7E0341-F768-4E32-BF07-AAB18C311844}" type="parTrans" cxnId="{3FE1A957-5DBE-467B-9649-122E02F48013}">
      <dgm:prSet/>
      <dgm:spPr/>
      <dgm:t>
        <a:bodyPr/>
        <a:lstStyle/>
        <a:p>
          <a:endParaRPr lang="en-US"/>
        </a:p>
      </dgm:t>
    </dgm:pt>
    <dgm:pt modelId="{0F0F7A1E-958A-4891-B7C8-51E05EE92724}" type="sibTrans" cxnId="{3FE1A957-5DBE-467B-9649-122E02F48013}">
      <dgm:prSet/>
      <dgm:spPr/>
      <dgm:t>
        <a:bodyPr/>
        <a:lstStyle/>
        <a:p>
          <a:endParaRPr lang="en-US"/>
        </a:p>
      </dgm:t>
    </dgm:pt>
    <dgm:pt modelId="{C50334F6-D31A-4044-9E11-6E2D4AA4662A}">
      <dgm:prSet/>
      <dgm:spPr/>
      <dgm:t>
        <a:bodyPr/>
        <a:lstStyle/>
        <a:p>
          <a:r>
            <a:rPr lang="en-CA" dirty="0"/>
            <a:t>CONDUCT:  </a:t>
          </a:r>
        </a:p>
        <a:p>
          <a:r>
            <a:rPr lang="en-CA" dirty="0"/>
            <a:t>Implement the TP and the accompanying curriculum by monitoring learning and instruction and by taking corrective action as required.</a:t>
          </a:r>
          <a:endParaRPr lang="en-US" dirty="0"/>
        </a:p>
      </dgm:t>
    </dgm:pt>
    <dgm:pt modelId="{34BB7485-D1F8-42FC-92DF-64F3BC1A1DC5}" type="parTrans" cxnId="{F83633A1-74EA-4AC2-A703-7D6796E8DA11}">
      <dgm:prSet/>
      <dgm:spPr/>
      <dgm:t>
        <a:bodyPr/>
        <a:lstStyle/>
        <a:p>
          <a:endParaRPr lang="en-US"/>
        </a:p>
      </dgm:t>
    </dgm:pt>
    <dgm:pt modelId="{675FDF34-F72A-4945-BF50-458A773F630E}" type="sibTrans" cxnId="{F83633A1-74EA-4AC2-A703-7D6796E8DA11}">
      <dgm:prSet/>
      <dgm:spPr/>
      <dgm:t>
        <a:bodyPr/>
        <a:lstStyle/>
        <a:p>
          <a:endParaRPr lang="en-US"/>
        </a:p>
      </dgm:t>
    </dgm:pt>
    <dgm:pt modelId="{ADB0704E-0886-4BD3-BC7C-7CB6A856D356}">
      <dgm:prSet/>
      <dgm:spPr/>
      <dgm:t>
        <a:bodyPr/>
        <a:lstStyle/>
        <a:p>
          <a:r>
            <a:rPr lang="en-CA" dirty="0"/>
            <a:t>EVALUATION:</a:t>
          </a:r>
        </a:p>
        <a:p>
          <a:r>
            <a:rPr lang="en-CA" dirty="0"/>
            <a:t>Ensure the efficiency and effectiveness of the training. Course content and delivery is evaluated through feedback.</a:t>
          </a:r>
          <a:endParaRPr lang="en-US" dirty="0"/>
        </a:p>
      </dgm:t>
    </dgm:pt>
    <dgm:pt modelId="{447199AA-0E1C-447A-8D23-7205C0DC9551}" type="parTrans" cxnId="{86EF517B-4EE6-4CBB-B437-F28C29CFDA1D}">
      <dgm:prSet/>
      <dgm:spPr/>
      <dgm:t>
        <a:bodyPr/>
        <a:lstStyle/>
        <a:p>
          <a:endParaRPr lang="en-US"/>
        </a:p>
      </dgm:t>
    </dgm:pt>
    <dgm:pt modelId="{5F32DF21-5F7B-4EA7-BBD0-4052819920E0}" type="sibTrans" cxnId="{86EF517B-4EE6-4CBB-B437-F28C29CFDA1D}">
      <dgm:prSet/>
      <dgm:spPr/>
      <dgm:t>
        <a:bodyPr/>
        <a:lstStyle/>
        <a:p>
          <a:endParaRPr lang="en-US"/>
        </a:p>
      </dgm:t>
    </dgm:pt>
    <dgm:pt modelId="{32CFB2B4-E486-42FE-A568-E6625136BCBA}">
      <dgm:prSet/>
      <dgm:spPr/>
      <dgm:t>
        <a:bodyPr/>
        <a:lstStyle/>
        <a:p>
          <a:r>
            <a:rPr lang="en-CA" dirty="0"/>
            <a:t>VALIDATION: </a:t>
          </a:r>
        </a:p>
        <a:p>
          <a:r>
            <a:rPr lang="en-CA" dirty="0" err="1"/>
            <a:t>Verifiy</a:t>
          </a:r>
          <a:r>
            <a:rPr lang="en-CA" dirty="0"/>
            <a:t> that the programme has adequately prepared CAF members to perform their tasks in their second language.</a:t>
          </a:r>
          <a:endParaRPr lang="en-US" dirty="0"/>
        </a:p>
      </dgm:t>
    </dgm:pt>
    <dgm:pt modelId="{6FB59B79-70B6-492E-B459-645B347B306C}" type="parTrans" cxnId="{DF8B7A50-6455-4678-9F10-74727413BD00}">
      <dgm:prSet/>
      <dgm:spPr/>
      <dgm:t>
        <a:bodyPr/>
        <a:lstStyle/>
        <a:p>
          <a:endParaRPr lang="en-US"/>
        </a:p>
      </dgm:t>
    </dgm:pt>
    <dgm:pt modelId="{841F742F-7A57-42BC-8D1E-4980515FC830}" type="sibTrans" cxnId="{DF8B7A50-6455-4678-9F10-74727413BD00}">
      <dgm:prSet/>
      <dgm:spPr/>
      <dgm:t>
        <a:bodyPr/>
        <a:lstStyle/>
        <a:p>
          <a:endParaRPr lang="en-US"/>
        </a:p>
      </dgm:t>
    </dgm:pt>
    <dgm:pt modelId="{5D5D28E3-0AB3-4DE3-ADA7-6A4C3097BA9F}" type="pres">
      <dgm:prSet presAssocID="{61A94C14-D282-47CB-A062-D1EC9CF236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A74E14-AA5C-4C00-A206-6FF75315C855}" type="pres">
      <dgm:prSet presAssocID="{21AB03C3-2E7E-4996-9E78-595DDE2110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7E520-DF3A-4337-87AB-E58509D8CD97}" type="pres">
      <dgm:prSet presAssocID="{E75B7171-3084-47DA-AEB4-C4D85DC8E2C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A8D74BD-F9E5-43C5-BC05-52F3E5F1ED36}" type="pres">
      <dgm:prSet presAssocID="{E75B7171-3084-47DA-AEB4-C4D85DC8E2CD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88B731FD-5FF1-467C-8A61-C7B4A607F6A3}" type="pres">
      <dgm:prSet presAssocID="{54A2F128-91C4-40F5-8F14-1D9B5100DF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03985-144D-40B2-92FE-86C523A0FB6F}" type="pres">
      <dgm:prSet presAssocID="{EF577E51-52D7-4F74-AF96-64E01EE98A6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1488C60-04B4-4AC1-AF13-0B70B7A48A22}" type="pres">
      <dgm:prSet presAssocID="{EF577E51-52D7-4F74-AF96-64E01EE98A65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DB0693B1-71F5-44C6-AC82-CABA3457EF70}" type="pres">
      <dgm:prSet presAssocID="{7959E04F-06F2-42CA-914F-9779E390A1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E1F0A-47E3-4BC8-A36F-620851A1FB16}" type="pres">
      <dgm:prSet presAssocID="{0F0F7A1E-958A-4891-B7C8-51E05EE9272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D32C489-AC9F-4DB1-8EE3-D1A4E78CF083}" type="pres">
      <dgm:prSet presAssocID="{0F0F7A1E-958A-4891-B7C8-51E05EE92724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963BA7A7-5D03-4740-B459-3FFA28415A28}" type="pres">
      <dgm:prSet presAssocID="{C50334F6-D31A-4044-9E11-6E2D4AA466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224F4-B54E-4999-885E-3F0FD1ACD32C}" type="pres">
      <dgm:prSet presAssocID="{675FDF34-F72A-4945-BF50-458A773F630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9AF6B47-6C79-415D-9427-54357BC9758C}" type="pres">
      <dgm:prSet presAssocID="{675FDF34-F72A-4945-BF50-458A773F630E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B8AFE602-2B00-4720-8BD2-34E97E1DF972}" type="pres">
      <dgm:prSet presAssocID="{ADB0704E-0886-4BD3-BC7C-7CB6A856D3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EC07-66F6-4528-A3F4-0B03400AAD6E}" type="pres">
      <dgm:prSet presAssocID="{5F32DF21-5F7B-4EA7-BBD0-4052819920E0}" presName="sibTrans" presStyleLbl="sibTrans1D1" presStyleIdx="4" presStyleCnt="5"/>
      <dgm:spPr/>
      <dgm:t>
        <a:bodyPr/>
        <a:lstStyle/>
        <a:p>
          <a:endParaRPr lang="en-US"/>
        </a:p>
      </dgm:t>
    </dgm:pt>
    <dgm:pt modelId="{5C145E90-2C61-46A5-9F0C-2FCD274B0ECF}" type="pres">
      <dgm:prSet presAssocID="{5F32DF21-5F7B-4EA7-BBD0-4052819920E0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C505321B-42FC-4CFE-BBB9-DC358154524D}" type="pres">
      <dgm:prSet presAssocID="{32CFB2B4-E486-42FE-A568-E6625136BC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567A6-0BC0-4A1A-9140-492AA79A544A}" type="presOf" srcId="{32CFB2B4-E486-42FE-A568-E6625136BCBA}" destId="{C505321B-42FC-4CFE-BBB9-DC358154524D}" srcOrd="0" destOrd="0" presId="urn:microsoft.com/office/officeart/2016/7/layout/RepeatingBendingProcessNew"/>
    <dgm:cxn modelId="{9636A8E2-C760-4891-A067-099777745596}" type="presOf" srcId="{EF577E51-52D7-4F74-AF96-64E01EE98A65}" destId="{1BD03985-144D-40B2-92FE-86C523A0FB6F}" srcOrd="0" destOrd="0" presId="urn:microsoft.com/office/officeart/2016/7/layout/RepeatingBendingProcessNew"/>
    <dgm:cxn modelId="{67693792-BB12-4E88-BB7E-CA1BC758984A}" type="presOf" srcId="{7959E04F-06F2-42CA-914F-9779E390A149}" destId="{DB0693B1-71F5-44C6-AC82-CABA3457EF70}" srcOrd="0" destOrd="0" presId="urn:microsoft.com/office/officeart/2016/7/layout/RepeatingBendingProcessNew"/>
    <dgm:cxn modelId="{FF32A11D-29A8-4B2B-8E10-7DE47B14D469}" type="presOf" srcId="{E75B7171-3084-47DA-AEB4-C4D85DC8E2CD}" destId="{CA8D74BD-F9E5-43C5-BC05-52F3E5F1ED36}" srcOrd="1" destOrd="0" presId="urn:microsoft.com/office/officeart/2016/7/layout/RepeatingBendingProcessNew"/>
    <dgm:cxn modelId="{362649E5-33EE-47B6-B92C-BEE491507842}" type="presOf" srcId="{675FDF34-F72A-4945-BF50-458A773F630E}" destId="{023224F4-B54E-4999-885E-3F0FD1ACD32C}" srcOrd="0" destOrd="0" presId="urn:microsoft.com/office/officeart/2016/7/layout/RepeatingBendingProcessNew"/>
    <dgm:cxn modelId="{3FE1A957-5DBE-467B-9649-122E02F48013}" srcId="{61A94C14-D282-47CB-A062-D1EC9CF23656}" destId="{7959E04F-06F2-42CA-914F-9779E390A149}" srcOrd="2" destOrd="0" parTransId="{FB7E0341-F768-4E32-BF07-AAB18C311844}" sibTransId="{0F0F7A1E-958A-4891-B7C8-51E05EE92724}"/>
    <dgm:cxn modelId="{4850EF33-5FB8-48E2-BFA1-014225613BF8}" type="presOf" srcId="{0F0F7A1E-958A-4891-B7C8-51E05EE92724}" destId="{ED32C489-AC9F-4DB1-8EE3-D1A4E78CF083}" srcOrd="1" destOrd="0" presId="urn:microsoft.com/office/officeart/2016/7/layout/RepeatingBendingProcessNew"/>
    <dgm:cxn modelId="{04D3DD7F-A7F1-4ED6-9B2E-6C2B14637ABD}" type="presOf" srcId="{54A2F128-91C4-40F5-8F14-1D9B5100DFDE}" destId="{88B731FD-5FF1-467C-8A61-C7B4A607F6A3}" srcOrd="0" destOrd="0" presId="urn:microsoft.com/office/officeart/2016/7/layout/RepeatingBendingProcessNew"/>
    <dgm:cxn modelId="{697E13AE-1CA7-4F10-9022-E8361166A3AB}" type="presOf" srcId="{0F0F7A1E-958A-4891-B7C8-51E05EE92724}" destId="{BBAE1F0A-47E3-4BC8-A36F-620851A1FB16}" srcOrd="0" destOrd="0" presId="urn:microsoft.com/office/officeart/2016/7/layout/RepeatingBendingProcessNew"/>
    <dgm:cxn modelId="{6FEB7248-90EB-48AB-A263-79A90A49BE88}" type="presOf" srcId="{C50334F6-D31A-4044-9E11-6E2D4AA4662A}" destId="{963BA7A7-5D03-4740-B459-3FFA28415A28}" srcOrd="0" destOrd="0" presId="urn:microsoft.com/office/officeart/2016/7/layout/RepeatingBendingProcessNew"/>
    <dgm:cxn modelId="{718BF173-065A-4EE4-AF91-D99550BF96DF}" type="presOf" srcId="{5F32DF21-5F7B-4EA7-BBD0-4052819920E0}" destId="{DF3FEC07-66F6-4528-A3F4-0B03400AAD6E}" srcOrd="0" destOrd="0" presId="urn:microsoft.com/office/officeart/2016/7/layout/RepeatingBendingProcessNew"/>
    <dgm:cxn modelId="{2D4F9142-10FC-4BD7-A6DD-C201B0FC3C88}" type="presOf" srcId="{5F32DF21-5F7B-4EA7-BBD0-4052819920E0}" destId="{5C145E90-2C61-46A5-9F0C-2FCD274B0ECF}" srcOrd="1" destOrd="0" presId="urn:microsoft.com/office/officeart/2016/7/layout/RepeatingBendingProcessNew"/>
    <dgm:cxn modelId="{2C02A7D0-AC08-4C04-A842-4729211EDAD7}" type="presOf" srcId="{EF577E51-52D7-4F74-AF96-64E01EE98A65}" destId="{11488C60-04B4-4AC1-AF13-0B70B7A48A22}" srcOrd="1" destOrd="0" presId="urn:microsoft.com/office/officeart/2016/7/layout/RepeatingBendingProcessNew"/>
    <dgm:cxn modelId="{4CE89979-89F2-4119-9BE3-07F5B724C911}" srcId="{61A94C14-D282-47CB-A062-D1EC9CF23656}" destId="{54A2F128-91C4-40F5-8F14-1D9B5100DFDE}" srcOrd="1" destOrd="0" parTransId="{EC90042B-EBBE-428F-988B-9877144C1464}" sibTransId="{EF577E51-52D7-4F74-AF96-64E01EE98A65}"/>
    <dgm:cxn modelId="{E8EA1E3B-B413-4753-80F5-80D5785438AA}" type="presOf" srcId="{ADB0704E-0886-4BD3-BC7C-7CB6A856D356}" destId="{B8AFE602-2B00-4720-8BD2-34E97E1DF972}" srcOrd="0" destOrd="0" presId="urn:microsoft.com/office/officeart/2016/7/layout/RepeatingBendingProcessNew"/>
    <dgm:cxn modelId="{2C1AD18A-9D29-4E0E-B9E2-0DF4862A27BD}" srcId="{61A94C14-D282-47CB-A062-D1EC9CF23656}" destId="{21AB03C3-2E7E-4996-9E78-595DDE2110E6}" srcOrd="0" destOrd="0" parTransId="{F385FF1D-C991-4FBA-A087-6E59F03CF935}" sibTransId="{E75B7171-3084-47DA-AEB4-C4D85DC8E2CD}"/>
    <dgm:cxn modelId="{A217E58E-BE6D-47B7-AE4D-6ECF0620DB4E}" type="presOf" srcId="{675FDF34-F72A-4945-BF50-458A773F630E}" destId="{F9AF6B47-6C79-415D-9427-54357BC9758C}" srcOrd="1" destOrd="0" presId="urn:microsoft.com/office/officeart/2016/7/layout/RepeatingBendingProcessNew"/>
    <dgm:cxn modelId="{86EF517B-4EE6-4CBB-B437-F28C29CFDA1D}" srcId="{61A94C14-D282-47CB-A062-D1EC9CF23656}" destId="{ADB0704E-0886-4BD3-BC7C-7CB6A856D356}" srcOrd="4" destOrd="0" parTransId="{447199AA-0E1C-447A-8D23-7205C0DC9551}" sibTransId="{5F32DF21-5F7B-4EA7-BBD0-4052819920E0}"/>
    <dgm:cxn modelId="{F83633A1-74EA-4AC2-A703-7D6796E8DA11}" srcId="{61A94C14-D282-47CB-A062-D1EC9CF23656}" destId="{C50334F6-D31A-4044-9E11-6E2D4AA4662A}" srcOrd="3" destOrd="0" parTransId="{34BB7485-D1F8-42FC-92DF-64F3BC1A1DC5}" sibTransId="{675FDF34-F72A-4945-BF50-458A773F630E}"/>
    <dgm:cxn modelId="{B56FDB67-4955-4624-AE97-54FAB918F8EE}" type="presOf" srcId="{21AB03C3-2E7E-4996-9E78-595DDE2110E6}" destId="{F4A74E14-AA5C-4C00-A206-6FF75315C855}" srcOrd="0" destOrd="0" presId="urn:microsoft.com/office/officeart/2016/7/layout/RepeatingBendingProcessNew"/>
    <dgm:cxn modelId="{C1E3924B-9096-4777-9761-D335523B084A}" type="presOf" srcId="{E75B7171-3084-47DA-AEB4-C4D85DC8E2CD}" destId="{6177E520-DF3A-4337-87AB-E58509D8CD97}" srcOrd="0" destOrd="0" presId="urn:microsoft.com/office/officeart/2016/7/layout/RepeatingBendingProcessNew"/>
    <dgm:cxn modelId="{DF8B7A50-6455-4678-9F10-74727413BD00}" srcId="{61A94C14-D282-47CB-A062-D1EC9CF23656}" destId="{32CFB2B4-E486-42FE-A568-E6625136BCBA}" srcOrd="5" destOrd="0" parTransId="{6FB59B79-70B6-492E-B459-645B347B306C}" sibTransId="{841F742F-7A57-42BC-8D1E-4980515FC830}"/>
    <dgm:cxn modelId="{BAE7F566-488D-4526-B3A7-A552F6A959B9}" type="presOf" srcId="{61A94C14-D282-47CB-A062-D1EC9CF23656}" destId="{5D5D28E3-0AB3-4DE3-ADA7-6A4C3097BA9F}" srcOrd="0" destOrd="0" presId="urn:microsoft.com/office/officeart/2016/7/layout/RepeatingBendingProcessNew"/>
    <dgm:cxn modelId="{1938A293-1EF6-415B-9D76-759E26FA57C8}" type="presParOf" srcId="{5D5D28E3-0AB3-4DE3-ADA7-6A4C3097BA9F}" destId="{F4A74E14-AA5C-4C00-A206-6FF75315C855}" srcOrd="0" destOrd="0" presId="urn:microsoft.com/office/officeart/2016/7/layout/RepeatingBendingProcessNew"/>
    <dgm:cxn modelId="{0B8C91D9-6EE1-4777-9797-85E41DEC39A1}" type="presParOf" srcId="{5D5D28E3-0AB3-4DE3-ADA7-6A4C3097BA9F}" destId="{6177E520-DF3A-4337-87AB-E58509D8CD97}" srcOrd="1" destOrd="0" presId="urn:microsoft.com/office/officeart/2016/7/layout/RepeatingBendingProcessNew"/>
    <dgm:cxn modelId="{F1950C72-C6AE-4D1B-9FA8-CBAC08F7B52F}" type="presParOf" srcId="{6177E520-DF3A-4337-87AB-E58509D8CD97}" destId="{CA8D74BD-F9E5-43C5-BC05-52F3E5F1ED36}" srcOrd="0" destOrd="0" presId="urn:microsoft.com/office/officeart/2016/7/layout/RepeatingBendingProcessNew"/>
    <dgm:cxn modelId="{587049E8-AD4A-4D1F-BB07-D014A23B05ED}" type="presParOf" srcId="{5D5D28E3-0AB3-4DE3-ADA7-6A4C3097BA9F}" destId="{88B731FD-5FF1-467C-8A61-C7B4A607F6A3}" srcOrd="2" destOrd="0" presId="urn:microsoft.com/office/officeart/2016/7/layout/RepeatingBendingProcessNew"/>
    <dgm:cxn modelId="{5510C918-6EF2-44DA-82C7-5C8258C551F7}" type="presParOf" srcId="{5D5D28E3-0AB3-4DE3-ADA7-6A4C3097BA9F}" destId="{1BD03985-144D-40B2-92FE-86C523A0FB6F}" srcOrd="3" destOrd="0" presId="urn:microsoft.com/office/officeart/2016/7/layout/RepeatingBendingProcessNew"/>
    <dgm:cxn modelId="{C2517CFB-0940-4E05-AFF3-2484D6682B07}" type="presParOf" srcId="{1BD03985-144D-40B2-92FE-86C523A0FB6F}" destId="{11488C60-04B4-4AC1-AF13-0B70B7A48A22}" srcOrd="0" destOrd="0" presId="urn:microsoft.com/office/officeart/2016/7/layout/RepeatingBendingProcessNew"/>
    <dgm:cxn modelId="{702FC279-E4F7-46EE-86D7-F45A546DE050}" type="presParOf" srcId="{5D5D28E3-0AB3-4DE3-ADA7-6A4C3097BA9F}" destId="{DB0693B1-71F5-44C6-AC82-CABA3457EF70}" srcOrd="4" destOrd="0" presId="urn:microsoft.com/office/officeart/2016/7/layout/RepeatingBendingProcessNew"/>
    <dgm:cxn modelId="{E66865EC-19F1-4AEB-8F91-F6124D20A0AC}" type="presParOf" srcId="{5D5D28E3-0AB3-4DE3-ADA7-6A4C3097BA9F}" destId="{BBAE1F0A-47E3-4BC8-A36F-620851A1FB16}" srcOrd="5" destOrd="0" presId="urn:microsoft.com/office/officeart/2016/7/layout/RepeatingBendingProcessNew"/>
    <dgm:cxn modelId="{67129477-05D8-4FCC-8298-CA229D72E91C}" type="presParOf" srcId="{BBAE1F0A-47E3-4BC8-A36F-620851A1FB16}" destId="{ED32C489-AC9F-4DB1-8EE3-D1A4E78CF083}" srcOrd="0" destOrd="0" presId="urn:microsoft.com/office/officeart/2016/7/layout/RepeatingBendingProcessNew"/>
    <dgm:cxn modelId="{CFDCC3D8-C091-4C52-888C-8BF46C9D885F}" type="presParOf" srcId="{5D5D28E3-0AB3-4DE3-ADA7-6A4C3097BA9F}" destId="{963BA7A7-5D03-4740-B459-3FFA28415A28}" srcOrd="6" destOrd="0" presId="urn:microsoft.com/office/officeart/2016/7/layout/RepeatingBendingProcessNew"/>
    <dgm:cxn modelId="{EE84E1FC-4775-4CAE-BC97-63FB9A6981C3}" type="presParOf" srcId="{5D5D28E3-0AB3-4DE3-ADA7-6A4C3097BA9F}" destId="{023224F4-B54E-4999-885E-3F0FD1ACD32C}" srcOrd="7" destOrd="0" presId="urn:microsoft.com/office/officeart/2016/7/layout/RepeatingBendingProcessNew"/>
    <dgm:cxn modelId="{743080EB-9AE1-4D51-BECA-BCF609D97CA2}" type="presParOf" srcId="{023224F4-B54E-4999-885E-3F0FD1ACD32C}" destId="{F9AF6B47-6C79-415D-9427-54357BC9758C}" srcOrd="0" destOrd="0" presId="urn:microsoft.com/office/officeart/2016/7/layout/RepeatingBendingProcessNew"/>
    <dgm:cxn modelId="{F09F50CE-C745-4D10-BB93-6AE4DB875952}" type="presParOf" srcId="{5D5D28E3-0AB3-4DE3-ADA7-6A4C3097BA9F}" destId="{B8AFE602-2B00-4720-8BD2-34E97E1DF972}" srcOrd="8" destOrd="0" presId="urn:microsoft.com/office/officeart/2016/7/layout/RepeatingBendingProcessNew"/>
    <dgm:cxn modelId="{974E2DC6-1922-4713-906C-E5D2633BF179}" type="presParOf" srcId="{5D5D28E3-0AB3-4DE3-ADA7-6A4C3097BA9F}" destId="{DF3FEC07-66F6-4528-A3F4-0B03400AAD6E}" srcOrd="9" destOrd="0" presId="urn:microsoft.com/office/officeart/2016/7/layout/RepeatingBendingProcessNew"/>
    <dgm:cxn modelId="{75588144-9212-4A5A-8906-90320AEB2EBE}" type="presParOf" srcId="{DF3FEC07-66F6-4528-A3F4-0B03400AAD6E}" destId="{5C145E90-2C61-46A5-9F0C-2FCD274B0ECF}" srcOrd="0" destOrd="0" presId="urn:microsoft.com/office/officeart/2016/7/layout/RepeatingBendingProcessNew"/>
    <dgm:cxn modelId="{B6C5A9BF-646D-4707-A213-3E30491A772F}" type="presParOf" srcId="{5D5D28E3-0AB3-4DE3-ADA7-6A4C3097BA9F}" destId="{C505321B-42FC-4CFE-BBB9-DC358154524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B1B8D-1E2E-48BC-A17F-70EA196407D4}">
      <dsp:nvSpPr>
        <dsp:cNvPr id="0" name=""/>
        <dsp:cNvSpPr/>
      </dsp:nvSpPr>
      <dsp:spPr>
        <a:xfrm>
          <a:off x="0" y="457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7E298-D42A-4D18-9695-CF7509E9A456}">
      <dsp:nvSpPr>
        <dsp:cNvPr id="0" name=""/>
        <dsp:cNvSpPr/>
      </dsp:nvSpPr>
      <dsp:spPr>
        <a:xfrm>
          <a:off x="0" y="457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Response by DND:</a:t>
          </a:r>
          <a:endParaRPr lang="en-US" sz="2400" kern="1200"/>
        </a:p>
      </dsp:txBody>
      <dsp:txXfrm>
        <a:off x="0" y="457"/>
        <a:ext cx="10178321" cy="535317"/>
      </dsp:txXfrm>
    </dsp:sp>
    <dsp:sp modelId="{36111448-09BA-486F-B4E6-0026C36DEA1A}">
      <dsp:nvSpPr>
        <dsp:cNvPr id="0" name=""/>
        <dsp:cNvSpPr/>
      </dsp:nvSpPr>
      <dsp:spPr>
        <a:xfrm>
          <a:off x="0" y="535775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62635-C479-4949-B2A3-A06402A148E4}">
      <dsp:nvSpPr>
        <dsp:cNvPr id="0" name=""/>
        <dsp:cNvSpPr/>
      </dsp:nvSpPr>
      <dsp:spPr>
        <a:xfrm>
          <a:off x="0" y="535775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Review of the training model</a:t>
          </a:r>
          <a:endParaRPr lang="en-US" sz="2400" kern="1200"/>
        </a:p>
      </dsp:txBody>
      <dsp:txXfrm>
        <a:off x="0" y="535775"/>
        <a:ext cx="10178321" cy="535317"/>
      </dsp:txXfrm>
    </dsp:sp>
    <dsp:sp modelId="{1B1E8239-8341-4990-84E5-77E21635D527}">
      <dsp:nvSpPr>
        <dsp:cNvPr id="0" name=""/>
        <dsp:cNvSpPr/>
      </dsp:nvSpPr>
      <dsp:spPr>
        <a:xfrm>
          <a:off x="0" y="1071092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3369B-D933-4B4C-A2B4-A27D640C56E6}">
      <dsp:nvSpPr>
        <dsp:cNvPr id="0" name=""/>
        <dsp:cNvSpPr/>
      </dsp:nvSpPr>
      <dsp:spPr>
        <a:xfrm>
          <a:off x="0" y="1071092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Moving toward decentralized training</a:t>
          </a:r>
          <a:endParaRPr lang="en-US" sz="2400" kern="1200"/>
        </a:p>
      </dsp:txBody>
      <dsp:txXfrm>
        <a:off x="0" y="1071092"/>
        <a:ext cx="10178321" cy="535317"/>
      </dsp:txXfrm>
    </dsp:sp>
    <dsp:sp modelId="{D824D5BE-8D55-4390-9AAF-3880BBE32F2C}">
      <dsp:nvSpPr>
        <dsp:cNvPr id="0" name=""/>
        <dsp:cNvSpPr/>
      </dsp:nvSpPr>
      <dsp:spPr>
        <a:xfrm>
          <a:off x="0" y="1606410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714A-0C40-479E-9B05-A6A06965C374}">
      <dsp:nvSpPr>
        <dsp:cNvPr id="0" name=""/>
        <dsp:cNvSpPr/>
      </dsp:nvSpPr>
      <dsp:spPr>
        <a:xfrm>
          <a:off x="0" y="1606410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Integration of language learning into operational schedules</a:t>
          </a:r>
          <a:endParaRPr lang="en-US" sz="2400" kern="1200"/>
        </a:p>
      </dsp:txBody>
      <dsp:txXfrm>
        <a:off x="0" y="1606410"/>
        <a:ext cx="10178321" cy="535317"/>
      </dsp:txXfrm>
    </dsp:sp>
    <dsp:sp modelId="{94A4F8A3-B992-4D46-B203-79C836135327}">
      <dsp:nvSpPr>
        <dsp:cNvPr id="0" name=""/>
        <dsp:cNvSpPr/>
      </dsp:nvSpPr>
      <dsp:spPr>
        <a:xfrm>
          <a:off x="0" y="2141727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8FE49-02C8-4B07-8E47-AF3ECB183C1E}">
      <dsp:nvSpPr>
        <dsp:cNvPr id="0" name=""/>
        <dsp:cNvSpPr/>
      </dsp:nvSpPr>
      <dsp:spPr>
        <a:xfrm>
          <a:off x="0" y="2141727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Use of technology and blended learning</a:t>
          </a:r>
          <a:endParaRPr lang="en-US" sz="2400" kern="1200"/>
        </a:p>
      </dsp:txBody>
      <dsp:txXfrm>
        <a:off x="0" y="2141727"/>
        <a:ext cx="10178321" cy="535317"/>
      </dsp:txXfrm>
    </dsp:sp>
    <dsp:sp modelId="{81AE996F-C47A-4EB3-93EF-9ADDF12C2963}">
      <dsp:nvSpPr>
        <dsp:cNvPr id="0" name=""/>
        <dsp:cNvSpPr/>
      </dsp:nvSpPr>
      <dsp:spPr>
        <a:xfrm>
          <a:off x="0" y="2677045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351F6-2FB8-4030-B7E1-C4F79F15D6C4}">
      <dsp:nvSpPr>
        <dsp:cNvPr id="0" name=""/>
        <dsp:cNvSpPr/>
      </dsp:nvSpPr>
      <dsp:spPr>
        <a:xfrm>
          <a:off x="0" y="2677045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/>
            <a:t>Need for </a:t>
          </a:r>
          <a:r>
            <a:rPr lang="fr-CA" sz="2400" kern="1200" dirty="0" err="1"/>
            <a:t>core</a:t>
          </a:r>
          <a:r>
            <a:rPr lang="fr-CA" sz="2400" kern="1200" dirty="0"/>
            <a:t> </a:t>
          </a:r>
          <a:r>
            <a:rPr lang="fr-CA" sz="2400" kern="1200" dirty="0" err="1"/>
            <a:t>military</a:t>
          </a:r>
          <a:r>
            <a:rPr lang="fr-CA" sz="2400" kern="1200" dirty="0"/>
            <a:t> </a:t>
          </a:r>
          <a:r>
            <a:rPr lang="fr-CA" sz="2400" kern="1200" dirty="0" err="1"/>
            <a:t>common</a:t>
          </a:r>
          <a:r>
            <a:rPr lang="fr-CA" sz="2400" kern="1200" dirty="0"/>
            <a:t> </a:t>
          </a:r>
          <a:r>
            <a:rPr lang="fr-CA" sz="2400" kern="1200" dirty="0" err="1"/>
            <a:t>language</a:t>
          </a:r>
          <a:endParaRPr lang="en-US" sz="2400" kern="1200" dirty="0"/>
        </a:p>
      </dsp:txBody>
      <dsp:txXfrm>
        <a:off x="0" y="2677045"/>
        <a:ext cx="10178321" cy="535317"/>
      </dsp:txXfrm>
    </dsp:sp>
    <dsp:sp modelId="{F5C67C0A-449C-4593-BC93-98E112E09817}">
      <dsp:nvSpPr>
        <dsp:cNvPr id="0" name=""/>
        <dsp:cNvSpPr/>
      </dsp:nvSpPr>
      <dsp:spPr>
        <a:xfrm>
          <a:off x="0" y="3212362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647E-E9B8-4A81-AF9C-C3531581ACFC}">
      <dsp:nvSpPr>
        <dsp:cNvPr id="0" name=""/>
        <dsp:cNvSpPr/>
      </dsp:nvSpPr>
      <dsp:spPr>
        <a:xfrm>
          <a:off x="0" y="3212362"/>
          <a:ext cx="10178321" cy="53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/>
            <a:t>Standardization required due to decentralization</a:t>
          </a:r>
          <a:endParaRPr lang="en-US" sz="2400" kern="1200"/>
        </a:p>
      </dsp:txBody>
      <dsp:txXfrm>
        <a:off x="0" y="3212362"/>
        <a:ext cx="10178321" cy="535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6B6AC-D6EF-4FCD-B7B0-68100BF17085}">
      <dsp:nvSpPr>
        <dsp:cNvPr id="0" name=""/>
        <dsp:cNvSpPr/>
      </dsp:nvSpPr>
      <dsp:spPr>
        <a:xfrm>
          <a:off x="5190528" y="2030030"/>
          <a:ext cx="4451462" cy="30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13"/>
              </a:lnTo>
              <a:lnTo>
                <a:pt x="4451462" y="154513"/>
              </a:lnTo>
              <a:lnTo>
                <a:pt x="4451462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F4841-0D0F-4F3C-9C04-9670DA53F4FF}">
      <dsp:nvSpPr>
        <dsp:cNvPr id="0" name=""/>
        <dsp:cNvSpPr/>
      </dsp:nvSpPr>
      <dsp:spPr>
        <a:xfrm>
          <a:off x="5190528" y="2030030"/>
          <a:ext cx="2670877" cy="30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13"/>
              </a:lnTo>
              <a:lnTo>
                <a:pt x="2670877" y="154513"/>
              </a:lnTo>
              <a:lnTo>
                <a:pt x="2670877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BBF7C-00BB-4CC8-867B-8342F6CD25D9}">
      <dsp:nvSpPr>
        <dsp:cNvPr id="0" name=""/>
        <dsp:cNvSpPr/>
      </dsp:nvSpPr>
      <dsp:spPr>
        <a:xfrm>
          <a:off x="5492197" y="3074836"/>
          <a:ext cx="220733" cy="6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916"/>
              </a:lnTo>
              <a:lnTo>
                <a:pt x="220733" y="67691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3A5AC-94E8-42D0-8E4A-C04AFEFF19F0}">
      <dsp:nvSpPr>
        <dsp:cNvPr id="0" name=""/>
        <dsp:cNvSpPr/>
      </dsp:nvSpPr>
      <dsp:spPr>
        <a:xfrm>
          <a:off x="5190528" y="2030030"/>
          <a:ext cx="890292" cy="30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13"/>
              </a:lnTo>
              <a:lnTo>
                <a:pt x="890292" y="154513"/>
              </a:lnTo>
              <a:lnTo>
                <a:pt x="890292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32447-E504-4BA0-8F5E-A402C3C4786E}">
      <dsp:nvSpPr>
        <dsp:cNvPr id="0" name=""/>
        <dsp:cNvSpPr/>
      </dsp:nvSpPr>
      <dsp:spPr>
        <a:xfrm>
          <a:off x="3711612" y="3074836"/>
          <a:ext cx="220733" cy="6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916"/>
              </a:lnTo>
              <a:lnTo>
                <a:pt x="220733" y="67691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E9298-B168-4438-B65E-B2CD7B7DBDB3}">
      <dsp:nvSpPr>
        <dsp:cNvPr id="0" name=""/>
        <dsp:cNvSpPr/>
      </dsp:nvSpPr>
      <dsp:spPr>
        <a:xfrm>
          <a:off x="4300235" y="2030030"/>
          <a:ext cx="890292" cy="309027"/>
        </a:xfrm>
        <a:custGeom>
          <a:avLst/>
          <a:gdLst/>
          <a:ahLst/>
          <a:cxnLst/>
          <a:rect l="0" t="0" r="0" b="0"/>
          <a:pathLst>
            <a:path>
              <a:moveTo>
                <a:pt x="890292" y="0"/>
              </a:moveTo>
              <a:lnTo>
                <a:pt x="890292" y="154513"/>
              </a:lnTo>
              <a:lnTo>
                <a:pt x="0" y="154513"/>
              </a:lnTo>
              <a:lnTo>
                <a:pt x="0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B78D6-AD31-4D89-A03B-67DF544344EE}">
      <dsp:nvSpPr>
        <dsp:cNvPr id="0" name=""/>
        <dsp:cNvSpPr/>
      </dsp:nvSpPr>
      <dsp:spPr>
        <a:xfrm>
          <a:off x="1931027" y="3074836"/>
          <a:ext cx="220733" cy="6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916"/>
              </a:lnTo>
              <a:lnTo>
                <a:pt x="220733" y="67691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E2EC3-CBC7-4F3C-AAF2-BDBB772A683D}">
      <dsp:nvSpPr>
        <dsp:cNvPr id="0" name=""/>
        <dsp:cNvSpPr/>
      </dsp:nvSpPr>
      <dsp:spPr>
        <a:xfrm>
          <a:off x="2519650" y="2030030"/>
          <a:ext cx="2670877" cy="309027"/>
        </a:xfrm>
        <a:custGeom>
          <a:avLst/>
          <a:gdLst/>
          <a:ahLst/>
          <a:cxnLst/>
          <a:rect l="0" t="0" r="0" b="0"/>
          <a:pathLst>
            <a:path>
              <a:moveTo>
                <a:pt x="2670877" y="0"/>
              </a:moveTo>
              <a:lnTo>
                <a:pt x="2670877" y="154513"/>
              </a:lnTo>
              <a:lnTo>
                <a:pt x="0" y="154513"/>
              </a:lnTo>
              <a:lnTo>
                <a:pt x="0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C0FC5-6266-45D1-B35D-F18F961B21DE}">
      <dsp:nvSpPr>
        <dsp:cNvPr id="0" name=""/>
        <dsp:cNvSpPr/>
      </dsp:nvSpPr>
      <dsp:spPr>
        <a:xfrm>
          <a:off x="150442" y="3074836"/>
          <a:ext cx="220733" cy="6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916"/>
              </a:lnTo>
              <a:lnTo>
                <a:pt x="220733" y="67691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CDBB0-0788-4BE7-9A52-EA9046D67D91}">
      <dsp:nvSpPr>
        <dsp:cNvPr id="0" name=""/>
        <dsp:cNvSpPr/>
      </dsp:nvSpPr>
      <dsp:spPr>
        <a:xfrm>
          <a:off x="739065" y="2030030"/>
          <a:ext cx="4451462" cy="309027"/>
        </a:xfrm>
        <a:custGeom>
          <a:avLst/>
          <a:gdLst/>
          <a:ahLst/>
          <a:cxnLst/>
          <a:rect l="0" t="0" r="0" b="0"/>
          <a:pathLst>
            <a:path>
              <a:moveTo>
                <a:pt x="4451462" y="0"/>
              </a:moveTo>
              <a:lnTo>
                <a:pt x="4451462" y="154513"/>
              </a:lnTo>
              <a:lnTo>
                <a:pt x="0" y="154513"/>
              </a:lnTo>
              <a:lnTo>
                <a:pt x="0" y="3090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D2F51-9D55-4E7B-8472-ADB768095669}">
      <dsp:nvSpPr>
        <dsp:cNvPr id="0" name=""/>
        <dsp:cNvSpPr/>
      </dsp:nvSpPr>
      <dsp:spPr>
        <a:xfrm>
          <a:off x="4454749" y="1294251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Canadian Defence Academy</a:t>
          </a:r>
        </a:p>
      </dsp:txBody>
      <dsp:txXfrm>
        <a:off x="4454749" y="1294251"/>
        <a:ext cx="1471557" cy="735778"/>
      </dsp:txXfrm>
    </dsp:sp>
    <dsp:sp modelId="{067881A6-A868-4B16-8960-AE4586A94AF0}">
      <dsp:nvSpPr>
        <dsp:cNvPr id="0" name=""/>
        <dsp:cNvSpPr/>
      </dsp:nvSpPr>
      <dsp:spPr>
        <a:xfrm>
          <a:off x="3286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Canadian     Army</a:t>
          </a:r>
        </a:p>
      </dsp:txBody>
      <dsp:txXfrm>
        <a:off x="3286" y="2339058"/>
        <a:ext cx="1471557" cy="735778"/>
      </dsp:txXfrm>
    </dsp:sp>
    <dsp:sp modelId="{DBA6415F-C832-47EC-A9E6-A5C7279F831B}">
      <dsp:nvSpPr>
        <dsp:cNvPr id="0" name=""/>
        <dsp:cNvSpPr/>
      </dsp:nvSpPr>
      <dsp:spPr>
        <a:xfrm>
          <a:off x="371176" y="3383864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15 Delivery Centers</a:t>
          </a:r>
        </a:p>
      </dsp:txBody>
      <dsp:txXfrm>
        <a:off x="371176" y="3383864"/>
        <a:ext cx="1471557" cy="735778"/>
      </dsp:txXfrm>
    </dsp:sp>
    <dsp:sp modelId="{1FE3E207-6C07-4FC9-9B87-1DA5BBA534DC}">
      <dsp:nvSpPr>
        <dsp:cNvPr id="0" name=""/>
        <dsp:cNvSpPr/>
      </dsp:nvSpPr>
      <dsp:spPr>
        <a:xfrm>
          <a:off x="1783871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Royal Canadian Navy</a:t>
          </a:r>
        </a:p>
      </dsp:txBody>
      <dsp:txXfrm>
        <a:off x="1783871" y="2339058"/>
        <a:ext cx="1471557" cy="735778"/>
      </dsp:txXfrm>
    </dsp:sp>
    <dsp:sp modelId="{A952FDD4-EBDB-4677-89CC-61049081AE08}">
      <dsp:nvSpPr>
        <dsp:cNvPr id="0" name=""/>
        <dsp:cNvSpPr/>
      </dsp:nvSpPr>
      <dsp:spPr>
        <a:xfrm>
          <a:off x="2151761" y="3383864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4 Delivery Centers</a:t>
          </a:r>
        </a:p>
      </dsp:txBody>
      <dsp:txXfrm>
        <a:off x="2151761" y="3383864"/>
        <a:ext cx="1471557" cy="735778"/>
      </dsp:txXfrm>
    </dsp:sp>
    <dsp:sp modelId="{DAC917EF-1F06-4130-8108-0887BE68F71F}">
      <dsp:nvSpPr>
        <dsp:cNvPr id="0" name=""/>
        <dsp:cNvSpPr/>
      </dsp:nvSpPr>
      <dsp:spPr>
        <a:xfrm>
          <a:off x="3564457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Royal Canadian Air Force</a:t>
          </a:r>
        </a:p>
      </dsp:txBody>
      <dsp:txXfrm>
        <a:off x="3564457" y="2339058"/>
        <a:ext cx="1471557" cy="735778"/>
      </dsp:txXfrm>
    </dsp:sp>
    <dsp:sp modelId="{5770DA82-CC82-4B4F-975E-FE80839518C0}">
      <dsp:nvSpPr>
        <dsp:cNvPr id="0" name=""/>
        <dsp:cNvSpPr/>
      </dsp:nvSpPr>
      <dsp:spPr>
        <a:xfrm>
          <a:off x="3932346" y="3383864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8 Delivery Centers</a:t>
          </a:r>
        </a:p>
      </dsp:txBody>
      <dsp:txXfrm>
        <a:off x="3932346" y="3383864"/>
        <a:ext cx="1471557" cy="735778"/>
      </dsp:txXfrm>
    </dsp:sp>
    <dsp:sp modelId="{E947C1E4-E05C-451F-945C-AE78F65875A6}">
      <dsp:nvSpPr>
        <dsp:cNvPr id="0" name=""/>
        <dsp:cNvSpPr/>
      </dsp:nvSpPr>
      <dsp:spPr>
        <a:xfrm>
          <a:off x="5345042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Canadian Forces Language School</a:t>
          </a:r>
        </a:p>
      </dsp:txBody>
      <dsp:txXfrm>
        <a:off x="5345042" y="2339058"/>
        <a:ext cx="1471557" cy="735778"/>
      </dsp:txXfrm>
    </dsp:sp>
    <dsp:sp modelId="{068C3121-B612-47B7-8B28-6F56C6670596}">
      <dsp:nvSpPr>
        <dsp:cNvPr id="0" name=""/>
        <dsp:cNvSpPr/>
      </dsp:nvSpPr>
      <dsp:spPr>
        <a:xfrm>
          <a:off x="5712931" y="3383864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3 Delivery Centers</a:t>
          </a:r>
        </a:p>
      </dsp:txBody>
      <dsp:txXfrm>
        <a:off x="5712931" y="3383864"/>
        <a:ext cx="1471557" cy="735778"/>
      </dsp:txXfrm>
    </dsp:sp>
    <dsp:sp modelId="{0467A5AD-FEF3-4F54-9DD2-B89F08FD79E1}">
      <dsp:nvSpPr>
        <dsp:cNvPr id="0" name=""/>
        <dsp:cNvSpPr/>
      </dsp:nvSpPr>
      <dsp:spPr>
        <a:xfrm>
          <a:off x="7125627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Royal Military College of Canada</a:t>
          </a:r>
        </a:p>
      </dsp:txBody>
      <dsp:txXfrm>
        <a:off x="7125627" y="2339058"/>
        <a:ext cx="1471557" cy="735778"/>
      </dsp:txXfrm>
    </dsp:sp>
    <dsp:sp modelId="{344063F1-B0CE-4E51-A189-CE8B6512CF5D}">
      <dsp:nvSpPr>
        <dsp:cNvPr id="0" name=""/>
        <dsp:cNvSpPr/>
      </dsp:nvSpPr>
      <dsp:spPr>
        <a:xfrm>
          <a:off x="8906212" y="2339058"/>
          <a:ext cx="1471557" cy="73577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Collège militaire royal de       Saint-Jean</a:t>
          </a:r>
        </a:p>
      </dsp:txBody>
      <dsp:txXfrm>
        <a:off x="8906212" y="2339058"/>
        <a:ext cx="1471557" cy="735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4701-6E29-478C-95D1-B9563F0E2D16}">
      <dsp:nvSpPr>
        <dsp:cNvPr id="0" name=""/>
        <dsp:cNvSpPr/>
      </dsp:nvSpPr>
      <dsp:spPr>
        <a:xfrm>
          <a:off x="0" y="652"/>
          <a:ext cx="6254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E5E2-C441-4F5D-8BD7-EBDF4F64AECE}">
      <dsp:nvSpPr>
        <dsp:cNvPr id="0" name=""/>
        <dsp:cNvSpPr/>
      </dsp:nvSpPr>
      <dsp:spPr>
        <a:xfrm>
          <a:off x="0" y="652"/>
          <a:ext cx="6254749" cy="106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Canadian Forces Individual Training and Education System</a:t>
          </a:r>
        </a:p>
      </dsp:txBody>
      <dsp:txXfrm>
        <a:off x="0" y="652"/>
        <a:ext cx="6254749" cy="1068812"/>
      </dsp:txXfrm>
    </dsp:sp>
    <dsp:sp modelId="{A7B473BD-374A-47DF-8A24-FA119916292B}">
      <dsp:nvSpPr>
        <dsp:cNvPr id="0" name=""/>
        <dsp:cNvSpPr/>
      </dsp:nvSpPr>
      <dsp:spPr>
        <a:xfrm>
          <a:off x="0" y="1069465"/>
          <a:ext cx="6254749" cy="0"/>
        </a:xfrm>
        <a:prstGeom prst="lin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2700" cap="flat" cmpd="sng" algn="in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27B9-360B-4F23-AB95-2A0DB448BC15}">
      <dsp:nvSpPr>
        <dsp:cNvPr id="0" name=""/>
        <dsp:cNvSpPr/>
      </dsp:nvSpPr>
      <dsp:spPr>
        <a:xfrm>
          <a:off x="0" y="1069465"/>
          <a:ext cx="6254749" cy="106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kern="1200" dirty="0"/>
            <a:t>Qualification Standard</a:t>
          </a:r>
          <a:endParaRPr lang="en-US" sz="2900" kern="1200" dirty="0"/>
        </a:p>
      </dsp:txBody>
      <dsp:txXfrm>
        <a:off x="0" y="1069465"/>
        <a:ext cx="6254749" cy="1068812"/>
      </dsp:txXfrm>
    </dsp:sp>
    <dsp:sp modelId="{A9843DEC-C7FC-4A4A-A668-68F8972CDC70}">
      <dsp:nvSpPr>
        <dsp:cNvPr id="0" name=""/>
        <dsp:cNvSpPr/>
      </dsp:nvSpPr>
      <dsp:spPr>
        <a:xfrm>
          <a:off x="0" y="2138278"/>
          <a:ext cx="6254749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2700" cap="flat" cmpd="sng" algn="in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D5AD-0F2B-4219-97AB-C78532DA2B1D}">
      <dsp:nvSpPr>
        <dsp:cNvPr id="0" name=""/>
        <dsp:cNvSpPr/>
      </dsp:nvSpPr>
      <dsp:spPr>
        <a:xfrm>
          <a:off x="0" y="2138278"/>
          <a:ext cx="6254749" cy="106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kern="1200" dirty="0"/>
            <a:t>Training Plan</a:t>
          </a:r>
          <a:endParaRPr lang="en-US" sz="2900" kern="1200" dirty="0"/>
        </a:p>
      </dsp:txBody>
      <dsp:txXfrm>
        <a:off x="0" y="2138278"/>
        <a:ext cx="6254749" cy="1068812"/>
      </dsp:txXfrm>
    </dsp:sp>
    <dsp:sp modelId="{2C162BC8-F089-4F08-8409-EB263810C451}">
      <dsp:nvSpPr>
        <dsp:cNvPr id="0" name=""/>
        <dsp:cNvSpPr/>
      </dsp:nvSpPr>
      <dsp:spPr>
        <a:xfrm>
          <a:off x="0" y="3207090"/>
          <a:ext cx="6254749" cy="0"/>
        </a:xfrm>
        <a:prstGeom prst="lin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2700" cap="flat" cmpd="sng" algn="in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B1B8A-3AF9-4C79-B675-81CC97CE1AF0}">
      <dsp:nvSpPr>
        <dsp:cNvPr id="0" name=""/>
        <dsp:cNvSpPr/>
      </dsp:nvSpPr>
      <dsp:spPr>
        <a:xfrm>
          <a:off x="0" y="3207090"/>
          <a:ext cx="6254749" cy="106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kern="1200" dirty="0" err="1"/>
            <a:t>Military</a:t>
          </a:r>
          <a:r>
            <a:rPr lang="fr-CA" sz="2900" kern="1200" dirty="0"/>
            <a:t> Second Language Training Programme</a:t>
          </a:r>
          <a:endParaRPr lang="en-US" sz="2900" kern="1200" dirty="0"/>
        </a:p>
      </dsp:txBody>
      <dsp:txXfrm>
        <a:off x="0" y="3207090"/>
        <a:ext cx="6254749" cy="1068812"/>
      </dsp:txXfrm>
    </dsp:sp>
    <dsp:sp modelId="{AF3A8EFC-D6DF-4DD7-B12E-2472B1EC7586}">
      <dsp:nvSpPr>
        <dsp:cNvPr id="0" name=""/>
        <dsp:cNvSpPr/>
      </dsp:nvSpPr>
      <dsp:spPr>
        <a:xfrm>
          <a:off x="0" y="4275903"/>
          <a:ext cx="6254749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2700" cap="flat" cmpd="sng" algn="in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A63CD-5257-4439-BBBF-23E8D1008DBA}">
      <dsp:nvSpPr>
        <dsp:cNvPr id="0" name=""/>
        <dsp:cNvSpPr/>
      </dsp:nvSpPr>
      <dsp:spPr>
        <a:xfrm>
          <a:off x="0" y="4275903"/>
          <a:ext cx="6254749" cy="106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kern="1200" dirty="0"/>
            <a:t>Curricula and Tests</a:t>
          </a:r>
          <a:endParaRPr lang="en-US" sz="2900" kern="1200" dirty="0"/>
        </a:p>
      </dsp:txBody>
      <dsp:txXfrm>
        <a:off x="0" y="4275903"/>
        <a:ext cx="6254749" cy="1068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7E520-DF3A-4337-87AB-E58509D8CD97}">
      <dsp:nvSpPr>
        <dsp:cNvPr id="0" name=""/>
        <dsp:cNvSpPr/>
      </dsp:nvSpPr>
      <dsp:spPr>
        <a:xfrm>
          <a:off x="2943204" y="1005435"/>
          <a:ext cx="64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956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48793" y="1047778"/>
        <a:ext cx="33777" cy="6755"/>
      </dsp:txXfrm>
    </dsp:sp>
    <dsp:sp modelId="{F4A74E14-AA5C-4C00-A206-6FF75315C855}">
      <dsp:nvSpPr>
        <dsp:cNvPr id="0" name=""/>
        <dsp:cNvSpPr/>
      </dsp:nvSpPr>
      <dsp:spPr>
        <a:xfrm>
          <a:off x="7802" y="169995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ANALYSIS: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Analyse </a:t>
          </a:r>
          <a:r>
            <a:rPr lang="en-CA" sz="1400" kern="1200" dirty="0"/>
            <a:t>CAF members’ tasks to determine which ones involve a language component and to prioritize and organize tasks selected for instruction. </a:t>
          </a:r>
          <a:endParaRPr lang="en-US" sz="1400" kern="1200" dirty="0"/>
        </a:p>
      </dsp:txBody>
      <dsp:txXfrm>
        <a:off x="7802" y="169995"/>
        <a:ext cx="2937201" cy="1762320"/>
      </dsp:txXfrm>
    </dsp:sp>
    <dsp:sp modelId="{1BD03985-144D-40B2-92FE-86C523A0FB6F}">
      <dsp:nvSpPr>
        <dsp:cNvPr id="0" name=""/>
        <dsp:cNvSpPr/>
      </dsp:nvSpPr>
      <dsp:spPr>
        <a:xfrm>
          <a:off x="6555961" y="1005435"/>
          <a:ext cx="64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956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1550" y="1047778"/>
        <a:ext cx="33777" cy="6755"/>
      </dsp:txXfrm>
    </dsp:sp>
    <dsp:sp modelId="{88B731FD-5FF1-467C-8A61-C7B4A607F6A3}">
      <dsp:nvSpPr>
        <dsp:cNvPr id="0" name=""/>
        <dsp:cNvSpPr/>
      </dsp:nvSpPr>
      <dsp:spPr>
        <a:xfrm>
          <a:off x="3620560" y="169995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DESIGN: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Define the characteristics of the student population, specifying the enabling objectives and teaching points, developing tests, and writing the Training Plan.</a:t>
          </a:r>
          <a:endParaRPr lang="en-US" sz="1400" kern="1200" dirty="0"/>
        </a:p>
      </dsp:txBody>
      <dsp:txXfrm>
        <a:off x="3620560" y="169995"/>
        <a:ext cx="2937201" cy="1762320"/>
      </dsp:txXfrm>
    </dsp:sp>
    <dsp:sp modelId="{BBAE1F0A-47E3-4BC8-A36F-620851A1FB16}">
      <dsp:nvSpPr>
        <dsp:cNvPr id="0" name=""/>
        <dsp:cNvSpPr/>
      </dsp:nvSpPr>
      <dsp:spPr>
        <a:xfrm>
          <a:off x="1476403" y="1930516"/>
          <a:ext cx="7225515" cy="644956"/>
        </a:xfrm>
        <a:custGeom>
          <a:avLst/>
          <a:gdLst/>
          <a:ahLst/>
          <a:cxnLst/>
          <a:rect l="0" t="0" r="0" b="0"/>
          <a:pathLst>
            <a:path>
              <a:moveTo>
                <a:pt x="7225515" y="0"/>
              </a:moveTo>
              <a:lnTo>
                <a:pt x="7225515" y="339578"/>
              </a:lnTo>
              <a:lnTo>
                <a:pt x="0" y="339578"/>
              </a:lnTo>
              <a:lnTo>
                <a:pt x="0" y="644956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7735" y="2249616"/>
        <a:ext cx="362851" cy="6755"/>
      </dsp:txXfrm>
    </dsp:sp>
    <dsp:sp modelId="{DB0693B1-71F5-44C6-AC82-CABA3457EF70}">
      <dsp:nvSpPr>
        <dsp:cNvPr id="0" name=""/>
        <dsp:cNvSpPr/>
      </dsp:nvSpPr>
      <dsp:spPr>
        <a:xfrm>
          <a:off x="7233317" y="169995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DEVELOPMENT: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 Produce instructional and learning materials in accordance with the decisions made at the design phase.</a:t>
          </a:r>
          <a:endParaRPr lang="en-US" sz="1400" kern="1200" dirty="0"/>
        </a:p>
      </dsp:txBody>
      <dsp:txXfrm>
        <a:off x="7233317" y="169995"/>
        <a:ext cx="2937201" cy="1762320"/>
      </dsp:txXfrm>
    </dsp:sp>
    <dsp:sp modelId="{023224F4-B54E-4999-885E-3F0FD1ACD32C}">
      <dsp:nvSpPr>
        <dsp:cNvPr id="0" name=""/>
        <dsp:cNvSpPr/>
      </dsp:nvSpPr>
      <dsp:spPr>
        <a:xfrm>
          <a:off x="2943204" y="3443313"/>
          <a:ext cx="64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956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48793" y="3485655"/>
        <a:ext cx="33777" cy="6755"/>
      </dsp:txXfrm>
    </dsp:sp>
    <dsp:sp modelId="{963BA7A7-5D03-4740-B459-3FFA28415A28}">
      <dsp:nvSpPr>
        <dsp:cNvPr id="0" name=""/>
        <dsp:cNvSpPr/>
      </dsp:nvSpPr>
      <dsp:spPr>
        <a:xfrm>
          <a:off x="7802" y="2607872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CONDUCT: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Implement the TP and the accompanying curriculum by monitoring learning and instruction and by taking corrective action as required.</a:t>
          </a:r>
          <a:endParaRPr lang="en-US" sz="1400" kern="1200" dirty="0"/>
        </a:p>
      </dsp:txBody>
      <dsp:txXfrm>
        <a:off x="7802" y="2607872"/>
        <a:ext cx="2937201" cy="1762320"/>
      </dsp:txXfrm>
    </dsp:sp>
    <dsp:sp modelId="{DF3FEC07-66F6-4528-A3F4-0B03400AAD6E}">
      <dsp:nvSpPr>
        <dsp:cNvPr id="0" name=""/>
        <dsp:cNvSpPr/>
      </dsp:nvSpPr>
      <dsp:spPr>
        <a:xfrm>
          <a:off x="6555961" y="3443313"/>
          <a:ext cx="64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956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1550" y="3485655"/>
        <a:ext cx="33777" cy="6755"/>
      </dsp:txXfrm>
    </dsp:sp>
    <dsp:sp modelId="{B8AFE602-2B00-4720-8BD2-34E97E1DF972}">
      <dsp:nvSpPr>
        <dsp:cNvPr id="0" name=""/>
        <dsp:cNvSpPr/>
      </dsp:nvSpPr>
      <dsp:spPr>
        <a:xfrm>
          <a:off x="3620560" y="2607872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EVALUATION: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Ensure the efficiency and effectiveness of the training. Course content and delivery is evaluated through feedback.</a:t>
          </a:r>
          <a:endParaRPr lang="en-US" sz="1400" kern="1200" dirty="0"/>
        </a:p>
      </dsp:txBody>
      <dsp:txXfrm>
        <a:off x="3620560" y="2607872"/>
        <a:ext cx="2937201" cy="1762320"/>
      </dsp:txXfrm>
    </dsp:sp>
    <dsp:sp modelId="{C505321B-42FC-4CFE-BBB9-DC358154524D}">
      <dsp:nvSpPr>
        <dsp:cNvPr id="0" name=""/>
        <dsp:cNvSpPr/>
      </dsp:nvSpPr>
      <dsp:spPr>
        <a:xfrm>
          <a:off x="7233317" y="2607872"/>
          <a:ext cx="2937201" cy="17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25" tIns="151075" rIns="143925" bIns="1510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VALIDATION: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err="1"/>
            <a:t>Verifiy</a:t>
          </a:r>
          <a:r>
            <a:rPr lang="en-CA" sz="1400" kern="1200" dirty="0"/>
            <a:t> that the programme has adequately prepared CAF members to perform their tasks in their second language.</a:t>
          </a:r>
          <a:endParaRPr lang="en-US" sz="1400" kern="1200" dirty="0"/>
        </a:p>
      </dsp:txBody>
      <dsp:txXfrm>
        <a:off x="7233317" y="2607872"/>
        <a:ext cx="2937201" cy="176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27FA8A-16F0-4143-AB32-0CAA6342790F}" type="datetimeFigureOut">
              <a:rPr lang="en-CA" smtClean="0"/>
              <a:t>2025-05-28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6B0337-FFBE-47AF-9C10-1B3FFAE8D9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7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51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6A33-185D-0C18-F9BC-8E8F9525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D6E984-B82B-53F3-3BA4-DB409957D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BD0B68-E944-B069-4A2F-83F76A9D7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F19AD-B549-6FA9-572A-E2362AEA4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15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19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CCD82-E820-291D-F1E0-7C4AEFDF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C450FD-20B8-84C1-EF67-CE6E3644F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2946F22-E055-BB5A-AF71-0267DB3F1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D082A-9D1B-D598-1169-DE4070315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356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4A99-FF9A-9F6F-34A8-ED2350E0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2B7F64-FB8B-0BA5-5287-BD31E33C1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42EEE3-4F6D-EFAD-EA16-327C96E28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EC449-593B-7B61-46D3-82E2789E5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06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7220" indent="-342900" algn="l">
              <a:spcAft>
                <a:spcPts val="600"/>
              </a:spcAft>
              <a:tabLst>
                <a:tab pos="342900" algn="l"/>
                <a:tab pos="685800" algn="l"/>
                <a:tab pos="617220" algn="l"/>
              </a:tabLst>
            </a:pPr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1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57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74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911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86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0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44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607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E5DB4-ABBD-85BC-AA5E-C49B696D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2E4A4C-9A0F-F909-61C6-9A37F5896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E89EB0-AB37-AB54-A5D2-EDDFDFEE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C39DD9-BEB9-11E4-A917-4E6DF8E5F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914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85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A4FCB-7AC5-9A36-F4A7-3B525DB49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F41E97-A074-AEBE-2373-9B8E1D7CC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84CD47-D9DA-98C7-BE26-7960FC2C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2296A-1F6D-DDAA-F79E-A51414FA4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50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B541-583C-E08C-650A-0AC889366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DF8F55-A676-8FFD-D642-723DB864C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142C05-D8CF-6DB1-E909-68B9A71B4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72F214-DF88-D518-CD85-C2063AE70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71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97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5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12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3B62-7114-F32C-A37B-D32F3EBA1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97FACB-4487-4CFF-C3BE-7B297A16B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DF6AE4-E68E-8200-B3AD-617D8C4E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EE8262-7DC5-4F2D-D5A4-CE5CAECDF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8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408E-15D9-DF90-3CDC-3EDD910A4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B628A5-B3D6-A10B-2651-A95DF0A17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38C71D-5B0D-EDB1-E994-2F807969A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1A563-4331-4378-6F71-BAAB57E12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B0337-FFBE-47AF-9C10-1B3FFAE8D9F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4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39550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976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1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83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172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7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315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98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40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91202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483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111D40A9-F406-CB67-370A-B99D2C68F5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11200" y="990610"/>
            <a:ext cx="10864851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F90A6E-88E7-C2CC-14F3-97E347841BE2}"/>
              </a:ext>
            </a:extLst>
          </p:cNvPr>
          <p:cNvSpPr/>
          <p:nvPr userDrawn="1"/>
        </p:nvSpPr>
        <p:spPr bwMode="auto">
          <a:xfrm>
            <a:off x="5607075" y="6477011"/>
            <a:ext cx="1009649" cy="111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79B7F424-2ED2-1929-0A77-5DF96F66BC07}"/>
              </a:ext>
            </a:extLst>
          </p:cNvPr>
          <p:cNvCxnSpPr/>
          <p:nvPr userDrawn="1"/>
        </p:nvCxnSpPr>
        <p:spPr bwMode="auto">
          <a:xfrm>
            <a:off x="0" y="6464411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17F80922-FB6C-5C40-210B-DC616D9B3A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03900" y="6464411"/>
            <a:ext cx="326999" cy="42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7000" y="43434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2813" algn="l"/>
                <a:tab pos="1427163" algn="l"/>
              </a:tabLs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212"/>
              </a:buClr>
              <a:buFont typeface="Times" charset="0"/>
              <a:buChar char="•"/>
              <a:tabLst>
                <a:tab pos="912813" algn="l"/>
                <a:tab pos="1427163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69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2813" algn="l"/>
                <a:tab pos="1427163" algn="l"/>
              </a:tabLs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843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912813" algn="l"/>
                <a:tab pos="1427163" algn="l"/>
              </a:tabLst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19970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4542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114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3686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258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CA" sz="2000" kern="0">
                <a:solidFill>
                  <a:srgbClr val="000000"/>
                </a:solidFill>
              </a:rPr>
              <a:t> </a:t>
            </a:r>
            <a:endParaRPr lang="en-CA" sz="2000" kern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1"/>
            <a:ext cx="12192000" cy="7786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06" y="5953481"/>
            <a:ext cx="383348" cy="486338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30310" y="3319574"/>
            <a:ext cx="9826579" cy="87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CA" dirty="0">
                <a:latin typeface="+mn-lt"/>
              </a:rPr>
              <a:t> BALANCING ADAPTATION AND STANDARDIZATION TO MAXIMIZE RESULTS</a:t>
            </a:r>
            <a:r>
              <a:rPr lang="en-CA" dirty="0"/>
              <a:t/>
            </a:r>
            <a:br>
              <a:rPr lang="en-CA" dirty="0"/>
            </a:br>
            <a:endParaRPr lang="en-CA" b="1" kern="0" dirty="0">
              <a:solidFill>
                <a:schemeClr val="tx1"/>
              </a:solidFill>
              <a:sym typeface="Helvetica Light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766261" y="4388766"/>
            <a:ext cx="6221716" cy="91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2813" algn="l"/>
                <a:tab pos="1427163" algn="l"/>
              </a:tabLs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212"/>
              </a:buClr>
              <a:buFont typeface="Times" charset="0"/>
              <a:buChar char="•"/>
              <a:tabLst>
                <a:tab pos="912813" algn="l"/>
                <a:tab pos="1427163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69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2813" algn="l"/>
                <a:tab pos="1427163" algn="l"/>
              </a:tabLs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843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912813" algn="l"/>
                <a:tab pos="1427163" algn="l"/>
              </a:tabLst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19970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4542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114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3686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25875" indent="-168275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fr-CA" sz="2000" kern="0" dirty="0"/>
              <a:t>by Sophie Normandin, Language Programs Manager</a:t>
            </a:r>
          </a:p>
          <a:p>
            <a:pPr algn="ctr"/>
            <a:r>
              <a:rPr lang="fr-CA" sz="2000" kern="0" dirty="0"/>
              <a:t>Canadian </a:t>
            </a:r>
            <a:r>
              <a:rPr lang="fr-CA" sz="2000" kern="0" dirty="0" err="1"/>
              <a:t>Defence</a:t>
            </a:r>
            <a:r>
              <a:rPr lang="fr-CA" sz="2000" kern="0" dirty="0"/>
              <a:t> </a:t>
            </a:r>
            <a:r>
              <a:rPr lang="fr-CA" sz="2000" kern="0" dirty="0" err="1"/>
              <a:t>Academy</a:t>
            </a:r>
            <a:endParaRPr lang="fr-CA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009" y="6552898"/>
            <a:ext cx="3239582" cy="3965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7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01 Oct 21 </a:t>
            </a:r>
          </a:p>
          <a:p>
            <a:endParaRPr lang="en-CA" sz="1227"/>
          </a:p>
        </p:txBody>
      </p:sp>
    </p:spTree>
    <p:extLst>
      <p:ext uri="{BB962C8B-B14F-4D97-AF65-F5344CB8AC3E}">
        <p14:creationId xmlns:p14="http://schemas.microsoft.com/office/powerpoint/2010/main" val="20307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6D7D0-2B1D-ECE0-06DA-002E1169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236E0723-5E1E-701F-E757-CE104AE67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30394A-5D81-A9DA-041E-CAF70A4D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1A805BE-8106-4A26-8812-F6D19C40101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2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B987047-5BCC-4358-984E-7A4D382C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2623"/>
          </a:xfrm>
        </p:spPr>
        <p:txBody>
          <a:bodyPr>
            <a:normAutofit/>
          </a:bodyPr>
          <a:lstStyle/>
          <a:p>
            <a:pPr algn="ctr"/>
            <a:r>
              <a:rPr lang="fr-CA" sz="4400" dirty="0">
                <a:latin typeface="+mn-lt"/>
              </a:rPr>
              <a:t>CFITES phases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5B3E3E07-7856-617A-AF98-06F4B171F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73960"/>
              </p:ext>
            </p:extLst>
          </p:nvPr>
        </p:nvGraphicFramePr>
        <p:xfrm>
          <a:off x="1251678" y="1339403"/>
          <a:ext cx="10178322" cy="45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A33225-06AB-A250-3B4B-EB488257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1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4D598-B898-42C0-50D3-30617A08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DB8A5E-D6F4-BC3D-7152-A5702CD9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>
                <a:latin typeface="+mn-lt"/>
              </a:rPr>
              <a:t>Language programs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115F34-1D2D-29B5-CC22-79766C12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571DAA-E83B-18FB-64C9-29B37D21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81" y="1066347"/>
            <a:ext cx="7650051" cy="53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10E50-62B9-7C71-D90D-00B47BB34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7B526-FAF9-FED0-3E47-68E38499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Military Second language training programme</a:t>
            </a:r>
            <a:br>
              <a:rPr lang="en-US" sz="2400"/>
            </a:br>
            <a:endParaRPr lang="en-US" sz="240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CF7953-F4F8-7F6E-1324-778AAF97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lvl="0"/>
            <a:r>
              <a:rPr lang="en-US">
                <a:solidFill>
                  <a:schemeClr val="tx1"/>
                </a:solidFill>
              </a:rPr>
              <a:t>Objectives:</a:t>
            </a:r>
          </a:p>
          <a:p>
            <a:pPr marL="457200" lvl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Exercise leadership in both OLs;</a:t>
            </a:r>
          </a:p>
          <a:p>
            <a:pPr marL="457200" lvl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Meet the language requirements for duties and functions;</a:t>
            </a:r>
          </a:p>
          <a:p>
            <a:pPr marL="457200" lvl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Fulfill current and future CAF operational requirements; and</a:t>
            </a:r>
          </a:p>
          <a:p>
            <a:pPr marL="457200" lvl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Improve or maintain their SOL proficiency.</a:t>
            </a:r>
          </a:p>
          <a:p>
            <a:pPr marL="457200" lvl="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Graphic 9" descr="Réunion">
            <a:extLst>
              <a:ext uri="{FF2B5EF4-FFF2-40B4-BE49-F238E27FC236}">
                <a16:creationId xmlns:a16="http://schemas.microsoft.com/office/drawing/2014/main" id="{2C171717-BB97-14D9-7B4E-A07326F04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EA336E-3F30-A683-B9EB-D4CEF34E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1A805BE-8106-4A26-8812-F6D19C401018}" type="slidenum">
              <a:rPr lang="en-US" smtClean="0"/>
              <a:pPr defTabSz="914400"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23797B-9A8C-A028-094B-13119EBD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49128D-FAA7-C055-F689-2296A852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31" y="128788"/>
            <a:ext cx="5663830" cy="49261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36DDBF-8EA7-8096-AC81-CD6A9DE32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65" y="2434106"/>
            <a:ext cx="5685826" cy="40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52070F-C159-8F7B-9285-FAB4FEF9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69B48A58-C655-4C70-B3F6-9D5AE28EBBCA}" type="slidenum">
              <a:rPr lang="en-US" smtClean="0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3DCAA4E-2248-AED3-FCE0-28088CEA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95" y="0"/>
            <a:ext cx="4235669" cy="6858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6291D7F-9DF9-B124-9A10-048005A5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51" y="0"/>
            <a:ext cx="4711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5F4358-C3A3-FE73-55F6-103B91FA8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3387-6FF0-438D-B408-10F748CEE0D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441B58-58CC-49A1-CE5D-C18A81FC66A5}"/>
              </a:ext>
            </a:extLst>
          </p:cNvPr>
          <p:cNvSpPr txBox="1">
            <a:spLocks noChangeArrowheads="1"/>
          </p:cNvSpPr>
          <p:nvPr/>
        </p:nvSpPr>
        <p:spPr>
          <a:xfrm>
            <a:off x="168443" y="152400"/>
            <a:ext cx="1181501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fr-FR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2E5674-4DC2-20A9-A150-205DDE02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1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3ECEB9-E34E-9637-6090-489B0236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F0D650-EB1A-D668-9C54-EB7DE534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8443" y="152400"/>
            <a:ext cx="1181501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fr-CA" altLang="en-US" kern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3802F7-627A-19DB-EB78-BA2F0664F716}"/>
              </a:ext>
            </a:extLst>
          </p:cNvPr>
          <p:cNvSpPr txBox="1">
            <a:spLocks/>
          </p:cNvSpPr>
          <p:nvPr/>
        </p:nvSpPr>
        <p:spPr>
          <a:xfrm>
            <a:off x="609600" y="344710"/>
            <a:ext cx="10972800" cy="63016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Helvetica Light" charset="0"/>
                <a:ea typeface="ＭＳ Ｐゴシック" pitchFamily="34" charset="-128"/>
              </a:defRPr>
            </a:lvl9pPr>
          </a:lstStyle>
          <a:p>
            <a:pPr algn="ctr"/>
            <a:r>
              <a:rPr lang="fr-CA" altLang="en-US" sz="4400" kern="0" dirty="0">
                <a:solidFill>
                  <a:schemeClr val="tx2"/>
                </a:solidFill>
                <a:latin typeface="+mn-lt"/>
              </a:rPr>
              <a:t>MSLTP Language Course Options</a:t>
            </a:r>
            <a:endParaRPr lang="en-CA" altLang="en-US" sz="4400" kern="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fr-CA" altLang="en-US" sz="4000" b="1" kern="0" dirty="0"/>
              <a:t> </a:t>
            </a:r>
            <a:r>
              <a:rPr lang="fr-CA" altLang="en-US" sz="4400" b="1" kern="0" dirty="0"/>
              <a:t/>
            </a:r>
            <a:br>
              <a:rPr lang="fr-CA" altLang="en-US" sz="4400" b="1" kern="0" dirty="0"/>
            </a:br>
            <a:r>
              <a:rPr lang="fr-CA" altLang="en-US" b="1" kern="0" dirty="0"/>
              <a:t/>
            </a:r>
            <a:br>
              <a:rPr lang="fr-CA" altLang="en-US" b="1" kern="0" dirty="0"/>
            </a:br>
            <a:endParaRPr lang="en-CA" altLang="en-US" kern="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08EF46-8994-60F9-47D1-4524C63548E5}"/>
              </a:ext>
            </a:extLst>
          </p:cNvPr>
          <p:cNvGraphicFramePr>
            <a:graphicFrameLocks noGrp="1"/>
          </p:cNvGraphicFramePr>
          <p:nvPr/>
        </p:nvGraphicFramePr>
        <p:xfrm>
          <a:off x="1330656" y="1080447"/>
          <a:ext cx="9832594" cy="525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402">
                  <a:extLst>
                    <a:ext uri="{9D8B030D-6E8A-4147-A177-3AD203B41FA5}">
                      <a16:colId xmlns:a16="http://schemas.microsoft.com/office/drawing/2014/main" val="614835700"/>
                    </a:ext>
                  </a:extLst>
                </a:gridCol>
                <a:gridCol w="5431192">
                  <a:extLst>
                    <a:ext uri="{9D8B030D-6E8A-4147-A177-3AD203B41FA5}">
                      <a16:colId xmlns:a16="http://schemas.microsoft.com/office/drawing/2014/main" val="1753715943"/>
                    </a:ext>
                  </a:extLst>
                </a:gridCol>
              </a:tblGrid>
              <a:tr h="302783">
                <a:tc>
                  <a:txBody>
                    <a:bodyPr/>
                    <a:lstStyle/>
                    <a:p>
                      <a:pPr algn="ctr"/>
                      <a:r>
                        <a:rPr lang="fr-CA" sz="1400">
                          <a:solidFill>
                            <a:schemeClr val="bg1"/>
                          </a:solidFill>
                        </a:rPr>
                        <a:t>Course Options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>
                          <a:solidFill>
                            <a:schemeClr val="bg1"/>
                          </a:solidFill>
                        </a:rPr>
                        <a:t>Delivery Format </a:t>
                      </a:r>
                      <a:endParaRPr lang="en-CA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41525"/>
                  </a:ext>
                </a:extLst>
              </a:tr>
              <a:tr h="63689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altLang="en-US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Single </a:t>
                      </a:r>
                      <a:r>
                        <a:rPr lang="fr-CA" altLang="en-US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CA" altLang="en-US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altLang="en-US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altLang="en-US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(PL)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800" b="0" i="0" u="none" strike="noStrike" kern="0" noProof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In-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person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virtual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hybrid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(approx. 5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weeks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927403"/>
                  </a:ext>
                </a:extLst>
              </a:tr>
              <a:tr h="908351">
                <a:tc>
                  <a:txBody>
                    <a:bodyPr/>
                    <a:lstStyle/>
                    <a:p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Back-to-back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Block of multiple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PLs</a:t>
                      </a: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58766"/>
                  </a:ext>
                </a:extLst>
              </a:tr>
              <a:tr h="639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Continuous</a:t>
                      </a:r>
                      <a:r>
                        <a:rPr lang="fr-CA" altLang="en-US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courses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altLang="en-US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One-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year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posting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(full time)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56243"/>
                  </a:ext>
                </a:extLst>
              </a:tr>
              <a:tr h="740138">
                <a:tc>
                  <a:txBody>
                    <a:bodyPr/>
                    <a:lstStyle/>
                    <a:p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Distance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tutoring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(Allies Web)</a:t>
                      </a:r>
                      <a:endParaRPr lang="fr-CA" sz="1800" b="0" i="0" u="none" strike="noStrike" kern="0" err="1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endParaRPr lang="fr-CA" sz="1800" b="0" i="0" u="none" strike="noStrike" ker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Student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is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assigned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teacher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  (part time)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062291"/>
                  </a:ext>
                </a:extLst>
              </a:tr>
              <a:tr h="740138">
                <a:tc>
                  <a:txBody>
                    <a:bodyPr/>
                    <a:lstStyle/>
                    <a:p>
                      <a:r>
                        <a:rPr lang="fr-CA" altLang="en-US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Autonomous</a:t>
                      </a:r>
                      <a:r>
                        <a:rPr lang="fr-CA" altLang="en-US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altLang="en-US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fr-CA" altLang="en-US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 (Allies Web) </a:t>
                      </a:r>
                      <a:endParaRPr lang="en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Self-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paced</a:t>
                      </a: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7099"/>
                  </a:ext>
                </a:extLst>
              </a:tr>
              <a:tr h="6392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Skill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Courses (R / WR / Oral)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In-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person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or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virtual</a:t>
                      </a: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14524"/>
                  </a:ext>
                </a:extLst>
              </a:tr>
              <a:tr h="636895">
                <a:tc>
                  <a:txBody>
                    <a:bodyPr/>
                    <a:lstStyle/>
                    <a:p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Retention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(</a:t>
                      </a:r>
                      <a:r>
                        <a:rPr lang="fr-CA" sz="1800" b="0" i="0" u="none" strike="noStrike" kern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fr-CA" sz="1800" b="0" i="0" u="none" strike="noStrike" ker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/ group)</a:t>
                      </a:r>
                    </a:p>
                    <a:p>
                      <a:endParaRPr lang="fr-CA" sz="1800" b="0" i="0" u="none" strike="noStrike" ker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In-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person</a:t>
                      </a:r>
                      <a:r>
                        <a:rPr lang="fr-CA" sz="1800" b="0" i="0" u="none" strike="noStrike" kern="0" dirty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or </a:t>
                      </a:r>
                      <a:r>
                        <a:rPr lang="fr-CA" sz="1800" b="0" i="0" u="none" strike="noStrike" kern="0" dirty="0" err="1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virtual</a:t>
                      </a: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None/>
                      </a:pPr>
                      <a:endParaRPr lang="fr-CA" sz="1800" b="0" i="0" u="none" strike="noStrike" kern="0" dirty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3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4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F866D44-3AA9-41F7-F1EC-8885058E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>
                <a:latin typeface="+mn-lt"/>
              </a:rPr>
              <a:t>Language Training Integrated Information System (LTIIS)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F9CC8D-E5E5-41AA-A3A8-00424002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378" y="2112135"/>
            <a:ext cx="4135055" cy="3619500"/>
          </a:xfrm>
        </p:spPr>
        <p:txBody>
          <a:bodyPr/>
          <a:lstStyle/>
          <a:p>
            <a:pPr marL="0" indent="0">
              <a:buNone/>
            </a:pPr>
            <a:r>
              <a:rPr lang="fr-CA"/>
              <a:t>Manages:</a:t>
            </a:r>
          </a:p>
          <a:p>
            <a:pPr>
              <a:buFontTx/>
              <a:buChar char="-"/>
            </a:pPr>
            <a:r>
              <a:rPr lang="fr-CA"/>
              <a:t>Students</a:t>
            </a:r>
          </a:p>
          <a:p>
            <a:pPr>
              <a:buFontTx/>
              <a:buChar char="-"/>
            </a:pPr>
            <a:r>
              <a:rPr lang="fr-CA"/>
              <a:t>Courses</a:t>
            </a:r>
          </a:p>
          <a:p>
            <a:pPr>
              <a:buFontTx/>
              <a:buChar char="-"/>
            </a:pPr>
            <a:r>
              <a:rPr lang="fr-CA"/>
              <a:t>Registrations</a:t>
            </a:r>
          </a:p>
          <a:p>
            <a:pPr>
              <a:buFontTx/>
              <a:buChar char="-"/>
            </a:pPr>
            <a:r>
              <a:rPr lang="fr-CA"/>
              <a:t>Requests and waiting lists</a:t>
            </a:r>
          </a:p>
          <a:p>
            <a:pPr>
              <a:buFontTx/>
              <a:buChar char="-"/>
            </a:pPr>
            <a:r>
              <a:rPr lang="fr-CA"/>
              <a:t>Waivers</a:t>
            </a:r>
          </a:p>
          <a:p>
            <a:pPr>
              <a:buFontTx/>
              <a:buChar char="-"/>
            </a:pPr>
            <a:r>
              <a:rPr lang="fr-CA"/>
              <a:t>Various workflows</a:t>
            </a:r>
            <a:endParaRPr lang="fr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2079F7-BA36-8589-CE6E-62BB8757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4200A1C-CA2C-7551-ACD6-BF2B9BC479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75433" y="2253594"/>
            <a:ext cx="6307178" cy="3336582"/>
          </a:xfrm>
        </p:spPr>
      </p:pic>
    </p:spTree>
    <p:extLst>
      <p:ext uri="{BB962C8B-B14F-4D97-AF65-F5344CB8AC3E}">
        <p14:creationId xmlns:p14="http://schemas.microsoft.com/office/powerpoint/2010/main" val="29249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C305-B611-83A1-BFB7-B180F346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 err="1">
                <a:latin typeface="Gill Sans MT" panose="020B0502020104020203" pitchFamily="34" charset="0"/>
              </a:rPr>
              <a:t>oVERVIEW</a:t>
            </a:r>
            <a:endParaRPr lang="fr-CA" sz="4400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32F61-F236-08DA-3350-757A15C8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8417"/>
            <a:ext cx="10178322" cy="5106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The Canadian </a:t>
            </a:r>
            <a:r>
              <a:rPr lang="fr-CA" dirty="0" err="1"/>
              <a:t>Defence</a:t>
            </a:r>
            <a:r>
              <a:rPr lang="fr-CA" dirty="0"/>
              <a:t> </a:t>
            </a:r>
            <a:r>
              <a:rPr lang="fr-CA" dirty="0" err="1"/>
              <a:t>Academy</a:t>
            </a:r>
            <a:r>
              <a:rPr lang="fr-CA" dirty="0"/>
              <a:t> (CDA)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The Official </a:t>
            </a:r>
            <a:r>
              <a:rPr lang="fr-CA" dirty="0" err="1"/>
              <a:t>Languages</a:t>
            </a:r>
            <a:r>
              <a:rPr lang="fr-CA" dirty="0"/>
              <a:t> </a:t>
            </a:r>
            <a:r>
              <a:rPr lang="fr-CA" dirty="0" err="1"/>
              <a:t>Act</a:t>
            </a:r>
            <a:r>
              <a:rPr lang="fr-CA" dirty="0"/>
              <a:t> and </a:t>
            </a:r>
            <a:r>
              <a:rPr lang="fr-CA" dirty="0" err="1"/>
              <a:t>its</a:t>
            </a:r>
            <a:r>
              <a:rPr lang="fr-CA" dirty="0"/>
              <a:t> 2005 </a:t>
            </a:r>
            <a:r>
              <a:rPr lang="fr-CA" dirty="0" err="1"/>
              <a:t>Review</a:t>
            </a:r>
            <a:r>
              <a:rPr lang="fr-CA" dirty="0"/>
              <a:t> and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/>
              <a:t>Individual</a:t>
            </a:r>
            <a:r>
              <a:rPr lang="fr-CA" dirty="0"/>
              <a:t> Training and </a:t>
            </a:r>
            <a:r>
              <a:rPr lang="fr-CA" dirty="0" err="1"/>
              <a:t>Education</a:t>
            </a:r>
            <a:r>
              <a:rPr lang="fr-CA" dirty="0"/>
              <a:t> Framework (IT&amp;E Framework) and Second Official Language </a:t>
            </a:r>
            <a:r>
              <a:rPr lang="fr-CA" dirty="0" err="1"/>
              <a:t>Education</a:t>
            </a:r>
            <a:r>
              <a:rPr lang="fr-CA" dirty="0"/>
              <a:t> and Training (SOLET)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/>
              <a:t>Language</a:t>
            </a:r>
            <a:r>
              <a:rPr lang="fr-CA" dirty="0"/>
              <a:t> Programs (LP) and the </a:t>
            </a:r>
            <a:r>
              <a:rPr lang="fr-CA" dirty="0" err="1"/>
              <a:t>Military</a:t>
            </a:r>
            <a:r>
              <a:rPr lang="fr-CA" dirty="0"/>
              <a:t> Second Language Training Program (MSLTP)</a:t>
            </a:r>
          </a:p>
          <a:p>
            <a:pPr marL="457200" indent="-457200"/>
            <a:r>
              <a:rPr lang="fr-CA" dirty="0" err="1"/>
              <a:t>Language</a:t>
            </a:r>
            <a:r>
              <a:rPr lang="fr-CA" dirty="0"/>
              <a:t> Course Options</a:t>
            </a:r>
          </a:p>
          <a:p>
            <a:pPr marL="457200" indent="-457200"/>
            <a:r>
              <a:rPr lang="fr-CA"/>
              <a:t>Monitoring SOLET</a:t>
            </a:r>
            <a:endParaRPr lang="fr-CA" dirty="0"/>
          </a:p>
          <a:p>
            <a:pPr marL="457200" indent="-457200"/>
            <a:r>
              <a:rPr lang="fr-CA" dirty="0" err="1"/>
              <a:t>Summary</a:t>
            </a:r>
            <a:r>
              <a:rPr lang="fr-CA" dirty="0"/>
              <a:t>: </a:t>
            </a:r>
            <a:r>
              <a:rPr lang="fr-CA" dirty="0" err="1"/>
              <a:t>Standardization</a:t>
            </a:r>
            <a:r>
              <a:rPr lang="fr-CA" dirty="0"/>
              <a:t> and </a:t>
            </a:r>
            <a:r>
              <a:rPr lang="fr-CA" dirty="0" err="1"/>
              <a:t>Flexibility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D6C3B-9A91-197C-B6F7-7EB33A1D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8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51F1D-42D8-ECBC-A203-9F7E54F3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80793E82-A36D-19EF-12FC-F256E9B4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12501"/>
            <a:ext cx="10178322" cy="1662016"/>
          </a:xfrm>
        </p:spPr>
        <p:txBody>
          <a:bodyPr>
            <a:normAutofit/>
          </a:bodyPr>
          <a:lstStyle/>
          <a:p>
            <a:pPr algn="ctr"/>
            <a:r>
              <a:rPr lang="fr-CA" sz="4400" dirty="0">
                <a:latin typeface="+mn-lt"/>
              </a:rPr>
              <a:t>LTIIS </a:t>
            </a:r>
            <a:r>
              <a:rPr lang="fr-CA" sz="4400" dirty="0" err="1">
                <a:latin typeface="+mn-lt"/>
              </a:rPr>
              <a:t>Dashboaord</a:t>
            </a:r>
            <a:endParaRPr lang="fr-CA" sz="4400" dirty="0"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058691-FB92-D6E8-9A96-041D4FE2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E98C36-03B3-FEC6-949E-31785A5D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459"/>
            <a:ext cx="12192000" cy="59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CB0B8-4028-18E4-0753-27DC18E9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latin typeface="+mn-lt"/>
              </a:rPr>
              <a:t>summary</a:t>
            </a:r>
            <a:endParaRPr lang="fr-CA" dirty="0">
              <a:latin typeface="+mn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F3B5C5-060F-20E6-D445-F9E30C0B2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577329"/>
            <a:ext cx="4800600" cy="632529"/>
          </a:xfrm>
        </p:spPr>
        <p:txBody>
          <a:bodyPr/>
          <a:lstStyle/>
          <a:p>
            <a:r>
              <a:rPr lang="fr-CA" dirty="0" err="1"/>
              <a:t>Standardization</a:t>
            </a:r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943EAC9-1934-A955-45EA-9F1043179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286000"/>
            <a:ext cx="4800600" cy="3619500"/>
          </a:xfrm>
        </p:spPr>
        <p:txBody>
          <a:bodyPr>
            <a:normAutofit fontScale="92500"/>
          </a:bodyPr>
          <a:lstStyle/>
          <a:p>
            <a:r>
              <a:rPr lang="fr-CA" dirty="0" err="1"/>
              <a:t>Centralized</a:t>
            </a:r>
            <a:r>
              <a:rPr lang="fr-CA" dirty="0"/>
              <a:t> Management</a:t>
            </a:r>
          </a:p>
          <a:p>
            <a:r>
              <a:rPr lang="fr-CA" dirty="0" err="1"/>
              <a:t>Systems</a:t>
            </a:r>
            <a:r>
              <a:rPr lang="fr-CA" dirty="0"/>
              <a:t> </a:t>
            </a:r>
            <a:r>
              <a:rPr lang="fr-CA" dirty="0" err="1"/>
              <a:t>Approach</a:t>
            </a:r>
            <a:r>
              <a:rPr lang="fr-CA" dirty="0"/>
              <a:t> to Training</a:t>
            </a:r>
          </a:p>
          <a:p>
            <a:r>
              <a:rPr lang="fr-CA" dirty="0"/>
              <a:t>Control documents</a:t>
            </a:r>
          </a:p>
          <a:p>
            <a:r>
              <a:rPr lang="fr-CA" dirty="0" err="1"/>
              <a:t>Military</a:t>
            </a:r>
            <a:r>
              <a:rPr lang="fr-CA" dirty="0"/>
              <a:t> Second Language </a:t>
            </a:r>
            <a:r>
              <a:rPr lang="fr-CA" dirty="0" err="1"/>
              <a:t>Language</a:t>
            </a:r>
            <a:r>
              <a:rPr lang="fr-CA" dirty="0"/>
              <a:t> Programme </a:t>
            </a:r>
          </a:p>
          <a:p>
            <a:r>
              <a:rPr lang="fr-CA" dirty="0"/>
              <a:t>Train-the-</a:t>
            </a:r>
            <a:r>
              <a:rPr lang="fr-CA" dirty="0" err="1"/>
              <a:t>Trainers</a:t>
            </a:r>
            <a:r>
              <a:rPr lang="fr-CA" dirty="0"/>
              <a:t> and Training Guides</a:t>
            </a:r>
          </a:p>
          <a:p>
            <a:r>
              <a:rPr lang="fr-CA" dirty="0" err="1"/>
              <a:t>Committees</a:t>
            </a:r>
            <a:endParaRPr lang="fr-CA" dirty="0"/>
          </a:p>
          <a:p>
            <a:r>
              <a:rPr lang="fr-CA" dirty="0"/>
              <a:t>Staff Assistance </a:t>
            </a:r>
            <a:r>
              <a:rPr lang="fr-CA" dirty="0" err="1"/>
              <a:t>Visits</a:t>
            </a:r>
            <a:endParaRPr lang="fr-CA" dirty="0"/>
          </a:p>
          <a:p>
            <a:r>
              <a:rPr lang="fr-CA" dirty="0"/>
              <a:t>LTIIS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0D6716-0B9E-581E-3E82-7318B2F49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3712" y="1653471"/>
            <a:ext cx="4800600" cy="632529"/>
          </a:xfrm>
        </p:spPr>
        <p:txBody>
          <a:bodyPr/>
          <a:lstStyle/>
          <a:p>
            <a:r>
              <a:rPr lang="fr-CA" dirty="0" err="1"/>
              <a:t>flexibility</a:t>
            </a:r>
            <a:endParaRPr lang="fr-C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51910E8-37A4-1D15-9B91-7FE896728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828" y="2286000"/>
            <a:ext cx="4800600" cy="2996398"/>
          </a:xfrm>
        </p:spPr>
        <p:txBody>
          <a:bodyPr>
            <a:normAutofit fontScale="92500" lnSpcReduction="10000"/>
          </a:bodyPr>
          <a:lstStyle/>
          <a:p>
            <a:r>
              <a:rPr lang="fr-CA" dirty="0" err="1"/>
              <a:t>Decentralized</a:t>
            </a:r>
            <a:r>
              <a:rPr lang="fr-CA" dirty="0"/>
              <a:t> Delivery of Training</a:t>
            </a:r>
          </a:p>
          <a:p>
            <a:r>
              <a:rPr lang="fr-CA" dirty="0"/>
              <a:t>Course options: single PL, back-to-back, </a:t>
            </a:r>
            <a:r>
              <a:rPr lang="fr-CA" dirty="0" err="1"/>
              <a:t>continuous</a:t>
            </a:r>
            <a:r>
              <a:rPr lang="fr-CA" dirty="0"/>
              <a:t>, distance </a:t>
            </a:r>
            <a:r>
              <a:rPr lang="fr-CA" dirty="0" err="1"/>
              <a:t>tutoring</a:t>
            </a:r>
            <a:r>
              <a:rPr lang="fr-CA" dirty="0"/>
              <a:t>, </a:t>
            </a:r>
            <a:r>
              <a:rPr lang="fr-CA" dirty="0" err="1"/>
              <a:t>autonomous</a:t>
            </a:r>
            <a:r>
              <a:rPr lang="fr-CA" dirty="0"/>
              <a:t>, </a:t>
            </a:r>
            <a:r>
              <a:rPr lang="fr-CA" dirty="0" err="1"/>
              <a:t>specific</a:t>
            </a:r>
            <a:r>
              <a:rPr lang="fr-CA" dirty="0"/>
              <a:t> </a:t>
            </a:r>
            <a:r>
              <a:rPr lang="fr-CA" dirty="0" err="1"/>
              <a:t>skill</a:t>
            </a:r>
            <a:r>
              <a:rPr lang="fr-CA" dirty="0"/>
              <a:t>, </a:t>
            </a:r>
            <a:r>
              <a:rPr lang="fr-CA" dirty="0" err="1"/>
              <a:t>language</a:t>
            </a:r>
            <a:r>
              <a:rPr lang="fr-CA" dirty="0"/>
              <a:t> </a:t>
            </a:r>
            <a:r>
              <a:rPr lang="fr-CA" dirty="0" err="1"/>
              <a:t>rentention</a:t>
            </a:r>
            <a:r>
              <a:rPr lang="fr-CA" dirty="0"/>
              <a:t>, </a:t>
            </a:r>
            <a:r>
              <a:rPr lang="fr-CA" dirty="0" err="1"/>
              <a:t>accelerated</a:t>
            </a:r>
            <a:r>
              <a:rPr lang="fr-CA" dirty="0"/>
              <a:t> formats</a:t>
            </a:r>
          </a:p>
          <a:p>
            <a:r>
              <a:rPr lang="fr-CA" dirty="0"/>
              <a:t>Delivery formats: in-</a:t>
            </a:r>
            <a:r>
              <a:rPr lang="fr-CA" dirty="0" err="1"/>
              <a:t>person</a:t>
            </a:r>
            <a:r>
              <a:rPr lang="fr-CA" dirty="0"/>
              <a:t>, </a:t>
            </a:r>
            <a:r>
              <a:rPr lang="fr-CA" dirty="0" err="1"/>
              <a:t>hybrid</a:t>
            </a:r>
            <a:r>
              <a:rPr lang="fr-CA" dirty="0"/>
              <a:t>, distance, self-</a:t>
            </a:r>
            <a:r>
              <a:rPr lang="fr-CA" dirty="0" err="1"/>
              <a:t>paced</a:t>
            </a:r>
            <a:r>
              <a:rPr lang="fr-CA" dirty="0"/>
              <a:t>, </a:t>
            </a:r>
            <a:r>
              <a:rPr lang="fr-CA" dirty="0" err="1"/>
              <a:t>blended</a:t>
            </a:r>
            <a:r>
              <a:rPr lang="fr-CA" dirty="0"/>
              <a:t>, full time, part time</a:t>
            </a:r>
          </a:p>
          <a:p>
            <a:r>
              <a:rPr lang="fr-CA" dirty="0" err="1"/>
              <a:t>Waiver</a:t>
            </a:r>
            <a:r>
              <a:rPr lang="fr-CA" dirty="0"/>
              <a:t> </a:t>
            </a:r>
            <a:r>
              <a:rPr lang="fr-CA" dirty="0" err="1"/>
              <a:t>Requests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DECD5A-E3F9-D70B-F140-C1E6C6D4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62241-6BFE-206B-9721-63D936CE2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F0990-EE47-0384-A895-F73C9A23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59" y="382385"/>
            <a:ext cx="10277341" cy="899063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+mn-lt"/>
              </a:rPr>
              <a:t>The </a:t>
            </a:r>
            <a:r>
              <a:rPr lang="fr-CA" sz="4000" dirty="0" err="1">
                <a:latin typeface="+mn-lt"/>
              </a:rPr>
              <a:t>canadian</a:t>
            </a:r>
            <a:r>
              <a:rPr lang="fr-CA" sz="4000" dirty="0">
                <a:latin typeface="+mn-lt"/>
              </a:rPr>
              <a:t> </a:t>
            </a:r>
            <a:r>
              <a:rPr lang="fr-CA" sz="4000" dirty="0" err="1">
                <a:latin typeface="+mn-lt"/>
              </a:rPr>
              <a:t>defence</a:t>
            </a:r>
            <a:r>
              <a:rPr lang="fr-CA" sz="4000" dirty="0">
                <a:latin typeface="+mn-lt"/>
              </a:rPr>
              <a:t> </a:t>
            </a:r>
            <a:r>
              <a:rPr lang="fr-CA" sz="4000" dirty="0" err="1">
                <a:latin typeface="+mn-lt"/>
              </a:rPr>
              <a:t>academy</a:t>
            </a:r>
            <a:endParaRPr lang="fr-CA" sz="4000" dirty="0">
              <a:latin typeface="+mn-lt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017C7D-A9A2-3A4F-7E93-15919800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835239"/>
            <a:ext cx="5504796" cy="454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UNITS AND DIRECTORATES</a:t>
            </a:r>
          </a:p>
          <a:p>
            <a:r>
              <a:rPr lang="fr-CA" dirty="0"/>
              <a:t>Royal </a:t>
            </a:r>
            <a:r>
              <a:rPr lang="fr-CA" dirty="0" err="1"/>
              <a:t>Military</a:t>
            </a:r>
            <a:r>
              <a:rPr lang="fr-CA" dirty="0"/>
              <a:t> </a:t>
            </a:r>
            <a:r>
              <a:rPr lang="fr-CA" dirty="0" err="1"/>
              <a:t>College</a:t>
            </a:r>
            <a:r>
              <a:rPr lang="fr-CA" dirty="0"/>
              <a:t> of Canada</a:t>
            </a:r>
          </a:p>
          <a:p>
            <a:r>
              <a:rPr lang="fr-CA" dirty="0"/>
              <a:t>Collège militaire royal de Saint-Jean</a:t>
            </a:r>
          </a:p>
          <a:p>
            <a:r>
              <a:rPr lang="fr-CA" dirty="0"/>
              <a:t>Canadian Forces </a:t>
            </a:r>
            <a:r>
              <a:rPr lang="fr-CA" dirty="0" err="1"/>
              <a:t>College</a:t>
            </a:r>
            <a:endParaRPr lang="fr-CA" dirty="0"/>
          </a:p>
          <a:p>
            <a:r>
              <a:rPr lang="fr-CA" dirty="0"/>
              <a:t>Chief Warrant </a:t>
            </a:r>
            <a:r>
              <a:rPr lang="fr-CA" dirty="0" err="1"/>
              <a:t>Officer</a:t>
            </a:r>
            <a:r>
              <a:rPr lang="fr-CA" dirty="0"/>
              <a:t> Robert </a:t>
            </a:r>
            <a:r>
              <a:rPr lang="fr-CA" dirty="0" err="1"/>
              <a:t>Osside</a:t>
            </a:r>
            <a:r>
              <a:rPr lang="fr-CA" dirty="0"/>
              <a:t> Profession of Arms Institute</a:t>
            </a:r>
          </a:p>
          <a:p>
            <a:r>
              <a:rPr lang="fr-CA" dirty="0"/>
              <a:t>Dallaire Center of Excellence for </a:t>
            </a:r>
            <a:r>
              <a:rPr lang="fr-CA" dirty="0" err="1"/>
              <a:t>Peace</a:t>
            </a:r>
            <a:r>
              <a:rPr lang="fr-CA" dirty="0"/>
              <a:t> and Security</a:t>
            </a:r>
          </a:p>
          <a:p>
            <a:r>
              <a:rPr lang="fr-CA" dirty="0"/>
              <a:t>Canadian </a:t>
            </a:r>
            <a:r>
              <a:rPr lang="fr-CA" dirty="0" err="1"/>
              <a:t>Military</a:t>
            </a:r>
            <a:r>
              <a:rPr lang="fr-CA" dirty="0"/>
              <a:t> Journal</a:t>
            </a:r>
          </a:p>
          <a:p>
            <a:r>
              <a:rPr lang="fr-CA" dirty="0" err="1"/>
              <a:t>Directoral</a:t>
            </a:r>
            <a:r>
              <a:rPr lang="fr-CA" dirty="0"/>
              <a:t> of </a:t>
            </a:r>
            <a:r>
              <a:rPr lang="fr-CA" dirty="0" err="1"/>
              <a:t>Profesionnal</a:t>
            </a:r>
            <a:r>
              <a:rPr lang="fr-CA" dirty="0"/>
              <a:t> </a:t>
            </a:r>
            <a:r>
              <a:rPr lang="fr-CA" dirty="0" err="1"/>
              <a:t>Development</a:t>
            </a:r>
            <a:endParaRPr lang="fr-CA" dirty="0"/>
          </a:p>
          <a:p>
            <a:r>
              <a:rPr lang="fr-CA" dirty="0" err="1"/>
              <a:t>Directorate</a:t>
            </a:r>
            <a:r>
              <a:rPr lang="fr-CA" dirty="0"/>
              <a:t> of </a:t>
            </a:r>
            <a:r>
              <a:rPr lang="fr-CA" dirty="0" err="1"/>
              <a:t>Individual</a:t>
            </a:r>
            <a:r>
              <a:rPr lang="fr-CA" dirty="0"/>
              <a:t> Training and </a:t>
            </a:r>
            <a:r>
              <a:rPr lang="fr-CA" dirty="0" err="1"/>
              <a:t>Education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24EE73-F977-6203-23D2-D84FDF0B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B8F17AB-F16F-7CC3-BA4D-9449E450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35239"/>
            <a:ext cx="4286905" cy="454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MISSION</a:t>
            </a:r>
          </a:p>
          <a:p>
            <a:r>
              <a:rPr lang="fr-CA" dirty="0" err="1"/>
              <a:t>Providing</a:t>
            </a:r>
            <a:r>
              <a:rPr lang="fr-CA" dirty="0"/>
              <a:t> </a:t>
            </a:r>
            <a:r>
              <a:rPr lang="fr-CA" dirty="0" err="1"/>
              <a:t>continuing</a:t>
            </a:r>
            <a:r>
              <a:rPr lang="fr-CA" dirty="0"/>
              <a:t> </a:t>
            </a:r>
            <a:r>
              <a:rPr lang="fr-CA" dirty="0" err="1"/>
              <a:t>education</a:t>
            </a:r>
            <a:endParaRPr lang="fr-CA" dirty="0"/>
          </a:p>
          <a:p>
            <a:r>
              <a:rPr lang="fr-CA" dirty="0" err="1"/>
              <a:t>Enhancing</a:t>
            </a:r>
            <a:r>
              <a:rPr lang="fr-CA" dirty="0"/>
              <a:t> the Profession of Arms</a:t>
            </a:r>
          </a:p>
          <a:p>
            <a:r>
              <a:rPr lang="fr-CA" dirty="0" err="1"/>
              <a:t>Contributing</a:t>
            </a:r>
            <a:r>
              <a:rPr lang="fr-CA" dirty="0"/>
              <a:t> to the </a:t>
            </a:r>
            <a:r>
              <a:rPr lang="fr-CA" dirty="0" err="1"/>
              <a:t>defence</a:t>
            </a:r>
            <a:r>
              <a:rPr lang="fr-CA" dirty="0"/>
              <a:t> </a:t>
            </a:r>
            <a:r>
              <a:rPr lang="fr-CA" dirty="0" err="1"/>
              <a:t>diplomacy</a:t>
            </a:r>
            <a:r>
              <a:rPr lang="fr-CA" dirty="0"/>
              <a:t> objectives by </a:t>
            </a:r>
            <a:r>
              <a:rPr lang="fr-CA" dirty="0" err="1"/>
              <a:t>creating</a:t>
            </a:r>
            <a:r>
              <a:rPr lang="fr-CA" dirty="0"/>
              <a:t> </a:t>
            </a:r>
            <a:r>
              <a:rPr lang="fr-CA" dirty="0" err="1"/>
              <a:t>strategic</a:t>
            </a:r>
            <a:r>
              <a:rPr lang="fr-CA" dirty="0"/>
              <a:t> </a:t>
            </a:r>
            <a:r>
              <a:rPr lang="fr-CA" dirty="0" err="1"/>
              <a:t>educational</a:t>
            </a:r>
            <a:r>
              <a:rPr lang="fr-CA" dirty="0"/>
              <a:t> </a:t>
            </a:r>
            <a:r>
              <a:rPr lang="fr-CA" dirty="0" err="1"/>
              <a:t>opportunities</a:t>
            </a:r>
            <a:r>
              <a:rPr lang="fr-CA" dirty="0"/>
              <a:t> </a:t>
            </a:r>
            <a:r>
              <a:rPr lang="fr-CA" dirty="0" err="1"/>
              <a:t>through</a:t>
            </a:r>
            <a:r>
              <a:rPr lang="fr-CA" dirty="0"/>
              <a:t> effective engagements and partnerships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BFB5B3-3D06-4E15-4419-DA7DE7BADC10}"/>
              </a:ext>
            </a:extLst>
          </p:cNvPr>
          <p:cNvSpPr txBox="1"/>
          <p:nvPr/>
        </p:nvSpPr>
        <p:spPr>
          <a:xfrm>
            <a:off x="1101143" y="1094704"/>
            <a:ext cx="104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i="1" dirty="0" err="1"/>
              <a:t>Dedicated</a:t>
            </a:r>
            <a:r>
              <a:rPr lang="fr-CA" sz="1600" i="1" dirty="0"/>
              <a:t> to </a:t>
            </a:r>
            <a:r>
              <a:rPr lang="fr-CA" sz="1600" i="1" dirty="0" err="1"/>
              <a:t>promoting</a:t>
            </a:r>
            <a:r>
              <a:rPr lang="fr-CA" sz="1600" i="1" dirty="0"/>
              <a:t> </a:t>
            </a:r>
            <a:r>
              <a:rPr lang="fr-CA" sz="1600" i="1" dirty="0" err="1"/>
              <a:t>lifelong</a:t>
            </a:r>
            <a:r>
              <a:rPr lang="fr-CA" sz="1600" i="1" dirty="0"/>
              <a:t> </a:t>
            </a:r>
            <a:r>
              <a:rPr lang="fr-CA" sz="1600" i="1" dirty="0" err="1"/>
              <a:t>learning</a:t>
            </a:r>
            <a:r>
              <a:rPr lang="fr-CA" sz="1600" i="1" dirty="0"/>
              <a:t> and </a:t>
            </a:r>
            <a:r>
              <a:rPr lang="fr-CA" sz="1600" i="1" dirty="0" err="1"/>
              <a:t>professional</a:t>
            </a:r>
            <a:r>
              <a:rPr lang="fr-CA" sz="1600" i="1" dirty="0"/>
              <a:t> </a:t>
            </a:r>
            <a:r>
              <a:rPr lang="fr-CA" sz="1600" i="1" dirty="0" err="1"/>
              <a:t>development</a:t>
            </a:r>
            <a:r>
              <a:rPr lang="fr-CA" sz="1600" i="1" dirty="0"/>
              <a:t> </a:t>
            </a:r>
            <a:r>
              <a:rPr lang="fr-CA" sz="1600" i="1" dirty="0" err="1"/>
              <a:t>amongst</a:t>
            </a:r>
            <a:r>
              <a:rPr lang="fr-CA" sz="1600" i="1" dirty="0"/>
              <a:t> the CAF </a:t>
            </a:r>
            <a:r>
              <a:rPr lang="fr-CA" sz="1600" i="1" dirty="0" err="1"/>
              <a:t>members</a:t>
            </a:r>
            <a:r>
              <a:rPr lang="fr-CA" sz="16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372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33198-336F-88FF-808A-F2754FFAB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E1C1B-EAD0-3F3F-4607-45793DEA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59" y="382385"/>
            <a:ext cx="10277341" cy="802471"/>
          </a:xfrm>
        </p:spPr>
        <p:txBody>
          <a:bodyPr>
            <a:noAutofit/>
          </a:bodyPr>
          <a:lstStyle/>
          <a:p>
            <a:pPr algn="ctr"/>
            <a:r>
              <a:rPr lang="fr-CA" sz="4400" dirty="0">
                <a:latin typeface="+mn-lt"/>
              </a:rPr>
              <a:t>The Official </a:t>
            </a:r>
            <a:r>
              <a:rPr lang="fr-CA" sz="4400" dirty="0" err="1">
                <a:latin typeface="+mn-lt"/>
              </a:rPr>
              <a:t>languages</a:t>
            </a:r>
            <a:r>
              <a:rPr lang="fr-CA" sz="4400" dirty="0">
                <a:latin typeface="+mn-lt"/>
              </a:rPr>
              <a:t> </a:t>
            </a:r>
            <a:r>
              <a:rPr lang="fr-CA" sz="4400" dirty="0" err="1">
                <a:latin typeface="+mn-lt"/>
              </a:rPr>
              <a:t>act</a:t>
            </a:r>
            <a:r>
              <a:rPr lang="fr-CA" sz="4400" dirty="0">
                <a:latin typeface="+mn-lt"/>
              </a:rPr>
              <a:t> </a:t>
            </a:r>
            <a:br>
              <a:rPr lang="fr-CA" sz="4400" dirty="0">
                <a:latin typeface="+mn-lt"/>
              </a:rPr>
            </a:br>
            <a:endParaRPr lang="fr-CA" sz="4400" dirty="0">
              <a:latin typeface="+mn-lt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EDB20B-6A7F-8C6C-0204-B218FAFB3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9131" y="1732208"/>
            <a:ext cx="5376931" cy="443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REQUIREMENTS FOR DND AND CAF</a:t>
            </a:r>
          </a:p>
          <a:p>
            <a:r>
              <a:rPr lang="fr-CA" dirty="0"/>
              <a:t>Communication </a:t>
            </a:r>
            <a:r>
              <a:rPr lang="fr-CA" dirty="0" err="1"/>
              <a:t>with</a:t>
            </a:r>
            <a:r>
              <a:rPr lang="fr-CA" dirty="0"/>
              <a:t> the public in </a:t>
            </a:r>
            <a:r>
              <a:rPr lang="fr-CA" dirty="0" err="1"/>
              <a:t>both</a:t>
            </a:r>
            <a:r>
              <a:rPr lang="fr-CA" dirty="0"/>
              <a:t> </a:t>
            </a:r>
            <a:r>
              <a:rPr lang="fr-CA" dirty="0" err="1"/>
              <a:t>OLs</a:t>
            </a:r>
            <a:r>
              <a:rPr lang="fr-CA" dirty="0"/>
              <a:t>.</a:t>
            </a:r>
          </a:p>
          <a:p>
            <a:r>
              <a:rPr lang="fr-CA" dirty="0"/>
              <a:t>Work </a:t>
            </a:r>
            <a:r>
              <a:rPr lang="fr-CA" dirty="0" err="1"/>
              <a:t>Environment</a:t>
            </a:r>
            <a:r>
              <a:rPr lang="fr-CA" dirty="0"/>
              <a:t> </a:t>
            </a:r>
            <a:r>
              <a:rPr lang="fr-CA" dirty="0" err="1"/>
              <a:t>conducive</a:t>
            </a:r>
            <a:r>
              <a:rPr lang="fr-CA" dirty="0"/>
              <a:t> to the effective use of </a:t>
            </a:r>
            <a:r>
              <a:rPr lang="fr-CA" dirty="0" err="1"/>
              <a:t>both</a:t>
            </a:r>
            <a:r>
              <a:rPr lang="fr-CA" dirty="0"/>
              <a:t> </a:t>
            </a:r>
            <a:r>
              <a:rPr lang="fr-CA" dirty="0" err="1"/>
              <a:t>OLs</a:t>
            </a:r>
            <a:r>
              <a:rPr lang="fr-CA" dirty="0"/>
              <a:t>.</a:t>
            </a:r>
          </a:p>
          <a:p>
            <a:r>
              <a:rPr lang="fr-CA" dirty="0" err="1"/>
              <a:t>Equal</a:t>
            </a:r>
            <a:r>
              <a:rPr lang="fr-CA" dirty="0"/>
              <a:t> </a:t>
            </a:r>
            <a:r>
              <a:rPr lang="fr-CA" dirty="0" err="1"/>
              <a:t>opportunity</a:t>
            </a:r>
            <a:r>
              <a:rPr lang="fr-CA" dirty="0"/>
              <a:t> for </a:t>
            </a:r>
            <a:r>
              <a:rPr lang="fr-CA" dirty="0" err="1"/>
              <a:t>employment</a:t>
            </a:r>
            <a:r>
              <a:rPr lang="fr-CA" dirty="0"/>
              <a:t> and </a:t>
            </a:r>
            <a:r>
              <a:rPr lang="fr-CA" dirty="0" err="1"/>
              <a:t>carreer</a:t>
            </a:r>
            <a:r>
              <a:rPr lang="fr-CA" dirty="0"/>
              <a:t> </a:t>
            </a:r>
            <a:r>
              <a:rPr lang="fr-CA" dirty="0" err="1"/>
              <a:t>advancement</a:t>
            </a:r>
            <a:r>
              <a:rPr lang="fr-CA" dirty="0"/>
              <a:t>.</a:t>
            </a:r>
          </a:p>
          <a:p>
            <a:r>
              <a:rPr lang="fr-CA" dirty="0" err="1"/>
              <a:t>Vitality</a:t>
            </a:r>
            <a:r>
              <a:rPr lang="fr-CA" dirty="0"/>
              <a:t> of OL </a:t>
            </a:r>
            <a:r>
              <a:rPr lang="fr-CA" dirty="0" err="1"/>
              <a:t>minority</a:t>
            </a:r>
            <a:r>
              <a:rPr lang="fr-CA" dirty="0"/>
              <a:t> </a:t>
            </a:r>
            <a:r>
              <a:rPr lang="fr-CA" dirty="0" err="1"/>
              <a:t>communities</a:t>
            </a:r>
            <a:r>
              <a:rPr lang="fr-CA" dirty="0"/>
              <a:t> </a:t>
            </a:r>
            <a:r>
              <a:rPr lang="fr-CA" dirty="0" err="1"/>
              <a:t>promoted</a:t>
            </a:r>
            <a:r>
              <a:rPr lang="fr-CA" dirty="0"/>
              <a:t> by </a:t>
            </a:r>
            <a:r>
              <a:rPr lang="fr-CA" dirty="0" err="1"/>
              <a:t>supporting</a:t>
            </a:r>
            <a:r>
              <a:rPr lang="fr-CA" dirty="0"/>
              <a:t>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development</a:t>
            </a:r>
            <a:r>
              <a:rPr lang="fr-CA" dirty="0"/>
              <a:t>.</a:t>
            </a:r>
          </a:p>
          <a:p>
            <a:r>
              <a:rPr lang="fr-CA" dirty="0"/>
              <a:t>Language </a:t>
            </a:r>
            <a:r>
              <a:rPr lang="fr-CA" dirty="0" err="1"/>
              <a:t>requirements</a:t>
            </a:r>
            <a:r>
              <a:rPr lang="fr-CA" dirty="0"/>
              <a:t> of DND and CAF positions are </a:t>
            </a:r>
            <a:r>
              <a:rPr lang="fr-CA" dirty="0" err="1"/>
              <a:t>determined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the </a:t>
            </a:r>
            <a:r>
              <a:rPr lang="fr-CA" dirty="0" err="1"/>
              <a:t>functions</a:t>
            </a:r>
            <a:r>
              <a:rPr lang="fr-CA" dirty="0"/>
              <a:t> to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performed</a:t>
            </a:r>
            <a:r>
              <a:rPr lang="fr-CA" dirty="0"/>
              <a:t>.</a:t>
            </a:r>
          </a:p>
          <a:p>
            <a:r>
              <a:rPr lang="fr-CA" dirty="0"/>
              <a:t>Language Training and Certification.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6990F5-704C-4639-87BC-96DCF9A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74BF323-9FBA-480E-EC7F-0585FFD3B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732208"/>
            <a:ext cx="4460920" cy="4173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KEY COMPONENTS</a:t>
            </a:r>
          </a:p>
          <a:p>
            <a:r>
              <a:rPr lang="fr-CA" dirty="0"/>
              <a:t>Communication and Services</a:t>
            </a:r>
          </a:p>
          <a:p>
            <a:r>
              <a:rPr lang="fr-CA" dirty="0"/>
              <a:t>Language of Work</a:t>
            </a:r>
          </a:p>
          <a:p>
            <a:r>
              <a:rPr lang="fr-CA" dirty="0"/>
              <a:t>Participation</a:t>
            </a:r>
          </a:p>
          <a:p>
            <a:r>
              <a:rPr lang="fr-CA" dirty="0" err="1"/>
              <a:t>Advancement</a:t>
            </a:r>
            <a:r>
              <a:rPr lang="fr-CA" dirty="0"/>
              <a:t> of </a:t>
            </a:r>
            <a:r>
              <a:rPr lang="fr-CA" dirty="0" err="1"/>
              <a:t>Equality</a:t>
            </a:r>
            <a:endParaRPr lang="fr-CA" dirty="0"/>
          </a:p>
          <a:p>
            <a:r>
              <a:rPr lang="fr-CA" dirty="0"/>
              <a:t>Commissionner of Official </a:t>
            </a:r>
            <a:r>
              <a:rPr lang="fr-CA" dirty="0" err="1"/>
              <a:t>Languages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497FCF-1F4E-FD1A-1D25-18C46745E27E}"/>
              </a:ext>
            </a:extLst>
          </p:cNvPr>
          <p:cNvSpPr txBox="1"/>
          <p:nvPr/>
        </p:nvSpPr>
        <p:spPr>
          <a:xfrm>
            <a:off x="1257300" y="991673"/>
            <a:ext cx="978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And the </a:t>
            </a:r>
            <a:r>
              <a:rPr lang="fr-CA" sz="2000" dirty="0" err="1"/>
              <a:t>Defence</a:t>
            </a:r>
            <a:r>
              <a:rPr lang="fr-CA" sz="2000" dirty="0"/>
              <a:t> Administrative </a:t>
            </a:r>
            <a:r>
              <a:rPr lang="fr-CA" sz="2000" dirty="0" err="1"/>
              <a:t>Orders</a:t>
            </a:r>
            <a:r>
              <a:rPr lang="fr-CA" sz="2000" dirty="0"/>
              <a:t> and Directives</a:t>
            </a:r>
          </a:p>
        </p:txBody>
      </p:sp>
    </p:spTree>
    <p:extLst>
      <p:ext uri="{BB962C8B-B14F-4D97-AF65-F5344CB8AC3E}">
        <p14:creationId xmlns:p14="http://schemas.microsoft.com/office/powerpoint/2010/main" val="266056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57A6A4D-6BBD-BDA6-37BF-A9CAC3D8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8911"/>
          </a:xfrm>
        </p:spPr>
        <p:txBody>
          <a:bodyPr/>
          <a:lstStyle/>
          <a:p>
            <a:pPr algn="ctr"/>
            <a:r>
              <a:rPr lang="fr-CA" dirty="0">
                <a:latin typeface="+mn-lt"/>
              </a:rPr>
              <a:t>2005 </a:t>
            </a:r>
            <a:r>
              <a:rPr lang="fr-CA" dirty="0" err="1">
                <a:latin typeface="+mn-lt"/>
              </a:rPr>
              <a:t>Review</a:t>
            </a:r>
            <a:r>
              <a:rPr lang="fr-CA" dirty="0">
                <a:latin typeface="+mn-lt"/>
              </a:rPr>
              <a:t> and audit</a:t>
            </a:r>
          </a:p>
        </p:txBody>
      </p:sp>
      <p:graphicFrame>
        <p:nvGraphicFramePr>
          <p:cNvPr id="14" name="Espace réservé du contenu 7">
            <a:extLst>
              <a:ext uri="{FF2B5EF4-FFF2-40B4-BE49-F238E27FC236}">
                <a16:creationId xmlns:a16="http://schemas.microsoft.com/office/drawing/2014/main" id="{92B779FD-7D3A-ADA6-D95B-7D99D232A4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131454"/>
          <a:ext cx="10178322" cy="37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5F9B5-9B12-B9E9-6849-E42D1167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908EB9-28D8-354E-984A-1651CB8B4C15}"/>
              </a:ext>
            </a:extLst>
          </p:cNvPr>
          <p:cNvSpPr txBox="1"/>
          <p:nvPr/>
        </p:nvSpPr>
        <p:spPr>
          <a:xfrm>
            <a:off x="2466304" y="1068946"/>
            <a:ext cx="76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CA" sz="2400" i="1" dirty="0"/>
              <a:t>Language training </a:t>
            </a:r>
            <a:r>
              <a:rPr lang="fr-CA" sz="2400" i="1" dirty="0" err="1"/>
              <a:t>is</a:t>
            </a:r>
            <a:r>
              <a:rPr lang="fr-CA" sz="2400" i="1" dirty="0"/>
              <a:t> </a:t>
            </a:r>
            <a:r>
              <a:rPr lang="fr-CA" sz="2400" i="1" dirty="0" err="1">
                <a:sym typeface="Symbol" panose="05050102010706020507" pitchFamily="18" charset="2"/>
              </a:rPr>
              <a:t>c</a:t>
            </a:r>
            <a:r>
              <a:rPr lang="fr-CA" sz="2400" i="1" dirty="0" err="1"/>
              <a:t>entralized</a:t>
            </a:r>
            <a:r>
              <a:rPr lang="fr-CA" sz="2400" i="1" dirty="0"/>
              <a:t> and inflexible</a:t>
            </a:r>
          </a:p>
        </p:txBody>
      </p:sp>
    </p:spTree>
    <p:extLst>
      <p:ext uri="{BB962C8B-B14F-4D97-AF65-F5344CB8AC3E}">
        <p14:creationId xmlns:p14="http://schemas.microsoft.com/office/powerpoint/2010/main" val="16619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CBAA9B8-718E-DFFB-EA67-6CFA842A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87" y="136525"/>
            <a:ext cx="10178322" cy="866866"/>
          </a:xfrm>
        </p:spPr>
        <p:txBody>
          <a:bodyPr>
            <a:noAutofit/>
          </a:bodyPr>
          <a:lstStyle/>
          <a:p>
            <a:pPr algn="ctr"/>
            <a:r>
              <a:rPr lang="fr-CA" sz="4400" dirty="0" err="1">
                <a:latin typeface="+mn-lt"/>
              </a:rPr>
              <a:t>Individual</a:t>
            </a:r>
            <a:r>
              <a:rPr lang="fr-CA" sz="4400" dirty="0">
                <a:latin typeface="+mn-lt"/>
              </a:rPr>
              <a:t> Training and </a:t>
            </a:r>
            <a:r>
              <a:rPr lang="fr-CA" sz="4400" dirty="0" err="1">
                <a:latin typeface="+mn-lt"/>
              </a:rPr>
              <a:t>Education</a:t>
            </a:r>
            <a:r>
              <a:rPr lang="fr-CA" sz="4400" dirty="0">
                <a:latin typeface="+mn-lt"/>
              </a:rPr>
              <a:t> Framework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FF1A67-71AB-B44E-10F7-7B9176C0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2" name="9D3F3876-08AA-4678-A688-94DC7CC3035A">
            <a:extLst>
              <a:ext uri="{FF2B5EF4-FFF2-40B4-BE49-F238E27FC236}">
                <a16:creationId xmlns:a16="http://schemas.microsoft.com/office/drawing/2014/main" id="{32C86F6B-5FFD-C4FC-D0AA-79405F8F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31" y="1365161"/>
            <a:ext cx="7606938" cy="587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9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812D75B-31A8-7277-A77A-EE9AAB4A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>
                <a:latin typeface="+mn-lt"/>
              </a:rPr>
              <a:t>The SOLET </a:t>
            </a:r>
            <a:r>
              <a:rPr lang="fr-CA" sz="4400" dirty="0" err="1">
                <a:latin typeface="+mn-lt"/>
              </a:rPr>
              <a:t>ecosystem</a:t>
            </a:r>
            <a:endParaRPr lang="fr-CA" sz="4400" dirty="0"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EA2110-8392-AC8B-A474-12FF82DE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A2F74F81-64D0-0B30-800D-C60CB4239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551310"/>
              </p:ext>
            </p:extLst>
          </p:nvPr>
        </p:nvGraphicFramePr>
        <p:xfrm>
          <a:off x="1150310" y="1061720"/>
          <a:ext cx="10381057" cy="54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2CFF6040-5B4C-65C8-FABF-C5C84213481A}"/>
              </a:ext>
            </a:extLst>
          </p:cNvPr>
          <p:cNvSpPr/>
          <p:nvPr/>
        </p:nvSpPr>
        <p:spPr>
          <a:xfrm>
            <a:off x="2640169" y="1635617"/>
            <a:ext cx="1790164" cy="110114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SOLET </a:t>
            </a:r>
            <a:r>
              <a:rPr lang="fr-CA" dirty="0" err="1"/>
              <a:t>Committee</a:t>
            </a:r>
            <a:endParaRPr lang="fr-CA" dirty="0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DE522D18-D87A-080F-1776-C52989ACC56D}"/>
              </a:ext>
            </a:extLst>
          </p:cNvPr>
          <p:cNvSpPr/>
          <p:nvPr/>
        </p:nvSpPr>
        <p:spPr>
          <a:xfrm>
            <a:off x="8347657" y="1635617"/>
            <a:ext cx="1790164" cy="110114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National Standards </a:t>
            </a:r>
            <a:r>
              <a:rPr lang="fr-CA" dirty="0" err="1"/>
              <a:t>Committee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039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767A4-4216-9EE9-0209-50AAC18A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06D6C4-B925-8E12-4113-E9849A00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Image 2" descr="Une image contenant texte, carte, atlas">
            <a:extLst>
              <a:ext uri="{FF2B5EF4-FFF2-40B4-BE49-F238E27FC236}">
                <a16:creationId xmlns:a16="http://schemas.microsoft.com/office/drawing/2014/main" id="{D656F726-8F7E-C70B-EF52-6CB02B777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7" y="0"/>
            <a:ext cx="1055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3778F-ED39-B537-45E1-A5C83520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84C1D-B036-06ED-AE45-561E154D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fr-CA" sz="4000" dirty="0">
                <a:latin typeface="+mn-lt"/>
              </a:rPr>
              <a:t>Second official </a:t>
            </a:r>
            <a:r>
              <a:rPr lang="fr-CA" sz="4000" dirty="0" err="1">
                <a:latin typeface="+mn-lt"/>
              </a:rPr>
              <a:t>language</a:t>
            </a:r>
            <a:r>
              <a:rPr lang="fr-CA" sz="4000" dirty="0">
                <a:latin typeface="+mn-lt"/>
              </a:rPr>
              <a:t> training and </a:t>
            </a:r>
            <a:r>
              <a:rPr lang="fr-CA" sz="4000" dirty="0" err="1">
                <a:latin typeface="+mn-lt"/>
              </a:rPr>
              <a:t>education</a:t>
            </a:r>
            <a:r>
              <a:rPr lang="fr-CA" sz="4000" dirty="0">
                <a:latin typeface="+mn-lt"/>
              </a:rPr>
              <a:t> (SOLET)</a:t>
            </a:r>
            <a:br>
              <a:rPr lang="fr-CA" sz="4000" dirty="0">
                <a:latin typeface="+mn-lt"/>
              </a:rPr>
            </a:br>
            <a:endParaRPr lang="fr-CA" sz="4000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C0AB80-804A-AB16-D2E7-1BCC23D1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1A805BE-8106-4A26-8812-F6D19C401018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graphicFrame>
        <p:nvGraphicFramePr>
          <p:cNvPr id="10" name="Espace réservé du contenu 7">
            <a:extLst>
              <a:ext uri="{FF2B5EF4-FFF2-40B4-BE49-F238E27FC236}">
                <a16:creationId xmlns:a16="http://schemas.microsoft.com/office/drawing/2014/main" id="{CFD5F45B-2000-A748-7FE3-721566244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724894"/>
              </p:ext>
            </p:extLst>
          </p:nvPr>
        </p:nvGraphicFramePr>
        <p:xfrm>
          <a:off x="5220326" y="1030310"/>
          <a:ext cx="6254750" cy="534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7121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B180E93440041A6B69E026BF6388B" ma:contentTypeVersion="15" ma:contentTypeDescription="Create a new document." ma:contentTypeScope="" ma:versionID="288aa8b4d6605321489285d5b489aec6">
  <xsd:schema xmlns:xsd="http://www.w3.org/2001/XMLSchema" xmlns:xs="http://www.w3.org/2001/XMLSchema" xmlns:p="http://schemas.microsoft.com/office/2006/metadata/properties" xmlns:ns3="47882b84-f4bf-4f84-ab27-a9953f6aa1aa" xmlns:ns4="1590df95-4ba1-48f5-91a7-c7fc6525b14c" targetNamespace="http://schemas.microsoft.com/office/2006/metadata/properties" ma:root="true" ma:fieldsID="16498ef682a11771e15c83294f278418" ns3:_="" ns4:_="">
    <xsd:import namespace="47882b84-f4bf-4f84-ab27-a9953f6aa1aa"/>
    <xsd:import namespace="1590df95-4ba1-48f5-91a7-c7fc6525b1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82b84-f4bf-4f84-ab27-a9953f6aa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0df95-4ba1-48f5-91a7-c7fc6525b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882b84-f4bf-4f84-ab27-a9953f6aa1aa" xsi:nil="true"/>
  </documentManagement>
</p:properties>
</file>

<file path=customXml/itemProps1.xml><?xml version="1.0" encoding="utf-8"?>
<ds:datastoreItem xmlns:ds="http://schemas.openxmlformats.org/officeDocument/2006/customXml" ds:itemID="{65525DF4-BB95-452B-BE76-99198AE3F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82b84-f4bf-4f84-ab27-a9953f6aa1aa"/>
    <ds:schemaRef ds:uri="1590df95-4ba1-48f5-91a7-c7fc6525b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2773B4-F9BC-474E-A78A-3ECB894A5F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89C60-52EA-4C41-9F02-C0C8F97D2397}">
  <ds:schemaRefs>
    <ds:schemaRef ds:uri="http://schemas.microsoft.com/office/infopath/2007/PartnerControls"/>
    <ds:schemaRef ds:uri="1590df95-4ba1-48f5-91a7-c7fc6525b14c"/>
    <ds:schemaRef ds:uri="http://purl.org/dc/terms/"/>
    <ds:schemaRef ds:uri="http://purl.org/dc/dcmitype/"/>
    <ds:schemaRef ds:uri="47882b84-f4bf-4f84-ab27-a9953f6aa1aa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779</Words>
  <Application>Microsoft Office PowerPoint</Application>
  <PresentationFormat>Widescreen</PresentationFormat>
  <Paragraphs>181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PGothic</vt:lpstr>
      <vt:lpstr>Arial</vt:lpstr>
      <vt:lpstr>Calibri</vt:lpstr>
      <vt:lpstr>Gill Sans MT</vt:lpstr>
      <vt:lpstr>Helvetica Light</vt:lpstr>
      <vt:lpstr>Impact</vt:lpstr>
      <vt:lpstr>Noto Sans</vt:lpstr>
      <vt:lpstr>Symbol</vt:lpstr>
      <vt:lpstr>Times</vt:lpstr>
      <vt:lpstr>Times New Roman</vt:lpstr>
      <vt:lpstr>Badge</vt:lpstr>
      <vt:lpstr>PowerPoint Presentation</vt:lpstr>
      <vt:lpstr>oVERVIEW</vt:lpstr>
      <vt:lpstr>The canadian defence academy</vt:lpstr>
      <vt:lpstr>The Official languages act  </vt:lpstr>
      <vt:lpstr>2005 Review and audit</vt:lpstr>
      <vt:lpstr>Individual Training and Education Framework</vt:lpstr>
      <vt:lpstr>The SOLET ecosystem</vt:lpstr>
      <vt:lpstr>PowerPoint Presentation</vt:lpstr>
      <vt:lpstr>Second official language training and education (SOLET) </vt:lpstr>
      <vt:lpstr>PowerPoint Presentation</vt:lpstr>
      <vt:lpstr>CFITES phases</vt:lpstr>
      <vt:lpstr>Language programs</vt:lpstr>
      <vt:lpstr>Military Second language training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Training Integrated Information System (LTIIS)</vt:lpstr>
      <vt:lpstr>LTIIS Dashboaord</vt:lpstr>
      <vt:lpstr>summary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 Familiarization Brief to MGen Carignan</dc:title>
  <dc:creator>lagerlof.bc</dc:creator>
  <cp:lastModifiedBy>Sheraton</cp:lastModifiedBy>
  <cp:revision>23</cp:revision>
  <cp:lastPrinted>2021-08-27T18:36:15Z</cp:lastPrinted>
  <dcterms:created xsi:type="dcterms:W3CDTF">2021-03-25T14:33:24Z</dcterms:created>
  <dcterms:modified xsi:type="dcterms:W3CDTF">2025-05-28T02:29:20Z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0x0101004EFB180E93440041A6B69E026BF6388B</vt:lpwstr>
  </property>
  <property fmtid="{D5CDD505-2E9C-101B-9397-08002B2CF9AE}" pid="3" name="_dlc_DocIdItemGuid">
    <vt:lpwstr>1d30b8f7-7b01-4cdd-8c6d-a0b7eb3535a2</vt:lpwstr>
  </property>
  <property fmtid="{D5CDD505-2E9C-101B-9397-08002B2CF9AE}" pid="4" name="File_Number">
    <vt:lpwstr>1;#0000|2a78a394-f42d-4196-904d-a359dfb5cb8b</vt:lpwstr>
  </property>
  <property fmtid="{D5CDD505-2E9C-101B-9397-08002B2CF9AE}" pid="5" name="MSIP_Label_3e33c1f9-43dd-4e5b-bd09-632e008e075a_Enabled">
    <vt:lpwstr>true</vt:lpwstr>
  </property>
  <property fmtid="{D5CDD505-2E9C-101B-9397-08002B2CF9AE}" pid="6" name="MSIP_Label_3e33c1f9-43dd-4e5b-bd09-632e008e075a_SetDate">
    <vt:lpwstr>2024-07-12T17:40:17Z</vt:lpwstr>
  </property>
  <property fmtid="{D5CDD505-2E9C-101B-9397-08002B2CF9AE}" pid="7" name="MSIP_Label_3e33c1f9-43dd-4e5b-bd09-632e008e075a_Method">
    <vt:lpwstr>Standard</vt:lpwstr>
  </property>
  <property fmtid="{D5CDD505-2E9C-101B-9397-08002B2CF9AE}" pid="8" name="MSIP_Label_3e33c1f9-43dd-4e5b-bd09-632e008e075a_Name">
    <vt:lpwstr>UNCLASSIFIED INTERNAL</vt:lpwstr>
  </property>
  <property fmtid="{D5CDD505-2E9C-101B-9397-08002B2CF9AE}" pid="9" name="MSIP_Label_3e33c1f9-43dd-4e5b-bd09-632e008e075a_SiteId">
    <vt:lpwstr>325b4494-1587-40d5-bb31-8b660b7f1038</vt:lpwstr>
  </property>
  <property fmtid="{D5CDD505-2E9C-101B-9397-08002B2CF9AE}" pid="10" name="MSIP_Label_3e33c1f9-43dd-4e5b-bd09-632e008e075a_ActionId">
    <vt:lpwstr>b5512831-2f7a-4523-948e-9d952764da69</vt:lpwstr>
  </property>
  <property fmtid="{D5CDD505-2E9C-101B-9397-08002B2CF9AE}" pid="11" name="MSIP_Label_3e33c1f9-43dd-4e5b-bd09-632e008e075a_ContentBits">
    <vt:lpwstr>0</vt:lpwstr>
  </property>
  <property fmtid="{D5CDD505-2E9C-101B-9397-08002B2CF9AE}" pid="12" name="MediaServiceImageTags">
    <vt:lpwstr/>
  </property>
</Properties>
</file>