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14B"/>
    <a:srgbClr val="E8E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3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D4ADB-EBB5-4EF6-94D7-FAB05A5350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DB0AC09-47DB-4FED-B3F7-0E12E225F83F}">
      <dgm:prSet custT="1"/>
      <dgm:spPr/>
      <dgm:t>
        <a:bodyPr/>
        <a:lstStyle/>
        <a:p>
          <a:r>
            <a:rPr lang="hr-HR" sz="4400" dirty="0" err="1"/>
            <a:t>Writing</a:t>
          </a:r>
          <a:r>
            <a:rPr lang="hr-HR" sz="4400" dirty="0"/>
            <a:t> – </a:t>
          </a:r>
          <a:r>
            <a:rPr lang="hr-HR" sz="4400" dirty="0" err="1"/>
            <a:t>still</a:t>
          </a:r>
          <a:r>
            <a:rPr lang="hr-HR" sz="4400" dirty="0"/>
            <a:t> a human </a:t>
          </a:r>
          <a:r>
            <a:rPr lang="hr-HR" sz="4400" dirty="0" err="1"/>
            <a:t>skill</a:t>
          </a:r>
          <a:r>
            <a:rPr lang="hr-HR" sz="4400" dirty="0"/>
            <a:t>?</a:t>
          </a:r>
          <a:endParaRPr lang="en-US" sz="4400" dirty="0"/>
        </a:p>
      </dgm:t>
    </dgm:pt>
    <dgm:pt modelId="{E9BE3F71-3F34-424B-9677-811EA40BAFE8}" type="parTrans" cxnId="{907978D6-81E8-445C-818B-AEAF33A394D1}">
      <dgm:prSet/>
      <dgm:spPr/>
      <dgm:t>
        <a:bodyPr/>
        <a:lstStyle/>
        <a:p>
          <a:endParaRPr lang="en-US"/>
        </a:p>
      </dgm:t>
    </dgm:pt>
    <dgm:pt modelId="{52BE5219-6A33-4128-B00D-D76B942F8871}" type="sibTrans" cxnId="{907978D6-81E8-445C-818B-AEAF33A394D1}">
      <dgm:prSet/>
      <dgm:spPr/>
      <dgm:t>
        <a:bodyPr/>
        <a:lstStyle/>
        <a:p>
          <a:endParaRPr lang="en-US"/>
        </a:p>
      </dgm:t>
    </dgm:pt>
    <dgm:pt modelId="{68765555-2929-4013-9DE1-05120A4E18B1}">
      <dgm:prSet custT="1"/>
      <dgm:spPr/>
      <dgm:t>
        <a:bodyPr/>
        <a:lstStyle/>
        <a:p>
          <a:r>
            <a:rPr lang="hr-HR" sz="4400" dirty="0" err="1"/>
            <a:t>Meaning</a:t>
          </a:r>
          <a:r>
            <a:rPr lang="hr-HR" sz="4400" dirty="0"/>
            <a:t> </a:t>
          </a:r>
          <a:r>
            <a:rPr lang="hr-HR" sz="4400" dirty="0" err="1"/>
            <a:t>of</a:t>
          </a:r>
          <a:r>
            <a:rPr lang="hr-HR" sz="4400" dirty="0"/>
            <a:t> </a:t>
          </a:r>
          <a:r>
            <a:rPr lang="hr-HR" sz="4400" i="1" dirty="0" err="1"/>
            <a:t>writing</a:t>
          </a:r>
          <a:r>
            <a:rPr lang="hr-HR" sz="4400" i="1" dirty="0"/>
            <a:t> </a:t>
          </a:r>
          <a:r>
            <a:rPr lang="hr-HR" sz="4400" i="1" dirty="0" err="1"/>
            <a:t>proficiency</a:t>
          </a:r>
          <a:r>
            <a:rPr lang="hr-HR" sz="4400" dirty="0"/>
            <a:t> </a:t>
          </a:r>
          <a:r>
            <a:rPr lang="hr-HR" sz="4400" dirty="0" err="1"/>
            <a:t>today</a:t>
          </a:r>
          <a:r>
            <a:rPr lang="hr-HR" sz="4400" dirty="0"/>
            <a:t>?</a:t>
          </a:r>
          <a:endParaRPr lang="en-US" sz="4400" dirty="0"/>
        </a:p>
      </dgm:t>
    </dgm:pt>
    <dgm:pt modelId="{ADE68C5C-F25D-4085-BAC6-9686B41B0E29}" type="parTrans" cxnId="{1B299C01-A051-468D-84E8-81895F0CCF14}">
      <dgm:prSet/>
      <dgm:spPr/>
      <dgm:t>
        <a:bodyPr/>
        <a:lstStyle/>
        <a:p>
          <a:endParaRPr lang="en-US"/>
        </a:p>
      </dgm:t>
    </dgm:pt>
    <dgm:pt modelId="{189C88F0-1F2E-44C5-B81D-ADB251996B3A}" type="sibTrans" cxnId="{1B299C01-A051-468D-84E8-81895F0CCF14}">
      <dgm:prSet/>
      <dgm:spPr/>
      <dgm:t>
        <a:bodyPr/>
        <a:lstStyle/>
        <a:p>
          <a:endParaRPr lang="en-US"/>
        </a:p>
      </dgm:t>
    </dgm:pt>
    <dgm:pt modelId="{A5FD2371-40EE-4E76-837E-AC45396820B2}" type="pres">
      <dgm:prSet presAssocID="{7E5D4ADB-EBB5-4EF6-94D7-FAB05A53502A}" presName="linear" presStyleCnt="0">
        <dgm:presLayoutVars>
          <dgm:animLvl val="lvl"/>
          <dgm:resizeHandles val="exact"/>
        </dgm:presLayoutVars>
      </dgm:prSet>
      <dgm:spPr/>
    </dgm:pt>
    <dgm:pt modelId="{B4689705-9513-4119-9F29-78E932A05853}" type="pres">
      <dgm:prSet presAssocID="{CDB0AC09-47DB-4FED-B3F7-0E12E225F83F}" presName="parentText" presStyleLbl="node1" presStyleIdx="0" presStyleCnt="2" custLinFactY="-24872" custLinFactNeighborX="-505" custLinFactNeighborY="-100000">
        <dgm:presLayoutVars>
          <dgm:chMax val="0"/>
          <dgm:bulletEnabled val="1"/>
        </dgm:presLayoutVars>
      </dgm:prSet>
      <dgm:spPr/>
    </dgm:pt>
    <dgm:pt modelId="{113873ED-F381-446B-A345-59D3885687E8}" type="pres">
      <dgm:prSet presAssocID="{52BE5219-6A33-4128-B00D-D76B942F8871}" presName="spacer" presStyleCnt="0"/>
      <dgm:spPr/>
    </dgm:pt>
    <dgm:pt modelId="{2679AE80-977F-4E89-AF20-E87EAB01DA21}" type="pres">
      <dgm:prSet presAssocID="{68765555-2929-4013-9DE1-05120A4E18B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B299C01-A051-468D-84E8-81895F0CCF14}" srcId="{7E5D4ADB-EBB5-4EF6-94D7-FAB05A53502A}" destId="{68765555-2929-4013-9DE1-05120A4E18B1}" srcOrd="1" destOrd="0" parTransId="{ADE68C5C-F25D-4085-BAC6-9686B41B0E29}" sibTransId="{189C88F0-1F2E-44C5-B81D-ADB251996B3A}"/>
    <dgm:cxn modelId="{81CFC983-B31A-41F6-9A2C-63E9A931A025}" type="presOf" srcId="{CDB0AC09-47DB-4FED-B3F7-0E12E225F83F}" destId="{B4689705-9513-4119-9F29-78E932A05853}" srcOrd="0" destOrd="0" presId="urn:microsoft.com/office/officeart/2005/8/layout/vList2"/>
    <dgm:cxn modelId="{4A6F5D92-BAA4-4B1D-A478-82D258F99CDD}" type="presOf" srcId="{7E5D4ADB-EBB5-4EF6-94D7-FAB05A53502A}" destId="{A5FD2371-40EE-4E76-837E-AC45396820B2}" srcOrd="0" destOrd="0" presId="urn:microsoft.com/office/officeart/2005/8/layout/vList2"/>
    <dgm:cxn modelId="{907978D6-81E8-445C-818B-AEAF33A394D1}" srcId="{7E5D4ADB-EBB5-4EF6-94D7-FAB05A53502A}" destId="{CDB0AC09-47DB-4FED-B3F7-0E12E225F83F}" srcOrd="0" destOrd="0" parTransId="{E9BE3F71-3F34-424B-9677-811EA40BAFE8}" sibTransId="{52BE5219-6A33-4128-B00D-D76B942F8871}"/>
    <dgm:cxn modelId="{7C7509E5-BCE8-46AA-89B9-457E5619D6BA}" type="presOf" srcId="{68765555-2929-4013-9DE1-05120A4E18B1}" destId="{2679AE80-977F-4E89-AF20-E87EAB01DA21}" srcOrd="0" destOrd="0" presId="urn:microsoft.com/office/officeart/2005/8/layout/vList2"/>
    <dgm:cxn modelId="{27F47120-C4A4-4002-BABC-A3834E670D39}" type="presParOf" srcId="{A5FD2371-40EE-4E76-837E-AC45396820B2}" destId="{B4689705-9513-4119-9F29-78E932A05853}" srcOrd="0" destOrd="0" presId="urn:microsoft.com/office/officeart/2005/8/layout/vList2"/>
    <dgm:cxn modelId="{99BC22E2-B3A1-4ACB-A00E-CA1A4429D010}" type="presParOf" srcId="{A5FD2371-40EE-4E76-837E-AC45396820B2}" destId="{113873ED-F381-446B-A345-59D3885687E8}" srcOrd="1" destOrd="0" presId="urn:microsoft.com/office/officeart/2005/8/layout/vList2"/>
    <dgm:cxn modelId="{D6274571-9436-41C0-A8E7-B53ACEB24585}" type="presParOf" srcId="{A5FD2371-40EE-4E76-837E-AC45396820B2}" destId="{2679AE80-977F-4E89-AF20-E87EAB01DA2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5D4ADB-EBB5-4EF6-94D7-FAB05A5350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765555-2929-4013-9DE1-05120A4E18B1}">
      <dgm:prSet custT="1"/>
      <dgm:spPr/>
      <dgm:t>
        <a:bodyPr/>
        <a:lstStyle/>
        <a:p>
          <a:r>
            <a:rPr lang="hr-HR" sz="4400" dirty="0"/>
            <a:t>AI and </a:t>
          </a:r>
          <a:r>
            <a:rPr lang="hr-HR" sz="4400" dirty="0" err="1"/>
            <a:t>changes</a:t>
          </a:r>
          <a:r>
            <a:rPr lang="hr-HR" sz="4400" dirty="0"/>
            <a:t> </a:t>
          </a:r>
          <a:r>
            <a:rPr lang="hr-HR" sz="4400" dirty="0" err="1"/>
            <a:t>in</a:t>
          </a:r>
          <a:r>
            <a:rPr lang="hr-HR" sz="4400" dirty="0"/>
            <a:t> </a:t>
          </a:r>
          <a:r>
            <a:rPr lang="hr-HR" sz="4400" dirty="0" err="1"/>
            <a:t>writing</a:t>
          </a:r>
          <a:r>
            <a:rPr lang="hr-HR" sz="4400" dirty="0"/>
            <a:t> </a:t>
          </a:r>
          <a:r>
            <a:rPr lang="hr-HR" sz="4400" dirty="0" err="1"/>
            <a:t>instruction</a:t>
          </a:r>
          <a:r>
            <a:rPr lang="hr-HR" sz="4400" dirty="0"/>
            <a:t>?</a:t>
          </a:r>
          <a:endParaRPr lang="en-US" sz="4400" dirty="0"/>
        </a:p>
      </dgm:t>
    </dgm:pt>
    <dgm:pt modelId="{ADE68C5C-F25D-4085-BAC6-9686B41B0E29}" type="parTrans" cxnId="{1B299C01-A051-468D-84E8-81895F0CCF14}">
      <dgm:prSet/>
      <dgm:spPr/>
      <dgm:t>
        <a:bodyPr/>
        <a:lstStyle/>
        <a:p>
          <a:endParaRPr lang="en-US"/>
        </a:p>
      </dgm:t>
    </dgm:pt>
    <dgm:pt modelId="{189C88F0-1F2E-44C5-B81D-ADB251996B3A}" type="sibTrans" cxnId="{1B299C01-A051-468D-84E8-81895F0CCF14}">
      <dgm:prSet/>
      <dgm:spPr/>
      <dgm:t>
        <a:bodyPr/>
        <a:lstStyle/>
        <a:p>
          <a:endParaRPr lang="en-US"/>
        </a:p>
      </dgm:t>
    </dgm:pt>
    <dgm:pt modelId="{A5FD2371-40EE-4E76-837E-AC45396820B2}" type="pres">
      <dgm:prSet presAssocID="{7E5D4ADB-EBB5-4EF6-94D7-FAB05A53502A}" presName="linear" presStyleCnt="0">
        <dgm:presLayoutVars>
          <dgm:animLvl val="lvl"/>
          <dgm:resizeHandles val="exact"/>
        </dgm:presLayoutVars>
      </dgm:prSet>
      <dgm:spPr/>
    </dgm:pt>
    <dgm:pt modelId="{2679AE80-977F-4E89-AF20-E87EAB01DA21}" type="pres">
      <dgm:prSet presAssocID="{68765555-2929-4013-9DE1-05120A4E18B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B299C01-A051-468D-84E8-81895F0CCF14}" srcId="{7E5D4ADB-EBB5-4EF6-94D7-FAB05A53502A}" destId="{68765555-2929-4013-9DE1-05120A4E18B1}" srcOrd="0" destOrd="0" parTransId="{ADE68C5C-F25D-4085-BAC6-9686B41B0E29}" sibTransId="{189C88F0-1F2E-44C5-B81D-ADB251996B3A}"/>
    <dgm:cxn modelId="{4A6F5D92-BAA4-4B1D-A478-82D258F99CDD}" type="presOf" srcId="{7E5D4ADB-EBB5-4EF6-94D7-FAB05A53502A}" destId="{A5FD2371-40EE-4E76-837E-AC45396820B2}" srcOrd="0" destOrd="0" presId="urn:microsoft.com/office/officeart/2005/8/layout/vList2"/>
    <dgm:cxn modelId="{7C7509E5-BCE8-46AA-89B9-457E5619D6BA}" type="presOf" srcId="{68765555-2929-4013-9DE1-05120A4E18B1}" destId="{2679AE80-977F-4E89-AF20-E87EAB01DA21}" srcOrd="0" destOrd="0" presId="urn:microsoft.com/office/officeart/2005/8/layout/vList2"/>
    <dgm:cxn modelId="{D6274571-9436-41C0-A8E7-B53ACEB24585}" type="presParOf" srcId="{A5FD2371-40EE-4E76-837E-AC45396820B2}" destId="{2679AE80-977F-4E89-AF20-E87EAB01DA2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618815-F888-47BC-9B7A-93EE6355F2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78BBE524-0F5D-4623-896A-7DBE8C775765}">
      <dgm:prSet phldrT="[Tekst]" custT="1"/>
      <dgm:spPr/>
      <dgm:t>
        <a:bodyPr/>
        <a:lstStyle/>
        <a:p>
          <a:r>
            <a:rPr lang="hr-HR" sz="4400" dirty="0"/>
            <a:t>The role </a:t>
          </a:r>
          <a:r>
            <a:rPr lang="hr-HR" sz="4400" dirty="0" err="1"/>
            <a:t>of</a:t>
          </a:r>
          <a:r>
            <a:rPr lang="hr-HR" sz="4400" dirty="0"/>
            <a:t> AI </a:t>
          </a:r>
          <a:r>
            <a:rPr lang="hr-HR" sz="4400" dirty="0" err="1"/>
            <a:t>in</a:t>
          </a:r>
          <a:r>
            <a:rPr lang="hr-HR" sz="4400" dirty="0"/>
            <a:t> …</a:t>
          </a:r>
        </a:p>
      </dgm:t>
    </dgm:pt>
    <dgm:pt modelId="{43FBA029-E9D3-4CA4-98BA-7FD02CB6A5DB}" type="parTrans" cxnId="{8931E24A-379A-4277-B895-CE4F6B51CF31}">
      <dgm:prSet/>
      <dgm:spPr/>
      <dgm:t>
        <a:bodyPr/>
        <a:lstStyle/>
        <a:p>
          <a:endParaRPr lang="hr-HR"/>
        </a:p>
      </dgm:t>
    </dgm:pt>
    <dgm:pt modelId="{5C15070D-6E2C-4809-9A7C-40ACA91CC8AE}" type="sibTrans" cxnId="{8931E24A-379A-4277-B895-CE4F6B51CF31}">
      <dgm:prSet/>
      <dgm:spPr/>
      <dgm:t>
        <a:bodyPr/>
        <a:lstStyle/>
        <a:p>
          <a:endParaRPr lang="hr-HR"/>
        </a:p>
      </dgm:t>
    </dgm:pt>
    <dgm:pt modelId="{4B326692-A922-4DFC-B8D6-48F05D115007}">
      <dgm:prSet phldrT="[Tekst]" custT="1"/>
      <dgm:spPr/>
      <dgm:t>
        <a:bodyPr/>
        <a:lstStyle/>
        <a:p>
          <a:r>
            <a:rPr lang="hr-HR" sz="3000" dirty="0"/>
            <a:t>Group 1 and 2:</a:t>
          </a:r>
        </a:p>
        <a:p>
          <a:r>
            <a:rPr lang="hr-HR" sz="3000" dirty="0" err="1"/>
            <a:t>designing</a:t>
          </a:r>
          <a:r>
            <a:rPr lang="hr-HR" sz="3000" dirty="0"/>
            <a:t> </a:t>
          </a:r>
          <a:r>
            <a:rPr lang="hr-HR" sz="3000" dirty="0" err="1"/>
            <a:t>classroom</a:t>
          </a:r>
          <a:r>
            <a:rPr lang="hr-HR" sz="3000" dirty="0"/>
            <a:t> </a:t>
          </a:r>
          <a:r>
            <a:rPr lang="hr-HR" sz="3000" dirty="0" err="1"/>
            <a:t>tasks</a:t>
          </a:r>
          <a:endParaRPr lang="hr-HR" sz="3000" dirty="0"/>
        </a:p>
      </dgm:t>
    </dgm:pt>
    <dgm:pt modelId="{7371FD4B-3004-4C8A-BDF3-8AD331A97B2E}" type="parTrans" cxnId="{4AF83244-DA04-498B-9BE4-979D215E807E}">
      <dgm:prSet/>
      <dgm:spPr/>
      <dgm:t>
        <a:bodyPr/>
        <a:lstStyle/>
        <a:p>
          <a:endParaRPr lang="hr-HR"/>
        </a:p>
      </dgm:t>
    </dgm:pt>
    <dgm:pt modelId="{7D2265F6-0806-4F2B-BB10-87C92D75838A}" type="sibTrans" cxnId="{4AF83244-DA04-498B-9BE4-979D215E807E}">
      <dgm:prSet/>
      <dgm:spPr/>
      <dgm:t>
        <a:bodyPr/>
        <a:lstStyle/>
        <a:p>
          <a:endParaRPr lang="hr-HR"/>
        </a:p>
      </dgm:t>
    </dgm:pt>
    <dgm:pt modelId="{25EE4985-ED70-4EFA-99EA-D3952655F318}">
      <dgm:prSet phldrT="[Tekst]" custT="1"/>
      <dgm:spPr/>
      <dgm:t>
        <a:bodyPr/>
        <a:lstStyle/>
        <a:p>
          <a:r>
            <a:rPr lang="hr-HR" sz="3000" dirty="0"/>
            <a:t>Group 3 and 4:</a:t>
          </a:r>
        </a:p>
        <a:p>
          <a:r>
            <a:rPr lang="hr-HR" sz="3000" dirty="0" err="1"/>
            <a:t>designing</a:t>
          </a:r>
          <a:r>
            <a:rPr lang="hr-HR" sz="3000" dirty="0"/>
            <a:t> home </a:t>
          </a:r>
          <a:r>
            <a:rPr lang="hr-HR" sz="3000" dirty="0" err="1"/>
            <a:t>assignments</a:t>
          </a:r>
          <a:endParaRPr lang="hr-HR" sz="3000" dirty="0"/>
        </a:p>
      </dgm:t>
    </dgm:pt>
    <dgm:pt modelId="{237BC0F3-5E8D-4CC6-8FF9-5021564DCB78}" type="parTrans" cxnId="{E47011D5-8113-4EAE-A937-81C9919932C3}">
      <dgm:prSet/>
      <dgm:spPr/>
      <dgm:t>
        <a:bodyPr/>
        <a:lstStyle/>
        <a:p>
          <a:endParaRPr lang="hr-HR"/>
        </a:p>
      </dgm:t>
    </dgm:pt>
    <dgm:pt modelId="{0DC4F01C-A7B7-4F5C-AC33-1F1F13257314}" type="sibTrans" cxnId="{E47011D5-8113-4EAE-A937-81C9919932C3}">
      <dgm:prSet/>
      <dgm:spPr/>
      <dgm:t>
        <a:bodyPr/>
        <a:lstStyle/>
        <a:p>
          <a:endParaRPr lang="hr-HR"/>
        </a:p>
      </dgm:t>
    </dgm:pt>
    <dgm:pt modelId="{CEFE7F2E-AF14-465C-8A13-CC8CBBA5EDD6}">
      <dgm:prSet phldrT="[Tekst]" custT="1"/>
      <dgm:spPr/>
      <dgm:t>
        <a:bodyPr/>
        <a:lstStyle/>
        <a:p>
          <a:r>
            <a:rPr lang="hr-HR" sz="3000" dirty="0"/>
            <a:t>Group 5 and 6:</a:t>
          </a:r>
        </a:p>
        <a:p>
          <a:r>
            <a:rPr lang="hr-HR" sz="3000" dirty="0" err="1"/>
            <a:t>designing</a:t>
          </a:r>
          <a:r>
            <a:rPr lang="hr-HR" sz="3000" dirty="0"/>
            <a:t> </a:t>
          </a:r>
          <a:r>
            <a:rPr lang="hr-HR" sz="3000" dirty="0" err="1"/>
            <a:t>assessment</a:t>
          </a:r>
          <a:r>
            <a:rPr lang="hr-HR" sz="3000" dirty="0"/>
            <a:t> </a:t>
          </a:r>
          <a:r>
            <a:rPr lang="hr-HR" sz="3000" dirty="0" err="1"/>
            <a:t>tasks</a:t>
          </a:r>
          <a:endParaRPr lang="hr-HR" sz="3000" dirty="0"/>
        </a:p>
      </dgm:t>
    </dgm:pt>
    <dgm:pt modelId="{313320D7-6416-40BD-AABF-947DFB06C245}" type="parTrans" cxnId="{040A0BEB-2B12-4C24-8480-069D0AE4DDD3}">
      <dgm:prSet/>
      <dgm:spPr/>
      <dgm:t>
        <a:bodyPr/>
        <a:lstStyle/>
        <a:p>
          <a:endParaRPr lang="hr-HR"/>
        </a:p>
      </dgm:t>
    </dgm:pt>
    <dgm:pt modelId="{3102D3FA-6BA1-4E50-93CD-E43C2A8129D5}" type="sibTrans" cxnId="{040A0BEB-2B12-4C24-8480-069D0AE4DDD3}">
      <dgm:prSet/>
      <dgm:spPr/>
      <dgm:t>
        <a:bodyPr/>
        <a:lstStyle/>
        <a:p>
          <a:endParaRPr lang="hr-HR"/>
        </a:p>
      </dgm:t>
    </dgm:pt>
    <dgm:pt modelId="{0CAD094F-707C-4BE7-B4EC-7BE4E9097465}" type="pres">
      <dgm:prSet presAssocID="{6E618815-F888-47BC-9B7A-93EE6355F2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549FA9-5DA0-41A3-AA1E-0DF0FF80C508}" type="pres">
      <dgm:prSet presAssocID="{78BBE524-0F5D-4623-896A-7DBE8C775765}" presName="hierRoot1" presStyleCnt="0">
        <dgm:presLayoutVars>
          <dgm:hierBranch val="init"/>
        </dgm:presLayoutVars>
      </dgm:prSet>
      <dgm:spPr/>
    </dgm:pt>
    <dgm:pt modelId="{416A2130-DD4B-4074-9C3C-6E0B52131A76}" type="pres">
      <dgm:prSet presAssocID="{78BBE524-0F5D-4623-896A-7DBE8C775765}" presName="rootComposite1" presStyleCnt="0"/>
      <dgm:spPr/>
    </dgm:pt>
    <dgm:pt modelId="{8D53920D-DA12-4B27-BCEB-8BA0E7BD599B}" type="pres">
      <dgm:prSet presAssocID="{78BBE524-0F5D-4623-896A-7DBE8C775765}" presName="rootText1" presStyleLbl="node0" presStyleIdx="0" presStyleCnt="1">
        <dgm:presLayoutVars>
          <dgm:chPref val="3"/>
        </dgm:presLayoutVars>
      </dgm:prSet>
      <dgm:spPr/>
    </dgm:pt>
    <dgm:pt modelId="{09F1313C-7FC6-45F5-B22E-36D5E87FCE7E}" type="pres">
      <dgm:prSet presAssocID="{78BBE524-0F5D-4623-896A-7DBE8C775765}" presName="rootConnector1" presStyleLbl="node1" presStyleIdx="0" presStyleCnt="0"/>
      <dgm:spPr/>
    </dgm:pt>
    <dgm:pt modelId="{2AFCE49C-269B-4C89-BE49-CD3E5F7ACDC1}" type="pres">
      <dgm:prSet presAssocID="{78BBE524-0F5D-4623-896A-7DBE8C775765}" presName="hierChild2" presStyleCnt="0"/>
      <dgm:spPr/>
    </dgm:pt>
    <dgm:pt modelId="{075DAF1C-4A31-4C76-B910-2152A40F3B4A}" type="pres">
      <dgm:prSet presAssocID="{7371FD4B-3004-4C8A-BDF3-8AD331A97B2E}" presName="Name37" presStyleLbl="parChTrans1D2" presStyleIdx="0" presStyleCnt="3"/>
      <dgm:spPr/>
    </dgm:pt>
    <dgm:pt modelId="{93D1D91B-814A-43D0-92AB-81F4D652802B}" type="pres">
      <dgm:prSet presAssocID="{4B326692-A922-4DFC-B8D6-48F05D115007}" presName="hierRoot2" presStyleCnt="0">
        <dgm:presLayoutVars>
          <dgm:hierBranch val="init"/>
        </dgm:presLayoutVars>
      </dgm:prSet>
      <dgm:spPr/>
    </dgm:pt>
    <dgm:pt modelId="{46705EFD-E156-4C60-ABEC-FD6ADB054D0F}" type="pres">
      <dgm:prSet presAssocID="{4B326692-A922-4DFC-B8D6-48F05D115007}" presName="rootComposite" presStyleCnt="0"/>
      <dgm:spPr/>
    </dgm:pt>
    <dgm:pt modelId="{8FA87E19-935B-4202-B1F0-2E8C6F45BED3}" type="pres">
      <dgm:prSet presAssocID="{4B326692-A922-4DFC-B8D6-48F05D115007}" presName="rootText" presStyleLbl="node2" presStyleIdx="0" presStyleCnt="3">
        <dgm:presLayoutVars>
          <dgm:chPref val="3"/>
        </dgm:presLayoutVars>
      </dgm:prSet>
      <dgm:spPr/>
    </dgm:pt>
    <dgm:pt modelId="{49E840FA-8B59-45A7-8BC6-782995494F04}" type="pres">
      <dgm:prSet presAssocID="{4B326692-A922-4DFC-B8D6-48F05D115007}" presName="rootConnector" presStyleLbl="node2" presStyleIdx="0" presStyleCnt="3"/>
      <dgm:spPr/>
    </dgm:pt>
    <dgm:pt modelId="{72C09A0F-CDC2-4CA5-A5ED-2CFD6DBD1828}" type="pres">
      <dgm:prSet presAssocID="{4B326692-A922-4DFC-B8D6-48F05D115007}" presName="hierChild4" presStyleCnt="0"/>
      <dgm:spPr/>
    </dgm:pt>
    <dgm:pt modelId="{85DE7E45-7529-4081-863A-EF26E9ABE558}" type="pres">
      <dgm:prSet presAssocID="{4B326692-A922-4DFC-B8D6-48F05D115007}" presName="hierChild5" presStyleCnt="0"/>
      <dgm:spPr/>
    </dgm:pt>
    <dgm:pt modelId="{EF387F46-56D1-470E-A431-D6E1F9FE7068}" type="pres">
      <dgm:prSet presAssocID="{237BC0F3-5E8D-4CC6-8FF9-5021564DCB78}" presName="Name37" presStyleLbl="parChTrans1D2" presStyleIdx="1" presStyleCnt="3"/>
      <dgm:spPr/>
    </dgm:pt>
    <dgm:pt modelId="{EBA1C673-98F1-484B-BCE0-A6784CE5F6F2}" type="pres">
      <dgm:prSet presAssocID="{25EE4985-ED70-4EFA-99EA-D3952655F318}" presName="hierRoot2" presStyleCnt="0">
        <dgm:presLayoutVars>
          <dgm:hierBranch val="init"/>
        </dgm:presLayoutVars>
      </dgm:prSet>
      <dgm:spPr/>
    </dgm:pt>
    <dgm:pt modelId="{AD9AB4FB-756A-4192-A9F1-FE7C4DB33F36}" type="pres">
      <dgm:prSet presAssocID="{25EE4985-ED70-4EFA-99EA-D3952655F318}" presName="rootComposite" presStyleCnt="0"/>
      <dgm:spPr/>
    </dgm:pt>
    <dgm:pt modelId="{8254618B-1091-459F-8973-375073BF7263}" type="pres">
      <dgm:prSet presAssocID="{25EE4985-ED70-4EFA-99EA-D3952655F318}" presName="rootText" presStyleLbl="node2" presStyleIdx="1" presStyleCnt="3">
        <dgm:presLayoutVars>
          <dgm:chPref val="3"/>
        </dgm:presLayoutVars>
      </dgm:prSet>
      <dgm:spPr/>
    </dgm:pt>
    <dgm:pt modelId="{E6A682F4-E518-4803-888E-FB14479CE14D}" type="pres">
      <dgm:prSet presAssocID="{25EE4985-ED70-4EFA-99EA-D3952655F318}" presName="rootConnector" presStyleLbl="node2" presStyleIdx="1" presStyleCnt="3"/>
      <dgm:spPr/>
    </dgm:pt>
    <dgm:pt modelId="{EECE3CBF-2145-4DEF-AB4A-0A71D74E618A}" type="pres">
      <dgm:prSet presAssocID="{25EE4985-ED70-4EFA-99EA-D3952655F318}" presName="hierChild4" presStyleCnt="0"/>
      <dgm:spPr/>
    </dgm:pt>
    <dgm:pt modelId="{311ECE6F-5952-4A79-A6EC-1C7A16809ECF}" type="pres">
      <dgm:prSet presAssocID="{25EE4985-ED70-4EFA-99EA-D3952655F318}" presName="hierChild5" presStyleCnt="0"/>
      <dgm:spPr/>
    </dgm:pt>
    <dgm:pt modelId="{DB8993ED-65D2-4386-9DA8-CC8DE55890F4}" type="pres">
      <dgm:prSet presAssocID="{313320D7-6416-40BD-AABF-947DFB06C245}" presName="Name37" presStyleLbl="parChTrans1D2" presStyleIdx="2" presStyleCnt="3"/>
      <dgm:spPr/>
    </dgm:pt>
    <dgm:pt modelId="{DE25ABA6-5FC9-4FFE-8FBE-86612239F90D}" type="pres">
      <dgm:prSet presAssocID="{CEFE7F2E-AF14-465C-8A13-CC8CBBA5EDD6}" presName="hierRoot2" presStyleCnt="0">
        <dgm:presLayoutVars>
          <dgm:hierBranch val="init"/>
        </dgm:presLayoutVars>
      </dgm:prSet>
      <dgm:spPr/>
    </dgm:pt>
    <dgm:pt modelId="{F5576150-317D-48D9-9D88-988141EBB716}" type="pres">
      <dgm:prSet presAssocID="{CEFE7F2E-AF14-465C-8A13-CC8CBBA5EDD6}" presName="rootComposite" presStyleCnt="0"/>
      <dgm:spPr/>
    </dgm:pt>
    <dgm:pt modelId="{6E086871-89F0-41A7-8279-52473A8BAEFE}" type="pres">
      <dgm:prSet presAssocID="{CEFE7F2E-AF14-465C-8A13-CC8CBBA5EDD6}" presName="rootText" presStyleLbl="node2" presStyleIdx="2" presStyleCnt="3">
        <dgm:presLayoutVars>
          <dgm:chPref val="3"/>
        </dgm:presLayoutVars>
      </dgm:prSet>
      <dgm:spPr/>
    </dgm:pt>
    <dgm:pt modelId="{E71368DE-BCF6-4DB4-8961-D8C4E8CF5C62}" type="pres">
      <dgm:prSet presAssocID="{CEFE7F2E-AF14-465C-8A13-CC8CBBA5EDD6}" presName="rootConnector" presStyleLbl="node2" presStyleIdx="2" presStyleCnt="3"/>
      <dgm:spPr/>
    </dgm:pt>
    <dgm:pt modelId="{DCAA2AAB-DD99-4DAE-B31C-40D51A6E1065}" type="pres">
      <dgm:prSet presAssocID="{CEFE7F2E-AF14-465C-8A13-CC8CBBA5EDD6}" presName="hierChild4" presStyleCnt="0"/>
      <dgm:spPr/>
    </dgm:pt>
    <dgm:pt modelId="{A9B9D52F-1BF3-4C3A-9411-717166E1F69D}" type="pres">
      <dgm:prSet presAssocID="{CEFE7F2E-AF14-465C-8A13-CC8CBBA5EDD6}" presName="hierChild5" presStyleCnt="0"/>
      <dgm:spPr/>
    </dgm:pt>
    <dgm:pt modelId="{00200B25-B0BD-482B-B4CE-7F31B3DD9539}" type="pres">
      <dgm:prSet presAssocID="{78BBE524-0F5D-4623-896A-7DBE8C775765}" presName="hierChild3" presStyleCnt="0"/>
      <dgm:spPr/>
    </dgm:pt>
  </dgm:ptLst>
  <dgm:cxnLst>
    <dgm:cxn modelId="{84E62F0D-9C52-4E3A-93DE-872E543476A4}" type="presOf" srcId="{4B326692-A922-4DFC-B8D6-48F05D115007}" destId="{49E840FA-8B59-45A7-8BC6-782995494F04}" srcOrd="1" destOrd="0" presId="urn:microsoft.com/office/officeart/2005/8/layout/orgChart1"/>
    <dgm:cxn modelId="{93165911-2C81-4668-A57E-60D1057E3E05}" type="presOf" srcId="{78BBE524-0F5D-4623-896A-7DBE8C775765}" destId="{8D53920D-DA12-4B27-BCEB-8BA0E7BD599B}" srcOrd="0" destOrd="0" presId="urn:microsoft.com/office/officeart/2005/8/layout/orgChart1"/>
    <dgm:cxn modelId="{D8F78B21-93D4-4710-9F73-DBCE969E0E31}" type="presOf" srcId="{237BC0F3-5E8D-4CC6-8FF9-5021564DCB78}" destId="{EF387F46-56D1-470E-A431-D6E1F9FE7068}" srcOrd="0" destOrd="0" presId="urn:microsoft.com/office/officeart/2005/8/layout/orgChart1"/>
    <dgm:cxn modelId="{5E878622-B816-4027-8F6E-85E1EBA10152}" type="presOf" srcId="{25EE4985-ED70-4EFA-99EA-D3952655F318}" destId="{E6A682F4-E518-4803-888E-FB14479CE14D}" srcOrd="1" destOrd="0" presId="urn:microsoft.com/office/officeart/2005/8/layout/orgChart1"/>
    <dgm:cxn modelId="{09E8422A-33CA-42E4-9E08-F41A4454B2E4}" type="presOf" srcId="{CEFE7F2E-AF14-465C-8A13-CC8CBBA5EDD6}" destId="{6E086871-89F0-41A7-8279-52473A8BAEFE}" srcOrd="0" destOrd="0" presId="urn:microsoft.com/office/officeart/2005/8/layout/orgChart1"/>
    <dgm:cxn modelId="{0623FC2D-75AE-488B-AF47-33054A1882C2}" type="presOf" srcId="{78BBE524-0F5D-4623-896A-7DBE8C775765}" destId="{09F1313C-7FC6-45F5-B22E-36D5E87FCE7E}" srcOrd="1" destOrd="0" presId="urn:microsoft.com/office/officeart/2005/8/layout/orgChart1"/>
    <dgm:cxn modelId="{4AF83244-DA04-498B-9BE4-979D215E807E}" srcId="{78BBE524-0F5D-4623-896A-7DBE8C775765}" destId="{4B326692-A922-4DFC-B8D6-48F05D115007}" srcOrd="0" destOrd="0" parTransId="{7371FD4B-3004-4C8A-BDF3-8AD331A97B2E}" sibTransId="{7D2265F6-0806-4F2B-BB10-87C92D75838A}"/>
    <dgm:cxn modelId="{8931E24A-379A-4277-B895-CE4F6B51CF31}" srcId="{6E618815-F888-47BC-9B7A-93EE6355F2C3}" destId="{78BBE524-0F5D-4623-896A-7DBE8C775765}" srcOrd="0" destOrd="0" parTransId="{43FBA029-E9D3-4CA4-98BA-7FD02CB6A5DB}" sibTransId="{5C15070D-6E2C-4809-9A7C-40ACA91CC8AE}"/>
    <dgm:cxn modelId="{ABC8166C-CB06-48F3-B5C6-4B44544462B0}" type="presOf" srcId="{313320D7-6416-40BD-AABF-947DFB06C245}" destId="{DB8993ED-65D2-4386-9DA8-CC8DE55890F4}" srcOrd="0" destOrd="0" presId="urn:microsoft.com/office/officeart/2005/8/layout/orgChart1"/>
    <dgm:cxn modelId="{FCF07B50-2BCB-45E5-A9A5-8A25AC632E28}" type="presOf" srcId="{6E618815-F888-47BC-9B7A-93EE6355F2C3}" destId="{0CAD094F-707C-4BE7-B4EC-7BE4E9097465}" srcOrd="0" destOrd="0" presId="urn:microsoft.com/office/officeart/2005/8/layout/orgChart1"/>
    <dgm:cxn modelId="{3A0C2498-C7AB-439D-B6B4-B7A2AD450CB6}" type="presOf" srcId="{CEFE7F2E-AF14-465C-8A13-CC8CBBA5EDD6}" destId="{E71368DE-BCF6-4DB4-8961-D8C4E8CF5C62}" srcOrd="1" destOrd="0" presId="urn:microsoft.com/office/officeart/2005/8/layout/orgChart1"/>
    <dgm:cxn modelId="{A4A0BFA7-0394-4865-B0F8-EF567C4723BF}" type="presOf" srcId="{25EE4985-ED70-4EFA-99EA-D3952655F318}" destId="{8254618B-1091-459F-8973-375073BF7263}" srcOrd="0" destOrd="0" presId="urn:microsoft.com/office/officeart/2005/8/layout/orgChart1"/>
    <dgm:cxn modelId="{EA4378B7-9CCE-4648-9280-0AA170439D30}" type="presOf" srcId="{7371FD4B-3004-4C8A-BDF3-8AD331A97B2E}" destId="{075DAF1C-4A31-4C76-B910-2152A40F3B4A}" srcOrd="0" destOrd="0" presId="urn:microsoft.com/office/officeart/2005/8/layout/orgChart1"/>
    <dgm:cxn modelId="{E47011D5-8113-4EAE-A937-81C9919932C3}" srcId="{78BBE524-0F5D-4623-896A-7DBE8C775765}" destId="{25EE4985-ED70-4EFA-99EA-D3952655F318}" srcOrd="1" destOrd="0" parTransId="{237BC0F3-5E8D-4CC6-8FF9-5021564DCB78}" sibTransId="{0DC4F01C-A7B7-4F5C-AC33-1F1F13257314}"/>
    <dgm:cxn modelId="{040A0BEB-2B12-4C24-8480-069D0AE4DDD3}" srcId="{78BBE524-0F5D-4623-896A-7DBE8C775765}" destId="{CEFE7F2E-AF14-465C-8A13-CC8CBBA5EDD6}" srcOrd="2" destOrd="0" parTransId="{313320D7-6416-40BD-AABF-947DFB06C245}" sibTransId="{3102D3FA-6BA1-4E50-93CD-E43C2A8129D5}"/>
    <dgm:cxn modelId="{A642F2FA-C7D9-4BA6-9370-1B9F028EEEB0}" type="presOf" srcId="{4B326692-A922-4DFC-B8D6-48F05D115007}" destId="{8FA87E19-935B-4202-B1F0-2E8C6F45BED3}" srcOrd="0" destOrd="0" presId="urn:microsoft.com/office/officeart/2005/8/layout/orgChart1"/>
    <dgm:cxn modelId="{F2878D0B-2A1E-459B-8427-B18B8A2B50F2}" type="presParOf" srcId="{0CAD094F-707C-4BE7-B4EC-7BE4E9097465}" destId="{4B549FA9-5DA0-41A3-AA1E-0DF0FF80C508}" srcOrd="0" destOrd="0" presId="urn:microsoft.com/office/officeart/2005/8/layout/orgChart1"/>
    <dgm:cxn modelId="{98BB95A6-EDEF-47E1-8AAB-74BE816645CF}" type="presParOf" srcId="{4B549FA9-5DA0-41A3-AA1E-0DF0FF80C508}" destId="{416A2130-DD4B-4074-9C3C-6E0B52131A76}" srcOrd="0" destOrd="0" presId="urn:microsoft.com/office/officeart/2005/8/layout/orgChart1"/>
    <dgm:cxn modelId="{71F48FEB-B76C-4103-AD64-239470942CE0}" type="presParOf" srcId="{416A2130-DD4B-4074-9C3C-6E0B52131A76}" destId="{8D53920D-DA12-4B27-BCEB-8BA0E7BD599B}" srcOrd="0" destOrd="0" presId="urn:microsoft.com/office/officeart/2005/8/layout/orgChart1"/>
    <dgm:cxn modelId="{E03BC1DD-E237-4502-8F21-AA4772B7F541}" type="presParOf" srcId="{416A2130-DD4B-4074-9C3C-6E0B52131A76}" destId="{09F1313C-7FC6-45F5-B22E-36D5E87FCE7E}" srcOrd="1" destOrd="0" presId="urn:microsoft.com/office/officeart/2005/8/layout/orgChart1"/>
    <dgm:cxn modelId="{54B91F60-7FC8-4D35-BC15-C5DF8FF3FB95}" type="presParOf" srcId="{4B549FA9-5DA0-41A3-AA1E-0DF0FF80C508}" destId="{2AFCE49C-269B-4C89-BE49-CD3E5F7ACDC1}" srcOrd="1" destOrd="0" presId="urn:microsoft.com/office/officeart/2005/8/layout/orgChart1"/>
    <dgm:cxn modelId="{3CE64561-8229-410E-BF32-21D23A758D04}" type="presParOf" srcId="{2AFCE49C-269B-4C89-BE49-CD3E5F7ACDC1}" destId="{075DAF1C-4A31-4C76-B910-2152A40F3B4A}" srcOrd="0" destOrd="0" presId="urn:microsoft.com/office/officeart/2005/8/layout/orgChart1"/>
    <dgm:cxn modelId="{4CF921AC-960C-4B5E-AD0E-E01572783FE8}" type="presParOf" srcId="{2AFCE49C-269B-4C89-BE49-CD3E5F7ACDC1}" destId="{93D1D91B-814A-43D0-92AB-81F4D652802B}" srcOrd="1" destOrd="0" presId="urn:microsoft.com/office/officeart/2005/8/layout/orgChart1"/>
    <dgm:cxn modelId="{8C95A1C5-BA25-4648-A854-5E2097FEFA7B}" type="presParOf" srcId="{93D1D91B-814A-43D0-92AB-81F4D652802B}" destId="{46705EFD-E156-4C60-ABEC-FD6ADB054D0F}" srcOrd="0" destOrd="0" presId="urn:microsoft.com/office/officeart/2005/8/layout/orgChart1"/>
    <dgm:cxn modelId="{94625FE4-610D-4892-9989-6CF15C930E5E}" type="presParOf" srcId="{46705EFD-E156-4C60-ABEC-FD6ADB054D0F}" destId="{8FA87E19-935B-4202-B1F0-2E8C6F45BED3}" srcOrd="0" destOrd="0" presId="urn:microsoft.com/office/officeart/2005/8/layout/orgChart1"/>
    <dgm:cxn modelId="{60AC45E2-2314-4CF5-86FA-C55C1943CC22}" type="presParOf" srcId="{46705EFD-E156-4C60-ABEC-FD6ADB054D0F}" destId="{49E840FA-8B59-45A7-8BC6-782995494F04}" srcOrd="1" destOrd="0" presId="urn:microsoft.com/office/officeart/2005/8/layout/orgChart1"/>
    <dgm:cxn modelId="{6B96C42D-7244-48CA-9C68-4E41A1B5865B}" type="presParOf" srcId="{93D1D91B-814A-43D0-92AB-81F4D652802B}" destId="{72C09A0F-CDC2-4CA5-A5ED-2CFD6DBD1828}" srcOrd="1" destOrd="0" presId="urn:microsoft.com/office/officeart/2005/8/layout/orgChart1"/>
    <dgm:cxn modelId="{C2F575EE-6627-4A81-9371-4857C7D5C686}" type="presParOf" srcId="{93D1D91B-814A-43D0-92AB-81F4D652802B}" destId="{85DE7E45-7529-4081-863A-EF26E9ABE558}" srcOrd="2" destOrd="0" presId="urn:microsoft.com/office/officeart/2005/8/layout/orgChart1"/>
    <dgm:cxn modelId="{E9D0CE6B-4310-486F-BE79-94DA769D34E4}" type="presParOf" srcId="{2AFCE49C-269B-4C89-BE49-CD3E5F7ACDC1}" destId="{EF387F46-56D1-470E-A431-D6E1F9FE7068}" srcOrd="2" destOrd="0" presId="urn:microsoft.com/office/officeart/2005/8/layout/orgChart1"/>
    <dgm:cxn modelId="{E1546A93-5260-47E6-B3F0-B210CD57DDB3}" type="presParOf" srcId="{2AFCE49C-269B-4C89-BE49-CD3E5F7ACDC1}" destId="{EBA1C673-98F1-484B-BCE0-A6784CE5F6F2}" srcOrd="3" destOrd="0" presId="urn:microsoft.com/office/officeart/2005/8/layout/orgChart1"/>
    <dgm:cxn modelId="{4ED71081-2E12-47D0-9301-85B7BEF4554A}" type="presParOf" srcId="{EBA1C673-98F1-484B-BCE0-A6784CE5F6F2}" destId="{AD9AB4FB-756A-4192-A9F1-FE7C4DB33F36}" srcOrd="0" destOrd="0" presId="urn:microsoft.com/office/officeart/2005/8/layout/orgChart1"/>
    <dgm:cxn modelId="{E595EC33-3F81-4978-858C-45C4BC1FA0A9}" type="presParOf" srcId="{AD9AB4FB-756A-4192-A9F1-FE7C4DB33F36}" destId="{8254618B-1091-459F-8973-375073BF7263}" srcOrd="0" destOrd="0" presId="urn:microsoft.com/office/officeart/2005/8/layout/orgChart1"/>
    <dgm:cxn modelId="{30C6BE05-35D8-4B2E-A5A7-206D63EDE997}" type="presParOf" srcId="{AD9AB4FB-756A-4192-A9F1-FE7C4DB33F36}" destId="{E6A682F4-E518-4803-888E-FB14479CE14D}" srcOrd="1" destOrd="0" presId="urn:microsoft.com/office/officeart/2005/8/layout/orgChart1"/>
    <dgm:cxn modelId="{48635FCC-C7C3-4AD7-90CC-86978C2CDE05}" type="presParOf" srcId="{EBA1C673-98F1-484B-BCE0-A6784CE5F6F2}" destId="{EECE3CBF-2145-4DEF-AB4A-0A71D74E618A}" srcOrd="1" destOrd="0" presId="urn:microsoft.com/office/officeart/2005/8/layout/orgChart1"/>
    <dgm:cxn modelId="{6A70F98A-393A-4349-960F-0A65EF52F338}" type="presParOf" srcId="{EBA1C673-98F1-484B-BCE0-A6784CE5F6F2}" destId="{311ECE6F-5952-4A79-A6EC-1C7A16809ECF}" srcOrd="2" destOrd="0" presId="urn:microsoft.com/office/officeart/2005/8/layout/orgChart1"/>
    <dgm:cxn modelId="{12202840-4BF1-4C41-98D9-2D27A54FF50C}" type="presParOf" srcId="{2AFCE49C-269B-4C89-BE49-CD3E5F7ACDC1}" destId="{DB8993ED-65D2-4386-9DA8-CC8DE55890F4}" srcOrd="4" destOrd="0" presId="urn:microsoft.com/office/officeart/2005/8/layout/orgChart1"/>
    <dgm:cxn modelId="{EA17D8D8-7E28-4F76-A11B-3062F15B7193}" type="presParOf" srcId="{2AFCE49C-269B-4C89-BE49-CD3E5F7ACDC1}" destId="{DE25ABA6-5FC9-4FFE-8FBE-86612239F90D}" srcOrd="5" destOrd="0" presId="urn:microsoft.com/office/officeart/2005/8/layout/orgChart1"/>
    <dgm:cxn modelId="{46066CE5-551E-4426-8B58-CBC84917FEF8}" type="presParOf" srcId="{DE25ABA6-5FC9-4FFE-8FBE-86612239F90D}" destId="{F5576150-317D-48D9-9D88-988141EBB716}" srcOrd="0" destOrd="0" presId="urn:microsoft.com/office/officeart/2005/8/layout/orgChart1"/>
    <dgm:cxn modelId="{D4956707-3F24-4176-B0B8-EEEC4F6AAFDD}" type="presParOf" srcId="{F5576150-317D-48D9-9D88-988141EBB716}" destId="{6E086871-89F0-41A7-8279-52473A8BAEFE}" srcOrd="0" destOrd="0" presId="urn:microsoft.com/office/officeart/2005/8/layout/orgChart1"/>
    <dgm:cxn modelId="{219717E9-4D76-4DBC-9C81-631371FF1BE4}" type="presParOf" srcId="{F5576150-317D-48D9-9D88-988141EBB716}" destId="{E71368DE-BCF6-4DB4-8961-D8C4E8CF5C62}" srcOrd="1" destOrd="0" presId="urn:microsoft.com/office/officeart/2005/8/layout/orgChart1"/>
    <dgm:cxn modelId="{628897C1-DB48-482A-8B1F-35034B73B687}" type="presParOf" srcId="{DE25ABA6-5FC9-4FFE-8FBE-86612239F90D}" destId="{DCAA2AAB-DD99-4DAE-B31C-40D51A6E1065}" srcOrd="1" destOrd="0" presId="urn:microsoft.com/office/officeart/2005/8/layout/orgChart1"/>
    <dgm:cxn modelId="{EDF6A7E4-C7C4-4574-950B-F9D38AC57BE6}" type="presParOf" srcId="{DE25ABA6-5FC9-4FFE-8FBE-86612239F90D}" destId="{A9B9D52F-1BF3-4C3A-9411-717166E1F69D}" srcOrd="2" destOrd="0" presId="urn:microsoft.com/office/officeart/2005/8/layout/orgChart1"/>
    <dgm:cxn modelId="{70E80F85-90FC-464A-871B-8516A63AF692}" type="presParOf" srcId="{4B549FA9-5DA0-41A3-AA1E-0DF0FF80C508}" destId="{00200B25-B0BD-482B-B4CE-7F31B3DD95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49A4DE-0EC6-4D75-930B-A40D5D931A41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D50DDFFC-8420-4AD8-9575-D8FCD9CA4F6A}">
      <dgm:prSet phldrT="[Tekst]" custT="1"/>
      <dgm:spPr/>
      <dgm:t>
        <a:bodyPr/>
        <a:lstStyle/>
        <a:p>
          <a:r>
            <a:rPr lang="hr-HR" sz="2600" dirty="0"/>
            <a:t>AI as </a:t>
          </a:r>
          <a:r>
            <a:rPr lang="hr-HR" sz="2600" dirty="0" err="1"/>
            <a:t>force</a:t>
          </a:r>
          <a:r>
            <a:rPr lang="hr-HR" sz="2600" dirty="0"/>
            <a:t> </a:t>
          </a:r>
          <a:r>
            <a:rPr lang="hr-HR" sz="2600" dirty="0" err="1"/>
            <a:t>multiplier</a:t>
          </a:r>
          <a:endParaRPr lang="hr-HR" sz="2600" dirty="0"/>
        </a:p>
      </dgm:t>
    </dgm:pt>
    <dgm:pt modelId="{F0BA6370-EF76-495D-A858-2C035CCDFB41}" type="parTrans" cxnId="{E112BE05-4704-4A26-BDDB-669844DC9251}">
      <dgm:prSet/>
      <dgm:spPr/>
      <dgm:t>
        <a:bodyPr/>
        <a:lstStyle/>
        <a:p>
          <a:endParaRPr lang="hr-HR"/>
        </a:p>
      </dgm:t>
    </dgm:pt>
    <dgm:pt modelId="{533C8342-B199-4DAA-B121-5C9EECA94C56}" type="sibTrans" cxnId="{E112BE05-4704-4A26-BDDB-669844DC9251}">
      <dgm:prSet/>
      <dgm:spPr/>
      <dgm:t>
        <a:bodyPr/>
        <a:lstStyle/>
        <a:p>
          <a:endParaRPr lang="hr-HR"/>
        </a:p>
      </dgm:t>
    </dgm:pt>
    <dgm:pt modelId="{3B27A43A-7579-4B58-8CF9-F8720FDA4EAD}">
      <dgm:prSet phldrT="[Tekst]" custT="1"/>
      <dgm:spPr/>
      <dgm:t>
        <a:bodyPr/>
        <a:lstStyle/>
        <a:p>
          <a:r>
            <a:rPr lang="hr-HR" sz="2600" dirty="0"/>
            <a:t>Human </a:t>
          </a:r>
          <a:r>
            <a:rPr lang="hr-HR" sz="2600" dirty="0" err="1"/>
            <a:t>review</a:t>
          </a:r>
          <a:r>
            <a:rPr lang="hr-HR" sz="2600" dirty="0"/>
            <a:t> </a:t>
          </a:r>
          <a:r>
            <a:rPr lang="hr-HR" sz="2600" dirty="0" err="1"/>
            <a:t>needed</a:t>
          </a:r>
          <a:endParaRPr lang="hr-HR" sz="2600" dirty="0"/>
        </a:p>
        <a:p>
          <a:r>
            <a:rPr lang="hr-HR" sz="2600" dirty="0"/>
            <a:t>OPSEC </a:t>
          </a:r>
          <a:r>
            <a:rPr lang="hr-HR" sz="2600" dirty="0" err="1"/>
            <a:t>risks</a:t>
          </a:r>
          <a:endParaRPr lang="hr-HR" sz="2600" dirty="0"/>
        </a:p>
      </dgm:t>
    </dgm:pt>
    <dgm:pt modelId="{F636CA86-020F-482B-9D8C-3DE76849A8AC}" type="parTrans" cxnId="{AD58AD2D-DE7F-40CC-9525-60CFEE52915F}">
      <dgm:prSet/>
      <dgm:spPr/>
      <dgm:t>
        <a:bodyPr/>
        <a:lstStyle/>
        <a:p>
          <a:endParaRPr lang="hr-HR"/>
        </a:p>
      </dgm:t>
    </dgm:pt>
    <dgm:pt modelId="{07B74D57-5604-4CEB-A773-96081ACF67DF}" type="sibTrans" cxnId="{AD58AD2D-DE7F-40CC-9525-60CFEE52915F}">
      <dgm:prSet/>
      <dgm:spPr/>
      <dgm:t>
        <a:bodyPr/>
        <a:lstStyle/>
        <a:p>
          <a:endParaRPr lang="hr-HR"/>
        </a:p>
      </dgm:t>
    </dgm:pt>
    <dgm:pt modelId="{AE3B92C1-0CD9-45B8-87EF-523107B1649C}" type="pres">
      <dgm:prSet presAssocID="{DF49A4DE-0EC6-4D75-930B-A40D5D931A41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50B211E9-2CA4-4F40-901B-BFA02A54F94B}" type="pres">
      <dgm:prSet presAssocID="{DF49A4DE-0EC6-4D75-930B-A40D5D931A41}" presName="Background" presStyleLbl="bgImgPlace1" presStyleIdx="0" presStyleCnt="1" custScaleY="134050"/>
      <dgm:spPr/>
    </dgm:pt>
    <dgm:pt modelId="{B2AA5036-62B2-4CCC-8BC6-E4689ACE8C71}" type="pres">
      <dgm:prSet presAssocID="{DF49A4DE-0EC6-4D75-930B-A40D5D931A41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F9066945-AF87-4214-A2EA-669C1EF5F52E}" type="pres">
      <dgm:prSet presAssocID="{DF49A4DE-0EC6-4D75-930B-A40D5D931A41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AC30B6E9-C998-4FB3-B016-08B3699DFF4B}" type="pres">
      <dgm:prSet presAssocID="{DF49A4DE-0EC6-4D75-930B-A40D5D931A41}" presName="Plus" presStyleLbl="alignNode1" presStyleIdx="0" presStyleCnt="2"/>
      <dgm:spPr/>
    </dgm:pt>
    <dgm:pt modelId="{F07BD35B-C1C0-4B25-A0DE-22F39118C6DE}" type="pres">
      <dgm:prSet presAssocID="{DF49A4DE-0EC6-4D75-930B-A40D5D931A41}" presName="Minus" presStyleLbl="alignNode1" presStyleIdx="1" presStyleCnt="2"/>
      <dgm:spPr/>
    </dgm:pt>
    <dgm:pt modelId="{6838018D-1BF4-40E1-A56B-05226993F360}" type="pres">
      <dgm:prSet presAssocID="{DF49A4DE-0EC6-4D75-930B-A40D5D931A41}" presName="Divider" presStyleLbl="parChTrans1D1" presStyleIdx="0" presStyleCnt="1"/>
      <dgm:spPr/>
    </dgm:pt>
  </dgm:ptLst>
  <dgm:cxnLst>
    <dgm:cxn modelId="{E112BE05-4704-4A26-BDDB-669844DC9251}" srcId="{DF49A4DE-0EC6-4D75-930B-A40D5D931A41}" destId="{D50DDFFC-8420-4AD8-9575-D8FCD9CA4F6A}" srcOrd="0" destOrd="0" parTransId="{F0BA6370-EF76-495D-A858-2C035CCDFB41}" sibTransId="{533C8342-B199-4DAA-B121-5C9EECA94C56}"/>
    <dgm:cxn modelId="{C62F5307-9D58-4895-BF93-8637F9BA7C18}" type="presOf" srcId="{DF49A4DE-0EC6-4D75-930B-A40D5D931A41}" destId="{AE3B92C1-0CD9-45B8-87EF-523107B1649C}" srcOrd="0" destOrd="0" presId="urn:microsoft.com/office/officeart/2009/3/layout/PlusandMinus"/>
    <dgm:cxn modelId="{AD58AD2D-DE7F-40CC-9525-60CFEE52915F}" srcId="{DF49A4DE-0EC6-4D75-930B-A40D5D931A41}" destId="{3B27A43A-7579-4B58-8CF9-F8720FDA4EAD}" srcOrd="1" destOrd="0" parTransId="{F636CA86-020F-482B-9D8C-3DE76849A8AC}" sibTransId="{07B74D57-5604-4CEB-A773-96081ACF67DF}"/>
    <dgm:cxn modelId="{3C3CF675-4671-4A52-AE03-1BCFD8E3E047}" type="presOf" srcId="{3B27A43A-7579-4B58-8CF9-F8720FDA4EAD}" destId="{F9066945-AF87-4214-A2EA-669C1EF5F52E}" srcOrd="0" destOrd="0" presId="urn:microsoft.com/office/officeart/2009/3/layout/PlusandMinus"/>
    <dgm:cxn modelId="{E0D08AF6-2976-4A22-8F99-681AFE988523}" type="presOf" srcId="{D50DDFFC-8420-4AD8-9575-D8FCD9CA4F6A}" destId="{B2AA5036-62B2-4CCC-8BC6-E4689ACE8C71}" srcOrd="0" destOrd="0" presId="urn:microsoft.com/office/officeart/2009/3/layout/PlusandMinus"/>
    <dgm:cxn modelId="{CAD1A9E2-0B6F-4EBC-9224-C953E08AB623}" type="presParOf" srcId="{AE3B92C1-0CD9-45B8-87EF-523107B1649C}" destId="{50B211E9-2CA4-4F40-901B-BFA02A54F94B}" srcOrd="0" destOrd="0" presId="urn:microsoft.com/office/officeart/2009/3/layout/PlusandMinus"/>
    <dgm:cxn modelId="{9FC40B60-1515-43E0-A808-369D1E768E42}" type="presParOf" srcId="{AE3B92C1-0CD9-45B8-87EF-523107B1649C}" destId="{B2AA5036-62B2-4CCC-8BC6-E4689ACE8C71}" srcOrd="1" destOrd="0" presId="urn:microsoft.com/office/officeart/2009/3/layout/PlusandMinus"/>
    <dgm:cxn modelId="{804D913B-53E3-4C93-96CB-7FBF07863C8F}" type="presParOf" srcId="{AE3B92C1-0CD9-45B8-87EF-523107B1649C}" destId="{F9066945-AF87-4214-A2EA-669C1EF5F52E}" srcOrd="2" destOrd="0" presId="urn:microsoft.com/office/officeart/2009/3/layout/PlusandMinus"/>
    <dgm:cxn modelId="{1FACE2C0-7E5A-4387-A664-12EB6D5ED45C}" type="presParOf" srcId="{AE3B92C1-0CD9-45B8-87EF-523107B1649C}" destId="{AC30B6E9-C998-4FB3-B016-08B3699DFF4B}" srcOrd="3" destOrd="0" presId="urn:microsoft.com/office/officeart/2009/3/layout/PlusandMinus"/>
    <dgm:cxn modelId="{6541AC00-8833-4055-AE41-E879B3C9B94E}" type="presParOf" srcId="{AE3B92C1-0CD9-45B8-87EF-523107B1649C}" destId="{F07BD35B-C1C0-4B25-A0DE-22F39118C6DE}" srcOrd="4" destOrd="0" presId="urn:microsoft.com/office/officeart/2009/3/layout/PlusandMinus"/>
    <dgm:cxn modelId="{B8E47E7F-3CD2-4C05-918D-9F4CBB45F9F5}" type="presParOf" srcId="{AE3B92C1-0CD9-45B8-87EF-523107B1649C}" destId="{6838018D-1BF4-40E1-A56B-05226993F360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B2514F-9BC2-4166-9CA4-9A60503D6D4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8E9C856-20BD-4645-82C6-3DC23B47C90D}">
      <dgm:prSet/>
      <dgm:spPr/>
      <dgm:t>
        <a:bodyPr/>
        <a:lstStyle/>
        <a:p>
          <a:r>
            <a:rPr lang="hr-HR"/>
            <a:t>Do not share confidential information.</a:t>
          </a:r>
          <a:endParaRPr lang="en-US"/>
        </a:p>
      </dgm:t>
    </dgm:pt>
    <dgm:pt modelId="{04ADAA83-A2C0-4C9E-A265-E3C4178DEC99}" type="parTrans" cxnId="{801C6334-C6E9-4A33-B71B-6044E199AA90}">
      <dgm:prSet/>
      <dgm:spPr/>
      <dgm:t>
        <a:bodyPr/>
        <a:lstStyle/>
        <a:p>
          <a:endParaRPr lang="en-US"/>
        </a:p>
      </dgm:t>
    </dgm:pt>
    <dgm:pt modelId="{8BA6EADB-3F8A-4449-B42B-2CD93BF88E72}" type="sibTrans" cxnId="{801C6334-C6E9-4A33-B71B-6044E199AA90}">
      <dgm:prSet/>
      <dgm:spPr/>
      <dgm:t>
        <a:bodyPr/>
        <a:lstStyle/>
        <a:p>
          <a:endParaRPr lang="en-US"/>
        </a:p>
      </dgm:t>
    </dgm:pt>
    <dgm:pt modelId="{90FE6673-1DB0-4BD7-BDC1-50037C6822DA}">
      <dgm:prSet/>
      <dgm:spPr/>
      <dgm:t>
        <a:bodyPr/>
        <a:lstStyle/>
        <a:p>
          <a:r>
            <a:rPr lang="hr-HR"/>
            <a:t>Do not use the e-mail address affiliated with your institution.</a:t>
          </a:r>
          <a:endParaRPr lang="en-US"/>
        </a:p>
      </dgm:t>
    </dgm:pt>
    <dgm:pt modelId="{2FAFE1CE-93F9-468B-A4A0-3FFF36609E09}" type="parTrans" cxnId="{4BD0A3E1-A674-43DB-9B93-9C5FC9622B0E}">
      <dgm:prSet/>
      <dgm:spPr/>
      <dgm:t>
        <a:bodyPr/>
        <a:lstStyle/>
        <a:p>
          <a:endParaRPr lang="en-US"/>
        </a:p>
      </dgm:t>
    </dgm:pt>
    <dgm:pt modelId="{94E8480A-DBDC-4702-B7BA-BE0C018C34DE}" type="sibTrans" cxnId="{4BD0A3E1-A674-43DB-9B93-9C5FC9622B0E}">
      <dgm:prSet/>
      <dgm:spPr/>
      <dgm:t>
        <a:bodyPr/>
        <a:lstStyle/>
        <a:p>
          <a:endParaRPr lang="en-US"/>
        </a:p>
      </dgm:t>
    </dgm:pt>
    <dgm:pt modelId="{0BBE56A5-8577-4C92-910F-554DD2A598A4}">
      <dgm:prSet/>
      <dgm:spPr/>
      <dgm:t>
        <a:bodyPr/>
        <a:lstStyle/>
        <a:p>
          <a:r>
            <a:rPr lang="hr-HR"/>
            <a:t>Do not input classified documents into AI applications.</a:t>
          </a:r>
          <a:endParaRPr lang="en-US"/>
        </a:p>
      </dgm:t>
    </dgm:pt>
    <dgm:pt modelId="{35CA3D25-C9DC-4F91-A393-6E4CF099F38F}" type="parTrans" cxnId="{519BF0B4-2200-44E2-A326-696EF9C8A952}">
      <dgm:prSet/>
      <dgm:spPr/>
      <dgm:t>
        <a:bodyPr/>
        <a:lstStyle/>
        <a:p>
          <a:endParaRPr lang="en-US"/>
        </a:p>
      </dgm:t>
    </dgm:pt>
    <dgm:pt modelId="{FA195D9B-FBA3-48D0-A6A9-09BF47E9F42A}" type="sibTrans" cxnId="{519BF0B4-2200-44E2-A326-696EF9C8A952}">
      <dgm:prSet/>
      <dgm:spPr/>
      <dgm:t>
        <a:bodyPr/>
        <a:lstStyle/>
        <a:p>
          <a:endParaRPr lang="en-US"/>
        </a:p>
      </dgm:t>
    </dgm:pt>
    <dgm:pt modelId="{C0174B3A-C4F5-48AD-B66E-3478D2BB1292}">
      <dgm:prSet/>
      <dgm:spPr/>
      <dgm:t>
        <a:bodyPr/>
        <a:lstStyle/>
        <a:p>
          <a:r>
            <a:rPr lang="hr-HR"/>
            <a:t>Regularly evaluate AI output for potential biases.</a:t>
          </a:r>
          <a:endParaRPr lang="en-US"/>
        </a:p>
      </dgm:t>
    </dgm:pt>
    <dgm:pt modelId="{F7622393-7938-4589-971A-D6CDBED6E135}" type="parTrans" cxnId="{E742CFDA-F6FB-45B1-A88D-C456AD6622EF}">
      <dgm:prSet/>
      <dgm:spPr/>
      <dgm:t>
        <a:bodyPr/>
        <a:lstStyle/>
        <a:p>
          <a:endParaRPr lang="en-US"/>
        </a:p>
      </dgm:t>
    </dgm:pt>
    <dgm:pt modelId="{1CA537A7-0E5C-40E7-A209-9F6A451B4E01}" type="sibTrans" cxnId="{E742CFDA-F6FB-45B1-A88D-C456AD6622EF}">
      <dgm:prSet/>
      <dgm:spPr/>
      <dgm:t>
        <a:bodyPr/>
        <a:lstStyle/>
        <a:p>
          <a:endParaRPr lang="en-US"/>
        </a:p>
      </dgm:t>
    </dgm:pt>
    <dgm:pt modelId="{B5409765-413D-4965-ABFC-EE2BBA4F6109}">
      <dgm:prSet/>
      <dgm:spPr/>
      <dgm:t>
        <a:bodyPr/>
        <a:lstStyle/>
        <a:p>
          <a:r>
            <a:rPr lang="hr-HR"/>
            <a:t>Maintain logs of interaction with AI.</a:t>
          </a:r>
          <a:endParaRPr lang="en-US"/>
        </a:p>
      </dgm:t>
    </dgm:pt>
    <dgm:pt modelId="{5A9BA392-9456-401E-8C29-47947B85E009}" type="parTrans" cxnId="{C20762F6-EE51-4272-AF38-D98F7EF3DB74}">
      <dgm:prSet/>
      <dgm:spPr/>
      <dgm:t>
        <a:bodyPr/>
        <a:lstStyle/>
        <a:p>
          <a:endParaRPr lang="en-US"/>
        </a:p>
      </dgm:t>
    </dgm:pt>
    <dgm:pt modelId="{23DF6982-4BD2-434F-A0BC-FD2799DC3C8F}" type="sibTrans" cxnId="{C20762F6-EE51-4272-AF38-D98F7EF3DB74}">
      <dgm:prSet/>
      <dgm:spPr/>
      <dgm:t>
        <a:bodyPr/>
        <a:lstStyle/>
        <a:p>
          <a:endParaRPr lang="en-US"/>
        </a:p>
      </dgm:t>
    </dgm:pt>
    <dgm:pt modelId="{04F26AE1-8846-4150-9E59-3C5FCB5D9C04}">
      <dgm:prSet/>
      <dgm:spPr/>
      <dgm:t>
        <a:bodyPr/>
        <a:lstStyle/>
        <a:p>
          <a:r>
            <a:rPr lang="hr-HR"/>
            <a:t>Put disclaimers on AI-generated contents.</a:t>
          </a:r>
          <a:endParaRPr lang="en-US"/>
        </a:p>
      </dgm:t>
    </dgm:pt>
    <dgm:pt modelId="{33261AD4-5897-4425-AB28-D00C824B1A0E}" type="parTrans" cxnId="{04717B37-6B83-4167-9675-9C45E85CBCB1}">
      <dgm:prSet/>
      <dgm:spPr/>
      <dgm:t>
        <a:bodyPr/>
        <a:lstStyle/>
        <a:p>
          <a:endParaRPr lang="en-US"/>
        </a:p>
      </dgm:t>
    </dgm:pt>
    <dgm:pt modelId="{4432D358-2F72-473F-87D1-6278B688EB76}" type="sibTrans" cxnId="{04717B37-6B83-4167-9675-9C45E85CBCB1}">
      <dgm:prSet/>
      <dgm:spPr/>
      <dgm:t>
        <a:bodyPr/>
        <a:lstStyle/>
        <a:p>
          <a:endParaRPr lang="en-US"/>
        </a:p>
      </dgm:t>
    </dgm:pt>
    <dgm:pt modelId="{9D36C6D3-1490-47C9-BDE3-A978012724E4}" type="pres">
      <dgm:prSet presAssocID="{28B2514F-9BC2-4166-9CA4-9A60503D6D4A}" presName="diagram" presStyleCnt="0">
        <dgm:presLayoutVars>
          <dgm:dir/>
          <dgm:resizeHandles val="exact"/>
        </dgm:presLayoutVars>
      </dgm:prSet>
      <dgm:spPr/>
    </dgm:pt>
    <dgm:pt modelId="{120B19F2-28DB-4D13-BB05-4DD90208DA17}" type="pres">
      <dgm:prSet presAssocID="{38E9C856-20BD-4645-82C6-3DC23B47C90D}" presName="node" presStyleLbl="node1" presStyleIdx="0" presStyleCnt="6">
        <dgm:presLayoutVars>
          <dgm:bulletEnabled val="1"/>
        </dgm:presLayoutVars>
      </dgm:prSet>
      <dgm:spPr/>
    </dgm:pt>
    <dgm:pt modelId="{59B557E4-8F54-4FCA-B43A-A47D4CB98F94}" type="pres">
      <dgm:prSet presAssocID="{8BA6EADB-3F8A-4449-B42B-2CD93BF88E72}" presName="sibTrans" presStyleCnt="0"/>
      <dgm:spPr/>
    </dgm:pt>
    <dgm:pt modelId="{8809802A-5688-4CF9-8EC1-9E469C367EAC}" type="pres">
      <dgm:prSet presAssocID="{90FE6673-1DB0-4BD7-BDC1-50037C6822DA}" presName="node" presStyleLbl="node1" presStyleIdx="1" presStyleCnt="6">
        <dgm:presLayoutVars>
          <dgm:bulletEnabled val="1"/>
        </dgm:presLayoutVars>
      </dgm:prSet>
      <dgm:spPr/>
    </dgm:pt>
    <dgm:pt modelId="{9D0415EF-9717-42CA-B4BA-36C38CE1AC3D}" type="pres">
      <dgm:prSet presAssocID="{94E8480A-DBDC-4702-B7BA-BE0C018C34DE}" presName="sibTrans" presStyleCnt="0"/>
      <dgm:spPr/>
    </dgm:pt>
    <dgm:pt modelId="{B8845DFB-E6E3-4DA7-96D2-F5297AADC952}" type="pres">
      <dgm:prSet presAssocID="{0BBE56A5-8577-4C92-910F-554DD2A598A4}" presName="node" presStyleLbl="node1" presStyleIdx="2" presStyleCnt="6">
        <dgm:presLayoutVars>
          <dgm:bulletEnabled val="1"/>
        </dgm:presLayoutVars>
      </dgm:prSet>
      <dgm:spPr/>
    </dgm:pt>
    <dgm:pt modelId="{445F853E-4B9A-4116-8EAB-62E5D2C813FE}" type="pres">
      <dgm:prSet presAssocID="{FA195D9B-FBA3-48D0-A6A9-09BF47E9F42A}" presName="sibTrans" presStyleCnt="0"/>
      <dgm:spPr/>
    </dgm:pt>
    <dgm:pt modelId="{B3F38551-A05B-4197-8360-85B1734D1970}" type="pres">
      <dgm:prSet presAssocID="{C0174B3A-C4F5-48AD-B66E-3478D2BB1292}" presName="node" presStyleLbl="node1" presStyleIdx="3" presStyleCnt="6">
        <dgm:presLayoutVars>
          <dgm:bulletEnabled val="1"/>
        </dgm:presLayoutVars>
      </dgm:prSet>
      <dgm:spPr/>
    </dgm:pt>
    <dgm:pt modelId="{D8C2EDEC-D7FC-4DC2-82B6-66B21F4700AE}" type="pres">
      <dgm:prSet presAssocID="{1CA537A7-0E5C-40E7-A209-9F6A451B4E01}" presName="sibTrans" presStyleCnt="0"/>
      <dgm:spPr/>
    </dgm:pt>
    <dgm:pt modelId="{CCD0202B-EF9A-4DC7-921C-46702F26E35F}" type="pres">
      <dgm:prSet presAssocID="{B5409765-413D-4965-ABFC-EE2BBA4F6109}" presName="node" presStyleLbl="node1" presStyleIdx="4" presStyleCnt="6">
        <dgm:presLayoutVars>
          <dgm:bulletEnabled val="1"/>
        </dgm:presLayoutVars>
      </dgm:prSet>
      <dgm:spPr/>
    </dgm:pt>
    <dgm:pt modelId="{E4503616-1E4F-47C1-992E-082B163F0E5F}" type="pres">
      <dgm:prSet presAssocID="{23DF6982-4BD2-434F-A0BC-FD2799DC3C8F}" presName="sibTrans" presStyleCnt="0"/>
      <dgm:spPr/>
    </dgm:pt>
    <dgm:pt modelId="{9F3D50BF-ED4A-4D9D-8A0F-7AB46B540614}" type="pres">
      <dgm:prSet presAssocID="{04F26AE1-8846-4150-9E59-3C5FCB5D9C04}" presName="node" presStyleLbl="node1" presStyleIdx="5" presStyleCnt="6">
        <dgm:presLayoutVars>
          <dgm:bulletEnabled val="1"/>
        </dgm:presLayoutVars>
      </dgm:prSet>
      <dgm:spPr/>
    </dgm:pt>
  </dgm:ptLst>
  <dgm:cxnLst>
    <dgm:cxn modelId="{F21CA106-2562-4E9F-AFEE-8A3252D6EB6B}" type="presOf" srcId="{C0174B3A-C4F5-48AD-B66E-3478D2BB1292}" destId="{B3F38551-A05B-4197-8360-85B1734D1970}" srcOrd="0" destOrd="0" presId="urn:microsoft.com/office/officeart/2005/8/layout/default"/>
    <dgm:cxn modelId="{F8142A27-9CA5-49B8-8E9C-EE7E85604DB1}" type="presOf" srcId="{04F26AE1-8846-4150-9E59-3C5FCB5D9C04}" destId="{9F3D50BF-ED4A-4D9D-8A0F-7AB46B540614}" srcOrd="0" destOrd="0" presId="urn:microsoft.com/office/officeart/2005/8/layout/default"/>
    <dgm:cxn modelId="{801C6334-C6E9-4A33-B71B-6044E199AA90}" srcId="{28B2514F-9BC2-4166-9CA4-9A60503D6D4A}" destId="{38E9C856-20BD-4645-82C6-3DC23B47C90D}" srcOrd="0" destOrd="0" parTransId="{04ADAA83-A2C0-4C9E-A265-E3C4178DEC99}" sibTransId="{8BA6EADB-3F8A-4449-B42B-2CD93BF88E72}"/>
    <dgm:cxn modelId="{04717B37-6B83-4167-9675-9C45E85CBCB1}" srcId="{28B2514F-9BC2-4166-9CA4-9A60503D6D4A}" destId="{04F26AE1-8846-4150-9E59-3C5FCB5D9C04}" srcOrd="5" destOrd="0" parTransId="{33261AD4-5897-4425-AB28-D00C824B1A0E}" sibTransId="{4432D358-2F72-473F-87D1-6278B688EB76}"/>
    <dgm:cxn modelId="{7461C741-2023-4062-B32F-7DC78968915F}" type="presOf" srcId="{90FE6673-1DB0-4BD7-BDC1-50037C6822DA}" destId="{8809802A-5688-4CF9-8EC1-9E469C367EAC}" srcOrd="0" destOrd="0" presId="urn:microsoft.com/office/officeart/2005/8/layout/default"/>
    <dgm:cxn modelId="{58FE6A4D-C134-4E12-BA7D-B044B65CE450}" type="presOf" srcId="{0BBE56A5-8577-4C92-910F-554DD2A598A4}" destId="{B8845DFB-E6E3-4DA7-96D2-F5297AADC952}" srcOrd="0" destOrd="0" presId="urn:microsoft.com/office/officeart/2005/8/layout/default"/>
    <dgm:cxn modelId="{0E51B66F-06C3-4E37-9713-C47BA812C4D1}" type="presOf" srcId="{38E9C856-20BD-4645-82C6-3DC23B47C90D}" destId="{120B19F2-28DB-4D13-BB05-4DD90208DA17}" srcOrd="0" destOrd="0" presId="urn:microsoft.com/office/officeart/2005/8/layout/default"/>
    <dgm:cxn modelId="{0D6DAD52-DF92-4D01-8841-3727B867D433}" type="presOf" srcId="{28B2514F-9BC2-4166-9CA4-9A60503D6D4A}" destId="{9D36C6D3-1490-47C9-BDE3-A978012724E4}" srcOrd="0" destOrd="0" presId="urn:microsoft.com/office/officeart/2005/8/layout/default"/>
    <dgm:cxn modelId="{519BF0B4-2200-44E2-A326-696EF9C8A952}" srcId="{28B2514F-9BC2-4166-9CA4-9A60503D6D4A}" destId="{0BBE56A5-8577-4C92-910F-554DD2A598A4}" srcOrd="2" destOrd="0" parTransId="{35CA3D25-C9DC-4F91-A393-6E4CF099F38F}" sibTransId="{FA195D9B-FBA3-48D0-A6A9-09BF47E9F42A}"/>
    <dgm:cxn modelId="{A19E35CA-FC2B-46EE-9CB6-ED057CA373D6}" type="presOf" srcId="{B5409765-413D-4965-ABFC-EE2BBA4F6109}" destId="{CCD0202B-EF9A-4DC7-921C-46702F26E35F}" srcOrd="0" destOrd="0" presId="urn:microsoft.com/office/officeart/2005/8/layout/default"/>
    <dgm:cxn modelId="{E742CFDA-F6FB-45B1-A88D-C456AD6622EF}" srcId="{28B2514F-9BC2-4166-9CA4-9A60503D6D4A}" destId="{C0174B3A-C4F5-48AD-B66E-3478D2BB1292}" srcOrd="3" destOrd="0" parTransId="{F7622393-7938-4589-971A-D6CDBED6E135}" sibTransId="{1CA537A7-0E5C-40E7-A209-9F6A451B4E01}"/>
    <dgm:cxn modelId="{4BD0A3E1-A674-43DB-9B93-9C5FC9622B0E}" srcId="{28B2514F-9BC2-4166-9CA4-9A60503D6D4A}" destId="{90FE6673-1DB0-4BD7-BDC1-50037C6822DA}" srcOrd="1" destOrd="0" parTransId="{2FAFE1CE-93F9-468B-A4A0-3FFF36609E09}" sibTransId="{94E8480A-DBDC-4702-B7BA-BE0C018C34DE}"/>
    <dgm:cxn modelId="{C20762F6-EE51-4272-AF38-D98F7EF3DB74}" srcId="{28B2514F-9BC2-4166-9CA4-9A60503D6D4A}" destId="{B5409765-413D-4965-ABFC-EE2BBA4F6109}" srcOrd="4" destOrd="0" parTransId="{5A9BA392-9456-401E-8C29-47947B85E009}" sibTransId="{23DF6982-4BD2-434F-A0BC-FD2799DC3C8F}"/>
    <dgm:cxn modelId="{B8B7835F-9B4C-4BEF-8176-A3EFDA07E2B3}" type="presParOf" srcId="{9D36C6D3-1490-47C9-BDE3-A978012724E4}" destId="{120B19F2-28DB-4D13-BB05-4DD90208DA17}" srcOrd="0" destOrd="0" presId="urn:microsoft.com/office/officeart/2005/8/layout/default"/>
    <dgm:cxn modelId="{C3943B94-1E95-43A3-99AB-3D9FBE39F544}" type="presParOf" srcId="{9D36C6D3-1490-47C9-BDE3-A978012724E4}" destId="{59B557E4-8F54-4FCA-B43A-A47D4CB98F94}" srcOrd="1" destOrd="0" presId="urn:microsoft.com/office/officeart/2005/8/layout/default"/>
    <dgm:cxn modelId="{EFE4B616-8872-421D-99D7-1F006D484F0F}" type="presParOf" srcId="{9D36C6D3-1490-47C9-BDE3-A978012724E4}" destId="{8809802A-5688-4CF9-8EC1-9E469C367EAC}" srcOrd="2" destOrd="0" presId="urn:microsoft.com/office/officeart/2005/8/layout/default"/>
    <dgm:cxn modelId="{38FCE948-682A-4E41-9625-B5AF60A95F7C}" type="presParOf" srcId="{9D36C6D3-1490-47C9-BDE3-A978012724E4}" destId="{9D0415EF-9717-42CA-B4BA-36C38CE1AC3D}" srcOrd="3" destOrd="0" presId="urn:microsoft.com/office/officeart/2005/8/layout/default"/>
    <dgm:cxn modelId="{9310CD80-73C8-405F-A0EE-B36FDBA761CB}" type="presParOf" srcId="{9D36C6D3-1490-47C9-BDE3-A978012724E4}" destId="{B8845DFB-E6E3-4DA7-96D2-F5297AADC952}" srcOrd="4" destOrd="0" presId="urn:microsoft.com/office/officeart/2005/8/layout/default"/>
    <dgm:cxn modelId="{862DB19C-D18B-4F7E-AC97-38206A1D8002}" type="presParOf" srcId="{9D36C6D3-1490-47C9-BDE3-A978012724E4}" destId="{445F853E-4B9A-4116-8EAB-62E5D2C813FE}" srcOrd="5" destOrd="0" presId="urn:microsoft.com/office/officeart/2005/8/layout/default"/>
    <dgm:cxn modelId="{0B056922-AE71-4D4D-86D6-B57B875A2604}" type="presParOf" srcId="{9D36C6D3-1490-47C9-BDE3-A978012724E4}" destId="{B3F38551-A05B-4197-8360-85B1734D1970}" srcOrd="6" destOrd="0" presId="urn:microsoft.com/office/officeart/2005/8/layout/default"/>
    <dgm:cxn modelId="{FEA19BCB-4B64-4DB4-B0ED-F2FC6C656270}" type="presParOf" srcId="{9D36C6D3-1490-47C9-BDE3-A978012724E4}" destId="{D8C2EDEC-D7FC-4DC2-82B6-66B21F4700AE}" srcOrd="7" destOrd="0" presId="urn:microsoft.com/office/officeart/2005/8/layout/default"/>
    <dgm:cxn modelId="{2FB687A5-0710-413F-BB30-FA8196EEEB80}" type="presParOf" srcId="{9D36C6D3-1490-47C9-BDE3-A978012724E4}" destId="{CCD0202B-EF9A-4DC7-921C-46702F26E35F}" srcOrd="8" destOrd="0" presId="urn:microsoft.com/office/officeart/2005/8/layout/default"/>
    <dgm:cxn modelId="{B7EE33D5-96FC-4E77-B04F-0CF2B741A9B0}" type="presParOf" srcId="{9D36C6D3-1490-47C9-BDE3-A978012724E4}" destId="{E4503616-1E4F-47C1-992E-082B163F0E5F}" srcOrd="9" destOrd="0" presId="urn:microsoft.com/office/officeart/2005/8/layout/default"/>
    <dgm:cxn modelId="{10B88BD7-7435-44D9-A95E-389324ED0C52}" type="presParOf" srcId="{9D36C6D3-1490-47C9-BDE3-A978012724E4}" destId="{9F3D50BF-ED4A-4D9D-8A0F-7AB46B54061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5D4ADB-EBB5-4EF6-94D7-FAB05A5350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B0AC09-47DB-4FED-B3F7-0E12E225F83F}">
      <dgm:prSet custT="1"/>
      <dgm:spPr/>
      <dgm:t>
        <a:bodyPr/>
        <a:lstStyle/>
        <a:p>
          <a:r>
            <a:rPr lang="hr-HR" sz="4400" dirty="0" err="1"/>
            <a:t>Rules</a:t>
          </a:r>
          <a:r>
            <a:rPr lang="hr-HR" sz="4400" dirty="0"/>
            <a:t> for AI </a:t>
          </a:r>
          <a:r>
            <a:rPr lang="hr-HR" sz="4400" dirty="0" err="1"/>
            <a:t>usage</a:t>
          </a:r>
          <a:r>
            <a:rPr lang="hr-HR" sz="4400" dirty="0"/>
            <a:t> </a:t>
          </a:r>
          <a:r>
            <a:rPr lang="hr-HR" sz="4400" dirty="0" err="1"/>
            <a:t>in</a:t>
          </a:r>
          <a:r>
            <a:rPr lang="hr-HR" sz="4400" dirty="0"/>
            <a:t> your </a:t>
          </a:r>
          <a:r>
            <a:rPr lang="hr-HR" sz="4400" dirty="0" err="1"/>
            <a:t>institution</a:t>
          </a:r>
          <a:r>
            <a:rPr lang="hr-HR" sz="4400" dirty="0"/>
            <a:t>?</a:t>
          </a:r>
          <a:endParaRPr lang="en-US" sz="4400" dirty="0"/>
        </a:p>
      </dgm:t>
    </dgm:pt>
    <dgm:pt modelId="{E9BE3F71-3F34-424B-9677-811EA40BAFE8}" type="parTrans" cxnId="{907978D6-81E8-445C-818B-AEAF33A394D1}">
      <dgm:prSet/>
      <dgm:spPr/>
      <dgm:t>
        <a:bodyPr/>
        <a:lstStyle/>
        <a:p>
          <a:endParaRPr lang="en-US"/>
        </a:p>
      </dgm:t>
    </dgm:pt>
    <dgm:pt modelId="{52BE5219-6A33-4128-B00D-D76B942F8871}" type="sibTrans" cxnId="{907978D6-81E8-445C-818B-AEAF33A394D1}">
      <dgm:prSet/>
      <dgm:spPr/>
      <dgm:t>
        <a:bodyPr/>
        <a:lstStyle/>
        <a:p>
          <a:endParaRPr lang="en-US"/>
        </a:p>
      </dgm:t>
    </dgm:pt>
    <dgm:pt modelId="{68765555-2929-4013-9DE1-05120A4E18B1}">
      <dgm:prSet custT="1"/>
      <dgm:spPr/>
      <dgm:t>
        <a:bodyPr/>
        <a:lstStyle/>
        <a:p>
          <a:r>
            <a:rPr lang="hr-HR" sz="4400" dirty="0" err="1"/>
            <a:t>Points</a:t>
          </a:r>
          <a:r>
            <a:rPr lang="hr-HR" sz="4400" dirty="0"/>
            <a:t> </a:t>
          </a:r>
          <a:r>
            <a:rPr lang="hr-HR" sz="4400" dirty="0" err="1"/>
            <a:t>of</a:t>
          </a:r>
          <a:r>
            <a:rPr lang="hr-HR" sz="4400" dirty="0"/>
            <a:t> </a:t>
          </a:r>
          <a:r>
            <a:rPr lang="hr-HR" sz="4400" dirty="0" err="1"/>
            <a:t>contention</a:t>
          </a:r>
          <a:r>
            <a:rPr lang="hr-HR" sz="4400" dirty="0"/>
            <a:t>?</a:t>
          </a:r>
          <a:endParaRPr lang="en-US" sz="4400" dirty="0"/>
        </a:p>
      </dgm:t>
    </dgm:pt>
    <dgm:pt modelId="{ADE68C5C-F25D-4085-BAC6-9686B41B0E29}" type="parTrans" cxnId="{1B299C01-A051-468D-84E8-81895F0CCF14}">
      <dgm:prSet/>
      <dgm:spPr/>
      <dgm:t>
        <a:bodyPr/>
        <a:lstStyle/>
        <a:p>
          <a:endParaRPr lang="en-US"/>
        </a:p>
      </dgm:t>
    </dgm:pt>
    <dgm:pt modelId="{189C88F0-1F2E-44C5-B81D-ADB251996B3A}" type="sibTrans" cxnId="{1B299C01-A051-468D-84E8-81895F0CCF14}">
      <dgm:prSet/>
      <dgm:spPr/>
      <dgm:t>
        <a:bodyPr/>
        <a:lstStyle/>
        <a:p>
          <a:endParaRPr lang="en-US"/>
        </a:p>
      </dgm:t>
    </dgm:pt>
    <dgm:pt modelId="{31C1A9F4-6B99-4ECB-853B-9DD74B974108}">
      <dgm:prSet custT="1"/>
      <dgm:spPr/>
      <dgm:t>
        <a:bodyPr/>
        <a:lstStyle/>
        <a:p>
          <a:r>
            <a:rPr lang="hr-HR" sz="4400" dirty="0" err="1"/>
            <a:t>Update</a:t>
          </a:r>
          <a:r>
            <a:rPr lang="hr-HR" sz="4400" dirty="0"/>
            <a:t> to STANAG 6001?</a:t>
          </a:r>
        </a:p>
      </dgm:t>
    </dgm:pt>
    <dgm:pt modelId="{635DEA0D-61EF-4107-A0D4-86E706BA52BE}" type="parTrans" cxnId="{0EAD393B-CA41-4BD0-991C-F8036F2793B8}">
      <dgm:prSet/>
      <dgm:spPr/>
      <dgm:t>
        <a:bodyPr/>
        <a:lstStyle/>
        <a:p>
          <a:endParaRPr lang="hr-HR"/>
        </a:p>
      </dgm:t>
    </dgm:pt>
    <dgm:pt modelId="{D48061D1-8CF2-4FF4-87C6-BDC8712C2EBD}" type="sibTrans" cxnId="{0EAD393B-CA41-4BD0-991C-F8036F2793B8}">
      <dgm:prSet/>
      <dgm:spPr/>
      <dgm:t>
        <a:bodyPr/>
        <a:lstStyle/>
        <a:p>
          <a:endParaRPr lang="hr-HR"/>
        </a:p>
      </dgm:t>
    </dgm:pt>
    <dgm:pt modelId="{A5FD2371-40EE-4E76-837E-AC45396820B2}" type="pres">
      <dgm:prSet presAssocID="{7E5D4ADB-EBB5-4EF6-94D7-FAB05A53502A}" presName="linear" presStyleCnt="0">
        <dgm:presLayoutVars>
          <dgm:animLvl val="lvl"/>
          <dgm:resizeHandles val="exact"/>
        </dgm:presLayoutVars>
      </dgm:prSet>
      <dgm:spPr/>
    </dgm:pt>
    <dgm:pt modelId="{B4689705-9513-4119-9F29-78E932A05853}" type="pres">
      <dgm:prSet presAssocID="{CDB0AC09-47DB-4FED-B3F7-0E12E225F83F}" presName="parentText" presStyleLbl="node1" presStyleIdx="0" presStyleCnt="3" custLinFactY="-24872" custLinFactNeighborX="-505" custLinFactNeighborY="-100000">
        <dgm:presLayoutVars>
          <dgm:chMax val="0"/>
          <dgm:bulletEnabled val="1"/>
        </dgm:presLayoutVars>
      </dgm:prSet>
      <dgm:spPr/>
    </dgm:pt>
    <dgm:pt modelId="{113873ED-F381-446B-A345-59D3885687E8}" type="pres">
      <dgm:prSet presAssocID="{52BE5219-6A33-4128-B00D-D76B942F8871}" presName="spacer" presStyleCnt="0"/>
      <dgm:spPr/>
    </dgm:pt>
    <dgm:pt modelId="{2679AE80-977F-4E89-AF20-E87EAB01DA21}" type="pres">
      <dgm:prSet presAssocID="{68765555-2929-4013-9DE1-05120A4E18B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6C4C03F-6665-4C44-92DA-FF9939C691E6}" type="pres">
      <dgm:prSet presAssocID="{189C88F0-1F2E-44C5-B81D-ADB251996B3A}" presName="spacer" presStyleCnt="0"/>
      <dgm:spPr/>
    </dgm:pt>
    <dgm:pt modelId="{DB98FCA3-56E9-4222-A4C5-F77C0A267D1C}" type="pres">
      <dgm:prSet presAssocID="{31C1A9F4-6B99-4ECB-853B-9DD74B97410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B299C01-A051-468D-84E8-81895F0CCF14}" srcId="{7E5D4ADB-EBB5-4EF6-94D7-FAB05A53502A}" destId="{68765555-2929-4013-9DE1-05120A4E18B1}" srcOrd="1" destOrd="0" parTransId="{ADE68C5C-F25D-4085-BAC6-9686B41B0E29}" sibTransId="{189C88F0-1F2E-44C5-B81D-ADB251996B3A}"/>
    <dgm:cxn modelId="{0EAD393B-CA41-4BD0-991C-F8036F2793B8}" srcId="{7E5D4ADB-EBB5-4EF6-94D7-FAB05A53502A}" destId="{31C1A9F4-6B99-4ECB-853B-9DD74B974108}" srcOrd="2" destOrd="0" parTransId="{635DEA0D-61EF-4107-A0D4-86E706BA52BE}" sibTransId="{D48061D1-8CF2-4FF4-87C6-BDC8712C2EBD}"/>
    <dgm:cxn modelId="{81CFC983-B31A-41F6-9A2C-63E9A931A025}" type="presOf" srcId="{CDB0AC09-47DB-4FED-B3F7-0E12E225F83F}" destId="{B4689705-9513-4119-9F29-78E932A05853}" srcOrd="0" destOrd="0" presId="urn:microsoft.com/office/officeart/2005/8/layout/vList2"/>
    <dgm:cxn modelId="{4A6F5D92-BAA4-4B1D-A478-82D258F99CDD}" type="presOf" srcId="{7E5D4ADB-EBB5-4EF6-94D7-FAB05A53502A}" destId="{A5FD2371-40EE-4E76-837E-AC45396820B2}" srcOrd="0" destOrd="0" presId="urn:microsoft.com/office/officeart/2005/8/layout/vList2"/>
    <dgm:cxn modelId="{EEDE3697-4B6C-41B0-87EC-B58BBC63FDE2}" type="presOf" srcId="{31C1A9F4-6B99-4ECB-853B-9DD74B974108}" destId="{DB98FCA3-56E9-4222-A4C5-F77C0A267D1C}" srcOrd="0" destOrd="0" presId="urn:microsoft.com/office/officeart/2005/8/layout/vList2"/>
    <dgm:cxn modelId="{907978D6-81E8-445C-818B-AEAF33A394D1}" srcId="{7E5D4ADB-EBB5-4EF6-94D7-FAB05A53502A}" destId="{CDB0AC09-47DB-4FED-B3F7-0E12E225F83F}" srcOrd="0" destOrd="0" parTransId="{E9BE3F71-3F34-424B-9677-811EA40BAFE8}" sibTransId="{52BE5219-6A33-4128-B00D-D76B942F8871}"/>
    <dgm:cxn modelId="{7C7509E5-BCE8-46AA-89B9-457E5619D6BA}" type="presOf" srcId="{68765555-2929-4013-9DE1-05120A4E18B1}" destId="{2679AE80-977F-4E89-AF20-E87EAB01DA21}" srcOrd="0" destOrd="0" presId="urn:microsoft.com/office/officeart/2005/8/layout/vList2"/>
    <dgm:cxn modelId="{27F47120-C4A4-4002-BABC-A3834E670D39}" type="presParOf" srcId="{A5FD2371-40EE-4E76-837E-AC45396820B2}" destId="{B4689705-9513-4119-9F29-78E932A05853}" srcOrd="0" destOrd="0" presId="urn:microsoft.com/office/officeart/2005/8/layout/vList2"/>
    <dgm:cxn modelId="{99BC22E2-B3A1-4ACB-A00E-CA1A4429D010}" type="presParOf" srcId="{A5FD2371-40EE-4E76-837E-AC45396820B2}" destId="{113873ED-F381-446B-A345-59D3885687E8}" srcOrd="1" destOrd="0" presId="urn:microsoft.com/office/officeart/2005/8/layout/vList2"/>
    <dgm:cxn modelId="{D6274571-9436-41C0-A8E7-B53ACEB24585}" type="presParOf" srcId="{A5FD2371-40EE-4E76-837E-AC45396820B2}" destId="{2679AE80-977F-4E89-AF20-E87EAB01DA21}" srcOrd="2" destOrd="0" presId="urn:microsoft.com/office/officeart/2005/8/layout/vList2"/>
    <dgm:cxn modelId="{DFEE2295-5C89-4EB3-9538-F336EECEA0F1}" type="presParOf" srcId="{A5FD2371-40EE-4E76-837E-AC45396820B2}" destId="{D6C4C03F-6665-4C44-92DA-FF9939C691E6}" srcOrd="3" destOrd="0" presId="urn:microsoft.com/office/officeart/2005/8/layout/vList2"/>
    <dgm:cxn modelId="{CF4EA0B1-D453-4FCC-8155-B108E8F89FBF}" type="presParOf" srcId="{A5FD2371-40EE-4E76-837E-AC45396820B2}" destId="{DB98FCA3-56E9-4222-A4C5-F77C0A267D1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4930D5-42AB-4074-9EEF-E0079C5346F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A844092-F5CE-4D91-9305-19E5BCF44565}">
      <dgm:prSet phldrT="[Tekst]"/>
      <dgm:spPr/>
      <dgm:t>
        <a:bodyPr/>
        <a:lstStyle/>
        <a:p>
          <a:r>
            <a:rPr lang="hr-HR" dirty="0" err="1"/>
            <a:t>Guidelines</a:t>
          </a:r>
          <a:r>
            <a:rPr lang="hr-HR" dirty="0"/>
            <a:t> for AI and </a:t>
          </a:r>
          <a:r>
            <a:rPr lang="hr-HR" dirty="0" err="1"/>
            <a:t>expectations</a:t>
          </a:r>
          <a:r>
            <a:rPr lang="hr-HR" dirty="0"/>
            <a:t> from BILC</a:t>
          </a:r>
        </a:p>
      </dgm:t>
    </dgm:pt>
    <dgm:pt modelId="{6EDA1DFB-7352-45B1-8B46-2772957B6B83}" type="parTrans" cxnId="{F87059FF-755F-48EE-9C02-1C3308266F04}">
      <dgm:prSet/>
      <dgm:spPr/>
      <dgm:t>
        <a:bodyPr/>
        <a:lstStyle/>
        <a:p>
          <a:endParaRPr lang="hr-HR"/>
        </a:p>
      </dgm:t>
    </dgm:pt>
    <dgm:pt modelId="{BB2FB765-75A1-4C7B-AA86-8F77189864A6}" type="sibTrans" cxnId="{F87059FF-755F-48EE-9C02-1C3308266F04}">
      <dgm:prSet/>
      <dgm:spPr/>
      <dgm:t>
        <a:bodyPr/>
        <a:lstStyle/>
        <a:p>
          <a:endParaRPr lang="hr-HR"/>
        </a:p>
      </dgm:t>
    </dgm:pt>
    <dgm:pt modelId="{1F975235-3AA7-43B1-B29C-249ABA8B436E}">
      <dgm:prSet phldrT="[Tekst]" custT="1"/>
      <dgm:spPr/>
      <dgm:t>
        <a:bodyPr/>
        <a:lstStyle/>
        <a:p>
          <a:r>
            <a:rPr lang="hr-HR" sz="3200" dirty="0" err="1"/>
            <a:t>Pedagogy</a:t>
          </a:r>
          <a:r>
            <a:rPr lang="hr-HR" sz="3200" dirty="0"/>
            <a:t>:</a:t>
          </a:r>
        </a:p>
        <a:p>
          <a:endParaRPr lang="hr-HR" sz="3200" dirty="0"/>
        </a:p>
        <a:p>
          <a:r>
            <a:rPr lang="hr-HR" sz="3200" dirty="0"/>
            <a:t>AI – </a:t>
          </a:r>
          <a:r>
            <a:rPr lang="hr-HR" sz="3200" dirty="0" err="1"/>
            <a:t>yes</a:t>
          </a:r>
          <a:r>
            <a:rPr lang="hr-HR" sz="3200" dirty="0"/>
            <a:t> </a:t>
          </a:r>
          <a:r>
            <a:rPr lang="hr-HR" sz="3200" dirty="0" err="1"/>
            <a:t>or</a:t>
          </a:r>
          <a:r>
            <a:rPr lang="hr-HR" sz="3200" dirty="0"/>
            <a:t> no?</a:t>
          </a:r>
        </a:p>
        <a:p>
          <a:r>
            <a:rPr lang="hr-HR" sz="3200" dirty="0" err="1"/>
            <a:t>If</a:t>
          </a:r>
          <a:r>
            <a:rPr lang="hr-HR" sz="3200" dirty="0"/>
            <a:t> </a:t>
          </a:r>
          <a:r>
            <a:rPr lang="hr-HR" sz="3200" dirty="0" err="1"/>
            <a:t>yes</a:t>
          </a:r>
          <a:r>
            <a:rPr lang="hr-HR" sz="3200" dirty="0"/>
            <a:t> – </a:t>
          </a:r>
          <a:r>
            <a:rPr lang="hr-HR" sz="3200" dirty="0" err="1"/>
            <a:t>when</a:t>
          </a:r>
          <a:r>
            <a:rPr lang="hr-HR" sz="3200" dirty="0"/>
            <a:t>?</a:t>
          </a:r>
        </a:p>
      </dgm:t>
    </dgm:pt>
    <dgm:pt modelId="{70481480-771A-4F3F-8B43-431E3F1DC32E}" type="parTrans" cxnId="{B04BC5DE-CCA3-4560-9EC4-5601CDF42AB9}">
      <dgm:prSet/>
      <dgm:spPr/>
      <dgm:t>
        <a:bodyPr/>
        <a:lstStyle/>
        <a:p>
          <a:endParaRPr lang="hr-HR"/>
        </a:p>
      </dgm:t>
    </dgm:pt>
    <dgm:pt modelId="{15505488-1162-44F5-AC3B-E2F075C00F5F}" type="sibTrans" cxnId="{B04BC5DE-CCA3-4560-9EC4-5601CDF42AB9}">
      <dgm:prSet/>
      <dgm:spPr/>
      <dgm:t>
        <a:bodyPr/>
        <a:lstStyle/>
        <a:p>
          <a:endParaRPr lang="hr-HR"/>
        </a:p>
      </dgm:t>
    </dgm:pt>
    <dgm:pt modelId="{C8314C0F-51C0-48B6-839D-53080F3361C1}">
      <dgm:prSet phldrT="[Tekst]" custT="1"/>
      <dgm:spPr/>
      <dgm:t>
        <a:bodyPr/>
        <a:lstStyle/>
        <a:p>
          <a:r>
            <a:rPr lang="hr-HR" sz="3200" dirty="0" err="1"/>
            <a:t>Ethics</a:t>
          </a:r>
          <a:r>
            <a:rPr lang="hr-HR" sz="3200" dirty="0"/>
            <a:t>:</a:t>
          </a:r>
        </a:p>
        <a:p>
          <a:endParaRPr lang="hr-HR" sz="3200" dirty="0"/>
        </a:p>
        <a:p>
          <a:r>
            <a:rPr lang="hr-HR" sz="3200" dirty="0" err="1"/>
            <a:t>Authorship</a:t>
          </a:r>
          <a:endParaRPr lang="hr-HR" sz="3200" dirty="0"/>
        </a:p>
        <a:p>
          <a:r>
            <a:rPr lang="hr-HR" sz="3200" dirty="0"/>
            <a:t>Transparency</a:t>
          </a:r>
        </a:p>
      </dgm:t>
    </dgm:pt>
    <dgm:pt modelId="{82C8F7AA-93A8-4B29-8D08-953DFF361101}" type="parTrans" cxnId="{28061B9C-0A82-49C7-A779-8C41CAC6EDA4}">
      <dgm:prSet/>
      <dgm:spPr/>
      <dgm:t>
        <a:bodyPr/>
        <a:lstStyle/>
        <a:p>
          <a:endParaRPr lang="hr-HR"/>
        </a:p>
      </dgm:t>
    </dgm:pt>
    <dgm:pt modelId="{88A1C4B5-A6BD-425C-8549-414BBF67E23D}" type="sibTrans" cxnId="{28061B9C-0A82-49C7-A779-8C41CAC6EDA4}">
      <dgm:prSet/>
      <dgm:spPr/>
      <dgm:t>
        <a:bodyPr/>
        <a:lstStyle/>
        <a:p>
          <a:endParaRPr lang="hr-HR"/>
        </a:p>
      </dgm:t>
    </dgm:pt>
    <dgm:pt modelId="{340F4CA6-F960-4416-B7D3-737EA3999D3E}">
      <dgm:prSet phldrT="[Tekst]" phldr="1"/>
      <dgm:spPr/>
      <dgm:t>
        <a:bodyPr/>
        <a:lstStyle/>
        <a:p>
          <a:endParaRPr lang="hr-HR" dirty="0"/>
        </a:p>
      </dgm:t>
    </dgm:pt>
    <dgm:pt modelId="{6699420B-44B3-443C-A1B1-83E187BD3AD1}" type="parTrans" cxnId="{00977A3C-479A-4537-B35F-1F8CEE8455DC}">
      <dgm:prSet/>
      <dgm:spPr/>
      <dgm:t>
        <a:bodyPr/>
        <a:lstStyle/>
        <a:p>
          <a:endParaRPr lang="hr-HR"/>
        </a:p>
      </dgm:t>
    </dgm:pt>
    <dgm:pt modelId="{D74888A1-8384-445E-9BE6-479714A72D17}" type="sibTrans" cxnId="{00977A3C-479A-4537-B35F-1F8CEE8455DC}">
      <dgm:prSet/>
      <dgm:spPr/>
      <dgm:t>
        <a:bodyPr/>
        <a:lstStyle/>
        <a:p>
          <a:endParaRPr lang="hr-HR"/>
        </a:p>
      </dgm:t>
    </dgm:pt>
    <dgm:pt modelId="{44B0C8E6-EF3B-45B7-9318-95456C131E5F}">
      <dgm:prSet custT="1"/>
      <dgm:spPr/>
      <dgm:t>
        <a:bodyPr/>
        <a:lstStyle/>
        <a:p>
          <a:r>
            <a:rPr lang="hr-HR" sz="3200" dirty="0" err="1"/>
            <a:t>Operational</a:t>
          </a:r>
          <a:r>
            <a:rPr lang="hr-HR" sz="3200" dirty="0"/>
            <a:t> </a:t>
          </a:r>
          <a:r>
            <a:rPr lang="hr-HR" sz="3200" dirty="0" err="1"/>
            <a:t>concerns</a:t>
          </a:r>
          <a:r>
            <a:rPr lang="hr-HR" sz="3200" dirty="0"/>
            <a:t>:</a:t>
          </a:r>
        </a:p>
        <a:p>
          <a:r>
            <a:rPr lang="hr-HR" sz="3200" dirty="0"/>
            <a:t>Data </a:t>
          </a:r>
          <a:r>
            <a:rPr lang="hr-HR" sz="3200" dirty="0" err="1"/>
            <a:t>security</a:t>
          </a:r>
          <a:endParaRPr lang="hr-HR" sz="3200" dirty="0"/>
        </a:p>
        <a:p>
          <a:r>
            <a:rPr lang="hr-HR" sz="3200" dirty="0"/>
            <a:t>NATO </a:t>
          </a:r>
          <a:r>
            <a:rPr lang="hr-HR" sz="3200" dirty="0" err="1"/>
            <a:t>standards</a:t>
          </a:r>
          <a:endParaRPr lang="hr-HR" sz="3600" dirty="0"/>
        </a:p>
      </dgm:t>
    </dgm:pt>
    <dgm:pt modelId="{23C9BD14-6E07-484F-9FDF-7DDBC75D191E}" type="parTrans" cxnId="{1F63CFDE-E6BA-44F1-BA6D-C7447BAB1178}">
      <dgm:prSet/>
      <dgm:spPr/>
      <dgm:t>
        <a:bodyPr/>
        <a:lstStyle/>
        <a:p>
          <a:endParaRPr lang="hr-HR"/>
        </a:p>
      </dgm:t>
    </dgm:pt>
    <dgm:pt modelId="{0AA6487D-4EE8-4428-8B63-8EBDC760FBED}" type="sibTrans" cxnId="{1F63CFDE-E6BA-44F1-BA6D-C7447BAB1178}">
      <dgm:prSet/>
      <dgm:spPr/>
      <dgm:t>
        <a:bodyPr/>
        <a:lstStyle/>
        <a:p>
          <a:endParaRPr lang="hr-HR"/>
        </a:p>
      </dgm:t>
    </dgm:pt>
    <dgm:pt modelId="{EA17FA12-4C21-4856-9262-B48D646A2C10}" type="pres">
      <dgm:prSet presAssocID="{0B4930D5-42AB-4074-9EEF-E0079C5346FE}" presName="composite" presStyleCnt="0">
        <dgm:presLayoutVars>
          <dgm:chMax val="1"/>
          <dgm:dir/>
          <dgm:resizeHandles val="exact"/>
        </dgm:presLayoutVars>
      </dgm:prSet>
      <dgm:spPr/>
    </dgm:pt>
    <dgm:pt modelId="{F9A66CF6-D76D-43F9-9BCB-083A5C779380}" type="pres">
      <dgm:prSet presAssocID="{AA844092-F5CE-4D91-9305-19E5BCF44565}" presName="roof" presStyleLbl="dkBgShp" presStyleIdx="0" presStyleCnt="2"/>
      <dgm:spPr/>
    </dgm:pt>
    <dgm:pt modelId="{3D010A62-1856-4456-A903-389BDE2B2952}" type="pres">
      <dgm:prSet presAssocID="{AA844092-F5CE-4D91-9305-19E5BCF44565}" presName="pillars" presStyleCnt="0"/>
      <dgm:spPr/>
    </dgm:pt>
    <dgm:pt modelId="{70867915-3FFD-4163-9D96-9A1F5E21E811}" type="pres">
      <dgm:prSet presAssocID="{AA844092-F5CE-4D91-9305-19E5BCF44565}" presName="pillar1" presStyleLbl="node1" presStyleIdx="0" presStyleCnt="3">
        <dgm:presLayoutVars>
          <dgm:bulletEnabled val="1"/>
        </dgm:presLayoutVars>
      </dgm:prSet>
      <dgm:spPr/>
    </dgm:pt>
    <dgm:pt modelId="{CAA16694-FFB6-4286-971B-6DF8AABCCC71}" type="pres">
      <dgm:prSet presAssocID="{C8314C0F-51C0-48B6-839D-53080F3361C1}" presName="pillarX" presStyleLbl="node1" presStyleIdx="1" presStyleCnt="3">
        <dgm:presLayoutVars>
          <dgm:bulletEnabled val="1"/>
        </dgm:presLayoutVars>
      </dgm:prSet>
      <dgm:spPr/>
    </dgm:pt>
    <dgm:pt modelId="{3F5CB17E-96CE-4917-B469-25BC0CCADB29}" type="pres">
      <dgm:prSet presAssocID="{44B0C8E6-EF3B-45B7-9318-95456C131E5F}" presName="pillarX" presStyleLbl="node1" presStyleIdx="2" presStyleCnt="3">
        <dgm:presLayoutVars>
          <dgm:bulletEnabled val="1"/>
        </dgm:presLayoutVars>
      </dgm:prSet>
      <dgm:spPr/>
    </dgm:pt>
    <dgm:pt modelId="{33D8C444-EB43-437F-AD09-2C438E307328}" type="pres">
      <dgm:prSet presAssocID="{AA844092-F5CE-4D91-9305-19E5BCF44565}" presName="base" presStyleLbl="dkBgShp" presStyleIdx="1" presStyleCnt="2"/>
      <dgm:spPr/>
    </dgm:pt>
  </dgm:ptLst>
  <dgm:cxnLst>
    <dgm:cxn modelId="{00977A3C-479A-4537-B35F-1F8CEE8455DC}" srcId="{0B4930D5-42AB-4074-9EEF-E0079C5346FE}" destId="{340F4CA6-F960-4416-B7D3-737EA3999D3E}" srcOrd="1" destOrd="0" parTransId="{6699420B-44B3-443C-A1B1-83E187BD3AD1}" sibTransId="{D74888A1-8384-445E-9BE6-479714A72D17}"/>
    <dgm:cxn modelId="{6829E865-06B5-40F3-BF21-5A8744359300}" type="presOf" srcId="{44B0C8E6-EF3B-45B7-9318-95456C131E5F}" destId="{3F5CB17E-96CE-4917-B469-25BC0CCADB29}" srcOrd="0" destOrd="0" presId="urn:microsoft.com/office/officeart/2005/8/layout/hList3"/>
    <dgm:cxn modelId="{18B3FF78-D567-4F6E-AD7A-BFA0C93E11F9}" type="presOf" srcId="{AA844092-F5CE-4D91-9305-19E5BCF44565}" destId="{F9A66CF6-D76D-43F9-9BCB-083A5C779380}" srcOrd="0" destOrd="0" presId="urn:microsoft.com/office/officeart/2005/8/layout/hList3"/>
    <dgm:cxn modelId="{E6ACB38B-CB71-4750-BB95-8E09CFAACE3A}" type="presOf" srcId="{0B4930D5-42AB-4074-9EEF-E0079C5346FE}" destId="{EA17FA12-4C21-4856-9262-B48D646A2C10}" srcOrd="0" destOrd="0" presId="urn:microsoft.com/office/officeart/2005/8/layout/hList3"/>
    <dgm:cxn modelId="{28061B9C-0A82-49C7-A779-8C41CAC6EDA4}" srcId="{AA844092-F5CE-4D91-9305-19E5BCF44565}" destId="{C8314C0F-51C0-48B6-839D-53080F3361C1}" srcOrd="1" destOrd="0" parTransId="{82C8F7AA-93A8-4B29-8D08-953DFF361101}" sibTransId="{88A1C4B5-A6BD-425C-8549-414BBF67E23D}"/>
    <dgm:cxn modelId="{B04BC5DE-CCA3-4560-9EC4-5601CDF42AB9}" srcId="{AA844092-F5CE-4D91-9305-19E5BCF44565}" destId="{1F975235-3AA7-43B1-B29C-249ABA8B436E}" srcOrd="0" destOrd="0" parTransId="{70481480-771A-4F3F-8B43-431E3F1DC32E}" sibTransId="{15505488-1162-44F5-AC3B-E2F075C00F5F}"/>
    <dgm:cxn modelId="{1F63CFDE-E6BA-44F1-BA6D-C7447BAB1178}" srcId="{AA844092-F5CE-4D91-9305-19E5BCF44565}" destId="{44B0C8E6-EF3B-45B7-9318-95456C131E5F}" srcOrd="2" destOrd="0" parTransId="{23C9BD14-6E07-484F-9FDF-7DDBC75D191E}" sibTransId="{0AA6487D-4EE8-4428-8B63-8EBDC760FBED}"/>
    <dgm:cxn modelId="{DF5906E8-1CC9-4DCB-B3DE-9197768C5C7C}" type="presOf" srcId="{1F975235-3AA7-43B1-B29C-249ABA8B436E}" destId="{70867915-3FFD-4163-9D96-9A1F5E21E811}" srcOrd="0" destOrd="0" presId="urn:microsoft.com/office/officeart/2005/8/layout/hList3"/>
    <dgm:cxn modelId="{F3E6D9ED-3824-439C-AA90-2C1C3C8ED140}" type="presOf" srcId="{C8314C0F-51C0-48B6-839D-53080F3361C1}" destId="{CAA16694-FFB6-4286-971B-6DF8AABCCC71}" srcOrd="0" destOrd="0" presId="urn:microsoft.com/office/officeart/2005/8/layout/hList3"/>
    <dgm:cxn modelId="{F87059FF-755F-48EE-9C02-1C3308266F04}" srcId="{0B4930D5-42AB-4074-9EEF-E0079C5346FE}" destId="{AA844092-F5CE-4D91-9305-19E5BCF44565}" srcOrd="0" destOrd="0" parTransId="{6EDA1DFB-7352-45B1-8B46-2772957B6B83}" sibTransId="{BB2FB765-75A1-4C7B-AA86-8F77189864A6}"/>
    <dgm:cxn modelId="{923E960A-2F7D-4FFB-9FE5-6C0F3D205DCA}" type="presParOf" srcId="{EA17FA12-4C21-4856-9262-B48D646A2C10}" destId="{F9A66CF6-D76D-43F9-9BCB-083A5C779380}" srcOrd="0" destOrd="0" presId="urn:microsoft.com/office/officeart/2005/8/layout/hList3"/>
    <dgm:cxn modelId="{26DC8F97-998F-4B6A-B3A3-92E4739F68BC}" type="presParOf" srcId="{EA17FA12-4C21-4856-9262-B48D646A2C10}" destId="{3D010A62-1856-4456-A903-389BDE2B2952}" srcOrd="1" destOrd="0" presId="urn:microsoft.com/office/officeart/2005/8/layout/hList3"/>
    <dgm:cxn modelId="{575DCD94-811C-4F7F-889A-22BCB24BF31B}" type="presParOf" srcId="{3D010A62-1856-4456-A903-389BDE2B2952}" destId="{70867915-3FFD-4163-9D96-9A1F5E21E811}" srcOrd="0" destOrd="0" presId="urn:microsoft.com/office/officeart/2005/8/layout/hList3"/>
    <dgm:cxn modelId="{8841C344-4B6C-4A99-864D-A194C2E0BC3E}" type="presParOf" srcId="{3D010A62-1856-4456-A903-389BDE2B2952}" destId="{CAA16694-FFB6-4286-971B-6DF8AABCCC71}" srcOrd="1" destOrd="0" presId="urn:microsoft.com/office/officeart/2005/8/layout/hList3"/>
    <dgm:cxn modelId="{31A3D2C3-B712-45D0-A847-88A3F05E9B19}" type="presParOf" srcId="{3D010A62-1856-4456-A903-389BDE2B2952}" destId="{3F5CB17E-96CE-4917-B469-25BC0CCADB29}" srcOrd="2" destOrd="0" presId="urn:microsoft.com/office/officeart/2005/8/layout/hList3"/>
    <dgm:cxn modelId="{C53FCC5E-72B5-40EF-868C-5BD8B31C5272}" type="presParOf" srcId="{EA17FA12-4C21-4856-9262-B48D646A2C10}" destId="{33D8C444-EB43-437F-AD09-2C438E3073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391696B-B0B3-474A-A7C4-93C09ADF23D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3FBCDD-E208-44E1-893D-1C8B33782812}">
      <dgm:prSet/>
      <dgm:spPr/>
      <dgm:t>
        <a:bodyPr/>
        <a:lstStyle/>
        <a:p>
          <a:pPr>
            <a:lnSpc>
              <a:spcPct val="100000"/>
            </a:lnSpc>
          </a:pPr>
          <a:r>
            <a:rPr lang="hr-HR" dirty="0" err="1"/>
            <a:t>Education</a:t>
          </a:r>
          <a:r>
            <a:rPr lang="hr-HR" dirty="0"/>
            <a:t>/</a:t>
          </a:r>
          <a:r>
            <a:rPr lang="en-US" dirty="0"/>
            <a:t> </a:t>
          </a:r>
          <a:r>
            <a:rPr lang="hr-HR" dirty="0" err="1"/>
            <a:t>exchange</a:t>
          </a:r>
          <a:r>
            <a:rPr lang="hr-HR" dirty="0"/>
            <a:t> </a:t>
          </a:r>
          <a:r>
            <a:rPr lang="hr-HR" dirty="0" err="1"/>
            <a:t>of</a:t>
          </a:r>
          <a:r>
            <a:rPr lang="hr-HR" dirty="0"/>
            <a:t> </a:t>
          </a:r>
          <a:r>
            <a:rPr lang="hr-HR" dirty="0" err="1"/>
            <a:t>ideas</a:t>
          </a:r>
          <a:r>
            <a:rPr lang="hr-HR" dirty="0"/>
            <a:t> </a:t>
          </a:r>
          <a:r>
            <a:rPr lang="en-US" dirty="0"/>
            <a:t>/ learning platforms</a:t>
          </a:r>
        </a:p>
      </dgm:t>
    </dgm:pt>
    <dgm:pt modelId="{9A4CCE93-E9B0-4E10-A655-42C5FF0D5331}" type="parTrans" cxnId="{54F8F349-74F5-43F6-8013-07310A9EEFEF}">
      <dgm:prSet/>
      <dgm:spPr/>
      <dgm:t>
        <a:bodyPr/>
        <a:lstStyle/>
        <a:p>
          <a:endParaRPr lang="en-US"/>
        </a:p>
      </dgm:t>
    </dgm:pt>
    <dgm:pt modelId="{8D011860-5B18-4142-B659-47AD870C0DFF}" type="sibTrans" cxnId="{54F8F349-74F5-43F6-8013-07310A9EEFEF}">
      <dgm:prSet/>
      <dgm:spPr/>
      <dgm:t>
        <a:bodyPr/>
        <a:lstStyle/>
        <a:p>
          <a:endParaRPr lang="en-US"/>
        </a:p>
      </dgm:t>
    </dgm:pt>
    <dgm:pt modelId="{B001E12E-26E4-435D-B360-EF7E648EB27B}">
      <dgm:prSet/>
      <dgm:spPr/>
      <dgm:t>
        <a:bodyPr/>
        <a:lstStyle/>
        <a:p>
          <a:pPr>
            <a:lnSpc>
              <a:spcPct val="100000"/>
            </a:lnSpc>
          </a:pPr>
          <a:r>
            <a:rPr lang="hr-HR" dirty="0"/>
            <a:t>T</a:t>
          </a:r>
          <a:r>
            <a:rPr lang="en-US" dirty="0"/>
            <a:t>raining and education in applying GenAI in language teaching and testing (courses?)</a:t>
          </a:r>
        </a:p>
      </dgm:t>
    </dgm:pt>
    <dgm:pt modelId="{6DD42B98-1FFB-493E-AFD5-6DD76DEB167F}" type="parTrans" cxnId="{79630A2C-8654-477C-B48F-CC901874D4C6}">
      <dgm:prSet/>
      <dgm:spPr/>
      <dgm:t>
        <a:bodyPr/>
        <a:lstStyle/>
        <a:p>
          <a:endParaRPr lang="en-US"/>
        </a:p>
      </dgm:t>
    </dgm:pt>
    <dgm:pt modelId="{19783A9A-E790-4947-85CE-A1A49929FE84}" type="sibTrans" cxnId="{79630A2C-8654-477C-B48F-CC901874D4C6}">
      <dgm:prSet/>
      <dgm:spPr/>
      <dgm:t>
        <a:bodyPr/>
        <a:lstStyle/>
        <a:p>
          <a:endParaRPr lang="en-US"/>
        </a:p>
      </dgm:t>
    </dgm:pt>
    <dgm:pt modelId="{DEDF38F4-E5DA-4BF1-8F80-D60C686E1DB6}" type="pres">
      <dgm:prSet presAssocID="{0391696B-B0B3-474A-A7C4-93C09ADF23DB}" presName="root" presStyleCnt="0">
        <dgm:presLayoutVars>
          <dgm:dir/>
          <dgm:resizeHandles val="exact"/>
        </dgm:presLayoutVars>
      </dgm:prSet>
      <dgm:spPr/>
    </dgm:pt>
    <dgm:pt modelId="{0580D3CF-C4EA-4F47-9162-C2A27CD4479A}" type="pres">
      <dgm:prSet presAssocID="{343FBCDD-E208-44E1-893D-1C8B33782812}" presName="compNode" presStyleCnt="0"/>
      <dgm:spPr/>
    </dgm:pt>
    <dgm:pt modelId="{8D57F3BA-705A-4B84-9D43-B67007FE9A0D}" type="pres">
      <dgm:prSet presAssocID="{343FBCDD-E208-44E1-893D-1C8B33782812}" presName="bgRect" presStyleLbl="bgShp" presStyleIdx="0" presStyleCnt="2" custLinFactNeighborX="0" custLinFactNeighborY="-61906"/>
      <dgm:spPr/>
    </dgm:pt>
    <dgm:pt modelId="{06431B52-538E-483F-98AD-B53900572AED}" type="pres">
      <dgm:prSet presAssocID="{343FBCDD-E208-44E1-893D-1C8B33782812}" presName="iconRect" presStyleLbl="node1" presStyleIdx="0" presStyleCnt="2" custLinFactY="-435" custLinFactNeighborY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čionica"/>
        </a:ext>
      </dgm:extLst>
    </dgm:pt>
    <dgm:pt modelId="{F6192182-6F68-47EA-B828-C19EB0E21EE4}" type="pres">
      <dgm:prSet presAssocID="{343FBCDD-E208-44E1-893D-1C8B33782812}" presName="spaceRect" presStyleCnt="0"/>
      <dgm:spPr/>
    </dgm:pt>
    <dgm:pt modelId="{F94F3444-EAFD-42C4-8B41-75B1C5042EBB}" type="pres">
      <dgm:prSet presAssocID="{343FBCDD-E208-44E1-893D-1C8B33782812}" presName="parTx" presStyleLbl="revTx" presStyleIdx="0" presStyleCnt="2" custLinFactNeighborY="-53335">
        <dgm:presLayoutVars>
          <dgm:chMax val="0"/>
          <dgm:chPref val="0"/>
        </dgm:presLayoutVars>
      </dgm:prSet>
      <dgm:spPr/>
    </dgm:pt>
    <dgm:pt modelId="{A4699B25-28A4-4752-B044-3763B96069F7}" type="pres">
      <dgm:prSet presAssocID="{8D011860-5B18-4142-B659-47AD870C0DFF}" presName="sibTrans" presStyleCnt="0"/>
      <dgm:spPr/>
    </dgm:pt>
    <dgm:pt modelId="{D50B01B8-310C-482C-8C85-26FFC6D3027B}" type="pres">
      <dgm:prSet presAssocID="{B001E12E-26E4-435D-B360-EF7E648EB27B}" presName="compNode" presStyleCnt="0"/>
      <dgm:spPr/>
    </dgm:pt>
    <dgm:pt modelId="{99FE5111-080D-45E3-AD86-72EAF99E0E08}" type="pres">
      <dgm:prSet presAssocID="{B001E12E-26E4-435D-B360-EF7E648EB27B}" presName="bgRect" presStyleLbl="bgShp" presStyleIdx="1" presStyleCnt="2" custLinFactNeighborX="0" custLinFactNeighborY="-28572"/>
      <dgm:spPr/>
    </dgm:pt>
    <dgm:pt modelId="{A02E14A6-71B0-4A23-99B1-DF5D9E774F3D}" type="pres">
      <dgm:prSet presAssocID="{B001E12E-26E4-435D-B360-EF7E648EB27B}" presName="iconRect" presStyleLbl="node1" presStyleIdx="1" presStyleCnt="2" custLinFactNeighborX="3463" custLinFactNeighborY="-5192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756DDC95-63E4-41B7-8483-024D5F6CCB76}" type="pres">
      <dgm:prSet presAssocID="{B001E12E-26E4-435D-B360-EF7E648EB27B}" presName="spaceRect" presStyleCnt="0"/>
      <dgm:spPr/>
    </dgm:pt>
    <dgm:pt modelId="{75FF42CD-24BC-457B-BB86-156E57AD9403}" type="pres">
      <dgm:prSet presAssocID="{B001E12E-26E4-435D-B360-EF7E648EB27B}" presName="parTx" presStyleLbl="revTx" presStyleIdx="1" presStyleCnt="2" custLinFactNeighborY="-23810">
        <dgm:presLayoutVars>
          <dgm:chMax val="0"/>
          <dgm:chPref val="0"/>
        </dgm:presLayoutVars>
      </dgm:prSet>
      <dgm:spPr/>
    </dgm:pt>
  </dgm:ptLst>
  <dgm:cxnLst>
    <dgm:cxn modelId="{79630A2C-8654-477C-B48F-CC901874D4C6}" srcId="{0391696B-B0B3-474A-A7C4-93C09ADF23DB}" destId="{B001E12E-26E4-435D-B360-EF7E648EB27B}" srcOrd="1" destOrd="0" parTransId="{6DD42B98-1FFB-493E-AFD5-6DD76DEB167F}" sibTransId="{19783A9A-E790-4947-85CE-A1A49929FE84}"/>
    <dgm:cxn modelId="{54F8F349-74F5-43F6-8013-07310A9EEFEF}" srcId="{0391696B-B0B3-474A-A7C4-93C09ADF23DB}" destId="{343FBCDD-E208-44E1-893D-1C8B33782812}" srcOrd="0" destOrd="0" parTransId="{9A4CCE93-E9B0-4E10-A655-42C5FF0D5331}" sibTransId="{8D011860-5B18-4142-B659-47AD870C0DFF}"/>
    <dgm:cxn modelId="{6543FB53-71FA-4297-A4C3-6F84059D3A5D}" type="presOf" srcId="{B001E12E-26E4-435D-B360-EF7E648EB27B}" destId="{75FF42CD-24BC-457B-BB86-156E57AD9403}" srcOrd="0" destOrd="0" presId="urn:microsoft.com/office/officeart/2018/2/layout/IconVerticalSolidList"/>
    <dgm:cxn modelId="{E0D49193-FBE1-4D5E-A3F8-A26F401AC847}" type="presOf" srcId="{343FBCDD-E208-44E1-893D-1C8B33782812}" destId="{F94F3444-EAFD-42C4-8B41-75B1C5042EBB}" srcOrd="0" destOrd="0" presId="urn:microsoft.com/office/officeart/2018/2/layout/IconVerticalSolidList"/>
    <dgm:cxn modelId="{ACF8D8A6-29D8-4CE1-8109-DE5505541DC3}" type="presOf" srcId="{0391696B-B0B3-474A-A7C4-93C09ADF23DB}" destId="{DEDF38F4-E5DA-4BF1-8F80-D60C686E1DB6}" srcOrd="0" destOrd="0" presId="urn:microsoft.com/office/officeart/2018/2/layout/IconVerticalSolidList"/>
    <dgm:cxn modelId="{5C04D511-3F29-43DF-B09B-960794B2D9B4}" type="presParOf" srcId="{DEDF38F4-E5DA-4BF1-8F80-D60C686E1DB6}" destId="{0580D3CF-C4EA-4F47-9162-C2A27CD4479A}" srcOrd="0" destOrd="0" presId="urn:microsoft.com/office/officeart/2018/2/layout/IconVerticalSolidList"/>
    <dgm:cxn modelId="{DC2C3105-330F-4162-8A3B-5D6AD363A55E}" type="presParOf" srcId="{0580D3CF-C4EA-4F47-9162-C2A27CD4479A}" destId="{8D57F3BA-705A-4B84-9D43-B67007FE9A0D}" srcOrd="0" destOrd="0" presId="urn:microsoft.com/office/officeart/2018/2/layout/IconVerticalSolidList"/>
    <dgm:cxn modelId="{A98F5879-BA06-451D-B473-032FD79CAFA7}" type="presParOf" srcId="{0580D3CF-C4EA-4F47-9162-C2A27CD4479A}" destId="{06431B52-538E-483F-98AD-B53900572AED}" srcOrd="1" destOrd="0" presId="urn:microsoft.com/office/officeart/2018/2/layout/IconVerticalSolidList"/>
    <dgm:cxn modelId="{4CC1D393-F229-4F23-BDA9-7E9CCE7D3F4D}" type="presParOf" srcId="{0580D3CF-C4EA-4F47-9162-C2A27CD4479A}" destId="{F6192182-6F68-47EA-B828-C19EB0E21EE4}" srcOrd="2" destOrd="0" presId="urn:microsoft.com/office/officeart/2018/2/layout/IconVerticalSolidList"/>
    <dgm:cxn modelId="{9FC52E7A-EE66-460B-8D50-04BF9E7994AA}" type="presParOf" srcId="{0580D3CF-C4EA-4F47-9162-C2A27CD4479A}" destId="{F94F3444-EAFD-42C4-8B41-75B1C5042EBB}" srcOrd="3" destOrd="0" presId="urn:microsoft.com/office/officeart/2018/2/layout/IconVerticalSolidList"/>
    <dgm:cxn modelId="{73652865-D379-4EB3-B7D9-9C491AC5BBC7}" type="presParOf" srcId="{DEDF38F4-E5DA-4BF1-8F80-D60C686E1DB6}" destId="{A4699B25-28A4-4752-B044-3763B96069F7}" srcOrd="1" destOrd="0" presId="urn:microsoft.com/office/officeart/2018/2/layout/IconVerticalSolidList"/>
    <dgm:cxn modelId="{740DF1E5-71DE-4F1E-B588-C8406F88FB70}" type="presParOf" srcId="{DEDF38F4-E5DA-4BF1-8F80-D60C686E1DB6}" destId="{D50B01B8-310C-482C-8C85-26FFC6D3027B}" srcOrd="2" destOrd="0" presId="urn:microsoft.com/office/officeart/2018/2/layout/IconVerticalSolidList"/>
    <dgm:cxn modelId="{44F4A4F6-8040-45F0-91DF-C02E6851CEF1}" type="presParOf" srcId="{D50B01B8-310C-482C-8C85-26FFC6D3027B}" destId="{99FE5111-080D-45E3-AD86-72EAF99E0E08}" srcOrd="0" destOrd="0" presId="urn:microsoft.com/office/officeart/2018/2/layout/IconVerticalSolidList"/>
    <dgm:cxn modelId="{A2EE9E97-6950-4B31-A792-5EF8EE2BABCF}" type="presParOf" srcId="{D50B01B8-310C-482C-8C85-26FFC6D3027B}" destId="{A02E14A6-71B0-4A23-99B1-DF5D9E774F3D}" srcOrd="1" destOrd="0" presId="urn:microsoft.com/office/officeart/2018/2/layout/IconVerticalSolidList"/>
    <dgm:cxn modelId="{47AC3DEF-567A-4FFD-84BC-FCA76FBFEC0D}" type="presParOf" srcId="{D50B01B8-310C-482C-8C85-26FFC6D3027B}" destId="{756DDC95-63E4-41B7-8483-024D5F6CCB76}" srcOrd="2" destOrd="0" presId="urn:microsoft.com/office/officeart/2018/2/layout/IconVerticalSolidList"/>
    <dgm:cxn modelId="{5FD0FE63-3C1E-44DF-9803-744BF8F0E492}" type="presParOf" srcId="{D50B01B8-310C-482C-8C85-26FFC6D3027B}" destId="{75FF42CD-24BC-457B-BB86-156E57AD940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89705-9513-4119-9F29-78E932A05853}">
      <dsp:nvSpPr>
        <dsp:cNvPr id="0" name=""/>
        <dsp:cNvSpPr/>
      </dsp:nvSpPr>
      <dsp:spPr>
        <a:xfrm>
          <a:off x="0" y="496671"/>
          <a:ext cx="1065357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400" kern="1200" dirty="0" err="1"/>
            <a:t>Writing</a:t>
          </a:r>
          <a:r>
            <a:rPr lang="hr-HR" sz="4400" kern="1200" dirty="0"/>
            <a:t> – </a:t>
          </a:r>
          <a:r>
            <a:rPr lang="hr-HR" sz="4400" kern="1200" dirty="0" err="1"/>
            <a:t>still</a:t>
          </a:r>
          <a:r>
            <a:rPr lang="hr-HR" sz="4400" kern="1200" dirty="0"/>
            <a:t> a human </a:t>
          </a:r>
          <a:r>
            <a:rPr lang="hr-HR" sz="4400" kern="1200" dirty="0" err="1"/>
            <a:t>skill</a:t>
          </a:r>
          <a:r>
            <a:rPr lang="hr-HR" sz="4400" kern="1200" dirty="0"/>
            <a:t>?</a:t>
          </a:r>
          <a:endParaRPr lang="en-US" sz="4400" kern="1200" dirty="0"/>
        </a:p>
      </dsp:txBody>
      <dsp:txXfrm>
        <a:off x="59399" y="556070"/>
        <a:ext cx="10534781" cy="1098002"/>
      </dsp:txXfrm>
    </dsp:sp>
    <dsp:sp modelId="{2679AE80-977F-4E89-AF20-E87EAB01DA21}">
      <dsp:nvSpPr>
        <dsp:cNvPr id="0" name=""/>
        <dsp:cNvSpPr/>
      </dsp:nvSpPr>
      <dsp:spPr>
        <a:xfrm>
          <a:off x="0" y="2390514"/>
          <a:ext cx="1065357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400" kern="1200" dirty="0" err="1"/>
            <a:t>Meaning</a:t>
          </a:r>
          <a:r>
            <a:rPr lang="hr-HR" sz="4400" kern="1200" dirty="0"/>
            <a:t> </a:t>
          </a:r>
          <a:r>
            <a:rPr lang="hr-HR" sz="4400" kern="1200" dirty="0" err="1"/>
            <a:t>of</a:t>
          </a:r>
          <a:r>
            <a:rPr lang="hr-HR" sz="4400" kern="1200" dirty="0"/>
            <a:t> </a:t>
          </a:r>
          <a:r>
            <a:rPr lang="hr-HR" sz="4400" i="1" kern="1200" dirty="0" err="1"/>
            <a:t>writing</a:t>
          </a:r>
          <a:r>
            <a:rPr lang="hr-HR" sz="4400" i="1" kern="1200" dirty="0"/>
            <a:t> </a:t>
          </a:r>
          <a:r>
            <a:rPr lang="hr-HR" sz="4400" i="1" kern="1200" dirty="0" err="1"/>
            <a:t>proficiency</a:t>
          </a:r>
          <a:r>
            <a:rPr lang="hr-HR" sz="4400" kern="1200" dirty="0"/>
            <a:t> </a:t>
          </a:r>
          <a:r>
            <a:rPr lang="hr-HR" sz="4400" kern="1200" dirty="0" err="1"/>
            <a:t>today</a:t>
          </a:r>
          <a:r>
            <a:rPr lang="hr-HR" sz="4400" kern="1200" dirty="0"/>
            <a:t>?</a:t>
          </a:r>
          <a:endParaRPr lang="en-US" sz="4400" kern="1200" dirty="0"/>
        </a:p>
      </dsp:txBody>
      <dsp:txXfrm>
        <a:off x="59399" y="2449913"/>
        <a:ext cx="10534781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9AE80-977F-4E89-AF20-E87EAB01DA21}">
      <dsp:nvSpPr>
        <dsp:cNvPr id="0" name=""/>
        <dsp:cNvSpPr/>
      </dsp:nvSpPr>
      <dsp:spPr>
        <a:xfrm>
          <a:off x="0" y="1688514"/>
          <a:ext cx="1065357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400" kern="1200" dirty="0"/>
            <a:t>AI and </a:t>
          </a:r>
          <a:r>
            <a:rPr lang="hr-HR" sz="4400" kern="1200" dirty="0" err="1"/>
            <a:t>changes</a:t>
          </a:r>
          <a:r>
            <a:rPr lang="hr-HR" sz="4400" kern="1200" dirty="0"/>
            <a:t> </a:t>
          </a:r>
          <a:r>
            <a:rPr lang="hr-HR" sz="4400" kern="1200" dirty="0" err="1"/>
            <a:t>in</a:t>
          </a:r>
          <a:r>
            <a:rPr lang="hr-HR" sz="4400" kern="1200" dirty="0"/>
            <a:t> </a:t>
          </a:r>
          <a:r>
            <a:rPr lang="hr-HR" sz="4400" kern="1200" dirty="0" err="1"/>
            <a:t>writing</a:t>
          </a:r>
          <a:r>
            <a:rPr lang="hr-HR" sz="4400" kern="1200" dirty="0"/>
            <a:t> </a:t>
          </a:r>
          <a:r>
            <a:rPr lang="hr-HR" sz="4400" kern="1200" dirty="0" err="1"/>
            <a:t>instruction</a:t>
          </a:r>
          <a:r>
            <a:rPr lang="hr-HR" sz="4400" kern="1200" dirty="0"/>
            <a:t>?</a:t>
          </a:r>
          <a:endParaRPr lang="en-US" sz="4400" kern="1200" dirty="0"/>
        </a:p>
      </dsp:txBody>
      <dsp:txXfrm>
        <a:off x="59399" y="1747913"/>
        <a:ext cx="10534781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993ED-65D2-4386-9DA8-CC8DE55890F4}">
      <dsp:nvSpPr>
        <dsp:cNvPr id="0" name=""/>
        <dsp:cNvSpPr/>
      </dsp:nvSpPr>
      <dsp:spPr>
        <a:xfrm>
          <a:off x="5712516" y="1945597"/>
          <a:ext cx="4041646" cy="701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721"/>
              </a:lnTo>
              <a:lnTo>
                <a:pt x="4041646" y="350721"/>
              </a:lnTo>
              <a:lnTo>
                <a:pt x="4041646" y="7014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87F46-56D1-470E-A431-D6E1F9FE7068}">
      <dsp:nvSpPr>
        <dsp:cNvPr id="0" name=""/>
        <dsp:cNvSpPr/>
      </dsp:nvSpPr>
      <dsp:spPr>
        <a:xfrm>
          <a:off x="5666796" y="1945597"/>
          <a:ext cx="91440" cy="7014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14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DAF1C-4A31-4C76-B910-2152A40F3B4A}">
      <dsp:nvSpPr>
        <dsp:cNvPr id="0" name=""/>
        <dsp:cNvSpPr/>
      </dsp:nvSpPr>
      <dsp:spPr>
        <a:xfrm>
          <a:off x="1670869" y="1945597"/>
          <a:ext cx="4041646" cy="701442"/>
        </a:xfrm>
        <a:custGeom>
          <a:avLst/>
          <a:gdLst/>
          <a:ahLst/>
          <a:cxnLst/>
          <a:rect l="0" t="0" r="0" b="0"/>
          <a:pathLst>
            <a:path>
              <a:moveTo>
                <a:pt x="4041646" y="0"/>
              </a:moveTo>
              <a:lnTo>
                <a:pt x="4041646" y="350721"/>
              </a:lnTo>
              <a:lnTo>
                <a:pt x="0" y="350721"/>
              </a:lnTo>
              <a:lnTo>
                <a:pt x="0" y="7014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3920D-DA12-4B27-BCEB-8BA0E7BD599B}">
      <dsp:nvSpPr>
        <dsp:cNvPr id="0" name=""/>
        <dsp:cNvSpPr/>
      </dsp:nvSpPr>
      <dsp:spPr>
        <a:xfrm>
          <a:off x="4042413" y="275495"/>
          <a:ext cx="3340204" cy="16701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400" kern="1200" dirty="0"/>
            <a:t>The role </a:t>
          </a:r>
          <a:r>
            <a:rPr lang="hr-HR" sz="4400" kern="1200" dirty="0" err="1"/>
            <a:t>of</a:t>
          </a:r>
          <a:r>
            <a:rPr lang="hr-HR" sz="4400" kern="1200" dirty="0"/>
            <a:t> AI </a:t>
          </a:r>
          <a:r>
            <a:rPr lang="hr-HR" sz="4400" kern="1200" dirty="0" err="1"/>
            <a:t>in</a:t>
          </a:r>
          <a:r>
            <a:rPr lang="hr-HR" sz="4400" kern="1200" dirty="0"/>
            <a:t> …</a:t>
          </a:r>
        </a:p>
      </dsp:txBody>
      <dsp:txXfrm>
        <a:off x="4042413" y="275495"/>
        <a:ext cx="3340204" cy="1670102"/>
      </dsp:txXfrm>
    </dsp:sp>
    <dsp:sp modelId="{8FA87E19-935B-4202-B1F0-2E8C6F45BED3}">
      <dsp:nvSpPr>
        <dsp:cNvPr id="0" name=""/>
        <dsp:cNvSpPr/>
      </dsp:nvSpPr>
      <dsp:spPr>
        <a:xfrm>
          <a:off x="767" y="2647039"/>
          <a:ext cx="3340204" cy="16701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Group 1 and 2: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 err="1"/>
            <a:t>designing</a:t>
          </a:r>
          <a:r>
            <a:rPr lang="hr-HR" sz="3000" kern="1200" dirty="0"/>
            <a:t> </a:t>
          </a:r>
          <a:r>
            <a:rPr lang="hr-HR" sz="3000" kern="1200" dirty="0" err="1"/>
            <a:t>classroom</a:t>
          </a:r>
          <a:r>
            <a:rPr lang="hr-HR" sz="3000" kern="1200" dirty="0"/>
            <a:t> </a:t>
          </a:r>
          <a:r>
            <a:rPr lang="hr-HR" sz="3000" kern="1200" dirty="0" err="1"/>
            <a:t>tasks</a:t>
          </a:r>
          <a:endParaRPr lang="hr-HR" sz="3000" kern="1200" dirty="0"/>
        </a:p>
      </dsp:txBody>
      <dsp:txXfrm>
        <a:off x="767" y="2647039"/>
        <a:ext cx="3340204" cy="1670102"/>
      </dsp:txXfrm>
    </dsp:sp>
    <dsp:sp modelId="{8254618B-1091-459F-8973-375073BF7263}">
      <dsp:nvSpPr>
        <dsp:cNvPr id="0" name=""/>
        <dsp:cNvSpPr/>
      </dsp:nvSpPr>
      <dsp:spPr>
        <a:xfrm>
          <a:off x="4042413" y="2647039"/>
          <a:ext cx="3340204" cy="16701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Group 3 and 4: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 err="1"/>
            <a:t>designing</a:t>
          </a:r>
          <a:r>
            <a:rPr lang="hr-HR" sz="3000" kern="1200" dirty="0"/>
            <a:t> home </a:t>
          </a:r>
          <a:r>
            <a:rPr lang="hr-HR" sz="3000" kern="1200" dirty="0" err="1"/>
            <a:t>assignments</a:t>
          </a:r>
          <a:endParaRPr lang="hr-HR" sz="3000" kern="1200" dirty="0"/>
        </a:p>
      </dsp:txBody>
      <dsp:txXfrm>
        <a:off x="4042413" y="2647039"/>
        <a:ext cx="3340204" cy="1670102"/>
      </dsp:txXfrm>
    </dsp:sp>
    <dsp:sp modelId="{6E086871-89F0-41A7-8279-52473A8BAEFE}">
      <dsp:nvSpPr>
        <dsp:cNvPr id="0" name=""/>
        <dsp:cNvSpPr/>
      </dsp:nvSpPr>
      <dsp:spPr>
        <a:xfrm>
          <a:off x="8084060" y="2647039"/>
          <a:ext cx="3340204" cy="16701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Group 5 and 6: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 err="1"/>
            <a:t>designing</a:t>
          </a:r>
          <a:r>
            <a:rPr lang="hr-HR" sz="3000" kern="1200" dirty="0"/>
            <a:t> </a:t>
          </a:r>
          <a:r>
            <a:rPr lang="hr-HR" sz="3000" kern="1200" dirty="0" err="1"/>
            <a:t>assessment</a:t>
          </a:r>
          <a:r>
            <a:rPr lang="hr-HR" sz="3000" kern="1200" dirty="0"/>
            <a:t> </a:t>
          </a:r>
          <a:r>
            <a:rPr lang="hr-HR" sz="3000" kern="1200" dirty="0" err="1"/>
            <a:t>tasks</a:t>
          </a:r>
          <a:endParaRPr lang="hr-HR" sz="3000" kern="1200" dirty="0"/>
        </a:p>
      </dsp:txBody>
      <dsp:txXfrm>
        <a:off x="8084060" y="2647039"/>
        <a:ext cx="3340204" cy="16701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211E9-2CA4-4F40-901B-BFA02A54F94B}">
      <dsp:nvSpPr>
        <dsp:cNvPr id="0" name=""/>
        <dsp:cNvSpPr/>
      </dsp:nvSpPr>
      <dsp:spPr>
        <a:xfrm>
          <a:off x="523063" y="939388"/>
          <a:ext cx="5056282" cy="350280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AA5036-62B2-4CCC-8BC6-E4689ACE8C71}">
      <dsp:nvSpPr>
        <dsp:cNvPr id="0" name=""/>
        <dsp:cNvSpPr/>
      </dsp:nvSpPr>
      <dsp:spPr>
        <a:xfrm>
          <a:off x="674171" y="1689861"/>
          <a:ext cx="2347974" cy="2235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AI as </a:t>
          </a:r>
          <a:r>
            <a:rPr lang="hr-HR" sz="2600" kern="1200" dirty="0" err="1"/>
            <a:t>force</a:t>
          </a:r>
          <a:r>
            <a:rPr lang="hr-HR" sz="2600" kern="1200" dirty="0"/>
            <a:t> </a:t>
          </a:r>
          <a:r>
            <a:rPr lang="hr-HR" sz="2600" kern="1200" dirty="0" err="1"/>
            <a:t>multiplier</a:t>
          </a:r>
          <a:endParaRPr lang="hr-HR" sz="2600" kern="1200" dirty="0"/>
        </a:p>
      </dsp:txBody>
      <dsp:txXfrm>
        <a:off x="674171" y="1689861"/>
        <a:ext cx="2347974" cy="2235437"/>
      </dsp:txXfrm>
    </dsp:sp>
    <dsp:sp modelId="{F9066945-AF87-4214-A2EA-669C1EF5F52E}">
      <dsp:nvSpPr>
        <dsp:cNvPr id="0" name=""/>
        <dsp:cNvSpPr/>
      </dsp:nvSpPr>
      <dsp:spPr>
        <a:xfrm>
          <a:off x="3074452" y="1689861"/>
          <a:ext cx="2347974" cy="2235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Human </a:t>
          </a:r>
          <a:r>
            <a:rPr lang="hr-HR" sz="2600" kern="1200" dirty="0" err="1"/>
            <a:t>review</a:t>
          </a:r>
          <a:r>
            <a:rPr lang="hr-HR" sz="2600" kern="1200" dirty="0"/>
            <a:t> </a:t>
          </a:r>
          <a:r>
            <a:rPr lang="hr-HR" sz="2600" kern="1200" dirty="0" err="1"/>
            <a:t>needed</a:t>
          </a:r>
          <a:endParaRPr lang="hr-HR" sz="2600" kern="1200" dirty="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 dirty="0"/>
            <a:t>OPSEC </a:t>
          </a:r>
          <a:r>
            <a:rPr lang="hr-HR" sz="2600" kern="1200" dirty="0" err="1"/>
            <a:t>risks</a:t>
          </a:r>
          <a:endParaRPr lang="hr-HR" sz="2600" kern="1200" dirty="0"/>
        </a:p>
      </dsp:txBody>
      <dsp:txXfrm>
        <a:off x="3074452" y="1689861"/>
        <a:ext cx="2347974" cy="2235437"/>
      </dsp:txXfrm>
    </dsp:sp>
    <dsp:sp modelId="{AC30B6E9-C998-4FB3-B016-08B3699DFF4B}">
      <dsp:nvSpPr>
        <dsp:cNvPr id="0" name=""/>
        <dsp:cNvSpPr/>
      </dsp:nvSpPr>
      <dsp:spPr>
        <a:xfrm>
          <a:off x="0" y="861331"/>
          <a:ext cx="988009" cy="988009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7BD35B-C1C0-4B25-A0DE-22F39118C6DE}">
      <dsp:nvSpPr>
        <dsp:cNvPr id="0" name=""/>
        <dsp:cNvSpPr/>
      </dsp:nvSpPr>
      <dsp:spPr>
        <a:xfrm>
          <a:off x="4881927" y="1216643"/>
          <a:ext cx="929891" cy="318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8018D-1BF4-40E1-A56B-05226993F360}">
      <dsp:nvSpPr>
        <dsp:cNvPr id="0" name=""/>
        <dsp:cNvSpPr/>
      </dsp:nvSpPr>
      <dsp:spPr>
        <a:xfrm>
          <a:off x="3051204" y="1694641"/>
          <a:ext cx="581" cy="2135057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B19F2-28DB-4D13-BB05-4DD90208DA17}">
      <dsp:nvSpPr>
        <dsp:cNvPr id="0" name=""/>
        <dsp:cNvSpPr/>
      </dsp:nvSpPr>
      <dsp:spPr>
        <a:xfrm>
          <a:off x="747168" y="3343"/>
          <a:ext cx="2891078" cy="1734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Do not share confidential information.</a:t>
          </a:r>
          <a:endParaRPr lang="en-US" sz="2700" kern="1200"/>
        </a:p>
      </dsp:txBody>
      <dsp:txXfrm>
        <a:off x="747168" y="3343"/>
        <a:ext cx="2891078" cy="1734647"/>
      </dsp:txXfrm>
    </dsp:sp>
    <dsp:sp modelId="{8809802A-5688-4CF9-8EC1-9E469C367EAC}">
      <dsp:nvSpPr>
        <dsp:cNvPr id="0" name=""/>
        <dsp:cNvSpPr/>
      </dsp:nvSpPr>
      <dsp:spPr>
        <a:xfrm>
          <a:off x="3927354" y="3343"/>
          <a:ext cx="2891078" cy="1734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Do not use the e-mail address affiliated with your institution.</a:t>
          </a:r>
          <a:endParaRPr lang="en-US" sz="2700" kern="1200"/>
        </a:p>
      </dsp:txBody>
      <dsp:txXfrm>
        <a:off x="3927354" y="3343"/>
        <a:ext cx="2891078" cy="1734647"/>
      </dsp:txXfrm>
    </dsp:sp>
    <dsp:sp modelId="{B8845DFB-E6E3-4DA7-96D2-F5297AADC952}">
      <dsp:nvSpPr>
        <dsp:cNvPr id="0" name=""/>
        <dsp:cNvSpPr/>
      </dsp:nvSpPr>
      <dsp:spPr>
        <a:xfrm>
          <a:off x="7107541" y="3343"/>
          <a:ext cx="2891078" cy="1734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Do not input classified documents into AI applications.</a:t>
          </a:r>
          <a:endParaRPr lang="en-US" sz="2700" kern="1200"/>
        </a:p>
      </dsp:txBody>
      <dsp:txXfrm>
        <a:off x="7107541" y="3343"/>
        <a:ext cx="2891078" cy="1734647"/>
      </dsp:txXfrm>
    </dsp:sp>
    <dsp:sp modelId="{B3F38551-A05B-4197-8360-85B1734D1970}">
      <dsp:nvSpPr>
        <dsp:cNvPr id="0" name=""/>
        <dsp:cNvSpPr/>
      </dsp:nvSpPr>
      <dsp:spPr>
        <a:xfrm>
          <a:off x="747168" y="2027098"/>
          <a:ext cx="2891078" cy="1734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Regularly evaluate AI output for potential biases.</a:t>
          </a:r>
          <a:endParaRPr lang="en-US" sz="2700" kern="1200"/>
        </a:p>
      </dsp:txBody>
      <dsp:txXfrm>
        <a:off x="747168" y="2027098"/>
        <a:ext cx="2891078" cy="1734647"/>
      </dsp:txXfrm>
    </dsp:sp>
    <dsp:sp modelId="{CCD0202B-EF9A-4DC7-921C-46702F26E35F}">
      <dsp:nvSpPr>
        <dsp:cNvPr id="0" name=""/>
        <dsp:cNvSpPr/>
      </dsp:nvSpPr>
      <dsp:spPr>
        <a:xfrm>
          <a:off x="3927354" y="2027098"/>
          <a:ext cx="2891078" cy="1734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Maintain logs of interaction with AI.</a:t>
          </a:r>
          <a:endParaRPr lang="en-US" sz="2700" kern="1200"/>
        </a:p>
      </dsp:txBody>
      <dsp:txXfrm>
        <a:off x="3927354" y="2027098"/>
        <a:ext cx="2891078" cy="1734647"/>
      </dsp:txXfrm>
    </dsp:sp>
    <dsp:sp modelId="{9F3D50BF-ED4A-4D9D-8A0F-7AB46B540614}">
      <dsp:nvSpPr>
        <dsp:cNvPr id="0" name=""/>
        <dsp:cNvSpPr/>
      </dsp:nvSpPr>
      <dsp:spPr>
        <a:xfrm>
          <a:off x="7107541" y="2027098"/>
          <a:ext cx="2891078" cy="1734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Put disclaimers on AI-generated contents.</a:t>
          </a:r>
          <a:endParaRPr lang="en-US" sz="2700" kern="1200"/>
        </a:p>
      </dsp:txBody>
      <dsp:txXfrm>
        <a:off x="7107541" y="2027098"/>
        <a:ext cx="2891078" cy="17346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89705-9513-4119-9F29-78E932A05853}">
      <dsp:nvSpPr>
        <dsp:cNvPr id="0" name=""/>
        <dsp:cNvSpPr/>
      </dsp:nvSpPr>
      <dsp:spPr>
        <a:xfrm>
          <a:off x="0" y="0"/>
          <a:ext cx="1065357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400" kern="1200" dirty="0" err="1"/>
            <a:t>Rules</a:t>
          </a:r>
          <a:r>
            <a:rPr lang="hr-HR" sz="4400" kern="1200" dirty="0"/>
            <a:t> for AI </a:t>
          </a:r>
          <a:r>
            <a:rPr lang="hr-HR" sz="4400" kern="1200" dirty="0" err="1"/>
            <a:t>usage</a:t>
          </a:r>
          <a:r>
            <a:rPr lang="hr-HR" sz="4400" kern="1200" dirty="0"/>
            <a:t> </a:t>
          </a:r>
          <a:r>
            <a:rPr lang="hr-HR" sz="4400" kern="1200" dirty="0" err="1"/>
            <a:t>in</a:t>
          </a:r>
          <a:r>
            <a:rPr lang="hr-HR" sz="4400" kern="1200" dirty="0"/>
            <a:t> your </a:t>
          </a:r>
          <a:r>
            <a:rPr lang="hr-HR" sz="4400" kern="1200" dirty="0" err="1"/>
            <a:t>institution</a:t>
          </a:r>
          <a:r>
            <a:rPr lang="hr-HR" sz="4400" kern="1200" dirty="0"/>
            <a:t>?</a:t>
          </a:r>
          <a:endParaRPr lang="en-US" sz="4400" kern="1200" dirty="0"/>
        </a:p>
      </dsp:txBody>
      <dsp:txXfrm>
        <a:off x="59399" y="59399"/>
        <a:ext cx="10534781" cy="1098002"/>
      </dsp:txXfrm>
    </dsp:sp>
    <dsp:sp modelId="{2679AE80-977F-4E89-AF20-E87EAB01DA21}">
      <dsp:nvSpPr>
        <dsp:cNvPr id="0" name=""/>
        <dsp:cNvSpPr/>
      </dsp:nvSpPr>
      <dsp:spPr>
        <a:xfrm>
          <a:off x="0" y="1688514"/>
          <a:ext cx="1065357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400" kern="1200" dirty="0" err="1"/>
            <a:t>Points</a:t>
          </a:r>
          <a:r>
            <a:rPr lang="hr-HR" sz="4400" kern="1200" dirty="0"/>
            <a:t> </a:t>
          </a:r>
          <a:r>
            <a:rPr lang="hr-HR" sz="4400" kern="1200" dirty="0" err="1"/>
            <a:t>of</a:t>
          </a:r>
          <a:r>
            <a:rPr lang="hr-HR" sz="4400" kern="1200" dirty="0"/>
            <a:t> </a:t>
          </a:r>
          <a:r>
            <a:rPr lang="hr-HR" sz="4400" kern="1200" dirty="0" err="1"/>
            <a:t>contention</a:t>
          </a:r>
          <a:r>
            <a:rPr lang="hr-HR" sz="4400" kern="1200" dirty="0"/>
            <a:t>?</a:t>
          </a:r>
          <a:endParaRPr lang="en-US" sz="4400" kern="1200" dirty="0"/>
        </a:p>
      </dsp:txBody>
      <dsp:txXfrm>
        <a:off x="59399" y="1747913"/>
        <a:ext cx="10534781" cy="1098002"/>
      </dsp:txXfrm>
    </dsp:sp>
    <dsp:sp modelId="{DB98FCA3-56E9-4222-A4C5-F77C0A267D1C}">
      <dsp:nvSpPr>
        <dsp:cNvPr id="0" name=""/>
        <dsp:cNvSpPr/>
      </dsp:nvSpPr>
      <dsp:spPr>
        <a:xfrm>
          <a:off x="0" y="3092514"/>
          <a:ext cx="1065357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400" kern="1200" dirty="0" err="1"/>
            <a:t>Update</a:t>
          </a:r>
          <a:r>
            <a:rPr lang="hr-HR" sz="4400" kern="1200" dirty="0"/>
            <a:t> to STANAG 6001?</a:t>
          </a:r>
        </a:p>
      </dsp:txBody>
      <dsp:txXfrm>
        <a:off x="59399" y="3151913"/>
        <a:ext cx="10534781" cy="10980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66CF6-D76D-43F9-9BCB-083A5C779380}">
      <dsp:nvSpPr>
        <dsp:cNvPr id="0" name=""/>
        <dsp:cNvSpPr/>
      </dsp:nvSpPr>
      <dsp:spPr>
        <a:xfrm>
          <a:off x="0" y="0"/>
          <a:ext cx="10653713" cy="137779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800" kern="1200" dirty="0" err="1"/>
            <a:t>Guidelines</a:t>
          </a:r>
          <a:r>
            <a:rPr lang="hr-HR" sz="3800" kern="1200" dirty="0"/>
            <a:t> for AI and </a:t>
          </a:r>
          <a:r>
            <a:rPr lang="hr-HR" sz="3800" kern="1200" dirty="0" err="1"/>
            <a:t>expectations</a:t>
          </a:r>
          <a:r>
            <a:rPr lang="hr-HR" sz="3800" kern="1200" dirty="0"/>
            <a:t> from BILC</a:t>
          </a:r>
        </a:p>
      </dsp:txBody>
      <dsp:txXfrm>
        <a:off x="0" y="0"/>
        <a:ext cx="10653713" cy="1377791"/>
      </dsp:txXfrm>
    </dsp:sp>
    <dsp:sp modelId="{70867915-3FFD-4163-9D96-9A1F5E21E811}">
      <dsp:nvSpPr>
        <dsp:cNvPr id="0" name=""/>
        <dsp:cNvSpPr/>
      </dsp:nvSpPr>
      <dsp:spPr>
        <a:xfrm>
          <a:off x="5202" y="1377791"/>
          <a:ext cx="3547769" cy="2893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 err="1"/>
            <a:t>Pedagogy</a:t>
          </a:r>
          <a:r>
            <a:rPr lang="hr-HR" sz="3200" kern="1200" dirty="0"/>
            <a:t>: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32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AI – </a:t>
          </a:r>
          <a:r>
            <a:rPr lang="hr-HR" sz="3200" kern="1200" dirty="0" err="1"/>
            <a:t>yes</a:t>
          </a:r>
          <a:r>
            <a:rPr lang="hr-HR" sz="3200" kern="1200" dirty="0"/>
            <a:t> </a:t>
          </a:r>
          <a:r>
            <a:rPr lang="hr-HR" sz="3200" kern="1200" dirty="0" err="1"/>
            <a:t>or</a:t>
          </a:r>
          <a:r>
            <a:rPr lang="hr-HR" sz="3200" kern="1200" dirty="0"/>
            <a:t> no?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 err="1"/>
            <a:t>If</a:t>
          </a:r>
          <a:r>
            <a:rPr lang="hr-HR" sz="3200" kern="1200" dirty="0"/>
            <a:t> </a:t>
          </a:r>
          <a:r>
            <a:rPr lang="hr-HR" sz="3200" kern="1200" dirty="0" err="1"/>
            <a:t>yes</a:t>
          </a:r>
          <a:r>
            <a:rPr lang="hr-HR" sz="3200" kern="1200" dirty="0"/>
            <a:t> – </a:t>
          </a:r>
          <a:r>
            <a:rPr lang="hr-HR" sz="3200" kern="1200" dirty="0" err="1"/>
            <a:t>when</a:t>
          </a:r>
          <a:r>
            <a:rPr lang="hr-HR" sz="3200" kern="1200" dirty="0"/>
            <a:t>?</a:t>
          </a:r>
        </a:p>
      </dsp:txBody>
      <dsp:txXfrm>
        <a:off x="5202" y="1377791"/>
        <a:ext cx="3547769" cy="2893361"/>
      </dsp:txXfrm>
    </dsp:sp>
    <dsp:sp modelId="{CAA16694-FFB6-4286-971B-6DF8AABCCC71}">
      <dsp:nvSpPr>
        <dsp:cNvPr id="0" name=""/>
        <dsp:cNvSpPr/>
      </dsp:nvSpPr>
      <dsp:spPr>
        <a:xfrm>
          <a:off x="3552971" y="1377791"/>
          <a:ext cx="3547769" cy="2893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 err="1"/>
            <a:t>Ethics</a:t>
          </a:r>
          <a:r>
            <a:rPr lang="hr-HR" sz="3200" kern="1200" dirty="0"/>
            <a:t>: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32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 err="1"/>
            <a:t>Authorship</a:t>
          </a:r>
          <a:endParaRPr lang="hr-HR" sz="32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Transparency</a:t>
          </a:r>
        </a:p>
      </dsp:txBody>
      <dsp:txXfrm>
        <a:off x="3552971" y="1377791"/>
        <a:ext cx="3547769" cy="2893361"/>
      </dsp:txXfrm>
    </dsp:sp>
    <dsp:sp modelId="{3F5CB17E-96CE-4917-B469-25BC0CCADB29}">
      <dsp:nvSpPr>
        <dsp:cNvPr id="0" name=""/>
        <dsp:cNvSpPr/>
      </dsp:nvSpPr>
      <dsp:spPr>
        <a:xfrm>
          <a:off x="7100741" y="1377791"/>
          <a:ext cx="3547769" cy="2893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 err="1"/>
            <a:t>Operational</a:t>
          </a:r>
          <a:r>
            <a:rPr lang="hr-HR" sz="3200" kern="1200" dirty="0"/>
            <a:t> </a:t>
          </a:r>
          <a:r>
            <a:rPr lang="hr-HR" sz="3200" kern="1200" dirty="0" err="1"/>
            <a:t>concerns</a:t>
          </a:r>
          <a:r>
            <a:rPr lang="hr-HR" sz="3200" kern="1200" dirty="0"/>
            <a:t>: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Data </a:t>
          </a:r>
          <a:r>
            <a:rPr lang="hr-HR" sz="3200" kern="1200" dirty="0" err="1"/>
            <a:t>security</a:t>
          </a:r>
          <a:endParaRPr lang="hr-HR" sz="32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NATO </a:t>
          </a:r>
          <a:r>
            <a:rPr lang="hr-HR" sz="3200" kern="1200" dirty="0" err="1"/>
            <a:t>standards</a:t>
          </a:r>
          <a:endParaRPr lang="hr-HR" sz="3600" kern="1200" dirty="0"/>
        </a:p>
      </dsp:txBody>
      <dsp:txXfrm>
        <a:off x="7100741" y="1377791"/>
        <a:ext cx="3547769" cy="2893361"/>
      </dsp:txXfrm>
    </dsp:sp>
    <dsp:sp modelId="{33D8C444-EB43-437F-AD09-2C438E307328}">
      <dsp:nvSpPr>
        <dsp:cNvPr id="0" name=""/>
        <dsp:cNvSpPr/>
      </dsp:nvSpPr>
      <dsp:spPr>
        <a:xfrm>
          <a:off x="0" y="4271152"/>
          <a:ext cx="10653713" cy="32148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7F3BA-705A-4B84-9D43-B67007FE9A0D}">
      <dsp:nvSpPr>
        <dsp:cNvPr id="0" name=""/>
        <dsp:cNvSpPr/>
      </dsp:nvSpPr>
      <dsp:spPr>
        <a:xfrm>
          <a:off x="0" y="0"/>
          <a:ext cx="5157787" cy="112952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431B52-538E-483F-98AD-B53900572AED}">
      <dsp:nvSpPr>
        <dsp:cNvPr id="0" name=""/>
        <dsp:cNvSpPr/>
      </dsp:nvSpPr>
      <dsp:spPr>
        <a:xfrm>
          <a:off x="341681" y="242028"/>
          <a:ext cx="621239" cy="6212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F3444-EAFD-42C4-8B41-75B1C5042EBB}">
      <dsp:nvSpPr>
        <dsp:cNvPr id="0" name=""/>
        <dsp:cNvSpPr/>
      </dsp:nvSpPr>
      <dsp:spPr>
        <a:xfrm>
          <a:off x="1304603" y="9393"/>
          <a:ext cx="3853183" cy="1129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542" tIns="119542" rIns="119542" bIns="11954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 err="1"/>
            <a:t>Education</a:t>
          </a:r>
          <a:r>
            <a:rPr lang="hr-HR" sz="1900" kern="1200" dirty="0"/>
            <a:t>/</a:t>
          </a:r>
          <a:r>
            <a:rPr lang="en-US" sz="1900" kern="1200" dirty="0"/>
            <a:t> </a:t>
          </a:r>
          <a:r>
            <a:rPr lang="hr-HR" sz="1900" kern="1200" dirty="0" err="1"/>
            <a:t>exchange</a:t>
          </a:r>
          <a:r>
            <a:rPr lang="hr-HR" sz="1900" kern="1200" dirty="0"/>
            <a:t> </a:t>
          </a:r>
          <a:r>
            <a:rPr lang="hr-HR" sz="1900" kern="1200" dirty="0" err="1"/>
            <a:t>of</a:t>
          </a:r>
          <a:r>
            <a:rPr lang="hr-HR" sz="1900" kern="1200" dirty="0"/>
            <a:t> </a:t>
          </a:r>
          <a:r>
            <a:rPr lang="hr-HR" sz="1900" kern="1200" dirty="0" err="1"/>
            <a:t>ideas</a:t>
          </a:r>
          <a:r>
            <a:rPr lang="hr-HR" sz="1900" kern="1200" dirty="0"/>
            <a:t> </a:t>
          </a:r>
          <a:r>
            <a:rPr lang="en-US" sz="1900" kern="1200" dirty="0"/>
            <a:t>/ learning platforms</a:t>
          </a:r>
        </a:p>
      </dsp:txBody>
      <dsp:txXfrm>
        <a:off x="1304603" y="9393"/>
        <a:ext cx="3853183" cy="1129526"/>
      </dsp:txXfrm>
    </dsp:sp>
    <dsp:sp modelId="{99FE5111-080D-45E3-AD86-72EAF99E0E08}">
      <dsp:nvSpPr>
        <dsp:cNvPr id="0" name=""/>
        <dsp:cNvSpPr/>
      </dsp:nvSpPr>
      <dsp:spPr>
        <a:xfrm>
          <a:off x="0" y="1701006"/>
          <a:ext cx="5157787" cy="112952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E14A6-71B0-4A23-99B1-DF5D9E774F3D}">
      <dsp:nvSpPr>
        <dsp:cNvPr id="0" name=""/>
        <dsp:cNvSpPr/>
      </dsp:nvSpPr>
      <dsp:spPr>
        <a:xfrm>
          <a:off x="363195" y="1955331"/>
          <a:ext cx="621239" cy="6212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FF42CD-24BC-457B-BB86-156E57AD9403}">
      <dsp:nvSpPr>
        <dsp:cNvPr id="0" name=""/>
        <dsp:cNvSpPr/>
      </dsp:nvSpPr>
      <dsp:spPr>
        <a:xfrm>
          <a:off x="1304603" y="1754795"/>
          <a:ext cx="3853183" cy="1129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542" tIns="119542" rIns="119542" bIns="11954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T</a:t>
          </a:r>
          <a:r>
            <a:rPr lang="en-US" sz="1900" kern="1200" dirty="0"/>
            <a:t>raining and education in applying GenAI in language teaching and testing (courses?)</a:t>
          </a:r>
        </a:p>
      </dsp:txBody>
      <dsp:txXfrm>
        <a:off x="1304603" y="1754795"/>
        <a:ext cx="3853183" cy="1129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A4DAA-323A-404B-8F4D-4164982B0A2F}" type="datetimeFigureOut">
              <a:rPr lang="hr-HR" smtClean="0"/>
              <a:t>10.7.2025.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625B0-6D58-45DF-B5AD-DF3409EBC97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7147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7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4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2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5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5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3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2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5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28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7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78" r:id="rId6"/>
    <p:sldLayoutId id="2147483774" r:id="rId7"/>
    <p:sldLayoutId id="2147483775" r:id="rId8"/>
    <p:sldLayoutId id="2147483776" r:id="rId9"/>
    <p:sldLayoutId id="2147483777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de/ampel-beleuchtung-h%C3%A4ngeleuchte-149388/" TargetMode="External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797DE5A-DA89-0A80-C73D-8DCE1A3E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41C6B0A-094C-D266-8719-02227F25F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395" y="1174376"/>
            <a:ext cx="4619853" cy="2781752"/>
          </a:xfrm>
        </p:spPr>
        <p:txBody>
          <a:bodyPr anchor="t">
            <a:normAutofit/>
          </a:bodyPr>
          <a:lstStyle/>
          <a:p>
            <a:pPr algn="l"/>
            <a:r>
              <a:rPr lang="hr-HR" sz="3700" dirty="0"/>
              <a:t>AI and the Future </a:t>
            </a:r>
            <a:r>
              <a:rPr lang="hr-HR" sz="3700" dirty="0" err="1"/>
              <a:t>of</a:t>
            </a:r>
            <a:r>
              <a:rPr lang="hr-HR" sz="3700" dirty="0"/>
              <a:t> </a:t>
            </a:r>
            <a:r>
              <a:rPr lang="hr-HR" sz="3700" dirty="0" err="1"/>
              <a:t>Formal</a:t>
            </a:r>
            <a:r>
              <a:rPr lang="hr-HR" sz="3700" dirty="0"/>
              <a:t> </a:t>
            </a:r>
            <a:r>
              <a:rPr lang="hr-HR" sz="3700" dirty="0" err="1"/>
              <a:t>Military</a:t>
            </a:r>
            <a:r>
              <a:rPr lang="hr-HR" sz="3700" dirty="0"/>
              <a:t> </a:t>
            </a:r>
            <a:r>
              <a:rPr lang="hr-HR" sz="3700" dirty="0" err="1"/>
              <a:t>Communication</a:t>
            </a:r>
            <a:endParaRPr lang="hr-HR" sz="37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1B0DC48-04EC-FA2E-9103-D1BD924ED0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395" y="3324113"/>
            <a:ext cx="4496697" cy="3248809"/>
          </a:xfrm>
        </p:spPr>
        <p:txBody>
          <a:bodyPr>
            <a:normAutofit/>
          </a:bodyPr>
          <a:lstStyle/>
          <a:p>
            <a:pPr algn="l"/>
            <a:r>
              <a:rPr lang="hr-HR" dirty="0" err="1"/>
              <a:t>Challenges</a:t>
            </a:r>
            <a:r>
              <a:rPr lang="hr-HR" dirty="0"/>
              <a:t> and </a:t>
            </a:r>
            <a:r>
              <a:rPr lang="hr-HR" dirty="0" err="1"/>
              <a:t>Strategies</a:t>
            </a:r>
            <a:r>
              <a:rPr lang="hr-HR" dirty="0"/>
              <a:t> for </a:t>
            </a:r>
            <a:r>
              <a:rPr lang="hr-HR" dirty="0" err="1"/>
              <a:t>Teaching</a:t>
            </a:r>
            <a:r>
              <a:rPr lang="hr-HR" dirty="0"/>
              <a:t> and </a:t>
            </a:r>
            <a:r>
              <a:rPr lang="hr-HR" dirty="0" err="1"/>
              <a:t>Writing</a:t>
            </a:r>
            <a:r>
              <a:rPr lang="hr-HR" dirty="0"/>
              <a:t> at </a:t>
            </a:r>
            <a:r>
              <a:rPr lang="hr-HR" dirty="0" err="1"/>
              <a:t>Higher</a:t>
            </a:r>
            <a:r>
              <a:rPr lang="hr-HR" dirty="0"/>
              <a:t> </a:t>
            </a:r>
            <a:r>
              <a:rPr lang="hr-HR" dirty="0" err="1"/>
              <a:t>Proficiency</a:t>
            </a:r>
            <a:r>
              <a:rPr lang="hr-HR" dirty="0"/>
              <a:t> </a:t>
            </a:r>
            <a:r>
              <a:rPr lang="hr-HR" dirty="0" err="1"/>
              <a:t>Levels</a:t>
            </a:r>
            <a:endParaRPr lang="hr-HR" dirty="0"/>
          </a:p>
          <a:p>
            <a:pPr algn="l"/>
            <a:endParaRPr lang="hr-HR" dirty="0"/>
          </a:p>
          <a:p>
            <a:endParaRPr lang="hr-HR" sz="1100" dirty="0"/>
          </a:p>
          <a:p>
            <a:r>
              <a:rPr lang="hr-HR" sz="1100" dirty="0" err="1"/>
              <a:t>Facilitators</a:t>
            </a:r>
            <a:r>
              <a:rPr lang="hr-HR" sz="1100" dirty="0"/>
              <a:t>: </a:t>
            </a:r>
          </a:p>
          <a:p>
            <a:r>
              <a:rPr lang="hr-HR" sz="1100" dirty="0"/>
              <a:t>Tea Glavaš, Iva Gugo, Milena </a:t>
            </a:r>
            <a:r>
              <a:rPr lang="hr-HR" sz="1100" dirty="0" err="1"/>
              <a:t>Prošić</a:t>
            </a:r>
            <a:r>
              <a:rPr lang="hr-HR" sz="1100" dirty="0"/>
              <a:t> and Kristina </a:t>
            </a:r>
            <a:r>
              <a:rPr lang="hr-HR" sz="1100" dirty="0" err="1"/>
              <a:t>Serdoz</a:t>
            </a:r>
            <a:endParaRPr lang="hr-HR" sz="1100" dirty="0"/>
          </a:p>
        </p:txBody>
      </p:sp>
      <p:pic>
        <p:nvPicPr>
          <p:cNvPr id="6" name="Slika 5" descr="Slika na kojoj se prikazuje tekst, računalo, prijenosno računalo, crtić&#10;&#10;Sadržaj generiran umjetnom inteligencijom može biti netočan.">
            <a:extLst>
              <a:ext uri="{FF2B5EF4-FFF2-40B4-BE49-F238E27FC236}">
                <a16:creationId xmlns:a16="http://schemas.microsoft.com/office/drawing/2014/main" id="{1C18F51D-F7DF-E264-59E6-36209F1D1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6917"/>
          <a:stretch>
            <a:fillRect/>
          </a:stretch>
        </p:blipFill>
        <p:spPr>
          <a:xfrm>
            <a:off x="4824248" y="1"/>
            <a:ext cx="7367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71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147BDC-2033-7330-5863-FF931E849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3111"/>
            <a:ext cx="10745788" cy="1143292"/>
          </a:xfrm>
        </p:spPr>
        <p:txBody>
          <a:bodyPr anchor="ctr"/>
          <a:lstStyle/>
          <a:p>
            <a:pPr algn="ctr"/>
            <a:r>
              <a:rPr lang="hr-HR" dirty="0"/>
              <a:t>KEY TAKEAWAYS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FFD15A3-8710-B294-C477-230D1316B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334703"/>
            <a:ext cx="5157787" cy="559834"/>
          </a:xfrm>
        </p:spPr>
        <p:txBody>
          <a:bodyPr>
            <a:normAutofit/>
          </a:bodyPr>
          <a:lstStyle/>
          <a:p>
            <a:pPr algn="ctr"/>
            <a:r>
              <a:rPr lang="hr-HR" sz="2800" dirty="0"/>
              <a:t>WHAT DO WE NEED?</a:t>
            </a:r>
          </a:p>
        </p:txBody>
      </p:sp>
      <p:graphicFrame>
        <p:nvGraphicFramePr>
          <p:cNvPr id="8" name="Rezervirano mjesto sadržaja 3">
            <a:extLst>
              <a:ext uri="{FF2B5EF4-FFF2-40B4-BE49-F238E27FC236}">
                <a16:creationId xmlns:a16="http://schemas.microsoft.com/office/drawing/2014/main" id="{0FF462F4-71B1-86E6-4AF2-3C28F42A431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17227119"/>
              </p:ext>
            </p:extLst>
          </p:nvPr>
        </p:nvGraphicFramePr>
        <p:xfrm>
          <a:off x="609600" y="2386894"/>
          <a:ext cx="5157787" cy="3765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210BCB97-43F0-62A0-9270-1F7E3F032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34703"/>
            <a:ext cx="5183188" cy="559834"/>
          </a:xfrm>
        </p:spPr>
        <p:txBody>
          <a:bodyPr>
            <a:normAutofit/>
          </a:bodyPr>
          <a:lstStyle/>
          <a:p>
            <a:pPr algn="ctr"/>
            <a:r>
              <a:rPr lang="hr-HR" sz="2800" dirty="0"/>
              <a:t>OPEN QUESTIONS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A49E08C-21A3-1DC3-A4A3-260EE9AD5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6371" y="2107196"/>
            <a:ext cx="5908639" cy="37650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/>
              <a:t>Do students, as well as teachers/testers, need training in AI use?</a:t>
            </a:r>
            <a:endParaRPr lang="hr-H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/>
              <a:t>Is it possible to trust AI in assessing writing?</a:t>
            </a:r>
            <a:endParaRPr lang="hr-H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/>
              <a:t>If we want to achieve standardization, do we need a common, shared AI model for testing writing?</a:t>
            </a:r>
            <a:endParaRPr lang="hr-H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/>
              <a:t>In the long run, will we really need to assess writing anymore</a:t>
            </a:r>
            <a:r>
              <a:rPr lang="en-GB" dirty="0">
                <a:sym typeface="Wingdings" panose="05000000000000000000" pitchFamily="2" charset="2"/>
              </a:rPr>
              <a:t>?</a:t>
            </a:r>
            <a:endParaRPr lang="hr-HR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hr-HR" dirty="0">
              <a:sym typeface="Wingdings" panose="05000000000000000000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>
              <a:sym typeface="Wingdings" panose="05000000000000000000" pitchFamily="2" charset="2"/>
            </a:endParaRPr>
          </a:p>
          <a:p>
            <a:endParaRPr lang="hr-HR" dirty="0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AB15A038-3277-821B-3E91-8DB13C95B5EE}"/>
              </a:ext>
            </a:extLst>
          </p:cNvPr>
          <p:cNvSpPr txBox="1"/>
          <p:nvPr/>
        </p:nvSpPr>
        <p:spPr>
          <a:xfrm>
            <a:off x="7485527" y="5669445"/>
            <a:ext cx="3270325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sz="2400" dirty="0" err="1"/>
              <a:t>Questions</a:t>
            </a:r>
            <a:r>
              <a:rPr lang="hr-HR" sz="2400" dirty="0"/>
              <a:t> as a </a:t>
            </a:r>
            <a:r>
              <a:rPr lang="hr-HR" sz="2400" dirty="0" err="1"/>
              <a:t>basis</a:t>
            </a:r>
            <a:r>
              <a:rPr lang="hr-HR" sz="2400" dirty="0"/>
              <a:t> for future </a:t>
            </a:r>
            <a:r>
              <a:rPr lang="hr-HR" sz="2400" dirty="0" err="1"/>
              <a:t>guidelines</a:t>
            </a:r>
            <a:r>
              <a:rPr lang="hr-HR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8788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23ED2A-E541-7F7A-F939-BA11E2D4F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dirty="0"/>
              <a:t>POTENTIAL BILC GUIDELINES FOR AI USAGE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8FA333D-59D8-1921-A366-E56F1A806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sz="2800" dirty="0" err="1"/>
              <a:t>Practical</a:t>
            </a:r>
            <a:r>
              <a:rPr lang="hr-HR" sz="2800" dirty="0"/>
              <a:t> </a:t>
            </a:r>
            <a:r>
              <a:rPr lang="hr-HR" sz="2800" dirty="0" err="1"/>
              <a:t>guidelines</a:t>
            </a:r>
            <a:r>
              <a:rPr lang="hr-HR" sz="2800" dirty="0"/>
              <a:t> </a:t>
            </a:r>
            <a:r>
              <a:rPr lang="hr-HR" sz="2800" dirty="0" err="1"/>
              <a:t>not</a:t>
            </a:r>
            <a:r>
              <a:rPr lang="hr-HR" sz="2800" dirty="0"/>
              <a:t> </a:t>
            </a:r>
            <a:r>
              <a:rPr lang="hr-HR" sz="2800" dirty="0" err="1"/>
              <a:t>prohibitive</a:t>
            </a:r>
            <a:r>
              <a:rPr lang="hr-HR" sz="2800" dirty="0"/>
              <a:t>, but </a:t>
            </a:r>
            <a:r>
              <a:rPr lang="hr-HR" sz="2800" dirty="0" err="1"/>
              <a:t>promotive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</a:t>
            </a:r>
            <a:r>
              <a:rPr lang="hr-HR" sz="2800" dirty="0" err="1"/>
              <a:t>responsible</a:t>
            </a:r>
            <a:r>
              <a:rPr lang="hr-HR" sz="2800" dirty="0"/>
              <a:t> and </a:t>
            </a:r>
            <a:r>
              <a:rPr lang="hr-HR" sz="2800" b="1" dirty="0"/>
              <a:t>transparent</a:t>
            </a:r>
            <a:r>
              <a:rPr lang="hr-HR" sz="2800" dirty="0"/>
              <a:t> </a:t>
            </a:r>
            <a:r>
              <a:rPr lang="hr-HR" sz="2800" dirty="0" err="1"/>
              <a:t>usage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AI (</a:t>
            </a:r>
            <a:r>
              <a:rPr lang="hr-HR" sz="2800" dirty="0" err="1"/>
              <a:t>starting</a:t>
            </a:r>
            <a:r>
              <a:rPr lang="hr-HR" sz="2800" dirty="0"/>
              <a:t> </a:t>
            </a:r>
            <a:r>
              <a:rPr lang="hr-HR" sz="2800" dirty="0" err="1"/>
              <a:t>point</a:t>
            </a:r>
            <a:r>
              <a:rPr lang="hr-HR" sz="2800" dirty="0"/>
              <a:t> for </a:t>
            </a:r>
            <a:r>
              <a:rPr lang="hr-HR" sz="2800" dirty="0" err="1"/>
              <a:t>developing</a:t>
            </a:r>
            <a:r>
              <a:rPr lang="hr-HR" sz="2800" dirty="0"/>
              <a:t> </a:t>
            </a:r>
            <a:r>
              <a:rPr lang="hr-HR" sz="2800" dirty="0" err="1"/>
              <a:t>healthy</a:t>
            </a:r>
            <a:r>
              <a:rPr lang="hr-HR" sz="2800" dirty="0"/>
              <a:t> AI </a:t>
            </a:r>
            <a:r>
              <a:rPr lang="hr-HR" sz="2800" dirty="0" err="1"/>
              <a:t>habits</a:t>
            </a:r>
            <a:r>
              <a:rPr lang="hr-HR" sz="2800" dirty="0"/>
              <a:t>)</a:t>
            </a:r>
          </a:p>
          <a:p>
            <a:r>
              <a:rPr lang="hr-HR" sz="2800" dirty="0" err="1"/>
              <a:t>Clarity</a:t>
            </a:r>
            <a:r>
              <a:rPr lang="hr-HR" sz="2800" dirty="0"/>
              <a:t> on data </a:t>
            </a:r>
            <a:r>
              <a:rPr lang="hr-HR" sz="2800" dirty="0" err="1"/>
              <a:t>protection</a:t>
            </a:r>
            <a:endParaRPr lang="hr-HR" sz="2800" dirty="0"/>
          </a:p>
          <a:p>
            <a:r>
              <a:rPr lang="hr-HR" sz="2800" dirty="0" err="1"/>
              <a:t>Emphasis</a:t>
            </a:r>
            <a:r>
              <a:rPr lang="hr-HR" sz="2800" dirty="0"/>
              <a:t> on </a:t>
            </a:r>
            <a:r>
              <a:rPr lang="hr-HR" sz="2800" dirty="0" err="1"/>
              <a:t>necessity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human </a:t>
            </a:r>
            <a:r>
              <a:rPr lang="hr-HR" sz="2800" dirty="0" err="1"/>
              <a:t>supervision</a:t>
            </a:r>
            <a:r>
              <a:rPr lang="hr-HR" sz="2800" dirty="0"/>
              <a:t> and </a:t>
            </a:r>
            <a:r>
              <a:rPr lang="hr-HR" sz="2800" dirty="0" err="1"/>
              <a:t>review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AI </a:t>
            </a:r>
            <a:r>
              <a:rPr lang="hr-HR" sz="2800" dirty="0" err="1"/>
              <a:t>products</a:t>
            </a:r>
            <a:endParaRPr lang="hr-HR" sz="2800" dirty="0"/>
          </a:p>
          <a:p>
            <a:r>
              <a:rPr lang="hr-HR" sz="2800" dirty="0" err="1"/>
              <a:t>Supplement</a:t>
            </a:r>
            <a:r>
              <a:rPr lang="hr-HR" sz="2800" dirty="0"/>
              <a:t>: </a:t>
            </a:r>
            <a:r>
              <a:rPr lang="hr-HR" sz="2800" dirty="0" err="1"/>
              <a:t>examples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</a:t>
            </a:r>
            <a:r>
              <a:rPr lang="hr-HR" sz="2800" dirty="0" err="1"/>
              <a:t>good</a:t>
            </a:r>
            <a:r>
              <a:rPr lang="hr-HR" sz="2800" dirty="0"/>
              <a:t> and </a:t>
            </a:r>
            <a:r>
              <a:rPr lang="hr-HR" sz="2800" dirty="0" err="1"/>
              <a:t>bad</a:t>
            </a:r>
            <a:r>
              <a:rPr lang="hr-HR" sz="2800" dirty="0"/>
              <a:t> </a:t>
            </a:r>
            <a:r>
              <a:rPr lang="hr-HR" sz="2800" dirty="0" err="1"/>
              <a:t>practice</a:t>
            </a:r>
            <a:endParaRPr lang="hr-HR" sz="2800" dirty="0"/>
          </a:p>
          <a:p>
            <a:r>
              <a:rPr lang="hr-HR" sz="2800" dirty="0" err="1"/>
              <a:t>Continuous</a:t>
            </a:r>
            <a:r>
              <a:rPr lang="hr-HR" sz="2800" dirty="0"/>
              <a:t> </a:t>
            </a:r>
            <a:r>
              <a:rPr lang="hr-HR" sz="2800" dirty="0" err="1"/>
              <a:t>updates</a:t>
            </a:r>
            <a:r>
              <a:rPr lang="hr-HR" sz="2800" dirty="0"/>
              <a:t> </a:t>
            </a:r>
            <a:r>
              <a:rPr lang="hr-HR" sz="2800" dirty="0" err="1"/>
              <a:t>based</a:t>
            </a:r>
            <a:r>
              <a:rPr lang="hr-HR" sz="2800" dirty="0"/>
              <a:t> on </a:t>
            </a:r>
            <a:r>
              <a:rPr lang="hr-HR" sz="2800" dirty="0" err="1"/>
              <a:t>lessons</a:t>
            </a:r>
            <a:r>
              <a:rPr lang="hr-HR" sz="2800" dirty="0"/>
              <a:t> </a:t>
            </a:r>
            <a:r>
              <a:rPr lang="hr-HR" sz="2800" dirty="0" err="1"/>
              <a:t>learnt</a:t>
            </a:r>
            <a:endParaRPr lang="hr-HR" sz="2800" dirty="0"/>
          </a:p>
          <a:p>
            <a:r>
              <a:rPr lang="hr-HR" sz="2800" dirty="0" err="1"/>
              <a:t>Recommendations</a:t>
            </a:r>
            <a:r>
              <a:rPr lang="hr-HR" sz="2800" dirty="0"/>
              <a:t> for </a:t>
            </a:r>
            <a:r>
              <a:rPr lang="hr-HR" sz="2800" dirty="0" err="1"/>
              <a:t>national</a:t>
            </a:r>
            <a:r>
              <a:rPr lang="hr-HR" sz="2800" dirty="0"/>
              <a:t> and </a:t>
            </a:r>
            <a:r>
              <a:rPr lang="hr-HR" sz="2800" dirty="0" err="1"/>
              <a:t>institutional</a:t>
            </a:r>
            <a:r>
              <a:rPr lang="hr-HR" sz="2800" dirty="0"/>
              <a:t> </a:t>
            </a:r>
            <a:r>
              <a:rPr lang="hr-HR" sz="2800" dirty="0" err="1"/>
              <a:t>regulations</a:t>
            </a:r>
            <a:r>
              <a:rPr lang="hr-HR" sz="2800" dirty="0"/>
              <a:t> </a:t>
            </a:r>
            <a:r>
              <a:rPr lang="hr-HR" sz="2800" dirty="0" err="1"/>
              <a:t>tailored</a:t>
            </a:r>
            <a:r>
              <a:rPr lang="hr-HR" sz="2800" dirty="0"/>
              <a:t> to </a:t>
            </a:r>
            <a:r>
              <a:rPr lang="hr-HR" sz="2800" dirty="0" err="1"/>
              <a:t>target</a:t>
            </a:r>
            <a:r>
              <a:rPr lang="hr-HR" sz="2800" dirty="0"/>
              <a:t> </a:t>
            </a:r>
            <a:r>
              <a:rPr lang="hr-HR" sz="2800" dirty="0" err="1"/>
              <a:t>audiences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7249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65F7F7-2FCE-8F01-53DE-15C39342B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B438D77-9E7B-92C4-337B-5DE62437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821" y="501345"/>
            <a:ext cx="8728364" cy="6892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/>
              <a:t>DISCUSSION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587AC302-0DCC-4787-72E8-B17C3EA52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358244"/>
              </p:ext>
            </p:extLst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722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4689705-9513-4119-9F29-78E932A05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4689705-9513-4119-9F29-78E932A058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9AE80-977F-4E89-AF20-E87EAB01D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2679AE80-977F-4E89-AF20-E87EAB01D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76CCEC-0155-7BC0-E623-0631B4A27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EA20E51-5860-C92D-8C4F-A8CE6F586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9F88A1E-79F4-96CE-8F40-EBC54891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821" y="501345"/>
            <a:ext cx="8728364" cy="6892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/>
              <a:t>DISCUSSION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94C54E25-ED58-1683-1359-DB571920BC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465580"/>
              </p:ext>
            </p:extLst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103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9AE80-977F-4E89-AF20-E87EAB01D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2679AE80-977F-4E89-AF20-E87EAB01D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3B7405-5E5F-5AD3-C38A-18290D865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r-HR" dirty="0"/>
              <a:t>GROUP WORK</a:t>
            </a:r>
          </a:p>
        </p:txBody>
      </p:sp>
      <p:graphicFrame>
        <p:nvGraphicFramePr>
          <p:cNvPr id="8" name="Rezervirano mjesto sadržaja 7">
            <a:extLst>
              <a:ext uri="{FF2B5EF4-FFF2-40B4-BE49-F238E27FC236}">
                <a16:creationId xmlns:a16="http://schemas.microsoft.com/office/drawing/2014/main" id="{DC212C09-20ED-12DB-2E1A-22F7B644B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709206"/>
              </p:ext>
            </p:extLst>
          </p:nvPr>
        </p:nvGraphicFramePr>
        <p:xfrm>
          <a:off x="612775" y="1716088"/>
          <a:ext cx="11425032" cy="459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21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D684DD-33E5-FE14-C506-83B5EDD24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r-HR" dirty="0"/>
              <a:t>EXAMPLES OF EXISTING GUIDELINES FOR WRITING WITH AI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AE6E090-E9E0-705C-D96E-7036462F27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hr-HR" sz="3000" b="0" dirty="0" err="1"/>
              <a:t>LanCASTER</a:t>
            </a:r>
            <a:r>
              <a:rPr lang="hr-HR" sz="3000" b="0" dirty="0"/>
              <a:t> UNIVERSITY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666F66F-6FF1-4D8C-F20A-93236DE38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r-HR" sz="3000" b="0" dirty="0"/>
              <a:t>u. s. </a:t>
            </a:r>
            <a:r>
              <a:rPr lang="hr-HR" sz="3000" b="0" dirty="0" err="1"/>
              <a:t>navy</a:t>
            </a:r>
            <a:endParaRPr lang="hr-HR" sz="3000" b="0" dirty="0"/>
          </a:p>
        </p:txBody>
      </p:sp>
      <p:graphicFrame>
        <p:nvGraphicFramePr>
          <p:cNvPr id="16" name="Rezervirano mjesto sadržaja 15">
            <a:extLst>
              <a:ext uri="{FF2B5EF4-FFF2-40B4-BE49-F238E27FC236}">
                <a16:creationId xmlns:a16="http://schemas.microsoft.com/office/drawing/2014/main" id="{4516117B-2CB3-7B3D-B843-0B927AD1CD76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36800057"/>
              </p:ext>
            </p:extLst>
          </p:nvPr>
        </p:nvGraphicFramePr>
        <p:xfrm>
          <a:off x="6193376" y="1554479"/>
          <a:ext cx="5811819" cy="5303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Rezervirano mjesto sadržaja 11" descr="Slika na kojoj se prikazuje šarenilo, snimka zaslona, krug, dizajn&#10;&#10;Sadržaj generiran umjetnom inteligencijom može biti netočan.">
            <a:extLst>
              <a:ext uri="{FF2B5EF4-FFF2-40B4-BE49-F238E27FC236}">
                <a16:creationId xmlns:a16="http://schemas.microsoft.com/office/drawing/2014/main" id="{C2063D5F-CDD5-4FDA-6C22-83204E64747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87645" y="2245569"/>
            <a:ext cx="1881981" cy="3763963"/>
          </a:xfrm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70CA654F-70A1-59B1-47E0-7AFA2411D408}"/>
              </a:ext>
            </a:extLst>
          </p:cNvPr>
          <p:cNvSpPr txBox="1"/>
          <p:nvPr/>
        </p:nvSpPr>
        <p:spPr>
          <a:xfrm>
            <a:off x="2829261" y="2567417"/>
            <a:ext cx="2938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AI </a:t>
            </a:r>
            <a:r>
              <a:rPr lang="hr-HR" sz="2800" dirty="0" err="1">
                <a:solidFill>
                  <a:srgbClr val="FF0000"/>
                </a:solidFill>
              </a:rPr>
              <a:t>prohibited</a:t>
            </a:r>
            <a:endParaRPr lang="hr-HR" sz="2800" dirty="0">
              <a:solidFill>
                <a:srgbClr val="FF0000"/>
              </a:solidFill>
            </a:endParaRP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3CB907D1-D18D-D0B6-730D-E73AA26E4D23}"/>
              </a:ext>
            </a:extLst>
          </p:cNvPr>
          <p:cNvSpPr txBox="1"/>
          <p:nvPr/>
        </p:nvSpPr>
        <p:spPr>
          <a:xfrm>
            <a:off x="2743200" y="3829326"/>
            <a:ext cx="3276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hr-HR" sz="2800" dirty="0">
                <a:solidFill>
                  <a:srgbClr val="DDE14B"/>
                </a:solidFill>
              </a:rPr>
              <a:t>AI as </a:t>
            </a:r>
            <a:r>
              <a:rPr lang="hr-HR" sz="2800" dirty="0" err="1">
                <a:solidFill>
                  <a:srgbClr val="DDE14B"/>
                </a:solidFill>
              </a:rPr>
              <a:t>assistance</a:t>
            </a:r>
            <a:endParaRPr lang="hr-HR" sz="2800" dirty="0">
              <a:solidFill>
                <a:srgbClr val="DDE14B"/>
              </a:solidFill>
            </a:endParaRP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096E9CE7-4302-9529-1689-B808497302A5}"/>
              </a:ext>
            </a:extLst>
          </p:cNvPr>
          <p:cNvSpPr txBox="1"/>
          <p:nvPr/>
        </p:nvSpPr>
        <p:spPr>
          <a:xfrm>
            <a:off x="2722023" y="4982196"/>
            <a:ext cx="30241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chemeClr val="accent6">
                    <a:lumMod val="75000"/>
                  </a:schemeClr>
                </a:solidFill>
              </a:rPr>
              <a:t>AI as </a:t>
            </a:r>
            <a:r>
              <a:rPr lang="hr-HR" sz="2800" dirty="0" err="1">
                <a:solidFill>
                  <a:schemeClr val="accent6">
                    <a:lumMod val="75000"/>
                  </a:schemeClr>
                </a:solidFill>
              </a:rPr>
              <a:t>an</a:t>
            </a:r>
            <a:r>
              <a:rPr lang="hr-HR" sz="2800" dirty="0">
                <a:solidFill>
                  <a:schemeClr val="accent6">
                    <a:lumMod val="75000"/>
                  </a:schemeClr>
                </a:solidFill>
              </a:rPr>
              <a:t> integral </a:t>
            </a:r>
            <a:r>
              <a:rPr lang="hr-HR" sz="2800" dirty="0" err="1">
                <a:solidFill>
                  <a:schemeClr val="accent6">
                    <a:lumMod val="75000"/>
                  </a:schemeClr>
                </a:solidFill>
              </a:rPr>
              <a:t>part</a:t>
            </a:r>
            <a:r>
              <a:rPr lang="hr-HR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r-HR" sz="2800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hr-HR" sz="2800" dirty="0">
                <a:solidFill>
                  <a:schemeClr val="accent6">
                    <a:lumMod val="75000"/>
                  </a:schemeClr>
                </a:solidFill>
              </a:rPr>
              <a:t> the </a:t>
            </a:r>
            <a:r>
              <a:rPr lang="hr-HR" sz="2800" dirty="0" err="1">
                <a:solidFill>
                  <a:schemeClr val="accent6">
                    <a:lumMod val="75000"/>
                  </a:schemeClr>
                </a:solidFill>
              </a:rPr>
              <a:t>task</a:t>
            </a:r>
            <a:endParaRPr lang="hr-H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00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02A61C-6269-C78B-2243-325C66D2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EXAMPLES OF EXISTING GUIDELINES FOR WRITING WITH AI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4D41E9A-500F-FC9E-9297-B2139E4DF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10745788" cy="559834"/>
          </a:xfrm>
        </p:spPr>
        <p:txBody>
          <a:bodyPr>
            <a:normAutofit/>
          </a:bodyPr>
          <a:lstStyle/>
          <a:p>
            <a:pPr algn="ctr"/>
            <a:r>
              <a:rPr lang="hr-HR" sz="3000" b="0" dirty="0"/>
              <a:t>BILC</a:t>
            </a:r>
          </a:p>
        </p:txBody>
      </p:sp>
      <p:graphicFrame>
        <p:nvGraphicFramePr>
          <p:cNvPr id="6" name="Rezervirano mjesto sadržaja 3">
            <a:extLst>
              <a:ext uri="{FF2B5EF4-FFF2-40B4-BE49-F238E27FC236}">
                <a16:creationId xmlns:a16="http://schemas.microsoft.com/office/drawing/2014/main" id="{42BE9AAF-447E-07A0-3E11-309068EDE0B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09600" y="2386894"/>
          <a:ext cx="10745788" cy="3765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83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CE8A71-64DF-10CF-07AD-C41392E61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512F3F2-1418-1004-4BC0-3AA64BB8C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B875A20-6B18-5C8E-11E8-2E60BDA1A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821" y="501345"/>
            <a:ext cx="8728364" cy="6892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/>
              <a:t>DISCUSSION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6D0D5538-EB2F-637D-CF8B-EC373A5769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245435"/>
              </p:ext>
            </p:extLst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455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4689705-9513-4119-9F29-78E932A05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4689705-9513-4119-9F29-78E932A058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79AE80-977F-4E89-AF20-E87EAB01D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2679AE80-977F-4E89-AF20-E87EAB01D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98FCA3-56E9-4222-A4C5-F77C0A267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DB98FCA3-56E9-4222-A4C5-F77C0A267D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31DB57-64A7-5EB9-761E-02CAADF4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r-HR" dirty="0"/>
              <a:t>GROUP WORK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657E530C-5B32-32C5-69B8-B63B8A490E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362886"/>
              </p:ext>
            </p:extLst>
          </p:nvPr>
        </p:nvGraphicFramePr>
        <p:xfrm>
          <a:off x="612775" y="1716088"/>
          <a:ext cx="10653713" cy="459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98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A40FFA-8B5A-02EE-0044-D2BA69E18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436" y="380296"/>
            <a:ext cx="10653578" cy="1132258"/>
          </a:xfrm>
        </p:spPr>
        <p:txBody>
          <a:bodyPr anchor="ctr"/>
          <a:lstStyle/>
          <a:p>
            <a:pPr algn="ctr"/>
            <a:r>
              <a:rPr lang="hr-HR" dirty="0"/>
              <a:t>KEY TAKEAWAYS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98BFFBC-D1E1-A321-E955-4509D7FA4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22" y="1715532"/>
            <a:ext cx="11833411" cy="459382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Types of tasks:</a:t>
            </a: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Gen AI as a </a:t>
            </a:r>
            <a:r>
              <a:rPr lang="en-US" sz="2400" dirty="0">
                <a:solidFill>
                  <a:srgbClr val="FF0000"/>
                </a:solidFill>
              </a:rPr>
              <a:t>source</a:t>
            </a:r>
            <a:r>
              <a:rPr lang="en-US" sz="2400" dirty="0"/>
              <a:t> of model texts / scaffolded writing materials / error correction tasks / paraphrase tasks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Gen AI as a </a:t>
            </a:r>
            <a:r>
              <a:rPr lang="en-US" sz="2400" dirty="0">
                <a:solidFill>
                  <a:srgbClr val="FF0000"/>
                </a:solidFill>
              </a:rPr>
              <a:t>peer reviewer </a:t>
            </a:r>
            <a:r>
              <a:rPr lang="en-US" sz="2400" dirty="0"/>
              <a:t>of student ideas / layouts for writing / paragraphs / complex sentences / usage of lower-frequency vocabulary refinement</a:t>
            </a:r>
            <a:endParaRPr lang="hr-HR" sz="2400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US" dirty="0"/>
          </a:p>
          <a:p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FC67666F-CDEA-472E-1540-16D2AC14876F}"/>
              </a:ext>
            </a:extLst>
          </p:cNvPr>
          <p:cNvSpPr txBox="1"/>
          <p:nvPr/>
        </p:nvSpPr>
        <p:spPr>
          <a:xfrm>
            <a:off x="1324106" y="4588136"/>
            <a:ext cx="9543788" cy="13234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GenAI as a tutor / co-teacher / activator / companion / consultant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693970680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459</Words>
  <Application>Microsoft Office PowerPoint</Application>
  <PresentationFormat>Široki zaslon</PresentationFormat>
  <Paragraphs>81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Aptos</vt:lpstr>
      <vt:lpstr>Arial</vt:lpstr>
      <vt:lpstr>Neue Haas Grotesk Text Pro</vt:lpstr>
      <vt:lpstr>Wingdings</vt:lpstr>
      <vt:lpstr>VanillaVTI</vt:lpstr>
      <vt:lpstr>AI and the Future of Formal Military Communication</vt:lpstr>
      <vt:lpstr>DISCUSSION</vt:lpstr>
      <vt:lpstr>DISCUSSION</vt:lpstr>
      <vt:lpstr>GROUP WORK</vt:lpstr>
      <vt:lpstr>EXAMPLES OF EXISTING GUIDELINES FOR WRITING WITH AI</vt:lpstr>
      <vt:lpstr>EXAMPLES OF EXISTING GUIDELINES FOR WRITING WITH AI</vt:lpstr>
      <vt:lpstr>DISCUSSION</vt:lpstr>
      <vt:lpstr>GROUP WORK</vt:lpstr>
      <vt:lpstr>KEY TAKEAWAYS</vt:lpstr>
      <vt:lpstr>KEY TAKEAWAYS</vt:lpstr>
      <vt:lpstr>POTENTIAL BILC GUIDELINES FOR AI USAGE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and the Future of Formal Military Communication</dc:title>
  <dc:creator>Iva Gugo</dc:creator>
  <cp:lastModifiedBy>Iva Gugo</cp:lastModifiedBy>
  <cp:revision>4</cp:revision>
  <dcterms:created xsi:type="dcterms:W3CDTF">2025-05-22T18:39:37Z</dcterms:created>
  <dcterms:modified xsi:type="dcterms:W3CDTF">2025-07-10T15:34:17Z</dcterms:modified>
</cp:coreProperties>
</file>