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7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F2AC3-EDCC-46B7-A4F2-9F03E4718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579374-CAD5-4D92-A31C-D6B64AE1B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75F79-4A7E-406F-817A-BC973007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27EF1-1B7E-481E-B98D-80698468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2AF7B1-B580-4926-A31F-588DC279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66BE-7747-44DC-90A1-C8B108F7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79CE39-7F45-4369-BE0D-83A72697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021A50-BA8C-41FF-B12C-0E800269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D562AC-40CB-43A3-9370-301BCD07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A43F9-0479-415B-A8D9-A6F1772E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7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55AFAF-927F-4C89-8BFF-33499125C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58BC14-4A03-4A69-B7E9-8DB9F026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854333-BC2E-4ED3-8F60-BD97C29C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D057D-4D4B-43F3-A93A-ED38C819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0EF72-3FF6-41E4-8778-0CD0141C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61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28218-4DBB-4E76-BDEF-3AF76BDC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3EE95-29E3-4FD8-8BAB-594C8423D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86D130-BA47-43C6-A2BF-83FF7ABF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342F7-ADFD-4883-B4EF-546746D1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C506B9-0962-43B8-83E8-81462AB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8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E68B5-AE56-4114-B398-7004E1F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F20C5C-1070-481C-A7EA-9EC52790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B01E1B-3F19-4237-96B7-8E610E7C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1E292B-F920-4F96-904F-4472DCCD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21D0C9-EE2A-4114-9626-EDD843FF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0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83101-7F08-486E-99D4-F7AD74A9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B663B-7C58-4F81-8F6E-13328E228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BBCD2C-A590-4DFD-9DDD-1B061963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4E9F70-95E0-49D3-AA4C-08E73FC6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27319-BC01-469A-9E83-FF600157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ABFA75-99BA-4E73-9EE2-30B7A161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66EE2-EF7F-404B-9391-ACDCCACF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323793-D227-4B3B-BB73-5C6CDAE7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2542E2-429A-47BE-AA8D-3D2C82D1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36A22E-1EBA-4BB7-8B02-D68334B88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CBE8F8-04F7-4650-8DC1-643E4A236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A5DC69-4D90-4091-BBEC-E1486707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10CC5F-750F-4364-B396-81B989FA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251F0D-064F-47E6-8E05-6745A42A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E8937-C02A-4ADB-BDB4-8F304B88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2B78F4-EAB9-4503-85DB-EECFA41F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546A94-48B2-4035-9E19-223467D9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97965D-B9E9-4B4A-801A-C8EC0102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4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936466-7B3A-41C6-98B0-0DD33A9B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306447-0E2A-41B2-A81E-A198AB41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57F0C7-BBDB-489B-86E1-E6543117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44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982A-6864-4CCC-98EE-19B4B31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9F59E-BD0D-45DA-A392-1A3DB38F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DDE717-F3B5-488B-8135-C7D2A735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15F15C-35C7-42D3-BF78-D1E2C99B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5BB324-5C21-4D36-B12C-095ADAB1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8E2CC0-09A0-464E-86F4-878FF86F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5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EA18B-B1A3-420C-BE7F-49568A19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6BD2E4-F735-44AB-BEA0-E7BE6B2AA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13FA0-A1C2-486B-89D2-3B973E92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0DF0F1-AFC9-40AA-99CC-39360563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38650C-3DC9-402A-8F32-03801B17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96A90F-4EAC-4940-B240-047D264F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4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8D25C0-2362-4C49-8550-0D0E77C1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EC57DA-89CD-431A-9A9A-2F849F579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09F126-14EA-4D9F-B6EB-A52B9BAE8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978C-69CD-48F5-8AE8-53D0E1B74411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A38B3-AC10-4954-9919-E59936C1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F8A33-0521-47AF-BDE3-9F7F6ABE1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925A-8904-43EC-AC03-2722C7740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4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0EC80B-0E79-41E6-88AC-D3A206276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95" y="1438177"/>
            <a:ext cx="9901409" cy="52008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B6E814D-AA1A-455C-8FEB-BDD4EFD9BC82}"/>
              </a:ext>
            </a:extLst>
          </p:cNvPr>
          <p:cNvSpPr txBox="1"/>
          <p:nvPr/>
        </p:nvSpPr>
        <p:spPr>
          <a:xfrm>
            <a:off x="3475021" y="679860"/>
            <a:ext cx="524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NATO-BILC 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15630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7058A32-9058-4D31-B8CD-1BC24866F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483" y="249486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4FC3CF-4867-418B-8A6E-92682032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4" y="1083129"/>
            <a:ext cx="9906251" cy="54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ECD8D0E-335C-4D79-85DB-302707123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652" y="147886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681515-BE06-4E7D-8EEE-6E4B8F0A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981529"/>
            <a:ext cx="9541522" cy="53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4E41DC-4472-44CF-BFA0-F3214E1D3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67" y="1328738"/>
            <a:ext cx="8557823" cy="499957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7A16D71-D0FD-437E-A75F-CAB5193D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852" y="182898"/>
            <a:ext cx="5930308" cy="833643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Wargames in Class</a:t>
            </a:r>
          </a:p>
        </p:txBody>
      </p:sp>
    </p:spTree>
    <p:extLst>
      <p:ext uri="{BB962C8B-B14F-4D97-AF65-F5344CB8AC3E}">
        <p14:creationId xmlns:p14="http://schemas.microsoft.com/office/powerpoint/2010/main" val="233290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AA175B5-B568-4F28-89B8-A5DFC0B3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97" y="1209964"/>
            <a:ext cx="9693606" cy="546792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429CC16-F459-47DC-9480-CEFA250AD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483" y="124691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Origins of Wargaming</a:t>
            </a:r>
          </a:p>
        </p:txBody>
      </p:sp>
    </p:spTree>
    <p:extLst>
      <p:ext uri="{BB962C8B-B14F-4D97-AF65-F5344CB8AC3E}">
        <p14:creationId xmlns:p14="http://schemas.microsoft.com/office/powerpoint/2010/main" val="269038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A837D1E-BB44-44CD-A4FD-C751396FC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483" y="166359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Terms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DD9D80-A55A-4B95-A3EA-942DFF1D1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6" y="992819"/>
            <a:ext cx="9932234" cy="56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4406446-603B-4F14-861E-E3B2ADD6E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216" y="110941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Toolbox</a:t>
            </a: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AC5134-C409-4FEF-A923-6BF09A41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3" y="1274618"/>
            <a:ext cx="8415579" cy="49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88E5686-500E-4A5B-A8E9-60E8DE8E6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34" y="110940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Boardgames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A3165A-F090-4ADC-A57E-DDD399B3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85786"/>
            <a:ext cx="9014691" cy="50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9C2811E-0DDE-446F-BA6A-75E672D6C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289" y="129413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Wargames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0CA20B-31F4-4638-ADCC-9174F7C02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8" y="1183777"/>
            <a:ext cx="8865363" cy="47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4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40DDEC4-7FC8-4D0E-BEB4-240FE070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483" y="203304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Matrix Games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33C71F-054A-49FB-942C-CD88DAA11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4" y="1210073"/>
            <a:ext cx="8811491" cy="49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A94485-ADB0-4979-9DFA-0DD20FF1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216906"/>
            <a:ext cx="9116291" cy="521067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9862B71-4FB0-4099-914C-92CB3A48F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3228" y="120177"/>
            <a:ext cx="6321034" cy="833643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Crisis Simulations</a:t>
            </a:r>
          </a:p>
        </p:txBody>
      </p:sp>
    </p:spTree>
    <p:extLst>
      <p:ext uri="{BB962C8B-B14F-4D97-AF65-F5344CB8AC3E}">
        <p14:creationId xmlns:p14="http://schemas.microsoft.com/office/powerpoint/2010/main" val="154319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Breitbild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Wargames in Class</vt:lpstr>
      <vt:lpstr>Origins of Wargaming</vt:lpstr>
      <vt:lpstr>Useful Terms</vt:lpstr>
      <vt:lpstr>Toolbox</vt:lpstr>
      <vt:lpstr>Military Boardgames</vt:lpstr>
      <vt:lpstr>Other Wargames</vt:lpstr>
      <vt:lpstr>Matrix Games</vt:lpstr>
      <vt:lpstr>Crisis Simulations</vt:lpstr>
      <vt:lpstr>Lessons Learned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Loreck, Dr. phil. Christoph</dc:creator>
  <cp:lastModifiedBy>Loreck, Dr. phil. Christoph</cp:lastModifiedBy>
  <cp:revision>3</cp:revision>
  <dcterms:created xsi:type="dcterms:W3CDTF">2025-06-16T08:52:22Z</dcterms:created>
  <dcterms:modified xsi:type="dcterms:W3CDTF">2025-06-16T09:03:30Z</dcterms:modified>
</cp:coreProperties>
</file>