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D6FE"/>
    <a:srgbClr val="B0E0FE"/>
    <a:srgbClr val="B2D5FC"/>
    <a:srgbClr val="B1CAFD"/>
    <a:srgbClr val="B2E5FC"/>
    <a:srgbClr val="FFFFFF"/>
    <a:srgbClr val="61BCE5"/>
    <a:srgbClr val="7AD2FA"/>
    <a:srgbClr val="3BBDF7"/>
    <a:srgbClr val="0665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90DFCC-854B-4C61-918F-6895581D2C82}" v="518" dt="2025-05-25T08:52:20.8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954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zana Horvat" userId="9e38286f33907ddf" providerId="LiveId" clId="{4690DFCC-854B-4C61-918F-6895581D2C82}"/>
    <pc:docChg chg="undo custSel addSld delSld modSld modMainMaster">
      <pc:chgData name="Suzana Horvat" userId="9e38286f33907ddf" providerId="LiveId" clId="{4690DFCC-854B-4C61-918F-6895581D2C82}" dt="2025-05-25T08:52:33.178" v="6012" actId="27636"/>
      <pc:docMkLst>
        <pc:docMk/>
      </pc:docMkLst>
      <pc:sldChg chg="modSp del mod">
        <pc:chgData name="Suzana Horvat" userId="9e38286f33907ddf" providerId="LiveId" clId="{4690DFCC-854B-4C61-918F-6895581D2C82}" dt="2025-05-18T20:07:15.129" v="5181" actId="47"/>
        <pc:sldMkLst>
          <pc:docMk/>
          <pc:sldMk cId="3667534490" sldId="256"/>
        </pc:sldMkLst>
      </pc:sldChg>
      <pc:sldChg chg="addSp delSp modSp mod">
        <pc:chgData name="Suzana Horvat" userId="9e38286f33907ddf" providerId="LiveId" clId="{4690DFCC-854B-4C61-918F-6895581D2C82}" dt="2025-05-22T18:53:09.173" v="5970" actId="20577"/>
        <pc:sldMkLst>
          <pc:docMk/>
          <pc:sldMk cId="3687752629" sldId="257"/>
        </pc:sldMkLst>
        <pc:spChg chg="mod">
          <ac:chgData name="Suzana Horvat" userId="9e38286f33907ddf" providerId="LiveId" clId="{4690DFCC-854B-4C61-918F-6895581D2C82}" dt="2025-05-18T20:11:17.169" v="5205" actId="2711"/>
          <ac:spMkLst>
            <pc:docMk/>
            <pc:sldMk cId="3687752629" sldId="257"/>
            <ac:spMk id="2" creationId="{4B2778D3-09E3-4219-9D93-E8B7084D0677}"/>
          </ac:spMkLst>
        </pc:spChg>
        <pc:spChg chg="mod">
          <ac:chgData name="Suzana Horvat" userId="9e38286f33907ddf" providerId="LiveId" clId="{4690DFCC-854B-4C61-918F-6895581D2C82}" dt="2025-05-22T18:53:09.173" v="5970" actId="20577"/>
          <ac:spMkLst>
            <pc:docMk/>
            <pc:sldMk cId="3687752629" sldId="257"/>
            <ac:spMk id="3" creationId="{73BC5F31-0843-963F-6521-CC282FF28CB9}"/>
          </ac:spMkLst>
        </pc:spChg>
        <pc:graphicFrameChg chg="add mod">
          <ac:chgData name="Suzana Horvat" userId="9e38286f33907ddf" providerId="LiveId" clId="{4690DFCC-854B-4C61-918F-6895581D2C82}" dt="2025-05-18T20:17:44.480" v="5435" actId="1076"/>
          <ac:graphicFrameMkLst>
            <pc:docMk/>
            <pc:sldMk cId="3687752629" sldId="257"/>
            <ac:graphicFrameMk id="11" creationId="{453E8ADB-E172-577E-8331-1BBEBBB04A97}"/>
          </ac:graphicFrameMkLst>
        </pc:graphicFrameChg>
        <pc:graphicFrameChg chg="add mod">
          <ac:chgData name="Suzana Horvat" userId="9e38286f33907ddf" providerId="LiveId" clId="{4690DFCC-854B-4C61-918F-6895581D2C82}" dt="2025-05-18T20:17:48.961" v="5436" actId="1076"/>
          <ac:graphicFrameMkLst>
            <pc:docMk/>
            <pc:sldMk cId="3687752629" sldId="257"/>
            <ac:graphicFrameMk id="12" creationId="{C7B79870-DD40-53A6-6649-CE785CCC4D03}"/>
          </ac:graphicFrameMkLst>
        </pc:graphicFrameChg>
        <pc:graphicFrameChg chg="add mod">
          <ac:chgData name="Suzana Horvat" userId="9e38286f33907ddf" providerId="LiveId" clId="{4690DFCC-854B-4C61-918F-6895581D2C82}" dt="2025-05-18T20:18:43.916" v="5475" actId="1037"/>
          <ac:graphicFrameMkLst>
            <pc:docMk/>
            <pc:sldMk cId="3687752629" sldId="257"/>
            <ac:graphicFrameMk id="13" creationId="{2FA32044-F22C-5583-8A87-2E7CDF050C6B}"/>
          </ac:graphicFrameMkLst>
        </pc:graphicFrameChg>
        <pc:graphicFrameChg chg="add mod">
          <ac:chgData name="Suzana Horvat" userId="9e38286f33907ddf" providerId="LiveId" clId="{4690DFCC-854B-4C61-918F-6895581D2C82}" dt="2025-05-18T20:19:01.336" v="5478" actId="1076"/>
          <ac:graphicFrameMkLst>
            <pc:docMk/>
            <pc:sldMk cId="3687752629" sldId="257"/>
            <ac:graphicFrameMk id="14" creationId="{1DEC203C-40DD-43A5-B7A9-B0B5638931C3}"/>
          </ac:graphicFrameMkLst>
        </pc:graphicFrameChg>
        <pc:graphicFrameChg chg="add mod">
          <ac:chgData name="Suzana Horvat" userId="9e38286f33907ddf" providerId="LiveId" clId="{4690DFCC-854B-4C61-918F-6895581D2C82}" dt="2025-05-18T20:18:56.859" v="5477" actId="1076"/>
          <ac:graphicFrameMkLst>
            <pc:docMk/>
            <pc:sldMk cId="3687752629" sldId="257"/>
            <ac:graphicFrameMk id="15" creationId="{D2E501A3-F081-47D1-2AEF-AF9AF3D96FAC}"/>
          </ac:graphicFrameMkLst>
        </pc:graphicFrameChg>
        <pc:graphicFrameChg chg="add mod">
          <ac:chgData name="Suzana Horvat" userId="9e38286f33907ddf" providerId="LiveId" clId="{4690DFCC-854B-4C61-918F-6895581D2C82}" dt="2025-05-18T20:18:49.308" v="5476" actId="1076"/>
          <ac:graphicFrameMkLst>
            <pc:docMk/>
            <pc:sldMk cId="3687752629" sldId="257"/>
            <ac:graphicFrameMk id="17" creationId="{3A1AE1A7-AB01-4D09-4AC0-FE52AC5E6F0F}"/>
          </ac:graphicFrameMkLst>
        </pc:graphicFrameChg>
      </pc:sldChg>
      <pc:sldChg chg="modSp mod">
        <pc:chgData name="Suzana Horvat" userId="9e38286f33907ddf" providerId="LiveId" clId="{4690DFCC-854B-4C61-918F-6895581D2C82}" dt="2025-05-20T04:29:49.136" v="5930" actId="20577"/>
        <pc:sldMkLst>
          <pc:docMk/>
          <pc:sldMk cId="3374820747" sldId="258"/>
        </pc:sldMkLst>
        <pc:spChg chg="mod">
          <ac:chgData name="Suzana Horvat" userId="9e38286f33907ddf" providerId="LiveId" clId="{4690DFCC-854B-4C61-918F-6895581D2C82}" dt="2025-05-18T20:11:36.785" v="5207" actId="2711"/>
          <ac:spMkLst>
            <pc:docMk/>
            <pc:sldMk cId="3374820747" sldId="258"/>
            <ac:spMk id="2" creationId="{13B57F5E-9DFD-C1E3-9FFF-CC66D4BD01BF}"/>
          </ac:spMkLst>
        </pc:spChg>
        <pc:spChg chg="mod">
          <ac:chgData name="Suzana Horvat" userId="9e38286f33907ddf" providerId="LiveId" clId="{4690DFCC-854B-4C61-918F-6895581D2C82}" dt="2025-05-20T04:29:49.136" v="5930" actId="20577"/>
          <ac:spMkLst>
            <pc:docMk/>
            <pc:sldMk cId="3374820747" sldId="258"/>
            <ac:spMk id="3" creationId="{D20DC4C4-B88F-48DB-3DA1-2FFFF2D803A2}"/>
          </ac:spMkLst>
        </pc:spChg>
      </pc:sldChg>
      <pc:sldChg chg="modSp add mod">
        <pc:chgData name="Suzana Horvat" userId="9e38286f33907ddf" providerId="LiveId" clId="{4690DFCC-854B-4C61-918F-6895581D2C82}" dt="2025-05-22T18:47:15.782" v="5963" actId="2710"/>
        <pc:sldMkLst>
          <pc:docMk/>
          <pc:sldMk cId="4222173537" sldId="259"/>
        </pc:sldMkLst>
        <pc:spChg chg="mod">
          <ac:chgData name="Suzana Horvat" userId="9e38286f33907ddf" providerId="LiveId" clId="{4690DFCC-854B-4C61-918F-6895581D2C82}" dt="2025-05-18T20:11:28.949" v="5206" actId="2711"/>
          <ac:spMkLst>
            <pc:docMk/>
            <pc:sldMk cId="4222173537" sldId="259"/>
            <ac:spMk id="2" creationId="{E4928F16-C272-17E1-0A38-10F2914E5836}"/>
          </ac:spMkLst>
        </pc:spChg>
        <pc:spChg chg="mod">
          <ac:chgData name="Suzana Horvat" userId="9e38286f33907ddf" providerId="LiveId" clId="{4690DFCC-854B-4C61-918F-6895581D2C82}" dt="2025-05-22T18:47:15.782" v="5963" actId="2710"/>
          <ac:spMkLst>
            <pc:docMk/>
            <pc:sldMk cId="4222173537" sldId="259"/>
            <ac:spMk id="3" creationId="{20EA04FD-85B5-6D75-3E5E-3BA55B068185}"/>
          </ac:spMkLst>
        </pc:spChg>
      </pc:sldChg>
      <pc:sldChg chg="modSp new mod">
        <pc:chgData name="Suzana Horvat" userId="9e38286f33907ddf" providerId="LiveId" clId="{4690DFCC-854B-4C61-918F-6895581D2C82}" dt="2025-05-24T06:16:21.192" v="6000" actId="20577"/>
        <pc:sldMkLst>
          <pc:docMk/>
          <pc:sldMk cId="19988808" sldId="260"/>
        </pc:sldMkLst>
        <pc:spChg chg="mod">
          <ac:chgData name="Suzana Horvat" userId="9e38286f33907ddf" providerId="LiveId" clId="{4690DFCC-854B-4C61-918F-6895581D2C82}" dt="2025-05-20T03:44:06.241" v="5607" actId="790"/>
          <ac:spMkLst>
            <pc:docMk/>
            <pc:sldMk cId="19988808" sldId="260"/>
            <ac:spMk id="2" creationId="{A8DF45F7-D875-151F-299F-D7182469BE33}"/>
          </ac:spMkLst>
        </pc:spChg>
        <pc:spChg chg="mod">
          <ac:chgData name="Suzana Horvat" userId="9e38286f33907ddf" providerId="LiveId" clId="{4690DFCC-854B-4C61-918F-6895581D2C82}" dt="2025-05-24T06:16:21.192" v="6000" actId="20577"/>
          <ac:spMkLst>
            <pc:docMk/>
            <pc:sldMk cId="19988808" sldId="260"/>
            <ac:spMk id="3" creationId="{E5C3798B-467F-B9BD-5D68-479B97CDA3A7}"/>
          </ac:spMkLst>
        </pc:spChg>
      </pc:sldChg>
      <pc:sldChg chg="modSp new mod">
        <pc:chgData name="Suzana Horvat" userId="9e38286f33907ddf" providerId="LiveId" clId="{4690DFCC-854B-4C61-918F-6895581D2C82}" dt="2025-05-22T18:39:48.014" v="5962" actId="20577"/>
        <pc:sldMkLst>
          <pc:docMk/>
          <pc:sldMk cId="1513275050" sldId="261"/>
        </pc:sldMkLst>
        <pc:spChg chg="mod">
          <ac:chgData name="Suzana Horvat" userId="9e38286f33907ddf" providerId="LiveId" clId="{4690DFCC-854B-4C61-918F-6895581D2C82}" dt="2025-05-20T03:47:10.559" v="5618" actId="6549"/>
          <ac:spMkLst>
            <pc:docMk/>
            <pc:sldMk cId="1513275050" sldId="261"/>
            <ac:spMk id="2" creationId="{C93753F8-6F83-D0C1-523D-81FF119861CB}"/>
          </ac:spMkLst>
        </pc:spChg>
        <pc:spChg chg="mod">
          <ac:chgData name="Suzana Horvat" userId="9e38286f33907ddf" providerId="LiveId" clId="{4690DFCC-854B-4C61-918F-6895581D2C82}" dt="2025-05-22T18:39:48.014" v="5962" actId="20577"/>
          <ac:spMkLst>
            <pc:docMk/>
            <pc:sldMk cId="1513275050" sldId="261"/>
            <ac:spMk id="3" creationId="{26D05443-DB73-EA50-7DD6-84CA59625026}"/>
          </ac:spMkLst>
        </pc:spChg>
      </pc:sldChg>
      <pc:sldChg chg="modSp new mod">
        <pc:chgData name="Suzana Horvat" userId="9e38286f33907ddf" providerId="LiveId" clId="{4690DFCC-854B-4C61-918F-6895581D2C82}" dt="2025-05-25T08:52:33.178" v="6012" actId="27636"/>
        <pc:sldMkLst>
          <pc:docMk/>
          <pc:sldMk cId="3003563565" sldId="262"/>
        </pc:sldMkLst>
        <pc:spChg chg="mod">
          <ac:chgData name="Suzana Horvat" userId="9e38286f33907ddf" providerId="LiveId" clId="{4690DFCC-854B-4C61-918F-6895581D2C82}" dt="2025-05-20T03:51:56.675" v="5653" actId="790"/>
          <ac:spMkLst>
            <pc:docMk/>
            <pc:sldMk cId="3003563565" sldId="262"/>
            <ac:spMk id="2" creationId="{92951411-F294-6C48-E814-20F8AEDF6978}"/>
          </ac:spMkLst>
        </pc:spChg>
        <pc:spChg chg="mod">
          <ac:chgData name="Suzana Horvat" userId="9e38286f33907ddf" providerId="LiveId" clId="{4690DFCC-854B-4C61-918F-6895581D2C82}" dt="2025-05-25T08:52:33.178" v="6012" actId="27636"/>
          <ac:spMkLst>
            <pc:docMk/>
            <pc:sldMk cId="3003563565" sldId="262"/>
            <ac:spMk id="3" creationId="{28C236A8-7E67-D5B3-D757-B15CB27A2A2E}"/>
          </ac:spMkLst>
        </pc:spChg>
      </pc:sldChg>
      <pc:sldChg chg="modSp new mod">
        <pc:chgData name="Suzana Horvat" userId="9e38286f33907ddf" providerId="LiveId" clId="{4690DFCC-854B-4C61-918F-6895581D2C82}" dt="2025-05-20T03:49:59.220" v="5646" actId="27636"/>
        <pc:sldMkLst>
          <pc:docMk/>
          <pc:sldMk cId="3029188274" sldId="263"/>
        </pc:sldMkLst>
        <pc:spChg chg="mod">
          <ac:chgData name="Suzana Horvat" userId="9e38286f33907ddf" providerId="LiveId" clId="{4690DFCC-854B-4C61-918F-6895581D2C82}" dt="2025-05-20T03:47:41.694" v="5622" actId="790"/>
          <ac:spMkLst>
            <pc:docMk/>
            <pc:sldMk cId="3029188274" sldId="263"/>
            <ac:spMk id="2" creationId="{6EAC9E83-C391-3C1B-347F-15A32EB351E1}"/>
          </ac:spMkLst>
        </pc:spChg>
        <pc:spChg chg="mod">
          <ac:chgData name="Suzana Horvat" userId="9e38286f33907ddf" providerId="LiveId" clId="{4690DFCC-854B-4C61-918F-6895581D2C82}" dt="2025-05-20T03:49:59.220" v="5646" actId="27636"/>
          <ac:spMkLst>
            <pc:docMk/>
            <pc:sldMk cId="3029188274" sldId="263"/>
            <ac:spMk id="3" creationId="{A049392C-F039-EA2B-65CE-17B5FAB09972}"/>
          </ac:spMkLst>
        </pc:spChg>
      </pc:sldChg>
      <pc:sldChg chg="modSp new mod modShow">
        <pc:chgData name="Suzana Horvat" userId="9e38286f33907ddf" providerId="LiveId" clId="{4690DFCC-854B-4C61-918F-6895581D2C82}" dt="2025-05-24T06:39:28.823" v="6001" actId="729"/>
        <pc:sldMkLst>
          <pc:docMk/>
          <pc:sldMk cId="715707847" sldId="264"/>
        </pc:sldMkLst>
        <pc:spChg chg="mod">
          <ac:chgData name="Suzana Horvat" userId="9e38286f33907ddf" providerId="LiveId" clId="{4690DFCC-854B-4C61-918F-6895581D2C82}" dt="2025-05-20T04:04:24.766" v="5743" actId="790"/>
          <ac:spMkLst>
            <pc:docMk/>
            <pc:sldMk cId="715707847" sldId="264"/>
            <ac:spMk id="2" creationId="{93DDC980-69E1-8A04-84DF-F962B89C4024}"/>
          </ac:spMkLst>
        </pc:spChg>
        <pc:spChg chg="mod">
          <ac:chgData name="Suzana Horvat" userId="9e38286f33907ddf" providerId="LiveId" clId="{4690DFCC-854B-4C61-918F-6895581D2C82}" dt="2025-05-20T21:10:24.428" v="5958" actId="20577"/>
          <ac:spMkLst>
            <pc:docMk/>
            <pc:sldMk cId="715707847" sldId="264"/>
            <ac:spMk id="3" creationId="{98F0762C-DD4C-8BE4-003D-8EC7AB3BD27E}"/>
          </ac:spMkLst>
        </pc:spChg>
      </pc:sldChg>
      <pc:sldChg chg="modSp new mod">
        <pc:chgData name="Suzana Horvat" userId="9e38286f33907ddf" providerId="LiveId" clId="{4690DFCC-854B-4C61-918F-6895581D2C82}" dt="2025-05-20T04:10:59.422" v="5793" actId="20577"/>
        <pc:sldMkLst>
          <pc:docMk/>
          <pc:sldMk cId="364635893" sldId="265"/>
        </pc:sldMkLst>
        <pc:spChg chg="mod">
          <ac:chgData name="Suzana Horvat" userId="9e38286f33907ddf" providerId="LiveId" clId="{4690DFCC-854B-4C61-918F-6895581D2C82}" dt="2025-05-20T04:10:59.422" v="5793" actId="20577"/>
          <ac:spMkLst>
            <pc:docMk/>
            <pc:sldMk cId="364635893" sldId="265"/>
            <ac:spMk id="2" creationId="{C620106B-EF10-6712-3ED9-A1947B662409}"/>
          </ac:spMkLst>
        </pc:spChg>
        <pc:spChg chg="mod">
          <ac:chgData name="Suzana Horvat" userId="9e38286f33907ddf" providerId="LiveId" clId="{4690DFCC-854B-4C61-918F-6895581D2C82}" dt="2025-05-20T04:08:27.963" v="5788" actId="20577"/>
          <ac:spMkLst>
            <pc:docMk/>
            <pc:sldMk cId="364635893" sldId="265"/>
            <ac:spMk id="3" creationId="{7C99430F-4892-8B52-B5ED-4F59A7207661}"/>
          </ac:spMkLst>
        </pc:spChg>
      </pc:sldChg>
      <pc:sldChg chg="modSp new mod">
        <pc:chgData name="Suzana Horvat" userId="9e38286f33907ddf" providerId="LiveId" clId="{4690DFCC-854B-4C61-918F-6895581D2C82}" dt="2025-05-20T21:03:00.656" v="5937" actId="6549"/>
        <pc:sldMkLst>
          <pc:docMk/>
          <pc:sldMk cId="3498456370" sldId="266"/>
        </pc:sldMkLst>
        <pc:spChg chg="mod">
          <ac:chgData name="Suzana Horvat" userId="9e38286f33907ddf" providerId="LiveId" clId="{4690DFCC-854B-4C61-918F-6895581D2C82}" dt="2025-05-18T20:13:08.286" v="5214" actId="2711"/>
          <ac:spMkLst>
            <pc:docMk/>
            <pc:sldMk cId="3498456370" sldId="266"/>
            <ac:spMk id="2" creationId="{93591D00-0D45-6A5B-6662-F95588CD919F}"/>
          </ac:spMkLst>
        </pc:spChg>
        <pc:spChg chg="mod">
          <ac:chgData name="Suzana Horvat" userId="9e38286f33907ddf" providerId="LiveId" clId="{4690DFCC-854B-4C61-918F-6895581D2C82}" dt="2025-05-20T21:03:00.656" v="5937" actId="6549"/>
          <ac:spMkLst>
            <pc:docMk/>
            <pc:sldMk cId="3498456370" sldId="266"/>
            <ac:spMk id="3" creationId="{B7AABBA3-D3E0-644B-BBB8-30AA46AB70FE}"/>
          </ac:spMkLst>
        </pc:spChg>
      </pc:sldChg>
      <pc:sldChg chg="modSp new del mod">
        <pc:chgData name="Suzana Horvat" userId="9e38286f33907ddf" providerId="LiveId" clId="{4690DFCC-854B-4C61-918F-6895581D2C82}" dt="2025-05-20T04:20:26.862" v="5808" actId="47"/>
        <pc:sldMkLst>
          <pc:docMk/>
          <pc:sldMk cId="3279937044" sldId="267"/>
        </pc:sldMkLst>
      </pc:sldChg>
      <pc:sldChg chg="modSp new mod">
        <pc:chgData name="Suzana Horvat" userId="9e38286f33907ddf" providerId="LiveId" clId="{4690DFCC-854B-4C61-918F-6895581D2C82}" dt="2025-05-22T18:56:49.461" v="5991" actId="20577"/>
        <pc:sldMkLst>
          <pc:docMk/>
          <pc:sldMk cId="3983799299" sldId="268"/>
        </pc:sldMkLst>
        <pc:spChg chg="mod">
          <ac:chgData name="Suzana Horvat" userId="9e38286f33907ddf" providerId="LiveId" clId="{4690DFCC-854B-4C61-918F-6895581D2C82}" dt="2025-05-20T04:29:21.329" v="5921" actId="27636"/>
          <ac:spMkLst>
            <pc:docMk/>
            <pc:sldMk cId="3983799299" sldId="268"/>
            <ac:spMk id="2" creationId="{44530C02-B1BB-99EC-D594-412AC6D537EF}"/>
          </ac:spMkLst>
        </pc:spChg>
        <pc:spChg chg="mod">
          <ac:chgData name="Suzana Horvat" userId="9e38286f33907ddf" providerId="LiveId" clId="{4690DFCC-854B-4C61-918F-6895581D2C82}" dt="2025-05-22T18:56:49.461" v="5991" actId="20577"/>
          <ac:spMkLst>
            <pc:docMk/>
            <pc:sldMk cId="3983799299" sldId="268"/>
            <ac:spMk id="3" creationId="{D47CC13D-44BE-23A1-A192-D786E6E4D11A}"/>
          </ac:spMkLst>
        </pc:spChg>
      </pc:sldChg>
      <pc:sldChg chg="addSp delSp modSp new mod modAnim">
        <pc:chgData name="Suzana Horvat" userId="9e38286f33907ddf" providerId="LiveId" clId="{4690DFCC-854B-4C61-918F-6895581D2C82}" dt="2025-05-18T20:33:14.509" v="5553"/>
        <pc:sldMkLst>
          <pc:docMk/>
          <pc:sldMk cId="2856413345" sldId="269"/>
        </pc:sldMkLst>
        <pc:spChg chg="add mod ord">
          <ac:chgData name="Suzana Horvat" userId="9e38286f33907ddf" providerId="LiveId" clId="{4690DFCC-854B-4C61-918F-6895581D2C82}" dt="2025-05-18T20:30:55.649" v="5548" actId="1036"/>
          <ac:spMkLst>
            <pc:docMk/>
            <pc:sldMk cId="2856413345" sldId="269"/>
            <ac:spMk id="7" creationId="{8BF908D7-E846-E4F2-F38C-D14E84E33824}"/>
          </ac:spMkLst>
        </pc:spChg>
        <pc:picChg chg="add mod">
          <ac:chgData name="Suzana Horvat" userId="9e38286f33907ddf" providerId="LiveId" clId="{4690DFCC-854B-4C61-918F-6895581D2C82}" dt="2025-05-18T20:30:43.681" v="5529" actId="1076"/>
          <ac:picMkLst>
            <pc:docMk/>
            <pc:sldMk cId="2856413345" sldId="269"/>
            <ac:picMk id="8" creationId="{5038BCB8-31EB-4F3D-34DD-64E9BE97CE94}"/>
          </ac:picMkLst>
        </pc:picChg>
      </pc:sldChg>
      <pc:sldChg chg="addSp modSp new del mod">
        <pc:chgData name="Suzana Horvat" userId="9e38286f33907ddf" providerId="LiveId" clId="{4690DFCC-854B-4C61-918F-6895581D2C82}" dt="2025-05-18T19:59:42.307" v="5126" actId="47"/>
        <pc:sldMkLst>
          <pc:docMk/>
          <pc:sldMk cId="2467196066" sldId="270"/>
        </pc:sldMkLst>
      </pc:sldChg>
      <pc:sldChg chg="addSp delSp modSp add mod setBg modAnim">
        <pc:chgData name="Suzana Horvat" userId="9e38286f33907ddf" providerId="LiveId" clId="{4690DFCC-854B-4C61-918F-6895581D2C82}" dt="2025-05-18T19:43:50.617" v="4661" actId="1037"/>
        <pc:sldMkLst>
          <pc:docMk/>
          <pc:sldMk cId="3806816056" sldId="271"/>
        </pc:sldMkLst>
        <pc:spChg chg="add mod">
          <ac:chgData name="Suzana Horvat" userId="9e38286f33907ddf" providerId="LiveId" clId="{4690DFCC-854B-4C61-918F-6895581D2C82}" dt="2025-05-18T19:30:27.993" v="4522" actId="403"/>
          <ac:spMkLst>
            <pc:docMk/>
            <pc:sldMk cId="3806816056" sldId="271"/>
            <ac:spMk id="8" creationId="{D238FCC3-865D-1685-B640-6B87098ADF6A}"/>
          </ac:spMkLst>
        </pc:spChg>
        <pc:spChg chg="add mod">
          <ac:chgData name="Suzana Horvat" userId="9e38286f33907ddf" providerId="LiveId" clId="{4690DFCC-854B-4C61-918F-6895581D2C82}" dt="2025-05-18T19:30:43.214" v="4534" actId="1037"/>
          <ac:spMkLst>
            <pc:docMk/>
            <pc:sldMk cId="3806816056" sldId="271"/>
            <ac:spMk id="9" creationId="{DF123D2A-C559-8C06-60B8-42E97C252064}"/>
          </ac:spMkLst>
        </pc:spChg>
        <pc:spChg chg="add mod">
          <ac:chgData name="Suzana Horvat" userId="9e38286f33907ddf" providerId="LiveId" clId="{4690DFCC-854B-4C61-918F-6895581D2C82}" dt="2025-05-18T19:30:27.993" v="4522" actId="403"/>
          <ac:spMkLst>
            <pc:docMk/>
            <pc:sldMk cId="3806816056" sldId="271"/>
            <ac:spMk id="10" creationId="{D03FE8DD-A1C2-3083-F617-3092872A3F3B}"/>
          </ac:spMkLst>
        </pc:spChg>
        <pc:spChg chg="add mod">
          <ac:chgData name="Suzana Horvat" userId="9e38286f33907ddf" providerId="LiveId" clId="{4690DFCC-854B-4C61-918F-6895581D2C82}" dt="2025-05-18T19:42:39.154" v="4626" actId="121"/>
          <ac:spMkLst>
            <pc:docMk/>
            <pc:sldMk cId="3806816056" sldId="271"/>
            <ac:spMk id="12" creationId="{23293BDA-0FA1-F2DD-160B-A388A1AD25F2}"/>
          </ac:spMkLst>
        </pc:spChg>
        <pc:spChg chg="add mod">
          <ac:chgData name="Suzana Horvat" userId="9e38286f33907ddf" providerId="LiveId" clId="{4690DFCC-854B-4C61-918F-6895581D2C82}" dt="2025-05-18T19:43:16.044" v="4636" actId="688"/>
          <ac:spMkLst>
            <pc:docMk/>
            <pc:sldMk cId="3806816056" sldId="271"/>
            <ac:spMk id="13" creationId="{C0297C05-6426-8E62-FA4A-846073170DBA}"/>
          </ac:spMkLst>
        </pc:spChg>
        <pc:spChg chg="add">
          <ac:chgData name="Suzana Horvat" userId="9e38286f33907ddf" providerId="LiveId" clId="{4690DFCC-854B-4C61-918F-6895581D2C82}" dt="2025-05-18T19:26:40.101" v="4470" actId="26606"/>
          <ac:spMkLst>
            <pc:docMk/>
            <pc:sldMk cId="3806816056" sldId="271"/>
            <ac:spMk id="1031" creationId="{42A4FC2C-047E-45A5-965D-8E1E3BF09BC6}"/>
          </ac:spMkLst>
        </pc:spChg>
        <pc:grpChg chg="add mod">
          <ac:chgData name="Suzana Horvat" userId="9e38286f33907ddf" providerId="LiveId" clId="{4690DFCC-854B-4C61-918F-6895581D2C82}" dt="2025-05-18T19:43:50.617" v="4661" actId="1037"/>
          <ac:grpSpMkLst>
            <pc:docMk/>
            <pc:sldMk cId="3806816056" sldId="271"/>
            <ac:grpSpMk id="11" creationId="{55320D3F-31BB-E406-8A10-7B4EECE2563B}"/>
          </ac:grpSpMkLst>
        </pc:grpChg>
        <pc:picChg chg="add mod">
          <ac:chgData name="Suzana Horvat" userId="9e38286f33907ddf" providerId="LiveId" clId="{4690DFCC-854B-4C61-918F-6895581D2C82}" dt="2025-05-18T19:43:36.690" v="4658" actId="1036"/>
          <ac:picMkLst>
            <pc:docMk/>
            <pc:sldMk cId="3806816056" sldId="271"/>
            <ac:picMk id="1026" creationId="{39A6CD83-2F48-FA25-1582-D42E16F38A44}"/>
          </ac:picMkLst>
        </pc:picChg>
      </pc:sldChg>
      <pc:sldChg chg="addSp delSp modSp add del mod modClrScheme modShow chgLayout">
        <pc:chgData name="Suzana Horvat" userId="9e38286f33907ddf" providerId="LiveId" clId="{4690DFCC-854B-4C61-918F-6895581D2C82}" dt="2025-05-18T20:34:08.905" v="5554" actId="47"/>
        <pc:sldMkLst>
          <pc:docMk/>
          <pc:sldMk cId="3855307085" sldId="272"/>
        </pc:sldMkLst>
      </pc:sldChg>
      <pc:sldMasterChg chg="addSp delSp modSp mod modSldLayout">
        <pc:chgData name="Suzana Horvat" userId="9e38286f33907ddf" providerId="LiveId" clId="{4690DFCC-854B-4C61-918F-6895581D2C82}" dt="2025-05-18T20:10:11.863" v="5203" actId="14100"/>
        <pc:sldMasterMkLst>
          <pc:docMk/>
          <pc:sldMasterMk cId="3280747039" sldId="2147483648"/>
        </pc:sldMasterMkLst>
        <pc:sldLayoutChg chg="addSp delSp modSp mod setBg">
          <pc:chgData name="Suzana Horvat" userId="9e38286f33907ddf" providerId="LiveId" clId="{4690DFCC-854B-4C61-918F-6895581D2C82}" dt="2025-05-18T20:10:11.863" v="5203" actId="14100"/>
          <pc:sldLayoutMkLst>
            <pc:docMk/>
            <pc:sldMasterMk cId="3280747039" sldId="2147483648"/>
            <pc:sldLayoutMk cId="3595564211" sldId="2147483650"/>
          </pc:sldLayoutMkLst>
          <pc:spChg chg="mod">
            <ac:chgData name="Suzana Horvat" userId="9e38286f33907ddf" providerId="LiveId" clId="{4690DFCC-854B-4C61-918F-6895581D2C82}" dt="2025-05-18T18:56:55.668" v="4424" actId="14100"/>
            <ac:spMkLst>
              <pc:docMk/>
              <pc:sldMasterMk cId="3280747039" sldId="2147483648"/>
              <pc:sldLayoutMk cId="3595564211" sldId="2147483650"/>
              <ac:spMk id="2" creationId="{DCCE6A47-8B2B-0383-FEEF-9403AED2304F}"/>
            </ac:spMkLst>
          </pc:spChg>
          <pc:spChg chg="mod ord">
            <ac:chgData name="Suzana Horvat" userId="9e38286f33907ddf" providerId="LiveId" clId="{4690DFCC-854B-4C61-918F-6895581D2C82}" dt="2025-05-18T19:53:37.828" v="4980" actId="167"/>
            <ac:spMkLst>
              <pc:docMk/>
              <pc:sldMasterMk cId="3280747039" sldId="2147483648"/>
              <pc:sldLayoutMk cId="3595564211" sldId="2147483650"/>
              <ac:spMk id="3" creationId="{36209091-6637-BD73-7D87-0B2B1E51805F}"/>
            </ac:spMkLst>
          </pc:spChg>
          <pc:picChg chg="add mod">
            <ac:chgData name="Suzana Horvat" userId="9e38286f33907ddf" providerId="LiveId" clId="{4690DFCC-854B-4C61-918F-6895581D2C82}" dt="2025-05-18T19:49:16.371" v="4680" actId="1036"/>
            <ac:picMkLst>
              <pc:docMk/>
              <pc:sldMasterMk cId="3280747039" sldId="2147483648"/>
              <pc:sldLayoutMk cId="3595564211" sldId="2147483650"/>
              <ac:picMk id="8" creationId="{75070053-1AD1-523F-E177-081D8F7D9247}"/>
            </ac:picMkLst>
          </pc:picChg>
          <pc:picChg chg="add mod">
            <ac:chgData name="Suzana Horvat" userId="9e38286f33907ddf" providerId="LiveId" clId="{4690DFCC-854B-4C61-918F-6895581D2C82}" dt="2025-05-18T20:10:11.863" v="5203" actId="14100"/>
            <ac:picMkLst>
              <pc:docMk/>
              <pc:sldMasterMk cId="3280747039" sldId="2147483648"/>
              <pc:sldLayoutMk cId="3595564211" sldId="2147483650"/>
              <ac:picMk id="19" creationId="{1AE6B18A-DF02-4557-FFCD-557A1036BBEF}"/>
            </ac:picMkLst>
          </pc:picChg>
          <pc:picChg chg="add mod">
            <ac:chgData name="Suzana Horvat" userId="9e38286f33907ddf" providerId="LiveId" clId="{4690DFCC-854B-4C61-918F-6895581D2C82}" dt="2025-05-18T19:56:45.223" v="5009" actId="14100"/>
            <ac:picMkLst>
              <pc:docMk/>
              <pc:sldMasterMk cId="3280747039" sldId="2147483648"/>
              <pc:sldLayoutMk cId="3595564211" sldId="2147483650"/>
              <ac:picMk id="20" creationId="{B705B748-E0AE-F48B-D6A9-5240740825B4}"/>
            </ac:picMkLst>
          </pc:picChg>
          <pc:cxnChg chg="add mod">
            <ac:chgData name="Suzana Horvat" userId="9e38286f33907ddf" providerId="LiveId" clId="{4690DFCC-854B-4C61-918F-6895581D2C82}" dt="2025-05-18T18:39:19.895" v="4243" actId="1036"/>
            <ac:cxnSpMkLst>
              <pc:docMk/>
              <pc:sldMasterMk cId="3280747039" sldId="2147483648"/>
              <pc:sldLayoutMk cId="3595564211" sldId="2147483650"/>
              <ac:cxnSpMk id="11" creationId="{DAB261BF-5369-0149-0E5D-D26164F0E32C}"/>
            </ac:cxnSpMkLst>
          </pc:cxn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BB14E-5815-D08F-C3E4-F95FE4EA78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95DCC6-D768-BF47-D55B-A7744ADBCD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5208D6-6F8F-4A63-88AB-018016B84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D9177-4082-4D46-A9FE-3A2A19D2A217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E48BE6-8B67-CB0F-9385-C9678EBEC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B73FA3-CEFD-DA36-7258-12B12925B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02F0-50AF-4461-8D05-856EE0344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601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3BEE0-CCC8-FEB6-34D7-A1ABC9F8A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DD0F24-C0BA-EAC6-2890-5D305E9AC6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9F8720-635F-AC1F-0066-A57472C2D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D9177-4082-4D46-A9FE-3A2A19D2A217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4CB4C0-74AD-BA7C-25A8-B203155B3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8BE3D0-158B-D16D-C460-A255C591C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02F0-50AF-4461-8D05-856EE0344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51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A91510-AA83-A029-34CE-882EDBCB9F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DBD3F5-5E4A-FAB1-07C5-897A992142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62B5E2-E4B1-11EE-FE28-EA9E8BA0C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D9177-4082-4D46-A9FE-3A2A19D2A217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087B6D-5938-BC45-3421-D5A3D93B0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A6507-F0F4-81F9-4359-2709485C5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02F0-50AF-4461-8D05-856EE0344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558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20000">
              <a:srgbClr val="B0E0FE"/>
            </a:gs>
            <a:gs pos="49000">
              <a:schemeClr val="bg1"/>
            </a:gs>
            <a:gs pos="96117">
              <a:srgbClr val="94D6FE"/>
            </a:gs>
            <a:gs pos="74000">
              <a:srgbClr val="B0E0FE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209091-6637-BD73-7D87-0B2B1E5180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4218" y="2156603"/>
            <a:ext cx="9469582" cy="4020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CE6A47-8B2B-0383-FEEF-9403AED23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4218" y="1178411"/>
            <a:ext cx="9469582" cy="88849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856190-AC62-BE55-3C82-9BFD214B8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D9177-4082-4D46-A9FE-3A2A19D2A217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745B60-3F04-255D-F1E7-B6DA03D51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D4B5A3-52CF-ED4D-B913-16F9E0B63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02F0-50AF-4461-8D05-856EE03445F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5070053-1AD1-523F-E177-081D8F7D924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8472"/>
            <a:ext cx="1348509" cy="1135656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AB261BF-5369-0149-0E5D-D26164F0E32C}"/>
              </a:ext>
            </a:extLst>
          </p:cNvPr>
          <p:cNvCxnSpPr>
            <a:cxnSpLocks/>
          </p:cNvCxnSpPr>
          <p:nvPr userDrawn="1"/>
        </p:nvCxnSpPr>
        <p:spPr>
          <a:xfrm>
            <a:off x="0" y="1174545"/>
            <a:ext cx="310550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9" name="Picture 18">
            <a:extLst>
              <a:ext uri="{FF2B5EF4-FFF2-40B4-BE49-F238E27FC236}">
                <a16:creationId xmlns:a16="http://schemas.microsoft.com/office/drawing/2014/main" id="{1AE6B18A-DF02-4557-FFCD-557A1036BBE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27125" y="1194963"/>
            <a:ext cx="1371706" cy="5663037"/>
          </a:xfrm>
          <a:prstGeom prst="rect">
            <a:avLst/>
          </a:prstGeom>
          <a:effectLst/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B705B748-E0AE-F48B-D6A9-5240740825B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037454" y="18473"/>
            <a:ext cx="1154545" cy="1088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564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14DDD-777C-5055-542F-67F3ECF70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C69623-C92A-6956-4F8F-5AF815BA0D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775DA2-24B5-1887-39D1-D6B274B97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D9177-4082-4D46-A9FE-3A2A19D2A217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0759AC-E475-4086-A7A5-AA3777E88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90AF86-6138-8AEF-631B-A65DC0AF9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02F0-50AF-4461-8D05-856EE0344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984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A40C8-9D1E-BF68-3C8C-C6DCD9360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A888A3-A26F-9239-6770-B80EE1CA1F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9F0212-6823-79DD-F2D2-3184D39E09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745D59-7AB1-0A05-CE63-0EB6545C0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D9177-4082-4D46-A9FE-3A2A19D2A217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20AAFE-6221-8CA4-95E7-F0E3176E2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C81074-B5E7-4871-842A-F7B269E7B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02F0-50AF-4461-8D05-856EE0344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880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185A3-9837-0037-ADC7-7CBC8E973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6FBED2-E9BA-0CAF-98DA-EE2FC251CF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687EBA-1B13-4792-5251-7E98316F9F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701700-640A-419A-DEB8-F8114691D5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82E0D3-E94C-0944-9DC1-1D07F9A948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7C979F-1AFC-6F06-E3CA-FD1CC0A0A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D9177-4082-4D46-A9FE-3A2A19D2A217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C5D7CB-F08D-FF69-9C51-AFB1767CF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B490F9-6288-DCE0-DFF7-D6A94E75B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02F0-50AF-4461-8D05-856EE0344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87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6E1F6-5048-9AE3-3077-DCA1D4648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42BDC1-C6F5-F361-D591-02CF68DF0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D9177-4082-4D46-A9FE-3A2A19D2A217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00D7A5-B48C-E31B-273A-CA8D6B2C6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D935D4-D7B0-ECC7-F95B-834A87858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02F0-50AF-4461-8D05-856EE0344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801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3A0553-BF22-F44E-3228-35207B54D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D9177-4082-4D46-A9FE-3A2A19D2A217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B9D361-BA71-1804-4B1F-9F09321BF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45B17F-09B2-8978-080E-555FD57B3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02F0-50AF-4461-8D05-856EE0344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144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660EE-540E-E600-32A5-25FF015A4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76BFA3-BE41-47C5-EBF4-069535B45F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F073A5-F3E6-05CE-7B98-E82A209985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BA99EB-848A-978E-D489-734D3ED7B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D9177-4082-4D46-A9FE-3A2A19D2A217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8F8B62-427C-DFC4-31EC-8A3CD67BB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7D78B7-B7BD-508C-3A5E-21D79D29C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02F0-50AF-4461-8D05-856EE0344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373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E913D-2AF1-7C0B-2383-7515EFE53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55753D-7898-9F07-9FED-5817264E5F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CBF11F-1A4D-98A8-E6E4-5D2EEB3C7F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1731D3-BF3E-D605-6A86-4FC136F45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D9177-4082-4D46-A9FE-3A2A19D2A217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EEC720-5FA6-38BF-B207-E648A1B18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755015-53A8-95E6-8686-04E64A2FD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02F0-50AF-4461-8D05-856EE0344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854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FC42E2-25D5-44D4-F5FC-B57AF6EAA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9DEBAB-9FB1-8178-8C8D-A810D85FD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BA3BE9-DE3D-3C1B-9568-79755EE545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12D9177-4082-4D46-A9FE-3A2A19D2A217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F7742C-F67D-2C71-0D97-6C5C4D2655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0F00A2-ED01-8297-0A56-715652C63F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11E02F0-50AF-4461-8D05-856EE0344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747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7.wmf"/><Relationship Id="rId12" Type="http://schemas.openxmlformats.org/officeDocument/2006/relationships/oleObject" Target="../embeddings/oleObject6.bin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8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E1D0F44-99B5-2593-9A2C-7542B28051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6" name="Picture 2" descr="What’s new in sharing items (December, 2019)">
            <a:extLst>
              <a:ext uri="{FF2B5EF4-FFF2-40B4-BE49-F238E27FC236}">
                <a16:creationId xmlns:a16="http://schemas.microsoft.com/office/drawing/2014/main" id="{39A6CD83-2F48-FA25-1582-D42E16F38A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5" b="-1"/>
          <a:stretch>
            <a:fillRect/>
          </a:stretch>
        </p:blipFill>
        <p:spPr bwMode="auto">
          <a:xfrm>
            <a:off x="20" y="-2287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55320D3F-31BB-E406-8A10-7B4EECE2563B}"/>
              </a:ext>
            </a:extLst>
          </p:cNvPr>
          <p:cNvGrpSpPr/>
          <p:nvPr/>
        </p:nvGrpSpPr>
        <p:grpSpPr>
          <a:xfrm rot="21398975">
            <a:off x="4630046" y="1785208"/>
            <a:ext cx="3511345" cy="1575271"/>
            <a:chOff x="4698870" y="1824536"/>
            <a:chExt cx="3511345" cy="1575271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238FCC3-865D-1685-B640-6B87098ADF6A}"/>
                </a:ext>
              </a:extLst>
            </p:cNvPr>
            <p:cNvSpPr txBox="1"/>
            <p:nvPr/>
          </p:nvSpPr>
          <p:spPr>
            <a:xfrm rot="20465611">
              <a:off x="4698870" y="1824536"/>
              <a:ext cx="231058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r-HR" sz="4000" b="1" dirty="0">
                  <a:solidFill>
                    <a:srgbClr val="3366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SHARED</a:t>
              </a:r>
              <a:endParaRPr lang="en-US" sz="4000" b="1" dirty="0">
                <a:solidFill>
                  <a:srgbClr val="33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F123D2A-C559-8C06-60B8-42E97C252064}"/>
                </a:ext>
              </a:extLst>
            </p:cNvPr>
            <p:cNvSpPr txBox="1"/>
            <p:nvPr/>
          </p:nvSpPr>
          <p:spPr>
            <a:xfrm rot="20342613">
              <a:off x="5392053" y="2238990"/>
              <a:ext cx="231058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r-HR" sz="4000" b="1" dirty="0">
                  <a:solidFill>
                    <a:srgbClr val="3366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ITEM</a:t>
              </a:r>
              <a:endParaRPr lang="en-US" sz="4000" b="1" dirty="0">
                <a:solidFill>
                  <a:srgbClr val="33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D03FE8DD-A1C2-3083-F617-3092872A3F3B}"/>
                </a:ext>
              </a:extLst>
            </p:cNvPr>
            <p:cNvSpPr txBox="1"/>
            <p:nvPr/>
          </p:nvSpPr>
          <p:spPr>
            <a:xfrm rot="20323690">
              <a:off x="5899635" y="2691921"/>
              <a:ext cx="231058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r-HR" sz="4000" b="1" dirty="0">
                  <a:solidFill>
                    <a:srgbClr val="3366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BANK</a:t>
              </a:r>
              <a:endParaRPr lang="en-US" sz="4000" b="1" dirty="0">
                <a:solidFill>
                  <a:srgbClr val="33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23293BDA-0FA1-F2DD-160B-A388A1AD25F2}"/>
              </a:ext>
            </a:extLst>
          </p:cNvPr>
          <p:cNvSpPr txBox="1"/>
          <p:nvPr/>
        </p:nvSpPr>
        <p:spPr>
          <a:xfrm>
            <a:off x="8937522" y="5564693"/>
            <a:ext cx="3254478" cy="1200329"/>
          </a:xfrm>
          <a:prstGeom prst="rect">
            <a:avLst/>
          </a:prstGeom>
          <a:solidFill>
            <a:srgbClr val="05135B">
              <a:alpha val="77000"/>
            </a:srgbClr>
          </a:solidFill>
        </p:spPr>
        <p:txBody>
          <a:bodyPr wrap="square" rtlCol="0">
            <a:spAutoFit/>
          </a:bodyPr>
          <a:lstStyle/>
          <a:p>
            <a:pPr algn="r"/>
            <a:r>
              <a:rPr lang="hr-HR" b="1" dirty="0">
                <a:solidFill>
                  <a:schemeClr val="bg1"/>
                </a:solidFill>
              </a:rPr>
              <a:t>Suzana HORVAT</a:t>
            </a:r>
          </a:p>
          <a:p>
            <a:pPr algn="r"/>
            <a:r>
              <a:rPr lang="hr-HR" i="1" dirty="0">
                <a:solidFill>
                  <a:schemeClr val="bg1"/>
                </a:solidFill>
              </a:rPr>
              <a:t>SIB </a:t>
            </a:r>
            <a:r>
              <a:rPr lang="hr-HR" i="1" dirty="0" err="1">
                <a:solidFill>
                  <a:schemeClr val="bg1"/>
                </a:solidFill>
              </a:rPr>
              <a:t>Working</a:t>
            </a:r>
            <a:r>
              <a:rPr lang="hr-HR" i="1" dirty="0">
                <a:solidFill>
                  <a:schemeClr val="bg1"/>
                </a:solidFill>
              </a:rPr>
              <a:t> Group</a:t>
            </a:r>
          </a:p>
          <a:p>
            <a:pPr algn="r"/>
            <a:r>
              <a:rPr lang="hr-HR" i="1" dirty="0">
                <a:solidFill>
                  <a:schemeClr val="bg1"/>
                </a:solidFill>
              </a:rPr>
              <a:t>2025 NATO BILC </a:t>
            </a:r>
            <a:r>
              <a:rPr lang="hr-HR" i="1" dirty="0" err="1">
                <a:solidFill>
                  <a:schemeClr val="bg1"/>
                </a:solidFill>
              </a:rPr>
              <a:t>Conference</a:t>
            </a:r>
            <a:endParaRPr lang="hr-HR" i="1" dirty="0">
              <a:solidFill>
                <a:schemeClr val="bg1"/>
              </a:solidFill>
            </a:endParaRPr>
          </a:p>
          <a:p>
            <a:pPr algn="r"/>
            <a:r>
              <a:rPr lang="hr-HR" i="1" dirty="0">
                <a:solidFill>
                  <a:schemeClr val="bg1"/>
                </a:solidFill>
              </a:rPr>
              <a:t>Zagreb, Croatia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0297C05-6426-8E62-FA4A-846073170DBA}"/>
              </a:ext>
            </a:extLst>
          </p:cNvPr>
          <p:cNvSpPr txBox="1"/>
          <p:nvPr/>
        </p:nvSpPr>
        <p:spPr>
          <a:xfrm rot="20403615">
            <a:off x="2360925" y="861726"/>
            <a:ext cx="5120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 STATUS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068160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0106B-EF10-6712-3ED9-A1947B662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After pre-testing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99430F-4892-8B52-B5ED-4F59A72076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4218" y="2412242"/>
            <a:ext cx="9469582" cy="272019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noProof="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Statistical analyses </a:t>
            </a:r>
            <a:endParaRPr lang="hr-HR" noProof="0" dirty="0">
              <a:solidFill>
                <a:schemeClr val="tx2">
                  <a:lumMod val="90000"/>
                  <a:lumOff val="1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noProof="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Selection of best-performing listening anchor items</a:t>
            </a:r>
          </a:p>
          <a:p>
            <a:pPr>
              <a:lnSpc>
                <a:spcPct val="150000"/>
              </a:lnSpc>
            </a:pPr>
            <a:r>
              <a:rPr lang="en-US" noProof="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Distribution process</a:t>
            </a:r>
            <a:r>
              <a:rPr lang="hr-HR" noProof="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</a:t>
            </a:r>
            <a:r>
              <a:rPr lang="en-US" noProof="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the same as in reading item phase</a:t>
            </a:r>
          </a:p>
        </p:txBody>
      </p:sp>
    </p:spTree>
    <p:extLst>
      <p:ext uri="{BB962C8B-B14F-4D97-AF65-F5344CB8AC3E}">
        <p14:creationId xmlns:p14="http://schemas.microsoft.com/office/powerpoint/2010/main" val="3646358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91D00-0D45-6A5B-6662-F95588CD9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Future </a:t>
            </a:r>
            <a:r>
              <a:rPr lang="hr-HR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plans</a:t>
            </a:r>
            <a:endParaRPr lang="en-US" dirty="0">
              <a:solidFill>
                <a:schemeClr val="tx2">
                  <a:lumMod val="90000"/>
                  <a:lumOff val="1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AABBA3-D3E0-644B-BBB8-30AA46AB70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noProof="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Open the Working Group to new nations</a:t>
            </a:r>
          </a:p>
          <a:p>
            <a:pPr>
              <a:lnSpc>
                <a:spcPct val="150000"/>
              </a:lnSpc>
            </a:pPr>
            <a:r>
              <a:rPr lang="hr-HR" noProof="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Continuous</a:t>
            </a:r>
            <a:r>
              <a:rPr lang="en-US" noProof="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development of anchor items</a:t>
            </a:r>
          </a:p>
          <a:p>
            <a:pPr>
              <a:lnSpc>
                <a:spcPct val="150000"/>
              </a:lnSpc>
            </a:pPr>
            <a:r>
              <a:rPr lang="en-US" noProof="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Improve standardization and </a:t>
            </a:r>
            <a:r>
              <a:rPr lang="hr-HR" noProof="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test-</a:t>
            </a:r>
            <a:r>
              <a:rPr lang="hr-HR" noProof="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score</a:t>
            </a:r>
            <a:r>
              <a:rPr lang="en-US" noProof="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comparability</a:t>
            </a:r>
          </a:p>
          <a:p>
            <a:pPr>
              <a:lnSpc>
                <a:spcPct val="150000"/>
              </a:lnSpc>
            </a:pPr>
            <a:r>
              <a:rPr lang="en-US" noProof="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Encourage broader collaboration and sharing of best practices</a:t>
            </a:r>
          </a:p>
          <a:p>
            <a:pPr>
              <a:lnSpc>
                <a:spcPct val="150000"/>
              </a:lnSpc>
            </a:pPr>
            <a:r>
              <a:rPr lang="en-US" noProof="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Strengthen national testing expertise and resources</a:t>
            </a:r>
          </a:p>
          <a:p>
            <a:endParaRPr lang="hr-HR" dirty="0">
              <a:solidFill>
                <a:schemeClr val="tx2">
                  <a:lumMod val="90000"/>
                  <a:lumOff val="1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hr-HR" dirty="0">
              <a:solidFill>
                <a:schemeClr val="tx2">
                  <a:lumMod val="90000"/>
                  <a:lumOff val="1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hr-HR" dirty="0">
              <a:solidFill>
                <a:schemeClr val="tx2">
                  <a:lumMod val="90000"/>
                  <a:lumOff val="1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hr-HR" dirty="0">
              <a:solidFill>
                <a:schemeClr val="tx2">
                  <a:lumMod val="90000"/>
                  <a:lumOff val="1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tx2">
                  <a:lumMod val="90000"/>
                  <a:lumOff val="1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4563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30C02-B1BB-99EC-D594-412AC6D53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Support</a:t>
            </a:r>
            <a:r>
              <a:rPr lang="hr-HR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hr-HR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noProof="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Engagement</a:t>
            </a:r>
            <a:endParaRPr lang="en-US" noProof="0" dirty="0">
              <a:solidFill>
                <a:schemeClr val="tx2">
                  <a:lumMod val="90000"/>
                  <a:lumOff val="1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CC13D-44BE-23A1-A192-D786E6E4D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4218" y="2441739"/>
            <a:ext cx="9469582" cy="263448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noProof="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Inviting nations to support listening pretesting</a:t>
            </a:r>
          </a:p>
          <a:p>
            <a:pPr>
              <a:lnSpc>
                <a:spcPct val="150000"/>
              </a:lnSpc>
            </a:pPr>
            <a:r>
              <a:rPr lang="en-US" noProof="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Encouraging </a:t>
            </a:r>
            <a:r>
              <a:rPr lang="hr-HR" noProof="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hr-HR" noProof="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noProof="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 of reading anchor items </a:t>
            </a:r>
          </a:p>
          <a:p>
            <a:pPr>
              <a:lnSpc>
                <a:spcPct val="150000"/>
              </a:lnSpc>
            </a:pPr>
            <a:r>
              <a:rPr lang="en-US" noProof="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Promote feedback and data sharing for mutual benefit</a:t>
            </a:r>
          </a:p>
        </p:txBody>
      </p:sp>
    </p:spTree>
    <p:extLst>
      <p:ext uri="{BB962C8B-B14F-4D97-AF65-F5344CB8AC3E}">
        <p14:creationId xmlns:p14="http://schemas.microsoft.com/office/powerpoint/2010/main" val="39837992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8BF908D7-E846-E4F2-F38C-D14E84E33824}"/>
              </a:ext>
            </a:extLst>
          </p:cNvPr>
          <p:cNvSpPr txBox="1"/>
          <p:nvPr/>
        </p:nvSpPr>
        <p:spPr>
          <a:xfrm>
            <a:off x="4070552" y="1877957"/>
            <a:ext cx="494237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15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Freestyle Script" panose="030804020302050B0404" pitchFamily="66" charset="0"/>
              </a:rPr>
              <a:t>Thank</a:t>
            </a:r>
            <a:r>
              <a:rPr lang="hr-HR" sz="11500" dirty="0">
                <a:solidFill>
                  <a:schemeClr val="tx2">
                    <a:lumMod val="90000"/>
                    <a:lumOff val="10000"/>
                  </a:schemeClr>
                </a:solidFill>
                <a:latin typeface="Freestyle Script" panose="030804020302050B0404" pitchFamily="66" charset="0"/>
              </a:rPr>
              <a:t> </a:t>
            </a:r>
            <a:r>
              <a:rPr lang="hr-HR" sz="115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Freestyle Script" panose="030804020302050B0404" pitchFamily="66" charset="0"/>
              </a:rPr>
              <a:t>you</a:t>
            </a:r>
            <a:r>
              <a:rPr lang="hr-HR" sz="11500" dirty="0">
                <a:solidFill>
                  <a:schemeClr val="tx2">
                    <a:lumMod val="90000"/>
                    <a:lumOff val="10000"/>
                  </a:schemeClr>
                </a:solidFill>
                <a:latin typeface="Freestyle Script" panose="030804020302050B0404" pitchFamily="66" charset="0"/>
              </a:rPr>
              <a:t> !</a:t>
            </a:r>
            <a:endParaRPr lang="en-US" sz="11500" dirty="0">
              <a:solidFill>
                <a:schemeClr val="tx2">
                  <a:lumMod val="90000"/>
                  <a:lumOff val="10000"/>
                </a:schemeClr>
              </a:solidFill>
              <a:latin typeface="Freestyle Script" panose="030804020302050B04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038BCB8-31EB-4F3D-34DD-64E9BE97CE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0369" y="4474318"/>
            <a:ext cx="6782747" cy="2010056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2856413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778D3-09E3-4219-9D93-E8B7084D0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Introduction</a:t>
            </a:r>
            <a:r>
              <a:rPr lang="hr-HR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hr-HR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Background</a:t>
            </a:r>
            <a:endParaRPr lang="en-US" dirty="0">
              <a:solidFill>
                <a:schemeClr val="tx2">
                  <a:lumMod val="90000"/>
                  <a:lumOff val="1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C5F31-0843-963F-6521-CC282FF28C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4218" y="2323751"/>
            <a:ext cx="9469582" cy="4020359"/>
          </a:xfrm>
          <a:effectLst>
            <a:softEdge rad="317500"/>
          </a:effectLst>
        </p:spPr>
        <p:txBody>
          <a:bodyPr>
            <a:normAutofit/>
          </a:bodyPr>
          <a:lstStyle/>
          <a:p>
            <a:r>
              <a:rPr lang="hr-HR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Origin</a:t>
            </a:r>
            <a:r>
              <a:rPr lang="hr-HR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hr-HR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hr-HR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idea</a:t>
            </a:r>
            <a:r>
              <a:rPr lang="hr-HR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2019 </a:t>
            </a:r>
            <a:r>
              <a:rPr lang="hr-HR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Testing</a:t>
            </a:r>
            <a:r>
              <a:rPr lang="hr-HR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Workshop </a:t>
            </a:r>
            <a:r>
              <a:rPr lang="hr-HR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lang="hr-HR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Tours</a:t>
            </a:r>
          </a:p>
          <a:p>
            <a:r>
              <a:rPr lang="hr-HR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Launch</a:t>
            </a:r>
            <a:r>
              <a:rPr lang="hr-HR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hr-HR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hr-HR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SIB </a:t>
            </a:r>
            <a:r>
              <a:rPr lang="hr-HR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Working</a:t>
            </a:r>
            <a:r>
              <a:rPr lang="hr-HR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Group - 2020</a:t>
            </a:r>
          </a:p>
          <a:p>
            <a:r>
              <a:rPr lang="hr-HR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Initially</a:t>
            </a:r>
            <a:r>
              <a:rPr lang="hr-HR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7 </a:t>
            </a:r>
            <a:r>
              <a:rPr lang="hr-HR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countries</a:t>
            </a:r>
            <a:r>
              <a:rPr lang="hr-HR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→ </a:t>
            </a:r>
            <a:r>
              <a:rPr lang="hr-HR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currently</a:t>
            </a:r>
            <a:r>
              <a:rPr lang="hr-HR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6</a:t>
            </a:r>
          </a:p>
          <a:p>
            <a:pPr marL="0" indent="0">
              <a:buNone/>
            </a:pPr>
            <a:r>
              <a:rPr lang="hr-HR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Canada           Croatia              </a:t>
            </a:r>
            <a:r>
              <a:rPr lang="hr-HR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Estonia</a:t>
            </a:r>
            <a:r>
              <a:rPr lang="hr-HR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</a:t>
            </a:r>
          </a:p>
          <a:p>
            <a:pPr marL="0" indent="0">
              <a:buNone/>
            </a:pPr>
            <a:r>
              <a:rPr lang="hr-HR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</a:t>
            </a:r>
            <a:r>
              <a:rPr lang="hr-HR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Latvia</a:t>
            </a:r>
            <a:r>
              <a:rPr lang="hr-HR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</a:t>
            </a:r>
            <a:r>
              <a:rPr lang="hr-HR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Romania</a:t>
            </a:r>
            <a:r>
              <a:rPr lang="hr-HR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</a:t>
            </a:r>
            <a:r>
              <a:rPr lang="hr-HR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Slovenia</a:t>
            </a:r>
            <a:r>
              <a:rPr lang="hr-HR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	</a:t>
            </a:r>
          </a:p>
          <a:p>
            <a:endParaRPr lang="hr-HR" dirty="0">
              <a:solidFill>
                <a:schemeClr val="tx2">
                  <a:lumMod val="90000"/>
                  <a:lumOff val="1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hr-HR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Collaborative</a:t>
            </a:r>
            <a:r>
              <a:rPr lang="hr-HR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approach</a:t>
            </a:r>
            <a:r>
              <a:rPr lang="hr-HR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online </a:t>
            </a:r>
            <a:r>
              <a:rPr lang="hr-HR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meetings</a:t>
            </a:r>
            <a:r>
              <a:rPr lang="hr-HR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hr-HR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shared</a:t>
            </a:r>
            <a:r>
              <a:rPr lang="hr-HR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platforms</a:t>
            </a:r>
            <a:endParaRPr lang="en-US" dirty="0">
              <a:solidFill>
                <a:schemeClr val="tx2">
                  <a:lumMod val="90000"/>
                  <a:lumOff val="1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1" name="Object 6">
            <a:extLst>
              <a:ext uri="{FF2B5EF4-FFF2-40B4-BE49-F238E27FC236}">
                <a16:creationId xmlns:a16="http://schemas.microsoft.com/office/drawing/2014/main" id="{453E8ADB-E172-577E-8331-1BBEBBB04A9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24838794"/>
              </p:ext>
            </p:extLst>
          </p:nvPr>
        </p:nvGraphicFramePr>
        <p:xfrm>
          <a:off x="2153265" y="3841598"/>
          <a:ext cx="512240" cy="4923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0" imgH="0" progId="CorelDraw.Graphic.16">
                  <p:embed/>
                </p:oleObj>
              </mc:Choice>
              <mc:Fallback>
                <p:oleObj r:id="rId2" imgW="0" imgH="0" progId="CorelDraw.Graphic.16">
                  <p:embed/>
                  <p:pic>
                    <p:nvPicPr>
                      <p:cNvPr id="11" name="Object 6">
                        <a:extLst>
                          <a:ext uri="{FF2B5EF4-FFF2-40B4-BE49-F238E27FC236}">
                            <a16:creationId xmlns:a16="http://schemas.microsoft.com/office/drawing/2014/main" id="{453E8ADB-E172-577E-8331-1BBEBBB04A9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/>
                    </p:blipFill>
                    <p:spPr>
                      <a:xfrm>
                        <a:off x="2153265" y="3841598"/>
                        <a:ext cx="512240" cy="492332"/>
                      </a:xfrm>
                      <a:prstGeom prst="rect">
                        <a:avLst/>
                      </a:prstGeom>
                      <a:ln w="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8">
            <a:extLst>
              <a:ext uri="{FF2B5EF4-FFF2-40B4-BE49-F238E27FC236}">
                <a16:creationId xmlns:a16="http://schemas.microsoft.com/office/drawing/2014/main" id="{C7B79870-DD40-53A6-6649-CE785CCC4D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48892452"/>
              </p:ext>
            </p:extLst>
          </p:nvPr>
        </p:nvGraphicFramePr>
        <p:xfrm>
          <a:off x="4177748" y="3839143"/>
          <a:ext cx="512240" cy="4923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0" imgH="0" progId="CorelDraw.Graphic.16">
                  <p:embed/>
                </p:oleObj>
              </mc:Choice>
              <mc:Fallback>
                <p:oleObj r:id="rId4" imgW="0" imgH="0" progId="CorelDraw.Graphic.16">
                  <p:embed/>
                  <p:pic>
                    <p:nvPicPr>
                      <p:cNvPr id="12" name="Object 8">
                        <a:extLst>
                          <a:ext uri="{FF2B5EF4-FFF2-40B4-BE49-F238E27FC236}">
                            <a16:creationId xmlns:a16="http://schemas.microsoft.com/office/drawing/2014/main" id="{C7B79870-DD40-53A6-6649-CE785CCC4D0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/>
                    </p:blipFill>
                    <p:spPr>
                      <a:xfrm>
                        <a:off x="4177748" y="3839143"/>
                        <a:ext cx="512240" cy="492332"/>
                      </a:xfrm>
                      <a:prstGeom prst="rect">
                        <a:avLst/>
                      </a:prstGeom>
                      <a:ln w="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9">
            <a:extLst>
              <a:ext uri="{FF2B5EF4-FFF2-40B4-BE49-F238E27FC236}">
                <a16:creationId xmlns:a16="http://schemas.microsoft.com/office/drawing/2014/main" id="{2FA32044-F22C-5583-8A87-2E7CDF050C6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17567590"/>
              </p:ext>
            </p:extLst>
          </p:nvPr>
        </p:nvGraphicFramePr>
        <p:xfrm>
          <a:off x="6376550" y="3863729"/>
          <a:ext cx="512240" cy="4923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6" imgW="0" imgH="0" progId="CorelDraw.Graphic.16">
                  <p:embed/>
                </p:oleObj>
              </mc:Choice>
              <mc:Fallback>
                <p:oleObj r:id="rId6" imgW="0" imgH="0" progId="CorelDraw.Graphic.16">
                  <p:embed/>
                  <p:pic>
                    <p:nvPicPr>
                      <p:cNvPr id="13" name="Object 9">
                        <a:extLst>
                          <a:ext uri="{FF2B5EF4-FFF2-40B4-BE49-F238E27FC236}">
                            <a16:creationId xmlns:a16="http://schemas.microsoft.com/office/drawing/2014/main" id="{2FA32044-F22C-5583-8A87-2E7CDF050C6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/>
                    </p:blipFill>
                    <p:spPr>
                      <a:xfrm>
                        <a:off x="6376550" y="3863729"/>
                        <a:ext cx="512240" cy="492332"/>
                      </a:xfrm>
                      <a:prstGeom prst="rect">
                        <a:avLst/>
                      </a:prstGeom>
                      <a:ln w="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1">
            <a:extLst>
              <a:ext uri="{FF2B5EF4-FFF2-40B4-BE49-F238E27FC236}">
                <a16:creationId xmlns:a16="http://schemas.microsoft.com/office/drawing/2014/main" id="{1DEC203C-40DD-43A5-B7A9-B0B5638931C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75390208"/>
              </p:ext>
            </p:extLst>
          </p:nvPr>
        </p:nvGraphicFramePr>
        <p:xfrm>
          <a:off x="2153265" y="4357150"/>
          <a:ext cx="512240" cy="4923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8" imgW="0" imgH="0" progId="CorelDraw.Graphic.16">
                  <p:embed/>
                </p:oleObj>
              </mc:Choice>
              <mc:Fallback>
                <p:oleObj r:id="rId8" imgW="0" imgH="0" progId="CorelDraw.Graphic.16">
                  <p:embed/>
                  <p:pic>
                    <p:nvPicPr>
                      <p:cNvPr id="14" name="Object 11">
                        <a:extLst>
                          <a:ext uri="{FF2B5EF4-FFF2-40B4-BE49-F238E27FC236}">
                            <a16:creationId xmlns:a16="http://schemas.microsoft.com/office/drawing/2014/main" id="{1DEC203C-40DD-43A5-B7A9-B0B5638931C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/>
                    </p:blipFill>
                    <p:spPr>
                      <a:xfrm>
                        <a:off x="2153265" y="4357150"/>
                        <a:ext cx="512240" cy="492332"/>
                      </a:xfrm>
                      <a:prstGeom prst="rect">
                        <a:avLst/>
                      </a:prstGeom>
                      <a:ln w="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2">
            <a:extLst>
              <a:ext uri="{FF2B5EF4-FFF2-40B4-BE49-F238E27FC236}">
                <a16:creationId xmlns:a16="http://schemas.microsoft.com/office/drawing/2014/main" id="{D2E501A3-F081-47D1-2AEF-AF9AF3D96FA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18805300"/>
              </p:ext>
            </p:extLst>
          </p:nvPr>
        </p:nvGraphicFramePr>
        <p:xfrm>
          <a:off x="4177748" y="4357150"/>
          <a:ext cx="512240" cy="4923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0" imgW="0" imgH="0" progId="CorelDraw.Graphic.16">
                  <p:embed/>
                </p:oleObj>
              </mc:Choice>
              <mc:Fallback>
                <p:oleObj r:id="rId10" imgW="0" imgH="0" progId="CorelDraw.Graphic.16">
                  <p:embed/>
                  <p:pic>
                    <p:nvPicPr>
                      <p:cNvPr id="15" name="Object 12">
                        <a:extLst>
                          <a:ext uri="{FF2B5EF4-FFF2-40B4-BE49-F238E27FC236}">
                            <a16:creationId xmlns:a16="http://schemas.microsoft.com/office/drawing/2014/main" id="{D2E501A3-F081-47D1-2AEF-AF9AF3D96FA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/>
                    </p:blipFill>
                    <p:spPr>
                      <a:xfrm>
                        <a:off x="4177748" y="4357150"/>
                        <a:ext cx="512240" cy="492332"/>
                      </a:xfrm>
                      <a:prstGeom prst="rect">
                        <a:avLst/>
                      </a:prstGeom>
                      <a:ln w="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3">
            <a:extLst>
              <a:ext uri="{FF2B5EF4-FFF2-40B4-BE49-F238E27FC236}">
                <a16:creationId xmlns:a16="http://schemas.microsoft.com/office/drawing/2014/main" id="{3A1AE1A7-AB01-4D09-4AC0-FE52AC5E6F0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22284926"/>
              </p:ext>
            </p:extLst>
          </p:nvPr>
        </p:nvGraphicFramePr>
        <p:xfrm>
          <a:off x="6376550" y="4346947"/>
          <a:ext cx="512240" cy="4923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2" imgW="0" imgH="0" progId="CorelDraw.Graphic.16">
                  <p:embed/>
                </p:oleObj>
              </mc:Choice>
              <mc:Fallback>
                <p:oleObj r:id="rId12" imgW="0" imgH="0" progId="CorelDraw.Graphic.16">
                  <p:embed/>
                  <p:pic>
                    <p:nvPicPr>
                      <p:cNvPr id="17" name="Object 13">
                        <a:extLst>
                          <a:ext uri="{FF2B5EF4-FFF2-40B4-BE49-F238E27FC236}">
                            <a16:creationId xmlns:a16="http://schemas.microsoft.com/office/drawing/2014/main" id="{3A1AE1A7-AB01-4D09-4AC0-FE52AC5E6F0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/>
                    </p:blipFill>
                    <p:spPr>
                      <a:xfrm>
                        <a:off x="6376550" y="4346947"/>
                        <a:ext cx="512240" cy="492332"/>
                      </a:xfrm>
                      <a:prstGeom prst="rect">
                        <a:avLst/>
                      </a:prstGeom>
                      <a:ln w="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7752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7BE667-6E33-1ABB-640B-34B63AD905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28F16-C272-17E1-0A38-10F2914E5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Project </a:t>
            </a:r>
            <a:r>
              <a:rPr lang="hr-HR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Goals</a:t>
            </a:r>
            <a:endParaRPr lang="en-US" dirty="0">
              <a:solidFill>
                <a:schemeClr val="tx2">
                  <a:lumMod val="90000"/>
                  <a:lumOff val="1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EA04FD-85B5-6D75-3E5E-3BA55B068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4218" y="2382745"/>
            <a:ext cx="9469582" cy="402035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r-HR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Develop</a:t>
            </a:r>
            <a:r>
              <a:rPr lang="hr-HR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reading</a:t>
            </a:r>
            <a:r>
              <a:rPr lang="hr-HR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hr-HR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listening</a:t>
            </a:r>
            <a:r>
              <a:rPr lang="hr-HR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anchor</a:t>
            </a:r>
            <a:r>
              <a:rPr lang="hr-HR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items</a:t>
            </a:r>
            <a:r>
              <a:rPr lang="hr-HR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hr-HR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Levels</a:t>
            </a:r>
            <a:r>
              <a:rPr lang="hr-HR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1-3)</a:t>
            </a:r>
          </a:p>
          <a:p>
            <a:pPr>
              <a:lnSpc>
                <a:spcPct val="150000"/>
              </a:lnSpc>
            </a:pPr>
            <a:r>
              <a:rPr lang="hr-HR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Build</a:t>
            </a:r>
            <a:r>
              <a:rPr lang="hr-HR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hr-HR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Shared</a:t>
            </a:r>
            <a:r>
              <a:rPr lang="hr-HR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Item</a:t>
            </a:r>
            <a:r>
              <a:rPr lang="hr-HR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Bank for </a:t>
            </a:r>
            <a:r>
              <a:rPr lang="hr-HR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calibration</a:t>
            </a:r>
            <a:r>
              <a:rPr lang="hr-HR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hr-HR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benchmarking</a:t>
            </a:r>
            <a:endParaRPr lang="hr-HR" dirty="0">
              <a:solidFill>
                <a:schemeClr val="tx2">
                  <a:lumMod val="90000"/>
                  <a:lumOff val="1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hr-HR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Ensure</a:t>
            </a:r>
            <a:r>
              <a:rPr lang="hr-HR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standardization</a:t>
            </a:r>
            <a:r>
              <a:rPr lang="hr-HR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lang="hr-HR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STANAG 6001 </a:t>
            </a:r>
            <a:r>
              <a:rPr lang="hr-HR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interpretation</a:t>
            </a:r>
            <a:endParaRPr lang="hr-HR" dirty="0">
              <a:solidFill>
                <a:schemeClr val="tx2">
                  <a:lumMod val="90000"/>
                  <a:lumOff val="1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hr-HR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Improve</a:t>
            </a:r>
            <a:r>
              <a:rPr lang="hr-HR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score</a:t>
            </a:r>
            <a:r>
              <a:rPr lang="hr-HR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comparability</a:t>
            </a:r>
            <a:r>
              <a:rPr lang="hr-HR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across</a:t>
            </a:r>
            <a:r>
              <a:rPr lang="hr-HR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nations</a:t>
            </a:r>
            <a:endParaRPr lang="en-US" dirty="0">
              <a:solidFill>
                <a:schemeClr val="tx2">
                  <a:lumMod val="90000"/>
                  <a:lumOff val="1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173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57F5E-9DFD-C1E3-9FFF-CC66D4BD0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Methodology</a:t>
            </a:r>
            <a:endParaRPr lang="en-US" dirty="0">
              <a:solidFill>
                <a:schemeClr val="tx2">
                  <a:lumMod val="90000"/>
                  <a:lumOff val="1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0DC4C4-B88F-48DB-3DA1-2FFFF2D803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4218" y="2156603"/>
            <a:ext cx="9469582" cy="4381983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hr-HR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Work</a:t>
            </a:r>
            <a:r>
              <a:rPr lang="hr-HR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phases</a:t>
            </a:r>
            <a:r>
              <a:rPr lang="hr-HR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 marL="971550" lvl="1" indent="-514350">
              <a:lnSpc>
                <a:spcPct val="110000"/>
              </a:lnSpc>
              <a:buFont typeface="+mj-lt"/>
              <a:buAutoNum type="arabicPeriod"/>
            </a:pPr>
            <a:r>
              <a:rPr lang="hr-HR" sz="26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Reading</a:t>
            </a:r>
            <a:r>
              <a:rPr lang="hr-HR" sz="26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26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anchor</a:t>
            </a:r>
            <a:r>
              <a:rPr lang="hr-HR" sz="26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26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items</a:t>
            </a:r>
            <a:r>
              <a:rPr lang="hr-HR" sz="26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hr-HR" sz="26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Levels</a:t>
            </a:r>
            <a:r>
              <a:rPr lang="hr-HR" sz="26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1-3)</a:t>
            </a:r>
          </a:p>
          <a:p>
            <a:pPr marL="971550" lvl="1" indent="-514350">
              <a:lnSpc>
                <a:spcPct val="110000"/>
              </a:lnSpc>
              <a:buFont typeface="+mj-lt"/>
              <a:buAutoNum type="arabicPeriod"/>
            </a:pPr>
            <a:r>
              <a:rPr lang="hr-HR" sz="26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Listening</a:t>
            </a:r>
            <a:r>
              <a:rPr lang="hr-HR" sz="26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26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anchor</a:t>
            </a:r>
            <a:r>
              <a:rPr lang="hr-HR" sz="26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26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items</a:t>
            </a:r>
            <a:r>
              <a:rPr lang="hr-HR" sz="26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hr-HR" sz="26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Levels</a:t>
            </a:r>
            <a:r>
              <a:rPr lang="hr-HR" sz="26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1-3)</a:t>
            </a:r>
          </a:p>
          <a:p>
            <a:pPr>
              <a:lnSpc>
                <a:spcPct val="160000"/>
              </a:lnSpc>
            </a:pPr>
            <a:r>
              <a:rPr lang="hr-HR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Item</a:t>
            </a:r>
            <a:r>
              <a:rPr lang="hr-HR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format: MCQ</a:t>
            </a:r>
          </a:p>
          <a:p>
            <a:pPr>
              <a:lnSpc>
                <a:spcPct val="160000"/>
              </a:lnSpc>
            </a:pPr>
            <a:r>
              <a:rPr lang="hr-HR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Item</a:t>
            </a:r>
            <a:r>
              <a:rPr lang="hr-HR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development: </a:t>
            </a:r>
          </a:p>
          <a:p>
            <a:pPr lvl="1"/>
            <a:r>
              <a:rPr lang="hr-HR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hr-HR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selection</a:t>
            </a:r>
            <a:r>
              <a:rPr lang="hr-HR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hr-HR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item</a:t>
            </a:r>
            <a:r>
              <a:rPr lang="hr-HR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creation</a:t>
            </a:r>
            <a:r>
              <a:rPr lang="hr-HR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lang="hr-HR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national</a:t>
            </a:r>
            <a:r>
              <a:rPr lang="hr-HR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teams</a:t>
            </a:r>
            <a:endParaRPr lang="hr-HR" dirty="0">
              <a:solidFill>
                <a:schemeClr val="tx2">
                  <a:lumMod val="90000"/>
                  <a:lumOff val="1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hr-HR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peer</a:t>
            </a:r>
            <a:r>
              <a:rPr lang="hr-HR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review</a:t>
            </a:r>
            <a:r>
              <a:rPr lang="hr-HR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online</a:t>
            </a:r>
          </a:p>
          <a:p>
            <a:pPr lvl="1"/>
            <a:r>
              <a:rPr lang="hr-HR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Working</a:t>
            </a:r>
            <a:r>
              <a:rPr lang="hr-HR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Group online </a:t>
            </a:r>
            <a:r>
              <a:rPr lang="hr-HR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moderation</a:t>
            </a:r>
            <a:r>
              <a:rPr lang="hr-HR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sessions</a:t>
            </a:r>
            <a:endParaRPr lang="hr-HR" dirty="0">
              <a:solidFill>
                <a:schemeClr val="tx2">
                  <a:lumMod val="90000"/>
                  <a:lumOff val="1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60000"/>
              </a:lnSpc>
            </a:pPr>
            <a:r>
              <a:rPr lang="hr-HR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Platforms</a:t>
            </a:r>
            <a:r>
              <a:rPr lang="hr-HR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used</a:t>
            </a:r>
            <a:r>
              <a:rPr lang="hr-HR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MS </a:t>
            </a:r>
            <a:r>
              <a:rPr lang="hr-HR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Teams</a:t>
            </a:r>
            <a:r>
              <a:rPr lang="hr-HR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Google </a:t>
            </a:r>
            <a:r>
              <a:rPr lang="hr-HR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Drive</a:t>
            </a:r>
            <a:r>
              <a:rPr lang="hr-HR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Zoom</a:t>
            </a:r>
          </a:p>
          <a:p>
            <a:pPr marL="457200" lvl="1" indent="0">
              <a:buNone/>
            </a:pPr>
            <a:endParaRPr lang="en-US" dirty="0">
              <a:solidFill>
                <a:schemeClr val="tx2">
                  <a:lumMod val="90000"/>
                  <a:lumOff val="1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820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F45F7-D875-151F-299F-D7182469B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noProof="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Reading Anchor Item Phase (2020-2022)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3798B-467F-B9BD-5D68-479B97CDA3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47 reading items developed and finalized</a:t>
            </a:r>
          </a:p>
          <a:p>
            <a:r>
              <a:rPr lang="en-US" noProof="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Pretested on 1,000 candidates from 16 countries</a:t>
            </a:r>
          </a:p>
          <a:p>
            <a:r>
              <a:rPr lang="en-US" noProof="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Two test versions</a:t>
            </a:r>
          </a:p>
          <a:p>
            <a:r>
              <a:rPr lang="en-US" noProof="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Classical and IRT analysis (</a:t>
            </a:r>
            <a:r>
              <a:rPr lang="hr-HR" noProof="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TiaPlus</a:t>
            </a:r>
            <a:r>
              <a:rPr lang="hr-HR" noProof="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noProof="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Jamovi</a:t>
            </a:r>
            <a:r>
              <a:rPr lang="en-US" noProof="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noProof="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jMetrik</a:t>
            </a:r>
            <a:r>
              <a:rPr lang="en-US" noProof="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r>
              <a:rPr lang="en-US" noProof="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Selection based on facility and discrimination indices</a:t>
            </a:r>
          </a:p>
          <a:p>
            <a:r>
              <a:rPr lang="en-US" noProof="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Outcome: 14 validated anchor items</a:t>
            </a:r>
          </a:p>
          <a:p>
            <a:r>
              <a:rPr lang="en-US" noProof="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(4 L1, 3 L2, 7 L3)</a:t>
            </a:r>
          </a:p>
          <a:p>
            <a:pPr marL="0" indent="0">
              <a:buNone/>
            </a:pPr>
            <a:endParaRPr lang="en-US" noProof="0" dirty="0">
              <a:solidFill>
                <a:schemeClr val="tx2">
                  <a:lumMod val="90000"/>
                  <a:lumOff val="1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noProof="0" dirty="0">
              <a:solidFill>
                <a:schemeClr val="tx2">
                  <a:lumMod val="90000"/>
                  <a:lumOff val="1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8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753F8-6F83-D0C1-523D-81FF11986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Distribution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D05443-DB73-EA50-7DD6-84CA596250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4218" y="2450751"/>
            <a:ext cx="9469582" cy="303564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Non-disclosure agreement</a:t>
            </a:r>
            <a:r>
              <a:rPr lang="hr-HR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+ </a:t>
            </a:r>
            <a:r>
              <a:rPr lang="en-US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Guidelines </a:t>
            </a:r>
            <a:r>
              <a:rPr lang="en-US" noProof="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 Use </a:t>
            </a:r>
          </a:p>
          <a:p>
            <a:pPr>
              <a:lnSpc>
                <a:spcPct val="150000"/>
              </a:lnSpc>
            </a:pPr>
            <a:r>
              <a:rPr lang="en-US" noProof="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Distribution only to countries with STANAG testing in place</a:t>
            </a:r>
          </a:p>
          <a:p>
            <a:pPr>
              <a:lnSpc>
                <a:spcPct val="150000"/>
              </a:lnSpc>
            </a:pPr>
            <a:r>
              <a:rPr lang="en-US" noProof="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hr-HR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</a:t>
            </a:r>
            <a:r>
              <a:rPr lang="en-US" noProof="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countries currently using anchor items</a:t>
            </a:r>
          </a:p>
          <a:p>
            <a:pPr>
              <a:lnSpc>
                <a:spcPct val="150000"/>
              </a:lnSpc>
            </a:pPr>
            <a:r>
              <a:rPr lang="en-US" noProof="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Feedback required after one year</a:t>
            </a:r>
          </a:p>
        </p:txBody>
      </p:sp>
    </p:spTree>
    <p:extLst>
      <p:ext uri="{BB962C8B-B14F-4D97-AF65-F5344CB8AC3E}">
        <p14:creationId xmlns:p14="http://schemas.microsoft.com/office/powerpoint/2010/main" val="1513275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51411-F294-6C48-E814-20F8AEDF6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Support materials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236A8-7E67-D5B3-D757-B15CB27A2A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4218" y="2249807"/>
            <a:ext cx="9469582" cy="4020359"/>
          </a:xfrm>
        </p:spPr>
        <p:txBody>
          <a:bodyPr>
            <a:normAutofit lnSpcReduction="10000"/>
          </a:bodyPr>
          <a:lstStyle/>
          <a:p>
            <a:r>
              <a:rPr lang="en-US" noProof="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Reading sample items on BILC website / Testing Resources</a:t>
            </a:r>
          </a:p>
          <a:p>
            <a:pPr lvl="1">
              <a:lnSpc>
                <a:spcPct val="150000"/>
              </a:lnSpc>
            </a:pPr>
            <a:r>
              <a:rPr lang="en-US" noProof="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Serve as models for other nations’ item writers</a:t>
            </a:r>
          </a:p>
          <a:p>
            <a:pPr marL="457200" lvl="1" indent="0">
              <a:buNone/>
            </a:pPr>
            <a:endParaRPr lang="en-US" noProof="0" dirty="0">
              <a:solidFill>
                <a:schemeClr val="tx2">
                  <a:lumMod val="90000"/>
                  <a:lumOff val="1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Guidelines for the Use of Anchor Items</a:t>
            </a:r>
            <a:endParaRPr lang="hr-HR" dirty="0">
              <a:solidFill>
                <a:schemeClr val="tx2">
                  <a:lumMod val="90000"/>
                  <a:lumOff val="1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solidFill>
                <a:schemeClr val="tx2">
                  <a:lumMod val="90000"/>
                  <a:lumOff val="1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BILC SIB Report on the Development of Items</a:t>
            </a:r>
            <a:endParaRPr lang="hr-HR" dirty="0">
              <a:solidFill>
                <a:schemeClr val="tx2">
                  <a:lumMod val="90000"/>
                  <a:lumOff val="1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noProof="0" dirty="0">
              <a:solidFill>
                <a:schemeClr val="tx2">
                  <a:lumMod val="90000"/>
                  <a:lumOff val="1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Statistical Techniques &amp; Analysis for Testers Seminar (STATS)</a:t>
            </a:r>
          </a:p>
        </p:txBody>
      </p:sp>
    </p:spTree>
    <p:extLst>
      <p:ext uri="{BB962C8B-B14F-4D97-AF65-F5344CB8AC3E}">
        <p14:creationId xmlns:p14="http://schemas.microsoft.com/office/powerpoint/2010/main" val="3003563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C9E83-C391-3C1B-347F-15A32EB35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noProof="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Listening Anchor Item Phase (2023-2025</a:t>
            </a:r>
            <a:r>
              <a:rPr lang="hr-HR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dirty="0">
              <a:solidFill>
                <a:schemeClr val="tx2">
                  <a:lumMod val="90000"/>
                  <a:lumOff val="1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49392C-F039-EA2B-65CE-17B5FAB099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4218" y="2419649"/>
            <a:ext cx="9469582" cy="325994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noProof="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82 items developed; 59 retained after moderation</a:t>
            </a:r>
          </a:p>
          <a:p>
            <a:pPr>
              <a:lnSpc>
                <a:spcPct val="150000"/>
              </a:lnSpc>
            </a:pPr>
            <a:r>
              <a:rPr lang="en-US" noProof="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Two test versions with common items for comparison</a:t>
            </a:r>
          </a:p>
          <a:p>
            <a:pPr>
              <a:lnSpc>
                <a:spcPct val="150000"/>
              </a:lnSpc>
            </a:pPr>
            <a:r>
              <a:rPr lang="en-US" noProof="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Small-scale pilot on teachers and colleagues (May 2025)</a:t>
            </a:r>
          </a:p>
          <a:p>
            <a:pPr>
              <a:lnSpc>
                <a:spcPct val="150000"/>
              </a:lnSpc>
            </a:pPr>
            <a:r>
              <a:rPr lang="en-US" noProof="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Full pretesting (Sep-Dec 2025) </a:t>
            </a:r>
          </a:p>
          <a:p>
            <a:endParaRPr lang="hr-HR" dirty="0">
              <a:solidFill>
                <a:schemeClr val="tx2">
                  <a:lumMod val="90000"/>
                  <a:lumOff val="1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hr-HR" b="1" dirty="0" err="1">
              <a:solidFill>
                <a:schemeClr val="tx2">
                  <a:lumMod val="90000"/>
                  <a:lumOff val="1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1882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DC980-69E1-8A04-84DF-F962B89C4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Listening item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F0762C-DD4C-8BE4-003D-8EC7AB3BD2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4218" y="2507197"/>
            <a:ext cx="9469582" cy="2102247"/>
          </a:xfrm>
        </p:spPr>
        <p:txBody>
          <a:bodyPr/>
          <a:lstStyle/>
          <a:p>
            <a:r>
              <a:rPr lang="en-US" noProof="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Higher logistical requirements </a:t>
            </a:r>
          </a:p>
          <a:p>
            <a:pPr lvl="1">
              <a:lnSpc>
                <a:spcPct val="150000"/>
              </a:lnSpc>
            </a:pPr>
            <a:r>
              <a:rPr lang="hr-HR" noProof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Audio</a:t>
            </a:r>
            <a:r>
              <a:rPr lang="en-US" noProof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noProof="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labs, special equipment, standardized conditions</a:t>
            </a:r>
          </a:p>
          <a:p>
            <a:pPr lvl="1">
              <a:lnSpc>
                <a:spcPct val="150000"/>
              </a:lnSpc>
            </a:pPr>
            <a:r>
              <a:rPr lang="en-US" noProof="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Limited number of seats in labs or testing rooms </a:t>
            </a:r>
          </a:p>
        </p:txBody>
      </p:sp>
    </p:spTree>
    <p:extLst>
      <p:ext uri="{BB962C8B-B14F-4D97-AF65-F5344CB8AC3E}">
        <p14:creationId xmlns:p14="http://schemas.microsoft.com/office/powerpoint/2010/main" val="715707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416</Words>
  <Application>Microsoft Office PowerPoint</Application>
  <PresentationFormat>Widescreen</PresentationFormat>
  <Paragraphs>80</Paragraphs>
  <Slides>13</Slides>
  <Notes>0</Notes>
  <HiddenSlides>1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Aptos</vt:lpstr>
      <vt:lpstr>Aptos Display</vt:lpstr>
      <vt:lpstr>Arial</vt:lpstr>
      <vt:lpstr>Calibri</vt:lpstr>
      <vt:lpstr>Freestyle Script</vt:lpstr>
      <vt:lpstr>Office Theme</vt:lpstr>
      <vt:lpstr>CorelDraw.Graphic.16</vt:lpstr>
      <vt:lpstr>PowerPoint Presentation</vt:lpstr>
      <vt:lpstr>Introduction and Background</vt:lpstr>
      <vt:lpstr>Project Goals</vt:lpstr>
      <vt:lpstr>Methodology</vt:lpstr>
      <vt:lpstr>Reading Anchor Item Phase (2020-2022)</vt:lpstr>
      <vt:lpstr>Distribution</vt:lpstr>
      <vt:lpstr>Support materials</vt:lpstr>
      <vt:lpstr>Listening Anchor Item Phase (2023-2025)</vt:lpstr>
      <vt:lpstr>Listening item challenges</vt:lpstr>
      <vt:lpstr>After pre-testing </vt:lpstr>
      <vt:lpstr>Future plans</vt:lpstr>
      <vt:lpstr>Support and Engagement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Suzana Horvat</dc:creator>
  <cp:lastModifiedBy>Suzana Horvat</cp:lastModifiedBy>
  <cp:revision>1</cp:revision>
  <dcterms:created xsi:type="dcterms:W3CDTF">2025-05-18T04:42:24Z</dcterms:created>
  <dcterms:modified xsi:type="dcterms:W3CDTF">2025-05-25T08:52:38Z</dcterms:modified>
</cp:coreProperties>
</file>