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2"/>
    <p:sldMasterId id="2147483735" r:id="rId3"/>
    <p:sldMasterId id="2147483746" r:id="rId4"/>
    <p:sldMasterId id="2147484027" r:id="rId5"/>
  </p:sldMasterIdLst>
  <p:notesMasterIdLst>
    <p:notesMasterId r:id="rId7"/>
  </p:notesMasterIdLst>
  <p:handoutMasterIdLst>
    <p:handoutMasterId r:id="rId8"/>
  </p:handoutMasterIdLst>
  <p:sldIdLst>
    <p:sldId id="329" r:id="rId6"/>
  </p:sldIdLst>
  <p:sldSz cx="9144000" cy="6858000" type="screen4x3"/>
  <p:notesSz cx="7010400" cy="9296400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23" autoAdjust="0"/>
    <p:restoredTop sz="94450" autoAdjust="0"/>
  </p:normalViewPr>
  <p:slideViewPr>
    <p:cSldViewPr>
      <p:cViewPr varScale="1">
        <p:scale>
          <a:sx n="73" d="100"/>
          <a:sy n="73" d="100"/>
        </p:scale>
        <p:origin x="72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3000" y="36"/>
      </p:cViewPr>
      <p:guideLst>
        <p:guide orient="horz" pos="2928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4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28B666-4500-6911-BDC9-B2FAAC9238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0044B-BE6C-0B22-F4B6-092A48AB9B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457222-C0C7-42F3-A909-EA28A48B91D4}" type="datetimeFigureOut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68D61E-5BC0-11C1-263A-25DA9E9443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63E9E-4B8C-B10F-B48E-FED73E911D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A0AA01-9C3B-46BD-957F-ECB01C268D9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10F8C5-70A9-2A9E-BF56-F2FF86A080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CD91E-0C10-5EB9-2157-0F736BDCDC1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238382-7A83-4E05-99B0-4EAD13B087B8}" type="datetimeFigureOut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5970F0D-877D-0A25-3E22-1039300D04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844761-C7FD-9385-77FD-0DDDA0CA1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bg-BG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6BD0E-2E5A-7376-594F-1187A4317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F18D8-1C8D-E473-E0E6-DFCBC6B52E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BBCF4D-63BB-4776-8096-9D72685F9433}" type="slidenum">
              <a:rPr lang="bg-BG" altLang="bg-BG"/>
              <a:pPr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74F25-3382-2017-61FA-F0D124979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005A-D0AC-4752-A363-14A69C6DCF45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91582-7484-FB42-19FE-D6D0CAD8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BB443-05C7-698E-8517-AF811D71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CD04A-7F49-4CB2-A995-0C364C717EEF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8133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4FB5A-3C98-0D8C-59B7-E200BC45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75572-52C7-46D2-A77C-C9D3A05D3DBC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5AB0E-03FB-2274-7229-49EA07CC4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E2DAB-132B-958F-C40C-738E87E60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0A905-9147-457A-93C9-62909FF9DAB1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8030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F4D8F-58EA-15A6-E582-026C6E015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B465-4955-4982-BFD2-B6B6D99617DF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3FDF-4D31-0D76-B5BA-102BD0D6E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22CC1-9BA7-A522-3E47-0B8AB6622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4D209-123D-4351-B29E-27266EF76360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42760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NATOhor_RGB">
            <a:extLst>
              <a:ext uri="{FF2B5EF4-FFF2-40B4-BE49-F238E27FC236}">
                <a16:creationId xmlns:a16="http://schemas.microsoft.com/office/drawing/2014/main" id="{BFC3E940-15BD-DA0B-17E0-6CB0D3110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>
            <a:extLst>
              <a:ext uri="{FF2B5EF4-FFF2-40B4-BE49-F238E27FC236}">
                <a16:creationId xmlns:a16="http://schemas.microsoft.com/office/drawing/2014/main" id="{2DB728C5-2DE0-F05F-10CC-0CD361E9861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263" y="623888"/>
            <a:ext cx="2959100" cy="29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CDA01409-65B6-DF95-A409-AE9489E84201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317500" y="2046288"/>
            <a:ext cx="2212975" cy="1200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500" b="1">
                <a:solidFill>
                  <a:srgbClr val="000000"/>
                </a:solidFill>
              </a:rPr>
              <a:t>Supreme </a:t>
            </a:r>
            <a:br>
              <a:rPr lang="en-GB" altLang="en-US" sz="1500" b="1">
                <a:solidFill>
                  <a:srgbClr val="000000"/>
                </a:solidFill>
              </a:rPr>
            </a:br>
            <a:r>
              <a:rPr lang="en-GB" altLang="en-US" sz="1500" b="1">
                <a:solidFill>
                  <a:srgbClr val="000000"/>
                </a:solidFill>
              </a:rPr>
              <a:t>Allied </a:t>
            </a:r>
            <a:br>
              <a:rPr lang="en-GB" altLang="en-US" sz="1500" b="1">
                <a:solidFill>
                  <a:srgbClr val="000000"/>
                </a:solidFill>
              </a:rPr>
            </a:br>
            <a:r>
              <a:rPr lang="en-GB" altLang="en-US" sz="1500" b="1">
                <a:solidFill>
                  <a:srgbClr val="000000"/>
                </a:solidFill>
              </a:rPr>
              <a:t>Commander </a:t>
            </a:r>
            <a:br>
              <a:rPr lang="en-GB" altLang="en-US" sz="1500" b="1">
                <a:solidFill>
                  <a:srgbClr val="000000"/>
                </a:solidFill>
              </a:rPr>
            </a:br>
            <a:r>
              <a:rPr lang="en-GB" altLang="en-US" sz="1500" b="1">
                <a:solidFill>
                  <a:srgbClr val="000000"/>
                </a:solidFill>
              </a:rPr>
              <a:t>Transformation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2"/>
            <a:ext cx="7772400" cy="1470025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2"/>
            <a:ext cx="6400800" cy="1088227"/>
          </a:xfrm>
        </p:spPr>
        <p:txBody>
          <a:bodyPr/>
          <a:lstStyle>
            <a:lvl1pPr marL="0" indent="0" algn="ctr">
              <a:buNone/>
              <a:defRPr>
                <a:solidFill>
                  <a:srgbClr val="0033CC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EE10873-57BF-16E4-101D-21D2F8BD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069ACE-587E-4FB5-A107-2DBC22D7CB5B}" type="datetime1">
              <a:rPr lang="bg-BG" altLang="en-US"/>
              <a:pPr>
                <a:defRPr/>
              </a:pPr>
              <a:t>28.5.2025 г.</a:t>
            </a:fld>
            <a:endParaRPr lang="en-GB" altLang="en-US"/>
          </a:p>
          <a:p>
            <a:pPr>
              <a:defRPr/>
            </a:pPr>
            <a:r>
              <a:rPr lang="en-GB" altLang="en-US"/>
              <a:t>Originating Office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E8B0186-B07F-16FD-6E82-C8BA8645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effectLst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C9E20A-10F7-37ED-EA15-2404470B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69DA0-CC60-4897-9B68-FA3E33734ADD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88086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99BF13-4E76-DE45-FADE-F01F54D513EF}"/>
              </a:ext>
            </a:extLst>
          </p:cNvPr>
          <p:cNvSpPr txBox="1">
            <a:spLocks/>
          </p:cNvSpPr>
          <p:nvPr/>
        </p:nvSpPr>
        <p:spPr>
          <a:xfrm>
            <a:off x="3124200" y="6502400"/>
            <a:ext cx="2895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srgbClr val="FF0000"/>
                </a:solidFill>
              </a:rPr>
              <a:t>NATO UNCLASSIFIED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32E54EC8-5AC0-A393-E17F-4A3F51532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NATOhor_RGB">
            <a:extLst>
              <a:ext uri="{FF2B5EF4-FFF2-40B4-BE49-F238E27FC236}">
                <a16:creationId xmlns:a16="http://schemas.microsoft.com/office/drawing/2014/main" id="{1362DAAA-7243-144B-90EB-F4593FE41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 descr="Picture1">
            <a:extLst>
              <a:ext uri="{FF2B5EF4-FFF2-40B4-BE49-F238E27FC236}">
                <a16:creationId xmlns:a16="http://schemas.microsoft.com/office/drawing/2014/main" id="{93160EC7-72A2-9FDA-37BF-1878CD4F1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0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923FB1C8-2B67-7062-8AB6-99287E0CA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838" y="6324600"/>
            <a:ext cx="15875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ACT - Improving today, 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Shaping tomorrow, 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Bridging the two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575" y="685800"/>
            <a:ext cx="6244851" cy="53322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1"/>
            <a:ext cx="8699334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990600" y="1295400"/>
            <a:ext cx="7086600" cy="609600"/>
          </a:xfrm>
        </p:spPr>
        <p:txBody>
          <a:bodyPr>
            <a:normAutofit/>
          </a:bodyPr>
          <a:lstStyle>
            <a:lvl1pPr marL="0" indent="0" algn="ctr">
              <a:buNone/>
              <a:defRPr lang="en-GB" sz="24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03DD764-E74D-D40C-8CCB-E60947057F5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C1A610F-2D6C-4084-8751-531F2A90922D}" type="datetime1">
              <a:rPr lang="bg-BG" altLang="en-US"/>
              <a:pPr>
                <a:defRPr/>
              </a:pPr>
              <a:t>28.5.2025 г.</a:t>
            </a:fld>
            <a:endParaRPr lang="en-GB" altLang="en-US"/>
          </a:p>
          <a:p>
            <a:pPr>
              <a:defRPr/>
            </a:pPr>
            <a:r>
              <a:rPr lang="en-GB" altLang="en-US"/>
              <a:t>Originating Office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73BD1FF-1236-1EED-8A4D-DB0387BBD21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4D3A39F0-B3AC-4436-99A6-2548AFAF2472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19590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D075F0EB-2468-CF3B-8A8B-543A7A9B2F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NATOhor_RGB">
            <a:extLst>
              <a:ext uri="{FF2B5EF4-FFF2-40B4-BE49-F238E27FC236}">
                <a16:creationId xmlns:a16="http://schemas.microsoft.com/office/drawing/2014/main" id="{F6956E9E-6020-984F-3E36-D6DDC27214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Picture1">
            <a:extLst>
              <a:ext uri="{FF2B5EF4-FFF2-40B4-BE49-F238E27FC236}">
                <a16:creationId xmlns:a16="http://schemas.microsoft.com/office/drawing/2014/main" id="{45899D78-6970-059D-C6DA-D81A426321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0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5FAC881E-B8E7-3CCC-A523-0CB169DEBFD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642100" y="6381750"/>
            <a:ext cx="24892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05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 – Leading NATO Military Transformation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350" y="76200"/>
            <a:ext cx="6244851" cy="533220"/>
          </a:xfrm>
        </p:spPr>
        <p:txBody>
          <a:bodyPr>
            <a:noAutofit/>
          </a:bodyPr>
          <a:lstStyle>
            <a:lvl1pPr>
              <a:defRPr sz="28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667528" cy="5619750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A61F078-9243-6150-BE4B-F474501772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839D6A-F52C-4C64-9495-362B3F33BC4F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156DACF-25FC-C40B-A7CA-6B3048A11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5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693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1CFEFCF-504B-9D54-E39A-66E88AE5A3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FE0AEF-5E0E-4477-BC08-5D841D40ACAE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2BBC1F-31B7-C0A1-FADF-576D3DC48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5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38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8FDDD255-E106-1BC3-D0F0-96D3F1B0D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0" descr="NATOhor_RGB">
            <a:extLst>
              <a:ext uri="{FF2B5EF4-FFF2-40B4-BE49-F238E27FC236}">
                <a16:creationId xmlns:a16="http://schemas.microsoft.com/office/drawing/2014/main" id="{6F971B4B-C746-FF8D-6E50-BBCC9B9A8F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2" descr="Picture1">
            <a:extLst>
              <a:ext uri="{FF2B5EF4-FFF2-40B4-BE49-F238E27FC236}">
                <a16:creationId xmlns:a16="http://schemas.microsoft.com/office/drawing/2014/main" id="{5497A169-23EF-DD7E-B8AA-AFB8D863C4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225" y="-39688"/>
            <a:ext cx="64611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82952" y="0"/>
            <a:ext cx="6879741" cy="612268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A73839-4691-5C31-58C1-EE9E84003B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845BBCC-62EC-4E5D-BF19-6F64C3C57F1A}" type="datetime1">
              <a:rPr lang="bg-BG"/>
              <a:pPr>
                <a:defRPr/>
              </a:pPr>
              <a:t>28.5.2025 г.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9C2EA9E-3DDF-7C5C-8AA9-329121538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Old Lisbon Monuments Overview, a painting by E. Gancheva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EF0932A-6405-C210-6DC0-2627027CA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CE9D7-D41B-4361-9BA0-3369D5B777C0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490607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3B9458-1041-6054-20B7-D17B19077CDE}"/>
              </a:ext>
            </a:extLst>
          </p:cNvPr>
          <p:cNvSpPr txBox="1">
            <a:spLocks/>
          </p:cNvSpPr>
          <p:nvPr userDrawn="1"/>
        </p:nvSpPr>
        <p:spPr>
          <a:xfrm>
            <a:off x="3124200" y="6502400"/>
            <a:ext cx="2895600" cy="365125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srgbClr val="FF0000"/>
                </a:solidFill>
              </a:rPr>
              <a:t>NATO UNCLASSIFIED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E9C2C837-04D3-EE74-3294-DD6AECAC2C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 descr="NATOhor_RGB">
            <a:extLst>
              <a:ext uri="{FF2B5EF4-FFF2-40B4-BE49-F238E27FC236}">
                <a16:creationId xmlns:a16="http://schemas.microsoft.com/office/drawing/2014/main" id="{1C17CFA5-ED0E-2AB4-817F-F4EC79BCB0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Picture1">
            <a:extLst>
              <a:ext uri="{FF2B5EF4-FFF2-40B4-BE49-F238E27FC236}">
                <a16:creationId xmlns:a16="http://schemas.microsoft.com/office/drawing/2014/main" id="{FFB079B9-336E-D9EB-F6EE-856F699BBE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0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ECDBC-1C2C-3FA4-62BC-655C215A24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C0ABEF-E922-4F49-B850-6D0730C3DFD0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DE2A55D-DC19-8534-B93E-574CD40B46F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lvl1pPr algn="l">
              <a:defRPr sz="1050" b="1">
                <a:solidFill>
                  <a:prstClr val="black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2688EC5-5D64-4C77-9A02-6320D4B95E6D}" type="datetime1">
              <a:rPr lang="bg-BG"/>
              <a:pPr>
                <a:defRPr/>
              </a:pPr>
              <a:t>28.5.2025 г.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802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>
            <a:extLst>
              <a:ext uri="{FF2B5EF4-FFF2-40B4-BE49-F238E27FC236}">
                <a16:creationId xmlns:a16="http://schemas.microsoft.com/office/drawing/2014/main" id="{42A23F96-AC0A-9681-069D-39BDB679E8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 descr="NATOhor_RGB">
            <a:extLst>
              <a:ext uri="{FF2B5EF4-FFF2-40B4-BE49-F238E27FC236}">
                <a16:creationId xmlns:a16="http://schemas.microsoft.com/office/drawing/2014/main" id="{00A5EF59-7BBF-72E9-3E0D-6C681E3B87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Picture1">
            <a:extLst>
              <a:ext uri="{FF2B5EF4-FFF2-40B4-BE49-F238E27FC236}">
                <a16:creationId xmlns:a16="http://schemas.microsoft.com/office/drawing/2014/main" id="{58FA2330-2F2D-AACD-F604-87E8F6FEF7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225" y="-39688"/>
            <a:ext cx="64611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952" y="0"/>
            <a:ext cx="6879741" cy="612268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1F2D3B-93CC-CB38-FA55-F4275C99CF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5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Old Lisbon Monuments Overview, a painting by E. Gancheva</a:t>
            </a: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F48C3A-B137-9015-AE48-CFAD7BAF73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20A4B9-FBE8-4661-8F3C-38BFEF5DFE34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097732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248400" cy="533220"/>
          </a:xfrm>
        </p:spPr>
        <p:txBody>
          <a:bodyPr/>
          <a:lstStyle/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1066800" y="685800"/>
            <a:ext cx="7086600" cy="609600"/>
          </a:xfrm>
        </p:spPr>
        <p:txBody>
          <a:bodyPr>
            <a:normAutofit/>
          </a:bodyPr>
          <a:lstStyle>
            <a:lvl1pPr marL="0" indent="0" algn="ctr">
              <a:buNone/>
              <a:defRPr lang="en-GB" sz="24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11E977D-DDEA-6CA6-E2FF-7AEFFEAC300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>
              <a:defRPr sz="105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CC46463-06DB-0441-501C-2AAC9C1E813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02C0BFB2-06C0-4FCD-92A5-90FD1E7B99D0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31170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60103-E6C7-AEC1-A302-18F75626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F8739-42D6-4CB2-922E-82D99C7C44C9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9F973-11F5-4947-FB73-4DC6EDD51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7F348-7665-515E-7897-8E870340A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2BCF8-189B-4094-B4BA-FF91080D59A1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465830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43351" y="46940"/>
            <a:ext cx="7064954" cy="53322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CCDE3125-0F4A-F80A-1A14-C9DED04CC4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A92745C-771D-AA54-7964-41E838AA47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AFACB9-B85F-4906-8D7C-CB84ADD0ACCC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196486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NATOhor_RGB">
            <a:extLst>
              <a:ext uri="{FF2B5EF4-FFF2-40B4-BE49-F238E27FC236}">
                <a16:creationId xmlns:a16="http://schemas.microsoft.com/office/drawing/2014/main" id="{AE3C0797-DAB8-7E49-4AD3-96DFDC955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>
            <a:extLst>
              <a:ext uri="{FF2B5EF4-FFF2-40B4-BE49-F238E27FC236}">
                <a16:creationId xmlns:a16="http://schemas.microsoft.com/office/drawing/2014/main" id="{645C9E1C-8A2B-9B44-8799-B791113D947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263" y="623888"/>
            <a:ext cx="2959100" cy="29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B8C0B641-6914-6098-76A2-EE8B4DDD8A5F}"/>
              </a:ext>
            </a:extLst>
          </p:cNvPr>
          <p:cNvSpPr txBox="1">
            <a:spLocks noChangeArrowheads="1"/>
          </p:cNvSpPr>
          <p:nvPr/>
        </p:nvSpPr>
        <p:spPr bwMode="black">
          <a:xfrm>
            <a:off x="317500" y="2046288"/>
            <a:ext cx="2212975" cy="1200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500" b="1">
                <a:solidFill>
                  <a:srgbClr val="000000"/>
                </a:solidFill>
              </a:rPr>
              <a:t>Supreme </a:t>
            </a:r>
            <a:br>
              <a:rPr lang="en-GB" altLang="en-US" sz="1500" b="1">
                <a:solidFill>
                  <a:srgbClr val="000000"/>
                </a:solidFill>
              </a:rPr>
            </a:br>
            <a:r>
              <a:rPr lang="en-GB" altLang="en-US" sz="1500" b="1">
                <a:solidFill>
                  <a:srgbClr val="000000"/>
                </a:solidFill>
              </a:rPr>
              <a:t>Allied </a:t>
            </a:r>
            <a:br>
              <a:rPr lang="en-GB" altLang="en-US" sz="1500" b="1">
                <a:solidFill>
                  <a:srgbClr val="000000"/>
                </a:solidFill>
              </a:rPr>
            </a:br>
            <a:r>
              <a:rPr lang="en-GB" altLang="en-US" sz="1500" b="1">
                <a:solidFill>
                  <a:srgbClr val="000000"/>
                </a:solidFill>
              </a:rPr>
              <a:t>Commander </a:t>
            </a:r>
            <a:br>
              <a:rPr lang="en-GB" altLang="en-US" sz="1500" b="1">
                <a:solidFill>
                  <a:srgbClr val="000000"/>
                </a:solidFill>
              </a:rPr>
            </a:br>
            <a:r>
              <a:rPr lang="en-GB" altLang="en-US" sz="1500" b="1">
                <a:solidFill>
                  <a:srgbClr val="000000"/>
                </a:solidFill>
              </a:rPr>
              <a:t>Transformation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2"/>
            <a:ext cx="7772400" cy="1470025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2"/>
            <a:ext cx="6400800" cy="1088227"/>
          </a:xfrm>
        </p:spPr>
        <p:txBody>
          <a:bodyPr/>
          <a:lstStyle>
            <a:lvl1pPr marL="0" indent="0" algn="ctr">
              <a:buNone/>
              <a:defRPr>
                <a:solidFill>
                  <a:srgbClr val="0033CC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92BE02-D986-A6F6-7FF6-4A982A20F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0274AC-A06D-4D5B-BC9D-2A7587BE8BA8}" type="datetime1">
              <a:rPr lang="bg-BG" altLang="en-US"/>
              <a:pPr>
                <a:defRPr/>
              </a:pPr>
              <a:t>28.5.2025 г.</a:t>
            </a:fld>
            <a:endParaRPr lang="en-GB" altLang="en-US"/>
          </a:p>
          <a:p>
            <a:pPr>
              <a:defRPr/>
            </a:pPr>
            <a:r>
              <a:rPr lang="en-GB" altLang="en-US"/>
              <a:t>Originating Office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D8A6750-38C5-CE4E-0B90-385F1A867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0000"/>
                </a:solidFill>
                <a:effectLst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968887-CEEE-6412-59C3-8D5E3654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05451-B0F5-4637-9360-43E3549E1F66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544160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B21E029-1B18-39CC-1772-703E1160A24D}"/>
              </a:ext>
            </a:extLst>
          </p:cNvPr>
          <p:cNvSpPr txBox="1">
            <a:spLocks/>
          </p:cNvSpPr>
          <p:nvPr/>
        </p:nvSpPr>
        <p:spPr>
          <a:xfrm>
            <a:off x="3124200" y="6502400"/>
            <a:ext cx="2895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srgbClr val="FF0000"/>
                </a:solidFill>
              </a:rPr>
              <a:t>NATO UNCLASSIFIED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EE8F0D40-1BAA-0F9B-0AB9-E5398A92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NATOhor_RGB">
            <a:extLst>
              <a:ext uri="{FF2B5EF4-FFF2-40B4-BE49-F238E27FC236}">
                <a16:creationId xmlns:a16="http://schemas.microsoft.com/office/drawing/2014/main" id="{27B3A60C-B5A7-1AEF-78E8-BE39BA98F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 descr="Picture1">
            <a:extLst>
              <a:ext uri="{FF2B5EF4-FFF2-40B4-BE49-F238E27FC236}">
                <a16:creationId xmlns:a16="http://schemas.microsoft.com/office/drawing/2014/main" id="{18B4AF31-62AF-DB0E-406A-DC893C004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0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9BBA0D7C-FD7F-FDD7-A246-A74CE3B3F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838" y="6324600"/>
            <a:ext cx="15875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ACT - Improving today, 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Shaping tomorrow, 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Bridging the two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575" y="685800"/>
            <a:ext cx="6244851" cy="53322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1"/>
            <a:ext cx="8699334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990600" y="1295400"/>
            <a:ext cx="7086600" cy="609600"/>
          </a:xfrm>
        </p:spPr>
        <p:txBody>
          <a:bodyPr>
            <a:normAutofit/>
          </a:bodyPr>
          <a:lstStyle>
            <a:lvl1pPr marL="0" indent="0" algn="ctr">
              <a:buNone/>
              <a:defRPr lang="en-GB" sz="24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0366B43-53A3-8F88-1A8C-D88C443E9BA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B2D8047-45AF-4378-AFC6-5EB8660AE1C8}" type="datetime1">
              <a:rPr lang="bg-BG" altLang="en-US"/>
              <a:pPr>
                <a:defRPr/>
              </a:pPr>
              <a:t>28.5.2025 г.</a:t>
            </a:fld>
            <a:endParaRPr lang="en-GB" altLang="en-US"/>
          </a:p>
          <a:p>
            <a:pPr>
              <a:defRPr/>
            </a:pPr>
            <a:r>
              <a:rPr lang="en-GB" altLang="en-US"/>
              <a:t>Originating Office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8CB77CD-CB7A-146D-4F57-FFBB672B4CB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00C2308A-76CD-48EF-BDF7-59CCDBB37649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883260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623A7C8F-D57D-99AF-8CD5-2C89AB7108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NATOhor_RGB">
            <a:extLst>
              <a:ext uri="{FF2B5EF4-FFF2-40B4-BE49-F238E27FC236}">
                <a16:creationId xmlns:a16="http://schemas.microsoft.com/office/drawing/2014/main" id="{41A0A606-E76D-4A62-2218-83A708F867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2" descr="Picture1">
            <a:extLst>
              <a:ext uri="{FF2B5EF4-FFF2-40B4-BE49-F238E27FC236}">
                <a16:creationId xmlns:a16="http://schemas.microsoft.com/office/drawing/2014/main" id="{C0DFC1CE-D8A0-DA02-84D6-B87B7D16D3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0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DCCEA62C-9AD3-3F35-C37C-9BD07EFF18D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642100" y="6381750"/>
            <a:ext cx="24892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05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 – Leading NATO Military Transformation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350" y="76200"/>
            <a:ext cx="6244851" cy="533220"/>
          </a:xfrm>
        </p:spPr>
        <p:txBody>
          <a:bodyPr>
            <a:noAutofit/>
          </a:bodyPr>
          <a:lstStyle>
            <a:lvl1pPr>
              <a:defRPr sz="28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667528" cy="5619750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BDA4F5-EA21-D87C-988E-8915CB1E53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4EE833-BF6C-48C7-9713-DFB74D4691B6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A90456F-4D78-D7AB-8569-B54C4660F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5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1897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95480CD-D818-86A2-55A2-B8BF8E9F9B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D0A5A0-FF05-476D-8282-4F4837D7093F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9331A29-D4BA-7184-0075-0A29CAF6E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5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9544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3BFE213D-9621-E01B-2D07-EEC20EC0D7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0" descr="NATOhor_RGB">
            <a:extLst>
              <a:ext uri="{FF2B5EF4-FFF2-40B4-BE49-F238E27FC236}">
                <a16:creationId xmlns:a16="http://schemas.microsoft.com/office/drawing/2014/main" id="{6C036229-0008-9C39-ED73-15AC9D6859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2" descr="Picture1">
            <a:extLst>
              <a:ext uri="{FF2B5EF4-FFF2-40B4-BE49-F238E27FC236}">
                <a16:creationId xmlns:a16="http://schemas.microsoft.com/office/drawing/2014/main" id="{471F1D5B-2491-BDEA-0B75-34E8201D3B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225" y="-39688"/>
            <a:ext cx="64611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82952" y="0"/>
            <a:ext cx="6879741" cy="612268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0C8073B-3D0D-8CDF-B3A8-952A6ECC3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B912FFE-8BAE-4833-BE70-F00DCB0134DE}" type="datetime1">
              <a:rPr lang="bg-BG"/>
              <a:pPr>
                <a:defRPr/>
              </a:pPr>
              <a:t>28.5.2025 г.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23362A4-937E-A515-F54F-4A159D8B8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Old Lisbon Monuments Overview, a painting by E. Gancheva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B2FF089-ED20-EDB5-4C53-A03B38E1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4930E-36C6-47A7-B5C2-FD89339BB9E7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533647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3B3550B1-0C43-25AE-7C28-70C62508BED6}"/>
              </a:ext>
            </a:extLst>
          </p:cNvPr>
          <p:cNvSpPr txBox="1">
            <a:spLocks/>
          </p:cNvSpPr>
          <p:nvPr userDrawn="1"/>
        </p:nvSpPr>
        <p:spPr>
          <a:xfrm>
            <a:off x="3124200" y="6502400"/>
            <a:ext cx="2895600" cy="365125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srgbClr val="FF0000"/>
                </a:solidFill>
              </a:rPr>
              <a:t>NATO UNCLASSIFIED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07695D35-5DB8-934A-2004-B46791870D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 descr="NATOhor_RGB">
            <a:extLst>
              <a:ext uri="{FF2B5EF4-FFF2-40B4-BE49-F238E27FC236}">
                <a16:creationId xmlns:a16="http://schemas.microsoft.com/office/drawing/2014/main" id="{18300C94-0458-AD40-DD31-CD4D20D96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Picture1">
            <a:extLst>
              <a:ext uri="{FF2B5EF4-FFF2-40B4-BE49-F238E27FC236}">
                <a16:creationId xmlns:a16="http://schemas.microsoft.com/office/drawing/2014/main" id="{92CC868C-BEB8-D76E-6431-D94EA1E1A6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0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3BA96-0F44-D1D3-C904-469E69EC84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830685-52FA-49BB-85F9-5937A70EA259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1BB9CCD-BA91-5A11-5F7A-B5B5EC0308E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lvl1pPr algn="l">
              <a:defRPr sz="1050" b="1">
                <a:solidFill>
                  <a:prstClr val="black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0079D86-3DDE-4CBA-9206-B14721791411}" type="datetime1">
              <a:rPr lang="bg-BG"/>
              <a:pPr>
                <a:defRPr/>
              </a:pPr>
              <a:t>28.5.2025 г.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774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>
            <a:extLst>
              <a:ext uri="{FF2B5EF4-FFF2-40B4-BE49-F238E27FC236}">
                <a16:creationId xmlns:a16="http://schemas.microsoft.com/office/drawing/2014/main" id="{87146725-C1A4-F1C5-B5F5-329FEEE20B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9156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 descr="NATOhor_RGB">
            <a:extLst>
              <a:ext uri="{FF2B5EF4-FFF2-40B4-BE49-F238E27FC236}">
                <a16:creationId xmlns:a16="http://schemas.microsoft.com/office/drawing/2014/main" id="{B88D74F6-9F28-5AE1-4E7C-D6F8E28AA2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954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Picture1">
            <a:extLst>
              <a:ext uri="{FF2B5EF4-FFF2-40B4-BE49-F238E27FC236}">
                <a16:creationId xmlns:a16="http://schemas.microsoft.com/office/drawing/2014/main" id="{7AD6049C-5347-2EA2-27DA-4E55B79679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225" y="-39688"/>
            <a:ext cx="64611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952" y="0"/>
            <a:ext cx="6879741" cy="612268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4FF9A6-4E76-C8EA-311A-21D0DFEB9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5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Old Lisbon Monuments Overview, a painting by E. Gancheva</a:t>
            </a: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A86383-8384-09C3-3E14-5F850FC88E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66DA75-5C78-46F3-AF0D-77195BAFA8EF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4002224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248400" cy="533220"/>
          </a:xfrm>
        </p:spPr>
        <p:txBody>
          <a:bodyPr/>
          <a:lstStyle/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1066800" y="685800"/>
            <a:ext cx="7086600" cy="609600"/>
          </a:xfrm>
        </p:spPr>
        <p:txBody>
          <a:bodyPr>
            <a:normAutofit/>
          </a:bodyPr>
          <a:lstStyle>
            <a:lvl1pPr marL="0" indent="0" algn="ctr">
              <a:buNone/>
              <a:defRPr lang="en-GB" sz="2400" dirty="0" smtClean="0">
                <a:solidFill>
                  <a:srgbClr val="0033CC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D5781E5-E89B-B360-54EB-BFA2BB7092E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>
              <a:defRPr sz="105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1804BFD-F6F2-0759-11C0-EABE83D85B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9EB2045D-C384-4BBE-BA06-B0F18D5804C0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80458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43351" y="46940"/>
            <a:ext cx="7064954" cy="53322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5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6330792-D0F7-43BF-8AC9-320B40C576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6318FAE-44ED-B2F6-3282-6ECF5E4267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FAEFB2-CBB2-417F-BD6B-87E9A4BC9C7B}" type="slidenum">
              <a:rPr lang="en-GB" altLang="bg-BG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41296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A9FE0-9F20-D146-2F3B-2A65BFFAF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9EBAF-6C11-43A0-A568-A1ABABF8EBC8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B957-8231-3798-E914-608E07E2D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9D963-510B-37BF-96AA-0F6A55C1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C13F3-81FC-483C-91A0-0F9D0AF30C2B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331313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5C2E0-4041-F6B9-B668-F108F6EA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FB24A-F3E9-4B60-9A38-4626E48390EF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78040-3235-A877-0BA3-06E47E5D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3F02A-0196-65D2-A927-26C2780E3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3A3A8-C46E-4338-A7A7-CA9F2211073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2718469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D8A73-801C-D2C7-B10E-E87A1BC0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0273C-8737-44A2-A479-A6F5A8355521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07BBA-6082-F8AF-092C-9FA4CD7F0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5EDEE-3728-CE60-675F-1B2C951AB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927B-D7B1-4F1D-B438-5ED9B150EC91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6769612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843E9-B332-CB46-972D-A0DF12AC2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0F8B4-A74A-4BD8-B73D-9762BB63C07B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3AA18-1D0C-DD29-A43C-93AA68FB7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3DC0A-06E8-CF49-0611-D5E71B34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A2231-4688-425E-B503-BB6DF36935C7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2096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1F3F85-B4A6-9909-F116-74CC1752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D95AB-AD2C-49F8-993E-F329D7C6A750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D7A920-8A8F-68BE-F3C6-95EFE39B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11F0C2-CF13-ECE8-6B3F-1EEE1A8A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2C1DC-EAE5-4DFC-BABC-CEBA7E2EFFE5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620210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D55617-2494-05BA-DC95-6147532B6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30495-2C56-459B-9974-837400CA0C1E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D909BF8-4A51-5A01-1004-D9002419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C27DA9D-23D2-A029-6561-A7F7524A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DFB9F-2EE1-47CF-9958-6C109A430217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9877066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84E144B-78CA-BE56-5AB5-EDCE14142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A83DC-FDD9-4E35-84E8-5507150BA21D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8F6DA3A-12A7-D8FF-DAEF-0CB3E475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CD06665-D562-6ECC-F432-2B39F31A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75987-08EE-4EC8-BFDE-F8B93211113B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8774143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A1C95AB-CDE1-DDEE-E07A-DCC8FD5B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A6B8A-61AA-49FC-A380-0A4939C55AA2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1450CB9-54E8-D81F-80C2-EAA0CB0B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DC4E69F-8F91-5A4B-75FD-DD9787073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A74B7-0FD4-4B56-99E1-D133466930F0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008575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73226F-6B41-3036-E522-6F8BCD4C1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AC3F-FE4B-4C0A-B9E6-57E4ADD12B49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648B1C-C642-C24C-3D20-3FF44458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6D8F21-649C-7296-53E9-FE51E2173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04625-E923-4ADE-B3A8-F8930AF8D48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9174977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C1A145-4936-4BDF-E41F-D1713B9AD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166D8-B6AB-4201-80A6-45D45C0672C2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806649-E78F-55AA-7A8C-B40BD8EB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ECDDA5-5990-C1C7-006E-A00001561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A77B6-B680-498B-A6A6-B34ACD70D1DD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0067739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89FFD-5128-9C18-4075-C3B44C5E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3D048-5F6B-4F64-B147-F6E120BDD6AD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353AE-12AA-4750-C73E-968CAA72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7252C-B816-2358-B38B-9172176F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349AC-13CE-4A36-8A27-2540C331F7C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09471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2E49F2-3716-6D43-5C7F-DD7D439C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46319-6A6A-4554-B7D9-76CD6B2E6785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5791B5-1EBD-7B65-693E-9EDB88C2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BEABE5-7D01-313B-C607-D602AC946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25512-1D00-4928-A847-5E8BAEB14334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037115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97508-6E8C-9E2C-7576-33CA7187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5F1DC-CE5F-485C-B811-092BB46B2943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9170D-0870-0E4E-F0FF-C1299DE4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50253-92BF-F518-DA59-8BB3455BA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DB3D0-AF78-4C3A-A69E-F527D13E0A9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887532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920E3C3-2882-34B5-9EE1-BC528571B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7455-984A-4489-B492-DF2E2AD64A0A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E542549-DABF-1DAC-B61E-01F2C66D0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6AE76ED-0E47-6FBE-19B0-AE2F153B9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D3D23-9C4B-4161-85A3-C221E7F585D9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92323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705712-A057-6CAD-4FC9-7C1D4FF53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05B9-F5C4-4C65-BE4F-B879E70B5847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4CECF8C-A65D-58C3-5BFF-695A245E1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10945CC-FA61-280A-473E-595DBE99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8E31D-16EB-4601-B013-3F78EE24CB3E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5236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B355238-1F43-A831-68D3-D5075E87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8E367-1408-4081-9D73-7B018930ACF1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42AC1B5-5CEA-FF06-28B7-5E8F3B9E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1CF0AC-0A69-4820-667E-D8CE2628A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1F33C-FBAA-4C4D-9514-32DE8C179EAF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79856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4FCCC0-A295-B439-E814-018AE47BB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9AA78-35D2-4163-8001-D211196CF186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1F0F9D5-03A0-E88A-7694-5EB791305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0F5E79-C023-D3D6-5030-AD717108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D54FF-BADA-4DB7-8136-2015E8EADA59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78877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9ED8D2-C9EC-072E-4901-4511A745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F4A72-A0AF-411B-865F-8B8FC55B566C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74E192-9A1F-42A4-578F-DFD0F7C0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7B3E77-4B43-2089-1628-A4EC4BF7F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85D71-CF36-4CA9-A18D-ED37812FE6F3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4968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2D2AB3-60B3-A41A-A465-70875E91F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C3AF7-3232-458F-8D85-ADEBD529C5FE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300855-A904-8262-2660-1BCDF0F55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7CE4B0-AC9A-7525-6609-6E3F7A40B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3C87E-E5F0-4F58-9B9B-74D57D6DA044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6864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F2EA458-B4C8-25C9-DD86-37A9EB14AC4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title style</a:t>
            </a:r>
            <a:endParaRPr lang="bg-BG" altLang="bg-BG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11D4C0-BEAB-A03C-90FA-F03F7ECDFA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text styles</a:t>
            </a:r>
          </a:p>
          <a:p>
            <a:pPr lvl="1"/>
            <a:r>
              <a:rPr lang="en-US" altLang="bg-BG"/>
              <a:t>Second level</a:t>
            </a:r>
          </a:p>
          <a:p>
            <a:pPr lvl="2"/>
            <a:r>
              <a:rPr lang="en-US" altLang="bg-BG"/>
              <a:t>Third level</a:t>
            </a:r>
          </a:p>
          <a:p>
            <a:pPr lvl="3"/>
            <a:r>
              <a:rPr lang="en-US" altLang="bg-BG"/>
              <a:t>Fourth level</a:t>
            </a:r>
          </a:p>
          <a:p>
            <a:pPr lvl="4"/>
            <a:r>
              <a:rPr lang="en-US" altLang="bg-BG"/>
              <a:t>Fifth level</a:t>
            </a:r>
            <a:endParaRPr lang="bg-BG" alt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7B12F-DCE9-8631-B2A6-7BFE07295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375E844-D440-4DED-BBBB-EF52B9E25A6A}" type="datetime1">
              <a:rPr lang="bg-BG"/>
              <a:pPr>
                <a:defRPr/>
              </a:pPr>
              <a:t>28.5.2025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AEBB5-7271-290F-0ED1-96550392B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8A06-31E8-9C46-B027-1764F62D4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2CFFD87-4E90-4C50-A2F1-F322C9656956}" type="slidenum">
              <a:rPr lang="bg-BG" altLang="bg-BG"/>
              <a:pPr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44" r:id="rId1"/>
    <p:sldLayoutId id="2147489645" r:id="rId2"/>
    <p:sldLayoutId id="2147489646" r:id="rId3"/>
    <p:sldLayoutId id="2147489647" r:id="rId4"/>
    <p:sldLayoutId id="2147489648" r:id="rId5"/>
    <p:sldLayoutId id="2147489649" r:id="rId6"/>
    <p:sldLayoutId id="2147489650" r:id="rId7"/>
    <p:sldLayoutId id="2147489651" r:id="rId8"/>
    <p:sldLayoutId id="2147489652" r:id="rId9"/>
    <p:sldLayoutId id="2147489653" r:id="rId10"/>
    <p:sldLayoutId id="2147489654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72DDA403-DE0F-5BF9-3ECE-75ED4DC479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66875" y="609600"/>
            <a:ext cx="6248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4C0F8B94-8588-4001-5AB8-B6F692D012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2250" y="1143000"/>
            <a:ext cx="8699500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0DD35-9E19-813F-1153-33E2E0885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381750"/>
            <a:ext cx="22098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50" b="1">
                <a:solidFill>
                  <a:prstClr val="black"/>
                </a:solidFill>
                <a:latin typeface="Arial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A7A2BDC-0D47-4F27-B2E9-2A8BEFF691D8}" type="datetime1">
              <a:rPr lang="bg-BG" altLang="en-US"/>
              <a:pPr>
                <a:defRPr/>
              </a:pPr>
              <a:t>28.5.2025 г.</a:t>
            </a:fld>
            <a:endParaRPr lang="en-GB" altLang="en-US"/>
          </a:p>
          <a:p>
            <a:pPr>
              <a:defRPr/>
            </a:pPr>
            <a:r>
              <a:rPr lang="en-GB" altLang="en-US"/>
              <a:t>Originating Office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C6160-5DAF-7320-BBB8-036082C8E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5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D5D08-0FD7-F42E-7A28-0C895B6E9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19800" y="6492875"/>
            <a:ext cx="6175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0000"/>
                </a:solidFill>
              </a:defRPr>
            </a:lvl1pPr>
          </a:lstStyle>
          <a:p>
            <a:fld id="{CE589807-3558-4903-8022-2D9F97444141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9A81FA3-0895-92DE-80D5-8ED717151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00" y="6381750"/>
            <a:ext cx="24892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105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BB421E-31EE-3625-5E65-8E94ABF93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838" y="6324600"/>
            <a:ext cx="15875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ACT - Improving today, 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Shaping tomorrow, 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Bridging the two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67" r:id="rId1"/>
    <p:sldLayoutId id="2147489668" r:id="rId2"/>
    <p:sldLayoutId id="2147489669" r:id="rId3"/>
    <p:sldLayoutId id="2147489670" r:id="rId4"/>
    <p:sldLayoutId id="2147489671" r:id="rId5"/>
    <p:sldLayoutId id="2147489672" r:id="rId6"/>
    <p:sldLayoutId id="2147489673" r:id="rId7"/>
    <p:sldLayoutId id="2147489674" r:id="rId8"/>
    <p:sldLayoutId id="2147489675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8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8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8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8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2C785AA3-DC39-0A93-F853-90885607E7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66875" y="609600"/>
            <a:ext cx="6248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61FB3337-1E90-4AF7-0676-9A1774A03B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2250" y="1143000"/>
            <a:ext cx="8699500" cy="524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B17B3-F44D-D4E2-56A8-533BF5889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381750"/>
            <a:ext cx="22098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50" b="1">
                <a:solidFill>
                  <a:prstClr val="black"/>
                </a:solidFill>
                <a:latin typeface="Arial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2AB29B-58DB-4D90-892E-D91F375A3395}" type="datetime1">
              <a:rPr lang="bg-BG" altLang="en-US"/>
              <a:pPr>
                <a:defRPr/>
              </a:pPr>
              <a:t>28.5.2025 г.</a:t>
            </a:fld>
            <a:endParaRPr lang="en-GB" altLang="en-US"/>
          </a:p>
          <a:p>
            <a:pPr>
              <a:defRPr/>
            </a:pPr>
            <a:r>
              <a:rPr lang="en-GB" altLang="en-US"/>
              <a:t>Originating Office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250C7-55A2-57F0-4FEF-8EAABD6C9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5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Old Lisbon Monuments Overview, a painting by E. Gancheva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08330-DD2A-8FFE-FEDE-3C4D41E7C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19800" y="6492875"/>
            <a:ext cx="6175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000000"/>
                </a:solidFill>
              </a:defRPr>
            </a:lvl1pPr>
          </a:lstStyle>
          <a:p>
            <a:fld id="{756B3248-B129-4B04-ACB3-8BEE28997B37}" type="slidenum">
              <a:rPr lang="en-GB" altLang="bg-BG"/>
              <a:pPr/>
              <a:t>‹#›</a:t>
            </a:fld>
            <a:endParaRPr lang="en-GB" altLang="bg-BG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E2EB810-F8A7-562F-D64A-BDB6B64DE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00" y="6381750"/>
            <a:ext cx="24892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105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7F2427A-586B-62B8-44EA-A25859573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838" y="6324600"/>
            <a:ext cx="15875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ACT - Improving today, 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Shaping tomorrow, 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</a:rPr>
              <a:t>Bridging the two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76" r:id="rId1"/>
    <p:sldLayoutId id="2147489677" r:id="rId2"/>
    <p:sldLayoutId id="2147489678" r:id="rId3"/>
    <p:sldLayoutId id="2147489679" r:id="rId4"/>
    <p:sldLayoutId id="2147489680" r:id="rId5"/>
    <p:sldLayoutId id="2147489681" r:id="rId6"/>
    <p:sldLayoutId id="2147489682" r:id="rId7"/>
    <p:sldLayoutId id="2147489683" r:id="rId8"/>
    <p:sldLayoutId id="2147489684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8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8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8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85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2D32A148-4F13-BCAC-9C9A-17482339B7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9193F52F-12BB-6B13-E7FA-FB03078F22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text styles</a:t>
            </a:r>
          </a:p>
          <a:p>
            <a:pPr lvl="1"/>
            <a:r>
              <a:rPr lang="en-US" altLang="lt-LT"/>
              <a:t>Second level</a:t>
            </a:r>
          </a:p>
          <a:p>
            <a:pPr lvl="2"/>
            <a:r>
              <a:rPr lang="en-US" altLang="lt-LT"/>
              <a:t>Third level</a:t>
            </a:r>
          </a:p>
          <a:p>
            <a:pPr lvl="3"/>
            <a:r>
              <a:rPr lang="en-US" altLang="lt-LT"/>
              <a:t>Fourth level</a:t>
            </a:r>
          </a:p>
          <a:p>
            <a:pPr lvl="4"/>
            <a:r>
              <a:rPr lang="en-US" altLang="lt-LT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E9CF3-46ED-D4EE-D185-0B328181A0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FF035B-F9AB-4EBC-AFFA-2F7515C51495}" type="datetime1">
              <a:rPr lang="en-US"/>
              <a:pPr>
                <a:defRPr/>
              </a:pPr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4A307-2D13-21F9-A150-5ABFCC2320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05EB8-8153-DADE-F634-EE998E6C5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ED052E4-3247-4540-A651-A80218631541}" type="slidenum">
              <a:rPr lang="en-US" altLang="lt-LT"/>
              <a:pPr/>
              <a:t>‹#›</a:t>
            </a:fld>
            <a:endParaRPr lang="en-US" altLang="lt-LT"/>
          </a:p>
        </p:txBody>
      </p:sp>
      <p:pic>
        <p:nvPicPr>
          <p:cNvPr id="4103" name="Picture 5" descr="Nato">
            <a:extLst>
              <a:ext uri="{FF2B5EF4-FFF2-40B4-BE49-F238E27FC236}">
                <a16:creationId xmlns:a16="http://schemas.microsoft.com/office/drawing/2014/main" id="{D812C774-55F9-1F43-B402-CFFF360C23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913" y="44450"/>
            <a:ext cx="16002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3">
            <a:extLst>
              <a:ext uri="{FF2B5EF4-FFF2-40B4-BE49-F238E27FC236}">
                <a16:creationId xmlns:a16="http://schemas.microsoft.com/office/drawing/2014/main" id="{4AA3185C-6A4E-EC29-816E-652A9FDE7E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274638"/>
            <a:ext cx="11588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655" r:id="rId1"/>
    <p:sldLayoutId id="2147489656" r:id="rId2"/>
    <p:sldLayoutId id="2147489657" r:id="rId3"/>
    <p:sldLayoutId id="2147489658" r:id="rId4"/>
    <p:sldLayoutId id="2147489659" r:id="rId5"/>
    <p:sldLayoutId id="2147489660" r:id="rId6"/>
    <p:sldLayoutId id="2147489661" r:id="rId7"/>
    <p:sldLayoutId id="2147489662" r:id="rId8"/>
    <p:sldLayoutId id="2147489663" r:id="rId9"/>
    <p:sldLayoutId id="2147489664" r:id="rId10"/>
    <p:sldLayoutId id="2147489665" r:id="rId11"/>
    <p:sldLayoutId id="214748966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3C474B1E-54D4-EC63-8F52-BFEEC3879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0" y="274638"/>
            <a:ext cx="5905500" cy="1143000"/>
          </a:xfrm>
        </p:spPr>
        <p:txBody>
          <a:bodyPr/>
          <a:lstStyle/>
          <a:p>
            <a:r>
              <a:rPr lang="en-US" altLang="en-US" dirty="0"/>
              <a:t>Study Group #4</a:t>
            </a:r>
            <a:br>
              <a:rPr lang="en-US" altLang="en-US" dirty="0"/>
            </a:br>
            <a:r>
              <a:rPr lang="en-US" altLang="en-US" sz="2800" dirty="0"/>
              <a:t>Report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3A9696CE-83F6-91E1-D806-4D8424D8A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2657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400" b="1" dirty="0"/>
              <a:t>Inconsistencies in language:</a:t>
            </a:r>
            <a:endParaRPr lang="en-US" altLang="en-US" sz="1800" b="1" dirty="0"/>
          </a:p>
          <a:p>
            <a:pPr>
              <a:defRPr/>
            </a:pPr>
            <a:r>
              <a:rPr lang="en-US" altLang="en-US" sz="1800" dirty="0"/>
              <a:t>Language training vs. education, assessment vs. testing, members vs. participating nations, voluntary national contribution…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400" b="1" dirty="0"/>
              <a:t>Missing topics:</a:t>
            </a:r>
          </a:p>
          <a:p>
            <a:pPr>
              <a:defRPr/>
            </a:pPr>
            <a:r>
              <a:rPr lang="en-US" sz="1800" dirty="0"/>
              <a:t>Procedures when appointing a new chair,</a:t>
            </a:r>
          </a:p>
          <a:p>
            <a:pPr>
              <a:defRPr/>
            </a:pPr>
            <a:r>
              <a:rPr lang="en-US" sz="1800" dirty="0"/>
              <a:t>BILC policy recommendations,</a:t>
            </a:r>
          </a:p>
          <a:p>
            <a:pPr>
              <a:defRPr/>
            </a:pPr>
            <a:r>
              <a:rPr lang="en-US" sz="1800" dirty="0"/>
              <a:t>Two recently added BILC events,</a:t>
            </a:r>
          </a:p>
          <a:p>
            <a:pPr>
              <a:defRPr/>
            </a:pPr>
            <a:r>
              <a:rPr lang="en-US" sz="1800" dirty="0"/>
              <a:t>Definition of target audience for each event,</a:t>
            </a:r>
          </a:p>
          <a:p>
            <a:pPr>
              <a:defRPr/>
            </a:pPr>
            <a:r>
              <a:rPr lang="en-US" sz="1800" dirty="0"/>
              <a:t>Secretariat supports host nations,</a:t>
            </a:r>
          </a:p>
          <a:p>
            <a:pPr>
              <a:defRPr/>
            </a:pPr>
            <a:r>
              <a:rPr lang="en-US" sz="1800" dirty="0"/>
              <a:t>BILC secretariat updates the lists of POCs.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2400" b="1" dirty="0"/>
              <a:t>Things which are defined and are not done:</a:t>
            </a:r>
            <a:endParaRPr lang="en-US" altLang="en-US" sz="1800" b="1" dirty="0"/>
          </a:p>
          <a:p>
            <a:pPr>
              <a:defRPr/>
            </a:pPr>
            <a:r>
              <a:rPr lang="en-US" altLang="en-US" sz="1800" dirty="0"/>
              <a:t>Roster of host nations,</a:t>
            </a:r>
          </a:p>
          <a:p>
            <a:pPr>
              <a:defRPr/>
            </a:pPr>
            <a:r>
              <a:rPr lang="en-US" altLang="en-US" sz="1800" dirty="0"/>
              <a:t>Translation into French,</a:t>
            </a:r>
          </a:p>
          <a:p>
            <a:pPr>
              <a:defRPr/>
            </a:pPr>
            <a:r>
              <a:rPr lang="en-US" altLang="en-US" sz="1800" dirty="0"/>
              <a:t>BILC </a:t>
            </a:r>
            <a:r>
              <a:rPr lang="en-US" altLang="en-US" sz="1800"/>
              <a:t>work plan.</a:t>
            </a:r>
            <a:endParaRPr lang="en-US" altLang="en-US" sz="1800" dirty="0"/>
          </a:p>
          <a:p>
            <a:pPr>
              <a:defRPr/>
            </a:pPr>
            <a:endParaRPr lang="en-US" alt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A tailored Language Standards and Assessment workshop</a:t>
            </a:r>
          </a:p>
          <a:p>
            <a:pPr>
              <a:defRPr/>
            </a:pPr>
            <a:r>
              <a:rPr lang="en-US" sz="1800" dirty="0"/>
              <a:t>Participation of two testers in LTS</a:t>
            </a:r>
            <a:endParaRPr lang="en-GB" sz="1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7E4DED96-71B4-DF82-4F55-C2C590DC7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8FC17E-7E3E-4814-90A7-EEDB8625D01C}" type="slidenum">
              <a:rPr lang="en-US" altLang="lt-LT">
                <a:solidFill>
                  <a:srgbClr val="898989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lt-LT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T Briefing Slide Jan 16 amended" id="{D8AE786A-EBDE-470C-A93B-26ABE920E854}" vid="{709845A2-3593-4D5C-A7F9-E50018982BC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T Briefing Slide Jan 16 amended" id="{D8AE786A-EBDE-470C-A93B-26ABE920E854}" vid="{709845A2-3593-4D5C-A7F9-E50018982BC9}"/>
    </a:ext>
  </a:extLst>
</a:theme>
</file>

<file path=ppt/theme/theme4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itus xmlns="http://schemas.titus.com/TitusProperties/">
  <TitusGUID xmlns="">a7388f0b-e7dd-421f-add5-6cd78a2827c6</TitusGUID>
  <TitusMetadata xmlns="">eyJucyI6Imh0dHA6XC9cL3d3dy50aXR1cy5jb21cL25zXC9uYXRvIiwicHJvcHMiOlt7Im4iOiJPd25lcnNoaXAiLCJ2YWxzIjpbeyJ2YWx1ZSI6Ik5BVE8ifV19LHsibiI6IkNsYXNzaWZpY2F0aW9uIiwidmFscyI6W3sidmFsdWUiOiJVTkNMQVNTSUZJRUQifV19LHsibiI6IlJlbGVhc2FiaWxpdHkiLCJ2YWxzIjpbXX0seyJuIjoiT25seSIsInZhbHMiOltdfSx7Im4iOiJMaW1pdGVkIiwidmFscyI6W3sidmFsdWUiOiJObyJ9XX0seyJuIjoiQWRtaW5pc3RyYXRpdmVNYXJraW5ncyIsInZhbHMiOlt7InZhbHVlIjoiTm9uZSJ9XX1dfQ==</TitusMetadata>
</titus>
</file>

<file path=customXml/itemProps1.xml><?xml version="1.0" encoding="utf-8"?>
<ds:datastoreItem xmlns:ds="http://schemas.openxmlformats.org/officeDocument/2006/customXml" ds:itemID="{9ACC8E8D-0C42-4391-ADE1-27E65B4E5B8F}">
  <ds:schemaRefs>
    <ds:schemaRef ds:uri="http://schemas.titus.com/TitusProperties/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108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2_Custom Design</vt:lpstr>
      <vt:lpstr>Custom Design</vt:lpstr>
      <vt:lpstr>1_Custom Design</vt:lpstr>
      <vt:lpstr>8_Office Theme</vt:lpstr>
      <vt:lpstr>Study Group #4 Report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BILC Conference 20-24 May, Lisbon</dc:title>
  <dc:creator>HP</dc:creator>
  <cp:lastModifiedBy>Petek Branka</cp:lastModifiedBy>
  <cp:revision>264</cp:revision>
  <cp:lastPrinted>2023-05-12T20:15:07Z</cp:lastPrinted>
  <dcterms:created xsi:type="dcterms:W3CDTF">2018-04-19T14:50:03Z</dcterms:created>
  <dcterms:modified xsi:type="dcterms:W3CDTF">2025-05-28T16:43:17Z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a7388f0b-e7dd-421f-add5-6cd78a2827c6</vt:lpwstr>
  </property>
  <property fmtid="{D5CDD505-2E9C-101B-9397-08002B2CF9AE}" pid="3" name="TitusOriginalClassifier">
    <vt:lpwstr>petek.branka</vt:lpwstr>
  </property>
  <property fmtid="{D5CDD505-2E9C-101B-9397-08002B2CF9AE}" pid="4" name="Ownership">
    <vt:lpwstr>NATO</vt:lpwstr>
  </property>
  <property fmtid="{D5CDD505-2E9C-101B-9397-08002B2CF9AE}" pid="5" name="Classification">
    <vt:lpwstr>UNCLASSIFIED</vt:lpwstr>
  </property>
  <property fmtid="{D5CDD505-2E9C-101B-9397-08002B2CF9AE}" pid="6" name="Releasability">
    <vt:lpwstr/>
  </property>
  <property fmtid="{D5CDD505-2E9C-101B-9397-08002B2CF9AE}" pid="7" name="Only">
    <vt:lpwstr/>
  </property>
  <property fmtid="{D5CDD505-2E9C-101B-9397-08002B2CF9AE}" pid="8" name="Limited">
    <vt:lpwstr>No</vt:lpwstr>
  </property>
  <property fmtid="{D5CDD505-2E9C-101B-9397-08002B2CF9AE}" pid="9" name="AdministrativeMarkings">
    <vt:lpwstr>None</vt:lpwstr>
  </property>
</Properties>
</file>