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 id="2147483735" r:id="rId2"/>
    <p:sldMasterId id="2147483746" r:id="rId3"/>
    <p:sldMasterId id="2147484027" r:id="rId4"/>
  </p:sldMasterIdLst>
  <p:notesMasterIdLst>
    <p:notesMasterId r:id="rId8"/>
  </p:notesMasterIdLst>
  <p:sldIdLst>
    <p:sldId id="459" r:id="rId5"/>
    <p:sldId id="460" r:id="rId6"/>
    <p:sldId id="462" r:id="rId7"/>
  </p:sldIdLst>
  <p:sldSz cx="12601575" cy="6858000"/>
  <p:notesSz cx="6797675" cy="9925050"/>
  <p:defaultTextStyle>
    <a:defPPr>
      <a:defRPr lang="bg-BG"/>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969">
          <p15:clr>
            <a:srgbClr val="A4A3A4"/>
          </p15:clr>
        </p15:guide>
      </p15:sldGuideLst>
    </p:ext>
    <p:ext uri="{2D200454-40CA-4A62-9FC3-DE9A4176ACB9}">
      <p15:notesGuideLst xmlns:p15="http://schemas.microsoft.com/office/powerpoint/2012/main">
        <p15:guide id="1" orient="horz" pos="3126">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23" autoAdjust="0"/>
    <p:restoredTop sz="60903" autoAdjust="0"/>
  </p:normalViewPr>
  <p:slideViewPr>
    <p:cSldViewPr>
      <p:cViewPr varScale="1">
        <p:scale>
          <a:sx n="42" d="100"/>
          <a:sy n="42" d="100"/>
        </p:scale>
        <p:origin x="1168" y="40"/>
      </p:cViewPr>
      <p:guideLst>
        <p:guide orient="horz" pos="2160"/>
        <p:guide pos="3969"/>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200" d="100"/>
          <a:sy n="200" d="100"/>
        </p:scale>
        <p:origin x="-278" y="5659"/>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666" cy="498236"/>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pPr>
              <a:defRPr/>
            </a:pPr>
            <a:endParaRPr lang="bg-BG"/>
          </a:p>
        </p:txBody>
      </p:sp>
      <p:sp>
        <p:nvSpPr>
          <p:cNvPr id="3" name="Date Placeholder 2"/>
          <p:cNvSpPr>
            <a:spLocks noGrp="1"/>
          </p:cNvSpPr>
          <p:nvPr>
            <p:ph type="dt" idx="1"/>
          </p:nvPr>
        </p:nvSpPr>
        <p:spPr>
          <a:xfrm>
            <a:off x="3849420" y="0"/>
            <a:ext cx="2946666" cy="498236"/>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pPr>
              <a:defRPr/>
            </a:pPr>
            <a:fld id="{9C61942B-2FE9-4A9A-94CF-F0504EF387E7}" type="datetimeFigureOut">
              <a:rPr lang="bg-BG"/>
              <a:pPr>
                <a:defRPr/>
              </a:pPr>
              <a:t>3.9.2025 г.</a:t>
            </a:fld>
            <a:endParaRPr lang="bg-BG"/>
          </a:p>
        </p:txBody>
      </p:sp>
      <p:sp>
        <p:nvSpPr>
          <p:cNvPr id="4" name="Slide Image Placeholder 3"/>
          <p:cNvSpPr>
            <a:spLocks noGrp="1" noRot="1" noChangeAspect="1"/>
          </p:cNvSpPr>
          <p:nvPr>
            <p:ph type="sldImg" idx="2"/>
          </p:nvPr>
        </p:nvSpPr>
        <p:spPr>
          <a:xfrm>
            <a:off x="320675" y="1241425"/>
            <a:ext cx="6156325" cy="3349625"/>
          </a:xfrm>
          <a:prstGeom prst="rect">
            <a:avLst/>
          </a:prstGeom>
          <a:noFill/>
          <a:ln w="12700">
            <a:solidFill>
              <a:prstClr val="black"/>
            </a:solidFill>
          </a:ln>
        </p:spPr>
        <p:txBody>
          <a:bodyPr vert="horz" lIns="91440" tIns="45720" rIns="91440" bIns="45720" rtlCol="0" anchor="ctr"/>
          <a:lstStyle/>
          <a:p>
            <a:pPr lvl="0"/>
            <a:endParaRPr lang="bg-BG" noProof="0"/>
          </a:p>
        </p:txBody>
      </p:sp>
      <p:sp>
        <p:nvSpPr>
          <p:cNvPr id="5" name="Notes Placeholder 4"/>
          <p:cNvSpPr>
            <a:spLocks noGrp="1"/>
          </p:cNvSpPr>
          <p:nvPr>
            <p:ph type="body" sz="quarter" idx="3"/>
          </p:nvPr>
        </p:nvSpPr>
        <p:spPr>
          <a:xfrm>
            <a:off x="680245" y="4776084"/>
            <a:ext cx="5437186" cy="390813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bg-BG" noProof="0"/>
          </a:p>
        </p:txBody>
      </p:sp>
      <p:sp>
        <p:nvSpPr>
          <p:cNvPr id="6" name="Footer Placeholder 5"/>
          <p:cNvSpPr>
            <a:spLocks noGrp="1"/>
          </p:cNvSpPr>
          <p:nvPr>
            <p:ph type="ftr" sz="quarter" idx="4"/>
          </p:nvPr>
        </p:nvSpPr>
        <p:spPr>
          <a:xfrm>
            <a:off x="0" y="9426815"/>
            <a:ext cx="2946666" cy="498236"/>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pPr>
              <a:defRPr/>
            </a:pPr>
            <a:endParaRPr lang="bg-BG"/>
          </a:p>
        </p:txBody>
      </p:sp>
      <p:sp>
        <p:nvSpPr>
          <p:cNvPr id="7" name="Slide Number Placeholder 6"/>
          <p:cNvSpPr>
            <a:spLocks noGrp="1"/>
          </p:cNvSpPr>
          <p:nvPr>
            <p:ph type="sldNum" sz="quarter" idx="5"/>
          </p:nvPr>
        </p:nvSpPr>
        <p:spPr>
          <a:xfrm>
            <a:off x="3849420" y="9426815"/>
            <a:ext cx="2946666" cy="498236"/>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E7157894-DA35-4B8D-A347-6D30D973DE23}" type="slidenum">
              <a:rPr lang="bg-BG" altLang="bg-BG"/>
              <a:pPr>
                <a:defRPr/>
              </a:pPr>
              <a:t>‹#›</a:t>
            </a:fld>
            <a:endParaRPr lang="bg-BG" altLang="bg-BG"/>
          </a:p>
        </p:txBody>
      </p:sp>
    </p:spTree>
    <p:extLst>
      <p:ext uri="{BB962C8B-B14F-4D97-AF65-F5344CB8AC3E}">
        <p14:creationId xmlns:p14="http://schemas.microsoft.com/office/powerpoint/2010/main" val="1502525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374502" y="4674494"/>
            <a:ext cx="6055743" cy="3908137"/>
          </a:xfrm>
        </p:spPr>
        <p:txBody>
          <a:bodyPr/>
          <a:lstStyle/>
          <a:p>
            <a:pPr algn="just">
              <a:defRPr/>
            </a:pPr>
            <a:r>
              <a:rPr lang="en-CA" dirty="0"/>
              <a:t>Every few years, the NATO STANDARDISATION OFFICE, asks STANAG custodians to review their standards.  For all intents and purposes, BILC has not reviewed the content of STANAG 6001 in approximately </a:t>
            </a:r>
            <a:r>
              <a:rPr lang="en-CA" b="1" dirty="0"/>
              <a:t>two decades</a:t>
            </a:r>
            <a:r>
              <a:rPr lang="en-CA" dirty="0"/>
              <a:t>. </a:t>
            </a:r>
          </a:p>
          <a:p>
            <a:pPr algn="just">
              <a:defRPr/>
            </a:pPr>
            <a:endParaRPr lang="en-CA" dirty="0"/>
          </a:p>
          <a:p>
            <a:pPr algn="just">
              <a:defRPr/>
            </a:pPr>
            <a:r>
              <a:rPr lang="en-CA" dirty="0"/>
              <a:t>At the 2022 BILC Professional Development Seminar, the French delegate presented on inconsistencies in the French STANAG 6001, highlighting translation flaws. Subsequently, while M. Collin and I were beginning to plan the review of the French STANAG,  it became clear that the timing was ideal to review </a:t>
            </a:r>
            <a:r>
              <a:rPr lang="en-CA" b="1" dirty="0"/>
              <a:t>BOTH</a:t>
            </a:r>
            <a:r>
              <a:rPr lang="en-CA" dirty="0"/>
              <a:t> the English and French STANAGs, </a:t>
            </a:r>
            <a:r>
              <a:rPr lang="en-CA" b="1" dirty="0"/>
              <a:t>concurrently</a:t>
            </a:r>
            <a:r>
              <a:rPr lang="en-CA" dirty="0"/>
              <a:t>.</a:t>
            </a:r>
          </a:p>
          <a:p>
            <a:pPr algn="just">
              <a:defRPr/>
            </a:pPr>
            <a:endParaRPr lang="en-CA" dirty="0"/>
          </a:p>
          <a:p>
            <a:pPr marL="0" marR="0" lvl="0" indent="0" algn="just" defTabSz="914400" rtl="0" eaLnBrk="0" fontAlgn="base" latinLnBrk="0" hangingPunct="0">
              <a:lnSpc>
                <a:spcPct val="100000"/>
              </a:lnSpc>
              <a:spcBef>
                <a:spcPct val="30000"/>
              </a:spcBef>
              <a:spcAft>
                <a:spcPct val="0"/>
              </a:spcAft>
              <a:buClrTx/>
              <a:buSzTx/>
              <a:buFontTx/>
              <a:buNone/>
              <a:tabLst/>
              <a:defRPr/>
            </a:pPr>
            <a:r>
              <a:rPr lang="en-CA" sz="1200" dirty="0"/>
              <a:t>Over the years, BILC community members have commented that STANAG 6001 should be modernised as some</a:t>
            </a:r>
            <a:r>
              <a:rPr lang="en-CA" dirty="0"/>
              <a:t> contexts of language use are deemed obsolete and new ones have emerged. </a:t>
            </a:r>
          </a:p>
          <a:p>
            <a:pPr algn="just">
              <a:defRPr/>
            </a:pPr>
            <a:endParaRPr lang="en-CA" dirty="0"/>
          </a:p>
          <a:p>
            <a:pPr algn="just">
              <a:defRPr/>
            </a:pPr>
            <a:r>
              <a:rPr lang="en-CA" dirty="0"/>
              <a:t>There has also been much discussion on English as a Lingua franca, as well as on the concept of the native speaker as the reference.  These discussions have taken place at BILC and in academic literature. The NS reference has been removed from some well-known scales, such as the ILR.</a:t>
            </a:r>
          </a:p>
          <a:p>
            <a:pPr algn="just">
              <a:defRPr/>
            </a:pPr>
            <a:endParaRPr lang="en-CA" dirty="0"/>
          </a:p>
          <a:p>
            <a:pPr algn="just">
              <a:defRPr/>
            </a:pPr>
            <a:r>
              <a:rPr lang="en-CA" dirty="0"/>
              <a:t>The BILC community has also asked the secretariat </a:t>
            </a:r>
            <a:r>
              <a:rPr lang="en-CA" sz="1200" dirty="0"/>
              <a:t>to address our multinational context of language use, and to add </a:t>
            </a:r>
            <a:r>
              <a:rPr lang="en-CA" sz="1200" b="1" dirty="0"/>
              <a:t>general military, defense or NATO examples and contexts </a:t>
            </a:r>
            <a:r>
              <a:rPr lang="en-CA" sz="1200" dirty="0"/>
              <a:t>to the scale, to distinguish it from other scales.</a:t>
            </a:r>
          </a:p>
          <a:p>
            <a:pPr algn="just">
              <a:defRPr/>
            </a:pPr>
            <a:endParaRPr lang="en-CA" dirty="0"/>
          </a:p>
          <a:p>
            <a:pPr algn="just">
              <a:defRPr/>
            </a:pPr>
            <a:r>
              <a:rPr lang="en-CA" dirty="0"/>
              <a:t>Therefore, in 2023, the secretariat formed a Focus Group with the purpose of assessing the extent of the review and proposing the way-ahead. </a:t>
            </a:r>
            <a:endParaRPr lang="hr-HR" dirty="0"/>
          </a:p>
          <a:p>
            <a:pPr algn="just">
              <a:defRPr/>
            </a:pPr>
            <a:endParaRPr lang="en-CA" dirty="0"/>
          </a:p>
          <a:p>
            <a:pPr algn="just">
              <a:defRPr/>
            </a:pPr>
            <a:r>
              <a:rPr lang="en-CA" sz="1200" dirty="0">
                <a:effectLst/>
                <a:ea typeface="Times New Roman" panose="02020603050405020304" pitchFamily="18" charset="0"/>
              </a:rPr>
              <a:t>The Focus Group began by developing a survey asking nations to make suggestions on the potential improvements. </a:t>
            </a:r>
            <a:r>
              <a:rPr lang="en-CA" dirty="0"/>
              <a:t>Feedback from more than two dozen nations showed that respondents were in favour of making improvements to the scale, and that they were overwhelmingly in favour of removing the native speaker concept and replacing it with a reference to exceptionally high proficiency regardless of how it was acquired.  Respondents were also in favour of adding some military contexts but cautioned us not to modify the general proficiency nature of the scale.</a:t>
            </a:r>
          </a:p>
          <a:p>
            <a:pPr algn="just">
              <a:defRPr/>
            </a:pPr>
            <a:endParaRPr lang="en-CA"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After briefing the SC on these findings at the Annual BILC Conference in Vienna, in May 2024, the Steering Committee approved the change of status from Focus Group to Working Group.</a:t>
            </a:r>
            <a:r>
              <a:rPr lang="hr-HR" dirty="0"/>
              <a:t> </a:t>
            </a:r>
            <a:endParaRPr lang="en-CA" dirty="0"/>
          </a:p>
          <a:p>
            <a:r>
              <a:rPr lang="en-CA" dirty="0"/>
              <a:t> </a:t>
            </a:r>
            <a:endParaRPr lang="hr-HR" dirty="0"/>
          </a:p>
          <a:p>
            <a:pPr marL="228600" indent="-228600">
              <a:buFontTx/>
              <a:buAutoNum type="arabicPeriod" startAt="2"/>
              <a:defRPr/>
            </a:pPr>
            <a:endParaRPr lang="en-CA" dirty="0"/>
          </a:p>
          <a:p>
            <a:pPr>
              <a:defRPr/>
            </a:pPr>
            <a:endParaRPr lang="en-CA" dirty="0"/>
          </a:p>
          <a:p>
            <a:pPr>
              <a:defRPr/>
            </a:pPr>
            <a:endParaRPr lang="en-CA" dirty="0"/>
          </a:p>
          <a:p>
            <a:pPr>
              <a:defRPr/>
            </a:pPr>
            <a:endParaRPr lang="en-CA" dirty="0"/>
          </a:p>
          <a:p>
            <a:pPr>
              <a:defRPr/>
            </a:pPr>
            <a:endParaRPr lang="en-CA" dirty="0"/>
          </a:p>
          <a:p>
            <a:pPr>
              <a:defRPr/>
            </a:pPr>
            <a:endParaRPr lang="en-CA" dirty="0"/>
          </a:p>
          <a:p>
            <a:pPr>
              <a:defRPr/>
            </a:pPr>
            <a:endParaRPr lang="en-CA" dirty="0"/>
          </a:p>
          <a:p>
            <a:pPr>
              <a:defRPr/>
            </a:pPr>
            <a:endParaRPr lang="en-CA" dirty="0"/>
          </a:p>
          <a:p>
            <a:pPr>
              <a:defRPr/>
            </a:pPr>
            <a:endParaRPr lang="en-CA" dirty="0"/>
          </a:p>
          <a:p>
            <a:pPr marL="228600" indent="-228600">
              <a:buFontTx/>
              <a:buAutoNum type="arabicPeriod"/>
              <a:defRPr/>
            </a:pPr>
            <a:endParaRPr lang="en-CA" dirty="0"/>
          </a:p>
          <a:p>
            <a:pPr marL="228600" indent="-228600">
              <a:buFontTx/>
              <a:buAutoNum type="arabicPeriod" startAt="2"/>
              <a:defRPr/>
            </a:pPr>
            <a:endParaRPr lang="en-CA" dirty="0"/>
          </a:p>
          <a:p>
            <a:pPr>
              <a:defRPr/>
            </a:pPr>
            <a:endParaRPr lang="en-CA" dirty="0"/>
          </a:p>
          <a:p>
            <a:pPr>
              <a:defRPr/>
            </a:pPr>
            <a:endParaRPr lang="en-CA" dirty="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2A9757F5-03DB-495D-BDC6-5A3940D8739D}" type="slidenum">
              <a:rPr lang="en-CA" altLang="sr-Latn-RS" smtClean="0"/>
              <a:pPr/>
              <a:t>1</a:t>
            </a:fld>
            <a:endParaRPr lang="en-CA" altLang="sr-Latn-R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374502" y="4674494"/>
            <a:ext cx="6055743" cy="3908137"/>
          </a:xfrm>
        </p:spPr>
        <p:txBody>
          <a:bodyPr/>
          <a:lstStyle/>
          <a:p>
            <a:pPr>
              <a:defRPr/>
            </a:pPr>
            <a:r>
              <a:rPr lang="en-CA" sz="1200" dirty="0"/>
              <a:t/>
            </a:r>
            <a:br>
              <a:rPr lang="en-CA" sz="1200" dirty="0"/>
            </a:br>
            <a:r>
              <a:rPr lang="en-CA" sz="2000" b="1" dirty="0">
                <a:latin typeface="Aptos" panose="020B0004020202020204" pitchFamily="34" charset="0"/>
              </a:rPr>
              <a:t>It was decided that:</a:t>
            </a:r>
            <a:r>
              <a:rPr lang="en-CA" sz="2000" dirty="0">
                <a:latin typeface="Aptos" panose="020B0004020202020204" pitchFamily="34" charset="0"/>
              </a:rPr>
              <a:t/>
            </a:r>
            <a:br>
              <a:rPr lang="en-CA" sz="2000" dirty="0">
                <a:latin typeface="Aptos" panose="020B0004020202020204" pitchFamily="34" charset="0"/>
              </a:rPr>
            </a:br>
            <a:r>
              <a:rPr lang="en-CA" sz="2000" dirty="0">
                <a:latin typeface="Aptos" panose="020B0004020202020204" pitchFamily="34" charset="0"/>
              </a:rPr>
              <a:t>There would be NO major changes to the levels; the standards would remain the same, all the tasks would remain the same.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2000" dirty="0">
              <a:latin typeface="Aptos" panose="020B00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2000" dirty="0">
                <a:latin typeface="Aptos" panose="020B0004020202020204" pitchFamily="34" charset="0"/>
              </a:rPr>
              <a:t>We would define only the threshold performance at level – not the full range within the level. This will allow training to be consistent in interpreting the minimal performance required at each threshold.</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2000" dirty="0">
              <a:latin typeface="Aptos" panose="020B00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2000" dirty="0">
                <a:latin typeface="Aptos" panose="020B0004020202020204" pitchFamily="34" charset="0"/>
              </a:rPr>
              <a:t>We are only working on the base levels – we will have future consultations on the plus levels, and the use of descriptors for plus levels.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2000" dirty="0">
              <a:latin typeface="Aptos" panose="020B00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2000" dirty="0">
                <a:latin typeface="Aptos" panose="020B0004020202020204" pitchFamily="34" charset="0"/>
              </a:rPr>
              <a:t>We would remove overlap as much as possible so that the tasks, content/context, text type, and accuracy statements are independent from each other.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2000" dirty="0">
                <a:latin typeface="Aptos" panose="020B0004020202020204" pitchFamily="34" charset="0"/>
              </a:rPr>
              <a:t>The scale will be in a </a:t>
            </a:r>
            <a:r>
              <a:rPr lang="en-CA" sz="2000" dirty="0" err="1">
                <a:latin typeface="Aptos" panose="020B0004020202020204" pitchFamily="34" charset="0"/>
              </a:rPr>
              <a:t>quatro</a:t>
            </a:r>
            <a:r>
              <a:rPr lang="en-CA" sz="2000" dirty="0">
                <a:latin typeface="Aptos" panose="020B0004020202020204" pitchFamily="34" charset="0"/>
              </a:rPr>
              <a:t>-section format, as well as a full narrative, organised format.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2000" dirty="0">
              <a:latin typeface="Aptos" panose="020B00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2000" dirty="0">
                <a:latin typeface="Aptos" panose="020B0004020202020204" pitchFamily="34" charset="0"/>
              </a:rPr>
              <a:t>Removing jargon – attempt at using plain language and to have clear meaning</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2000" dirty="0">
              <a:latin typeface="Aptos" panose="020B00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2000" dirty="0">
                <a:latin typeface="Aptos" panose="020B0004020202020204" pitchFamily="34" charset="0"/>
              </a:rPr>
              <a:t>Our methodology is allowing us to re-order the statements in a ‘regular’ sequence from level to level and skill to skill.  We are also resequencing each statement within each criterion so that there is a hierarchy of difficulty, to make the scale more user-friendly, as the pattern will apply to all skills and levels.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2000" dirty="0">
              <a:latin typeface="Aptos" panose="020B0004020202020204" pitchFamily="34" charset="0"/>
            </a:endParaRPr>
          </a:p>
          <a:p>
            <a:pPr marL="0" marR="0" lvl="0" indent="0" algn="l" defTabSz="914400" rtl="0" eaLnBrk="0" fontAlgn="base" latinLnBrk="0" hangingPunct="0">
              <a:lnSpc>
                <a:spcPct val="100000"/>
              </a:lnSpc>
              <a:spcBef>
                <a:spcPct val="0"/>
              </a:spcBef>
              <a:spcAft>
                <a:spcPct val="0"/>
              </a:spcAft>
              <a:buClrTx/>
              <a:buSzTx/>
              <a:buFont typeface="Symbol" panose="05050102010706020507" pitchFamily="18" charset="2"/>
              <a:buNone/>
              <a:tabLst/>
              <a:defRPr/>
            </a:pPr>
            <a:r>
              <a:rPr kumimoji="0" lang="en-CA" sz="2000" b="0" i="0" u="none" strike="noStrike" kern="1200" cap="none" spc="0" normalizeH="0" baseline="0" noProof="0" dirty="0">
                <a:ln>
                  <a:noFill/>
                </a:ln>
                <a:solidFill>
                  <a:prstClr val="black"/>
                </a:solidFill>
                <a:effectLst/>
                <a:uLnTx/>
                <a:uFillTx/>
                <a:latin typeface="Aptos" panose="020B0004020202020204" pitchFamily="34" charset="0"/>
                <a:ea typeface="Times New Roman" panose="02020603050405020304" pitchFamily="18" charset="0"/>
                <a:cs typeface="Aptos" panose="020B0004020202020204" pitchFamily="34" charset="0"/>
              </a:rPr>
              <a:t>Our goal is to define proficiency in terms of a ‘speaker’ who demonstrates exceptional mastery of the language, without reference to ‘nativeness’. Want to define language progression from none or little proficiency to exceptional mastery</a:t>
            </a:r>
          </a:p>
          <a:p>
            <a:pPr marL="0" marR="0" lvl="0" indent="0" algn="l" defTabSz="914400" rtl="0" eaLnBrk="0" fontAlgn="base" latinLnBrk="0" hangingPunct="0">
              <a:lnSpc>
                <a:spcPct val="100000"/>
              </a:lnSpc>
              <a:spcBef>
                <a:spcPct val="0"/>
              </a:spcBef>
              <a:spcAft>
                <a:spcPct val="0"/>
              </a:spcAft>
              <a:buClrTx/>
              <a:buSzTx/>
              <a:buFont typeface="Symbol" panose="05050102010706020507" pitchFamily="18" charset="2"/>
              <a:buNone/>
              <a:tabLst/>
              <a:defRPr/>
            </a:pPr>
            <a:endParaRPr kumimoji="0" lang="en-CA" sz="20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Aptos" panose="020B0004020202020204" pitchFamily="34" charset="0"/>
            </a:endParaRPr>
          </a:p>
          <a:p>
            <a:pPr marL="0" marR="0" lvl="0" indent="0" algn="l" defTabSz="914400" rtl="0" eaLnBrk="0" fontAlgn="base" latinLnBrk="0" hangingPunct="0">
              <a:lnSpc>
                <a:spcPct val="100000"/>
              </a:lnSpc>
              <a:spcBef>
                <a:spcPct val="0"/>
              </a:spcBef>
              <a:spcAft>
                <a:spcPct val="0"/>
              </a:spcAft>
              <a:buClrTx/>
              <a:buSzTx/>
              <a:buFont typeface="Symbol" panose="05050102010706020507" pitchFamily="18" charset="2"/>
              <a:buNone/>
              <a:tabLst/>
              <a:defRPr/>
            </a:pPr>
            <a:r>
              <a:rPr kumimoji="0" lang="en-CA" sz="20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Aptos" panose="020B0004020202020204" pitchFamily="34" charset="0"/>
              </a:rPr>
              <a:t>While orientation is mostly NATO ELF language context, sale can still be used for Languages Other Than English &amp; French</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2000" dirty="0">
              <a:latin typeface="Aptos" panose="020B00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2000" dirty="0">
                <a:latin typeface="Aptos" panose="020B0004020202020204" pitchFamily="34" charset="0"/>
              </a:rPr>
              <a:t>We have begun adding some general military contexts and lexical elements to the contexts, while being very careful not to turn the scale into a performance or narrow military purpose scale.</a:t>
            </a:r>
          </a:p>
          <a:p>
            <a:pPr>
              <a:defRPr/>
            </a:pPr>
            <a:endParaRPr lang="en-CA" dirty="0"/>
          </a:p>
          <a:p>
            <a:pPr marL="228600" indent="-228600">
              <a:buFontTx/>
              <a:buAutoNum type="arabicPeriod"/>
              <a:defRPr/>
            </a:pPr>
            <a:endParaRPr lang="en-CA" dirty="0"/>
          </a:p>
          <a:p>
            <a:pPr marL="228600" indent="-228600">
              <a:buFontTx/>
              <a:buAutoNum type="arabicPeriod" startAt="2"/>
              <a:defRPr/>
            </a:pPr>
            <a:endParaRPr lang="en-CA" dirty="0"/>
          </a:p>
          <a:p>
            <a:pPr>
              <a:defRPr/>
            </a:pPr>
            <a:endParaRPr lang="en-CA" dirty="0"/>
          </a:p>
          <a:p>
            <a:pPr>
              <a:defRPr/>
            </a:pPr>
            <a:endParaRPr lang="en-CA" dirty="0"/>
          </a:p>
          <a:p>
            <a:pPr>
              <a:defRPr/>
            </a:pPr>
            <a:endParaRPr lang="en-CA" dirty="0"/>
          </a:p>
          <a:p>
            <a:pPr>
              <a:defRPr/>
            </a:pPr>
            <a:endParaRPr lang="en-CA" dirty="0"/>
          </a:p>
          <a:p>
            <a:pPr>
              <a:defRPr/>
            </a:pPr>
            <a:endParaRPr lang="en-CA" dirty="0"/>
          </a:p>
          <a:p>
            <a:pPr>
              <a:defRPr/>
            </a:pPr>
            <a:endParaRPr lang="en-CA" dirty="0"/>
          </a:p>
          <a:p>
            <a:pPr>
              <a:defRPr/>
            </a:pPr>
            <a:endParaRPr lang="en-CA" dirty="0"/>
          </a:p>
          <a:p>
            <a:pPr>
              <a:defRPr/>
            </a:pPr>
            <a:endParaRPr lang="en-CA" dirty="0"/>
          </a:p>
          <a:p>
            <a:pPr marL="228600" indent="-228600">
              <a:buFontTx/>
              <a:buAutoNum type="arabicPeriod"/>
              <a:defRPr/>
            </a:pPr>
            <a:endParaRPr lang="en-CA" dirty="0"/>
          </a:p>
          <a:p>
            <a:pPr marL="228600" indent="-228600">
              <a:buFontTx/>
              <a:buAutoNum type="arabicPeriod" startAt="2"/>
              <a:defRPr/>
            </a:pPr>
            <a:endParaRPr lang="en-CA" dirty="0"/>
          </a:p>
          <a:p>
            <a:pPr>
              <a:defRPr/>
            </a:pPr>
            <a:endParaRPr lang="en-CA" dirty="0"/>
          </a:p>
          <a:p>
            <a:pPr>
              <a:defRPr/>
            </a:pPr>
            <a:endParaRPr lang="en-CA" dirty="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2A9757F5-03DB-495D-BDC6-5A3940D8739D}" type="slidenum">
              <a:rPr lang="en-CA" altLang="sr-Latn-RS" smtClean="0"/>
              <a:pPr/>
              <a:t>2</a:t>
            </a:fld>
            <a:endParaRPr lang="en-CA" altLang="sr-Latn-RS"/>
          </a:p>
        </p:txBody>
      </p:sp>
    </p:spTree>
    <p:extLst>
      <p:ext uri="{BB962C8B-B14F-4D97-AF65-F5344CB8AC3E}">
        <p14:creationId xmlns:p14="http://schemas.microsoft.com/office/powerpoint/2010/main" val="52753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C07F3-D9E8-C468-E081-44E8B583A4ED}"/>
            </a:ext>
          </a:extLst>
        </p:cNvPr>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EBD34E90-781E-F15D-B058-CFB74CCFFB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4EF85A84-19AE-308D-1A84-52DAEB01F05C}"/>
              </a:ext>
            </a:extLst>
          </p:cNvPr>
          <p:cNvSpPr>
            <a:spLocks noGrp="1"/>
          </p:cNvSpPr>
          <p:nvPr>
            <p:ph type="body" idx="1"/>
          </p:nvPr>
        </p:nvSpPr>
        <p:spPr>
          <a:xfrm>
            <a:off x="374502" y="4674494"/>
            <a:ext cx="6055743" cy="3908137"/>
          </a:xfrm>
        </p:spPr>
        <p:txBody>
          <a:bodyPr/>
          <a:lstStyle/>
          <a:p>
            <a:pPr lvl="0" algn="just"/>
            <a:r>
              <a:rPr lang="en-CA" sz="1200" b="1" dirty="0">
                <a:solidFill>
                  <a:srgbClr val="C00000"/>
                </a:solidFill>
                <a:latin typeface="+mn-lt"/>
                <a:ea typeface="Aptos" panose="020B0004020202020204" pitchFamily="34" charset="0"/>
                <a:cs typeface="Aptos" panose="020B0004020202020204" pitchFamily="34" charset="0"/>
              </a:rPr>
              <a:t>So Review is in 3 phases</a:t>
            </a:r>
          </a:p>
          <a:p>
            <a:pPr lvl="0" algn="just"/>
            <a:r>
              <a:rPr lang="en-CA" sz="1200" dirty="0">
                <a:latin typeface="+mn-lt"/>
                <a:ea typeface="Aptos" panose="020B0004020202020204" pitchFamily="34" charset="0"/>
                <a:cs typeface="Aptos" panose="020B0004020202020204" pitchFamily="34" charset="0"/>
              </a:rPr>
              <a:t>Review of </a:t>
            </a:r>
            <a:r>
              <a:rPr lang="en-CA" sz="1200" dirty="0">
                <a:solidFill>
                  <a:srgbClr val="C00000"/>
                </a:solidFill>
                <a:latin typeface="+mn-lt"/>
                <a:ea typeface="Aptos" panose="020B0004020202020204" pitchFamily="34" charset="0"/>
                <a:cs typeface="Aptos" panose="020B0004020202020204" pitchFamily="34" charset="0"/>
              </a:rPr>
              <a:t>speaking</a:t>
            </a:r>
            <a:r>
              <a:rPr lang="en-CA" sz="1200" dirty="0">
                <a:latin typeface="+mn-lt"/>
                <a:ea typeface="Aptos" panose="020B0004020202020204" pitchFamily="34" charset="0"/>
                <a:cs typeface="Aptos" panose="020B0004020202020204" pitchFamily="34" charset="0"/>
              </a:rPr>
              <a:t> descriptors is underway.	Review </a:t>
            </a:r>
            <a:r>
              <a:rPr lang="en-CA" sz="1200" dirty="0">
                <a:solidFill>
                  <a:srgbClr val="C00000"/>
                </a:solidFill>
                <a:latin typeface="+mn-lt"/>
                <a:ea typeface="Aptos" panose="020B0004020202020204" pitchFamily="34" charset="0"/>
                <a:cs typeface="Aptos" panose="020B0004020202020204" pitchFamily="34" charset="0"/>
              </a:rPr>
              <a:t>level 2 in all skills </a:t>
            </a:r>
            <a:r>
              <a:rPr lang="en-CA" sz="1200" dirty="0">
                <a:latin typeface="+mn-lt"/>
                <a:ea typeface="Aptos" panose="020B0004020202020204" pitchFamily="34" charset="0"/>
                <a:cs typeface="Aptos" panose="020B0004020202020204" pitchFamily="34" charset="0"/>
              </a:rPr>
              <a:t>with goal of a solid draft of the “</a:t>
            </a:r>
            <a:r>
              <a:rPr lang="en-CA" sz="1200" dirty="0">
                <a:solidFill>
                  <a:srgbClr val="C00000"/>
                </a:solidFill>
                <a:latin typeface="+mn-lt"/>
                <a:ea typeface="Aptos" panose="020B0004020202020204" pitchFamily="34" charset="0"/>
                <a:cs typeface="Aptos" panose="020B0004020202020204" pitchFamily="34" charset="0"/>
              </a:rPr>
              <a:t>cross</a:t>
            </a:r>
            <a:r>
              <a:rPr lang="en-CA" sz="1200" dirty="0">
                <a:latin typeface="+mn-lt"/>
                <a:ea typeface="Aptos" panose="020B0004020202020204" pitchFamily="34" charset="0"/>
                <a:cs typeface="Aptos" panose="020B0004020202020204" pitchFamily="34" charset="0"/>
              </a:rPr>
              <a:t>”.</a:t>
            </a:r>
            <a:endParaRPr lang="en-CA" sz="1200" dirty="0">
              <a:effectLst/>
              <a:latin typeface="+mn-lt"/>
              <a:ea typeface="Times New Roman" panose="02020603050405020304" pitchFamily="18" charset="0"/>
              <a:cs typeface="Aptos" panose="020B00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dirty="0">
              <a:effectLst/>
              <a:latin typeface="Aptos" panose="020B0004020202020204" pitchFamily="34" charset="0"/>
              <a:ea typeface="Times New Roman" panose="02020603050405020304" pitchFamily="18" charset="0"/>
              <a:cs typeface="Aptos" panose="020B00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1200" dirty="0">
                <a:effectLst/>
                <a:latin typeface="Aptos" panose="020B0004020202020204" pitchFamily="34" charset="0"/>
                <a:ea typeface="Times New Roman" panose="02020603050405020304" pitchFamily="18" charset="0"/>
                <a:cs typeface="Aptos" panose="020B0004020202020204" pitchFamily="34" charset="0"/>
              </a:rPr>
              <a:t>Once a </a:t>
            </a:r>
            <a:r>
              <a:rPr lang="en-CA" sz="1200" b="1" dirty="0">
                <a:effectLst/>
                <a:latin typeface="Aptos" panose="020B0004020202020204" pitchFamily="34" charset="0"/>
                <a:ea typeface="Times New Roman" panose="02020603050405020304" pitchFamily="18" charset="0"/>
                <a:cs typeface="Aptos" panose="020B0004020202020204" pitchFamily="34" charset="0"/>
              </a:rPr>
              <a:t>solid draft </a:t>
            </a:r>
            <a:r>
              <a:rPr lang="en-CA" sz="1200" dirty="0">
                <a:effectLst/>
                <a:latin typeface="Aptos" panose="020B0004020202020204" pitchFamily="34" charset="0"/>
                <a:ea typeface="Times New Roman" panose="02020603050405020304" pitchFamily="18" charset="0"/>
                <a:cs typeface="Aptos" panose="020B0004020202020204" pitchFamily="34" charset="0"/>
              </a:rPr>
              <a:t>of </a:t>
            </a:r>
            <a:r>
              <a:rPr lang="en-CA" sz="1200" dirty="0">
                <a:solidFill>
                  <a:srgbClr val="C00000"/>
                </a:solidFill>
                <a:effectLst/>
                <a:latin typeface="Aptos" panose="020B0004020202020204" pitchFamily="34" charset="0"/>
                <a:ea typeface="Times New Roman" panose="02020603050405020304" pitchFamily="18" charset="0"/>
                <a:cs typeface="Aptos" panose="020B0004020202020204" pitchFamily="34" charset="0"/>
              </a:rPr>
              <a:t>Speaking at all levels, and level 2 at all skills is ready, </a:t>
            </a:r>
            <a:r>
              <a:rPr lang="en-CA" sz="1200" dirty="0">
                <a:effectLst/>
                <a:latin typeface="Aptos" panose="020B0004020202020204" pitchFamily="34" charset="0"/>
                <a:ea typeface="Times New Roman" panose="02020603050405020304" pitchFamily="18" charset="0"/>
                <a:cs typeface="Aptos" panose="020B0004020202020204" pitchFamily="34" charset="0"/>
              </a:rPr>
              <a:t>WG will </a:t>
            </a:r>
            <a:r>
              <a:rPr lang="en-CA" sz="1200" dirty="0">
                <a:latin typeface="Aptos" panose="020B0004020202020204" pitchFamily="34" charset="0"/>
                <a:ea typeface="Times New Roman" panose="02020603050405020304" pitchFamily="18" charset="0"/>
                <a:cs typeface="Aptos" panose="020B0004020202020204" pitchFamily="34" charset="0"/>
              </a:rPr>
              <a:t>request input from several selected </a:t>
            </a:r>
            <a:r>
              <a:rPr lang="en-CA" sz="1200" dirty="0">
                <a:effectLst/>
                <a:latin typeface="Aptos" panose="020B0004020202020204" pitchFamily="34" charset="0"/>
                <a:ea typeface="Times New Roman" panose="02020603050405020304" pitchFamily="18" charset="0"/>
                <a:cs typeface="Aptos" panose="020B0004020202020204" pitchFamily="34" charset="0"/>
              </a:rPr>
              <a:t>expert reviewers.  These are people who have worked extensively with the scale, trained testers, who produce tests, are facilitators at the LTS and ALTS, etc. i.e. from this group.</a:t>
            </a:r>
          </a:p>
          <a:p>
            <a:pPr>
              <a:defRPr/>
            </a:pPr>
            <a:endParaRPr lang="en-CA" dirty="0">
              <a:latin typeface="Aptos" panose="020B0004020202020204" pitchFamily="34" charset="0"/>
            </a:endParaRPr>
          </a:p>
          <a:p>
            <a:pPr>
              <a:defRPr/>
            </a:pPr>
            <a:r>
              <a:rPr lang="en-CA" sz="1200" dirty="0">
                <a:latin typeface="Aptos" panose="020B0004020202020204" pitchFamily="34" charset="0"/>
              </a:rPr>
              <a:t>Once that review is complete, the WG will set up a committee made up of the same reviewers, possibly some external reviewers, and BILC stakeholders who will represent the entire BILC community.  They will provide the last round of input, before the WG finalises the draft which will go out for general viewing and SC approval.</a:t>
            </a:r>
          </a:p>
          <a:p>
            <a:pPr>
              <a:defRPr/>
            </a:pPr>
            <a:endParaRPr lang="en-CA" sz="1200" dirty="0">
              <a:latin typeface="Aptos" panose="020B0004020202020204" pitchFamily="34" charset="0"/>
            </a:endParaRPr>
          </a:p>
          <a:p>
            <a:pPr>
              <a:defRPr/>
            </a:pPr>
            <a:r>
              <a:rPr lang="en-CA" sz="1200" dirty="0">
                <a:latin typeface="Aptos" panose="020B0004020202020204" pitchFamily="34" charset="0"/>
              </a:rPr>
              <a:t>The estimated timeline for a completed draft update of STANAG 6001 (Base Levels) has been tentatively planned within the next couple of years</a:t>
            </a:r>
          </a:p>
          <a:p>
            <a:pPr>
              <a:defRPr/>
            </a:pPr>
            <a:r>
              <a:rPr lang="en-CA" sz="1200" dirty="0">
                <a:latin typeface="Aptos" panose="020B0004020202020204" pitchFamily="34" charset="0"/>
              </a:rPr>
              <a:t>As I’ve said before, while this timeline may appear to be somewhat unambitious, one must consider that all work is performed through voluntary national contributions (VNC), by professionals who have other full-time functions.</a:t>
            </a:r>
            <a:endParaRPr lang="en-CA" dirty="0">
              <a:latin typeface="Aptos" panose="020B0004020202020204" pitchFamily="34" charset="0"/>
            </a:endParaRPr>
          </a:p>
          <a:p>
            <a:pPr marL="0" indent="0">
              <a:buFontTx/>
              <a:buNone/>
              <a:defRPr/>
            </a:pPr>
            <a:endParaRPr lang="en-CA" dirty="0">
              <a:latin typeface="Aptos" panose="020B0004020202020204" pitchFamily="34" charset="0"/>
            </a:endParaRPr>
          </a:p>
          <a:p>
            <a:pPr marL="0" indent="0">
              <a:buFontTx/>
              <a:buNone/>
              <a:defRPr/>
            </a:pPr>
            <a:r>
              <a:rPr lang="en-CA" dirty="0">
                <a:latin typeface="Aptos" panose="020B0004020202020204" pitchFamily="34" charset="0"/>
              </a:rPr>
              <a:t>Now, I would like to thank WG members for their hard work and dedication to this endeavour: My French co-leader, Jerome Collin who is unfortunately absent from this meeting, Gerard Seinhorst from the Netherlands, Merit Kompus from Estonia, Birgitte Grande from Norway, Jana Vasilj-Begovic from Canada, Andrea Gjorevski from PLTCE, our Senior advisor, Ray Clifford, and Peggy Garza who requires no introduction.</a:t>
            </a:r>
            <a:endParaRPr lang="en-CA" dirty="0"/>
          </a:p>
          <a:p>
            <a:pPr>
              <a:defRPr/>
            </a:pPr>
            <a:r>
              <a:rPr lang="en-CA" dirty="0"/>
              <a:t>Thank you for your attention.</a:t>
            </a:r>
          </a:p>
          <a:p>
            <a:pPr>
              <a:defRPr/>
            </a:pPr>
            <a:endParaRPr lang="en-CA" dirty="0"/>
          </a:p>
          <a:p>
            <a:pPr>
              <a:defRPr/>
            </a:pPr>
            <a:endParaRPr lang="en-CA" dirty="0"/>
          </a:p>
          <a:p>
            <a:pPr>
              <a:defRPr/>
            </a:pPr>
            <a:endParaRPr lang="en-CA" dirty="0"/>
          </a:p>
          <a:p>
            <a:pPr>
              <a:defRPr/>
            </a:pPr>
            <a:endParaRPr lang="en-CA" dirty="0"/>
          </a:p>
          <a:p>
            <a:pPr>
              <a:defRPr/>
            </a:pPr>
            <a:endParaRPr lang="en-CA" dirty="0"/>
          </a:p>
          <a:p>
            <a:pPr>
              <a:defRPr/>
            </a:pPr>
            <a:endParaRPr lang="en-CA" dirty="0"/>
          </a:p>
          <a:p>
            <a:pPr marL="228600" indent="-228600">
              <a:buFontTx/>
              <a:buAutoNum type="arabicPeriod"/>
              <a:defRPr/>
            </a:pPr>
            <a:endParaRPr lang="en-CA" dirty="0"/>
          </a:p>
          <a:p>
            <a:pPr marL="228600" indent="-228600">
              <a:buFontTx/>
              <a:buAutoNum type="arabicPeriod" startAt="2"/>
              <a:defRPr/>
            </a:pPr>
            <a:endParaRPr lang="en-CA" dirty="0"/>
          </a:p>
          <a:p>
            <a:pPr>
              <a:defRPr/>
            </a:pPr>
            <a:endParaRPr lang="en-CA" dirty="0"/>
          </a:p>
          <a:p>
            <a:pPr>
              <a:defRPr/>
            </a:pPr>
            <a:endParaRPr lang="en-CA" dirty="0"/>
          </a:p>
        </p:txBody>
      </p:sp>
      <p:sp>
        <p:nvSpPr>
          <p:cNvPr id="86020" name="Slide Number Placeholder 3">
            <a:extLst>
              <a:ext uri="{FF2B5EF4-FFF2-40B4-BE49-F238E27FC236}">
                <a16:creationId xmlns:a16="http://schemas.microsoft.com/office/drawing/2014/main" id="{58E75590-89E5-DF21-EDAF-705AF135FA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2A9757F5-03DB-495D-BDC6-5A3940D8739D}" type="slidenum">
              <a:rPr lang="en-CA" altLang="sr-Latn-RS" smtClean="0"/>
              <a:pPr/>
              <a:t>3</a:t>
            </a:fld>
            <a:endParaRPr lang="en-CA" altLang="sr-Latn-RS"/>
          </a:p>
        </p:txBody>
      </p:sp>
    </p:spTree>
    <p:extLst>
      <p:ext uri="{BB962C8B-B14F-4D97-AF65-F5344CB8AC3E}">
        <p14:creationId xmlns:p14="http://schemas.microsoft.com/office/powerpoint/2010/main" val="42942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5.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5.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75197" y="1122363"/>
            <a:ext cx="9451181" cy="2387600"/>
          </a:xfrm>
        </p:spPr>
        <p:txBody>
          <a:bodyPr anchor="b"/>
          <a:lstStyle>
            <a:lvl1pPr algn="ctr">
              <a:defRPr sz="6000"/>
            </a:lvl1pPr>
          </a:lstStyle>
          <a:p>
            <a:r>
              <a:rPr lang="en-US"/>
              <a:t>Click to edit Master title style</a:t>
            </a:r>
            <a:endParaRPr lang="bg-BG"/>
          </a:p>
        </p:txBody>
      </p:sp>
      <p:sp>
        <p:nvSpPr>
          <p:cNvPr id="3" name="Subtitle 2"/>
          <p:cNvSpPr>
            <a:spLocks noGrp="1"/>
          </p:cNvSpPr>
          <p:nvPr>
            <p:ph type="subTitle" idx="1"/>
          </p:nvPr>
        </p:nvSpPr>
        <p:spPr>
          <a:xfrm>
            <a:off x="1575197" y="3602038"/>
            <a:ext cx="9451181"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bg-BG"/>
          </a:p>
        </p:txBody>
      </p:sp>
      <p:sp>
        <p:nvSpPr>
          <p:cNvPr id="4" name="Date Placeholder 3"/>
          <p:cNvSpPr>
            <a:spLocks noGrp="1"/>
          </p:cNvSpPr>
          <p:nvPr>
            <p:ph type="dt" sz="half" idx="10"/>
          </p:nvPr>
        </p:nvSpPr>
        <p:spPr/>
        <p:txBody>
          <a:bodyPr/>
          <a:lstStyle>
            <a:lvl1pPr>
              <a:defRPr/>
            </a:lvl1pPr>
          </a:lstStyle>
          <a:p>
            <a:pPr>
              <a:defRPr/>
            </a:pPr>
            <a:fld id="{6F55F330-9FDD-4DB6-B3B0-EF0AC867BAFB}" type="datetime1">
              <a:rPr lang="bg-BG"/>
              <a:pPr>
                <a:defRPr/>
              </a:pPr>
              <a:t>3.9.2025 г.</a:t>
            </a:fld>
            <a:endParaRPr lang="bg-BG"/>
          </a:p>
        </p:txBody>
      </p:sp>
      <p:sp>
        <p:nvSpPr>
          <p:cNvPr id="5"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6" name="Slide Number Placeholder 5"/>
          <p:cNvSpPr>
            <a:spLocks noGrp="1"/>
          </p:cNvSpPr>
          <p:nvPr>
            <p:ph type="sldNum" sz="quarter" idx="12"/>
          </p:nvPr>
        </p:nvSpPr>
        <p:spPr/>
        <p:txBody>
          <a:bodyPr/>
          <a:lstStyle>
            <a:lvl1pPr>
              <a:defRPr/>
            </a:lvl1pPr>
          </a:lstStyle>
          <a:p>
            <a:pPr>
              <a:defRPr/>
            </a:pPr>
            <a:fld id="{DB6B5FB4-F549-4475-B51F-E852CFF2A4E6}" type="slidenum">
              <a:rPr lang="bg-BG" altLang="bg-BG"/>
              <a:pPr>
                <a:defRPr/>
              </a:pPr>
              <a:t>‹#›</a:t>
            </a:fld>
            <a:endParaRPr lang="bg-BG" altLang="bg-BG"/>
          </a:p>
        </p:txBody>
      </p:sp>
    </p:spTree>
    <p:extLst>
      <p:ext uri="{BB962C8B-B14F-4D97-AF65-F5344CB8AC3E}">
        <p14:creationId xmlns:p14="http://schemas.microsoft.com/office/powerpoint/2010/main" val="3658562898"/>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pPr>
              <a:defRPr/>
            </a:pPr>
            <a:fld id="{B218F938-BBAC-4FA8-94D5-9C2326EC9131}" type="datetime1">
              <a:rPr lang="bg-BG"/>
              <a:pPr>
                <a:defRPr/>
              </a:pPr>
              <a:t>3.9.2025 г.</a:t>
            </a:fld>
            <a:endParaRPr lang="bg-BG"/>
          </a:p>
        </p:txBody>
      </p:sp>
      <p:sp>
        <p:nvSpPr>
          <p:cNvPr id="5"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6" name="Slide Number Placeholder 5"/>
          <p:cNvSpPr>
            <a:spLocks noGrp="1"/>
          </p:cNvSpPr>
          <p:nvPr>
            <p:ph type="sldNum" sz="quarter" idx="12"/>
          </p:nvPr>
        </p:nvSpPr>
        <p:spPr/>
        <p:txBody>
          <a:bodyPr/>
          <a:lstStyle>
            <a:lvl1pPr>
              <a:defRPr/>
            </a:lvl1pPr>
          </a:lstStyle>
          <a:p>
            <a:pPr>
              <a:defRPr/>
            </a:pPr>
            <a:fld id="{C884AC10-E52C-4C4C-B436-1E098035FFAE}" type="slidenum">
              <a:rPr lang="bg-BG" altLang="bg-BG"/>
              <a:pPr>
                <a:defRPr/>
              </a:pPr>
              <a:t>‹#›</a:t>
            </a:fld>
            <a:endParaRPr lang="bg-BG" altLang="bg-BG"/>
          </a:p>
        </p:txBody>
      </p:sp>
    </p:spTree>
    <p:extLst>
      <p:ext uri="{BB962C8B-B14F-4D97-AF65-F5344CB8AC3E}">
        <p14:creationId xmlns:p14="http://schemas.microsoft.com/office/powerpoint/2010/main" val="969817019"/>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18004" y="365127"/>
            <a:ext cx="2717215" cy="5811839"/>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866362" y="365127"/>
            <a:ext cx="7941618"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pPr>
              <a:defRPr/>
            </a:pPr>
            <a:fld id="{9986E449-421F-48B0-A1B4-3EC5C2826284}" type="datetime1">
              <a:rPr lang="bg-BG"/>
              <a:pPr>
                <a:defRPr/>
              </a:pPr>
              <a:t>3.9.2025 г.</a:t>
            </a:fld>
            <a:endParaRPr lang="bg-BG"/>
          </a:p>
        </p:txBody>
      </p:sp>
      <p:sp>
        <p:nvSpPr>
          <p:cNvPr id="5"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6" name="Slide Number Placeholder 5"/>
          <p:cNvSpPr>
            <a:spLocks noGrp="1"/>
          </p:cNvSpPr>
          <p:nvPr>
            <p:ph type="sldNum" sz="quarter" idx="12"/>
          </p:nvPr>
        </p:nvSpPr>
        <p:spPr/>
        <p:txBody>
          <a:bodyPr/>
          <a:lstStyle>
            <a:lvl1pPr>
              <a:defRPr/>
            </a:lvl1pPr>
          </a:lstStyle>
          <a:p>
            <a:pPr>
              <a:defRPr/>
            </a:pPr>
            <a:fld id="{1C052B7F-FEF8-469F-BD0F-8168BAC935BA}" type="slidenum">
              <a:rPr lang="bg-BG" altLang="bg-BG"/>
              <a:pPr>
                <a:defRPr/>
              </a:pPr>
              <a:t>‹#›</a:t>
            </a:fld>
            <a:endParaRPr lang="bg-BG" altLang="bg-BG"/>
          </a:p>
        </p:txBody>
      </p:sp>
    </p:spTree>
    <p:extLst>
      <p:ext uri="{BB962C8B-B14F-4D97-AF65-F5344CB8AC3E}">
        <p14:creationId xmlns:p14="http://schemas.microsoft.com/office/powerpoint/2010/main" val="2737903282"/>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NATOhor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46551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5" name="Picture 10"/>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94625" y="623888"/>
            <a:ext cx="4078288" cy="295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bwMode="black">
          <a:xfrm>
            <a:off x="438150" y="2046288"/>
            <a:ext cx="3049588" cy="1200150"/>
          </a:xfrm>
          <a:prstGeom prst="rect">
            <a:avLst/>
          </a:prstGeom>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500" b="1">
                <a:solidFill>
                  <a:srgbClr val="000000"/>
                </a:solidFill>
              </a:rPr>
              <a:t>Supreme </a:t>
            </a:r>
            <a:br>
              <a:rPr lang="en-GB" altLang="en-US" sz="1500" b="1">
                <a:solidFill>
                  <a:srgbClr val="000000"/>
                </a:solidFill>
              </a:rPr>
            </a:br>
            <a:r>
              <a:rPr lang="en-GB" altLang="en-US" sz="1500" b="1">
                <a:solidFill>
                  <a:srgbClr val="000000"/>
                </a:solidFill>
              </a:rPr>
              <a:t>Allied </a:t>
            </a:r>
            <a:br>
              <a:rPr lang="en-GB" altLang="en-US" sz="1500" b="1">
                <a:solidFill>
                  <a:srgbClr val="000000"/>
                </a:solidFill>
              </a:rPr>
            </a:br>
            <a:r>
              <a:rPr lang="en-GB" altLang="en-US" sz="1500" b="1">
                <a:solidFill>
                  <a:srgbClr val="000000"/>
                </a:solidFill>
              </a:rPr>
              <a:t>Commander </a:t>
            </a:r>
            <a:br>
              <a:rPr lang="en-GB" altLang="en-US" sz="1500" b="1">
                <a:solidFill>
                  <a:srgbClr val="000000"/>
                </a:solidFill>
              </a:rPr>
            </a:br>
            <a:r>
              <a:rPr lang="en-GB" altLang="en-US" sz="1500" b="1">
                <a:solidFill>
                  <a:srgbClr val="000000"/>
                </a:solidFill>
              </a:rPr>
              <a:t>Transformation</a:t>
            </a:r>
          </a:p>
        </p:txBody>
      </p:sp>
      <p:sp>
        <p:nvSpPr>
          <p:cNvPr id="2" name="Title 1"/>
          <p:cNvSpPr>
            <a:spLocks noGrp="1"/>
          </p:cNvSpPr>
          <p:nvPr>
            <p:ph type="ctrTitle"/>
          </p:nvPr>
        </p:nvSpPr>
        <p:spPr>
          <a:xfrm>
            <a:off x="945118" y="3581405"/>
            <a:ext cx="10711339" cy="1470025"/>
          </a:xfrm>
        </p:spPr>
        <p:txBody>
          <a:bodyPr anchor="b"/>
          <a:lstStyle>
            <a:lvl1pPr>
              <a:defRPr>
                <a:solidFill>
                  <a:schemeClr val="tx1"/>
                </a:solidFill>
              </a:defRPr>
            </a:lvl1pPr>
          </a:lstStyle>
          <a:p>
            <a:r>
              <a:rPr lang="en-US"/>
              <a:t>Click to edit Master title style</a:t>
            </a:r>
            <a:endParaRPr lang="en-GB" dirty="0"/>
          </a:p>
        </p:txBody>
      </p:sp>
      <p:sp>
        <p:nvSpPr>
          <p:cNvPr id="3" name="Subtitle 2"/>
          <p:cNvSpPr>
            <a:spLocks noGrp="1"/>
          </p:cNvSpPr>
          <p:nvPr>
            <p:ph type="subTitle" idx="1"/>
          </p:nvPr>
        </p:nvSpPr>
        <p:spPr>
          <a:xfrm>
            <a:off x="1890236" y="5181604"/>
            <a:ext cx="8821103" cy="1088227"/>
          </a:xfrm>
        </p:spPr>
        <p:txBody>
          <a:bodyPr/>
          <a:lstStyle>
            <a:lvl1pPr marL="0" indent="0" algn="ctr">
              <a:buNone/>
              <a:defRPr>
                <a:solidFill>
                  <a:srgbClr val="0033CC"/>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sp>
        <p:nvSpPr>
          <p:cNvPr id="7" name="Date Placeholder 3"/>
          <p:cNvSpPr>
            <a:spLocks noGrp="1"/>
          </p:cNvSpPr>
          <p:nvPr>
            <p:ph type="dt" sz="half" idx="10"/>
          </p:nvPr>
        </p:nvSpPr>
        <p:spPr/>
        <p:txBody>
          <a:bodyPr/>
          <a:lstStyle>
            <a:lvl1pPr>
              <a:defRPr>
                <a:latin typeface="Arial" panose="020B0604020202020204" pitchFamily="34" charset="0"/>
              </a:defRPr>
            </a:lvl1pPr>
          </a:lstStyle>
          <a:p>
            <a:pPr>
              <a:defRPr/>
            </a:pPr>
            <a:fld id="{6DE822B6-A328-4E00-9D33-30DBE6ACA905}" type="datetime1">
              <a:rPr lang="bg-BG" altLang="en-US"/>
              <a:pPr>
                <a:defRPr/>
              </a:pPr>
              <a:t>3.9.2025 г.</a:t>
            </a:fld>
            <a:endParaRPr lang="en-GB" altLang="en-US"/>
          </a:p>
          <a:p>
            <a:pPr>
              <a:defRPr/>
            </a:pPr>
            <a:r>
              <a:rPr lang="en-GB" altLang="en-US"/>
              <a:t>Originating Office</a:t>
            </a:r>
          </a:p>
        </p:txBody>
      </p:sp>
      <p:sp>
        <p:nvSpPr>
          <p:cNvPr id="8" name="Footer Placeholder 4"/>
          <p:cNvSpPr>
            <a:spLocks noGrp="1"/>
          </p:cNvSpPr>
          <p:nvPr>
            <p:ph type="ftr" sz="quarter" idx="11"/>
          </p:nvPr>
        </p:nvSpPr>
        <p:spPr/>
        <p:txBody>
          <a:bodyPr/>
          <a:lstStyle>
            <a:lvl1pPr fontAlgn="base">
              <a:spcBef>
                <a:spcPct val="0"/>
              </a:spcBef>
              <a:spcAft>
                <a:spcPct val="0"/>
              </a:spcAft>
              <a:defRPr>
                <a:solidFill>
                  <a:srgbClr val="FF0000"/>
                </a:solidFill>
                <a:effectLst/>
              </a:defRPr>
            </a:lvl1pPr>
          </a:lstStyle>
          <a:p>
            <a:pPr>
              <a:defRPr/>
            </a:pPr>
            <a:r>
              <a:rPr lang="en-US"/>
              <a:t>Old Lisbon Monuments Overview, a painting by E. Gancheva</a:t>
            </a:r>
            <a:endParaRPr lang="en-GB"/>
          </a:p>
        </p:txBody>
      </p:sp>
      <p:sp>
        <p:nvSpPr>
          <p:cNvPr id="9" name="Slide Number Placeholder 5"/>
          <p:cNvSpPr>
            <a:spLocks noGrp="1"/>
          </p:cNvSpPr>
          <p:nvPr>
            <p:ph type="sldNum" sz="quarter" idx="12"/>
          </p:nvPr>
        </p:nvSpPr>
        <p:spPr/>
        <p:txBody>
          <a:bodyPr/>
          <a:lstStyle>
            <a:lvl1pPr>
              <a:defRPr/>
            </a:lvl1pPr>
          </a:lstStyle>
          <a:p>
            <a:pPr>
              <a:defRPr/>
            </a:pPr>
            <a:fld id="{0C37C8AF-5BB8-4644-BD1E-E3B63E4BC27F}" type="slidenum">
              <a:rPr lang="en-GB" altLang="bg-BG"/>
              <a:pPr>
                <a:defRPr/>
              </a:pPr>
              <a:t>‹#›</a:t>
            </a:fld>
            <a:endParaRPr lang="en-GB" altLang="bg-BG"/>
          </a:p>
        </p:txBody>
      </p:sp>
    </p:spTree>
    <p:extLst>
      <p:ext uri="{BB962C8B-B14F-4D97-AF65-F5344CB8AC3E}">
        <p14:creationId xmlns:p14="http://schemas.microsoft.com/office/powerpoint/2010/main" val="3799261777"/>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ubtitle and Content">
    <p:spTree>
      <p:nvGrpSpPr>
        <p:cNvPr id="1" name=""/>
        <p:cNvGrpSpPr/>
        <p:nvPr/>
      </p:nvGrpSpPr>
      <p:grpSpPr>
        <a:xfrm>
          <a:off x="0" y="0"/>
          <a:ext cx="0" cy="0"/>
          <a:chOff x="0" y="0"/>
          <a:chExt cx="0" cy="0"/>
        </a:xfrm>
      </p:grpSpPr>
      <p:sp>
        <p:nvSpPr>
          <p:cNvPr id="5" name="Footer Placeholder 4"/>
          <p:cNvSpPr txBox="1">
            <a:spLocks/>
          </p:cNvSpPr>
          <p:nvPr/>
        </p:nvSpPr>
        <p:spPr>
          <a:xfrm>
            <a:off x="4305300" y="6502400"/>
            <a:ext cx="3990975" cy="365125"/>
          </a:xfrm>
          <a:prstGeom prst="rect">
            <a:avLst/>
          </a:prstGeom>
        </p:spPr>
        <p:txBody>
          <a:bodyPr anchor="ctr"/>
          <a:lstStyle>
            <a:defPPr>
              <a:defRPr lang="en-US"/>
            </a:defPPr>
            <a:lvl1pPr marL="0" algn="ctr" defTabSz="914400" rtl="0" eaLnBrk="1" latinLnBrk="0" hangingPunct="1">
              <a:defRPr sz="1200" b="1" kern="1200">
                <a:solidFill>
                  <a:schemeClr val="bg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sz="1050" dirty="0">
                <a:solidFill>
                  <a:srgbClr val="FF0000"/>
                </a:solidFill>
              </a:rPr>
              <a:t>NATO UNCLASSIFIED</a:t>
            </a:r>
          </a:p>
        </p:txBody>
      </p:sp>
      <p:pic>
        <p:nvPicPr>
          <p:cNvPr id="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3" y="0"/>
            <a:ext cx="12619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NATOhor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63" y="0"/>
            <a:ext cx="1785938"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8" name="Picture 22" descr="Pictur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26863" y="0"/>
            <a:ext cx="8572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5"/>
          <p:cNvSpPr txBox="1">
            <a:spLocks noChangeArrowheads="1"/>
          </p:cNvSpPr>
          <p:nvPr/>
        </p:nvSpPr>
        <p:spPr bwMode="auto">
          <a:xfrm>
            <a:off x="10460038" y="6324600"/>
            <a:ext cx="2187575" cy="476250"/>
          </a:xfrm>
          <a:prstGeom prst="rect">
            <a:avLst/>
          </a:prstGeom>
          <a:no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sz="750" b="1" dirty="0">
                <a:solidFill>
                  <a:prstClr val="black"/>
                </a:solidFill>
              </a:rPr>
              <a:t>ACT - Improving today, </a:t>
            </a:r>
          </a:p>
          <a:p>
            <a:pPr>
              <a:defRPr/>
            </a:pPr>
            <a:r>
              <a:rPr lang="en-US" sz="750" b="1" dirty="0">
                <a:solidFill>
                  <a:prstClr val="black"/>
                </a:solidFill>
              </a:rPr>
              <a:t>Shaping tomorrow, </a:t>
            </a:r>
          </a:p>
          <a:p>
            <a:pPr>
              <a:defRPr/>
            </a:pPr>
            <a:r>
              <a:rPr lang="en-US" sz="750" b="1" dirty="0">
                <a:solidFill>
                  <a:prstClr val="black"/>
                </a:solidFill>
              </a:rPr>
              <a:t>Bridging the two</a:t>
            </a:r>
          </a:p>
        </p:txBody>
      </p:sp>
      <p:sp>
        <p:nvSpPr>
          <p:cNvPr id="2" name="Title 1"/>
          <p:cNvSpPr>
            <a:spLocks noGrp="1"/>
          </p:cNvSpPr>
          <p:nvPr>
            <p:ph type="title"/>
          </p:nvPr>
        </p:nvSpPr>
        <p:spPr>
          <a:xfrm>
            <a:off x="1997699" y="685801"/>
            <a:ext cx="8606185" cy="533220"/>
          </a:xfrm>
        </p:spPr>
        <p:txBody>
          <a:bodyPr/>
          <a:lstStyle>
            <a:lvl1pPr>
              <a:defRPr>
                <a:solidFill>
                  <a:schemeClr val="tx1"/>
                </a:solidFill>
                <a:effectLst/>
              </a:defRPr>
            </a:lvl1pPr>
          </a:lstStyle>
          <a:p>
            <a:r>
              <a:rPr lang="en-US"/>
              <a:t>Click to edit Master title style</a:t>
            </a:r>
            <a:endParaRPr lang="en-GB" dirty="0"/>
          </a:p>
        </p:txBody>
      </p:sp>
      <p:sp>
        <p:nvSpPr>
          <p:cNvPr id="3" name="Content Placeholder 2"/>
          <p:cNvSpPr>
            <a:spLocks noGrp="1"/>
          </p:cNvSpPr>
          <p:nvPr>
            <p:ph idx="1"/>
          </p:nvPr>
        </p:nvSpPr>
        <p:spPr>
          <a:xfrm>
            <a:off x="315039" y="1981201"/>
            <a:ext cx="1198877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Subtitle 2"/>
          <p:cNvSpPr>
            <a:spLocks noGrp="1"/>
          </p:cNvSpPr>
          <p:nvPr>
            <p:ph type="subTitle" idx="13"/>
          </p:nvPr>
        </p:nvSpPr>
        <p:spPr>
          <a:xfrm>
            <a:off x="1365170" y="1295400"/>
            <a:ext cx="9766221" cy="609600"/>
          </a:xfrm>
        </p:spPr>
        <p:txBody>
          <a:bodyPr>
            <a:normAutofit/>
          </a:bodyPr>
          <a:lstStyle>
            <a:lvl1pPr marL="0" indent="0" algn="ctr">
              <a:buNone/>
              <a:defRPr lang="en-GB" sz="2400" dirty="0" smtClean="0">
                <a:solidFill>
                  <a:srgbClr val="0033CC"/>
                </a:solidFill>
                <a:latin typeface="+mn-lt"/>
                <a:ea typeface="+mn-ea"/>
                <a:cs typeface="+mn-cs"/>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sp>
        <p:nvSpPr>
          <p:cNvPr id="10" name="Date Placeholder 3"/>
          <p:cNvSpPr>
            <a:spLocks noGrp="1"/>
          </p:cNvSpPr>
          <p:nvPr>
            <p:ph type="dt" sz="half" idx="14"/>
          </p:nvPr>
        </p:nvSpPr>
        <p:spPr/>
        <p:txBody>
          <a:bodyPr/>
          <a:lstStyle>
            <a:lvl1pPr>
              <a:defRPr>
                <a:latin typeface="Arial" panose="020B0604020202020204" pitchFamily="34" charset="0"/>
              </a:defRPr>
            </a:lvl1pPr>
          </a:lstStyle>
          <a:p>
            <a:pPr>
              <a:defRPr/>
            </a:pPr>
            <a:fld id="{26849FD6-9D53-4B65-AF87-C2CD959091F9}" type="datetime1">
              <a:rPr lang="bg-BG" altLang="en-US"/>
              <a:pPr>
                <a:defRPr/>
              </a:pPr>
              <a:t>3.9.2025 г.</a:t>
            </a:fld>
            <a:endParaRPr lang="en-GB" altLang="en-US"/>
          </a:p>
          <a:p>
            <a:pPr>
              <a:defRPr/>
            </a:pPr>
            <a:r>
              <a:rPr lang="en-GB" altLang="en-US"/>
              <a:t>Originating Office</a:t>
            </a:r>
          </a:p>
        </p:txBody>
      </p:sp>
      <p:sp>
        <p:nvSpPr>
          <p:cNvPr id="11" name="Slide Number Placeholder 5"/>
          <p:cNvSpPr>
            <a:spLocks noGrp="1"/>
          </p:cNvSpPr>
          <p:nvPr>
            <p:ph type="sldNum" sz="quarter" idx="15"/>
          </p:nvPr>
        </p:nvSpPr>
        <p:spPr/>
        <p:txBody>
          <a:bodyPr/>
          <a:lstStyle>
            <a:lvl1pPr>
              <a:defRPr/>
            </a:lvl1pPr>
          </a:lstStyle>
          <a:p>
            <a:pPr>
              <a:defRPr/>
            </a:pPr>
            <a:fld id="{21260034-868E-4BC2-9831-FE30B1F076C6}" type="slidenum">
              <a:rPr lang="en-GB" altLang="bg-BG"/>
              <a:pPr>
                <a:defRPr/>
              </a:pPr>
              <a:t>‹#›</a:t>
            </a:fld>
            <a:endParaRPr lang="en-GB" altLang="bg-BG"/>
          </a:p>
        </p:txBody>
      </p:sp>
    </p:spTree>
    <p:extLst>
      <p:ext uri="{BB962C8B-B14F-4D97-AF65-F5344CB8AC3E}">
        <p14:creationId xmlns:p14="http://schemas.microsoft.com/office/powerpoint/2010/main" val="4245809298"/>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Title, Subtitle and Content">
    <p:spTree>
      <p:nvGrpSpPr>
        <p:cNvPr id="1" name=""/>
        <p:cNvGrpSpPr/>
        <p:nvPr/>
      </p:nvGrpSpPr>
      <p:grpSpPr>
        <a:xfrm>
          <a:off x="0" y="0"/>
          <a:ext cx="0" cy="0"/>
          <a:chOff x="0" y="0"/>
          <a:chExt cx="0" cy="0"/>
        </a:xfrm>
      </p:grpSpPr>
      <p:pic>
        <p:nvPicPr>
          <p:cNvPr id="4"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463" y="0"/>
            <a:ext cx="12619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NATOhor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463" y="0"/>
            <a:ext cx="1785938"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6" name="Picture 22" descr="Picture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726863" y="0"/>
            <a:ext cx="8572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5"/>
          <p:cNvSpPr txBox="1">
            <a:spLocks noChangeArrowheads="1"/>
          </p:cNvSpPr>
          <p:nvPr userDrawn="1"/>
        </p:nvSpPr>
        <p:spPr bwMode="auto">
          <a:xfrm>
            <a:off x="9153525" y="6381750"/>
            <a:ext cx="3430588" cy="476250"/>
          </a:xfrm>
          <a:prstGeom prst="rect">
            <a:avLst/>
          </a:prstGeom>
          <a:no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auto" hangingPunct="1">
              <a:spcBef>
                <a:spcPts val="0"/>
              </a:spcBef>
              <a:spcAft>
                <a:spcPts val="0"/>
              </a:spcAft>
              <a:defRPr/>
            </a:pPr>
            <a:r>
              <a:rPr lang="en-US" altLang="en-US" sz="1050" b="1">
                <a:solidFill>
                  <a:prstClr val="black"/>
                </a:solidFill>
                <a:latin typeface="Arial" panose="020B0604020202020204" pitchFamily="34" charset="0"/>
                <a:cs typeface="Arial" panose="020B0604020202020204" pitchFamily="34" charset="0"/>
              </a:rPr>
              <a:t>ACT – Leading NATO Military Transformation</a:t>
            </a:r>
          </a:p>
        </p:txBody>
      </p:sp>
      <p:sp>
        <p:nvSpPr>
          <p:cNvPr id="2" name="Title 1"/>
          <p:cNvSpPr>
            <a:spLocks noGrp="1"/>
          </p:cNvSpPr>
          <p:nvPr>
            <p:ph type="title"/>
          </p:nvPr>
        </p:nvSpPr>
        <p:spPr>
          <a:xfrm>
            <a:off x="1989120" y="76201"/>
            <a:ext cx="8606185" cy="533220"/>
          </a:xfrm>
        </p:spPr>
        <p:txBody>
          <a:bodyPr>
            <a:noAutofit/>
          </a:bodyPr>
          <a:lstStyle>
            <a:lvl1pPr>
              <a:defRPr sz="2850">
                <a:solidFill>
                  <a:schemeClr val="tx1"/>
                </a:solidFill>
                <a:effectLst/>
                <a:latin typeface="Arial" panose="020B0604020202020204" pitchFamily="34" charset="0"/>
                <a:cs typeface="Arial" panose="020B0604020202020204" pitchFamily="34" charset="0"/>
              </a:defRPr>
            </a:lvl1pPr>
          </a:lstStyle>
          <a:p>
            <a:r>
              <a:rPr lang="en-US" dirty="0"/>
              <a:t>Click to edit Master title</a:t>
            </a:r>
            <a:endParaRPr lang="en-GB" dirty="0"/>
          </a:p>
        </p:txBody>
      </p:sp>
      <p:sp>
        <p:nvSpPr>
          <p:cNvPr id="3" name="Content Placeholder 2"/>
          <p:cNvSpPr>
            <a:spLocks noGrp="1"/>
          </p:cNvSpPr>
          <p:nvPr>
            <p:ph idx="1"/>
          </p:nvPr>
        </p:nvSpPr>
        <p:spPr>
          <a:xfrm>
            <a:off x="210026" y="762002"/>
            <a:ext cx="11944937" cy="5619751"/>
          </a:xfrm>
        </p:spPr>
        <p:txBody>
          <a:bodyPr>
            <a:normAutofit/>
          </a:bodyPr>
          <a:lstStyle>
            <a:lvl1pPr>
              <a:defRPr sz="240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500">
                <a:latin typeface="Arial" panose="020B0604020202020204" pitchFamily="34" charset="0"/>
                <a:cs typeface="Arial" panose="020B0604020202020204" pitchFamily="34" charset="0"/>
              </a:defRPr>
            </a:lvl4pPr>
            <a:lvl5pPr>
              <a:defRPr sz="15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Slide Number Placeholder 5"/>
          <p:cNvSpPr>
            <a:spLocks noGrp="1"/>
          </p:cNvSpPr>
          <p:nvPr>
            <p:ph type="sldNum" sz="quarter" idx="10"/>
          </p:nvPr>
        </p:nvSpPr>
        <p:spPr/>
        <p:txBody>
          <a:bodyPr/>
          <a:lstStyle>
            <a:lvl1pPr>
              <a:defRPr/>
            </a:lvl1pPr>
          </a:lstStyle>
          <a:p>
            <a:pPr>
              <a:defRPr/>
            </a:pPr>
            <a:fld id="{658AD5DE-B9A4-47E4-9213-D27E2E93013B}" type="slidenum">
              <a:rPr lang="en-GB" altLang="bg-BG"/>
              <a:pPr>
                <a:defRPr/>
              </a:pPr>
              <a:t>‹#›</a:t>
            </a:fld>
            <a:endParaRPr lang="en-GB" altLang="bg-BG"/>
          </a:p>
        </p:txBody>
      </p:sp>
      <p:sp>
        <p:nvSpPr>
          <p:cNvPr id="9" name="Footer Placeholder 4"/>
          <p:cNvSpPr>
            <a:spLocks noGrp="1"/>
          </p:cNvSpPr>
          <p:nvPr>
            <p:ph type="ftr" sz="quarter" idx="11"/>
          </p:nvPr>
        </p:nvSpPr>
        <p:spPr/>
        <p:txBody>
          <a:bodyPr/>
          <a:lstStyle>
            <a:lvl1pPr algn="ctr">
              <a:defRPr sz="1050" b="1">
                <a:solidFill>
                  <a:srgbClr val="FF0000"/>
                </a:solidFill>
                <a:effectLst/>
                <a:latin typeface="Arial" panose="020B0604020202020204" pitchFamily="34" charset="0"/>
                <a:cs typeface="Arial" panose="020B0604020202020204" pitchFamily="34" charset="0"/>
              </a:defRPr>
            </a:lvl1pPr>
          </a:lstStyle>
          <a:p>
            <a:pPr>
              <a:defRPr/>
            </a:pPr>
            <a:r>
              <a:rPr lang="en-US"/>
              <a:t>Old Lisbon Monuments Overview, a painting by E. Gancheva</a:t>
            </a:r>
            <a:endParaRPr lang="en-GB"/>
          </a:p>
        </p:txBody>
      </p:sp>
    </p:spTree>
    <p:extLst>
      <p:ext uri="{BB962C8B-B14F-4D97-AF65-F5344CB8AC3E}">
        <p14:creationId xmlns:p14="http://schemas.microsoft.com/office/powerpoint/2010/main" val="871033990"/>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4B3256-43FB-45B6-88DC-7D16BCCFCBEA}" type="slidenum">
              <a:rPr lang="en-GB" altLang="bg-BG"/>
              <a:pPr>
                <a:defRPr/>
              </a:pPr>
              <a:t>‹#›</a:t>
            </a:fld>
            <a:endParaRPr lang="en-GB" altLang="bg-BG"/>
          </a:p>
        </p:txBody>
      </p:sp>
      <p:sp>
        <p:nvSpPr>
          <p:cNvPr id="3" name="Footer Placeholder 4"/>
          <p:cNvSpPr>
            <a:spLocks noGrp="1"/>
          </p:cNvSpPr>
          <p:nvPr>
            <p:ph type="ftr" sz="quarter" idx="11"/>
          </p:nvPr>
        </p:nvSpPr>
        <p:spPr/>
        <p:txBody>
          <a:bodyPr/>
          <a:lstStyle>
            <a:lvl1pPr algn="ctr">
              <a:defRPr sz="1050" b="1">
                <a:solidFill>
                  <a:srgbClr val="FF0000"/>
                </a:solidFill>
                <a:effectLst/>
                <a:latin typeface="Arial" panose="020B0604020202020204" pitchFamily="34" charset="0"/>
                <a:cs typeface="Arial" panose="020B0604020202020204" pitchFamily="34" charset="0"/>
              </a:defRPr>
            </a:lvl1pPr>
          </a:lstStyle>
          <a:p>
            <a:pPr>
              <a:defRPr/>
            </a:pPr>
            <a:r>
              <a:rPr lang="en-US"/>
              <a:t>Old Lisbon Monuments Overview, a painting by E. Gancheva</a:t>
            </a:r>
            <a:endParaRPr lang="en-GB"/>
          </a:p>
        </p:txBody>
      </p:sp>
    </p:spTree>
    <p:extLst>
      <p:ext uri="{BB962C8B-B14F-4D97-AF65-F5344CB8AC3E}">
        <p14:creationId xmlns:p14="http://schemas.microsoft.com/office/powerpoint/2010/main" val="1879223737"/>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3"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463" y="0"/>
            <a:ext cx="12619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descr="NATOhor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463" y="0"/>
            <a:ext cx="1785938"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5" name="Picture 22" descr="Picture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757025" y="-39688"/>
            <a:ext cx="890588"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1768072" y="1"/>
            <a:ext cx="9481143" cy="612268"/>
          </a:xfrm>
        </p:spPr>
        <p:txBody>
          <a:bodyPr/>
          <a:lstStyle>
            <a:lvl1pPr>
              <a:defRPr sz="2700"/>
            </a:lvl1pPr>
          </a:lstStyle>
          <a:p>
            <a:r>
              <a:rPr lang="en-US" dirty="0"/>
              <a:t>Click to edit Master title style</a:t>
            </a:r>
            <a:endParaRPr lang="en-GB" dirty="0"/>
          </a:p>
        </p:txBody>
      </p:sp>
      <p:sp>
        <p:nvSpPr>
          <p:cNvPr id="7" name="Date Placeholder 3"/>
          <p:cNvSpPr>
            <a:spLocks noGrp="1"/>
          </p:cNvSpPr>
          <p:nvPr>
            <p:ph type="dt" sz="half" idx="10"/>
          </p:nvPr>
        </p:nvSpPr>
        <p:spPr>
          <a:xfrm>
            <a:off x="630238" y="6356350"/>
            <a:ext cx="2940050" cy="365125"/>
          </a:xfrm>
        </p:spPr>
        <p:txBody>
          <a:bodyPr/>
          <a:lstStyle>
            <a:lvl1pPr>
              <a:defRPr>
                <a:latin typeface="Arial" panose="020B0604020202020204" pitchFamily="34" charset="0"/>
              </a:defRPr>
            </a:lvl1pPr>
          </a:lstStyle>
          <a:p>
            <a:pPr>
              <a:defRPr/>
            </a:pPr>
            <a:fld id="{4FDBED36-7A0C-4DF5-A4D4-7FC5A164914B}" type="datetime1">
              <a:rPr lang="bg-BG"/>
              <a:pPr>
                <a:defRPr/>
              </a:pPr>
              <a:t>3.9.2025 г.</a:t>
            </a:fld>
            <a:endParaRPr lang="en-GB" dirty="0"/>
          </a:p>
        </p:txBody>
      </p:sp>
      <p:sp>
        <p:nvSpPr>
          <p:cNvPr id="8" name="Footer Placeholder 4"/>
          <p:cNvSpPr>
            <a:spLocks noGrp="1"/>
          </p:cNvSpPr>
          <p:nvPr>
            <p:ph type="ftr" sz="quarter" idx="11"/>
          </p:nvPr>
        </p:nvSpPr>
        <p:spPr/>
        <p:txBody>
          <a:bodyPr/>
          <a:lstStyle>
            <a:lvl1pPr>
              <a:defRPr sz="900">
                <a:latin typeface="Arial" charset="0"/>
              </a:defRPr>
            </a:lvl1pPr>
          </a:lstStyle>
          <a:p>
            <a:pPr>
              <a:defRPr/>
            </a:pPr>
            <a:r>
              <a:rPr lang="en-US" altLang="en-US"/>
              <a:t>Old Lisbon Monuments Overview, a painting by E. Gancheva</a:t>
            </a:r>
          </a:p>
        </p:txBody>
      </p:sp>
      <p:sp>
        <p:nvSpPr>
          <p:cNvPr id="9" name="Slide Number Placeholder 5"/>
          <p:cNvSpPr>
            <a:spLocks noGrp="1"/>
          </p:cNvSpPr>
          <p:nvPr>
            <p:ph type="sldNum" sz="quarter" idx="12"/>
          </p:nvPr>
        </p:nvSpPr>
        <p:spPr/>
        <p:txBody>
          <a:bodyPr/>
          <a:lstStyle>
            <a:lvl1pPr>
              <a:defRPr/>
            </a:lvl1pPr>
          </a:lstStyle>
          <a:p>
            <a:pPr>
              <a:defRPr/>
            </a:pPr>
            <a:fld id="{06A96740-809B-4237-A450-CC375505082B}" type="slidenum">
              <a:rPr lang="en-GB" altLang="bg-BG"/>
              <a:pPr>
                <a:defRPr/>
              </a:pPr>
              <a:t>‹#›</a:t>
            </a:fld>
            <a:endParaRPr lang="en-GB" altLang="bg-BG"/>
          </a:p>
        </p:txBody>
      </p:sp>
    </p:spTree>
    <p:extLst>
      <p:ext uri="{BB962C8B-B14F-4D97-AF65-F5344CB8AC3E}">
        <p14:creationId xmlns:p14="http://schemas.microsoft.com/office/powerpoint/2010/main" val="482347879"/>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5_Title, Subtitle and Content">
    <p:spTree>
      <p:nvGrpSpPr>
        <p:cNvPr id="1" name=""/>
        <p:cNvGrpSpPr/>
        <p:nvPr/>
      </p:nvGrpSpPr>
      <p:grpSpPr>
        <a:xfrm>
          <a:off x="0" y="0"/>
          <a:ext cx="0" cy="0"/>
          <a:chOff x="0" y="0"/>
          <a:chExt cx="0" cy="0"/>
        </a:xfrm>
      </p:grpSpPr>
      <p:sp>
        <p:nvSpPr>
          <p:cNvPr id="2" name="Footer Placeholder 4"/>
          <p:cNvSpPr txBox="1">
            <a:spLocks/>
          </p:cNvSpPr>
          <p:nvPr userDrawn="1"/>
        </p:nvSpPr>
        <p:spPr>
          <a:xfrm>
            <a:off x="4305300" y="6502400"/>
            <a:ext cx="3990975" cy="365125"/>
          </a:xfrm>
          <a:prstGeom prst="rect">
            <a:avLst/>
          </a:prstGeom>
        </p:spPr>
        <p:txBody>
          <a:bodyPr lIns="68580" tIns="34290" rIns="68580" bIns="34290" anchor="ctr"/>
          <a:lstStyle>
            <a:defPPr>
              <a:defRPr lang="en-US"/>
            </a:defPPr>
            <a:lvl1pPr marL="0" algn="ctr" defTabSz="914400" rtl="0" eaLnBrk="1" latinLnBrk="0" hangingPunct="1">
              <a:defRPr sz="1200" b="1" kern="1200">
                <a:solidFill>
                  <a:schemeClr val="bg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sz="1050" dirty="0">
                <a:solidFill>
                  <a:srgbClr val="FF0000"/>
                </a:solidFill>
              </a:rPr>
              <a:t>NATO UNCLASSIFIED</a:t>
            </a:r>
          </a:p>
        </p:txBody>
      </p:sp>
      <p:pic>
        <p:nvPicPr>
          <p:cNvPr id="3"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463" y="0"/>
            <a:ext cx="12619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descr="NATOhor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463" y="0"/>
            <a:ext cx="1785938"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5" name="Picture 22" descr="Picture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726863" y="0"/>
            <a:ext cx="8572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0"/>
          </p:nvPr>
        </p:nvSpPr>
        <p:spPr/>
        <p:txBody>
          <a:bodyPr/>
          <a:lstStyle>
            <a:lvl1pPr>
              <a:defRPr/>
            </a:lvl1pPr>
          </a:lstStyle>
          <a:p>
            <a:pPr>
              <a:defRPr/>
            </a:pPr>
            <a:fld id="{A8816CD6-E616-4CE6-B231-62ECC44ACA62}" type="slidenum">
              <a:rPr lang="en-GB" altLang="bg-BG"/>
              <a:pPr>
                <a:defRPr/>
              </a:pPr>
              <a:t>‹#›</a:t>
            </a:fld>
            <a:endParaRPr lang="en-GB" altLang="bg-BG"/>
          </a:p>
        </p:txBody>
      </p:sp>
      <p:sp>
        <p:nvSpPr>
          <p:cNvPr id="7" name="Date Placeholder 3"/>
          <p:cNvSpPr>
            <a:spLocks noGrp="1"/>
          </p:cNvSpPr>
          <p:nvPr>
            <p:ph type="dt" sz="half" idx="11"/>
          </p:nvPr>
        </p:nvSpPr>
        <p:spPr/>
        <p:txBody>
          <a:bodyPr rtlCol="0"/>
          <a:lstStyle>
            <a:lvl1pPr algn="l">
              <a:defRPr sz="1050" b="1">
                <a:solidFill>
                  <a:prstClr val="black"/>
                </a:solidFill>
                <a:effectLst/>
                <a:latin typeface="Arial" panose="020B0604020202020204" pitchFamily="34" charset="0"/>
                <a:cs typeface="Arial" panose="020B0604020202020204" pitchFamily="34" charset="0"/>
              </a:defRPr>
            </a:lvl1pPr>
          </a:lstStyle>
          <a:p>
            <a:pPr>
              <a:defRPr/>
            </a:pPr>
            <a:fld id="{B9845AC6-7424-499B-BE66-7DAB6F3F7037}" type="datetime1">
              <a:rPr lang="bg-BG"/>
              <a:pPr>
                <a:defRPr/>
              </a:pPr>
              <a:t>3.9.2025 г.</a:t>
            </a:fld>
            <a:endParaRPr lang="en-GB" dirty="0"/>
          </a:p>
        </p:txBody>
      </p:sp>
    </p:spTree>
    <p:extLst>
      <p:ext uri="{BB962C8B-B14F-4D97-AF65-F5344CB8AC3E}">
        <p14:creationId xmlns:p14="http://schemas.microsoft.com/office/powerpoint/2010/main" val="3865546918"/>
      </p:ext>
    </p:extLst>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3"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463" y="0"/>
            <a:ext cx="12619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descr="NATOhor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463" y="0"/>
            <a:ext cx="1785938"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5" name="Picture 22" descr="Picture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757025" y="-39688"/>
            <a:ext cx="890588"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68072" y="1"/>
            <a:ext cx="9481143" cy="612268"/>
          </a:xfrm>
        </p:spPr>
        <p:txBody>
          <a:bodyPr/>
          <a:lstStyle>
            <a:lvl1pPr>
              <a:defRPr sz="2700"/>
            </a:lvl1pPr>
          </a:lstStyle>
          <a:p>
            <a:r>
              <a:rPr lang="en-US" dirty="0"/>
              <a:t>Click to edit Master title style</a:t>
            </a:r>
            <a:endParaRPr lang="en-GB" dirty="0"/>
          </a:p>
        </p:txBody>
      </p:sp>
      <p:sp>
        <p:nvSpPr>
          <p:cNvPr id="6" name="Footer Placeholder 4"/>
          <p:cNvSpPr>
            <a:spLocks noGrp="1"/>
          </p:cNvSpPr>
          <p:nvPr>
            <p:ph type="ftr" sz="quarter" idx="10"/>
          </p:nvPr>
        </p:nvSpPr>
        <p:spPr/>
        <p:txBody>
          <a:bodyPr/>
          <a:lstStyle>
            <a:lvl1pPr>
              <a:defRPr sz="1050">
                <a:latin typeface="Arial" charset="0"/>
              </a:defRPr>
            </a:lvl1pPr>
          </a:lstStyle>
          <a:p>
            <a:pPr>
              <a:defRPr/>
            </a:pPr>
            <a:r>
              <a:rPr lang="en-US" altLang="en-US"/>
              <a:t>Old Lisbon Monuments Overview, a painting by E. Gancheva</a:t>
            </a:r>
            <a:endParaRPr lang="en-US" altLang="en-US" dirty="0"/>
          </a:p>
        </p:txBody>
      </p:sp>
      <p:sp>
        <p:nvSpPr>
          <p:cNvPr id="7" name="Slide Number Placeholder 5"/>
          <p:cNvSpPr>
            <a:spLocks noGrp="1"/>
          </p:cNvSpPr>
          <p:nvPr>
            <p:ph type="sldNum" sz="quarter" idx="11"/>
          </p:nvPr>
        </p:nvSpPr>
        <p:spPr/>
        <p:txBody>
          <a:bodyPr/>
          <a:lstStyle>
            <a:lvl1pPr>
              <a:defRPr/>
            </a:lvl1pPr>
          </a:lstStyle>
          <a:p>
            <a:pPr>
              <a:defRPr/>
            </a:pPr>
            <a:fld id="{72CEBC50-8DD7-4E1F-83BF-BB27F236958F}" type="slidenum">
              <a:rPr lang="en-GB" altLang="bg-BG"/>
              <a:pPr>
                <a:defRPr/>
              </a:pPr>
              <a:t>‹#›</a:t>
            </a:fld>
            <a:endParaRPr lang="en-GB" altLang="bg-BG"/>
          </a:p>
        </p:txBody>
      </p:sp>
    </p:spTree>
    <p:extLst>
      <p:ext uri="{BB962C8B-B14F-4D97-AF65-F5344CB8AC3E}">
        <p14:creationId xmlns:p14="http://schemas.microsoft.com/office/powerpoint/2010/main" val="2295164444"/>
      </p:ext>
    </p:extLst>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2205276" y="76201"/>
            <a:ext cx="8611076" cy="533220"/>
          </a:xfrm>
        </p:spPr>
        <p:txBody>
          <a:bodyPr/>
          <a:lstStyle/>
          <a:p>
            <a:r>
              <a:rPr lang="en-US" dirty="0"/>
              <a:t>Click to edit Master title</a:t>
            </a:r>
            <a:endParaRPr lang="en-GB" dirty="0"/>
          </a:p>
        </p:txBody>
      </p:sp>
      <p:sp>
        <p:nvSpPr>
          <p:cNvPr id="8" name="Subtitle 2"/>
          <p:cNvSpPr>
            <a:spLocks noGrp="1"/>
          </p:cNvSpPr>
          <p:nvPr>
            <p:ph type="subTitle" idx="13"/>
          </p:nvPr>
        </p:nvSpPr>
        <p:spPr>
          <a:xfrm>
            <a:off x="1470184" y="685800"/>
            <a:ext cx="9766221" cy="609600"/>
          </a:xfrm>
        </p:spPr>
        <p:txBody>
          <a:bodyPr>
            <a:normAutofit/>
          </a:bodyPr>
          <a:lstStyle>
            <a:lvl1pPr marL="0" indent="0" algn="ctr">
              <a:buNone/>
              <a:defRPr lang="en-GB" sz="2400" dirty="0" smtClean="0">
                <a:solidFill>
                  <a:srgbClr val="0033CC"/>
                </a:solidFill>
                <a:latin typeface="+mn-lt"/>
                <a:ea typeface="+mn-ea"/>
                <a:cs typeface="+mn-cs"/>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endParaRPr lang="en-GB" dirty="0"/>
          </a:p>
        </p:txBody>
      </p:sp>
      <p:sp>
        <p:nvSpPr>
          <p:cNvPr id="4" name="Footer Placeholder 4"/>
          <p:cNvSpPr>
            <a:spLocks noGrp="1"/>
          </p:cNvSpPr>
          <p:nvPr>
            <p:ph type="ftr" sz="quarter" idx="14"/>
          </p:nvPr>
        </p:nvSpPr>
        <p:spPr/>
        <p:txBody>
          <a:bodyPr/>
          <a:lstStyle>
            <a:lvl1pPr algn="ctr">
              <a:defRPr sz="1050" b="1">
                <a:solidFill>
                  <a:srgbClr val="FF0000"/>
                </a:solidFill>
                <a:effectLst/>
                <a:latin typeface="Arial" panose="020B0604020202020204" pitchFamily="34" charset="0"/>
                <a:cs typeface="Arial" panose="020B0604020202020204" pitchFamily="34" charset="0"/>
              </a:defRPr>
            </a:lvl1pPr>
          </a:lstStyle>
          <a:p>
            <a:pPr>
              <a:defRPr/>
            </a:pPr>
            <a:r>
              <a:rPr lang="en-US"/>
              <a:t>Old Lisbon Monuments Overview, a painting by E. Gancheva</a:t>
            </a:r>
            <a:endParaRPr lang="en-GB"/>
          </a:p>
        </p:txBody>
      </p:sp>
      <p:sp>
        <p:nvSpPr>
          <p:cNvPr id="5" name="Slide Number Placeholder 5"/>
          <p:cNvSpPr>
            <a:spLocks noGrp="1"/>
          </p:cNvSpPr>
          <p:nvPr>
            <p:ph type="sldNum" sz="quarter" idx="15"/>
          </p:nvPr>
        </p:nvSpPr>
        <p:spPr/>
        <p:txBody>
          <a:bodyPr/>
          <a:lstStyle>
            <a:lvl1pPr>
              <a:defRPr/>
            </a:lvl1pPr>
          </a:lstStyle>
          <a:p>
            <a:pPr>
              <a:defRPr/>
            </a:pPr>
            <a:fld id="{B15AAB9B-6D8E-446F-8779-01A0A22DE9A7}" type="slidenum">
              <a:rPr lang="en-GB" altLang="bg-BG"/>
              <a:pPr>
                <a:defRPr/>
              </a:pPr>
              <a:t>‹#›</a:t>
            </a:fld>
            <a:endParaRPr lang="en-GB" altLang="bg-BG"/>
          </a:p>
        </p:txBody>
      </p:sp>
    </p:spTree>
    <p:extLst>
      <p:ext uri="{BB962C8B-B14F-4D97-AF65-F5344CB8AC3E}">
        <p14:creationId xmlns:p14="http://schemas.microsoft.com/office/powerpoint/2010/main" val="1005322949"/>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pPr>
              <a:defRPr/>
            </a:pPr>
            <a:fld id="{236BA143-FDFB-4D4A-B3EB-A00905431B00}" type="datetime1">
              <a:rPr lang="bg-BG"/>
              <a:pPr>
                <a:defRPr/>
              </a:pPr>
              <a:t>3.9.2025 г.</a:t>
            </a:fld>
            <a:endParaRPr lang="bg-BG"/>
          </a:p>
        </p:txBody>
      </p:sp>
      <p:sp>
        <p:nvSpPr>
          <p:cNvPr id="5"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6" name="Slide Number Placeholder 5"/>
          <p:cNvSpPr>
            <a:spLocks noGrp="1"/>
          </p:cNvSpPr>
          <p:nvPr>
            <p:ph type="sldNum" sz="quarter" idx="12"/>
          </p:nvPr>
        </p:nvSpPr>
        <p:spPr/>
        <p:txBody>
          <a:bodyPr/>
          <a:lstStyle>
            <a:lvl1pPr>
              <a:defRPr/>
            </a:lvl1pPr>
          </a:lstStyle>
          <a:p>
            <a:pPr>
              <a:defRPr/>
            </a:pPr>
            <a:fld id="{00709BA5-B8B2-46DF-B717-B170387791B9}" type="slidenum">
              <a:rPr lang="bg-BG" altLang="bg-BG"/>
              <a:pPr>
                <a:defRPr/>
              </a:pPr>
              <a:t>‹#›</a:t>
            </a:fld>
            <a:endParaRPr lang="bg-BG" altLang="bg-BG"/>
          </a:p>
        </p:txBody>
      </p:sp>
    </p:spTree>
    <p:extLst>
      <p:ext uri="{BB962C8B-B14F-4D97-AF65-F5344CB8AC3E}">
        <p14:creationId xmlns:p14="http://schemas.microsoft.com/office/powerpoint/2010/main" val="2027504518"/>
      </p:ext>
    </p:extLst>
  </p:cSld>
  <p:clrMapOvr>
    <a:masterClrMapping/>
  </p:clrMapOvr>
  <p:transition spd="slow">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itle and Blank">
    <p:spTree>
      <p:nvGrpSpPr>
        <p:cNvPr id="1" name=""/>
        <p:cNvGrpSpPr/>
        <p:nvPr/>
      </p:nvGrpSpPr>
      <p:grpSpPr>
        <a:xfrm>
          <a:off x="0" y="0"/>
          <a:ext cx="0" cy="0"/>
          <a:chOff x="0" y="0"/>
          <a:chExt cx="0" cy="0"/>
        </a:xfrm>
      </p:grpSpPr>
      <p:sp>
        <p:nvSpPr>
          <p:cNvPr id="5" name="Title 1"/>
          <p:cNvSpPr>
            <a:spLocks noGrp="1"/>
          </p:cNvSpPr>
          <p:nvPr>
            <p:ph type="title"/>
          </p:nvPr>
        </p:nvSpPr>
        <p:spPr>
          <a:xfrm>
            <a:off x="1989118" y="46941"/>
            <a:ext cx="9736390" cy="533220"/>
          </a:xfrm>
          <a:prstGeom prst="rect">
            <a:avLst/>
          </a:prstGeom>
        </p:spPr>
        <p:txBody>
          <a:bodyPr>
            <a:noAutofit/>
          </a:bodyPr>
          <a:lstStyle>
            <a:lvl1pPr>
              <a:defRPr sz="2850">
                <a:solidFill>
                  <a:schemeClr val="tx1"/>
                </a:solidFill>
                <a:effectLst/>
                <a:latin typeface="Arial" panose="020B0604020202020204" pitchFamily="34" charset="0"/>
                <a:cs typeface="Arial" panose="020B0604020202020204" pitchFamily="34" charset="0"/>
              </a:defRPr>
            </a:lvl1pPr>
          </a:lstStyle>
          <a:p>
            <a:r>
              <a:rPr lang="en-US" dirty="0"/>
              <a:t>Click to edit Master title</a:t>
            </a:r>
            <a:endParaRPr lang="en-GB" dirty="0"/>
          </a:p>
        </p:txBody>
      </p:sp>
      <p:sp>
        <p:nvSpPr>
          <p:cNvPr id="3" name="Footer Placeholder 4"/>
          <p:cNvSpPr>
            <a:spLocks noGrp="1"/>
          </p:cNvSpPr>
          <p:nvPr>
            <p:ph type="ftr" sz="quarter" idx="10"/>
          </p:nvPr>
        </p:nvSpPr>
        <p:spPr/>
        <p:txBody>
          <a:bodyPr/>
          <a:lstStyle>
            <a:lvl1pPr>
              <a:defRPr/>
            </a:lvl1pPr>
          </a:lstStyle>
          <a:p>
            <a:pPr>
              <a:defRPr/>
            </a:pPr>
            <a:r>
              <a:rPr lang="en-US"/>
              <a:t>Old Lisbon Monuments Overview, a painting by E. Gancheva</a:t>
            </a:r>
            <a:endParaRPr lang="en-GB"/>
          </a:p>
        </p:txBody>
      </p:sp>
      <p:sp>
        <p:nvSpPr>
          <p:cNvPr id="4" name="Slide Number Placeholder 5"/>
          <p:cNvSpPr>
            <a:spLocks noGrp="1"/>
          </p:cNvSpPr>
          <p:nvPr>
            <p:ph type="sldNum" sz="quarter" idx="11"/>
          </p:nvPr>
        </p:nvSpPr>
        <p:spPr/>
        <p:txBody>
          <a:bodyPr/>
          <a:lstStyle>
            <a:lvl1pPr>
              <a:defRPr/>
            </a:lvl1pPr>
          </a:lstStyle>
          <a:p>
            <a:pPr>
              <a:defRPr/>
            </a:pPr>
            <a:fld id="{E0F93502-C4C9-49D9-BA51-0DDCC244DA0F}" type="slidenum">
              <a:rPr lang="en-GB" altLang="bg-BG"/>
              <a:pPr>
                <a:defRPr/>
              </a:pPr>
              <a:t>‹#›</a:t>
            </a:fld>
            <a:endParaRPr lang="en-GB" altLang="bg-BG"/>
          </a:p>
        </p:txBody>
      </p:sp>
    </p:spTree>
    <p:extLst>
      <p:ext uri="{BB962C8B-B14F-4D97-AF65-F5344CB8AC3E}">
        <p14:creationId xmlns:p14="http://schemas.microsoft.com/office/powerpoint/2010/main" val="4222818714"/>
      </p:ext>
    </p:extLst>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NATOhor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465513"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5" name="Picture 10"/>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94625" y="623888"/>
            <a:ext cx="4078288" cy="295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bwMode="black">
          <a:xfrm>
            <a:off x="438150" y="2046288"/>
            <a:ext cx="3049588" cy="1200150"/>
          </a:xfrm>
          <a:prstGeom prst="rect">
            <a:avLst/>
          </a:prstGeom>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500" b="1">
                <a:solidFill>
                  <a:srgbClr val="000000"/>
                </a:solidFill>
              </a:rPr>
              <a:t>Supreme </a:t>
            </a:r>
            <a:br>
              <a:rPr lang="en-GB" altLang="en-US" sz="1500" b="1">
                <a:solidFill>
                  <a:srgbClr val="000000"/>
                </a:solidFill>
              </a:rPr>
            </a:br>
            <a:r>
              <a:rPr lang="en-GB" altLang="en-US" sz="1500" b="1">
                <a:solidFill>
                  <a:srgbClr val="000000"/>
                </a:solidFill>
              </a:rPr>
              <a:t>Allied </a:t>
            </a:r>
            <a:br>
              <a:rPr lang="en-GB" altLang="en-US" sz="1500" b="1">
                <a:solidFill>
                  <a:srgbClr val="000000"/>
                </a:solidFill>
              </a:rPr>
            </a:br>
            <a:r>
              <a:rPr lang="en-GB" altLang="en-US" sz="1500" b="1">
                <a:solidFill>
                  <a:srgbClr val="000000"/>
                </a:solidFill>
              </a:rPr>
              <a:t>Commander </a:t>
            </a:r>
            <a:br>
              <a:rPr lang="en-GB" altLang="en-US" sz="1500" b="1">
                <a:solidFill>
                  <a:srgbClr val="000000"/>
                </a:solidFill>
              </a:rPr>
            </a:br>
            <a:r>
              <a:rPr lang="en-GB" altLang="en-US" sz="1500" b="1">
                <a:solidFill>
                  <a:srgbClr val="000000"/>
                </a:solidFill>
              </a:rPr>
              <a:t>Transformation</a:t>
            </a:r>
          </a:p>
        </p:txBody>
      </p:sp>
      <p:sp>
        <p:nvSpPr>
          <p:cNvPr id="2" name="Title 1"/>
          <p:cNvSpPr>
            <a:spLocks noGrp="1"/>
          </p:cNvSpPr>
          <p:nvPr>
            <p:ph type="ctrTitle"/>
          </p:nvPr>
        </p:nvSpPr>
        <p:spPr>
          <a:xfrm>
            <a:off x="945118" y="3581405"/>
            <a:ext cx="10711339" cy="1470025"/>
          </a:xfrm>
        </p:spPr>
        <p:txBody>
          <a:bodyPr anchor="b"/>
          <a:lstStyle>
            <a:lvl1pPr>
              <a:defRPr>
                <a:solidFill>
                  <a:schemeClr val="tx1"/>
                </a:solidFill>
              </a:defRPr>
            </a:lvl1pPr>
          </a:lstStyle>
          <a:p>
            <a:r>
              <a:rPr lang="en-US"/>
              <a:t>Click to edit Master title style</a:t>
            </a:r>
            <a:endParaRPr lang="en-GB" dirty="0"/>
          </a:p>
        </p:txBody>
      </p:sp>
      <p:sp>
        <p:nvSpPr>
          <p:cNvPr id="3" name="Subtitle 2"/>
          <p:cNvSpPr>
            <a:spLocks noGrp="1"/>
          </p:cNvSpPr>
          <p:nvPr>
            <p:ph type="subTitle" idx="1"/>
          </p:nvPr>
        </p:nvSpPr>
        <p:spPr>
          <a:xfrm>
            <a:off x="1890236" y="5181604"/>
            <a:ext cx="8821103" cy="1088227"/>
          </a:xfrm>
        </p:spPr>
        <p:txBody>
          <a:bodyPr/>
          <a:lstStyle>
            <a:lvl1pPr marL="0" indent="0" algn="ctr">
              <a:buNone/>
              <a:defRPr>
                <a:solidFill>
                  <a:srgbClr val="0033CC"/>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sp>
        <p:nvSpPr>
          <p:cNvPr id="7" name="Date Placeholder 3"/>
          <p:cNvSpPr>
            <a:spLocks noGrp="1"/>
          </p:cNvSpPr>
          <p:nvPr>
            <p:ph type="dt" sz="half" idx="10"/>
          </p:nvPr>
        </p:nvSpPr>
        <p:spPr/>
        <p:txBody>
          <a:bodyPr/>
          <a:lstStyle>
            <a:lvl1pPr>
              <a:defRPr>
                <a:latin typeface="Arial" panose="020B0604020202020204" pitchFamily="34" charset="0"/>
              </a:defRPr>
            </a:lvl1pPr>
          </a:lstStyle>
          <a:p>
            <a:pPr>
              <a:defRPr/>
            </a:pPr>
            <a:fld id="{E3C8F6B9-1CBF-4ABC-B0FC-996D63C6179B}" type="datetime1">
              <a:rPr lang="bg-BG" altLang="en-US"/>
              <a:pPr>
                <a:defRPr/>
              </a:pPr>
              <a:t>3.9.2025 г.</a:t>
            </a:fld>
            <a:endParaRPr lang="en-GB" altLang="en-US"/>
          </a:p>
          <a:p>
            <a:pPr>
              <a:defRPr/>
            </a:pPr>
            <a:r>
              <a:rPr lang="en-GB" altLang="en-US"/>
              <a:t>Originating Office</a:t>
            </a:r>
          </a:p>
        </p:txBody>
      </p:sp>
      <p:sp>
        <p:nvSpPr>
          <p:cNvPr id="8" name="Footer Placeholder 4"/>
          <p:cNvSpPr>
            <a:spLocks noGrp="1"/>
          </p:cNvSpPr>
          <p:nvPr>
            <p:ph type="ftr" sz="quarter" idx="11"/>
          </p:nvPr>
        </p:nvSpPr>
        <p:spPr/>
        <p:txBody>
          <a:bodyPr/>
          <a:lstStyle>
            <a:lvl1pPr fontAlgn="base">
              <a:spcBef>
                <a:spcPct val="0"/>
              </a:spcBef>
              <a:spcAft>
                <a:spcPct val="0"/>
              </a:spcAft>
              <a:defRPr>
                <a:solidFill>
                  <a:srgbClr val="FF0000"/>
                </a:solidFill>
                <a:effectLst/>
              </a:defRPr>
            </a:lvl1pPr>
          </a:lstStyle>
          <a:p>
            <a:pPr>
              <a:defRPr/>
            </a:pPr>
            <a:r>
              <a:rPr lang="en-US"/>
              <a:t>Old Lisbon Monuments Overview, a painting by E. Gancheva</a:t>
            </a:r>
            <a:endParaRPr lang="en-GB"/>
          </a:p>
        </p:txBody>
      </p:sp>
      <p:sp>
        <p:nvSpPr>
          <p:cNvPr id="9" name="Slide Number Placeholder 5"/>
          <p:cNvSpPr>
            <a:spLocks noGrp="1"/>
          </p:cNvSpPr>
          <p:nvPr>
            <p:ph type="sldNum" sz="quarter" idx="12"/>
          </p:nvPr>
        </p:nvSpPr>
        <p:spPr/>
        <p:txBody>
          <a:bodyPr/>
          <a:lstStyle>
            <a:lvl1pPr>
              <a:defRPr/>
            </a:lvl1pPr>
          </a:lstStyle>
          <a:p>
            <a:pPr>
              <a:defRPr/>
            </a:pPr>
            <a:fld id="{682ED440-857E-498D-BCA0-15C75746356E}" type="slidenum">
              <a:rPr lang="en-GB" altLang="bg-BG"/>
              <a:pPr>
                <a:defRPr/>
              </a:pPr>
              <a:t>‹#›</a:t>
            </a:fld>
            <a:endParaRPr lang="en-GB" altLang="bg-BG"/>
          </a:p>
        </p:txBody>
      </p:sp>
    </p:spTree>
    <p:extLst>
      <p:ext uri="{BB962C8B-B14F-4D97-AF65-F5344CB8AC3E}">
        <p14:creationId xmlns:p14="http://schemas.microsoft.com/office/powerpoint/2010/main" val="3833508295"/>
      </p:ext>
    </p:extLst>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title and Content">
    <p:spTree>
      <p:nvGrpSpPr>
        <p:cNvPr id="1" name=""/>
        <p:cNvGrpSpPr/>
        <p:nvPr/>
      </p:nvGrpSpPr>
      <p:grpSpPr>
        <a:xfrm>
          <a:off x="0" y="0"/>
          <a:ext cx="0" cy="0"/>
          <a:chOff x="0" y="0"/>
          <a:chExt cx="0" cy="0"/>
        </a:xfrm>
      </p:grpSpPr>
      <p:sp>
        <p:nvSpPr>
          <p:cNvPr id="5" name="Footer Placeholder 4"/>
          <p:cNvSpPr txBox="1">
            <a:spLocks/>
          </p:cNvSpPr>
          <p:nvPr/>
        </p:nvSpPr>
        <p:spPr>
          <a:xfrm>
            <a:off x="4305300" y="6502400"/>
            <a:ext cx="3990975" cy="365125"/>
          </a:xfrm>
          <a:prstGeom prst="rect">
            <a:avLst/>
          </a:prstGeom>
        </p:spPr>
        <p:txBody>
          <a:bodyPr anchor="ctr"/>
          <a:lstStyle>
            <a:defPPr>
              <a:defRPr lang="en-US"/>
            </a:defPPr>
            <a:lvl1pPr marL="0" algn="ctr" defTabSz="914400" rtl="0" eaLnBrk="1" latinLnBrk="0" hangingPunct="1">
              <a:defRPr sz="1200" b="1" kern="1200">
                <a:solidFill>
                  <a:schemeClr val="bg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sz="1050" dirty="0">
                <a:solidFill>
                  <a:srgbClr val="FF0000"/>
                </a:solidFill>
              </a:rPr>
              <a:t>NATO UNCLASSIFIED</a:t>
            </a:r>
          </a:p>
        </p:txBody>
      </p:sp>
      <p:pic>
        <p:nvPicPr>
          <p:cNvPr id="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3" y="0"/>
            <a:ext cx="12619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NATOhor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63" y="0"/>
            <a:ext cx="1785938"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8" name="Picture 22" descr="Pictur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26863" y="0"/>
            <a:ext cx="8572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5"/>
          <p:cNvSpPr txBox="1">
            <a:spLocks noChangeArrowheads="1"/>
          </p:cNvSpPr>
          <p:nvPr/>
        </p:nvSpPr>
        <p:spPr bwMode="auto">
          <a:xfrm>
            <a:off x="10460038" y="6324600"/>
            <a:ext cx="2187575" cy="476250"/>
          </a:xfrm>
          <a:prstGeom prst="rect">
            <a:avLst/>
          </a:prstGeom>
          <a:no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sz="750" b="1" dirty="0">
                <a:solidFill>
                  <a:prstClr val="black"/>
                </a:solidFill>
              </a:rPr>
              <a:t>ACT - Improving today, </a:t>
            </a:r>
          </a:p>
          <a:p>
            <a:pPr>
              <a:defRPr/>
            </a:pPr>
            <a:r>
              <a:rPr lang="en-US" sz="750" b="1" dirty="0">
                <a:solidFill>
                  <a:prstClr val="black"/>
                </a:solidFill>
              </a:rPr>
              <a:t>Shaping tomorrow, </a:t>
            </a:r>
          </a:p>
          <a:p>
            <a:pPr>
              <a:defRPr/>
            </a:pPr>
            <a:r>
              <a:rPr lang="en-US" sz="750" b="1" dirty="0">
                <a:solidFill>
                  <a:prstClr val="black"/>
                </a:solidFill>
              </a:rPr>
              <a:t>Bridging the two</a:t>
            </a:r>
          </a:p>
        </p:txBody>
      </p:sp>
      <p:sp>
        <p:nvSpPr>
          <p:cNvPr id="2" name="Title 1"/>
          <p:cNvSpPr>
            <a:spLocks noGrp="1"/>
          </p:cNvSpPr>
          <p:nvPr>
            <p:ph type="title"/>
          </p:nvPr>
        </p:nvSpPr>
        <p:spPr>
          <a:xfrm>
            <a:off x="1997699" y="685801"/>
            <a:ext cx="8606185" cy="533220"/>
          </a:xfrm>
        </p:spPr>
        <p:txBody>
          <a:bodyPr/>
          <a:lstStyle>
            <a:lvl1pPr>
              <a:defRPr>
                <a:solidFill>
                  <a:schemeClr val="tx1"/>
                </a:solidFill>
                <a:effectLst/>
              </a:defRPr>
            </a:lvl1pPr>
          </a:lstStyle>
          <a:p>
            <a:r>
              <a:rPr lang="en-US"/>
              <a:t>Click to edit Master title style</a:t>
            </a:r>
            <a:endParaRPr lang="en-GB" dirty="0"/>
          </a:p>
        </p:txBody>
      </p:sp>
      <p:sp>
        <p:nvSpPr>
          <p:cNvPr id="3" name="Content Placeholder 2"/>
          <p:cNvSpPr>
            <a:spLocks noGrp="1"/>
          </p:cNvSpPr>
          <p:nvPr>
            <p:ph idx="1"/>
          </p:nvPr>
        </p:nvSpPr>
        <p:spPr>
          <a:xfrm>
            <a:off x="315039" y="1981201"/>
            <a:ext cx="1198877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Subtitle 2"/>
          <p:cNvSpPr>
            <a:spLocks noGrp="1"/>
          </p:cNvSpPr>
          <p:nvPr>
            <p:ph type="subTitle" idx="13"/>
          </p:nvPr>
        </p:nvSpPr>
        <p:spPr>
          <a:xfrm>
            <a:off x="1365170" y="1295400"/>
            <a:ext cx="9766221" cy="609600"/>
          </a:xfrm>
        </p:spPr>
        <p:txBody>
          <a:bodyPr>
            <a:normAutofit/>
          </a:bodyPr>
          <a:lstStyle>
            <a:lvl1pPr marL="0" indent="0" algn="ctr">
              <a:buNone/>
              <a:defRPr lang="en-GB" sz="2400" dirty="0" smtClean="0">
                <a:solidFill>
                  <a:srgbClr val="0033CC"/>
                </a:solidFill>
                <a:latin typeface="+mn-lt"/>
                <a:ea typeface="+mn-ea"/>
                <a:cs typeface="+mn-cs"/>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sp>
        <p:nvSpPr>
          <p:cNvPr id="10" name="Date Placeholder 3"/>
          <p:cNvSpPr>
            <a:spLocks noGrp="1"/>
          </p:cNvSpPr>
          <p:nvPr>
            <p:ph type="dt" sz="half" idx="14"/>
          </p:nvPr>
        </p:nvSpPr>
        <p:spPr/>
        <p:txBody>
          <a:bodyPr/>
          <a:lstStyle>
            <a:lvl1pPr>
              <a:defRPr>
                <a:latin typeface="Arial" panose="020B0604020202020204" pitchFamily="34" charset="0"/>
              </a:defRPr>
            </a:lvl1pPr>
          </a:lstStyle>
          <a:p>
            <a:pPr>
              <a:defRPr/>
            </a:pPr>
            <a:fld id="{C35812BF-BB68-447F-9EBB-8B19B9612BA8}" type="datetime1">
              <a:rPr lang="bg-BG" altLang="en-US"/>
              <a:pPr>
                <a:defRPr/>
              </a:pPr>
              <a:t>3.9.2025 г.</a:t>
            </a:fld>
            <a:endParaRPr lang="en-GB" altLang="en-US"/>
          </a:p>
          <a:p>
            <a:pPr>
              <a:defRPr/>
            </a:pPr>
            <a:r>
              <a:rPr lang="en-GB" altLang="en-US"/>
              <a:t>Originating Office</a:t>
            </a:r>
          </a:p>
        </p:txBody>
      </p:sp>
      <p:sp>
        <p:nvSpPr>
          <p:cNvPr id="11" name="Slide Number Placeholder 5"/>
          <p:cNvSpPr>
            <a:spLocks noGrp="1"/>
          </p:cNvSpPr>
          <p:nvPr>
            <p:ph type="sldNum" sz="quarter" idx="15"/>
          </p:nvPr>
        </p:nvSpPr>
        <p:spPr/>
        <p:txBody>
          <a:bodyPr/>
          <a:lstStyle>
            <a:lvl1pPr>
              <a:defRPr/>
            </a:lvl1pPr>
          </a:lstStyle>
          <a:p>
            <a:pPr>
              <a:defRPr/>
            </a:pPr>
            <a:fld id="{0CDD9821-705B-422A-9D29-0983B4A9B6E8}" type="slidenum">
              <a:rPr lang="en-GB" altLang="bg-BG"/>
              <a:pPr>
                <a:defRPr/>
              </a:pPr>
              <a:t>‹#›</a:t>
            </a:fld>
            <a:endParaRPr lang="en-GB" altLang="bg-BG"/>
          </a:p>
        </p:txBody>
      </p:sp>
    </p:spTree>
    <p:extLst>
      <p:ext uri="{BB962C8B-B14F-4D97-AF65-F5344CB8AC3E}">
        <p14:creationId xmlns:p14="http://schemas.microsoft.com/office/powerpoint/2010/main" val="2497019428"/>
      </p:ext>
    </p:extLst>
  </p:cSld>
  <p:clrMapOvr>
    <a:masterClrMapping/>
  </p:clrMapOvr>
  <p:transition spd="slow">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Title, Subtitle and Content">
    <p:spTree>
      <p:nvGrpSpPr>
        <p:cNvPr id="1" name=""/>
        <p:cNvGrpSpPr/>
        <p:nvPr/>
      </p:nvGrpSpPr>
      <p:grpSpPr>
        <a:xfrm>
          <a:off x="0" y="0"/>
          <a:ext cx="0" cy="0"/>
          <a:chOff x="0" y="0"/>
          <a:chExt cx="0" cy="0"/>
        </a:xfrm>
      </p:grpSpPr>
      <p:pic>
        <p:nvPicPr>
          <p:cNvPr id="4"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463" y="0"/>
            <a:ext cx="12619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NATOhor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463" y="0"/>
            <a:ext cx="1785938"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6" name="Picture 22" descr="Picture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726863" y="0"/>
            <a:ext cx="8572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5"/>
          <p:cNvSpPr txBox="1">
            <a:spLocks noChangeArrowheads="1"/>
          </p:cNvSpPr>
          <p:nvPr userDrawn="1"/>
        </p:nvSpPr>
        <p:spPr bwMode="auto">
          <a:xfrm>
            <a:off x="9153525" y="6381750"/>
            <a:ext cx="3430588" cy="476250"/>
          </a:xfrm>
          <a:prstGeom prst="rect">
            <a:avLst/>
          </a:prstGeom>
          <a:no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auto" hangingPunct="1">
              <a:spcBef>
                <a:spcPts val="0"/>
              </a:spcBef>
              <a:spcAft>
                <a:spcPts val="0"/>
              </a:spcAft>
              <a:defRPr/>
            </a:pPr>
            <a:r>
              <a:rPr lang="en-US" altLang="en-US" sz="1050" b="1">
                <a:solidFill>
                  <a:prstClr val="black"/>
                </a:solidFill>
                <a:latin typeface="Arial" panose="020B0604020202020204" pitchFamily="34" charset="0"/>
                <a:cs typeface="Arial" panose="020B0604020202020204" pitchFamily="34" charset="0"/>
              </a:rPr>
              <a:t>ACT – Leading NATO Military Transformation</a:t>
            </a:r>
          </a:p>
        </p:txBody>
      </p:sp>
      <p:sp>
        <p:nvSpPr>
          <p:cNvPr id="2" name="Title 1"/>
          <p:cNvSpPr>
            <a:spLocks noGrp="1"/>
          </p:cNvSpPr>
          <p:nvPr>
            <p:ph type="title"/>
          </p:nvPr>
        </p:nvSpPr>
        <p:spPr>
          <a:xfrm>
            <a:off x="1989120" y="76201"/>
            <a:ext cx="8606185" cy="533220"/>
          </a:xfrm>
        </p:spPr>
        <p:txBody>
          <a:bodyPr>
            <a:noAutofit/>
          </a:bodyPr>
          <a:lstStyle>
            <a:lvl1pPr>
              <a:defRPr sz="2850">
                <a:solidFill>
                  <a:schemeClr val="tx1"/>
                </a:solidFill>
                <a:effectLst/>
                <a:latin typeface="Arial" panose="020B0604020202020204" pitchFamily="34" charset="0"/>
                <a:cs typeface="Arial" panose="020B0604020202020204" pitchFamily="34" charset="0"/>
              </a:defRPr>
            </a:lvl1pPr>
          </a:lstStyle>
          <a:p>
            <a:r>
              <a:rPr lang="en-US" dirty="0"/>
              <a:t>Click to edit Master title</a:t>
            </a:r>
            <a:endParaRPr lang="en-GB" dirty="0"/>
          </a:p>
        </p:txBody>
      </p:sp>
      <p:sp>
        <p:nvSpPr>
          <p:cNvPr id="3" name="Content Placeholder 2"/>
          <p:cNvSpPr>
            <a:spLocks noGrp="1"/>
          </p:cNvSpPr>
          <p:nvPr>
            <p:ph idx="1"/>
          </p:nvPr>
        </p:nvSpPr>
        <p:spPr>
          <a:xfrm>
            <a:off x="210026" y="762002"/>
            <a:ext cx="11944937" cy="5619751"/>
          </a:xfrm>
        </p:spPr>
        <p:txBody>
          <a:bodyPr>
            <a:normAutofit/>
          </a:bodyPr>
          <a:lstStyle>
            <a:lvl1pPr>
              <a:defRPr sz="240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500">
                <a:latin typeface="Arial" panose="020B0604020202020204" pitchFamily="34" charset="0"/>
                <a:cs typeface="Arial" panose="020B0604020202020204" pitchFamily="34" charset="0"/>
              </a:defRPr>
            </a:lvl4pPr>
            <a:lvl5pPr>
              <a:defRPr sz="15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Slide Number Placeholder 5"/>
          <p:cNvSpPr>
            <a:spLocks noGrp="1"/>
          </p:cNvSpPr>
          <p:nvPr>
            <p:ph type="sldNum" sz="quarter" idx="10"/>
          </p:nvPr>
        </p:nvSpPr>
        <p:spPr/>
        <p:txBody>
          <a:bodyPr/>
          <a:lstStyle>
            <a:lvl1pPr>
              <a:defRPr/>
            </a:lvl1pPr>
          </a:lstStyle>
          <a:p>
            <a:pPr>
              <a:defRPr/>
            </a:pPr>
            <a:fld id="{77A64B33-ED0F-4750-93D8-A633C2F69EF2}" type="slidenum">
              <a:rPr lang="en-GB" altLang="bg-BG"/>
              <a:pPr>
                <a:defRPr/>
              </a:pPr>
              <a:t>‹#›</a:t>
            </a:fld>
            <a:endParaRPr lang="en-GB" altLang="bg-BG"/>
          </a:p>
        </p:txBody>
      </p:sp>
      <p:sp>
        <p:nvSpPr>
          <p:cNvPr id="9" name="Footer Placeholder 4"/>
          <p:cNvSpPr>
            <a:spLocks noGrp="1"/>
          </p:cNvSpPr>
          <p:nvPr>
            <p:ph type="ftr" sz="quarter" idx="11"/>
          </p:nvPr>
        </p:nvSpPr>
        <p:spPr/>
        <p:txBody>
          <a:bodyPr/>
          <a:lstStyle>
            <a:lvl1pPr algn="ctr">
              <a:defRPr sz="1050" b="1">
                <a:solidFill>
                  <a:srgbClr val="FF0000"/>
                </a:solidFill>
                <a:effectLst/>
                <a:latin typeface="Arial" panose="020B0604020202020204" pitchFamily="34" charset="0"/>
                <a:cs typeface="Arial" panose="020B0604020202020204" pitchFamily="34" charset="0"/>
              </a:defRPr>
            </a:lvl1pPr>
          </a:lstStyle>
          <a:p>
            <a:pPr>
              <a:defRPr/>
            </a:pPr>
            <a:r>
              <a:rPr lang="en-US"/>
              <a:t>Old Lisbon Monuments Overview, a painting by E. Gancheva</a:t>
            </a:r>
            <a:endParaRPr lang="en-GB"/>
          </a:p>
        </p:txBody>
      </p:sp>
    </p:spTree>
    <p:extLst>
      <p:ext uri="{BB962C8B-B14F-4D97-AF65-F5344CB8AC3E}">
        <p14:creationId xmlns:p14="http://schemas.microsoft.com/office/powerpoint/2010/main" val="82584043"/>
      </p:ext>
    </p:extLst>
  </p:cSld>
  <p:clrMapOvr>
    <a:masterClrMapping/>
  </p:clrMapOvr>
  <p:transition spd="slow">
    <p:wip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AFA43580-AEAA-468D-AAE7-B5993A9DE48A}" type="slidenum">
              <a:rPr lang="en-GB" altLang="bg-BG"/>
              <a:pPr>
                <a:defRPr/>
              </a:pPr>
              <a:t>‹#›</a:t>
            </a:fld>
            <a:endParaRPr lang="en-GB" altLang="bg-BG"/>
          </a:p>
        </p:txBody>
      </p:sp>
      <p:sp>
        <p:nvSpPr>
          <p:cNvPr id="3" name="Footer Placeholder 4"/>
          <p:cNvSpPr>
            <a:spLocks noGrp="1"/>
          </p:cNvSpPr>
          <p:nvPr>
            <p:ph type="ftr" sz="quarter" idx="11"/>
          </p:nvPr>
        </p:nvSpPr>
        <p:spPr/>
        <p:txBody>
          <a:bodyPr/>
          <a:lstStyle>
            <a:lvl1pPr algn="ctr">
              <a:defRPr sz="1050" b="1">
                <a:solidFill>
                  <a:srgbClr val="FF0000"/>
                </a:solidFill>
                <a:effectLst/>
                <a:latin typeface="Arial" panose="020B0604020202020204" pitchFamily="34" charset="0"/>
                <a:cs typeface="Arial" panose="020B0604020202020204" pitchFamily="34" charset="0"/>
              </a:defRPr>
            </a:lvl1pPr>
          </a:lstStyle>
          <a:p>
            <a:pPr>
              <a:defRPr/>
            </a:pPr>
            <a:r>
              <a:rPr lang="en-US"/>
              <a:t>Old Lisbon Monuments Overview, a painting by E. Gancheva</a:t>
            </a:r>
            <a:endParaRPr lang="en-GB"/>
          </a:p>
        </p:txBody>
      </p:sp>
    </p:spTree>
    <p:extLst>
      <p:ext uri="{BB962C8B-B14F-4D97-AF65-F5344CB8AC3E}">
        <p14:creationId xmlns:p14="http://schemas.microsoft.com/office/powerpoint/2010/main" val="1980246386"/>
      </p:ext>
    </p:extLst>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3"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463" y="0"/>
            <a:ext cx="12619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descr="NATOhor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463" y="0"/>
            <a:ext cx="1785938"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5" name="Picture 22" descr="Picture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757025" y="-39688"/>
            <a:ext cx="890588"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1768072" y="1"/>
            <a:ext cx="9481143" cy="612268"/>
          </a:xfrm>
        </p:spPr>
        <p:txBody>
          <a:bodyPr/>
          <a:lstStyle>
            <a:lvl1pPr>
              <a:defRPr sz="2700"/>
            </a:lvl1pPr>
          </a:lstStyle>
          <a:p>
            <a:r>
              <a:rPr lang="en-US" dirty="0"/>
              <a:t>Click to edit Master title style</a:t>
            </a:r>
            <a:endParaRPr lang="en-GB" dirty="0"/>
          </a:p>
        </p:txBody>
      </p:sp>
      <p:sp>
        <p:nvSpPr>
          <p:cNvPr id="7" name="Date Placeholder 3"/>
          <p:cNvSpPr>
            <a:spLocks noGrp="1"/>
          </p:cNvSpPr>
          <p:nvPr>
            <p:ph type="dt" sz="half" idx="10"/>
          </p:nvPr>
        </p:nvSpPr>
        <p:spPr>
          <a:xfrm>
            <a:off x="630238" y="6356350"/>
            <a:ext cx="2940050" cy="365125"/>
          </a:xfrm>
        </p:spPr>
        <p:txBody>
          <a:bodyPr/>
          <a:lstStyle>
            <a:lvl1pPr>
              <a:defRPr>
                <a:latin typeface="Arial" panose="020B0604020202020204" pitchFamily="34" charset="0"/>
              </a:defRPr>
            </a:lvl1pPr>
          </a:lstStyle>
          <a:p>
            <a:pPr>
              <a:defRPr/>
            </a:pPr>
            <a:fld id="{11752263-3EA4-41AC-B995-C0D43AC388DD}" type="datetime1">
              <a:rPr lang="bg-BG"/>
              <a:pPr>
                <a:defRPr/>
              </a:pPr>
              <a:t>3.9.2025 г.</a:t>
            </a:fld>
            <a:endParaRPr lang="en-GB" dirty="0"/>
          </a:p>
        </p:txBody>
      </p:sp>
      <p:sp>
        <p:nvSpPr>
          <p:cNvPr id="8" name="Footer Placeholder 4"/>
          <p:cNvSpPr>
            <a:spLocks noGrp="1"/>
          </p:cNvSpPr>
          <p:nvPr>
            <p:ph type="ftr" sz="quarter" idx="11"/>
          </p:nvPr>
        </p:nvSpPr>
        <p:spPr/>
        <p:txBody>
          <a:bodyPr/>
          <a:lstStyle>
            <a:lvl1pPr>
              <a:defRPr sz="900">
                <a:latin typeface="Arial" charset="0"/>
              </a:defRPr>
            </a:lvl1pPr>
          </a:lstStyle>
          <a:p>
            <a:pPr>
              <a:defRPr/>
            </a:pPr>
            <a:r>
              <a:rPr lang="en-US" altLang="en-US"/>
              <a:t>Old Lisbon Monuments Overview, a painting by E. Gancheva</a:t>
            </a:r>
          </a:p>
        </p:txBody>
      </p:sp>
      <p:sp>
        <p:nvSpPr>
          <p:cNvPr id="9" name="Slide Number Placeholder 5"/>
          <p:cNvSpPr>
            <a:spLocks noGrp="1"/>
          </p:cNvSpPr>
          <p:nvPr>
            <p:ph type="sldNum" sz="quarter" idx="12"/>
          </p:nvPr>
        </p:nvSpPr>
        <p:spPr/>
        <p:txBody>
          <a:bodyPr/>
          <a:lstStyle>
            <a:lvl1pPr>
              <a:defRPr/>
            </a:lvl1pPr>
          </a:lstStyle>
          <a:p>
            <a:pPr>
              <a:defRPr/>
            </a:pPr>
            <a:fld id="{FFDD32D6-F060-4EA3-8E8E-A8EBBD04A7BB}" type="slidenum">
              <a:rPr lang="en-GB" altLang="bg-BG"/>
              <a:pPr>
                <a:defRPr/>
              </a:pPr>
              <a:t>‹#›</a:t>
            </a:fld>
            <a:endParaRPr lang="en-GB" altLang="bg-BG"/>
          </a:p>
        </p:txBody>
      </p:sp>
    </p:spTree>
    <p:extLst>
      <p:ext uri="{BB962C8B-B14F-4D97-AF65-F5344CB8AC3E}">
        <p14:creationId xmlns:p14="http://schemas.microsoft.com/office/powerpoint/2010/main" val="1194079006"/>
      </p:ext>
    </p:extLst>
  </p:cSld>
  <p:clrMapOvr>
    <a:masterClrMapping/>
  </p:clrMapOvr>
  <p:transition spd="slow">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5_Title, Subtitle and Content">
    <p:spTree>
      <p:nvGrpSpPr>
        <p:cNvPr id="1" name=""/>
        <p:cNvGrpSpPr/>
        <p:nvPr/>
      </p:nvGrpSpPr>
      <p:grpSpPr>
        <a:xfrm>
          <a:off x="0" y="0"/>
          <a:ext cx="0" cy="0"/>
          <a:chOff x="0" y="0"/>
          <a:chExt cx="0" cy="0"/>
        </a:xfrm>
      </p:grpSpPr>
      <p:sp>
        <p:nvSpPr>
          <p:cNvPr id="2" name="Footer Placeholder 4"/>
          <p:cNvSpPr txBox="1">
            <a:spLocks/>
          </p:cNvSpPr>
          <p:nvPr userDrawn="1"/>
        </p:nvSpPr>
        <p:spPr>
          <a:xfrm>
            <a:off x="4305300" y="6502400"/>
            <a:ext cx="3990975" cy="365125"/>
          </a:xfrm>
          <a:prstGeom prst="rect">
            <a:avLst/>
          </a:prstGeom>
        </p:spPr>
        <p:txBody>
          <a:bodyPr lIns="68580" tIns="34290" rIns="68580" bIns="34290" anchor="ctr"/>
          <a:lstStyle>
            <a:defPPr>
              <a:defRPr lang="en-US"/>
            </a:defPPr>
            <a:lvl1pPr marL="0" algn="ctr" defTabSz="914400" rtl="0" eaLnBrk="1" latinLnBrk="0" hangingPunct="1">
              <a:defRPr sz="1200" b="1" kern="1200">
                <a:solidFill>
                  <a:schemeClr val="bg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sz="1050" dirty="0">
                <a:solidFill>
                  <a:srgbClr val="FF0000"/>
                </a:solidFill>
              </a:rPr>
              <a:t>NATO UNCLASSIFIED</a:t>
            </a:r>
          </a:p>
        </p:txBody>
      </p:sp>
      <p:pic>
        <p:nvPicPr>
          <p:cNvPr id="3"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463" y="0"/>
            <a:ext cx="12619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descr="NATOhor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463" y="0"/>
            <a:ext cx="1785938"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5" name="Picture 22" descr="Picture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726863" y="0"/>
            <a:ext cx="8572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0"/>
          </p:nvPr>
        </p:nvSpPr>
        <p:spPr/>
        <p:txBody>
          <a:bodyPr/>
          <a:lstStyle>
            <a:lvl1pPr>
              <a:defRPr/>
            </a:lvl1pPr>
          </a:lstStyle>
          <a:p>
            <a:pPr>
              <a:defRPr/>
            </a:pPr>
            <a:fld id="{7A6E9474-6300-47FA-88B6-7FD7C341BD6D}" type="slidenum">
              <a:rPr lang="en-GB" altLang="bg-BG"/>
              <a:pPr>
                <a:defRPr/>
              </a:pPr>
              <a:t>‹#›</a:t>
            </a:fld>
            <a:endParaRPr lang="en-GB" altLang="bg-BG"/>
          </a:p>
        </p:txBody>
      </p:sp>
      <p:sp>
        <p:nvSpPr>
          <p:cNvPr id="7" name="Date Placeholder 3"/>
          <p:cNvSpPr>
            <a:spLocks noGrp="1"/>
          </p:cNvSpPr>
          <p:nvPr>
            <p:ph type="dt" sz="half" idx="11"/>
          </p:nvPr>
        </p:nvSpPr>
        <p:spPr/>
        <p:txBody>
          <a:bodyPr rtlCol="0"/>
          <a:lstStyle>
            <a:lvl1pPr algn="l">
              <a:defRPr sz="1050" b="1">
                <a:solidFill>
                  <a:prstClr val="black"/>
                </a:solidFill>
                <a:effectLst/>
                <a:latin typeface="Arial" panose="020B0604020202020204" pitchFamily="34" charset="0"/>
                <a:cs typeface="Arial" panose="020B0604020202020204" pitchFamily="34" charset="0"/>
              </a:defRPr>
            </a:lvl1pPr>
          </a:lstStyle>
          <a:p>
            <a:pPr>
              <a:defRPr/>
            </a:pPr>
            <a:fld id="{AB66215E-2542-418E-BDAA-B2297EE78836}" type="datetime1">
              <a:rPr lang="bg-BG"/>
              <a:pPr>
                <a:defRPr/>
              </a:pPr>
              <a:t>3.9.2025 г.</a:t>
            </a:fld>
            <a:endParaRPr lang="en-GB" dirty="0"/>
          </a:p>
        </p:txBody>
      </p:sp>
    </p:spTree>
    <p:extLst>
      <p:ext uri="{BB962C8B-B14F-4D97-AF65-F5344CB8AC3E}">
        <p14:creationId xmlns:p14="http://schemas.microsoft.com/office/powerpoint/2010/main" val="3412279480"/>
      </p:ext>
    </p:extLst>
  </p:cSld>
  <p:clrMapOvr>
    <a:masterClrMapping/>
  </p:clrMapOvr>
  <p:transition spd="slow">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3"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463" y="0"/>
            <a:ext cx="126190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descr="NATOhor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463" y="0"/>
            <a:ext cx="1785938"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5" name="Picture 22" descr="Picture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757025" y="-39688"/>
            <a:ext cx="890588"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68072" y="1"/>
            <a:ext cx="9481143" cy="612268"/>
          </a:xfrm>
        </p:spPr>
        <p:txBody>
          <a:bodyPr/>
          <a:lstStyle>
            <a:lvl1pPr>
              <a:defRPr sz="2700"/>
            </a:lvl1pPr>
          </a:lstStyle>
          <a:p>
            <a:r>
              <a:rPr lang="en-US" dirty="0"/>
              <a:t>Click to edit Master title style</a:t>
            </a:r>
            <a:endParaRPr lang="en-GB" dirty="0"/>
          </a:p>
        </p:txBody>
      </p:sp>
      <p:sp>
        <p:nvSpPr>
          <p:cNvPr id="6" name="Footer Placeholder 4"/>
          <p:cNvSpPr>
            <a:spLocks noGrp="1"/>
          </p:cNvSpPr>
          <p:nvPr>
            <p:ph type="ftr" sz="quarter" idx="10"/>
          </p:nvPr>
        </p:nvSpPr>
        <p:spPr/>
        <p:txBody>
          <a:bodyPr/>
          <a:lstStyle>
            <a:lvl1pPr>
              <a:defRPr sz="1050">
                <a:latin typeface="Arial" charset="0"/>
              </a:defRPr>
            </a:lvl1pPr>
          </a:lstStyle>
          <a:p>
            <a:pPr>
              <a:defRPr/>
            </a:pPr>
            <a:r>
              <a:rPr lang="en-US" altLang="en-US"/>
              <a:t>Old Lisbon Monuments Overview, a painting by E. Gancheva</a:t>
            </a:r>
            <a:endParaRPr lang="en-US" altLang="en-US" dirty="0"/>
          </a:p>
        </p:txBody>
      </p:sp>
      <p:sp>
        <p:nvSpPr>
          <p:cNvPr id="7" name="Slide Number Placeholder 5"/>
          <p:cNvSpPr>
            <a:spLocks noGrp="1"/>
          </p:cNvSpPr>
          <p:nvPr>
            <p:ph type="sldNum" sz="quarter" idx="11"/>
          </p:nvPr>
        </p:nvSpPr>
        <p:spPr/>
        <p:txBody>
          <a:bodyPr/>
          <a:lstStyle>
            <a:lvl1pPr>
              <a:defRPr/>
            </a:lvl1pPr>
          </a:lstStyle>
          <a:p>
            <a:pPr>
              <a:defRPr/>
            </a:pPr>
            <a:fld id="{A3097882-3F0F-4708-A0BB-4DDE4FF26E93}" type="slidenum">
              <a:rPr lang="en-GB" altLang="bg-BG"/>
              <a:pPr>
                <a:defRPr/>
              </a:pPr>
              <a:t>‹#›</a:t>
            </a:fld>
            <a:endParaRPr lang="en-GB" altLang="bg-BG"/>
          </a:p>
        </p:txBody>
      </p:sp>
    </p:spTree>
    <p:extLst>
      <p:ext uri="{BB962C8B-B14F-4D97-AF65-F5344CB8AC3E}">
        <p14:creationId xmlns:p14="http://schemas.microsoft.com/office/powerpoint/2010/main" val="973591287"/>
      </p:ext>
    </p:extLst>
  </p:cSld>
  <p:clrMapOvr>
    <a:masterClrMapping/>
  </p:clrMapOvr>
  <p:transition spd="slow">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2205276" y="76201"/>
            <a:ext cx="8611076" cy="533220"/>
          </a:xfrm>
        </p:spPr>
        <p:txBody>
          <a:bodyPr/>
          <a:lstStyle/>
          <a:p>
            <a:r>
              <a:rPr lang="en-US" dirty="0"/>
              <a:t>Click to edit Master title</a:t>
            </a:r>
            <a:endParaRPr lang="en-GB" dirty="0"/>
          </a:p>
        </p:txBody>
      </p:sp>
      <p:sp>
        <p:nvSpPr>
          <p:cNvPr id="8" name="Subtitle 2"/>
          <p:cNvSpPr>
            <a:spLocks noGrp="1"/>
          </p:cNvSpPr>
          <p:nvPr>
            <p:ph type="subTitle" idx="13"/>
          </p:nvPr>
        </p:nvSpPr>
        <p:spPr>
          <a:xfrm>
            <a:off x="1470184" y="685800"/>
            <a:ext cx="9766221" cy="609600"/>
          </a:xfrm>
        </p:spPr>
        <p:txBody>
          <a:bodyPr>
            <a:normAutofit/>
          </a:bodyPr>
          <a:lstStyle>
            <a:lvl1pPr marL="0" indent="0" algn="ctr">
              <a:buNone/>
              <a:defRPr lang="en-GB" sz="2400" dirty="0" smtClean="0">
                <a:solidFill>
                  <a:srgbClr val="0033CC"/>
                </a:solidFill>
                <a:latin typeface="+mn-lt"/>
                <a:ea typeface="+mn-ea"/>
                <a:cs typeface="+mn-cs"/>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endParaRPr lang="en-GB" dirty="0"/>
          </a:p>
        </p:txBody>
      </p:sp>
      <p:sp>
        <p:nvSpPr>
          <p:cNvPr id="4" name="Footer Placeholder 4"/>
          <p:cNvSpPr>
            <a:spLocks noGrp="1"/>
          </p:cNvSpPr>
          <p:nvPr>
            <p:ph type="ftr" sz="quarter" idx="14"/>
          </p:nvPr>
        </p:nvSpPr>
        <p:spPr/>
        <p:txBody>
          <a:bodyPr/>
          <a:lstStyle>
            <a:lvl1pPr algn="ctr">
              <a:defRPr sz="1050" b="1">
                <a:solidFill>
                  <a:srgbClr val="FF0000"/>
                </a:solidFill>
                <a:effectLst/>
                <a:latin typeface="Arial" panose="020B0604020202020204" pitchFamily="34" charset="0"/>
                <a:cs typeface="Arial" panose="020B0604020202020204" pitchFamily="34" charset="0"/>
              </a:defRPr>
            </a:lvl1pPr>
          </a:lstStyle>
          <a:p>
            <a:pPr>
              <a:defRPr/>
            </a:pPr>
            <a:r>
              <a:rPr lang="en-US"/>
              <a:t>Old Lisbon Monuments Overview, a painting by E. Gancheva</a:t>
            </a:r>
            <a:endParaRPr lang="en-GB"/>
          </a:p>
        </p:txBody>
      </p:sp>
      <p:sp>
        <p:nvSpPr>
          <p:cNvPr id="5" name="Slide Number Placeholder 5"/>
          <p:cNvSpPr>
            <a:spLocks noGrp="1"/>
          </p:cNvSpPr>
          <p:nvPr>
            <p:ph type="sldNum" sz="quarter" idx="15"/>
          </p:nvPr>
        </p:nvSpPr>
        <p:spPr/>
        <p:txBody>
          <a:bodyPr/>
          <a:lstStyle>
            <a:lvl1pPr>
              <a:defRPr/>
            </a:lvl1pPr>
          </a:lstStyle>
          <a:p>
            <a:pPr>
              <a:defRPr/>
            </a:pPr>
            <a:fld id="{BF3539AC-9E21-4B2A-83B5-84EEAECF8E77}" type="slidenum">
              <a:rPr lang="en-GB" altLang="bg-BG"/>
              <a:pPr>
                <a:defRPr/>
              </a:pPr>
              <a:t>‹#›</a:t>
            </a:fld>
            <a:endParaRPr lang="en-GB" altLang="bg-BG"/>
          </a:p>
        </p:txBody>
      </p:sp>
    </p:spTree>
    <p:extLst>
      <p:ext uri="{BB962C8B-B14F-4D97-AF65-F5344CB8AC3E}">
        <p14:creationId xmlns:p14="http://schemas.microsoft.com/office/powerpoint/2010/main" val="522354859"/>
      </p:ext>
    </p:extLst>
  </p:cSld>
  <p:clrMapOvr>
    <a:masterClrMapping/>
  </p:clrMapOvr>
  <p:transition spd="slow">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and Blank">
    <p:spTree>
      <p:nvGrpSpPr>
        <p:cNvPr id="1" name=""/>
        <p:cNvGrpSpPr/>
        <p:nvPr/>
      </p:nvGrpSpPr>
      <p:grpSpPr>
        <a:xfrm>
          <a:off x="0" y="0"/>
          <a:ext cx="0" cy="0"/>
          <a:chOff x="0" y="0"/>
          <a:chExt cx="0" cy="0"/>
        </a:xfrm>
      </p:grpSpPr>
      <p:sp>
        <p:nvSpPr>
          <p:cNvPr id="5" name="Title 1"/>
          <p:cNvSpPr>
            <a:spLocks noGrp="1"/>
          </p:cNvSpPr>
          <p:nvPr>
            <p:ph type="title"/>
          </p:nvPr>
        </p:nvSpPr>
        <p:spPr>
          <a:xfrm>
            <a:off x="1989118" y="46941"/>
            <a:ext cx="9736390" cy="533220"/>
          </a:xfrm>
          <a:prstGeom prst="rect">
            <a:avLst/>
          </a:prstGeom>
        </p:spPr>
        <p:txBody>
          <a:bodyPr>
            <a:noAutofit/>
          </a:bodyPr>
          <a:lstStyle>
            <a:lvl1pPr>
              <a:defRPr sz="2850">
                <a:solidFill>
                  <a:schemeClr val="tx1"/>
                </a:solidFill>
                <a:effectLst/>
                <a:latin typeface="Arial" panose="020B0604020202020204" pitchFamily="34" charset="0"/>
                <a:cs typeface="Arial" panose="020B0604020202020204" pitchFamily="34" charset="0"/>
              </a:defRPr>
            </a:lvl1pPr>
          </a:lstStyle>
          <a:p>
            <a:r>
              <a:rPr lang="en-US" dirty="0"/>
              <a:t>Click to edit Master title</a:t>
            </a:r>
            <a:endParaRPr lang="en-GB" dirty="0"/>
          </a:p>
        </p:txBody>
      </p:sp>
      <p:sp>
        <p:nvSpPr>
          <p:cNvPr id="3" name="Footer Placeholder 4"/>
          <p:cNvSpPr>
            <a:spLocks noGrp="1"/>
          </p:cNvSpPr>
          <p:nvPr>
            <p:ph type="ftr" sz="quarter" idx="10"/>
          </p:nvPr>
        </p:nvSpPr>
        <p:spPr/>
        <p:txBody>
          <a:bodyPr/>
          <a:lstStyle>
            <a:lvl1pPr>
              <a:defRPr/>
            </a:lvl1pPr>
          </a:lstStyle>
          <a:p>
            <a:pPr>
              <a:defRPr/>
            </a:pPr>
            <a:r>
              <a:rPr lang="en-US"/>
              <a:t>Old Lisbon Monuments Overview, a painting by E. Gancheva</a:t>
            </a:r>
            <a:endParaRPr lang="en-GB"/>
          </a:p>
        </p:txBody>
      </p:sp>
      <p:sp>
        <p:nvSpPr>
          <p:cNvPr id="4" name="Slide Number Placeholder 5"/>
          <p:cNvSpPr>
            <a:spLocks noGrp="1"/>
          </p:cNvSpPr>
          <p:nvPr>
            <p:ph type="sldNum" sz="quarter" idx="11"/>
          </p:nvPr>
        </p:nvSpPr>
        <p:spPr/>
        <p:txBody>
          <a:bodyPr/>
          <a:lstStyle>
            <a:lvl1pPr>
              <a:defRPr/>
            </a:lvl1pPr>
          </a:lstStyle>
          <a:p>
            <a:pPr>
              <a:defRPr/>
            </a:pPr>
            <a:fld id="{78415EA8-C396-410F-A977-C8A31E80AEF9}" type="slidenum">
              <a:rPr lang="en-GB" altLang="bg-BG"/>
              <a:pPr>
                <a:defRPr/>
              </a:pPr>
              <a:t>‹#›</a:t>
            </a:fld>
            <a:endParaRPr lang="en-GB" altLang="bg-BG"/>
          </a:p>
        </p:txBody>
      </p:sp>
    </p:spTree>
    <p:extLst>
      <p:ext uri="{BB962C8B-B14F-4D97-AF65-F5344CB8AC3E}">
        <p14:creationId xmlns:p14="http://schemas.microsoft.com/office/powerpoint/2010/main" val="3760657353"/>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9796" y="1709741"/>
            <a:ext cx="10868858" cy="2852737"/>
          </a:xfrm>
        </p:spPr>
        <p:txBody>
          <a:bodyPr anchor="b"/>
          <a:lstStyle>
            <a:lvl1pPr>
              <a:defRPr sz="6000"/>
            </a:lvl1pPr>
          </a:lstStyle>
          <a:p>
            <a:r>
              <a:rPr lang="en-US"/>
              <a:t>Click to edit Master title style</a:t>
            </a:r>
            <a:endParaRPr lang="bg-BG"/>
          </a:p>
        </p:txBody>
      </p:sp>
      <p:sp>
        <p:nvSpPr>
          <p:cNvPr id="3" name="Text Placeholder 2"/>
          <p:cNvSpPr>
            <a:spLocks noGrp="1"/>
          </p:cNvSpPr>
          <p:nvPr>
            <p:ph type="body" idx="1"/>
          </p:nvPr>
        </p:nvSpPr>
        <p:spPr>
          <a:xfrm>
            <a:off x="859796" y="4589465"/>
            <a:ext cx="10868858"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D4464F2-0883-4084-BB88-BC402A8EF769}" type="datetime1">
              <a:rPr lang="bg-BG"/>
              <a:pPr>
                <a:defRPr/>
              </a:pPr>
              <a:t>3.9.2025 г.</a:t>
            </a:fld>
            <a:endParaRPr lang="bg-BG"/>
          </a:p>
        </p:txBody>
      </p:sp>
      <p:sp>
        <p:nvSpPr>
          <p:cNvPr id="5"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6" name="Slide Number Placeholder 5"/>
          <p:cNvSpPr>
            <a:spLocks noGrp="1"/>
          </p:cNvSpPr>
          <p:nvPr>
            <p:ph type="sldNum" sz="quarter" idx="12"/>
          </p:nvPr>
        </p:nvSpPr>
        <p:spPr/>
        <p:txBody>
          <a:bodyPr/>
          <a:lstStyle>
            <a:lvl1pPr>
              <a:defRPr/>
            </a:lvl1pPr>
          </a:lstStyle>
          <a:p>
            <a:pPr>
              <a:defRPr/>
            </a:pPr>
            <a:fld id="{446CF3A5-43E8-4E72-965C-37FA5F4F8DB1}" type="slidenum">
              <a:rPr lang="bg-BG" altLang="bg-BG"/>
              <a:pPr>
                <a:defRPr/>
              </a:pPr>
              <a:t>‹#›</a:t>
            </a:fld>
            <a:endParaRPr lang="bg-BG" altLang="bg-BG"/>
          </a:p>
        </p:txBody>
      </p:sp>
    </p:spTree>
    <p:extLst>
      <p:ext uri="{BB962C8B-B14F-4D97-AF65-F5344CB8AC3E}">
        <p14:creationId xmlns:p14="http://schemas.microsoft.com/office/powerpoint/2010/main" val="2882656662"/>
      </p:ext>
    </p:extLst>
  </p:cSld>
  <p:clrMapOvr>
    <a:masterClrMapping/>
  </p:clrMapOvr>
  <p:transition spd="slow">
    <p:wip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45118" y="2130427"/>
            <a:ext cx="10711339" cy="1470025"/>
          </a:xfrm>
        </p:spPr>
        <p:txBody>
          <a:bodyPr/>
          <a:lstStyle/>
          <a:p>
            <a:r>
              <a:rPr lang="en-US"/>
              <a:t>Click to edit Master title style</a:t>
            </a:r>
          </a:p>
        </p:txBody>
      </p:sp>
      <p:sp>
        <p:nvSpPr>
          <p:cNvPr id="3" name="Subtitle 2"/>
          <p:cNvSpPr>
            <a:spLocks noGrp="1"/>
          </p:cNvSpPr>
          <p:nvPr>
            <p:ph type="subTitle" idx="1"/>
          </p:nvPr>
        </p:nvSpPr>
        <p:spPr>
          <a:xfrm>
            <a:off x="1890236" y="3886200"/>
            <a:ext cx="882110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B194BC5-E6D0-4EB5-8ABC-EFAB1F1850C8}" type="datetime1">
              <a:rPr lang="en-US"/>
              <a:pPr>
                <a:defRPr/>
              </a:pPr>
              <a:t>9/3/2025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BB0D9F-71B2-4ACE-9E06-EE2197ADC25B}" type="slidenum">
              <a:rPr lang="en-US" altLang="lt-LT"/>
              <a:pPr>
                <a:defRPr/>
              </a:pPr>
              <a:t>‹#›</a:t>
            </a:fld>
            <a:endParaRPr lang="en-US" altLang="lt-LT"/>
          </a:p>
        </p:txBody>
      </p:sp>
    </p:spTree>
    <p:extLst>
      <p:ext uri="{BB962C8B-B14F-4D97-AF65-F5344CB8AC3E}">
        <p14:creationId xmlns:p14="http://schemas.microsoft.com/office/powerpoint/2010/main" val="3948843551"/>
      </p:ext>
    </p:extLst>
  </p:cSld>
  <p:clrMapOvr>
    <a:masterClrMapping/>
  </p:clrMapOvr>
  <p:transition spd="slow">
    <p:wip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782C1AB-D170-4C82-BB3E-84AE31C4D217}" type="datetime1">
              <a:rPr lang="en-US"/>
              <a:pPr>
                <a:defRPr/>
              </a:pPr>
              <a:t>9/3/2025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9C4511-5B77-41EF-BCA7-50D30AD0C578}" type="slidenum">
              <a:rPr lang="en-US" altLang="lt-LT"/>
              <a:pPr>
                <a:defRPr/>
              </a:pPr>
              <a:t>‹#›</a:t>
            </a:fld>
            <a:endParaRPr lang="en-US" altLang="lt-LT"/>
          </a:p>
        </p:txBody>
      </p:sp>
    </p:spTree>
    <p:extLst>
      <p:ext uri="{BB962C8B-B14F-4D97-AF65-F5344CB8AC3E}">
        <p14:creationId xmlns:p14="http://schemas.microsoft.com/office/powerpoint/2010/main" val="336856829"/>
      </p:ext>
    </p:extLst>
  </p:cSld>
  <p:clrMapOvr>
    <a:masterClrMapping/>
  </p:clrMapOvr>
  <p:transition spd="slow">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95437" y="4406902"/>
            <a:ext cx="10711339"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95437" y="2906713"/>
            <a:ext cx="1071133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B00340B-C6C1-440A-92CC-80BDB7BC1BA3}" type="datetime1">
              <a:rPr lang="en-US"/>
              <a:pPr>
                <a:defRPr/>
              </a:pPr>
              <a:t>9/3/2025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DFFAE8-5E81-45A0-AE51-93A1790C38D9}" type="slidenum">
              <a:rPr lang="en-US" altLang="lt-LT"/>
              <a:pPr>
                <a:defRPr/>
              </a:pPr>
              <a:t>‹#›</a:t>
            </a:fld>
            <a:endParaRPr lang="en-US" altLang="lt-LT"/>
          </a:p>
        </p:txBody>
      </p:sp>
    </p:spTree>
    <p:extLst>
      <p:ext uri="{BB962C8B-B14F-4D97-AF65-F5344CB8AC3E}">
        <p14:creationId xmlns:p14="http://schemas.microsoft.com/office/powerpoint/2010/main" val="4108299348"/>
      </p:ext>
    </p:extLst>
  </p:cSld>
  <p:clrMapOvr>
    <a:masterClrMapping/>
  </p:clrMapOvr>
  <p:transition spd="slow">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30079" y="1600202"/>
            <a:ext cx="556569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05800" y="1600202"/>
            <a:ext cx="556569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53F52BA-0995-4FEF-9C5D-89CB1CEECD74}" type="datetime1">
              <a:rPr lang="en-US"/>
              <a:pPr>
                <a:defRPr/>
              </a:pPr>
              <a:t>9/3/2025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EB942DF-1D6B-43C8-BFF1-431BC38D9209}" type="slidenum">
              <a:rPr lang="en-US" altLang="lt-LT"/>
              <a:pPr>
                <a:defRPr/>
              </a:pPr>
              <a:t>‹#›</a:t>
            </a:fld>
            <a:endParaRPr lang="en-US" altLang="lt-LT"/>
          </a:p>
        </p:txBody>
      </p:sp>
    </p:spTree>
    <p:extLst>
      <p:ext uri="{BB962C8B-B14F-4D97-AF65-F5344CB8AC3E}">
        <p14:creationId xmlns:p14="http://schemas.microsoft.com/office/powerpoint/2010/main" val="1374800271"/>
      </p:ext>
    </p:extLst>
  </p:cSld>
  <p:clrMapOvr>
    <a:masterClrMapping/>
  </p:clrMapOvr>
  <p:transition spd="slow">
    <p:wip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30079" y="1535114"/>
            <a:ext cx="5567884"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079" y="2174875"/>
            <a:ext cx="556788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1429" y="1535114"/>
            <a:ext cx="5570071"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1429" y="2174875"/>
            <a:ext cx="55700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479CAAD-2647-4E14-8E2E-1B830FD59A92}" type="datetime1">
              <a:rPr lang="en-US"/>
              <a:pPr>
                <a:defRPr/>
              </a:pPr>
              <a:t>9/3/2025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23F3279-8504-456F-B0E9-F987DFD8C7B8}" type="slidenum">
              <a:rPr lang="en-US" altLang="lt-LT"/>
              <a:pPr>
                <a:defRPr/>
              </a:pPr>
              <a:t>‹#›</a:t>
            </a:fld>
            <a:endParaRPr lang="en-US" altLang="lt-LT"/>
          </a:p>
        </p:txBody>
      </p:sp>
    </p:spTree>
    <p:extLst>
      <p:ext uri="{BB962C8B-B14F-4D97-AF65-F5344CB8AC3E}">
        <p14:creationId xmlns:p14="http://schemas.microsoft.com/office/powerpoint/2010/main" val="2863537940"/>
      </p:ext>
    </p:extLst>
  </p:cSld>
  <p:clrMapOvr>
    <a:masterClrMapping/>
  </p:clrMapOvr>
  <p:transition spd="slow">
    <p:wip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D06CFA0-E3EE-4FB7-A194-DCB7924E507B}" type="datetime1">
              <a:rPr lang="en-US"/>
              <a:pPr>
                <a:defRPr/>
              </a:pPr>
              <a:t>9/3/2025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AAA69E4-6F63-4AF1-914A-C48708585BA8}" type="slidenum">
              <a:rPr lang="en-US" altLang="lt-LT"/>
              <a:pPr>
                <a:defRPr/>
              </a:pPr>
              <a:t>‹#›</a:t>
            </a:fld>
            <a:endParaRPr lang="en-US" altLang="lt-LT"/>
          </a:p>
        </p:txBody>
      </p:sp>
    </p:spTree>
    <p:extLst>
      <p:ext uri="{BB962C8B-B14F-4D97-AF65-F5344CB8AC3E}">
        <p14:creationId xmlns:p14="http://schemas.microsoft.com/office/powerpoint/2010/main" val="2320016749"/>
      </p:ext>
    </p:extLst>
  </p:cSld>
  <p:clrMapOvr>
    <a:masterClrMapping/>
  </p:clrMapOvr>
  <p:transition spd="slow">
    <p:wip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BB4B39F-0EEC-4E53-B715-A03DAF56B889}" type="datetime1">
              <a:rPr lang="en-US"/>
              <a:pPr>
                <a:defRPr/>
              </a:pPr>
              <a:t>9/3/2025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5157A40-AEE1-48D4-8357-42F9BD0440D6}" type="slidenum">
              <a:rPr lang="en-US" altLang="lt-LT"/>
              <a:pPr>
                <a:defRPr/>
              </a:pPr>
              <a:t>‹#›</a:t>
            </a:fld>
            <a:endParaRPr lang="en-US" altLang="lt-LT"/>
          </a:p>
        </p:txBody>
      </p:sp>
    </p:spTree>
    <p:extLst>
      <p:ext uri="{BB962C8B-B14F-4D97-AF65-F5344CB8AC3E}">
        <p14:creationId xmlns:p14="http://schemas.microsoft.com/office/powerpoint/2010/main" val="3860139267"/>
      </p:ext>
    </p:extLst>
  </p:cSld>
  <p:clrMapOvr>
    <a:masterClrMapping/>
  </p:clrMapOvr>
  <p:transition spd="slow">
    <p:wip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082" y="273050"/>
            <a:ext cx="4145831"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926866" y="273053"/>
            <a:ext cx="70446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082" y="1435103"/>
            <a:ext cx="414583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AD2845E-D67F-40B2-9266-10A709A539AD}" type="datetime1">
              <a:rPr lang="en-US"/>
              <a:pPr>
                <a:defRPr/>
              </a:pPr>
              <a:t>9/3/2025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F9DEA9-6A9D-4235-BFEC-8E77768847BD}" type="slidenum">
              <a:rPr lang="en-US" altLang="lt-LT"/>
              <a:pPr>
                <a:defRPr/>
              </a:pPr>
              <a:t>‹#›</a:t>
            </a:fld>
            <a:endParaRPr lang="en-US" altLang="lt-LT"/>
          </a:p>
        </p:txBody>
      </p:sp>
    </p:spTree>
    <p:extLst>
      <p:ext uri="{BB962C8B-B14F-4D97-AF65-F5344CB8AC3E}">
        <p14:creationId xmlns:p14="http://schemas.microsoft.com/office/powerpoint/2010/main" val="3702152754"/>
      </p:ext>
    </p:extLst>
  </p:cSld>
  <p:clrMapOvr>
    <a:masterClrMapping/>
  </p:clrMapOvr>
  <p:transition spd="slow">
    <p:wip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9997" y="4800601"/>
            <a:ext cx="7560945"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469997" y="612775"/>
            <a:ext cx="7560945"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69997" y="5367339"/>
            <a:ext cx="7560945"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AFF39F0-81C6-49E9-9765-5C7CDA1710BB}" type="datetime1">
              <a:rPr lang="en-US"/>
              <a:pPr>
                <a:defRPr/>
              </a:pPr>
              <a:t>9/3/2025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76F1315-ED17-435F-86FD-247B2B89724F}" type="slidenum">
              <a:rPr lang="en-US" altLang="lt-LT"/>
              <a:pPr>
                <a:defRPr/>
              </a:pPr>
              <a:t>‹#›</a:t>
            </a:fld>
            <a:endParaRPr lang="en-US" altLang="lt-LT"/>
          </a:p>
        </p:txBody>
      </p:sp>
    </p:spTree>
    <p:extLst>
      <p:ext uri="{BB962C8B-B14F-4D97-AF65-F5344CB8AC3E}">
        <p14:creationId xmlns:p14="http://schemas.microsoft.com/office/powerpoint/2010/main" val="949564110"/>
      </p:ext>
    </p:extLst>
  </p:cSld>
  <p:clrMapOvr>
    <a:masterClrMapping/>
  </p:clrMapOvr>
  <p:transition spd="slow">
    <p:wip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329CF35-A8AE-4D1C-A2EB-8979B774F16D}" type="datetime1">
              <a:rPr lang="en-US"/>
              <a:pPr>
                <a:defRPr/>
              </a:pPr>
              <a:t>9/3/2025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C5AA71-0E33-49DE-8867-EA9F601A1EEB}" type="slidenum">
              <a:rPr lang="en-US" altLang="lt-LT"/>
              <a:pPr>
                <a:defRPr/>
              </a:pPr>
              <a:t>‹#›</a:t>
            </a:fld>
            <a:endParaRPr lang="en-US" altLang="lt-LT"/>
          </a:p>
        </p:txBody>
      </p:sp>
    </p:spTree>
    <p:extLst>
      <p:ext uri="{BB962C8B-B14F-4D97-AF65-F5344CB8AC3E}">
        <p14:creationId xmlns:p14="http://schemas.microsoft.com/office/powerpoint/2010/main" val="1750639189"/>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866358" y="1825625"/>
            <a:ext cx="5329416"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6405801" y="1825625"/>
            <a:ext cx="5329416"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3"/>
          <p:cNvSpPr>
            <a:spLocks noGrp="1"/>
          </p:cNvSpPr>
          <p:nvPr>
            <p:ph type="dt" sz="half" idx="10"/>
          </p:nvPr>
        </p:nvSpPr>
        <p:spPr/>
        <p:txBody>
          <a:bodyPr/>
          <a:lstStyle>
            <a:lvl1pPr>
              <a:defRPr/>
            </a:lvl1pPr>
          </a:lstStyle>
          <a:p>
            <a:pPr>
              <a:defRPr/>
            </a:pPr>
            <a:fld id="{AB86DA74-C6DF-4A50-AB20-85E8DC1CC4A4}" type="datetime1">
              <a:rPr lang="bg-BG"/>
              <a:pPr>
                <a:defRPr/>
              </a:pPr>
              <a:t>3.9.2025 г.</a:t>
            </a:fld>
            <a:endParaRPr lang="bg-BG"/>
          </a:p>
        </p:txBody>
      </p:sp>
      <p:sp>
        <p:nvSpPr>
          <p:cNvPr id="6"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7" name="Slide Number Placeholder 5"/>
          <p:cNvSpPr>
            <a:spLocks noGrp="1"/>
          </p:cNvSpPr>
          <p:nvPr>
            <p:ph type="sldNum" sz="quarter" idx="12"/>
          </p:nvPr>
        </p:nvSpPr>
        <p:spPr/>
        <p:txBody>
          <a:bodyPr/>
          <a:lstStyle>
            <a:lvl1pPr>
              <a:defRPr/>
            </a:lvl1pPr>
          </a:lstStyle>
          <a:p>
            <a:pPr>
              <a:defRPr/>
            </a:pPr>
            <a:fld id="{D12D5A8C-4A2C-42A4-8A45-F6C219572719}" type="slidenum">
              <a:rPr lang="bg-BG" altLang="bg-BG"/>
              <a:pPr>
                <a:defRPr/>
              </a:pPr>
              <a:t>‹#›</a:t>
            </a:fld>
            <a:endParaRPr lang="bg-BG" altLang="bg-BG"/>
          </a:p>
        </p:txBody>
      </p:sp>
    </p:spTree>
    <p:extLst>
      <p:ext uri="{BB962C8B-B14F-4D97-AF65-F5344CB8AC3E}">
        <p14:creationId xmlns:p14="http://schemas.microsoft.com/office/powerpoint/2010/main" val="2468225747"/>
      </p:ext>
    </p:extLst>
  </p:cSld>
  <p:clrMapOvr>
    <a:masterClrMapping/>
  </p:clrMapOvr>
  <p:transition spd="slow">
    <p:wip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36142" y="274640"/>
            <a:ext cx="283535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30079" y="274640"/>
            <a:ext cx="829603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135317D-E1F8-4F95-B9E3-FAC93741BBA8}" type="datetime1">
              <a:rPr lang="en-US"/>
              <a:pPr>
                <a:defRPr/>
              </a:pPr>
              <a:t>9/3/2025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D2E66E-E6FF-44B7-B81F-463A0AFDF561}" type="slidenum">
              <a:rPr lang="en-US" altLang="lt-LT"/>
              <a:pPr>
                <a:defRPr/>
              </a:pPr>
              <a:t>‹#›</a:t>
            </a:fld>
            <a:endParaRPr lang="en-US" altLang="lt-LT"/>
          </a:p>
        </p:txBody>
      </p:sp>
    </p:spTree>
    <p:extLst>
      <p:ext uri="{BB962C8B-B14F-4D97-AF65-F5344CB8AC3E}">
        <p14:creationId xmlns:p14="http://schemas.microsoft.com/office/powerpoint/2010/main" val="1289822978"/>
      </p:ext>
    </p:extLst>
  </p:cSld>
  <p:clrMapOvr>
    <a:masterClrMapping/>
  </p:clrMapOvr>
  <p:transition spd="slow">
    <p:wip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3"/>
          <p:cNvSpPr>
            <a:spLocks noGrp="1"/>
          </p:cNvSpPr>
          <p:nvPr>
            <p:ph type="dt" sz="half" idx="10"/>
          </p:nvPr>
        </p:nvSpPr>
        <p:spPr/>
        <p:txBody>
          <a:bodyPr/>
          <a:lstStyle>
            <a:lvl1pPr>
              <a:defRPr/>
            </a:lvl1pPr>
          </a:lstStyle>
          <a:p>
            <a:pPr>
              <a:defRPr/>
            </a:pPr>
            <a:fld id="{CE7ED823-3175-4EC5-9036-BD605BBF119A}" type="datetime1">
              <a:rPr lang="en-US"/>
              <a:pPr>
                <a:defRPr/>
              </a:pPr>
              <a:t>9/3/2025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7698D3D-9E76-433F-9FB4-C67C996D22C1}" type="slidenum">
              <a:rPr lang="en-US" altLang="lt-LT"/>
              <a:pPr>
                <a:defRPr/>
              </a:pPr>
              <a:t>‹#›</a:t>
            </a:fld>
            <a:endParaRPr lang="en-US" altLang="lt-LT"/>
          </a:p>
        </p:txBody>
      </p:sp>
    </p:spTree>
    <p:extLst>
      <p:ext uri="{BB962C8B-B14F-4D97-AF65-F5344CB8AC3E}">
        <p14:creationId xmlns:p14="http://schemas.microsoft.com/office/powerpoint/2010/main" val="249794742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8547" y="365126"/>
            <a:ext cx="10868858" cy="1325563"/>
          </a:xfrm>
        </p:spPr>
        <p:txBody>
          <a:bodyPr/>
          <a:lstStyle/>
          <a:p>
            <a:r>
              <a:rPr lang="en-US"/>
              <a:t>Click to edit Master title style</a:t>
            </a:r>
            <a:endParaRPr lang="bg-BG"/>
          </a:p>
        </p:txBody>
      </p:sp>
      <p:sp>
        <p:nvSpPr>
          <p:cNvPr id="3" name="Text Placeholder 2"/>
          <p:cNvSpPr>
            <a:spLocks noGrp="1"/>
          </p:cNvSpPr>
          <p:nvPr>
            <p:ph type="body" idx="1"/>
          </p:nvPr>
        </p:nvSpPr>
        <p:spPr>
          <a:xfrm>
            <a:off x="868550" y="1681163"/>
            <a:ext cx="533160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8550" y="2505075"/>
            <a:ext cx="533160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6379547" y="1681163"/>
            <a:ext cx="535785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9547" y="2505075"/>
            <a:ext cx="535785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3"/>
          <p:cNvSpPr>
            <a:spLocks noGrp="1"/>
          </p:cNvSpPr>
          <p:nvPr>
            <p:ph type="dt" sz="half" idx="10"/>
          </p:nvPr>
        </p:nvSpPr>
        <p:spPr/>
        <p:txBody>
          <a:bodyPr/>
          <a:lstStyle>
            <a:lvl1pPr>
              <a:defRPr/>
            </a:lvl1pPr>
          </a:lstStyle>
          <a:p>
            <a:pPr>
              <a:defRPr/>
            </a:pPr>
            <a:fld id="{85370E77-0B69-47C6-8DB4-A12F0E201DF0}" type="datetime1">
              <a:rPr lang="bg-BG"/>
              <a:pPr>
                <a:defRPr/>
              </a:pPr>
              <a:t>3.9.2025 г.</a:t>
            </a:fld>
            <a:endParaRPr lang="bg-BG"/>
          </a:p>
        </p:txBody>
      </p:sp>
      <p:sp>
        <p:nvSpPr>
          <p:cNvPr id="8"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9" name="Slide Number Placeholder 5"/>
          <p:cNvSpPr>
            <a:spLocks noGrp="1"/>
          </p:cNvSpPr>
          <p:nvPr>
            <p:ph type="sldNum" sz="quarter" idx="12"/>
          </p:nvPr>
        </p:nvSpPr>
        <p:spPr/>
        <p:txBody>
          <a:bodyPr/>
          <a:lstStyle>
            <a:lvl1pPr>
              <a:defRPr/>
            </a:lvl1pPr>
          </a:lstStyle>
          <a:p>
            <a:pPr>
              <a:defRPr/>
            </a:pPr>
            <a:fld id="{6B2EA6BD-8086-409D-A83D-85B628627A00}" type="slidenum">
              <a:rPr lang="bg-BG" altLang="bg-BG"/>
              <a:pPr>
                <a:defRPr/>
              </a:pPr>
              <a:t>‹#›</a:t>
            </a:fld>
            <a:endParaRPr lang="bg-BG" altLang="bg-BG"/>
          </a:p>
        </p:txBody>
      </p:sp>
    </p:spTree>
    <p:extLst>
      <p:ext uri="{BB962C8B-B14F-4D97-AF65-F5344CB8AC3E}">
        <p14:creationId xmlns:p14="http://schemas.microsoft.com/office/powerpoint/2010/main" val="1415404149"/>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3"/>
          <p:cNvSpPr>
            <a:spLocks noGrp="1"/>
          </p:cNvSpPr>
          <p:nvPr>
            <p:ph type="dt" sz="half" idx="10"/>
          </p:nvPr>
        </p:nvSpPr>
        <p:spPr/>
        <p:txBody>
          <a:bodyPr/>
          <a:lstStyle>
            <a:lvl1pPr>
              <a:defRPr/>
            </a:lvl1pPr>
          </a:lstStyle>
          <a:p>
            <a:pPr>
              <a:defRPr/>
            </a:pPr>
            <a:fld id="{50805670-0677-4D62-8D88-021EE289B052}" type="datetime1">
              <a:rPr lang="bg-BG"/>
              <a:pPr>
                <a:defRPr/>
              </a:pPr>
              <a:t>3.9.2025 г.</a:t>
            </a:fld>
            <a:endParaRPr lang="bg-BG"/>
          </a:p>
        </p:txBody>
      </p:sp>
      <p:sp>
        <p:nvSpPr>
          <p:cNvPr id="4"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5" name="Slide Number Placeholder 5"/>
          <p:cNvSpPr>
            <a:spLocks noGrp="1"/>
          </p:cNvSpPr>
          <p:nvPr>
            <p:ph type="sldNum" sz="quarter" idx="12"/>
          </p:nvPr>
        </p:nvSpPr>
        <p:spPr/>
        <p:txBody>
          <a:bodyPr/>
          <a:lstStyle>
            <a:lvl1pPr>
              <a:defRPr/>
            </a:lvl1pPr>
          </a:lstStyle>
          <a:p>
            <a:pPr>
              <a:defRPr/>
            </a:pPr>
            <a:fld id="{2777AE18-FB1F-481C-8728-834512180B0A}" type="slidenum">
              <a:rPr lang="bg-BG" altLang="bg-BG"/>
              <a:pPr>
                <a:defRPr/>
              </a:pPr>
              <a:t>‹#›</a:t>
            </a:fld>
            <a:endParaRPr lang="bg-BG" altLang="bg-BG"/>
          </a:p>
        </p:txBody>
      </p:sp>
    </p:spTree>
    <p:extLst>
      <p:ext uri="{BB962C8B-B14F-4D97-AF65-F5344CB8AC3E}">
        <p14:creationId xmlns:p14="http://schemas.microsoft.com/office/powerpoint/2010/main" val="382540497"/>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75AAF2F-2B26-4235-A22E-34B6FD4EF91F}" type="datetime1">
              <a:rPr lang="bg-BG"/>
              <a:pPr>
                <a:defRPr/>
              </a:pPr>
              <a:t>3.9.2025 г.</a:t>
            </a:fld>
            <a:endParaRPr lang="bg-BG"/>
          </a:p>
        </p:txBody>
      </p:sp>
      <p:sp>
        <p:nvSpPr>
          <p:cNvPr id="3"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4" name="Slide Number Placeholder 5"/>
          <p:cNvSpPr>
            <a:spLocks noGrp="1"/>
          </p:cNvSpPr>
          <p:nvPr>
            <p:ph type="sldNum" sz="quarter" idx="12"/>
          </p:nvPr>
        </p:nvSpPr>
        <p:spPr/>
        <p:txBody>
          <a:bodyPr/>
          <a:lstStyle>
            <a:lvl1pPr>
              <a:defRPr/>
            </a:lvl1pPr>
          </a:lstStyle>
          <a:p>
            <a:pPr>
              <a:defRPr/>
            </a:pPr>
            <a:fld id="{D1B5C972-A497-4AA5-AFDF-182B1DDCD477}" type="slidenum">
              <a:rPr lang="bg-BG" altLang="bg-BG"/>
              <a:pPr>
                <a:defRPr/>
              </a:pPr>
              <a:t>‹#›</a:t>
            </a:fld>
            <a:endParaRPr lang="bg-BG" altLang="bg-BG"/>
          </a:p>
        </p:txBody>
      </p:sp>
    </p:spTree>
    <p:extLst>
      <p:ext uri="{BB962C8B-B14F-4D97-AF65-F5344CB8AC3E}">
        <p14:creationId xmlns:p14="http://schemas.microsoft.com/office/powerpoint/2010/main" val="3709791123"/>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8550" y="457200"/>
            <a:ext cx="4064883" cy="1600200"/>
          </a:xfrm>
        </p:spPr>
        <p:txBody>
          <a:bodyPr anchor="b"/>
          <a:lstStyle>
            <a:lvl1pPr>
              <a:defRPr sz="3200"/>
            </a:lvl1pPr>
          </a:lstStyle>
          <a:p>
            <a:r>
              <a:rPr lang="en-US"/>
              <a:t>Click to edit Master title style</a:t>
            </a:r>
            <a:endParaRPr lang="bg-BG"/>
          </a:p>
        </p:txBody>
      </p:sp>
      <p:sp>
        <p:nvSpPr>
          <p:cNvPr id="3" name="Content Placeholder 2"/>
          <p:cNvSpPr>
            <a:spLocks noGrp="1"/>
          </p:cNvSpPr>
          <p:nvPr>
            <p:ph idx="1"/>
          </p:nvPr>
        </p:nvSpPr>
        <p:spPr>
          <a:xfrm>
            <a:off x="5357858" y="987427"/>
            <a:ext cx="637954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868550" y="2057401"/>
            <a:ext cx="406488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A7EA1A9-707D-4266-99FB-3D806C080732}" type="datetime1">
              <a:rPr lang="bg-BG"/>
              <a:pPr>
                <a:defRPr/>
              </a:pPr>
              <a:t>3.9.2025 г.</a:t>
            </a:fld>
            <a:endParaRPr lang="bg-BG"/>
          </a:p>
        </p:txBody>
      </p:sp>
      <p:sp>
        <p:nvSpPr>
          <p:cNvPr id="6"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7" name="Slide Number Placeholder 5"/>
          <p:cNvSpPr>
            <a:spLocks noGrp="1"/>
          </p:cNvSpPr>
          <p:nvPr>
            <p:ph type="sldNum" sz="quarter" idx="12"/>
          </p:nvPr>
        </p:nvSpPr>
        <p:spPr/>
        <p:txBody>
          <a:bodyPr/>
          <a:lstStyle>
            <a:lvl1pPr>
              <a:defRPr/>
            </a:lvl1pPr>
          </a:lstStyle>
          <a:p>
            <a:pPr>
              <a:defRPr/>
            </a:pPr>
            <a:fld id="{D07391D4-A69C-4EDF-AA07-AA9E05122FC8}" type="slidenum">
              <a:rPr lang="bg-BG" altLang="bg-BG"/>
              <a:pPr>
                <a:defRPr/>
              </a:pPr>
              <a:t>‹#›</a:t>
            </a:fld>
            <a:endParaRPr lang="bg-BG" altLang="bg-BG"/>
          </a:p>
        </p:txBody>
      </p:sp>
    </p:spTree>
    <p:extLst>
      <p:ext uri="{BB962C8B-B14F-4D97-AF65-F5344CB8AC3E}">
        <p14:creationId xmlns:p14="http://schemas.microsoft.com/office/powerpoint/2010/main" val="43551201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8550" y="457200"/>
            <a:ext cx="4064883" cy="1600200"/>
          </a:xfrm>
        </p:spPr>
        <p:txBody>
          <a:bodyPr anchor="b"/>
          <a:lstStyle>
            <a:lvl1pPr>
              <a:defRPr sz="3200"/>
            </a:lvl1pPr>
          </a:lstStyle>
          <a:p>
            <a:r>
              <a:rPr lang="en-US"/>
              <a:t>Click to edit Master title style</a:t>
            </a:r>
            <a:endParaRPr lang="bg-BG"/>
          </a:p>
        </p:txBody>
      </p:sp>
      <p:sp>
        <p:nvSpPr>
          <p:cNvPr id="3" name="Picture Placeholder 2"/>
          <p:cNvSpPr>
            <a:spLocks noGrp="1"/>
          </p:cNvSpPr>
          <p:nvPr>
            <p:ph type="pic" idx="1"/>
          </p:nvPr>
        </p:nvSpPr>
        <p:spPr>
          <a:xfrm>
            <a:off x="5357858" y="987427"/>
            <a:ext cx="6379547"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a:p>
        </p:txBody>
      </p:sp>
      <p:sp>
        <p:nvSpPr>
          <p:cNvPr id="4" name="Text Placeholder 3"/>
          <p:cNvSpPr>
            <a:spLocks noGrp="1"/>
          </p:cNvSpPr>
          <p:nvPr>
            <p:ph type="body" sz="half" idx="2"/>
          </p:nvPr>
        </p:nvSpPr>
        <p:spPr>
          <a:xfrm>
            <a:off x="868550" y="2057401"/>
            <a:ext cx="406488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0389F2A-B5C5-46BD-878E-B7DD0B744BA1}" type="datetime1">
              <a:rPr lang="bg-BG"/>
              <a:pPr>
                <a:defRPr/>
              </a:pPr>
              <a:t>3.9.2025 г.</a:t>
            </a:fld>
            <a:endParaRPr lang="bg-BG"/>
          </a:p>
        </p:txBody>
      </p:sp>
      <p:sp>
        <p:nvSpPr>
          <p:cNvPr id="6" name="Footer Placeholder 4"/>
          <p:cNvSpPr>
            <a:spLocks noGrp="1"/>
          </p:cNvSpPr>
          <p:nvPr>
            <p:ph type="ftr" sz="quarter" idx="11"/>
          </p:nvPr>
        </p:nvSpPr>
        <p:spPr/>
        <p:txBody>
          <a:bodyPr/>
          <a:lstStyle>
            <a:lvl1pPr>
              <a:defRPr/>
            </a:lvl1pPr>
          </a:lstStyle>
          <a:p>
            <a:pPr>
              <a:defRPr/>
            </a:pPr>
            <a:r>
              <a:rPr lang="en-US"/>
              <a:t>Old Lisbon Monuments Overview, a painting by E. Gancheva</a:t>
            </a:r>
            <a:endParaRPr lang="bg-BG"/>
          </a:p>
        </p:txBody>
      </p:sp>
      <p:sp>
        <p:nvSpPr>
          <p:cNvPr id="7" name="Slide Number Placeholder 5"/>
          <p:cNvSpPr>
            <a:spLocks noGrp="1"/>
          </p:cNvSpPr>
          <p:nvPr>
            <p:ph type="sldNum" sz="quarter" idx="12"/>
          </p:nvPr>
        </p:nvSpPr>
        <p:spPr/>
        <p:txBody>
          <a:bodyPr/>
          <a:lstStyle>
            <a:lvl1pPr>
              <a:defRPr/>
            </a:lvl1pPr>
          </a:lstStyle>
          <a:p>
            <a:pPr>
              <a:defRPr/>
            </a:pPr>
            <a:fld id="{78992E0E-3086-4B2B-A838-D2DB1C9D7261}" type="slidenum">
              <a:rPr lang="bg-BG" altLang="bg-BG"/>
              <a:pPr>
                <a:defRPr/>
              </a:pPr>
              <a:t>‹#›</a:t>
            </a:fld>
            <a:endParaRPr lang="bg-BG" altLang="bg-BG"/>
          </a:p>
        </p:txBody>
      </p:sp>
    </p:spTree>
    <p:extLst>
      <p:ext uri="{BB962C8B-B14F-4D97-AF65-F5344CB8AC3E}">
        <p14:creationId xmlns:p14="http://schemas.microsoft.com/office/powerpoint/2010/main" val="3037191000"/>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10" Type="http://schemas.openxmlformats.org/officeDocument/2006/relationships/theme" Target="../theme/theme3.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theme" Target="../theme/theme4.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image" Target="../media/image7.png"/><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image" Target="../media/image6.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66775" y="365125"/>
            <a:ext cx="108680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bg-BG"/>
              <a:t>Click to edit Master title style</a:t>
            </a:r>
            <a:endParaRPr lang="bg-BG" altLang="bg-BG"/>
          </a:p>
        </p:txBody>
      </p:sp>
      <p:sp>
        <p:nvSpPr>
          <p:cNvPr id="1027" name="Text Placeholder 2"/>
          <p:cNvSpPr>
            <a:spLocks noGrp="1"/>
          </p:cNvSpPr>
          <p:nvPr>
            <p:ph type="body" idx="1"/>
          </p:nvPr>
        </p:nvSpPr>
        <p:spPr bwMode="auto">
          <a:xfrm>
            <a:off x="866775" y="1825625"/>
            <a:ext cx="108680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bg-BG"/>
              <a:t>Click to edit Master text styles</a:t>
            </a:r>
          </a:p>
          <a:p>
            <a:pPr lvl="1"/>
            <a:r>
              <a:rPr lang="en-US" altLang="bg-BG"/>
              <a:t>Second level</a:t>
            </a:r>
          </a:p>
          <a:p>
            <a:pPr lvl="2"/>
            <a:r>
              <a:rPr lang="en-US" altLang="bg-BG"/>
              <a:t>Third level</a:t>
            </a:r>
          </a:p>
          <a:p>
            <a:pPr lvl="3"/>
            <a:r>
              <a:rPr lang="en-US" altLang="bg-BG"/>
              <a:t>Fourth level</a:t>
            </a:r>
          </a:p>
          <a:p>
            <a:pPr lvl="4"/>
            <a:r>
              <a:rPr lang="en-US" altLang="bg-BG"/>
              <a:t>Fifth level</a:t>
            </a:r>
            <a:endParaRPr lang="bg-BG" altLang="bg-BG"/>
          </a:p>
        </p:txBody>
      </p:sp>
      <p:sp>
        <p:nvSpPr>
          <p:cNvPr id="4" name="Date Placeholder 3"/>
          <p:cNvSpPr>
            <a:spLocks noGrp="1"/>
          </p:cNvSpPr>
          <p:nvPr>
            <p:ph type="dt" sz="half" idx="2"/>
          </p:nvPr>
        </p:nvSpPr>
        <p:spPr>
          <a:xfrm>
            <a:off x="866775" y="6356350"/>
            <a:ext cx="2835275"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pPr>
              <a:defRPr/>
            </a:pPr>
            <a:fld id="{BCE075E8-20C1-49EA-A0DA-795857724C31}" type="datetime1">
              <a:rPr lang="bg-BG"/>
              <a:pPr>
                <a:defRPr/>
              </a:pPr>
              <a:t>3.9.2025 г.</a:t>
            </a:fld>
            <a:endParaRPr lang="bg-BG"/>
          </a:p>
        </p:txBody>
      </p:sp>
      <p:sp>
        <p:nvSpPr>
          <p:cNvPr id="5" name="Footer Placeholder 4"/>
          <p:cNvSpPr>
            <a:spLocks noGrp="1"/>
          </p:cNvSpPr>
          <p:nvPr>
            <p:ph type="ftr" sz="quarter" idx="3"/>
          </p:nvPr>
        </p:nvSpPr>
        <p:spPr>
          <a:xfrm>
            <a:off x="4173538" y="6356350"/>
            <a:ext cx="42545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pPr>
              <a:defRPr/>
            </a:pPr>
            <a:r>
              <a:rPr lang="en-US"/>
              <a:t>Old Lisbon Monuments Overview, a painting by E. Gancheva</a:t>
            </a:r>
            <a:endParaRPr lang="bg-BG"/>
          </a:p>
        </p:txBody>
      </p:sp>
      <p:sp>
        <p:nvSpPr>
          <p:cNvPr id="6" name="Slide Number Placeholder 5"/>
          <p:cNvSpPr>
            <a:spLocks noGrp="1"/>
          </p:cNvSpPr>
          <p:nvPr>
            <p:ph type="sldNum" sz="quarter" idx="4"/>
          </p:nvPr>
        </p:nvSpPr>
        <p:spPr>
          <a:xfrm>
            <a:off x="8899525" y="6356350"/>
            <a:ext cx="2835275"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Arial" charset="0"/>
                <a:cs typeface="Arial" charset="0"/>
              </a:defRPr>
            </a:lvl1pPr>
          </a:lstStyle>
          <a:p>
            <a:pPr>
              <a:defRPr/>
            </a:pPr>
            <a:fld id="{FFAABB13-C7F0-4558-B983-685234558A1F}" type="slidenum">
              <a:rPr lang="bg-BG" altLang="bg-BG"/>
              <a:pPr>
                <a:defRPr/>
              </a:pPr>
              <a:t>‹#›</a:t>
            </a:fld>
            <a:endParaRPr lang="bg-BG" altLang="bg-BG"/>
          </a:p>
        </p:txBody>
      </p:sp>
    </p:spTree>
  </p:cSld>
  <p:clrMap bg1="lt1" tx1="dk1" bg2="lt2" tx2="dk2" accent1="accent1" accent2="accent2" accent3="accent3" accent4="accent4" accent5="accent5" accent6="accent6" hlink="hlink" folHlink="folHlink"/>
  <p:sldLayoutIdLst>
    <p:sldLayoutId id="2147492429" r:id="rId1"/>
    <p:sldLayoutId id="2147492430" r:id="rId2"/>
    <p:sldLayoutId id="2147492431" r:id="rId3"/>
    <p:sldLayoutId id="2147492432" r:id="rId4"/>
    <p:sldLayoutId id="2147492433" r:id="rId5"/>
    <p:sldLayoutId id="2147492434" r:id="rId6"/>
    <p:sldLayoutId id="2147492435" r:id="rId7"/>
    <p:sldLayoutId id="2147492436" r:id="rId8"/>
    <p:sldLayoutId id="2147492437" r:id="rId9"/>
    <p:sldLayoutId id="2147492438" r:id="rId10"/>
    <p:sldLayoutId id="2147492439" r:id="rId11"/>
  </p:sldLayoutIdLst>
  <p:transition spd="slow">
    <p:wipe/>
  </p:transition>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2297113" y="609600"/>
            <a:ext cx="8610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a:t>
            </a:r>
          </a:p>
        </p:txBody>
      </p:sp>
      <p:sp>
        <p:nvSpPr>
          <p:cNvPr id="2051" name="Text Placeholder 2"/>
          <p:cNvSpPr>
            <a:spLocks noGrp="1"/>
          </p:cNvSpPr>
          <p:nvPr>
            <p:ph type="body" idx="1"/>
          </p:nvPr>
        </p:nvSpPr>
        <p:spPr bwMode="auto">
          <a:xfrm>
            <a:off x="306388" y="1143000"/>
            <a:ext cx="11988800" cy="524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0" y="6381750"/>
            <a:ext cx="3044825" cy="476250"/>
          </a:xfrm>
          <a:prstGeom prst="rect">
            <a:avLst/>
          </a:prstGeom>
        </p:spPr>
        <p:txBody>
          <a:bodyPr vert="horz" wrap="square" lIns="91440" tIns="45720" rIns="91440" bIns="45720" numCol="1" anchor="ctr" anchorCtr="0" compatLnSpc="1">
            <a:prstTxWarp prst="textNoShape">
              <a:avLst/>
            </a:prstTxWarp>
          </a:bodyPr>
          <a:lstStyle>
            <a:lvl1pPr eaLnBrk="1" hangingPunct="1">
              <a:defRPr sz="1050" b="1">
                <a:solidFill>
                  <a:prstClr val="black"/>
                </a:solidFill>
                <a:latin typeface="Arial"/>
                <a:cs typeface="Arial" panose="020B0604020202020204" pitchFamily="34" charset="0"/>
              </a:defRPr>
            </a:lvl1pPr>
          </a:lstStyle>
          <a:p>
            <a:pPr>
              <a:defRPr/>
            </a:pPr>
            <a:fld id="{F0D3F25C-2EA9-4F5A-8C2B-6BF1C9595BC3}" type="datetime1">
              <a:rPr lang="bg-BG" altLang="en-US"/>
              <a:pPr>
                <a:defRPr/>
              </a:pPr>
              <a:t>3.9.2025 г.</a:t>
            </a:fld>
            <a:endParaRPr lang="en-GB" altLang="en-US"/>
          </a:p>
          <a:p>
            <a:pPr>
              <a:defRPr/>
            </a:pPr>
            <a:r>
              <a:rPr lang="en-GB" altLang="en-US"/>
              <a:t>Originating Office</a:t>
            </a:r>
          </a:p>
        </p:txBody>
      </p:sp>
      <p:sp>
        <p:nvSpPr>
          <p:cNvPr id="5" name="Footer Placeholder 4"/>
          <p:cNvSpPr>
            <a:spLocks noGrp="1"/>
          </p:cNvSpPr>
          <p:nvPr>
            <p:ph type="ftr" sz="quarter" idx="3"/>
          </p:nvPr>
        </p:nvSpPr>
        <p:spPr>
          <a:xfrm>
            <a:off x="4305300" y="6492875"/>
            <a:ext cx="3990975" cy="365125"/>
          </a:xfrm>
          <a:prstGeom prst="rect">
            <a:avLst/>
          </a:prstGeom>
        </p:spPr>
        <p:txBody>
          <a:bodyPr vert="horz" lIns="91440" tIns="45720" rIns="91440" bIns="45720" rtlCol="0" anchor="ctr"/>
          <a:lstStyle>
            <a:lvl1pPr algn="ctr" eaLnBrk="1" fontAlgn="auto" hangingPunct="1">
              <a:spcBef>
                <a:spcPts val="0"/>
              </a:spcBef>
              <a:spcAft>
                <a:spcPts val="0"/>
              </a:spcAft>
              <a:defRPr sz="1050" b="1">
                <a:solidFill>
                  <a:srgbClr val="FF0000"/>
                </a:solidFill>
                <a:effectLst/>
                <a:latin typeface="Arial" panose="020B0604020202020204" pitchFamily="34" charset="0"/>
                <a:cs typeface="Arial" panose="020B0604020202020204" pitchFamily="34" charset="0"/>
              </a:defRPr>
            </a:lvl1pPr>
          </a:lstStyle>
          <a:p>
            <a:pPr>
              <a:defRPr/>
            </a:pPr>
            <a:r>
              <a:rPr lang="en-US"/>
              <a:t>Old Lisbon Monuments Overview, a painting by E. Gancheva</a:t>
            </a:r>
            <a:endParaRPr lang="en-GB"/>
          </a:p>
        </p:txBody>
      </p:sp>
      <p:sp>
        <p:nvSpPr>
          <p:cNvPr id="6" name="Slide Number Placeholder 5"/>
          <p:cNvSpPr>
            <a:spLocks noGrp="1"/>
          </p:cNvSpPr>
          <p:nvPr>
            <p:ph type="sldNum" sz="quarter" idx="4"/>
          </p:nvPr>
        </p:nvSpPr>
        <p:spPr>
          <a:xfrm>
            <a:off x="8296275" y="6492875"/>
            <a:ext cx="8509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000" b="1">
                <a:solidFill>
                  <a:srgbClr val="000000"/>
                </a:solidFill>
                <a:latin typeface="Arial" charset="0"/>
                <a:cs typeface="Arial" charset="0"/>
              </a:defRPr>
            </a:lvl1pPr>
          </a:lstStyle>
          <a:p>
            <a:pPr>
              <a:defRPr/>
            </a:pPr>
            <a:fld id="{73FA1843-5ED7-42E8-922C-F02685272F00}" type="slidenum">
              <a:rPr lang="en-GB" altLang="bg-BG"/>
              <a:pPr>
                <a:defRPr/>
              </a:pPr>
              <a:t>‹#›</a:t>
            </a:fld>
            <a:endParaRPr lang="en-GB" altLang="bg-BG"/>
          </a:p>
        </p:txBody>
      </p:sp>
      <p:sp>
        <p:nvSpPr>
          <p:cNvPr id="9" name="Rectangle 5"/>
          <p:cNvSpPr txBox="1">
            <a:spLocks noChangeArrowheads="1"/>
          </p:cNvSpPr>
          <p:nvPr/>
        </p:nvSpPr>
        <p:spPr bwMode="auto">
          <a:xfrm>
            <a:off x="9153525" y="6381750"/>
            <a:ext cx="3430588" cy="476250"/>
          </a:xfrm>
          <a:prstGeom prst="rect">
            <a:avLst/>
          </a:prstGeom>
          <a:no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auto" hangingPunct="1">
              <a:spcBef>
                <a:spcPts val="0"/>
              </a:spcBef>
              <a:spcAft>
                <a:spcPts val="0"/>
              </a:spcAft>
              <a:defRPr/>
            </a:pPr>
            <a:endParaRPr lang="en-US" altLang="en-US" sz="1050" b="1" dirty="0">
              <a:solidFill>
                <a:prstClr val="black"/>
              </a:solidFill>
              <a:latin typeface="Arial" panose="020B0604020202020204" pitchFamily="34" charset="0"/>
              <a:cs typeface="Arial" panose="020B0604020202020204" pitchFamily="34" charset="0"/>
            </a:endParaRPr>
          </a:p>
        </p:txBody>
      </p:sp>
      <p:sp>
        <p:nvSpPr>
          <p:cNvPr id="8" name="Rectangle 5"/>
          <p:cNvSpPr txBox="1">
            <a:spLocks noChangeArrowheads="1"/>
          </p:cNvSpPr>
          <p:nvPr/>
        </p:nvSpPr>
        <p:spPr bwMode="auto">
          <a:xfrm>
            <a:off x="10460038" y="6324600"/>
            <a:ext cx="2187575" cy="476250"/>
          </a:xfrm>
          <a:prstGeom prst="rect">
            <a:avLst/>
          </a:prstGeom>
          <a:no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sz="750" b="1" dirty="0">
                <a:solidFill>
                  <a:prstClr val="black"/>
                </a:solidFill>
              </a:rPr>
              <a:t>ACT - Improving today, </a:t>
            </a:r>
          </a:p>
          <a:p>
            <a:pPr>
              <a:defRPr/>
            </a:pPr>
            <a:r>
              <a:rPr lang="en-US" sz="750" b="1" dirty="0">
                <a:solidFill>
                  <a:prstClr val="black"/>
                </a:solidFill>
              </a:rPr>
              <a:t>Shaping tomorrow, </a:t>
            </a:r>
          </a:p>
          <a:p>
            <a:pPr>
              <a:defRPr/>
            </a:pPr>
            <a:r>
              <a:rPr lang="en-US" sz="750" b="1" dirty="0">
                <a:solidFill>
                  <a:prstClr val="black"/>
                </a:solidFill>
              </a:rPr>
              <a:t>Bridging the two</a:t>
            </a:r>
          </a:p>
        </p:txBody>
      </p:sp>
    </p:spTree>
  </p:cSld>
  <p:clrMap bg1="lt1" tx1="dk1" bg2="lt2" tx2="dk2" accent1="accent1" accent2="accent2" accent3="accent3" accent4="accent4" accent5="accent5" accent6="accent6" hlink="hlink" folHlink="folHlink"/>
  <p:sldLayoutIdLst>
    <p:sldLayoutId id="2147492452" r:id="rId1"/>
    <p:sldLayoutId id="2147492453" r:id="rId2"/>
    <p:sldLayoutId id="2147492454" r:id="rId3"/>
    <p:sldLayoutId id="2147492455" r:id="rId4"/>
    <p:sldLayoutId id="2147492456" r:id="rId5"/>
    <p:sldLayoutId id="2147492457" r:id="rId6"/>
    <p:sldLayoutId id="2147492458" r:id="rId7"/>
    <p:sldLayoutId id="2147492459" r:id="rId8"/>
    <p:sldLayoutId id="2147492460" r:id="rId9"/>
  </p:sldLayoutIdLst>
  <p:transition spd="slow">
    <p:wipe/>
  </p:transition>
  <p:hf hdr="0" ftr="0" dt="0"/>
  <p:txStyles>
    <p:titleStyle>
      <a:lvl1pPr algn="ctr" rtl="0" eaLnBrk="0" fontAlgn="base" hangingPunct="0">
        <a:spcBef>
          <a:spcPct val="0"/>
        </a:spcBef>
        <a:spcAft>
          <a:spcPct val="0"/>
        </a:spcAft>
        <a:defRPr sz="2800" b="1"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342900" algn="ctr" rtl="0" eaLnBrk="1" fontAlgn="base" hangingPunct="1">
        <a:spcBef>
          <a:spcPct val="0"/>
        </a:spcBef>
        <a:spcAft>
          <a:spcPct val="0"/>
        </a:spcAft>
        <a:defRPr sz="2850" b="1">
          <a:solidFill>
            <a:schemeClr val="tx1"/>
          </a:solidFill>
          <a:latin typeface="Arial" panose="020B0604020202020204" pitchFamily="34" charset="0"/>
          <a:cs typeface="Arial" panose="020B0604020202020204" pitchFamily="34" charset="0"/>
        </a:defRPr>
      </a:lvl6pPr>
      <a:lvl7pPr marL="685800" algn="ctr" rtl="0" eaLnBrk="1" fontAlgn="base" hangingPunct="1">
        <a:spcBef>
          <a:spcPct val="0"/>
        </a:spcBef>
        <a:spcAft>
          <a:spcPct val="0"/>
        </a:spcAft>
        <a:defRPr sz="2850" b="1">
          <a:solidFill>
            <a:schemeClr val="tx1"/>
          </a:solidFill>
          <a:latin typeface="Arial" panose="020B0604020202020204" pitchFamily="34" charset="0"/>
          <a:cs typeface="Arial" panose="020B0604020202020204" pitchFamily="34" charset="0"/>
        </a:defRPr>
      </a:lvl7pPr>
      <a:lvl8pPr marL="1028700" algn="ctr" rtl="0" eaLnBrk="1" fontAlgn="base" hangingPunct="1">
        <a:spcBef>
          <a:spcPct val="0"/>
        </a:spcBef>
        <a:spcAft>
          <a:spcPct val="0"/>
        </a:spcAft>
        <a:defRPr sz="2850" b="1">
          <a:solidFill>
            <a:schemeClr val="tx1"/>
          </a:solidFill>
          <a:latin typeface="Arial" panose="020B0604020202020204" pitchFamily="34" charset="0"/>
          <a:cs typeface="Arial" panose="020B0604020202020204" pitchFamily="34" charset="0"/>
        </a:defRPr>
      </a:lvl8pPr>
      <a:lvl9pPr marL="1371600" algn="ctr" rtl="0" eaLnBrk="1" fontAlgn="base" hangingPunct="1">
        <a:spcBef>
          <a:spcPct val="0"/>
        </a:spcBef>
        <a:spcAft>
          <a:spcPct val="0"/>
        </a:spcAft>
        <a:defRPr sz="2850" b="1">
          <a:solidFill>
            <a:schemeClr val="tx1"/>
          </a:solidFill>
          <a:latin typeface="Arial" panose="020B0604020202020204" pitchFamily="34" charset="0"/>
          <a:cs typeface="Arial" panose="020B0604020202020204" pitchFamily="34" charset="0"/>
        </a:defRPr>
      </a:lvl9pPr>
    </p:titleStyle>
    <p:bodyStyle>
      <a:lvl1pPr marL="257175" indent="-257175" algn="l" rtl="0" eaLnBrk="0" fontAlgn="base" hangingPunct="0">
        <a:spcBef>
          <a:spcPct val="20000"/>
        </a:spcBef>
        <a:spcAft>
          <a:spcPct val="0"/>
        </a:spcAft>
        <a:buFont typeface="Arial" pitchFamily="34" charset="0"/>
        <a:buChar char="•"/>
        <a:defRPr kern="1200">
          <a:solidFill>
            <a:schemeClr val="tx1"/>
          </a:solidFill>
          <a:latin typeface="Arial" panose="020B060402020202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itchFamily="34" charset="0"/>
        <a:buChar char="–"/>
        <a:defRPr kern="1200">
          <a:solidFill>
            <a:schemeClr val="tx1"/>
          </a:solidFill>
          <a:latin typeface="Arial" panose="020B060402020202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itchFamily="34" charset="0"/>
        <a:buChar char="–"/>
        <a:defRPr sz="1500" kern="1200">
          <a:solidFill>
            <a:schemeClr val="tx1"/>
          </a:solidFill>
          <a:latin typeface="Arial" panose="020B060402020202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itchFamily="34" charset="0"/>
        <a:buChar char="»"/>
        <a:defRPr sz="15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2297113" y="609600"/>
            <a:ext cx="8610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a:t>
            </a:r>
          </a:p>
        </p:txBody>
      </p:sp>
      <p:sp>
        <p:nvSpPr>
          <p:cNvPr id="3075" name="Text Placeholder 2"/>
          <p:cNvSpPr>
            <a:spLocks noGrp="1"/>
          </p:cNvSpPr>
          <p:nvPr>
            <p:ph type="body" idx="1"/>
          </p:nvPr>
        </p:nvSpPr>
        <p:spPr bwMode="auto">
          <a:xfrm>
            <a:off x="306388" y="1143000"/>
            <a:ext cx="11988800" cy="524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0" y="6381750"/>
            <a:ext cx="3044825" cy="476250"/>
          </a:xfrm>
          <a:prstGeom prst="rect">
            <a:avLst/>
          </a:prstGeom>
        </p:spPr>
        <p:txBody>
          <a:bodyPr vert="horz" wrap="square" lIns="91440" tIns="45720" rIns="91440" bIns="45720" numCol="1" anchor="ctr" anchorCtr="0" compatLnSpc="1">
            <a:prstTxWarp prst="textNoShape">
              <a:avLst/>
            </a:prstTxWarp>
          </a:bodyPr>
          <a:lstStyle>
            <a:lvl1pPr eaLnBrk="1" hangingPunct="1">
              <a:defRPr sz="1050" b="1">
                <a:solidFill>
                  <a:prstClr val="black"/>
                </a:solidFill>
                <a:latin typeface="Arial"/>
                <a:cs typeface="Arial" panose="020B0604020202020204" pitchFamily="34" charset="0"/>
              </a:defRPr>
            </a:lvl1pPr>
          </a:lstStyle>
          <a:p>
            <a:pPr>
              <a:defRPr/>
            </a:pPr>
            <a:fld id="{42E16E18-360A-4C62-91AB-5E3BFB8E5763}" type="datetime1">
              <a:rPr lang="bg-BG" altLang="en-US"/>
              <a:pPr>
                <a:defRPr/>
              </a:pPr>
              <a:t>3.9.2025 г.</a:t>
            </a:fld>
            <a:endParaRPr lang="en-GB" altLang="en-US"/>
          </a:p>
          <a:p>
            <a:pPr>
              <a:defRPr/>
            </a:pPr>
            <a:r>
              <a:rPr lang="en-GB" altLang="en-US"/>
              <a:t>Originating Office</a:t>
            </a:r>
          </a:p>
        </p:txBody>
      </p:sp>
      <p:sp>
        <p:nvSpPr>
          <p:cNvPr id="5" name="Footer Placeholder 4"/>
          <p:cNvSpPr>
            <a:spLocks noGrp="1"/>
          </p:cNvSpPr>
          <p:nvPr>
            <p:ph type="ftr" sz="quarter" idx="3"/>
          </p:nvPr>
        </p:nvSpPr>
        <p:spPr>
          <a:xfrm>
            <a:off x="4305300" y="6492875"/>
            <a:ext cx="3990975" cy="365125"/>
          </a:xfrm>
          <a:prstGeom prst="rect">
            <a:avLst/>
          </a:prstGeom>
        </p:spPr>
        <p:txBody>
          <a:bodyPr vert="horz" lIns="91440" tIns="45720" rIns="91440" bIns="45720" rtlCol="0" anchor="ctr"/>
          <a:lstStyle>
            <a:lvl1pPr algn="ctr" eaLnBrk="1" fontAlgn="auto" hangingPunct="1">
              <a:spcBef>
                <a:spcPts val="0"/>
              </a:spcBef>
              <a:spcAft>
                <a:spcPts val="0"/>
              </a:spcAft>
              <a:defRPr sz="1050" b="1">
                <a:solidFill>
                  <a:srgbClr val="FF0000"/>
                </a:solidFill>
                <a:effectLst/>
                <a:latin typeface="Arial" panose="020B0604020202020204" pitchFamily="34" charset="0"/>
                <a:cs typeface="Arial" panose="020B0604020202020204" pitchFamily="34" charset="0"/>
              </a:defRPr>
            </a:lvl1pPr>
          </a:lstStyle>
          <a:p>
            <a:pPr>
              <a:defRPr/>
            </a:pPr>
            <a:r>
              <a:rPr lang="en-US"/>
              <a:t>Old Lisbon Monuments Overview, a painting by E. Gancheva</a:t>
            </a:r>
            <a:endParaRPr lang="en-GB"/>
          </a:p>
        </p:txBody>
      </p:sp>
      <p:sp>
        <p:nvSpPr>
          <p:cNvPr id="6" name="Slide Number Placeholder 5"/>
          <p:cNvSpPr>
            <a:spLocks noGrp="1"/>
          </p:cNvSpPr>
          <p:nvPr>
            <p:ph type="sldNum" sz="quarter" idx="4"/>
          </p:nvPr>
        </p:nvSpPr>
        <p:spPr>
          <a:xfrm>
            <a:off x="8296275" y="6492875"/>
            <a:ext cx="8509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000" b="1">
                <a:solidFill>
                  <a:srgbClr val="000000"/>
                </a:solidFill>
                <a:latin typeface="Arial" charset="0"/>
                <a:cs typeface="Arial" charset="0"/>
              </a:defRPr>
            </a:lvl1pPr>
          </a:lstStyle>
          <a:p>
            <a:pPr>
              <a:defRPr/>
            </a:pPr>
            <a:fld id="{B38E64D7-BE49-42FD-ADB0-18685CD359F5}" type="slidenum">
              <a:rPr lang="en-GB" altLang="bg-BG"/>
              <a:pPr>
                <a:defRPr/>
              </a:pPr>
              <a:t>‹#›</a:t>
            </a:fld>
            <a:endParaRPr lang="en-GB" altLang="bg-BG"/>
          </a:p>
        </p:txBody>
      </p:sp>
      <p:sp>
        <p:nvSpPr>
          <p:cNvPr id="9" name="Rectangle 5"/>
          <p:cNvSpPr txBox="1">
            <a:spLocks noChangeArrowheads="1"/>
          </p:cNvSpPr>
          <p:nvPr/>
        </p:nvSpPr>
        <p:spPr bwMode="auto">
          <a:xfrm>
            <a:off x="9153525" y="6381750"/>
            <a:ext cx="3430588" cy="476250"/>
          </a:xfrm>
          <a:prstGeom prst="rect">
            <a:avLst/>
          </a:prstGeom>
          <a:no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auto" hangingPunct="1">
              <a:spcBef>
                <a:spcPts val="0"/>
              </a:spcBef>
              <a:spcAft>
                <a:spcPts val="0"/>
              </a:spcAft>
              <a:defRPr/>
            </a:pPr>
            <a:endParaRPr lang="en-US" altLang="en-US" sz="1050" b="1" dirty="0">
              <a:solidFill>
                <a:prstClr val="black"/>
              </a:solidFill>
              <a:latin typeface="Arial" panose="020B0604020202020204" pitchFamily="34" charset="0"/>
              <a:cs typeface="Arial" panose="020B0604020202020204" pitchFamily="34" charset="0"/>
            </a:endParaRPr>
          </a:p>
        </p:txBody>
      </p:sp>
      <p:sp>
        <p:nvSpPr>
          <p:cNvPr id="8" name="Rectangle 5"/>
          <p:cNvSpPr txBox="1">
            <a:spLocks noChangeArrowheads="1"/>
          </p:cNvSpPr>
          <p:nvPr/>
        </p:nvSpPr>
        <p:spPr bwMode="auto">
          <a:xfrm>
            <a:off x="10460038" y="6324600"/>
            <a:ext cx="2187575" cy="476250"/>
          </a:xfrm>
          <a:prstGeom prst="rect">
            <a:avLst/>
          </a:prstGeom>
          <a:no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sz="750" b="1" dirty="0">
                <a:solidFill>
                  <a:prstClr val="black"/>
                </a:solidFill>
              </a:rPr>
              <a:t>ACT - Improving today, </a:t>
            </a:r>
          </a:p>
          <a:p>
            <a:pPr>
              <a:defRPr/>
            </a:pPr>
            <a:r>
              <a:rPr lang="en-US" sz="750" b="1" dirty="0">
                <a:solidFill>
                  <a:prstClr val="black"/>
                </a:solidFill>
              </a:rPr>
              <a:t>Shaping tomorrow, </a:t>
            </a:r>
          </a:p>
          <a:p>
            <a:pPr>
              <a:defRPr/>
            </a:pPr>
            <a:r>
              <a:rPr lang="en-US" sz="750" b="1" dirty="0">
                <a:solidFill>
                  <a:prstClr val="black"/>
                </a:solidFill>
              </a:rPr>
              <a:t>Bridging the two</a:t>
            </a:r>
          </a:p>
        </p:txBody>
      </p:sp>
    </p:spTree>
  </p:cSld>
  <p:clrMap bg1="lt1" tx1="dk1" bg2="lt2" tx2="dk2" accent1="accent1" accent2="accent2" accent3="accent3" accent4="accent4" accent5="accent5" accent6="accent6" hlink="hlink" folHlink="folHlink"/>
  <p:sldLayoutIdLst>
    <p:sldLayoutId id="2147492461" r:id="rId1"/>
    <p:sldLayoutId id="2147492462" r:id="rId2"/>
    <p:sldLayoutId id="2147492463" r:id="rId3"/>
    <p:sldLayoutId id="2147492464" r:id="rId4"/>
    <p:sldLayoutId id="2147492465" r:id="rId5"/>
    <p:sldLayoutId id="2147492466" r:id="rId6"/>
    <p:sldLayoutId id="2147492467" r:id="rId7"/>
    <p:sldLayoutId id="2147492468" r:id="rId8"/>
    <p:sldLayoutId id="2147492469" r:id="rId9"/>
  </p:sldLayoutIdLst>
  <p:transition spd="slow">
    <p:wipe/>
  </p:transition>
  <p:hf hdr="0" ftr="0" dt="0"/>
  <p:txStyles>
    <p:titleStyle>
      <a:lvl1pPr algn="ctr" rtl="0" eaLnBrk="0" fontAlgn="base" hangingPunct="0">
        <a:spcBef>
          <a:spcPct val="0"/>
        </a:spcBef>
        <a:spcAft>
          <a:spcPct val="0"/>
        </a:spcAft>
        <a:defRPr sz="2800" b="1"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342900" algn="ctr" rtl="0" eaLnBrk="1" fontAlgn="base" hangingPunct="1">
        <a:spcBef>
          <a:spcPct val="0"/>
        </a:spcBef>
        <a:spcAft>
          <a:spcPct val="0"/>
        </a:spcAft>
        <a:defRPr sz="2850" b="1">
          <a:solidFill>
            <a:schemeClr val="tx1"/>
          </a:solidFill>
          <a:latin typeface="Arial" panose="020B0604020202020204" pitchFamily="34" charset="0"/>
          <a:cs typeface="Arial" panose="020B0604020202020204" pitchFamily="34" charset="0"/>
        </a:defRPr>
      </a:lvl6pPr>
      <a:lvl7pPr marL="685800" algn="ctr" rtl="0" eaLnBrk="1" fontAlgn="base" hangingPunct="1">
        <a:spcBef>
          <a:spcPct val="0"/>
        </a:spcBef>
        <a:spcAft>
          <a:spcPct val="0"/>
        </a:spcAft>
        <a:defRPr sz="2850" b="1">
          <a:solidFill>
            <a:schemeClr val="tx1"/>
          </a:solidFill>
          <a:latin typeface="Arial" panose="020B0604020202020204" pitchFamily="34" charset="0"/>
          <a:cs typeface="Arial" panose="020B0604020202020204" pitchFamily="34" charset="0"/>
        </a:defRPr>
      </a:lvl7pPr>
      <a:lvl8pPr marL="1028700" algn="ctr" rtl="0" eaLnBrk="1" fontAlgn="base" hangingPunct="1">
        <a:spcBef>
          <a:spcPct val="0"/>
        </a:spcBef>
        <a:spcAft>
          <a:spcPct val="0"/>
        </a:spcAft>
        <a:defRPr sz="2850" b="1">
          <a:solidFill>
            <a:schemeClr val="tx1"/>
          </a:solidFill>
          <a:latin typeface="Arial" panose="020B0604020202020204" pitchFamily="34" charset="0"/>
          <a:cs typeface="Arial" panose="020B0604020202020204" pitchFamily="34" charset="0"/>
        </a:defRPr>
      </a:lvl8pPr>
      <a:lvl9pPr marL="1371600" algn="ctr" rtl="0" eaLnBrk="1" fontAlgn="base" hangingPunct="1">
        <a:spcBef>
          <a:spcPct val="0"/>
        </a:spcBef>
        <a:spcAft>
          <a:spcPct val="0"/>
        </a:spcAft>
        <a:defRPr sz="2850" b="1">
          <a:solidFill>
            <a:schemeClr val="tx1"/>
          </a:solidFill>
          <a:latin typeface="Arial" panose="020B0604020202020204" pitchFamily="34" charset="0"/>
          <a:cs typeface="Arial" panose="020B0604020202020204" pitchFamily="34" charset="0"/>
        </a:defRPr>
      </a:lvl9pPr>
    </p:titleStyle>
    <p:bodyStyle>
      <a:lvl1pPr marL="257175" indent="-257175" algn="l" rtl="0" eaLnBrk="0" fontAlgn="base" hangingPunct="0">
        <a:spcBef>
          <a:spcPct val="20000"/>
        </a:spcBef>
        <a:spcAft>
          <a:spcPct val="0"/>
        </a:spcAft>
        <a:buFont typeface="Arial" pitchFamily="34" charset="0"/>
        <a:buChar char="•"/>
        <a:defRPr kern="1200">
          <a:solidFill>
            <a:schemeClr val="tx1"/>
          </a:solidFill>
          <a:latin typeface="Arial" panose="020B060402020202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itchFamily="34" charset="0"/>
        <a:buChar char="–"/>
        <a:defRPr kern="1200">
          <a:solidFill>
            <a:schemeClr val="tx1"/>
          </a:solidFill>
          <a:latin typeface="Arial" panose="020B060402020202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itchFamily="34" charset="0"/>
        <a:buChar char="–"/>
        <a:defRPr sz="1500" kern="1200">
          <a:solidFill>
            <a:schemeClr val="tx1"/>
          </a:solidFill>
          <a:latin typeface="Arial" panose="020B060402020202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itchFamily="34" charset="0"/>
        <a:buChar char="»"/>
        <a:defRPr sz="15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1155700" y="274638"/>
            <a:ext cx="102901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lt-LT"/>
              <a:t>Click to edit Master title style</a:t>
            </a:r>
          </a:p>
        </p:txBody>
      </p:sp>
      <p:sp>
        <p:nvSpPr>
          <p:cNvPr id="4099" name="Text Placeholder 2"/>
          <p:cNvSpPr>
            <a:spLocks noGrp="1"/>
          </p:cNvSpPr>
          <p:nvPr>
            <p:ph type="body" idx="1"/>
          </p:nvPr>
        </p:nvSpPr>
        <p:spPr bwMode="auto">
          <a:xfrm>
            <a:off x="630238" y="1600200"/>
            <a:ext cx="113411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lt-LT"/>
              <a:t>Click to edit Master text styles</a:t>
            </a:r>
          </a:p>
          <a:p>
            <a:pPr lvl="1"/>
            <a:r>
              <a:rPr lang="en-US" altLang="lt-LT"/>
              <a:t>Second level</a:t>
            </a:r>
          </a:p>
          <a:p>
            <a:pPr lvl="2"/>
            <a:r>
              <a:rPr lang="en-US" altLang="lt-LT"/>
              <a:t>Third level</a:t>
            </a:r>
          </a:p>
          <a:p>
            <a:pPr lvl="3"/>
            <a:r>
              <a:rPr lang="en-US" altLang="lt-LT"/>
              <a:t>Fourth level</a:t>
            </a:r>
          </a:p>
          <a:p>
            <a:pPr lvl="4"/>
            <a:r>
              <a:rPr lang="en-US" altLang="lt-LT"/>
              <a:t>Fifth level</a:t>
            </a:r>
          </a:p>
        </p:txBody>
      </p:sp>
      <p:sp>
        <p:nvSpPr>
          <p:cNvPr id="4" name="Date Placeholder 3"/>
          <p:cNvSpPr>
            <a:spLocks noGrp="1"/>
          </p:cNvSpPr>
          <p:nvPr>
            <p:ph type="dt" sz="half" idx="2"/>
          </p:nvPr>
        </p:nvSpPr>
        <p:spPr>
          <a:xfrm>
            <a:off x="630238" y="6356350"/>
            <a:ext cx="29400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CCED2199-DE4C-4811-8A81-72076D416BD1}" type="datetime1">
              <a:rPr lang="en-US"/>
              <a:pPr>
                <a:defRPr/>
              </a:pPr>
              <a:t>9/3/2025</a:t>
            </a:fld>
            <a:endParaRPr lang="en-US"/>
          </a:p>
        </p:txBody>
      </p:sp>
      <p:sp>
        <p:nvSpPr>
          <p:cNvPr id="5" name="Footer Placeholder 4"/>
          <p:cNvSpPr>
            <a:spLocks noGrp="1"/>
          </p:cNvSpPr>
          <p:nvPr>
            <p:ph type="ftr" sz="quarter" idx="3"/>
          </p:nvPr>
        </p:nvSpPr>
        <p:spPr>
          <a:xfrm>
            <a:off x="4305300" y="6356350"/>
            <a:ext cx="399097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9031288" y="6356350"/>
            <a:ext cx="29400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cs typeface="Arial" charset="0"/>
              </a:defRPr>
            </a:lvl1pPr>
          </a:lstStyle>
          <a:p>
            <a:pPr>
              <a:defRPr/>
            </a:pPr>
            <a:fld id="{8A19F090-8185-4595-9A29-59A2C5E1AEB4}" type="slidenum">
              <a:rPr lang="en-US" altLang="lt-LT"/>
              <a:pPr>
                <a:defRPr/>
              </a:pPr>
              <a:t>‹#›</a:t>
            </a:fld>
            <a:endParaRPr lang="en-US" altLang="lt-LT"/>
          </a:p>
        </p:txBody>
      </p:sp>
      <p:pic>
        <p:nvPicPr>
          <p:cNvPr id="4103" name="Picture 5" descr="Nato"/>
          <p:cNvPicPr>
            <a:picLocks noChangeAspect="1" noChangeArrowheads="1"/>
          </p:cNvPicPr>
          <p:nvPr userDrawn="1"/>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410825" y="44450"/>
            <a:ext cx="2206625"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3"/>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03238" y="274638"/>
            <a:ext cx="15970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92440" r:id="rId1"/>
    <p:sldLayoutId id="2147492441" r:id="rId2"/>
    <p:sldLayoutId id="2147492442" r:id="rId3"/>
    <p:sldLayoutId id="2147492443" r:id="rId4"/>
    <p:sldLayoutId id="2147492444" r:id="rId5"/>
    <p:sldLayoutId id="2147492445" r:id="rId6"/>
    <p:sldLayoutId id="2147492446" r:id="rId7"/>
    <p:sldLayoutId id="2147492447" r:id="rId8"/>
    <p:sldLayoutId id="2147492448" r:id="rId9"/>
    <p:sldLayoutId id="2147492449" r:id="rId10"/>
    <p:sldLayoutId id="2147492450" r:id="rId11"/>
    <p:sldLayoutId id="2147492451" r:id="rId12"/>
  </p:sldLayoutIdLst>
  <p:transition spd="slow">
    <p:wip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3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3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6732" y="96607"/>
            <a:ext cx="10868025" cy="1052512"/>
          </a:xfrm>
        </p:spPr>
        <p:txBody>
          <a:bodyPr>
            <a:normAutofit fontScale="90000"/>
          </a:bodyPr>
          <a:lstStyle/>
          <a:p>
            <a:pPr>
              <a:defRPr/>
            </a:pPr>
            <a:r>
              <a:rPr lang="en-CA" b="1" dirty="0">
                <a:solidFill>
                  <a:srgbClr val="C00000"/>
                </a:solidFill>
                <a:effectLst>
                  <a:outerShdw blurRad="38100" dist="38100" dir="2700000" algn="tl">
                    <a:srgbClr val="000000">
                      <a:alpha val="43137"/>
                    </a:srgbClr>
                  </a:outerShdw>
                </a:effectLst>
                <a:latin typeface="Arial Black" pitchFamily="34" charset="0"/>
              </a:rPr>
              <a:t>STANAG 6001 </a:t>
            </a:r>
            <a:r>
              <a:rPr lang="hr-HR" b="1" dirty="0" err="1">
                <a:solidFill>
                  <a:srgbClr val="C00000"/>
                </a:solidFill>
                <a:effectLst>
                  <a:outerShdw blurRad="38100" dist="38100" dir="2700000" algn="tl">
                    <a:srgbClr val="000000">
                      <a:alpha val="43137"/>
                    </a:srgbClr>
                  </a:outerShdw>
                </a:effectLst>
                <a:latin typeface="Arial Black" pitchFamily="34" charset="0"/>
              </a:rPr>
              <a:t>Working</a:t>
            </a:r>
            <a:r>
              <a:rPr lang="en-CA" b="1" dirty="0">
                <a:solidFill>
                  <a:srgbClr val="C00000"/>
                </a:solidFill>
                <a:effectLst>
                  <a:outerShdw blurRad="38100" dist="38100" dir="2700000" algn="tl">
                    <a:srgbClr val="000000">
                      <a:alpha val="43137"/>
                    </a:srgbClr>
                  </a:outerShdw>
                </a:effectLst>
                <a:latin typeface="Arial Black" pitchFamily="34" charset="0"/>
              </a:rPr>
              <a:t> Group</a:t>
            </a:r>
            <a:r>
              <a:rPr lang="en-CA" dirty="0"/>
              <a:t/>
            </a:r>
            <a:br>
              <a:rPr lang="en-CA" dirty="0"/>
            </a:br>
            <a:endParaRPr lang="en-CA" dirty="0"/>
          </a:p>
        </p:txBody>
      </p:sp>
      <p:sp>
        <p:nvSpPr>
          <p:cNvPr id="3" name="Content Placeholder 2"/>
          <p:cNvSpPr>
            <a:spLocks noGrp="1"/>
          </p:cNvSpPr>
          <p:nvPr>
            <p:ph idx="1"/>
          </p:nvPr>
        </p:nvSpPr>
        <p:spPr>
          <a:xfrm>
            <a:off x="422652" y="890040"/>
            <a:ext cx="11998815" cy="5754336"/>
          </a:xfrm>
        </p:spPr>
        <p:txBody>
          <a:bodyPr>
            <a:normAutofit lnSpcReduction="10000"/>
          </a:bodyPr>
          <a:lstStyle/>
          <a:p>
            <a:pPr marL="0" indent="0">
              <a:buNone/>
              <a:defRPr/>
            </a:pPr>
            <a:r>
              <a:rPr lang="en-CA" sz="3100" dirty="0"/>
              <a:t>		         	</a:t>
            </a:r>
            <a:endParaRPr lang="hr-HR" sz="3100" dirty="0"/>
          </a:p>
          <a:p>
            <a:pPr marL="0" indent="0" algn="just">
              <a:buNone/>
              <a:defRPr/>
            </a:pPr>
            <a:r>
              <a:rPr lang="en-CA" sz="2800" b="1" u="sng" dirty="0"/>
              <a:t>Background:</a:t>
            </a:r>
          </a:p>
          <a:p>
            <a:pPr algn="just">
              <a:defRPr/>
            </a:pPr>
            <a:r>
              <a:rPr lang="en-CA" sz="2800" dirty="0"/>
              <a:t>Periodic reviews of STANAGs are expected by NSO</a:t>
            </a:r>
          </a:p>
          <a:p>
            <a:pPr algn="just">
              <a:defRPr/>
            </a:pPr>
            <a:r>
              <a:rPr lang="en-CA" sz="2800" dirty="0"/>
              <a:t>Inconsistencies in French STANAG led to opportunity to review both Eng. &amp; Fre</a:t>
            </a:r>
          </a:p>
          <a:p>
            <a:pPr algn="just">
              <a:defRPr/>
            </a:pPr>
            <a:endParaRPr lang="en-CA" sz="2800" dirty="0"/>
          </a:p>
          <a:p>
            <a:pPr algn="just">
              <a:defRPr/>
            </a:pPr>
            <a:r>
              <a:rPr lang="en-CA" sz="2800" dirty="0"/>
              <a:t>Need to modernise contexts of language use, genres (social media, etc.)</a:t>
            </a:r>
          </a:p>
          <a:p>
            <a:pPr algn="just">
              <a:defRPr/>
            </a:pPr>
            <a:r>
              <a:rPr lang="en-CA" sz="2800" dirty="0"/>
              <a:t>Ongoing discussion on the NS as reference point at BILC &amp; in academia</a:t>
            </a:r>
          </a:p>
          <a:p>
            <a:pPr algn="just">
              <a:defRPr/>
            </a:pPr>
            <a:r>
              <a:rPr lang="en-CA" sz="2800" dirty="0"/>
              <a:t>More general military, multi-national contexts of language use</a:t>
            </a:r>
          </a:p>
          <a:p>
            <a:pPr algn="just">
              <a:defRPr/>
            </a:pPr>
            <a:endParaRPr lang="en-CA" sz="2800" dirty="0"/>
          </a:p>
          <a:p>
            <a:pPr algn="just">
              <a:defRPr/>
            </a:pPr>
            <a:r>
              <a:rPr lang="en-CA" sz="2800" dirty="0"/>
              <a:t>Focus Group was formed; consultations began; survey sent out to all POCs</a:t>
            </a:r>
          </a:p>
          <a:p>
            <a:pPr algn="just">
              <a:defRPr/>
            </a:pPr>
            <a:r>
              <a:rPr lang="en-CA" sz="2800" dirty="0"/>
              <a:t>SC in Vienna approved WG status (May ’24); </a:t>
            </a:r>
          </a:p>
          <a:p>
            <a:pPr algn="just">
              <a:defRPr/>
            </a:pPr>
            <a:r>
              <a:rPr lang="en-CA" sz="2800" dirty="0"/>
              <a:t>WG met Bergen (Sept ’24), Paris (April ’25), Zagreb (May ‘25), and Delft</a:t>
            </a:r>
          </a:p>
          <a:p>
            <a:pPr>
              <a:defRPr/>
            </a:pPr>
            <a:endParaRPr lang="en-CA" sz="3100" dirty="0"/>
          </a:p>
          <a:p>
            <a:pPr>
              <a:defRPr/>
            </a:pPr>
            <a:endParaRPr lang="en-CA" sz="3100" dirty="0"/>
          </a:p>
        </p:txBody>
      </p:sp>
      <p:pic>
        <p:nvPicPr>
          <p:cNvPr id="7" name="Picture 8" descr="Eston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7188" y="50384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Canada"/>
          <p:cNvPicPr/>
          <p:nvPr/>
        </p:nvPicPr>
        <p:blipFill>
          <a:blip r:embed="rId4">
            <a:extLst>
              <a:ext uri="{28A0092B-C50C-407E-A947-70E740481C1C}">
                <a14:useLocalDpi xmlns:a14="http://schemas.microsoft.com/office/drawing/2010/main" val="0"/>
              </a:ext>
            </a:extLst>
          </a:blip>
          <a:srcRect/>
          <a:stretch>
            <a:fillRect/>
          </a:stretch>
        </p:blipFill>
        <p:spPr bwMode="auto">
          <a:xfrm>
            <a:off x="3628650" y="523911"/>
            <a:ext cx="685800" cy="685800"/>
          </a:xfrm>
          <a:prstGeom prst="rect">
            <a:avLst/>
          </a:prstGeom>
          <a:noFill/>
          <a:ln>
            <a:noFill/>
          </a:ln>
        </p:spPr>
      </p:pic>
      <p:pic>
        <p:nvPicPr>
          <p:cNvPr id="11" name="Picture 11" descr="United Stat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00157" y="54714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C:\Users\iprpicdj\Downloads\no-wave-01.pn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66501" y="595082"/>
            <a:ext cx="661923" cy="589915"/>
          </a:xfrm>
          <a:prstGeom prst="rect">
            <a:avLst/>
          </a:prstGeom>
          <a:noFill/>
          <a:ln>
            <a:noFill/>
          </a:ln>
        </p:spPr>
      </p:pic>
      <p:pic>
        <p:nvPicPr>
          <p:cNvPr id="14" name="Picture 2" descr="Franc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73025" y="523911"/>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43516" y="564736"/>
            <a:ext cx="686150" cy="564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80912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9077" y="262602"/>
            <a:ext cx="10868025" cy="1052512"/>
          </a:xfrm>
        </p:spPr>
        <p:txBody>
          <a:bodyPr>
            <a:normAutofit fontScale="90000"/>
          </a:bodyPr>
          <a:lstStyle/>
          <a:p>
            <a:pPr>
              <a:defRPr/>
            </a:pPr>
            <a:r>
              <a:rPr lang="en-CA" b="1" dirty="0">
                <a:solidFill>
                  <a:srgbClr val="C00000"/>
                </a:solidFill>
                <a:effectLst>
                  <a:outerShdw blurRad="38100" dist="38100" dir="2700000" algn="tl">
                    <a:srgbClr val="000000">
                      <a:alpha val="43137"/>
                    </a:srgbClr>
                  </a:outerShdw>
                </a:effectLst>
                <a:latin typeface="Arial Black" pitchFamily="34" charset="0"/>
              </a:rPr>
              <a:t>STANAG 6001 </a:t>
            </a:r>
            <a:r>
              <a:rPr lang="hr-HR" b="1" dirty="0" err="1">
                <a:solidFill>
                  <a:srgbClr val="C00000"/>
                </a:solidFill>
                <a:effectLst>
                  <a:outerShdw blurRad="38100" dist="38100" dir="2700000" algn="tl">
                    <a:srgbClr val="000000">
                      <a:alpha val="43137"/>
                    </a:srgbClr>
                  </a:outerShdw>
                </a:effectLst>
                <a:latin typeface="Arial Black" pitchFamily="34" charset="0"/>
              </a:rPr>
              <a:t>Working</a:t>
            </a:r>
            <a:r>
              <a:rPr lang="en-CA" b="1" dirty="0">
                <a:solidFill>
                  <a:srgbClr val="C00000"/>
                </a:solidFill>
                <a:effectLst>
                  <a:outerShdw blurRad="38100" dist="38100" dir="2700000" algn="tl">
                    <a:srgbClr val="000000">
                      <a:alpha val="43137"/>
                    </a:srgbClr>
                  </a:outerShdw>
                </a:effectLst>
                <a:latin typeface="Arial Black" pitchFamily="34" charset="0"/>
              </a:rPr>
              <a:t> Group</a:t>
            </a:r>
            <a:r>
              <a:rPr lang="en-CA" dirty="0"/>
              <a:t/>
            </a:r>
            <a:br>
              <a:rPr lang="en-CA" dirty="0"/>
            </a:br>
            <a:endParaRPr lang="en-CA" dirty="0"/>
          </a:p>
        </p:txBody>
      </p:sp>
      <p:sp>
        <p:nvSpPr>
          <p:cNvPr id="3" name="Content Placeholder 2"/>
          <p:cNvSpPr>
            <a:spLocks noGrp="1"/>
          </p:cNvSpPr>
          <p:nvPr>
            <p:ph idx="1"/>
          </p:nvPr>
        </p:nvSpPr>
        <p:spPr>
          <a:xfrm>
            <a:off x="304800" y="893763"/>
            <a:ext cx="12080875" cy="5811837"/>
          </a:xfrm>
        </p:spPr>
        <p:txBody>
          <a:bodyPr>
            <a:normAutofit/>
          </a:bodyPr>
          <a:lstStyle/>
          <a:p>
            <a:pPr marL="0" indent="0">
              <a:buNone/>
              <a:defRPr/>
            </a:pPr>
            <a:endParaRPr lang="hr-HR" sz="3100" dirty="0"/>
          </a:p>
          <a:p>
            <a:pPr>
              <a:defRPr/>
            </a:pPr>
            <a:endParaRPr lang="en-CA" sz="3100" dirty="0"/>
          </a:p>
          <a:p>
            <a:pPr>
              <a:defRPr/>
            </a:pPr>
            <a:endParaRPr lang="en-CA" sz="3100" dirty="0"/>
          </a:p>
        </p:txBody>
      </p:sp>
      <p:pic>
        <p:nvPicPr>
          <p:cNvPr id="7" name="Picture 8" descr="Eston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1445" y="65496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Canada"/>
          <p:cNvPicPr/>
          <p:nvPr/>
        </p:nvPicPr>
        <p:blipFill>
          <a:blip r:embed="rId4">
            <a:extLst>
              <a:ext uri="{28A0092B-C50C-407E-A947-70E740481C1C}">
                <a14:useLocalDpi xmlns:a14="http://schemas.microsoft.com/office/drawing/2010/main" val="0"/>
              </a:ext>
            </a:extLst>
          </a:blip>
          <a:srcRect/>
          <a:stretch>
            <a:fillRect/>
          </a:stretch>
        </p:blipFill>
        <p:spPr bwMode="auto">
          <a:xfrm>
            <a:off x="3672036" y="628103"/>
            <a:ext cx="685800" cy="685800"/>
          </a:xfrm>
          <a:prstGeom prst="rect">
            <a:avLst/>
          </a:prstGeom>
          <a:noFill/>
          <a:ln>
            <a:noFill/>
          </a:ln>
        </p:spPr>
      </p:pic>
      <p:pic>
        <p:nvPicPr>
          <p:cNvPr id="11" name="Picture 11" descr="United Stat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53297" y="666087"/>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C:\Users\iprpicdj\Downloads\no-wave-01.pn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86459" y="706186"/>
            <a:ext cx="661923" cy="589915"/>
          </a:xfrm>
          <a:prstGeom prst="rect">
            <a:avLst/>
          </a:prstGeom>
          <a:noFill/>
          <a:ln>
            <a:noFill/>
          </a:ln>
        </p:spPr>
      </p:pic>
      <p:pic>
        <p:nvPicPr>
          <p:cNvPr id="14" name="Picture 2" descr="Franc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61056" y="65496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22388" y="688996"/>
            <a:ext cx="686150" cy="564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a:extLst>
              <a:ext uri="{FF2B5EF4-FFF2-40B4-BE49-F238E27FC236}">
                <a16:creationId xmlns:a16="http://schemas.microsoft.com/office/drawing/2014/main" id="{60D21715-D7E5-02B8-8CCC-FCE6302B943F}"/>
              </a:ext>
            </a:extLst>
          </p:cNvPr>
          <p:cNvSpPr txBox="1"/>
          <p:nvPr/>
        </p:nvSpPr>
        <p:spPr>
          <a:xfrm>
            <a:off x="215900" y="817863"/>
            <a:ext cx="12296775" cy="6966972"/>
          </a:xfrm>
          <a:prstGeom prst="rect">
            <a:avLst/>
          </a:prstGeom>
          <a:noFill/>
        </p:spPr>
        <p:txBody>
          <a:bodyPr wrap="square" lIns="144000" tIns="180000" bIns="324000">
            <a:spAutoFit/>
          </a:bodyPr>
          <a:lstStyle/>
          <a:p>
            <a:r>
              <a:rPr lang="en-CA" sz="1800" dirty="0">
                <a:effectLst/>
                <a:latin typeface="Aptos" panose="020B0004020202020204" pitchFamily="34" charset="0"/>
                <a:ea typeface="Aptos" panose="020B0004020202020204" pitchFamily="34" charset="0"/>
                <a:cs typeface="Aptos" panose="020B0004020202020204" pitchFamily="34" charset="0"/>
              </a:rPr>
              <a:t> </a:t>
            </a:r>
            <a:endParaRPr lang="en-CA" sz="2000" dirty="0">
              <a:effectLst/>
              <a:latin typeface="+mn-lt"/>
              <a:ea typeface="Aptos" panose="020B0004020202020204" pitchFamily="34" charset="0"/>
              <a:cs typeface="Aptos" panose="020B0004020202020204" pitchFamily="34" charset="0"/>
            </a:endParaRPr>
          </a:p>
          <a:p>
            <a:pPr lvl="0"/>
            <a:r>
              <a:rPr lang="en-CA" sz="2800" b="1" u="sng" dirty="0">
                <a:effectLst/>
                <a:latin typeface="+mn-lt"/>
                <a:ea typeface="Times New Roman" panose="02020603050405020304" pitchFamily="18" charset="0"/>
                <a:cs typeface="Aptos" panose="020B0004020202020204" pitchFamily="34" charset="0"/>
              </a:rPr>
              <a:t>Approaches and decisions taken so far:</a:t>
            </a:r>
          </a:p>
          <a:p>
            <a:pPr marL="457200" lvl="0" indent="-457200" algn="just">
              <a:lnSpc>
                <a:spcPct val="150000"/>
              </a:lnSpc>
              <a:buFont typeface="Arial" panose="020B0604020202020204" pitchFamily="34" charset="0"/>
              <a:buChar char="•"/>
            </a:pPr>
            <a:r>
              <a:rPr lang="en-CA" sz="2800" dirty="0">
                <a:effectLst/>
                <a:latin typeface="+mn-lt"/>
                <a:ea typeface="Times New Roman" panose="02020603050405020304" pitchFamily="18" charset="0"/>
                <a:cs typeface="Aptos" panose="020B0004020202020204" pitchFamily="34" charset="0"/>
              </a:rPr>
              <a:t>No major changes to levels, or to tasks or functions</a:t>
            </a:r>
          </a:p>
          <a:p>
            <a:pPr marL="457200" indent="-457200" algn="just">
              <a:lnSpc>
                <a:spcPct val="150000"/>
              </a:lnSpc>
              <a:buFont typeface="Arial" panose="020B0604020202020204" pitchFamily="34" charset="0"/>
              <a:buChar char="•"/>
            </a:pPr>
            <a:r>
              <a:rPr lang="en-CA" sz="2800" dirty="0">
                <a:effectLst/>
                <a:latin typeface="+mn-lt"/>
                <a:ea typeface="Aptos" panose="020B0004020202020204" pitchFamily="34" charset="0"/>
                <a:cs typeface="Aptos" panose="020B0004020202020204" pitchFamily="34" charset="0"/>
              </a:rPr>
              <a:t>Defining </a:t>
            </a:r>
            <a:r>
              <a:rPr lang="en-CA" sz="2800" b="1" dirty="0">
                <a:effectLst/>
                <a:latin typeface="+mn-lt"/>
                <a:ea typeface="Aptos" panose="020B0004020202020204" pitchFamily="34" charset="0"/>
                <a:cs typeface="Aptos" panose="020B0004020202020204" pitchFamily="34" charset="0"/>
              </a:rPr>
              <a:t>threshold</a:t>
            </a:r>
            <a:r>
              <a:rPr lang="en-CA" sz="2800" dirty="0">
                <a:effectLst/>
                <a:latin typeface="+mn-lt"/>
                <a:ea typeface="Aptos" panose="020B0004020202020204" pitchFamily="34" charset="0"/>
                <a:cs typeface="Aptos" panose="020B0004020202020204" pitchFamily="34" charset="0"/>
              </a:rPr>
              <a:t> performance at each level &amp; w</a:t>
            </a:r>
            <a:r>
              <a:rPr lang="en-CA" sz="2800" dirty="0">
                <a:latin typeface="+mn-lt"/>
                <a:ea typeface="Aptos" panose="020B0004020202020204" pitchFamily="34" charset="0"/>
                <a:cs typeface="Aptos" panose="020B0004020202020204" pitchFamily="34" charset="0"/>
              </a:rPr>
              <a:t>orking </a:t>
            </a:r>
            <a:r>
              <a:rPr lang="en-CA" sz="2800" b="1" dirty="0">
                <a:latin typeface="+mn-lt"/>
                <a:ea typeface="Aptos" panose="020B0004020202020204" pitchFamily="34" charset="0"/>
                <a:cs typeface="Aptos" panose="020B0004020202020204" pitchFamily="34" charset="0"/>
              </a:rPr>
              <a:t>only</a:t>
            </a:r>
            <a:r>
              <a:rPr lang="en-CA" sz="2800" dirty="0">
                <a:latin typeface="+mn-lt"/>
                <a:ea typeface="Aptos" panose="020B0004020202020204" pitchFamily="34" charset="0"/>
                <a:cs typeface="Aptos" panose="020B0004020202020204" pitchFamily="34" charset="0"/>
              </a:rPr>
              <a:t> on base levels  </a:t>
            </a:r>
            <a:endParaRPr lang="en-CA" sz="2800" dirty="0">
              <a:effectLst/>
              <a:latin typeface="+mn-lt"/>
              <a:ea typeface="Aptos" panose="020B0004020202020204" pitchFamily="34" charset="0"/>
              <a:cs typeface="Aptos" panose="020B0004020202020204" pitchFamily="34" charset="0"/>
            </a:endParaRPr>
          </a:p>
          <a:p>
            <a:pPr marL="457200" lvl="0" indent="-457200" algn="just">
              <a:lnSpc>
                <a:spcPct val="150000"/>
              </a:lnSpc>
              <a:buFont typeface="Arial" panose="020B0604020202020204" pitchFamily="34" charset="0"/>
              <a:buChar char="•"/>
            </a:pPr>
            <a:r>
              <a:rPr lang="en-CA" sz="2800" dirty="0">
                <a:latin typeface="+mn-lt"/>
                <a:ea typeface="Times New Roman" panose="02020603050405020304" pitchFamily="18" charset="0"/>
                <a:cs typeface="Aptos" panose="020B0004020202020204" pitchFamily="34" charset="0"/>
              </a:rPr>
              <a:t>Attempt at r</a:t>
            </a:r>
            <a:r>
              <a:rPr lang="en-CA" sz="2800" dirty="0">
                <a:effectLst/>
                <a:latin typeface="+mn-lt"/>
                <a:ea typeface="Times New Roman" panose="02020603050405020304" pitchFamily="18" charset="0"/>
                <a:cs typeface="Aptos" panose="020B0004020202020204" pitchFamily="34" charset="0"/>
              </a:rPr>
              <a:t>emoving overlap: CTA + Text Type in stand-alone</a:t>
            </a:r>
            <a:r>
              <a:rPr lang="en-CA" sz="2800" dirty="0">
                <a:latin typeface="+mn-lt"/>
                <a:ea typeface="Times New Roman" panose="02020603050405020304" pitchFamily="18" charset="0"/>
                <a:cs typeface="Aptos" panose="020B0004020202020204" pitchFamily="34" charset="0"/>
              </a:rPr>
              <a:t> bands</a:t>
            </a:r>
            <a:endParaRPr lang="en-CA" sz="2800" dirty="0">
              <a:effectLst/>
              <a:latin typeface="+mn-lt"/>
              <a:ea typeface="Times New Roman" panose="02020603050405020304" pitchFamily="18" charset="0"/>
              <a:cs typeface="Aptos" panose="020B0004020202020204" pitchFamily="34" charset="0"/>
            </a:endParaRPr>
          </a:p>
          <a:p>
            <a:pPr marL="457200" lvl="0" indent="-457200" algn="just">
              <a:lnSpc>
                <a:spcPct val="150000"/>
              </a:lnSpc>
              <a:buFont typeface="Arial" panose="020B0604020202020204" pitchFamily="34" charset="0"/>
              <a:buChar char="•"/>
            </a:pPr>
            <a:r>
              <a:rPr lang="en-CA" sz="2800" dirty="0">
                <a:effectLst/>
                <a:latin typeface="+mn-lt"/>
                <a:ea typeface="Times New Roman" panose="02020603050405020304" pitchFamily="18" charset="0"/>
                <a:cs typeface="Aptos" panose="020B0004020202020204" pitchFamily="34" charset="0"/>
              </a:rPr>
              <a:t>Re-sequencing statements in ‘regular’ order from skill to skill &amp; level to level, to provide a hierarchy within criterion</a:t>
            </a:r>
          </a:p>
          <a:p>
            <a:pPr marL="457200" lvl="0" indent="-457200" algn="just">
              <a:lnSpc>
                <a:spcPct val="150000"/>
              </a:lnSpc>
              <a:buFont typeface="Arial" panose="020B0604020202020204" pitchFamily="34" charset="0"/>
              <a:buChar char="•"/>
            </a:pPr>
            <a:r>
              <a:rPr lang="en-CA" sz="2800" dirty="0">
                <a:latin typeface="+mn-lt"/>
                <a:ea typeface="Aptos" panose="020B0004020202020204" pitchFamily="34" charset="0"/>
                <a:cs typeface="Aptos" panose="020B0004020202020204" pitchFamily="34" charset="0"/>
              </a:rPr>
              <a:t>No NS, reader, etc. reference: only high-proficiency language use / mastery</a:t>
            </a:r>
          </a:p>
          <a:p>
            <a:pPr marL="457200" lvl="0" indent="-457200" algn="just">
              <a:lnSpc>
                <a:spcPct val="150000"/>
              </a:lnSpc>
              <a:buFont typeface="Arial" panose="020B0604020202020204" pitchFamily="34" charset="0"/>
              <a:buChar char="•"/>
            </a:pPr>
            <a:r>
              <a:rPr lang="en-CA" sz="2800" dirty="0">
                <a:effectLst/>
                <a:latin typeface="+mn-lt"/>
                <a:ea typeface="Times New Roman" panose="02020603050405020304" pitchFamily="18" charset="0"/>
                <a:cs typeface="Aptos" panose="020B0004020202020204" pitchFamily="34" charset="0"/>
              </a:rPr>
              <a:t>Adding general military</a:t>
            </a:r>
            <a:r>
              <a:rPr lang="en-CA" sz="2800" dirty="0">
                <a:latin typeface="+mn-lt"/>
                <a:ea typeface="Times New Roman" panose="02020603050405020304" pitchFamily="18" charset="0"/>
                <a:cs typeface="Aptos" panose="020B0004020202020204" pitchFamily="34" charset="0"/>
              </a:rPr>
              <a:t> &amp; </a:t>
            </a:r>
            <a:r>
              <a:rPr lang="en-CA" sz="2800" dirty="0">
                <a:effectLst/>
                <a:latin typeface="+mn-lt"/>
                <a:ea typeface="Times New Roman" panose="02020603050405020304" pitchFamily="18" charset="0"/>
                <a:cs typeface="Aptos" panose="020B0004020202020204" pitchFamily="34" charset="0"/>
              </a:rPr>
              <a:t>multi-national flavour</a:t>
            </a:r>
          </a:p>
          <a:p>
            <a:pPr marL="457200" indent="-457200" algn="just">
              <a:lnSpc>
                <a:spcPct val="150000"/>
              </a:lnSpc>
              <a:buFont typeface="Arial" panose="020B0604020202020204" pitchFamily="34" charset="0"/>
              <a:buChar char="•"/>
            </a:pPr>
            <a:r>
              <a:rPr lang="en-CA" sz="2800" dirty="0">
                <a:latin typeface="+mn-lt"/>
                <a:ea typeface="Aptos" panose="020B0004020202020204" pitchFamily="34" charset="0"/>
                <a:cs typeface="Aptos" panose="020B0004020202020204" pitchFamily="34" charset="0"/>
              </a:rPr>
              <a:t>NATO Context, but scale useable for LOTE-F</a:t>
            </a:r>
          </a:p>
          <a:p>
            <a:pPr marL="457200" lvl="0" indent="-457200" algn="just">
              <a:lnSpc>
                <a:spcPct val="150000"/>
              </a:lnSpc>
              <a:buFont typeface="Arial" panose="020B0604020202020204" pitchFamily="34" charset="0"/>
              <a:buChar char="•"/>
            </a:pPr>
            <a:endParaRPr lang="en-CA" sz="2800" dirty="0">
              <a:effectLst/>
              <a:latin typeface="+mn-lt"/>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31563366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76333-7F79-3949-20A2-EC0FE25D47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F26E7E-08F7-B036-F0AF-AE87EF75355C}"/>
              </a:ext>
            </a:extLst>
          </p:cNvPr>
          <p:cNvSpPr>
            <a:spLocks noGrp="1"/>
          </p:cNvSpPr>
          <p:nvPr>
            <p:ph type="title"/>
          </p:nvPr>
        </p:nvSpPr>
        <p:spPr>
          <a:xfrm>
            <a:off x="866775" y="366713"/>
            <a:ext cx="10868025" cy="1052512"/>
          </a:xfrm>
        </p:spPr>
        <p:txBody>
          <a:bodyPr>
            <a:normAutofit fontScale="90000"/>
          </a:bodyPr>
          <a:lstStyle/>
          <a:p>
            <a:pPr>
              <a:defRPr/>
            </a:pPr>
            <a:r>
              <a:rPr lang="en-CA" b="1" dirty="0">
                <a:solidFill>
                  <a:srgbClr val="C00000"/>
                </a:solidFill>
                <a:effectLst>
                  <a:outerShdw blurRad="38100" dist="38100" dir="2700000" algn="tl">
                    <a:srgbClr val="000000">
                      <a:alpha val="43137"/>
                    </a:srgbClr>
                  </a:outerShdw>
                </a:effectLst>
                <a:latin typeface="Arial Black" pitchFamily="34" charset="0"/>
              </a:rPr>
              <a:t>STANAG 6001 </a:t>
            </a:r>
            <a:r>
              <a:rPr lang="hr-HR" b="1">
                <a:solidFill>
                  <a:srgbClr val="C00000"/>
                </a:solidFill>
                <a:effectLst>
                  <a:outerShdw blurRad="38100" dist="38100" dir="2700000" algn="tl">
                    <a:srgbClr val="000000">
                      <a:alpha val="43137"/>
                    </a:srgbClr>
                  </a:outerShdw>
                </a:effectLst>
                <a:latin typeface="Arial Black" pitchFamily="34" charset="0"/>
              </a:rPr>
              <a:t>Working</a:t>
            </a:r>
            <a:r>
              <a:rPr lang="en-CA" b="1">
                <a:solidFill>
                  <a:srgbClr val="C00000"/>
                </a:solidFill>
                <a:effectLst>
                  <a:outerShdw blurRad="38100" dist="38100" dir="2700000" algn="tl">
                    <a:srgbClr val="000000">
                      <a:alpha val="43137"/>
                    </a:srgbClr>
                  </a:outerShdw>
                </a:effectLst>
                <a:latin typeface="Arial Black" pitchFamily="34" charset="0"/>
              </a:rPr>
              <a:t> </a:t>
            </a:r>
            <a:r>
              <a:rPr lang="en-CA" b="1" dirty="0">
                <a:solidFill>
                  <a:srgbClr val="C00000"/>
                </a:solidFill>
                <a:effectLst>
                  <a:outerShdw blurRad="38100" dist="38100" dir="2700000" algn="tl">
                    <a:srgbClr val="000000">
                      <a:alpha val="43137"/>
                    </a:srgbClr>
                  </a:outerShdw>
                </a:effectLst>
                <a:latin typeface="Arial Black" pitchFamily="34" charset="0"/>
              </a:rPr>
              <a:t>Group</a:t>
            </a:r>
            <a:r>
              <a:rPr lang="en-CA" dirty="0"/>
              <a:t/>
            </a:r>
            <a:br>
              <a:rPr lang="en-CA" dirty="0"/>
            </a:br>
            <a:endParaRPr lang="en-CA" dirty="0"/>
          </a:p>
        </p:txBody>
      </p:sp>
      <p:sp>
        <p:nvSpPr>
          <p:cNvPr id="3" name="Content Placeholder 2">
            <a:extLst>
              <a:ext uri="{FF2B5EF4-FFF2-40B4-BE49-F238E27FC236}">
                <a16:creationId xmlns:a16="http://schemas.microsoft.com/office/drawing/2014/main" id="{4420D32E-4C0D-E88E-747A-5E600CA1CC91}"/>
              </a:ext>
            </a:extLst>
          </p:cNvPr>
          <p:cNvSpPr>
            <a:spLocks noGrp="1"/>
          </p:cNvSpPr>
          <p:nvPr>
            <p:ph idx="1"/>
          </p:nvPr>
        </p:nvSpPr>
        <p:spPr>
          <a:xfrm>
            <a:off x="304800" y="893763"/>
            <a:ext cx="12080875" cy="5811837"/>
          </a:xfrm>
        </p:spPr>
        <p:txBody>
          <a:bodyPr>
            <a:normAutofit/>
          </a:bodyPr>
          <a:lstStyle/>
          <a:p>
            <a:pPr marL="0" indent="0">
              <a:buNone/>
              <a:defRPr/>
            </a:pPr>
            <a:endParaRPr lang="hr-HR" sz="3100" dirty="0"/>
          </a:p>
          <a:p>
            <a:pPr>
              <a:defRPr/>
            </a:pPr>
            <a:endParaRPr lang="en-CA" sz="3100" dirty="0"/>
          </a:p>
          <a:p>
            <a:pPr>
              <a:defRPr/>
            </a:pPr>
            <a:endParaRPr lang="en-CA" sz="3100" dirty="0"/>
          </a:p>
        </p:txBody>
      </p:sp>
      <p:pic>
        <p:nvPicPr>
          <p:cNvPr id="7" name="Picture 8" descr="Estonia">
            <a:extLst>
              <a:ext uri="{FF2B5EF4-FFF2-40B4-BE49-F238E27FC236}">
                <a16:creationId xmlns:a16="http://schemas.microsoft.com/office/drawing/2014/main" id="{9E7362D3-1ACA-E96E-A0F1-6F286171B7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579" y="803632"/>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Canada">
            <a:extLst>
              <a:ext uri="{FF2B5EF4-FFF2-40B4-BE49-F238E27FC236}">
                <a16:creationId xmlns:a16="http://schemas.microsoft.com/office/drawing/2014/main" id="{FAA71056-08F6-0D6B-AC61-9CC13146BA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325020" y="803510"/>
            <a:ext cx="685800" cy="685800"/>
          </a:xfrm>
          <a:prstGeom prst="rect">
            <a:avLst/>
          </a:prstGeom>
          <a:noFill/>
          <a:ln>
            <a:noFill/>
          </a:ln>
        </p:spPr>
      </p:pic>
      <p:pic>
        <p:nvPicPr>
          <p:cNvPr id="11" name="Picture 11" descr="United States">
            <a:extLst>
              <a:ext uri="{FF2B5EF4-FFF2-40B4-BE49-F238E27FC236}">
                <a16:creationId xmlns:a16="http://schemas.microsoft.com/office/drawing/2014/main" id="{9DDD789A-5852-2C92-04DB-F2BABD6A8D1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79065" y="809137"/>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C:\Users\iprpicdj\Downloads\no-wave-01.png">
            <a:extLst>
              <a:ext uri="{FF2B5EF4-FFF2-40B4-BE49-F238E27FC236}">
                <a16:creationId xmlns:a16="http://schemas.microsoft.com/office/drawing/2014/main" id="{07B2BA64-DBA1-0A4E-F019-32022279AA7B}"/>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63090" y="899395"/>
            <a:ext cx="661923" cy="589915"/>
          </a:xfrm>
          <a:prstGeom prst="rect">
            <a:avLst/>
          </a:prstGeom>
          <a:noFill/>
          <a:ln>
            <a:noFill/>
          </a:ln>
        </p:spPr>
      </p:pic>
      <p:pic>
        <p:nvPicPr>
          <p:cNvPr id="14" name="Picture 2" descr="France">
            <a:extLst>
              <a:ext uri="{FF2B5EF4-FFF2-40B4-BE49-F238E27FC236}">
                <a16:creationId xmlns:a16="http://schemas.microsoft.com/office/drawing/2014/main" id="{E4F59783-AF11-3470-682F-F131E5C2DF8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98355" y="803632"/>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14CEF07D-0417-AAF8-7E62-A4BD180A9B1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698356" y="870030"/>
            <a:ext cx="686150" cy="564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a:extLst>
              <a:ext uri="{FF2B5EF4-FFF2-40B4-BE49-F238E27FC236}">
                <a16:creationId xmlns:a16="http://schemas.microsoft.com/office/drawing/2014/main" id="{A1624A43-51FE-582A-2115-E899B44AD1AB}"/>
              </a:ext>
            </a:extLst>
          </p:cNvPr>
          <p:cNvSpPr txBox="1"/>
          <p:nvPr/>
        </p:nvSpPr>
        <p:spPr>
          <a:xfrm>
            <a:off x="344068" y="1146410"/>
            <a:ext cx="12080875" cy="6032421"/>
          </a:xfrm>
          <a:prstGeom prst="rect">
            <a:avLst/>
          </a:prstGeom>
          <a:noFill/>
        </p:spPr>
        <p:txBody>
          <a:bodyPr wrap="square">
            <a:spAutoFit/>
          </a:bodyPr>
          <a:lstStyle/>
          <a:p>
            <a:r>
              <a:rPr lang="en-CA" sz="1800" dirty="0">
                <a:effectLst/>
                <a:latin typeface="Aptos" panose="020B0004020202020204" pitchFamily="34" charset="0"/>
                <a:ea typeface="Aptos" panose="020B0004020202020204" pitchFamily="34" charset="0"/>
                <a:cs typeface="Aptos" panose="020B0004020202020204" pitchFamily="34" charset="0"/>
              </a:rPr>
              <a:t> </a:t>
            </a:r>
            <a:endParaRPr lang="en-CA" sz="2000" dirty="0">
              <a:effectLst/>
              <a:latin typeface="+mn-lt"/>
              <a:ea typeface="Aptos" panose="020B0004020202020204" pitchFamily="34" charset="0"/>
              <a:cs typeface="Aptos" panose="020B0004020202020204" pitchFamily="34" charset="0"/>
            </a:endParaRPr>
          </a:p>
          <a:p>
            <a:pPr lvl="0"/>
            <a:r>
              <a:rPr lang="en-CA" sz="2800" b="1" u="sng" dirty="0">
                <a:latin typeface="+mn-lt"/>
                <a:ea typeface="Aptos" panose="020B0004020202020204" pitchFamily="34" charset="0"/>
                <a:cs typeface="Aptos" panose="020B0004020202020204" pitchFamily="34" charset="0"/>
              </a:rPr>
              <a:t>Three phases of review</a:t>
            </a:r>
          </a:p>
          <a:p>
            <a:pPr lvl="0" algn="just"/>
            <a:endParaRPr lang="en-CA" sz="2800" u="sng" dirty="0">
              <a:latin typeface="+mn-lt"/>
              <a:ea typeface="Aptos" panose="020B0004020202020204" pitchFamily="34" charset="0"/>
              <a:cs typeface="Aptos" panose="020B0004020202020204" pitchFamily="34" charset="0"/>
            </a:endParaRPr>
          </a:p>
          <a:p>
            <a:pPr lvl="0" algn="just"/>
            <a:r>
              <a:rPr lang="en-CA" sz="2800" i="1" u="sng" dirty="0">
                <a:latin typeface="+mn-lt"/>
                <a:ea typeface="Aptos" panose="020B0004020202020204" pitchFamily="34" charset="0"/>
                <a:cs typeface="Aptos" panose="020B0004020202020204" pitchFamily="34" charset="0"/>
              </a:rPr>
              <a:t>Phase 1</a:t>
            </a:r>
            <a:r>
              <a:rPr lang="en-CA" sz="2800" i="1" dirty="0">
                <a:latin typeface="+mn-lt"/>
                <a:ea typeface="Aptos" panose="020B0004020202020204" pitchFamily="34" charset="0"/>
                <a:cs typeface="Aptos" panose="020B0004020202020204" pitchFamily="34" charset="0"/>
              </a:rPr>
              <a:t>:</a:t>
            </a:r>
            <a:r>
              <a:rPr lang="en-CA" sz="2800" dirty="0">
                <a:latin typeface="+mn-lt"/>
                <a:ea typeface="Aptos" panose="020B0004020202020204" pitchFamily="34" charset="0"/>
                <a:cs typeface="Aptos" panose="020B0004020202020204" pitchFamily="34" charset="0"/>
              </a:rPr>
              <a:t>	Review of </a:t>
            </a:r>
            <a:r>
              <a:rPr lang="en-CA" sz="2800" dirty="0">
                <a:solidFill>
                  <a:srgbClr val="C00000"/>
                </a:solidFill>
                <a:latin typeface="+mn-lt"/>
                <a:ea typeface="Aptos" panose="020B0004020202020204" pitchFamily="34" charset="0"/>
                <a:cs typeface="Aptos" panose="020B0004020202020204" pitchFamily="34" charset="0"/>
              </a:rPr>
              <a:t>speaking</a:t>
            </a:r>
            <a:r>
              <a:rPr lang="en-CA" sz="2800" dirty="0">
                <a:latin typeface="+mn-lt"/>
                <a:ea typeface="Aptos" panose="020B0004020202020204" pitchFamily="34" charset="0"/>
                <a:cs typeface="Aptos" panose="020B0004020202020204" pitchFamily="34" charset="0"/>
              </a:rPr>
              <a:t> descriptors is underway.</a:t>
            </a:r>
          </a:p>
          <a:p>
            <a:pPr lvl="0" algn="just"/>
            <a:r>
              <a:rPr lang="en-CA" sz="2800" dirty="0">
                <a:latin typeface="+mn-lt"/>
                <a:ea typeface="Aptos" panose="020B0004020202020204" pitchFamily="34" charset="0"/>
                <a:cs typeface="Aptos" panose="020B0004020202020204" pitchFamily="34" charset="0"/>
              </a:rPr>
              <a:t>		A full week of work is being planned for 2026.</a:t>
            </a:r>
          </a:p>
          <a:p>
            <a:pPr lvl="0" algn="just"/>
            <a:r>
              <a:rPr lang="en-CA" sz="2800" dirty="0">
                <a:latin typeface="+mn-lt"/>
                <a:ea typeface="Aptos" panose="020B0004020202020204" pitchFamily="34" charset="0"/>
                <a:cs typeface="Aptos" panose="020B0004020202020204" pitchFamily="34" charset="0"/>
              </a:rPr>
              <a:t>		Review </a:t>
            </a:r>
            <a:r>
              <a:rPr lang="en-CA" sz="2800" dirty="0">
                <a:solidFill>
                  <a:srgbClr val="C00000"/>
                </a:solidFill>
                <a:latin typeface="+mn-lt"/>
                <a:ea typeface="Aptos" panose="020B0004020202020204" pitchFamily="34" charset="0"/>
                <a:cs typeface="Aptos" panose="020B0004020202020204" pitchFamily="34" charset="0"/>
              </a:rPr>
              <a:t>level 2 in all skills </a:t>
            </a:r>
            <a:r>
              <a:rPr lang="en-CA" sz="2800" dirty="0">
                <a:latin typeface="+mn-lt"/>
                <a:ea typeface="Aptos" panose="020B0004020202020204" pitchFamily="34" charset="0"/>
                <a:cs typeface="Aptos" panose="020B0004020202020204" pitchFamily="34" charset="0"/>
              </a:rPr>
              <a:t>with goal of a solid draft of the “</a:t>
            </a:r>
            <a:r>
              <a:rPr lang="en-CA" sz="2800" dirty="0">
                <a:solidFill>
                  <a:srgbClr val="C00000"/>
                </a:solidFill>
                <a:latin typeface="+mn-lt"/>
                <a:ea typeface="Aptos" panose="020B0004020202020204" pitchFamily="34" charset="0"/>
                <a:cs typeface="Aptos" panose="020B0004020202020204" pitchFamily="34" charset="0"/>
              </a:rPr>
              <a:t>cross</a:t>
            </a:r>
            <a:r>
              <a:rPr lang="en-CA" sz="2800" dirty="0">
                <a:latin typeface="+mn-lt"/>
                <a:ea typeface="Aptos" panose="020B0004020202020204" pitchFamily="34" charset="0"/>
                <a:cs typeface="Aptos" panose="020B0004020202020204" pitchFamily="34" charset="0"/>
              </a:rPr>
              <a:t>”.</a:t>
            </a:r>
            <a:endParaRPr lang="en-CA" sz="2800" dirty="0">
              <a:effectLst/>
              <a:latin typeface="+mn-lt"/>
              <a:ea typeface="Times New Roman" panose="02020603050405020304" pitchFamily="18" charset="0"/>
              <a:cs typeface="Aptos" panose="020B0004020202020204" pitchFamily="34" charset="0"/>
            </a:endParaRPr>
          </a:p>
          <a:p>
            <a:pPr lvl="0" algn="just"/>
            <a:endParaRPr lang="en-CA" sz="2800" dirty="0">
              <a:effectLst/>
              <a:latin typeface="+mn-lt"/>
              <a:ea typeface="Times New Roman" panose="02020603050405020304" pitchFamily="18" charset="0"/>
              <a:cs typeface="Aptos" panose="020B0004020202020204" pitchFamily="34" charset="0"/>
            </a:endParaRPr>
          </a:p>
          <a:p>
            <a:pPr lvl="0" algn="just"/>
            <a:r>
              <a:rPr lang="en-CA" sz="2800" i="1" u="sng" dirty="0">
                <a:effectLst/>
                <a:latin typeface="+mn-lt"/>
                <a:ea typeface="Times New Roman" panose="02020603050405020304" pitchFamily="18" charset="0"/>
                <a:cs typeface="Aptos" panose="020B0004020202020204" pitchFamily="34" charset="0"/>
              </a:rPr>
              <a:t>Phase 2:</a:t>
            </a:r>
            <a:r>
              <a:rPr lang="en-CA" sz="2800" i="1" dirty="0">
                <a:effectLst/>
                <a:latin typeface="+mn-lt"/>
                <a:ea typeface="Times New Roman" panose="02020603050405020304" pitchFamily="18" charset="0"/>
                <a:cs typeface="Aptos" panose="020B0004020202020204" pitchFamily="34" charset="0"/>
              </a:rPr>
              <a:t> </a:t>
            </a:r>
            <a:r>
              <a:rPr lang="en-CA" sz="2800" dirty="0">
                <a:effectLst/>
                <a:latin typeface="+mn-lt"/>
                <a:ea typeface="Times New Roman" panose="02020603050405020304" pitchFamily="18" charset="0"/>
                <a:cs typeface="Aptos" panose="020B0004020202020204" pitchFamily="34" charset="0"/>
              </a:rPr>
              <a:t>	</a:t>
            </a:r>
            <a:r>
              <a:rPr lang="en-CA" sz="2800" dirty="0">
                <a:solidFill>
                  <a:srgbClr val="C00000"/>
                </a:solidFill>
                <a:latin typeface="+mn-lt"/>
                <a:ea typeface="Times New Roman" panose="02020603050405020304" pitchFamily="18" charset="0"/>
                <a:cs typeface="Aptos" panose="020B0004020202020204" pitchFamily="34" charset="0"/>
              </a:rPr>
              <a:t>Speaking</a:t>
            </a:r>
            <a:r>
              <a:rPr lang="en-CA" sz="2800" dirty="0">
                <a:latin typeface="+mn-lt"/>
                <a:ea typeface="Times New Roman" panose="02020603050405020304" pitchFamily="18" charset="0"/>
                <a:cs typeface="Aptos" panose="020B0004020202020204" pitchFamily="34" charset="0"/>
              </a:rPr>
              <a:t> descriptors at all </a:t>
            </a:r>
            <a:r>
              <a:rPr lang="en-CA" sz="2800" dirty="0">
                <a:solidFill>
                  <a:srgbClr val="C00000"/>
                </a:solidFill>
                <a:latin typeface="+mn-lt"/>
                <a:ea typeface="Times New Roman" panose="02020603050405020304" pitchFamily="18" charset="0"/>
                <a:cs typeface="Aptos" panose="020B0004020202020204" pitchFamily="34" charset="0"/>
              </a:rPr>
              <a:t>levels</a:t>
            </a:r>
            <a:r>
              <a:rPr lang="en-CA" sz="2800" dirty="0">
                <a:latin typeface="+mn-lt"/>
                <a:ea typeface="Times New Roman" panose="02020603050405020304" pitchFamily="18" charset="0"/>
                <a:cs typeface="Aptos" panose="020B0004020202020204" pitchFamily="34" charset="0"/>
              </a:rPr>
              <a:t>, and </a:t>
            </a:r>
            <a:r>
              <a:rPr lang="en-CA" sz="2800" dirty="0">
                <a:solidFill>
                  <a:srgbClr val="C00000"/>
                </a:solidFill>
                <a:latin typeface="+mn-lt"/>
                <a:ea typeface="Times New Roman" panose="02020603050405020304" pitchFamily="18" charset="0"/>
                <a:cs typeface="Aptos" panose="020B0004020202020204" pitchFamily="34" charset="0"/>
              </a:rPr>
              <a:t>level 2 in all skills </a:t>
            </a:r>
            <a:r>
              <a:rPr lang="en-CA" sz="2800" dirty="0">
                <a:latin typeface="+mn-lt"/>
                <a:ea typeface="Times New Roman" panose="02020603050405020304" pitchFamily="18" charset="0"/>
                <a:cs typeface="Aptos" panose="020B0004020202020204" pitchFamily="34" charset="0"/>
              </a:rPr>
              <a:t>(AKA the 			cross) to be reviewed by a </a:t>
            </a:r>
            <a:r>
              <a:rPr lang="en-CA" sz="2800" i="1" dirty="0">
                <a:latin typeface="+mn-lt"/>
                <a:ea typeface="Times New Roman" panose="02020603050405020304" pitchFamily="18" charset="0"/>
                <a:cs typeface="Aptos" panose="020B0004020202020204" pitchFamily="34" charset="0"/>
              </a:rPr>
              <a:t>selected</a:t>
            </a:r>
            <a:r>
              <a:rPr lang="en-CA" sz="2800" dirty="0">
                <a:latin typeface="+mn-lt"/>
                <a:ea typeface="Times New Roman" panose="02020603050405020304" pitchFamily="18" charset="0"/>
                <a:cs typeface="Aptos" panose="020B0004020202020204" pitchFamily="34" charset="0"/>
              </a:rPr>
              <a:t> number of expert reviewers.</a:t>
            </a:r>
          </a:p>
          <a:p>
            <a:pPr lvl="0" algn="just"/>
            <a:endParaRPr lang="en-CA" sz="2800" dirty="0">
              <a:latin typeface="+mn-lt"/>
              <a:ea typeface="Times New Roman" panose="02020603050405020304" pitchFamily="18" charset="0"/>
              <a:cs typeface="Aptos" panose="020B0004020202020204" pitchFamily="34" charset="0"/>
            </a:endParaRPr>
          </a:p>
          <a:p>
            <a:pPr lvl="0" algn="just"/>
            <a:r>
              <a:rPr lang="en-CA" sz="2800" i="1" u="sng" dirty="0">
                <a:latin typeface="+mn-lt"/>
                <a:ea typeface="Times New Roman" panose="02020603050405020304" pitchFamily="18" charset="0"/>
                <a:cs typeface="Aptos" panose="020B0004020202020204" pitchFamily="34" charset="0"/>
              </a:rPr>
              <a:t>Phase 3:</a:t>
            </a:r>
            <a:r>
              <a:rPr lang="en-CA" sz="2800" i="1" dirty="0">
                <a:latin typeface="+mn-lt"/>
                <a:ea typeface="Times New Roman" panose="02020603050405020304" pitchFamily="18" charset="0"/>
                <a:cs typeface="Aptos" panose="020B0004020202020204" pitchFamily="34" charset="0"/>
              </a:rPr>
              <a:t> </a:t>
            </a:r>
            <a:r>
              <a:rPr lang="en-CA" sz="2800" dirty="0">
                <a:latin typeface="+mn-lt"/>
                <a:ea typeface="Times New Roman" panose="02020603050405020304" pitchFamily="18" charset="0"/>
                <a:cs typeface="Aptos" panose="020B0004020202020204" pitchFamily="34" charset="0"/>
              </a:rPr>
              <a:t>	Produce </a:t>
            </a:r>
            <a:r>
              <a:rPr lang="en-CA" sz="2800" dirty="0">
                <a:effectLst/>
                <a:latin typeface="+mn-lt"/>
                <a:ea typeface="Times New Roman" panose="02020603050405020304" pitchFamily="18" charset="0"/>
                <a:cs typeface="Aptos" panose="020B0004020202020204" pitchFamily="34" charset="0"/>
              </a:rPr>
              <a:t>all skills and levels until a full draft is ready for revision by a 			</a:t>
            </a:r>
            <a:r>
              <a:rPr lang="en-CA" sz="2800" dirty="0">
                <a:solidFill>
                  <a:srgbClr val="C00000"/>
                </a:solidFill>
                <a:effectLst/>
                <a:latin typeface="+mn-lt"/>
                <a:ea typeface="Times New Roman" panose="02020603050405020304" pitchFamily="18" charset="0"/>
                <a:cs typeface="Aptos" panose="020B0004020202020204" pitchFamily="34" charset="0"/>
              </a:rPr>
              <a:t>small committee </a:t>
            </a:r>
            <a:r>
              <a:rPr lang="en-CA" sz="2800" dirty="0">
                <a:effectLst/>
                <a:latin typeface="+mn-lt"/>
                <a:ea typeface="Times New Roman" panose="02020603050405020304" pitchFamily="18" charset="0"/>
                <a:cs typeface="Aptos" panose="020B0004020202020204" pitchFamily="34" charset="0"/>
              </a:rPr>
              <a:t>of experts and internal stakeholders.</a:t>
            </a:r>
          </a:p>
          <a:p>
            <a:pPr marL="342900" lvl="0" indent="-342900">
              <a:buFont typeface="Symbol" panose="05050102010706020507" pitchFamily="18" charset="2"/>
              <a:buChar char=""/>
            </a:pPr>
            <a:endParaRPr lang="en-CA" sz="2800" dirty="0">
              <a:latin typeface="+mn-lt"/>
              <a:ea typeface="Times New Roman" panose="02020603050405020304" pitchFamily="18" charset="0"/>
              <a:cs typeface="Aptos" panose="020B0004020202020204" pitchFamily="34" charset="0"/>
            </a:endParaRPr>
          </a:p>
          <a:p>
            <a:pPr marL="342900" lvl="0" indent="-342900">
              <a:buFont typeface="Symbol" panose="05050102010706020507" pitchFamily="18" charset="2"/>
              <a:buChar char=""/>
            </a:pPr>
            <a:endParaRPr lang="en-CA" sz="2800" dirty="0">
              <a:effectLst/>
              <a:latin typeface="+mn-lt"/>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394360207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CT Briefing Slide Jan 16 amended" id="{D8AE786A-EBDE-470C-A93B-26ABE920E854}" vid="{709845A2-3593-4D5C-A7F9-E50018982BC9}"/>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CT Briefing Slide Jan 16 amended" id="{D8AE786A-EBDE-470C-A93B-26ABE920E854}" vid="{709845A2-3593-4D5C-A7F9-E50018982BC9}"/>
    </a:ext>
  </a:extLst>
</a:theme>
</file>

<file path=ppt/theme/theme4.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1320</Words>
  <Application>Microsoft Office PowerPoint</Application>
  <PresentationFormat>Custom</PresentationFormat>
  <Paragraphs>117</Paragraphs>
  <Slides>3</Slides>
  <Notes>3</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3</vt:i4>
      </vt:variant>
    </vt:vector>
  </HeadingPairs>
  <TitlesOfParts>
    <vt:vector size="14" baseType="lpstr">
      <vt:lpstr>Aptos</vt:lpstr>
      <vt:lpstr>Arial</vt:lpstr>
      <vt:lpstr>Arial Black</vt:lpstr>
      <vt:lpstr>Calibri</vt:lpstr>
      <vt:lpstr>Calibri Light</vt:lpstr>
      <vt:lpstr>Symbol</vt:lpstr>
      <vt:lpstr>Times New Roman</vt:lpstr>
      <vt:lpstr>2_Custom Design</vt:lpstr>
      <vt:lpstr>Custom Design</vt:lpstr>
      <vt:lpstr>1_Custom Design</vt:lpstr>
      <vt:lpstr>8_Office Theme</vt:lpstr>
      <vt:lpstr>STANAG 6001 Working Group </vt:lpstr>
      <vt:lpstr>STANAG 6001 Working Group </vt:lpstr>
      <vt:lpstr>STANAG 6001 Working Group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BILC Conference 20-24 May, Lisbon</dc:title>
  <dc:creator>HP</dc:creator>
  <cp:lastModifiedBy>Admin</cp:lastModifiedBy>
  <cp:revision>862</cp:revision>
  <cp:lastPrinted>2024-10-11T09:33:31Z</cp:lastPrinted>
  <dcterms:created xsi:type="dcterms:W3CDTF">2018-04-19T14:50:03Z</dcterms:created>
  <dcterms:modified xsi:type="dcterms:W3CDTF">2025-09-03T08:30:37Z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e33c1f9-43dd-4e5b-bd09-632e008e075a_Enabled">
    <vt:lpwstr>true</vt:lpwstr>
  </property>
  <property fmtid="{D5CDD505-2E9C-101B-9397-08002B2CF9AE}" pid="3" name="MSIP_Label_3e33c1f9-43dd-4e5b-bd09-632e008e075a_SetDate">
    <vt:lpwstr>2025-05-14T11:28:06Z</vt:lpwstr>
  </property>
  <property fmtid="{D5CDD505-2E9C-101B-9397-08002B2CF9AE}" pid="4" name="MSIP_Label_3e33c1f9-43dd-4e5b-bd09-632e008e075a_Method">
    <vt:lpwstr>Standard</vt:lpwstr>
  </property>
  <property fmtid="{D5CDD505-2E9C-101B-9397-08002B2CF9AE}" pid="5" name="MSIP_Label_3e33c1f9-43dd-4e5b-bd09-632e008e075a_Name">
    <vt:lpwstr>UNCLASSIFIED INTERNAL</vt:lpwstr>
  </property>
  <property fmtid="{D5CDD505-2E9C-101B-9397-08002B2CF9AE}" pid="6" name="MSIP_Label_3e33c1f9-43dd-4e5b-bd09-632e008e075a_SiteId">
    <vt:lpwstr>325b4494-1587-40d5-bb31-8b660b7f1038</vt:lpwstr>
  </property>
  <property fmtid="{D5CDD505-2E9C-101B-9397-08002B2CF9AE}" pid="7" name="MSIP_Label_3e33c1f9-43dd-4e5b-bd09-632e008e075a_ActionId">
    <vt:lpwstr>7daa0c87-f889-4434-921a-b72033c7b0b3</vt:lpwstr>
  </property>
  <property fmtid="{D5CDD505-2E9C-101B-9397-08002B2CF9AE}" pid="8" name="MSIP_Label_3e33c1f9-43dd-4e5b-bd09-632e008e075a_ContentBits">
    <vt:lpwstr>0</vt:lpwstr>
  </property>
  <property fmtid="{D5CDD505-2E9C-101B-9397-08002B2CF9AE}" pid="9" name="MSIP_Label_3e33c1f9-43dd-4e5b-bd09-632e008e075a_Tag">
    <vt:lpwstr>10, 3, 0, 1</vt:lpwstr>
  </property>
</Properties>
</file>