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5" r:id="rId2"/>
  </p:sldMasterIdLst>
  <p:notesMasterIdLst>
    <p:notesMasterId r:id="rId38"/>
  </p:notesMasterIdLst>
  <p:sldIdLst>
    <p:sldId id="2147481993" r:id="rId3"/>
    <p:sldId id="2147482110" r:id="rId4"/>
    <p:sldId id="2147482080" r:id="rId5"/>
    <p:sldId id="2147482084" r:id="rId6"/>
    <p:sldId id="2147482111" r:id="rId7"/>
    <p:sldId id="589" r:id="rId8"/>
    <p:sldId id="2147482103" r:id="rId9"/>
    <p:sldId id="2147482106" r:id="rId10"/>
    <p:sldId id="587" r:id="rId11"/>
    <p:sldId id="2147482104" r:id="rId12"/>
    <p:sldId id="2147482105" r:id="rId13"/>
    <p:sldId id="640" r:id="rId14"/>
    <p:sldId id="616" r:id="rId15"/>
    <p:sldId id="2147482085" r:id="rId16"/>
    <p:sldId id="2147482091" r:id="rId17"/>
    <p:sldId id="2147482092" r:id="rId18"/>
    <p:sldId id="2147482086" r:id="rId19"/>
    <p:sldId id="2147482087" r:id="rId20"/>
    <p:sldId id="2147482088" r:id="rId21"/>
    <p:sldId id="2147482089" r:id="rId22"/>
    <p:sldId id="2147482093" r:id="rId23"/>
    <p:sldId id="2147482097" r:id="rId24"/>
    <p:sldId id="2147482090" r:id="rId25"/>
    <p:sldId id="2147482094" r:id="rId26"/>
    <p:sldId id="2147482102" r:id="rId27"/>
    <p:sldId id="2147482107" r:id="rId28"/>
    <p:sldId id="2147482108" r:id="rId29"/>
    <p:sldId id="2147482101" r:id="rId30"/>
    <p:sldId id="2147482095" r:id="rId31"/>
    <p:sldId id="2147482096" r:id="rId32"/>
    <p:sldId id="2147482098" r:id="rId33"/>
    <p:sldId id="2147482099" r:id="rId34"/>
    <p:sldId id="2147482109" r:id="rId35"/>
    <p:sldId id="2147482112" r:id="rId36"/>
    <p:sldId id="21474821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CC99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037DB-1F2C-4C77-9889-5A4A5C94E44D}" v="111" dt="2025-09-01T17:44:48.6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0" d="100"/>
          <a:sy n="70" d="100"/>
        </p:scale>
        <p:origin x="536" y="-1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07D54-A72A-48C5-B6C5-5154772EB373}" type="datetimeFigureOut">
              <a:rPr lang="en-GB" smtClean="0"/>
              <a:t>31/08/2025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0CE4D-C0DB-41B8-B0A4-80166C90119F}" type="slidenum">
              <a:rPr lang="en-GB" smtClean="0"/>
              <a:t>‹#›</a:t>
            </a:fld>
            <a:endParaRPr lang="en-GB"/>
          </a:p>
        </p:txBody>
      </p:sp>
    </p:spTree>
    <p:extLst>
      <p:ext uri="{BB962C8B-B14F-4D97-AF65-F5344CB8AC3E}">
        <p14:creationId xmlns:p14="http://schemas.microsoft.com/office/powerpoint/2010/main" val="357400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t>Show website video</a:t>
            </a:r>
            <a:endParaRPr lang="en-US"/>
          </a:p>
          <a:p>
            <a:pPr>
              <a:lnSpc>
                <a:spcPct val="90000"/>
              </a:lnSpc>
              <a:spcBef>
                <a:spcPts val="1000"/>
              </a:spcBef>
            </a:pPr>
            <a:r>
              <a:rPr lang="en-GB"/>
              <a:t>Explain how item works</a:t>
            </a:r>
          </a:p>
          <a:p>
            <a:pPr>
              <a:lnSpc>
                <a:spcPct val="90000"/>
              </a:lnSpc>
              <a:spcBef>
                <a:spcPts val="1000"/>
              </a:spcBef>
            </a:pPr>
            <a:r>
              <a:rPr lang="en-GB"/>
              <a:t>Explain what skills we are trying to assess with the item</a:t>
            </a:r>
          </a:p>
          <a:p>
            <a:pPr>
              <a:lnSpc>
                <a:spcPct val="90000"/>
              </a:lnSpc>
              <a:spcBef>
                <a:spcPts val="1000"/>
              </a:spcBef>
            </a:pPr>
            <a:r>
              <a:rPr lang="en-GB"/>
              <a:t>Show all items for this type and explain range</a:t>
            </a:r>
          </a:p>
          <a:p>
            <a:pPr>
              <a:lnSpc>
                <a:spcPct val="90000"/>
              </a:lnSpc>
              <a:spcBef>
                <a:spcPts val="1000"/>
              </a:spcBef>
            </a:pPr>
            <a:endParaRPr lang="en-GB"/>
          </a:p>
          <a:p>
            <a:pPr>
              <a:lnSpc>
                <a:spcPct val="90000"/>
              </a:lnSpc>
              <a:spcBef>
                <a:spcPts val="1000"/>
              </a:spcBef>
            </a:pPr>
            <a:r>
              <a:rPr lang="en-GB"/>
              <a:t>ACTIVITY – What skills in this item are useful in your field? Write some examples on the form.</a:t>
            </a:r>
          </a:p>
          <a:p>
            <a:pPr>
              <a:lnSpc>
                <a:spcPct val="90000"/>
              </a:lnSpc>
              <a:spcBef>
                <a:spcPts val="1000"/>
              </a:spcBef>
            </a:pPr>
            <a:endParaRPr lang="en-GB"/>
          </a:p>
          <a:p>
            <a:pPr>
              <a:lnSpc>
                <a:spcPct val="90000"/>
              </a:lnSpc>
              <a:spcBef>
                <a:spcPts val="1000"/>
              </a:spcBef>
            </a:pPr>
            <a:r>
              <a:rPr lang="en-GB"/>
              <a:t>DISCUSSION – Common ground across fields, unique requirements </a:t>
            </a:r>
          </a:p>
          <a:p>
            <a:pPr>
              <a:lnSpc>
                <a:spcPct val="90000"/>
              </a:lnSpc>
              <a:spcBef>
                <a:spcPts val="1000"/>
              </a:spcBef>
            </a:pPr>
            <a:endParaRPr lang="en-GB"/>
          </a:p>
          <a:p>
            <a:pPr>
              <a:lnSpc>
                <a:spcPct val="90000"/>
              </a:lnSpc>
              <a:spcBef>
                <a:spcPts val="1000"/>
              </a:spcBef>
            </a:pPr>
            <a:r>
              <a:rPr lang="en-GB"/>
              <a:t>Play exemplars top down</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F1D13-1771-6641-9B07-2FC25F0FAF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56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t>Show website video</a:t>
            </a:r>
            <a:endParaRPr lang="en-US"/>
          </a:p>
          <a:p>
            <a:pPr>
              <a:lnSpc>
                <a:spcPct val="90000"/>
              </a:lnSpc>
              <a:spcBef>
                <a:spcPts val="1000"/>
              </a:spcBef>
            </a:pPr>
            <a:r>
              <a:rPr lang="en-GB"/>
              <a:t>Explain how item works</a:t>
            </a:r>
          </a:p>
          <a:p>
            <a:pPr>
              <a:lnSpc>
                <a:spcPct val="90000"/>
              </a:lnSpc>
              <a:spcBef>
                <a:spcPts val="1000"/>
              </a:spcBef>
            </a:pPr>
            <a:r>
              <a:rPr lang="en-GB"/>
              <a:t>Explain what skills we are trying to assess with the item</a:t>
            </a:r>
          </a:p>
          <a:p>
            <a:pPr>
              <a:lnSpc>
                <a:spcPct val="90000"/>
              </a:lnSpc>
              <a:spcBef>
                <a:spcPts val="1000"/>
              </a:spcBef>
            </a:pPr>
            <a:r>
              <a:rPr lang="en-GB"/>
              <a:t>Show all items for this type and explain range</a:t>
            </a:r>
          </a:p>
          <a:p>
            <a:pPr>
              <a:lnSpc>
                <a:spcPct val="90000"/>
              </a:lnSpc>
              <a:spcBef>
                <a:spcPts val="1000"/>
              </a:spcBef>
            </a:pPr>
            <a:endParaRPr lang="en-GB"/>
          </a:p>
          <a:p>
            <a:pPr>
              <a:lnSpc>
                <a:spcPct val="90000"/>
              </a:lnSpc>
              <a:spcBef>
                <a:spcPts val="1000"/>
              </a:spcBef>
            </a:pPr>
            <a:r>
              <a:rPr lang="en-GB"/>
              <a:t>ACTIVITY – What skills in this item are useful in your field? Write some examples on the form.</a:t>
            </a:r>
          </a:p>
          <a:p>
            <a:pPr>
              <a:lnSpc>
                <a:spcPct val="90000"/>
              </a:lnSpc>
              <a:spcBef>
                <a:spcPts val="1000"/>
              </a:spcBef>
            </a:pPr>
            <a:endParaRPr lang="en-GB"/>
          </a:p>
          <a:p>
            <a:pPr>
              <a:lnSpc>
                <a:spcPct val="90000"/>
              </a:lnSpc>
              <a:spcBef>
                <a:spcPts val="1000"/>
              </a:spcBef>
            </a:pPr>
            <a:r>
              <a:rPr lang="en-GB"/>
              <a:t>DISCUSSION – Common ground across fields, unique requirements </a:t>
            </a:r>
          </a:p>
          <a:p>
            <a:pPr>
              <a:lnSpc>
                <a:spcPct val="90000"/>
              </a:lnSpc>
              <a:spcBef>
                <a:spcPts val="1000"/>
              </a:spcBef>
            </a:pPr>
            <a:endParaRPr lang="en-GB"/>
          </a:p>
          <a:p>
            <a:pPr>
              <a:lnSpc>
                <a:spcPct val="90000"/>
              </a:lnSpc>
              <a:spcBef>
                <a:spcPts val="1000"/>
              </a:spcBef>
            </a:pPr>
            <a:r>
              <a:rPr lang="en-GB"/>
              <a:t>Play exemplars top down</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F1D13-1771-6641-9B07-2FC25F0FAF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1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t>Show website video</a:t>
            </a:r>
            <a:endParaRPr lang="en-US"/>
          </a:p>
          <a:p>
            <a:pPr>
              <a:lnSpc>
                <a:spcPct val="90000"/>
              </a:lnSpc>
              <a:spcBef>
                <a:spcPts val="1000"/>
              </a:spcBef>
            </a:pPr>
            <a:r>
              <a:rPr lang="en-GB"/>
              <a:t>Explain how item works</a:t>
            </a:r>
          </a:p>
          <a:p>
            <a:pPr>
              <a:lnSpc>
                <a:spcPct val="90000"/>
              </a:lnSpc>
              <a:spcBef>
                <a:spcPts val="1000"/>
              </a:spcBef>
            </a:pPr>
            <a:r>
              <a:rPr lang="en-GB"/>
              <a:t>Explain what skills we are trying to assess with the item</a:t>
            </a:r>
          </a:p>
          <a:p>
            <a:pPr>
              <a:lnSpc>
                <a:spcPct val="90000"/>
              </a:lnSpc>
              <a:spcBef>
                <a:spcPts val="1000"/>
              </a:spcBef>
            </a:pPr>
            <a:r>
              <a:rPr lang="en-GB"/>
              <a:t>Show all items for this type and explain range</a:t>
            </a:r>
          </a:p>
          <a:p>
            <a:pPr>
              <a:lnSpc>
                <a:spcPct val="90000"/>
              </a:lnSpc>
              <a:spcBef>
                <a:spcPts val="1000"/>
              </a:spcBef>
            </a:pPr>
            <a:endParaRPr lang="en-GB"/>
          </a:p>
          <a:p>
            <a:pPr>
              <a:lnSpc>
                <a:spcPct val="90000"/>
              </a:lnSpc>
              <a:spcBef>
                <a:spcPts val="1000"/>
              </a:spcBef>
            </a:pPr>
            <a:r>
              <a:rPr lang="en-GB"/>
              <a:t>ACTIVITY – What skills in this item are useful in your field? Write some examples on the form.</a:t>
            </a:r>
          </a:p>
          <a:p>
            <a:pPr>
              <a:lnSpc>
                <a:spcPct val="90000"/>
              </a:lnSpc>
              <a:spcBef>
                <a:spcPts val="1000"/>
              </a:spcBef>
            </a:pPr>
            <a:endParaRPr lang="en-GB"/>
          </a:p>
          <a:p>
            <a:pPr>
              <a:lnSpc>
                <a:spcPct val="90000"/>
              </a:lnSpc>
              <a:spcBef>
                <a:spcPts val="1000"/>
              </a:spcBef>
            </a:pPr>
            <a:r>
              <a:rPr lang="en-GB"/>
              <a:t>DISCUSSION – Common ground across fields, unique requirements </a:t>
            </a:r>
          </a:p>
          <a:p>
            <a:pPr>
              <a:lnSpc>
                <a:spcPct val="90000"/>
              </a:lnSpc>
              <a:spcBef>
                <a:spcPts val="1000"/>
              </a:spcBef>
            </a:pPr>
            <a:endParaRPr lang="en-GB"/>
          </a:p>
          <a:p>
            <a:pPr>
              <a:lnSpc>
                <a:spcPct val="90000"/>
              </a:lnSpc>
              <a:spcBef>
                <a:spcPts val="1000"/>
              </a:spcBef>
            </a:pPr>
            <a:r>
              <a:rPr lang="en-GB"/>
              <a:t>Play exemplars top down</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F1D13-1771-6641-9B07-2FC25F0FAF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1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t>Show website video</a:t>
            </a:r>
            <a:endParaRPr lang="en-US"/>
          </a:p>
          <a:p>
            <a:pPr>
              <a:lnSpc>
                <a:spcPct val="90000"/>
              </a:lnSpc>
              <a:spcBef>
                <a:spcPts val="1000"/>
              </a:spcBef>
            </a:pPr>
            <a:r>
              <a:rPr lang="en-GB"/>
              <a:t>Explain how item works</a:t>
            </a:r>
          </a:p>
          <a:p>
            <a:pPr>
              <a:lnSpc>
                <a:spcPct val="90000"/>
              </a:lnSpc>
              <a:spcBef>
                <a:spcPts val="1000"/>
              </a:spcBef>
            </a:pPr>
            <a:r>
              <a:rPr lang="en-GB"/>
              <a:t>Explain what skills we are trying to assess with the item</a:t>
            </a:r>
          </a:p>
          <a:p>
            <a:pPr>
              <a:lnSpc>
                <a:spcPct val="90000"/>
              </a:lnSpc>
              <a:spcBef>
                <a:spcPts val="1000"/>
              </a:spcBef>
            </a:pPr>
            <a:r>
              <a:rPr lang="en-GB"/>
              <a:t>Show all items for this type and explain range</a:t>
            </a:r>
          </a:p>
          <a:p>
            <a:pPr>
              <a:lnSpc>
                <a:spcPct val="90000"/>
              </a:lnSpc>
              <a:spcBef>
                <a:spcPts val="1000"/>
              </a:spcBef>
            </a:pPr>
            <a:endParaRPr lang="en-GB"/>
          </a:p>
          <a:p>
            <a:pPr>
              <a:lnSpc>
                <a:spcPct val="90000"/>
              </a:lnSpc>
              <a:spcBef>
                <a:spcPts val="1000"/>
              </a:spcBef>
            </a:pPr>
            <a:r>
              <a:rPr lang="en-GB"/>
              <a:t>ACTIVITY – What skills in this item are useful in your field? Write some examples on the form.</a:t>
            </a:r>
          </a:p>
          <a:p>
            <a:pPr>
              <a:lnSpc>
                <a:spcPct val="90000"/>
              </a:lnSpc>
              <a:spcBef>
                <a:spcPts val="1000"/>
              </a:spcBef>
            </a:pPr>
            <a:endParaRPr lang="en-GB"/>
          </a:p>
          <a:p>
            <a:pPr>
              <a:lnSpc>
                <a:spcPct val="90000"/>
              </a:lnSpc>
              <a:spcBef>
                <a:spcPts val="1000"/>
              </a:spcBef>
            </a:pPr>
            <a:r>
              <a:rPr lang="en-GB"/>
              <a:t>DISCUSSION – Common ground across fields, unique requirements </a:t>
            </a:r>
          </a:p>
          <a:p>
            <a:pPr>
              <a:lnSpc>
                <a:spcPct val="90000"/>
              </a:lnSpc>
              <a:spcBef>
                <a:spcPts val="1000"/>
              </a:spcBef>
            </a:pPr>
            <a:endParaRPr lang="en-GB"/>
          </a:p>
          <a:p>
            <a:pPr>
              <a:lnSpc>
                <a:spcPct val="90000"/>
              </a:lnSpc>
              <a:spcBef>
                <a:spcPts val="1000"/>
              </a:spcBef>
            </a:pPr>
            <a:r>
              <a:rPr lang="en-GB"/>
              <a:t>Play exemplars top down</a:t>
            </a: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F1D13-1771-6641-9B07-2FC25F0FAF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20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E0CE4D-C0DB-41B8-B0A4-80166C90119F}" type="slidenum">
              <a:rPr lang="en-GB" smtClean="0"/>
              <a:t>28</a:t>
            </a:fld>
            <a:endParaRPr lang="en-GB"/>
          </a:p>
        </p:txBody>
      </p:sp>
    </p:spTree>
    <p:extLst>
      <p:ext uri="{BB962C8B-B14F-4D97-AF65-F5344CB8AC3E}">
        <p14:creationId xmlns:p14="http://schemas.microsoft.com/office/powerpoint/2010/main" val="3838503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51.svg"/><Relationship Id="rId2" Type="http://schemas.openxmlformats.org/officeDocument/2006/relationships/image" Target="../media/image45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51.svg"/><Relationship Id="rId2" Type="http://schemas.openxmlformats.org/officeDocument/2006/relationships/image" Target="../media/image45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67.svg"/><Relationship Id="rId2" Type="http://schemas.openxmlformats.org/officeDocument/2006/relationships/image" Target="../media/image466.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55.svg"/><Relationship Id="rId7" Type="http://schemas.openxmlformats.org/officeDocument/2006/relationships/image" Target="../media/image469.svg"/><Relationship Id="rId2" Type="http://schemas.openxmlformats.org/officeDocument/2006/relationships/image" Target="../media/image454.png"/><Relationship Id="rId1" Type="http://schemas.openxmlformats.org/officeDocument/2006/relationships/slideMaster" Target="../slideMasters/slideMaster2.xml"/><Relationship Id="rId6" Type="http://schemas.openxmlformats.org/officeDocument/2006/relationships/image" Target="../media/image468.png"/><Relationship Id="rId5" Type="http://schemas.openxmlformats.org/officeDocument/2006/relationships/image" Target="../media/image459.svg"/><Relationship Id="rId4" Type="http://schemas.openxmlformats.org/officeDocument/2006/relationships/image" Target="../media/image458.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49.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Master" Target="../slideMasters/slideMaster2.xml"/><Relationship Id="rId4" Type="http://schemas.openxmlformats.org/officeDocument/2006/relationships/image" Target="../media/image451.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466.png"/><Relationship Id="rId3" Type="http://schemas.openxmlformats.org/officeDocument/2006/relationships/image" Target="../media/image455.svg"/><Relationship Id="rId7" Type="http://schemas.openxmlformats.org/officeDocument/2006/relationships/image" Target="../media/image463.svg"/><Relationship Id="rId2" Type="http://schemas.openxmlformats.org/officeDocument/2006/relationships/image" Target="../media/image454.png"/><Relationship Id="rId1" Type="http://schemas.openxmlformats.org/officeDocument/2006/relationships/slideMaster" Target="../slideMasters/slideMaster2.xml"/><Relationship Id="rId6" Type="http://schemas.openxmlformats.org/officeDocument/2006/relationships/image" Target="../media/image462.png"/><Relationship Id="rId11" Type="http://schemas.openxmlformats.org/officeDocument/2006/relationships/image" Target="../media/image461.svg"/><Relationship Id="rId5" Type="http://schemas.openxmlformats.org/officeDocument/2006/relationships/image" Target="../media/image459.svg"/><Relationship Id="rId10" Type="http://schemas.openxmlformats.org/officeDocument/2006/relationships/image" Target="../media/image460.png"/><Relationship Id="rId4" Type="http://schemas.openxmlformats.org/officeDocument/2006/relationships/image" Target="../media/image458.png"/><Relationship Id="rId9" Type="http://schemas.openxmlformats.org/officeDocument/2006/relationships/image" Target="../media/image467.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Master" Target="../slideMasters/slideMaster2.xml"/><Relationship Id="rId4" Type="http://schemas.openxmlformats.org/officeDocument/2006/relationships/image" Target="../media/image451.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467.svg"/><Relationship Id="rId7" Type="http://schemas.openxmlformats.org/officeDocument/2006/relationships/image" Target="../media/image463.svg"/><Relationship Id="rId2" Type="http://schemas.openxmlformats.org/officeDocument/2006/relationships/image" Target="../media/image466.png"/><Relationship Id="rId1" Type="http://schemas.openxmlformats.org/officeDocument/2006/relationships/slideMaster" Target="../slideMasters/slideMaster2.xml"/><Relationship Id="rId6" Type="http://schemas.openxmlformats.org/officeDocument/2006/relationships/image" Target="../media/image462.png"/><Relationship Id="rId11" Type="http://schemas.openxmlformats.org/officeDocument/2006/relationships/image" Target="../media/image451.svg"/><Relationship Id="rId5" Type="http://schemas.openxmlformats.org/officeDocument/2006/relationships/image" Target="../media/image459.svg"/><Relationship Id="rId10" Type="http://schemas.openxmlformats.org/officeDocument/2006/relationships/image" Target="../media/image450.png"/><Relationship Id="rId4" Type="http://schemas.openxmlformats.org/officeDocument/2006/relationships/image" Target="../media/image458.png"/><Relationship Id="rId9" Type="http://schemas.openxmlformats.org/officeDocument/2006/relationships/image" Target="../media/image461.svg"/></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5.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7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3.svg"/><Relationship Id="rId3" Type="http://schemas.openxmlformats.org/officeDocument/2006/relationships/image" Target="../media/image25.png"/><Relationship Id="rId21" Type="http://schemas.openxmlformats.org/officeDocument/2006/relationships/image" Target="../media/image43.sv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2.png"/><Relationship Id="rId2" Type="http://schemas.openxmlformats.org/officeDocument/2006/relationships/image" Target="../media/image24.jpe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jpeg"/><Relationship Id="rId5" Type="http://schemas.openxmlformats.org/officeDocument/2006/relationships/image" Target="../media/image27.png"/><Relationship Id="rId15" Type="http://schemas.openxmlformats.org/officeDocument/2006/relationships/image" Target="../media/image37.sv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emf"/><Relationship Id="rId27" Type="http://schemas.openxmlformats.org/officeDocument/2006/relationships/hyperlink" Target="https://pearsoneducationinc.sharepoint.com/sites/PearsonBrandHub" TargetMode="External"/></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e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jpe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jpeg"/><Relationship Id="rId41"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png"/><Relationship Id="rId35" Type="http://schemas.openxmlformats.org/officeDocument/2006/relationships/image" Target="../media/image80.jpe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Master" Target="../slideMasters/slideMaster1.xml"/><Relationship Id="rId6" Type="http://schemas.openxmlformats.org/officeDocument/2006/relationships/image" Target="../media/image93.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png"/><Relationship Id="rId42" Type="http://schemas.openxmlformats.org/officeDocument/2006/relationships/image" Target="../media/image176.png"/><Relationship Id="rId47" Type="http://schemas.openxmlformats.org/officeDocument/2006/relationships/image" Target="../media/image181.png"/><Relationship Id="rId50" Type="http://schemas.openxmlformats.org/officeDocument/2006/relationships/image" Target="../media/image184.png"/><Relationship Id="rId7" Type="http://schemas.openxmlformats.org/officeDocument/2006/relationships/image" Target="../media/image141.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0.pn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png"/><Relationship Id="rId32" Type="http://schemas.openxmlformats.org/officeDocument/2006/relationships/image" Target="../media/image166.png"/><Relationship Id="rId37" Type="http://schemas.openxmlformats.org/officeDocument/2006/relationships/image" Target="../media/image171.png"/><Relationship Id="rId40" Type="http://schemas.openxmlformats.org/officeDocument/2006/relationships/image" Target="../media/image174.png"/><Relationship Id="rId45" Type="http://schemas.openxmlformats.org/officeDocument/2006/relationships/image" Target="../media/image179.png"/><Relationship Id="rId5" Type="http://schemas.openxmlformats.org/officeDocument/2006/relationships/image" Target="../media/image92.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36" Type="http://schemas.openxmlformats.org/officeDocument/2006/relationships/image" Target="../media/image170.png"/><Relationship Id="rId49" Type="http://schemas.openxmlformats.org/officeDocument/2006/relationships/image" Target="../media/image183.png"/><Relationship Id="rId10" Type="http://schemas.openxmlformats.org/officeDocument/2006/relationships/image" Target="../media/image144.pn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png"/><Relationship Id="rId52" Type="http://schemas.openxmlformats.org/officeDocument/2006/relationships/image" Target="../media/image186.png"/><Relationship Id="rId4" Type="http://schemas.openxmlformats.org/officeDocument/2006/relationships/image" Target="../media/image91.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png"/><Relationship Id="rId8" Type="http://schemas.openxmlformats.org/officeDocument/2006/relationships/image" Target="../media/image142.png"/><Relationship Id="rId51" Type="http://schemas.openxmlformats.org/officeDocument/2006/relationships/image" Target="../media/image185.png"/><Relationship Id="rId3" Type="http://schemas.openxmlformats.org/officeDocument/2006/relationships/image" Target="../media/image90.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png"/><Relationship Id="rId46" Type="http://schemas.openxmlformats.org/officeDocument/2006/relationships/image" Target="../media/image180.png"/><Relationship Id="rId20" Type="http://schemas.openxmlformats.org/officeDocument/2006/relationships/image" Target="../media/image154.png"/><Relationship Id="rId41" Type="http://schemas.openxmlformats.org/officeDocument/2006/relationships/image" Target="../media/image175.png"/><Relationship Id="rId1" Type="http://schemas.openxmlformats.org/officeDocument/2006/relationships/slideMaster" Target="../slideMasters/slideMaster1.xml"/><Relationship Id="rId6" Type="http://schemas.openxmlformats.org/officeDocument/2006/relationships/image" Target="../media/image140.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298.png"/><Relationship Id="rId21" Type="http://schemas.openxmlformats.org/officeDocument/2006/relationships/image" Target="../media/image204.png"/><Relationship Id="rId63" Type="http://schemas.openxmlformats.org/officeDocument/2006/relationships/image" Target="../media/image244.png"/><Relationship Id="rId159" Type="http://schemas.openxmlformats.org/officeDocument/2006/relationships/image" Target="../media/image340.png"/><Relationship Id="rId170" Type="http://schemas.openxmlformats.org/officeDocument/2006/relationships/image" Target="../media/image351.svg"/><Relationship Id="rId226" Type="http://schemas.openxmlformats.org/officeDocument/2006/relationships/image" Target="../media/image35.svg"/><Relationship Id="rId107" Type="http://schemas.openxmlformats.org/officeDocument/2006/relationships/image" Target="../media/image288.png"/><Relationship Id="rId11" Type="http://schemas.openxmlformats.org/officeDocument/2006/relationships/image" Target="../media/image194.png"/><Relationship Id="rId32" Type="http://schemas.openxmlformats.org/officeDocument/2006/relationships/image" Target="../media/image213.svg"/><Relationship Id="rId53" Type="http://schemas.openxmlformats.org/officeDocument/2006/relationships/image" Target="../media/image234.png"/><Relationship Id="rId74" Type="http://schemas.openxmlformats.org/officeDocument/2006/relationships/image" Target="../media/image255.svg"/><Relationship Id="rId128" Type="http://schemas.openxmlformats.org/officeDocument/2006/relationships/image" Target="../media/image309.svg"/><Relationship Id="rId149" Type="http://schemas.openxmlformats.org/officeDocument/2006/relationships/image" Target="../media/image330.png"/><Relationship Id="rId5" Type="http://schemas.openxmlformats.org/officeDocument/2006/relationships/image" Target="../media/image40.png"/><Relationship Id="rId95" Type="http://schemas.openxmlformats.org/officeDocument/2006/relationships/image" Target="../media/image276.png"/><Relationship Id="rId160" Type="http://schemas.openxmlformats.org/officeDocument/2006/relationships/image" Target="../media/image341.svg"/><Relationship Id="rId181" Type="http://schemas.openxmlformats.org/officeDocument/2006/relationships/image" Target="../media/image362.png"/><Relationship Id="rId216" Type="http://schemas.openxmlformats.org/officeDocument/2006/relationships/image" Target="../media/image397.svg"/><Relationship Id="rId237" Type="http://schemas.openxmlformats.org/officeDocument/2006/relationships/image" Target="../media/image416.png"/><Relationship Id="rId258" Type="http://schemas.openxmlformats.org/officeDocument/2006/relationships/image" Target="../media/image435.svg"/><Relationship Id="rId22" Type="http://schemas.openxmlformats.org/officeDocument/2006/relationships/image" Target="../media/image205.svg"/><Relationship Id="rId43" Type="http://schemas.openxmlformats.org/officeDocument/2006/relationships/image" Target="../media/image224.png"/><Relationship Id="rId64" Type="http://schemas.openxmlformats.org/officeDocument/2006/relationships/image" Target="../media/image245.svg"/><Relationship Id="rId118" Type="http://schemas.openxmlformats.org/officeDocument/2006/relationships/image" Target="../media/image299.svg"/><Relationship Id="rId139" Type="http://schemas.openxmlformats.org/officeDocument/2006/relationships/image" Target="../media/image320.png"/><Relationship Id="rId85" Type="http://schemas.openxmlformats.org/officeDocument/2006/relationships/image" Target="../media/image266.png"/><Relationship Id="rId150" Type="http://schemas.openxmlformats.org/officeDocument/2006/relationships/image" Target="../media/image331.svg"/><Relationship Id="rId171" Type="http://schemas.openxmlformats.org/officeDocument/2006/relationships/image" Target="../media/image352.png"/><Relationship Id="rId192" Type="http://schemas.openxmlformats.org/officeDocument/2006/relationships/image" Target="../media/image373.svg"/><Relationship Id="rId206" Type="http://schemas.openxmlformats.org/officeDocument/2006/relationships/image" Target="../media/image387.svg"/><Relationship Id="rId227" Type="http://schemas.openxmlformats.org/officeDocument/2006/relationships/image" Target="../media/image406.png"/><Relationship Id="rId248" Type="http://schemas.openxmlformats.org/officeDocument/2006/relationships/image" Target="../media/image427.svg"/><Relationship Id="rId12" Type="http://schemas.openxmlformats.org/officeDocument/2006/relationships/image" Target="../media/image195.svg"/><Relationship Id="rId33" Type="http://schemas.openxmlformats.org/officeDocument/2006/relationships/image" Target="../media/image214.png"/><Relationship Id="rId108" Type="http://schemas.openxmlformats.org/officeDocument/2006/relationships/image" Target="../media/image289.svg"/><Relationship Id="rId129" Type="http://schemas.openxmlformats.org/officeDocument/2006/relationships/image" Target="../media/image310.png"/><Relationship Id="rId54" Type="http://schemas.openxmlformats.org/officeDocument/2006/relationships/image" Target="../media/image235.svg"/><Relationship Id="rId75" Type="http://schemas.openxmlformats.org/officeDocument/2006/relationships/image" Target="../media/image256.png"/><Relationship Id="rId96" Type="http://schemas.openxmlformats.org/officeDocument/2006/relationships/image" Target="../media/image277.svg"/><Relationship Id="rId140" Type="http://schemas.openxmlformats.org/officeDocument/2006/relationships/image" Target="../media/image321.svg"/><Relationship Id="rId161" Type="http://schemas.openxmlformats.org/officeDocument/2006/relationships/image" Target="../media/image342.png"/><Relationship Id="rId182" Type="http://schemas.openxmlformats.org/officeDocument/2006/relationships/image" Target="../media/image363.svg"/><Relationship Id="rId217" Type="http://schemas.openxmlformats.org/officeDocument/2006/relationships/image" Target="../media/image398.png"/><Relationship Id="rId6" Type="http://schemas.openxmlformats.org/officeDocument/2006/relationships/image" Target="../media/image41.svg"/><Relationship Id="rId238" Type="http://schemas.openxmlformats.org/officeDocument/2006/relationships/image" Target="../media/image417.svg"/><Relationship Id="rId259" Type="http://schemas.openxmlformats.org/officeDocument/2006/relationships/image" Target="../media/image436.png"/><Relationship Id="rId23" Type="http://schemas.openxmlformats.org/officeDocument/2006/relationships/image" Target="../media/image36.png"/><Relationship Id="rId119" Type="http://schemas.openxmlformats.org/officeDocument/2006/relationships/image" Target="../media/image300.png"/><Relationship Id="rId44" Type="http://schemas.openxmlformats.org/officeDocument/2006/relationships/image" Target="../media/image225.svg"/><Relationship Id="rId65" Type="http://schemas.openxmlformats.org/officeDocument/2006/relationships/image" Target="../media/image246.png"/><Relationship Id="rId86" Type="http://schemas.openxmlformats.org/officeDocument/2006/relationships/image" Target="../media/image267.svg"/><Relationship Id="rId130" Type="http://schemas.openxmlformats.org/officeDocument/2006/relationships/image" Target="../media/image311.svg"/><Relationship Id="rId151" Type="http://schemas.openxmlformats.org/officeDocument/2006/relationships/image" Target="../media/image332.png"/><Relationship Id="rId172" Type="http://schemas.openxmlformats.org/officeDocument/2006/relationships/image" Target="../media/image353.svg"/><Relationship Id="rId193" Type="http://schemas.openxmlformats.org/officeDocument/2006/relationships/image" Target="../media/image374.png"/><Relationship Id="rId207" Type="http://schemas.openxmlformats.org/officeDocument/2006/relationships/image" Target="../media/image388.png"/><Relationship Id="rId228" Type="http://schemas.openxmlformats.org/officeDocument/2006/relationships/image" Target="../media/image407.svg"/><Relationship Id="rId249" Type="http://schemas.openxmlformats.org/officeDocument/2006/relationships/image" Target="../media/image428.png"/><Relationship Id="rId13" Type="http://schemas.openxmlformats.org/officeDocument/2006/relationships/image" Target="../media/image196.png"/><Relationship Id="rId109" Type="http://schemas.openxmlformats.org/officeDocument/2006/relationships/image" Target="../media/image290.png"/><Relationship Id="rId260" Type="http://schemas.openxmlformats.org/officeDocument/2006/relationships/image" Target="../media/image437.svg"/><Relationship Id="rId34" Type="http://schemas.openxmlformats.org/officeDocument/2006/relationships/image" Target="../media/image215.svg"/><Relationship Id="rId55" Type="http://schemas.openxmlformats.org/officeDocument/2006/relationships/image" Target="../media/image236.png"/><Relationship Id="rId76" Type="http://schemas.openxmlformats.org/officeDocument/2006/relationships/image" Target="../media/image257.svg"/><Relationship Id="rId97" Type="http://schemas.openxmlformats.org/officeDocument/2006/relationships/image" Target="../media/image278.png"/><Relationship Id="rId120" Type="http://schemas.openxmlformats.org/officeDocument/2006/relationships/image" Target="../media/image301.svg"/><Relationship Id="rId141" Type="http://schemas.openxmlformats.org/officeDocument/2006/relationships/image" Target="../media/image322.png"/><Relationship Id="rId7" Type="http://schemas.openxmlformats.org/officeDocument/2006/relationships/image" Target="../media/image190.png"/><Relationship Id="rId162" Type="http://schemas.openxmlformats.org/officeDocument/2006/relationships/image" Target="../media/image343.svg"/><Relationship Id="rId183" Type="http://schemas.openxmlformats.org/officeDocument/2006/relationships/image" Target="../media/image364.png"/><Relationship Id="rId218" Type="http://schemas.openxmlformats.org/officeDocument/2006/relationships/image" Target="../media/image399.svg"/><Relationship Id="rId239" Type="http://schemas.openxmlformats.org/officeDocument/2006/relationships/image" Target="../media/image418.png"/><Relationship Id="rId250" Type="http://schemas.openxmlformats.org/officeDocument/2006/relationships/image" Target="../media/image429.svg"/><Relationship Id="rId24" Type="http://schemas.openxmlformats.org/officeDocument/2006/relationships/image" Target="../media/image37.svg"/><Relationship Id="rId45" Type="http://schemas.openxmlformats.org/officeDocument/2006/relationships/image" Target="../media/image226.png"/><Relationship Id="rId66" Type="http://schemas.openxmlformats.org/officeDocument/2006/relationships/image" Target="../media/image247.svg"/><Relationship Id="rId87" Type="http://schemas.openxmlformats.org/officeDocument/2006/relationships/image" Target="../media/image268.png"/><Relationship Id="rId110" Type="http://schemas.openxmlformats.org/officeDocument/2006/relationships/image" Target="../media/image291.svg"/><Relationship Id="rId131" Type="http://schemas.openxmlformats.org/officeDocument/2006/relationships/image" Target="../media/image312.png"/><Relationship Id="rId152" Type="http://schemas.openxmlformats.org/officeDocument/2006/relationships/image" Target="../media/image333.svg"/><Relationship Id="rId173" Type="http://schemas.openxmlformats.org/officeDocument/2006/relationships/image" Target="../media/image354.png"/><Relationship Id="rId194" Type="http://schemas.openxmlformats.org/officeDocument/2006/relationships/image" Target="../media/image375.svg"/><Relationship Id="rId208" Type="http://schemas.openxmlformats.org/officeDocument/2006/relationships/image" Target="../media/image389.svg"/><Relationship Id="rId229" Type="http://schemas.openxmlformats.org/officeDocument/2006/relationships/image" Target="../media/image408.png"/><Relationship Id="rId240" Type="http://schemas.openxmlformats.org/officeDocument/2006/relationships/image" Target="../media/image419.svg"/><Relationship Id="rId261" Type="http://schemas.openxmlformats.org/officeDocument/2006/relationships/image" Target="../media/image438.png"/><Relationship Id="rId14" Type="http://schemas.openxmlformats.org/officeDocument/2006/relationships/image" Target="../media/image197.svg"/><Relationship Id="rId35" Type="http://schemas.openxmlformats.org/officeDocument/2006/relationships/image" Target="../media/image216.png"/><Relationship Id="rId56" Type="http://schemas.openxmlformats.org/officeDocument/2006/relationships/image" Target="../media/image237.svg"/><Relationship Id="rId77" Type="http://schemas.openxmlformats.org/officeDocument/2006/relationships/image" Target="../media/image258.png"/><Relationship Id="rId100" Type="http://schemas.openxmlformats.org/officeDocument/2006/relationships/image" Target="../media/image281.svg"/><Relationship Id="rId8" Type="http://schemas.openxmlformats.org/officeDocument/2006/relationships/image" Target="../media/image191.svg"/><Relationship Id="rId98" Type="http://schemas.openxmlformats.org/officeDocument/2006/relationships/image" Target="../media/image279.svg"/><Relationship Id="rId121" Type="http://schemas.openxmlformats.org/officeDocument/2006/relationships/image" Target="../media/image302.png"/><Relationship Id="rId142" Type="http://schemas.openxmlformats.org/officeDocument/2006/relationships/image" Target="../media/image323.svg"/><Relationship Id="rId163" Type="http://schemas.openxmlformats.org/officeDocument/2006/relationships/image" Target="../media/image344.png"/><Relationship Id="rId184" Type="http://schemas.openxmlformats.org/officeDocument/2006/relationships/image" Target="../media/image365.svg"/><Relationship Id="rId219" Type="http://schemas.openxmlformats.org/officeDocument/2006/relationships/image" Target="../media/image400.png"/><Relationship Id="rId230" Type="http://schemas.openxmlformats.org/officeDocument/2006/relationships/image" Target="../media/image409.svg"/><Relationship Id="rId251" Type="http://schemas.openxmlformats.org/officeDocument/2006/relationships/image" Target="../media/image430.png"/><Relationship Id="rId25" Type="http://schemas.openxmlformats.org/officeDocument/2006/relationships/image" Target="../media/image206.png"/><Relationship Id="rId46" Type="http://schemas.openxmlformats.org/officeDocument/2006/relationships/image" Target="../media/image227.svg"/><Relationship Id="rId67" Type="http://schemas.openxmlformats.org/officeDocument/2006/relationships/image" Target="../media/image248.png"/><Relationship Id="rId88" Type="http://schemas.openxmlformats.org/officeDocument/2006/relationships/image" Target="../media/image269.svg"/><Relationship Id="rId111" Type="http://schemas.openxmlformats.org/officeDocument/2006/relationships/image" Target="../media/image292.png"/><Relationship Id="rId132" Type="http://schemas.openxmlformats.org/officeDocument/2006/relationships/image" Target="../media/image313.svg"/><Relationship Id="rId153" Type="http://schemas.openxmlformats.org/officeDocument/2006/relationships/image" Target="../media/image334.png"/><Relationship Id="rId174" Type="http://schemas.openxmlformats.org/officeDocument/2006/relationships/image" Target="../media/image355.svg"/><Relationship Id="rId195" Type="http://schemas.openxmlformats.org/officeDocument/2006/relationships/image" Target="../media/image376.png"/><Relationship Id="rId209" Type="http://schemas.openxmlformats.org/officeDocument/2006/relationships/image" Target="../media/image390.png"/><Relationship Id="rId220" Type="http://schemas.openxmlformats.org/officeDocument/2006/relationships/image" Target="../media/image401.svg"/><Relationship Id="rId241" Type="http://schemas.openxmlformats.org/officeDocument/2006/relationships/image" Target="../media/image420.png"/><Relationship Id="rId15" Type="http://schemas.openxmlformats.org/officeDocument/2006/relationships/image" Target="../media/image198.png"/><Relationship Id="rId36" Type="http://schemas.openxmlformats.org/officeDocument/2006/relationships/image" Target="../media/image217.svg"/><Relationship Id="rId57" Type="http://schemas.openxmlformats.org/officeDocument/2006/relationships/image" Target="../media/image238.png"/><Relationship Id="rId262" Type="http://schemas.openxmlformats.org/officeDocument/2006/relationships/image" Target="../media/image439.svg"/><Relationship Id="rId78" Type="http://schemas.openxmlformats.org/officeDocument/2006/relationships/image" Target="../media/image259.svg"/><Relationship Id="rId99" Type="http://schemas.openxmlformats.org/officeDocument/2006/relationships/image" Target="../media/image280.png"/><Relationship Id="rId101" Type="http://schemas.openxmlformats.org/officeDocument/2006/relationships/image" Target="../media/image282.png"/><Relationship Id="rId122" Type="http://schemas.openxmlformats.org/officeDocument/2006/relationships/image" Target="../media/image303.svg"/><Relationship Id="rId143" Type="http://schemas.openxmlformats.org/officeDocument/2006/relationships/image" Target="../media/image324.png"/><Relationship Id="rId164" Type="http://schemas.openxmlformats.org/officeDocument/2006/relationships/image" Target="../media/image345.svg"/><Relationship Id="rId185" Type="http://schemas.openxmlformats.org/officeDocument/2006/relationships/image" Target="../media/image366.png"/><Relationship Id="rId9" Type="http://schemas.openxmlformats.org/officeDocument/2006/relationships/image" Target="../media/image192.png"/><Relationship Id="rId210" Type="http://schemas.openxmlformats.org/officeDocument/2006/relationships/image" Target="../media/image391.svg"/><Relationship Id="rId26" Type="http://schemas.openxmlformats.org/officeDocument/2006/relationships/image" Target="../media/image207.svg"/><Relationship Id="rId231" Type="http://schemas.openxmlformats.org/officeDocument/2006/relationships/image" Target="../media/image410.png"/><Relationship Id="rId252" Type="http://schemas.openxmlformats.org/officeDocument/2006/relationships/image" Target="../media/image431.svg"/><Relationship Id="rId47" Type="http://schemas.openxmlformats.org/officeDocument/2006/relationships/image" Target="../media/image228.png"/><Relationship Id="rId68" Type="http://schemas.openxmlformats.org/officeDocument/2006/relationships/image" Target="../media/image249.svg"/><Relationship Id="rId89" Type="http://schemas.openxmlformats.org/officeDocument/2006/relationships/image" Target="../media/image270.png"/><Relationship Id="rId112" Type="http://schemas.openxmlformats.org/officeDocument/2006/relationships/image" Target="../media/image293.svg"/><Relationship Id="rId133" Type="http://schemas.openxmlformats.org/officeDocument/2006/relationships/image" Target="../media/image314.png"/><Relationship Id="rId154" Type="http://schemas.openxmlformats.org/officeDocument/2006/relationships/image" Target="../media/image335.svg"/><Relationship Id="rId175" Type="http://schemas.openxmlformats.org/officeDocument/2006/relationships/image" Target="../media/image356.png"/><Relationship Id="rId196" Type="http://schemas.openxmlformats.org/officeDocument/2006/relationships/image" Target="../media/image377.svg"/><Relationship Id="rId200" Type="http://schemas.openxmlformats.org/officeDocument/2006/relationships/image" Target="../media/image381.svg"/><Relationship Id="rId16" Type="http://schemas.openxmlformats.org/officeDocument/2006/relationships/image" Target="../media/image199.svg"/><Relationship Id="rId221" Type="http://schemas.openxmlformats.org/officeDocument/2006/relationships/image" Target="../media/image402.png"/><Relationship Id="rId242" Type="http://schemas.openxmlformats.org/officeDocument/2006/relationships/image" Target="../media/image421.svg"/><Relationship Id="rId263" Type="http://schemas.openxmlformats.org/officeDocument/2006/relationships/image" Target="../media/image42.png"/><Relationship Id="rId37" Type="http://schemas.openxmlformats.org/officeDocument/2006/relationships/image" Target="../media/image218.png"/><Relationship Id="rId58" Type="http://schemas.openxmlformats.org/officeDocument/2006/relationships/image" Target="../media/image239.svg"/><Relationship Id="rId79" Type="http://schemas.openxmlformats.org/officeDocument/2006/relationships/image" Target="../media/image260.png"/><Relationship Id="rId102" Type="http://schemas.openxmlformats.org/officeDocument/2006/relationships/image" Target="../media/image283.svg"/><Relationship Id="rId123" Type="http://schemas.openxmlformats.org/officeDocument/2006/relationships/image" Target="../media/image304.png"/><Relationship Id="rId144" Type="http://schemas.openxmlformats.org/officeDocument/2006/relationships/image" Target="../media/image325.svg"/><Relationship Id="rId90" Type="http://schemas.openxmlformats.org/officeDocument/2006/relationships/image" Target="../media/image271.svg"/><Relationship Id="rId165" Type="http://schemas.openxmlformats.org/officeDocument/2006/relationships/image" Target="../media/image346.png"/><Relationship Id="rId186" Type="http://schemas.openxmlformats.org/officeDocument/2006/relationships/image" Target="../media/image367.svg"/><Relationship Id="rId211" Type="http://schemas.openxmlformats.org/officeDocument/2006/relationships/image" Target="../media/image392.png"/><Relationship Id="rId232" Type="http://schemas.openxmlformats.org/officeDocument/2006/relationships/image" Target="../media/image411.svg"/><Relationship Id="rId253" Type="http://schemas.openxmlformats.org/officeDocument/2006/relationships/image" Target="../media/image38.png"/><Relationship Id="rId27" Type="http://schemas.openxmlformats.org/officeDocument/2006/relationships/image" Target="../media/image208.png"/><Relationship Id="rId48" Type="http://schemas.openxmlformats.org/officeDocument/2006/relationships/image" Target="../media/image229.svg"/><Relationship Id="rId69" Type="http://schemas.openxmlformats.org/officeDocument/2006/relationships/image" Target="../media/image250.png"/><Relationship Id="rId113" Type="http://schemas.openxmlformats.org/officeDocument/2006/relationships/image" Target="../media/image294.png"/><Relationship Id="rId134" Type="http://schemas.openxmlformats.org/officeDocument/2006/relationships/image" Target="../media/image315.svg"/><Relationship Id="rId80" Type="http://schemas.openxmlformats.org/officeDocument/2006/relationships/image" Target="../media/image261.svg"/><Relationship Id="rId155" Type="http://schemas.openxmlformats.org/officeDocument/2006/relationships/image" Target="../media/image336.png"/><Relationship Id="rId176" Type="http://schemas.openxmlformats.org/officeDocument/2006/relationships/image" Target="../media/image357.svg"/><Relationship Id="rId197" Type="http://schemas.openxmlformats.org/officeDocument/2006/relationships/image" Target="../media/image378.png"/><Relationship Id="rId201" Type="http://schemas.openxmlformats.org/officeDocument/2006/relationships/image" Target="../media/image382.png"/><Relationship Id="rId222" Type="http://schemas.openxmlformats.org/officeDocument/2006/relationships/image" Target="../media/image403.svg"/><Relationship Id="rId243" Type="http://schemas.openxmlformats.org/officeDocument/2006/relationships/image" Target="../media/image422.png"/><Relationship Id="rId264" Type="http://schemas.openxmlformats.org/officeDocument/2006/relationships/image" Target="../media/image43.svg"/><Relationship Id="rId17" Type="http://schemas.openxmlformats.org/officeDocument/2006/relationships/image" Target="../media/image200.png"/><Relationship Id="rId38" Type="http://schemas.openxmlformats.org/officeDocument/2006/relationships/image" Target="../media/image219.svg"/><Relationship Id="rId59" Type="http://schemas.openxmlformats.org/officeDocument/2006/relationships/image" Target="../media/image240.png"/><Relationship Id="rId103" Type="http://schemas.openxmlformats.org/officeDocument/2006/relationships/image" Target="../media/image284.png"/><Relationship Id="rId124" Type="http://schemas.openxmlformats.org/officeDocument/2006/relationships/image" Target="../media/image305.svg"/><Relationship Id="rId70" Type="http://schemas.openxmlformats.org/officeDocument/2006/relationships/image" Target="../media/image251.svg"/><Relationship Id="rId91" Type="http://schemas.openxmlformats.org/officeDocument/2006/relationships/image" Target="../media/image272.png"/><Relationship Id="rId145" Type="http://schemas.openxmlformats.org/officeDocument/2006/relationships/image" Target="../media/image326.png"/><Relationship Id="rId166" Type="http://schemas.openxmlformats.org/officeDocument/2006/relationships/image" Target="../media/image347.svg"/><Relationship Id="rId187" Type="http://schemas.openxmlformats.org/officeDocument/2006/relationships/image" Target="../media/image368.png"/><Relationship Id="rId1" Type="http://schemas.openxmlformats.org/officeDocument/2006/relationships/slideMaster" Target="../slideMasters/slideMaster1.xml"/><Relationship Id="rId212" Type="http://schemas.openxmlformats.org/officeDocument/2006/relationships/image" Target="../media/image393.svg"/><Relationship Id="rId233" Type="http://schemas.openxmlformats.org/officeDocument/2006/relationships/image" Target="../media/image412.png"/><Relationship Id="rId254" Type="http://schemas.openxmlformats.org/officeDocument/2006/relationships/image" Target="../media/image39.svg"/><Relationship Id="rId28" Type="http://schemas.openxmlformats.org/officeDocument/2006/relationships/image" Target="../media/image209.svg"/><Relationship Id="rId49" Type="http://schemas.openxmlformats.org/officeDocument/2006/relationships/image" Target="../media/image230.png"/><Relationship Id="rId114" Type="http://schemas.openxmlformats.org/officeDocument/2006/relationships/image" Target="../media/image295.svg"/><Relationship Id="rId60" Type="http://schemas.openxmlformats.org/officeDocument/2006/relationships/image" Target="../media/image241.svg"/><Relationship Id="rId81" Type="http://schemas.openxmlformats.org/officeDocument/2006/relationships/image" Target="../media/image262.png"/><Relationship Id="rId135" Type="http://schemas.openxmlformats.org/officeDocument/2006/relationships/image" Target="../media/image316.png"/><Relationship Id="rId156" Type="http://schemas.openxmlformats.org/officeDocument/2006/relationships/image" Target="../media/image337.svg"/><Relationship Id="rId177" Type="http://schemas.openxmlformats.org/officeDocument/2006/relationships/image" Target="../media/image358.png"/><Relationship Id="rId198" Type="http://schemas.openxmlformats.org/officeDocument/2006/relationships/image" Target="../media/image379.svg"/><Relationship Id="rId202" Type="http://schemas.openxmlformats.org/officeDocument/2006/relationships/image" Target="../media/image383.svg"/><Relationship Id="rId223" Type="http://schemas.openxmlformats.org/officeDocument/2006/relationships/image" Target="../media/image404.png"/><Relationship Id="rId244" Type="http://schemas.openxmlformats.org/officeDocument/2006/relationships/image" Target="../media/image423.svg"/><Relationship Id="rId18" Type="http://schemas.openxmlformats.org/officeDocument/2006/relationships/image" Target="../media/image201.svg"/><Relationship Id="rId39" Type="http://schemas.openxmlformats.org/officeDocument/2006/relationships/image" Target="../media/image220.png"/><Relationship Id="rId265" Type="http://schemas.openxmlformats.org/officeDocument/2006/relationships/image" Target="../media/image440.png"/><Relationship Id="rId50" Type="http://schemas.openxmlformats.org/officeDocument/2006/relationships/image" Target="../media/image231.svg"/><Relationship Id="rId104" Type="http://schemas.openxmlformats.org/officeDocument/2006/relationships/image" Target="../media/image285.svg"/><Relationship Id="rId125" Type="http://schemas.openxmlformats.org/officeDocument/2006/relationships/image" Target="../media/image306.png"/><Relationship Id="rId146" Type="http://schemas.openxmlformats.org/officeDocument/2006/relationships/image" Target="../media/image327.svg"/><Relationship Id="rId167" Type="http://schemas.openxmlformats.org/officeDocument/2006/relationships/image" Target="../media/image348.png"/><Relationship Id="rId188" Type="http://schemas.openxmlformats.org/officeDocument/2006/relationships/image" Target="../media/image369.svg"/><Relationship Id="rId71" Type="http://schemas.openxmlformats.org/officeDocument/2006/relationships/image" Target="../media/image252.png"/><Relationship Id="rId92" Type="http://schemas.openxmlformats.org/officeDocument/2006/relationships/image" Target="../media/image273.svg"/><Relationship Id="rId213" Type="http://schemas.openxmlformats.org/officeDocument/2006/relationships/image" Target="../media/image394.png"/><Relationship Id="rId234" Type="http://schemas.openxmlformats.org/officeDocument/2006/relationships/image" Target="../media/image413.svg"/><Relationship Id="rId2" Type="http://schemas.openxmlformats.org/officeDocument/2006/relationships/image" Target="../media/image187.png"/><Relationship Id="rId29" Type="http://schemas.openxmlformats.org/officeDocument/2006/relationships/image" Target="../media/image210.png"/><Relationship Id="rId255" Type="http://schemas.openxmlformats.org/officeDocument/2006/relationships/image" Target="../media/image432.png"/><Relationship Id="rId40" Type="http://schemas.openxmlformats.org/officeDocument/2006/relationships/image" Target="../media/image221.svg"/><Relationship Id="rId115" Type="http://schemas.openxmlformats.org/officeDocument/2006/relationships/image" Target="../media/image296.png"/><Relationship Id="rId136" Type="http://schemas.openxmlformats.org/officeDocument/2006/relationships/image" Target="../media/image317.svg"/><Relationship Id="rId157" Type="http://schemas.openxmlformats.org/officeDocument/2006/relationships/image" Target="../media/image338.png"/><Relationship Id="rId178" Type="http://schemas.openxmlformats.org/officeDocument/2006/relationships/image" Target="../media/image359.svg"/><Relationship Id="rId61" Type="http://schemas.openxmlformats.org/officeDocument/2006/relationships/image" Target="../media/image242.png"/><Relationship Id="rId82" Type="http://schemas.openxmlformats.org/officeDocument/2006/relationships/image" Target="../media/image263.svg"/><Relationship Id="rId199" Type="http://schemas.openxmlformats.org/officeDocument/2006/relationships/image" Target="../media/image380.png"/><Relationship Id="rId203" Type="http://schemas.openxmlformats.org/officeDocument/2006/relationships/image" Target="../media/image384.png"/><Relationship Id="rId19" Type="http://schemas.openxmlformats.org/officeDocument/2006/relationships/image" Target="../media/image202.png"/><Relationship Id="rId224" Type="http://schemas.openxmlformats.org/officeDocument/2006/relationships/image" Target="../media/image405.svg"/><Relationship Id="rId245" Type="http://schemas.openxmlformats.org/officeDocument/2006/relationships/image" Target="../media/image424.png"/><Relationship Id="rId266" Type="http://schemas.openxmlformats.org/officeDocument/2006/relationships/image" Target="../media/image441.svg"/><Relationship Id="rId30" Type="http://schemas.openxmlformats.org/officeDocument/2006/relationships/image" Target="../media/image211.svg"/><Relationship Id="rId105" Type="http://schemas.openxmlformats.org/officeDocument/2006/relationships/image" Target="../media/image286.png"/><Relationship Id="rId126" Type="http://schemas.openxmlformats.org/officeDocument/2006/relationships/image" Target="../media/image307.svg"/><Relationship Id="rId147" Type="http://schemas.openxmlformats.org/officeDocument/2006/relationships/image" Target="../media/image328.png"/><Relationship Id="rId168" Type="http://schemas.openxmlformats.org/officeDocument/2006/relationships/image" Target="../media/image349.svg"/><Relationship Id="rId51" Type="http://schemas.openxmlformats.org/officeDocument/2006/relationships/image" Target="../media/image232.png"/><Relationship Id="rId72" Type="http://schemas.openxmlformats.org/officeDocument/2006/relationships/image" Target="../media/image253.svg"/><Relationship Id="rId93" Type="http://schemas.openxmlformats.org/officeDocument/2006/relationships/image" Target="../media/image274.png"/><Relationship Id="rId189" Type="http://schemas.openxmlformats.org/officeDocument/2006/relationships/image" Target="../media/image370.png"/><Relationship Id="rId3" Type="http://schemas.openxmlformats.org/officeDocument/2006/relationships/image" Target="../media/image188.png"/><Relationship Id="rId214" Type="http://schemas.openxmlformats.org/officeDocument/2006/relationships/image" Target="../media/image395.svg"/><Relationship Id="rId235" Type="http://schemas.openxmlformats.org/officeDocument/2006/relationships/image" Target="../media/image414.png"/><Relationship Id="rId256" Type="http://schemas.openxmlformats.org/officeDocument/2006/relationships/image" Target="../media/image433.svg"/><Relationship Id="rId116" Type="http://schemas.openxmlformats.org/officeDocument/2006/relationships/image" Target="../media/image297.svg"/><Relationship Id="rId137" Type="http://schemas.openxmlformats.org/officeDocument/2006/relationships/image" Target="../media/image318.png"/><Relationship Id="rId158" Type="http://schemas.openxmlformats.org/officeDocument/2006/relationships/image" Target="../media/image339.svg"/><Relationship Id="rId20" Type="http://schemas.openxmlformats.org/officeDocument/2006/relationships/image" Target="../media/image203.svg"/><Relationship Id="rId41" Type="http://schemas.openxmlformats.org/officeDocument/2006/relationships/image" Target="../media/image222.png"/><Relationship Id="rId62" Type="http://schemas.openxmlformats.org/officeDocument/2006/relationships/image" Target="../media/image243.svg"/><Relationship Id="rId83" Type="http://schemas.openxmlformats.org/officeDocument/2006/relationships/image" Target="../media/image264.png"/><Relationship Id="rId179" Type="http://schemas.openxmlformats.org/officeDocument/2006/relationships/image" Target="../media/image360.png"/><Relationship Id="rId190" Type="http://schemas.openxmlformats.org/officeDocument/2006/relationships/image" Target="../media/image371.svg"/><Relationship Id="rId204" Type="http://schemas.openxmlformats.org/officeDocument/2006/relationships/image" Target="../media/image385.svg"/><Relationship Id="rId225" Type="http://schemas.openxmlformats.org/officeDocument/2006/relationships/image" Target="../media/image34.png"/><Relationship Id="rId246" Type="http://schemas.openxmlformats.org/officeDocument/2006/relationships/image" Target="../media/image425.svg"/><Relationship Id="rId106" Type="http://schemas.openxmlformats.org/officeDocument/2006/relationships/image" Target="../media/image287.svg"/><Relationship Id="rId127" Type="http://schemas.openxmlformats.org/officeDocument/2006/relationships/image" Target="../media/image308.png"/><Relationship Id="rId10" Type="http://schemas.openxmlformats.org/officeDocument/2006/relationships/image" Target="../media/image193.svg"/><Relationship Id="rId31" Type="http://schemas.openxmlformats.org/officeDocument/2006/relationships/image" Target="../media/image212.png"/><Relationship Id="rId52" Type="http://schemas.openxmlformats.org/officeDocument/2006/relationships/image" Target="../media/image233.svg"/><Relationship Id="rId73" Type="http://schemas.openxmlformats.org/officeDocument/2006/relationships/image" Target="../media/image254.png"/><Relationship Id="rId94" Type="http://schemas.openxmlformats.org/officeDocument/2006/relationships/image" Target="../media/image275.svg"/><Relationship Id="rId148" Type="http://schemas.openxmlformats.org/officeDocument/2006/relationships/image" Target="../media/image329.svg"/><Relationship Id="rId169" Type="http://schemas.openxmlformats.org/officeDocument/2006/relationships/image" Target="../media/image350.png"/><Relationship Id="rId4" Type="http://schemas.openxmlformats.org/officeDocument/2006/relationships/image" Target="../media/image189.svg"/><Relationship Id="rId180" Type="http://schemas.openxmlformats.org/officeDocument/2006/relationships/image" Target="../media/image361.svg"/><Relationship Id="rId215" Type="http://schemas.openxmlformats.org/officeDocument/2006/relationships/image" Target="../media/image396.png"/><Relationship Id="rId236" Type="http://schemas.openxmlformats.org/officeDocument/2006/relationships/image" Target="../media/image415.svg"/><Relationship Id="rId257" Type="http://schemas.openxmlformats.org/officeDocument/2006/relationships/image" Target="../media/image434.png"/><Relationship Id="rId42" Type="http://schemas.openxmlformats.org/officeDocument/2006/relationships/image" Target="../media/image223.svg"/><Relationship Id="rId84" Type="http://schemas.openxmlformats.org/officeDocument/2006/relationships/image" Target="../media/image265.svg"/><Relationship Id="rId138" Type="http://schemas.openxmlformats.org/officeDocument/2006/relationships/image" Target="../media/image319.svg"/><Relationship Id="rId191" Type="http://schemas.openxmlformats.org/officeDocument/2006/relationships/image" Target="../media/image372.png"/><Relationship Id="rId205" Type="http://schemas.openxmlformats.org/officeDocument/2006/relationships/image" Target="../media/image386.png"/><Relationship Id="rId247" Type="http://schemas.openxmlformats.org/officeDocument/2006/relationships/image" Target="../media/image42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Master" Target="../slideMasters/slideMaster1.xml"/><Relationship Id="rId5" Type="http://schemas.openxmlformats.org/officeDocument/2006/relationships/image" Target="../media/image445.png"/><Relationship Id="rId4" Type="http://schemas.openxmlformats.org/officeDocument/2006/relationships/image" Target="../media/image44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Master" Target="../slideMasters/slideMaster1.xml"/><Relationship Id="rId5" Type="http://schemas.openxmlformats.org/officeDocument/2006/relationships/image" Target="../media/image445.png"/><Relationship Id="rId4" Type="http://schemas.openxmlformats.org/officeDocument/2006/relationships/image" Target="../media/image44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Master" Target="../slideMasters/slideMaster1.xml"/><Relationship Id="rId4" Type="http://schemas.openxmlformats.org/officeDocument/2006/relationships/image" Target="../media/image44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Master" Target="../slideMasters/slideMaster1.xml"/><Relationship Id="rId6" Type="http://schemas.openxmlformats.org/officeDocument/2006/relationships/image" Target="../media/image453.svg"/><Relationship Id="rId5" Type="http://schemas.openxmlformats.org/officeDocument/2006/relationships/image" Target="../media/image452.png"/><Relationship Id="rId4" Type="http://schemas.openxmlformats.org/officeDocument/2006/relationships/image" Target="../media/image451.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55.svg"/><Relationship Id="rId2" Type="http://schemas.openxmlformats.org/officeDocument/2006/relationships/image" Target="../media/image454.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Master" Target="../slideMasters/slideMaster2.xml"/><Relationship Id="rId4" Type="http://schemas.openxmlformats.org/officeDocument/2006/relationships/image" Target="../media/image451.sv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462.png"/><Relationship Id="rId3" Type="http://schemas.openxmlformats.org/officeDocument/2006/relationships/image" Target="../media/image455.svg"/><Relationship Id="rId7" Type="http://schemas.openxmlformats.org/officeDocument/2006/relationships/image" Target="../media/image461.svg"/><Relationship Id="rId2" Type="http://schemas.openxmlformats.org/officeDocument/2006/relationships/image" Target="../media/image454.png"/><Relationship Id="rId1" Type="http://schemas.openxmlformats.org/officeDocument/2006/relationships/slideMaster" Target="../slideMasters/slideMaster2.xml"/><Relationship Id="rId6" Type="http://schemas.openxmlformats.org/officeDocument/2006/relationships/image" Target="../media/image460.png"/><Relationship Id="rId5" Type="http://schemas.openxmlformats.org/officeDocument/2006/relationships/image" Target="../media/image459.svg"/><Relationship Id="rId4" Type="http://schemas.openxmlformats.org/officeDocument/2006/relationships/image" Target="../media/image458.png"/><Relationship Id="rId9" Type="http://schemas.openxmlformats.org/officeDocument/2006/relationships/image" Target="../media/image46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64.png"/><Relationship Id="rId1" Type="http://schemas.openxmlformats.org/officeDocument/2006/relationships/slideMaster" Target="../slideMasters/slideMaster2.xml"/><Relationship Id="rId4" Type="http://schemas.openxmlformats.org/officeDocument/2006/relationships/image" Target="../media/image451.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19990620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346127146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Four_Box and icons">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72AC95E0-743C-2C5B-D864-7067116A2DC9}"/>
              </a:ext>
            </a:extLst>
          </p:cNvPr>
          <p:cNvSpPr/>
          <p:nvPr userDrawn="1"/>
        </p:nvSpPr>
        <p:spPr>
          <a:xfrm>
            <a:off x="501445" y="266633"/>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solidFill>
            <a:srgbClr val="0085B3"/>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9EE9636D-1951-BC73-A1BF-F97ECEB33E01}"/>
              </a:ext>
            </a:extLst>
          </p:cNvPr>
          <p:cNvSpPr/>
          <p:nvPr userDrawn="1"/>
        </p:nvSpPr>
        <p:spPr>
          <a:xfrm>
            <a:off x="501445" y="3502199"/>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solidFill>
            <a:srgbClr val="FF757A"/>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BDFA5156-6CE1-ADB1-7B04-F64B8EFA8D80}"/>
              </a:ext>
            </a:extLst>
          </p:cNvPr>
          <p:cNvSpPr/>
          <p:nvPr userDrawn="1"/>
        </p:nvSpPr>
        <p:spPr>
          <a:xfrm rot="10800000">
            <a:off x="6209071" y="266633"/>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solidFill>
            <a:srgbClr val="93E7EA"/>
          </a:solidFill>
          <a:ln>
            <a:noFill/>
          </a:ln>
          <a:effectLst>
            <a:outerShdw blurRad="127818"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9FA7FC8D-A76A-50B6-A9B4-BB63985B138E}"/>
              </a:ext>
            </a:extLst>
          </p:cNvPr>
          <p:cNvSpPr/>
          <p:nvPr userDrawn="1"/>
        </p:nvSpPr>
        <p:spPr>
          <a:xfrm rot="10800000">
            <a:off x="6209071" y="3502199"/>
            <a:ext cx="5527384" cy="3101123"/>
          </a:xfrm>
          <a:custGeom>
            <a:avLst/>
            <a:gdLst>
              <a:gd name="connsiteX0" fmla="*/ 1618199 w 5768496"/>
              <a:gd name="connsiteY0" fmla="*/ 0 h 3236398"/>
              <a:gd name="connsiteX1" fmla="*/ 5768496 w 5768496"/>
              <a:gd name="connsiteY1" fmla="*/ 0 h 3236398"/>
              <a:gd name="connsiteX2" fmla="*/ 5768496 w 5768496"/>
              <a:gd name="connsiteY2" fmla="*/ 3236398 h 3236398"/>
              <a:gd name="connsiteX3" fmla="*/ 1618199 w 5768496"/>
              <a:gd name="connsiteY3" fmla="*/ 3236398 h 3236398"/>
              <a:gd name="connsiteX4" fmla="*/ 0 w 5768496"/>
              <a:gd name="connsiteY4" fmla="*/ 1618199 h 3236398"/>
              <a:gd name="connsiteX5" fmla="*/ 1618199 w 5768496"/>
              <a:gd name="connsiteY5" fmla="*/ 0 h 323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8496" h="3236398">
                <a:moveTo>
                  <a:pt x="1618199" y="0"/>
                </a:moveTo>
                <a:lnTo>
                  <a:pt x="5768496" y="0"/>
                </a:lnTo>
                <a:lnTo>
                  <a:pt x="5768496" y="3236398"/>
                </a:lnTo>
                <a:lnTo>
                  <a:pt x="1618199" y="3236398"/>
                </a:lnTo>
                <a:cubicBezTo>
                  <a:pt x="724492" y="3236398"/>
                  <a:pt x="0" y="2511906"/>
                  <a:pt x="0" y="1618199"/>
                </a:cubicBezTo>
                <a:cubicBezTo>
                  <a:pt x="0" y="724492"/>
                  <a:pt x="724492" y="0"/>
                  <a:pt x="1618199" y="0"/>
                </a:cubicBezTo>
                <a:close/>
              </a:path>
            </a:pathLst>
          </a:custGeom>
          <a:gradFill flip="none" rotWithShape="1">
            <a:gsLst>
              <a:gs pos="0">
                <a:schemeClr val="accent4"/>
              </a:gs>
              <a:gs pos="100000">
                <a:schemeClr val="accent4">
                  <a:lumMod val="60000"/>
                  <a:lumOff val="40000"/>
                </a:schemeClr>
              </a:gs>
            </a:gsLst>
            <a:lin ang="5100000" scaled="0"/>
            <a:tileRect/>
          </a:gradFill>
          <a:ln>
            <a:solidFill>
              <a:srgbClr val="FBAE00"/>
            </a:solid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5EE3D0-5CEC-AFF7-17A8-56A739CC604D}"/>
              </a:ext>
            </a:extLst>
          </p:cNvPr>
          <p:cNvSpPr/>
          <p:nvPr userDrawn="1"/>
        </p:nvSpPr>
        <p:spPr>
          <a:xfrm rot="-300000">
            <a:off x="5073316" y="2415320"/>
            <a:ext cx="2045368" cy="2045368"/>
          </a:xfrm>
          <a:prstGeom prst="ellipse">
            <a:avLst/>
          </a:prstGeom>
          <a:solidFill>
            <a:schemeClr val="bg1"/>
          </a:solidFill>
          <a:ln w="190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ts val="2580"/>
              </a:lnSpc>
              <a:spcAft>
                <a:spcPts val="300"/>
              </a:spcAft>
            </a:pPr>
            <a:endParaRPr lang="en-US" sz="2400" noProof="1">
              <a:solidFill>
                <a:schemeClr val="tx1"/>
              </a:solidFill>
              <a:latin typeface="Roobert Medium"/>
              <a:cs typeface="Roobert Medium"/>
            </a:endParaRPr>
          </a:p>
        </p:txBody>
      </p:sp>
      <p:sp>
        <p:nvSpPr>
          <p:cNvPr id="29" name="Oval 28">
            <a:extLst>
              <a:ext uri="{FF2B5EF4-FFF2-40B4-BE49-F238E27FC236}">
                <a16:creationId xmlns:a16="http://schemas.microsoft.com/office/drawing/2014/main" id="{0CCAA3B1-6445-127A-91C2-450FB668D101}"/>
              </a:ext>
            </a:extLst>
          </p:cNvPr>
          <p:cNvSpPr/>
          <p:nvPr/>
        </p:nvSpPr>
        <p:spPr>
          <a:xfrm>
            <a:off x="10895797" y="1233833"/>
            <a:ext cx="1015295" cy="1015295"/>
          </a:xfrm>
          <a:prstGeom prst="ellipse">
            <a:avLst/>
          </a:prstGeom>
          <a:solidFill>
            <a:srgbClr val="FFFFFF"/>
          </a:solidFill>
          <a:ln w="101600" cap="flat" cmpd="sng" algn="ctr">
            <a:solidFill>
              <a:srgbClr val="93E7E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268F9847-E994-88B7-B185-2F8979E15842}"/>
              </a:ext>
            </a:extLst>
          </p:cNvPr>
          <p:cNvSpPr/>
          <p:nvPr/>
        </p:nvSpPr>
        <p:spPr>
          <a:xfrm>
            <a:off x="10895797" y="4515349"/>
            <a:ext cx="1015295" cy="1015295"/>
          </a:xfrm>
          <a:prstGeom prst="ellipse">
            <a:avLst/>
          </a:prstGeom>
          <a:solidFill>
            <a:srgbClr val="FFFFFF"/>
          </a:solidFill>
          <a:ln w="101600" cap="flat" cmpd="sng" algn="ctr">
            <a:solidFill>
              <a:srgbClr val="FBAE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1A510D0-7A5A-5C15-3E60-8989F768B049}"/>
              </a:ext>
            </a:extLst>
          </p:cNvPr>
          <p:cNvSpPr/>
          <p:nvPr/>
        </p:nvSpPr>
        <p:spPr>
          <a:xfrm>
            <a:off x="262210" y="1233833"/>
            <a:ext cx="1015295" cy="1015295"/>
          </a:xfrm>
          <a:prstGeom prst="ellipse">
            <a:avLst/>
          </a:prstGeom>
          <a:solidFill>
            <a:srgbClr val="FFFFFF"/>
          </a:solidFill>
          <a:ln w="101600" cap="flat" cmpd="sng" algn="ctr">
            <a:solidFill>
              <a:srgbClr val="0085B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A94E7A88-14A9-577D-7A1C-09582FFAA37B}"/>
              </a:ext>
            </a:extLst>
          </p:cNvPr>
          <p:cNvSpPr/>
          <p:nvPr/>
        </p:nvSpPr>
        <p:spPr>
          <a:xfrm>
            <a:off x="262210" y="4515349"/>
            <a:ext cx="1015295" cy="1015200"/>
          </a:xfrm>
          <a:prstGeom prst="ellipse">
            <a:avLst/>
          </a:prstGeom>
          <a:solidFill>
            <a:srgbClr val="FFFFFF"/>
          </a:solidFill>
          <a:ln w="101600" cap="flat" cmpd="sng" algn="ctr">
            <a:solidFill>
              <a:srgbClr val="FF757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8BB431F-11C6-874D-B4FD-BA837EDC54A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36" name="Text Placeholder 10">
            <a:extLst>
              <a:ext uri="{FF2B5EF4-FFF2-40B4-BE49-F238E27FC236}">
                <a16:creationId xmlns:a16="http://schemas.microsoft.com/office/drawing/2014/main" id="{4EF7D504-F4E3-69A7-1847-BABBCEB1F641}"/>
              </a:ext>
            </a:extLst>
          </p:cNvPr>
          <p:cNvSpPr>
            <a:spLocks noGrp="1"/>
          </p:cNvSpPr>
          <p:nvPr>
            <p:ph type="body" sz="quarter" idx="24" hasCustomPrompt="1"/>
          </p:nvPr>
        </p:nvSpPr>
        <p:spPr>
          <a:xfrm rot="-180000">
            <a:off x="4966220" y="2326218"/>
            <a:ext cx="2238836" cy="2218733"/>
          </a:xfrm>
          <a:prstGeom prst="rect">
            <a:avLst/>
          </a:prstGeom>
        </p:spPr>
        <p:txBody>
          <a:bodyPr anchor="ctr">
            <a:normAutofit/>
          </a:bodyPr>
          <a:lstStyle>
            <a:lvl1pPr marL="0" indent="0" algn="ctr">
              <a:lnSpc>
                <a:spcPct val="100000"/>
              </a:lnSpc>
              <a:spcBef>
                <a:spcPts val="0"/>
              </a:spcBef>
              <a:buFont typeface="Arial" panose="020B0604020202020204" pitchFamily="34" charset="0"/>
              <a:buNone/>
              <a:defRPr lang="en-GB" sz="2400" b="0" kern="1200" spc="0" baseline="0" dirty="0">
                <a:solidFill>
                  <a:schemeClr val="tx1"/>
                </a:solidFill>
                <a:latin typeface="+mj-lt"/>
                <a:ea typeface="+mn-ea"/>
                <a:cs typeface="Calibri"/>
              </a:defRPr>
            </a:lvl1pPr>
          </a:lstStyle>
          <a:p>
            <a:pPr lvl="0"/>
            <a:r>
              <a:rPr lang="en-GB"/>
              <a:t>Unify Title</a:t>
            </a:r>
          </a:p>
        </p:txBody>
      </p:sp>
      <p:sp>
        <p:nvSpPr>
          <p:cNvPr id="56" name="Text Placeholder 10">
            <a:extLst>
              <a:ext uri="{FF2B5EF4-FFF2-40B4-BE49-F238E27FC236}">
                <a16:creationId xmlns:a16="http://schemas.microsoft.com/office/drawing/2014/main" id="{60813AF5-2CEE-243B-A36F-E8C46F54DF49}"/>
              </a:ext>
            </a:extLst>
          </p:cNvPr>
          <p:cNvSpPr>
            <a:spLocks noGrp="1"/>
          </p:cNvSpPr>
          <p:nvPr>
            <p:ph type="body" sz="quarter" idx="36" hasCustomPrompt="1"/>
          </p:nvPr>
        </p:nvSpPr>
        <p:spPr>
          <a:xfrm>
            <a:off x="1656347" y="133758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57" name="Text Placeholder 10">
            <a:extLst>
              <a:ext uri="{FF2B5EF4-FFF2-40B4-BE49-F238E27FC236}">
                <a16:creationId xmlns:a16="http://schemas.microsoft.com/office/drawing/2014/main" id="{FE2E49BF-956C-E340-7ACC-178B4919F221}"/>
              </a:ext>
            </a:extLst>
          </p:cNvPr>
          <p:cNvSpPr>
            <a:spLocks noGrp="1"/>
          </p:cNvSpPr>
          <p:nvPr>
            <p:ph type="body" sz="quarter" idx="37" hasCustomPrompt="1"/>
          </p:nvPr>
        </p:nvSpPr>
        <p:spPr>
          <a:xfrm>
            <a:off x="1656347" y="182854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
        <p:nvSpPr>
          <p:cNvPr id="61" name="Picture Placeholder 60">
            <a:extLst>
              <a:ext uri="{FF2B5EF4-FFF2-40B4-BE49-F238E27FC236}">
                <a16:creationId xmlns:a16="http://schemas.microsoft.com/office/drawing/2014/main" id="{F7863EF2-AED3-7C5C-49A4-7B5F9CD398AF}"/>
              </a:ext>
            </a:extLst>
          </p:cNvPr>
          <p:cNvSpPr>
            <a:spLocks noGrp="1" noChangeAspect="1"/>
          </p:cNvSpPr>
          <p:nvPr>
            <p:ph type="pic" sz="quarter" idx="40"/>
          </p:nvPr>
        </p:nvSpPr>
        <p:spPr>
          <a:xfrm>
            <a:off x="301857" y="1273480"/>
            <a:ext cx="936000" cy="936000"/>
          </a:xfrm>
          <a:prstGeom prst="ellipse">
            <a:avLst/>
          </a:prstGeom>
        </p:spPr>
        <p:txBody>
          <a:bodyPr>
            <a:normAutofit/>
          </a:bodyPr>
          <a:lstStyle>
            <a:lvl1pPr>
              <a:defRPr sz="1200"/>
            </a:lvl1pPr>
          </a:lstStyle>
          <a:p>
            <a:r>
              <a:rPr lang="en-GB"/>
              <a:t>Click icon to add picture</a:t>
            </a:r>
            <a:endParaRPr lang="en-US"/>
          </a:p>
        </p:txBody>
      </p:sp>
      <p:sp>
        <p:nvSpPr>
          <p:cNvPr id="62" name="Picture Placeholder 60">
            <a:extLst>
              <a:ext uri="{FF2B5EF4-FFF2-40B4-BE49-F238E27FC236}">
                <a16:creationId xmlns:a16="http://schemas.microsoft.com/office/drawing/2014/main" id="{4ABD0F6F-ADA7-F225-7519-7731D97EEE3D}"/>
              </a:ext>
            </a:extLst>
          </p:cNvPr>
          <p:cNvSpPr>
            <a:spLocks noGrp="1" noChangeAspect="1"/>
          </p:cNvSpPr>
          <p:nvPr>
            <p:ph type="pic" sz="quarter" idx="41"/>
          </p:nvPr>
        </p:nvSpPr>
        <p:spPr>
          <a:xfrm>
            <a:off x="10935444" y="1273480"/>
            <a:ext cx="936000" cy="936000"/>
          </a:xfrm>
          <a:prstGeom prst="ellipse">
            <a:avLst/>
          </a:prstGeom>
        </p:spPr>
        <p:txBody>
          <a:bodyPr>
            <a:normAutofit/>
          </a:bodyPr>
          <a:lstStyle>
            <a:lvl1pPr>
              <a:defRPr sz="1200"/>
            </a:lvl1pPr>
          </a:lstStyle>
          <a:p>
            <a:r>
              <a:rPr lang="en-GB"/>
              <a:t>Click icon to add picture</a:t>
            </a:r>
            <a:endParaRPr lang="en-US"/>
          </a:p>
        </p:txBody>
      </p:sp>
      <p:sp>
        <p:nvSpPr>
          <p:cNvPr id="63" name="Picture Placeholder 60">
            <a:extLst>
              <a:ext uri="{FF2B5EF4-FFF2-40B4-BE49-F238E27FC236}">
                <a16:creationId xmlns:a16="http://schemas.microsoft.com/office/drawing/2014/main" id="{4C987367-7D65-998E-C03F-6021D07BEAEE}"/>
              </a:ext>
            </a:extLst>
          </p:cNvPr>
          <p:cNvSpPr>
            <a:spLocks noGrp="1" noChangeAspect="1"/>
          </p:cNvSpPr>
          <p:nvPr>
            <p:ph type="pic" sz="quarter" idx="42"/>
          </p:nvPr>
        </p:nvSpPr>
        <p:spPr>
          <a:xfrm>
            <a:off x="10935444" y="4554996"/>
            <a:ext cx="936000" cy="936000"/>
          </a:xfrm>
          <a:prstGeom prst="ellipse">
            <a:avLst/>
          </a:prstGeom>
        </p:spPr>
        <p:txBody>
          <a:bodyPr>
            <a:normAutofit/>
          </a:bodyPr>
          <a:lstStyle>
            <a:lvl1pPr>
              <a:defRPr sz="1200"/>
            </a:lvl1pPr>
          </a:lstStyle>
          <a:p>
            <a:r>
              <a:rPr lang="en-GB"/>
              <a:t>Click icon to add picture</a:t>
            </a:r>
            <a:endParaRPr lang="en-US"/>
          </a:p>
        </p:txBody>
      </p:sp>
      <p:sp>
        <p:nvSpPr>
          <p:cNvPr id="64" name="Picture Placeholder 60">
            <a:extLst>
              <a:ext uri="{FF2B5EF4-FFF2-40B4-BE49-F238E27FC236}">
                <a16:creationId xmlns:a16="http://schemas.microsoft.com/office/drawing/2014/main" id="{1C3B19F8-6DB4-0D88-DDE3-1E1C300804C9}"/>
              </a:ext>
            </a:extLst>
          </p:cNvPr>
          <p:cNvSpPr>
            <a:spLocks noGrp="1" noChangeAspect="1"/>
          </p:cNvSpPr>
          <p:nvPr>
            <p:ph type="pic" sz="quarter" idx="43"/>
          </p:nvPr>
        </p:nvSpPr>
        <p:spPr>
          <a:xfrm>
            <a:off x="301857" y="4554949"/>
            <a:ext cx="936000" cy="936000"/>
          </a:xfrm>
          <a:prstGeom prst="ellipse">
            <a:avLst/>
          </a:prstGeom>
        </p:spPr>
        <p:txBody>
          <a:bodyPr>
            <a:normAutofit/>
          </a:bodyPr>
          <a:lstStyle>
            <a:lvl1pPr>
              <a:defRPr sz="1200"/>
            </a:lvl1pPr>
          </a:lstStyle>
          <a:p>
            <a:r>
              <a:rPr lang="en-GB"/>
              <a:t>Click icon to add picture</a:t>
            </a:r>
            <a:endParaRPr lang="en-US"/>
          </a:p>
        </p:txBody>
      </p:sp>
      <p:sp>
        <p:nvSpPr>
          <p:cNvPr id="2" name="Text Placeholder 10">
            <a:extLst>
              <a:ext uri="{FF2B5EF4-FFF2-40B4-BE49-F238E27FC236}">
                <a16:creationId xmlns:a16="http://schemas.microsoft.com/office/drawing/2014/main" id="{0731D4DC-B27B-6077-BC3B-CE3F495C2535}"/>
              </a:ext>
            </a:extLst>
          </p:cNvPr>
          <p:cNvSpPr>
            <a:spLocks noGrp="1"/>
          </p:cNvSpPr>
          <p:nvPr>
            <p:ph type="body" sz="quarter" idx="44" hasCustomPrompt="1"/>
          </p:nvPr>
        </p:nvSpPr>
        <p:spPr>
          <a:xfrm>
            <a:off x="7157987" y="133758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3" name="Text Placeholder 10">
            <a:extLst>
              <a:ext uri="{FF2B5EF4-FFF2-40B4-BE49-F238E27FC236}">
                <a16:creationId xmlns:a16="http://schemas.microsoft.com/office/drawing/2014/main" id="{99EFAAB2-C0DD-D1CC-0D81-542117C24BB0}"/>
              </a:ext>
            </a:extLst>
          </p:cNvPr>
          <p:cNvSpPr>
            <a:spLocks noGrp="1"/>
          </p:cNvSpPr>
          <p:nvPr>
            <p:ph type="body" sz="quarter" idx="45" hasCustomPrompt="1"/>
          </p:nvPr>
        </p:nvSpPr>
        <p:spPr>
          <a:xfrm>
            <a:off x="7157987" y="182854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
        <p:nvSpPr>
          <p:cNvPr id="4" name="Text Placeholder 10">
            <a:extLst>
              <a:ext uri="{FF2B5EF4-FFF2-40B4-BE49-F238E27FC236}">
                <a16:creationId xmlns:a16="http://schemas.microsoft.com/office/drawing/2014/main" id="{931FE779-E29B-673D-0647-D46E899B7A1E}"/>
              </a:ext>
            </a:extLst>
          </p:cNvPr>
          <p:cNvSpPr>
            <a:spLocks noGrp="1"/>
          </p:cNvSpPr>
          <p:nvPr>
            <p:ph type="body" sz="quarter" idx="46" hasCustomPrompt="1"/>
          </p:nvPr>
        </p:nvSpPr>
        <p:spPr>
          <a:xfrm>
            <a:off x="1656347" y="456846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6" name="Text Placeholder 10">
            <a:extLst>
              <a:ext uri="{FF2B5EF4-FFF2-40B4-BE49-F238E27FC236}">
                <a16:creationId xmlns:a16="http://schemas.microsoft.com/office/drawing/2014/main" id="{F7D82482-5FBB-2615-E7DB-4F7D6DA321C9}"/>
              </a:ext>
            </a:extLst>
          </p:cNvPr>
          <p:cNvSpPr>
            <a:spLocks noGrp="1"/>
          </p:cNvSpPr>
          <p:nvPr>
            <p:ph type="body" sz="quarter" idx="47" hasCustomPrompt="1"/>
          </p:nvPr>
        </p:nvSpPr>
        <p:spPr>
          <a:xfrm>
            <a:off x="1656347" y="505942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
        <p:nvSpPr>
          <p:cNvPr id="7" name="Text Placeholder 10">
            <a:extLst>
              <a:ext uri="{FF2B5EF4-FFF2-40B4-BE49-F238E27FC236}">
                <a16:creationId xmlns:a16="http://schemas.microsoft.com/office/drawing/2014/main" id="{85B71341-3F3F-211E-4AA7-4F6D171ABA9E}"/>
              </a:ext>
            </a:extLst>
          </p:cNvPr>
          <p:cNvSpPr>
            <a:spLocks noGrp="1"/>
          </p:cNvSpPr>
          <p:nvPr>
            <p:ph type="body" sz="quarter" idx="48" hasCustomPrompt="1"/>
          </p:nvPr>
        </p:nvSpPr>
        <p:spPr>
          <a:xfrm>
            <a:off x="7157987" y="4568466"/>
            <a:ext cx="3440971" cy="430032"/>
          </a:xfrm>
          <a:prstGeom prst="rect">
            <a:avLst/>
          </a:prstGeom>
        </p:spPr>
        <p:txBody>
          <a:bodyPr>
            <a:normAutofit/>
          </a:bodyPr>
          <a:lstStyle>
            <a:lvl1pPr marL="0" indent="0">
              <a:lnSpc>
                <a:spcPct val="100000"/>
              </a:lnSpc>
              <a:spcBef>
                <a:spcPts val="0"/>
              </a:spcBef>
              <a:buFont typeface="Arial" panose="020B0604020202020204" pitchFamily="34" charset="0"/>
              <a:buNone/>
              <a:defRPr sz="2400" b="1" i="0">
                <a:solidFill>
                  <a:schemeClr val="bg1"/>
                </a:solidFill>
                <a:latin typeface="Roobert SemiBold" pitchFamily="2" charset="77"/>
              </a:defRPr>
            </a:lvl1pPr>
          </a:lstStyle>
          <a:p>
            <a:pPr lvl="0"/>
            <a:r>
              <a:rPr lang="en-GB"/>
              <a:t>Subject Title</a:t>
            </a:r>
          </a:p>
        </p:txBody>
      </p:sp>
      <p:sp>
        <p:nvSpPr>
          <p:cNvPr id="9" name="Text Placeholder 10">
            <a:extLst>
              <a:ext uri="{FF2B5EF4-FFF2-40B4-BE49-F238E27FC236}">
                <a16:creationId xmlns:a16="http://schemas.microsoft.com/office/drawing/2014/main" id="{C9446B87-A608-1668-3A55-CCBE402E4971}"/>
              </a:ext>
            </a:extLst>
          </p:cNvPr>
          <p:cNvSpPr>
            <a:spLocks noGrp="1"/>
          </p:cNvSpPr>
          <p:nvPr>
            <p:ph type="body" sz="quarter" idx="49" hasCustomPrompt="1"/>
          </p:nvPr>
        </p:nvSpPr>
        <p:spPr>
          <a:xfrm>
            <a:off x="7157987" y="5059424"/>
            <a:ext cx="3440969" cy="1138319"/>
          </a:xfrm>
          <a:prstGeom prst="rect">
            <a:avLst/>
          </a:prstGeom>
        </p:spPr>
        <p:txBody>
          <a:bodyPr>
            <a:normAutofit/>
          </a:bodyPr>
          <a:lstStyle>
            <a:lvl1pPr marL="0" indent="0">
              <a:lnSpc>
                <a:spcPct val="100000"/>
              </a:lnSpc>
              <a:spcBef>
                <a:spcPts val="0"/>
              </a:spcBef>
              <a:buFont typeface="Arial" panose="020B0604020202020204" pitchFamily="34" charset="0"/>
              <a:buNone/>
              <a:defRPr sz="2400" b="0" i="0">
                <a:solidFill>
                  <a:schemeClr val="bg1"/>
                </a:solidFill>
                <a:latin typeface="+mj-lt"/>
              </a:defRPr>
            </a:lvl1pPr>
          </a:lstStyle>
          <a:p>
            <a:pPr lvl="0"/>
            <a:r>
              <a:rPr lang="en-GB"/>
              <a:t>Overview Body text</a:t>
            </a:r>
          </a:p>
        </p:txBody>
      </p:sp>
    </p:spTree>
    <p:extLst>
      <p:ext uri="{BB962C8B-B14F-4D97-AF65-F5344CB8AC3E}">
        <p14:creationId xmlns:p14="http://schemas.microsoft.com/office/powerpoint/2010/main" val="33484258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1B154-851C-A498-4037-087A03DFD8DB}"/>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D0080B8-1660-E24B-0FD8-42B7F845D0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0" name="Text Placeholder 15">
            <a:extLst>
              <a:ext uri="{FF2B5EF4-FFF2-40B4-BE49-F238E27FC236}">
                <a16:creationId xmlns:a16="http://schemas.microsoft.com/office/drawing/2014/main" id="{EF043F8A-7DCB-B3A2-6FBF-055D84370C00}"/>
              </a:ext>
            </a:extLst>
          </p:cNvPr>
          <p:cNvSpPr>
            <a:spLocks noGrp="1"/>
          </p:cNvSpPr>
          <p:nvPr>
            <p:ph type="body" sz="quarter" idx="11"/>
          </p:nvPr>
        </p:nvSpPr>
        <p:spPr>
          <a:xfrm rot="21420000">
            <a:off x="729901" y="1391036"/>
            <a:ext cx="7049368" cy="2490644"/>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Click to edit Master text styles</a:t>
            </a:r>
          </a:p>
        </p:txBody>
      </p:sp>
      <p:sp>
        <p:nvSpPr>
          <p:cNvPr id="11" name="Text Placeholder 19">
            <a:extLst>
              <a:ext uri="{FF2B5EF4-FFF2-40B4-BE49-F238E27FC236}">
                <a16:creationId xmlns:a16="http://schemas.microsoft.com/office/drawing/2014/main" id="{82870D3D-EBA5-4004-0D08-98A6B9C31BE5}"/>
              </a:ext>
            </a:extLst>
          </p:cNvPr>
          <p:cNvSpPr>
            <a:spLocks noGrp="1"/>
          </p:cNvSpPr>
          <p:nvPr>
            <p:ph type="body" sz="quarter" idx="12" hasCustomPrompt="1"/>
          </p:nvPr>
        </p:nvSpPr>
        <p:spPr>
          <a:xfrm>
            <a:off x="7556585" y="3796448"/>
            <a:ext cx="4406900" cy="2653142"/>
          </a:xfrm>
          <a:prstGeom prst="rect">
            <a:avLst/>
          </a:prstGeom>
        </p:spPr>
        <p:txBody>
          <a:bodyPr/>
          <a:lstStyle>
            <a:lvl1pPr marL="0" indent="0" algn="r">
              <a:buNone/>
              <a:defRPr sz="25000">
                <a:solidFill>
                  <a:srgbClr val="2099C0"/>
                </a:solidFill>
                <a:latin typeface="+mj-lt"/>
              </a:defRPr>
            </a:lvl1pPr>
          </a:lstStyle>
          <a:p>
            <a:pPr lvl="0"/>
            <a:r>
              <a:rPr lang="en-US"/>
              <a:t>02</a:t>
            </a:r>
            <a:endParaRPr lang="en-GB"/>
          </a:p>
        </p:txBody>
      </p:sp>
    </p:spTree>
    <p:extLst>
      <p:ext uri="{BB962C8B-B14F-4D97-AF65-F5344CB8AC3E}">
        <p14:creationId xmlns:p14="http://schemas.microsoft.com/office/powerpoint/2010/main" val="10829093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262BB9-B60F-409E-AF67-1C95C223DB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76DBA68-048B-1FF5-631B-A23E7018C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16" name="Text Placeholder 15">
            <a:extLst>
              <a:ext uri="{FF2B5EF4-FFF2-40B4-BE49-F238E27FC236}">
                <a16:creationId xmlns:a16="http://schemas.microsoft.com/office/drawing/2014/main" id="{30FF6D71-D38F-BC75-2A54-5F5D115251AD}"/>
              </a:ext>
            </a:extLst>
          </p:cNvPr>
          <p:cNvSpPr>
            <a:spLocks noGrp="1"/>
          </p:cNvSpPr>
          <p:nvPr>
            <p:ph type="body" sz="quarter" idx="11"/>
          </p:nvPr>
        </p:nvSpPr>
        <p:spPr>
          <a:xfrm rot="21420000">
            <a:off x="2367935" y="1590204"/>
            <a:ext cx="7435850" cy="2490644"/>
          </a:xfrm>
          <a:prstGeom prst="rect">
            <a:avLst/>
          </a:prstGeom>
        </p:spPr>
        <p:txBody>
          <a:bodyPr/>
          <a:lstStyle>
            <a:lvl1pPr marL="0" indent="0" algn="ctr">
              <a:lnSpc>
                <a:spcPct val="80000"/>
              </a:lnSpc>
              <a:buNone/>
              <a:defRPr sz="6600">
                <a:solidFill>
                  <a:schemeClr val="bg1"/>
                </a:solidFill>
                <a:latin typeface="+mj-lt"/>
              </a:defRPr>
            </a:lvl1pPr>
          </a:lstStyle>
          <a:p>
            <a:pPr lvl="0"/>
            <a:r>
              <a:rPr lang="en-US"/>
              <a:t>Click to edit Master text styles</a:t>
            </a:r>
          </a:p>
        </p:txBody>
      </p:sp>
      <p:sp>
        <p:nvSpPr>
          <p:cNvPr id="20" name="Text Placeholder 19">
            <a:extLst>
              <a:ext uri="{FF2B5EF4-FFF2-40B4-BE49-F238E27FC236}">
                <a16:creationId xmlns:a16="http://schemas.microsoft.com/office/drawing/2014/main" id="{FEFCF8AC-EB08-B17D-891F-50ECA4144D37}"/>
              </a:ext>
            </a:extLst>
          </p:cNvPr>
          <p:cNvSpPr>
            <a:spLocks noGrp="1"/>
          </p:cNvSpPr>
          <p:nvPr>
            <p:ph type="body" sz="quarter" idx="12"/>
          </p:nvPr>
        </p:nvSpPr>
        <p:spPr>
          <a:xfrm>
            <a:off x="6578600" y="4481942"/>
            <a:ext cx="4406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Click to edit Master text styles</a:t>
            </a:r>
            <a:endParaRPr lang="en-GB"/>
          </a:p>
        </p:txBody>
      </p:sp>
    </p:spTree>
    <p:extLst>
      <p:ext uri="{BB962C8B-B14F-4D97-AF65-F5344CB8AC3E}">
        <p14:creationId xmlns:p14="http://schemas.microsoft.com/office/powerpoint/2010/main" val="5548849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7E85818-0BCC-9711-59BF-1D169CF76CF6}"/>
              </a:ext>
            </a:extLst>
          </p:cNvPr>
          <p:cNvGrpSpPr/>
          <p:nvPr userDrawn="1"/>
        </p:nvGrpSpPr>
        <p:grpSpPr>
          <a:xfrm>
            <a:off x="5755052" y="1577931"/>
            <a:ext cx="513475" cy="503367"/>
            <a:chOff x="5642142" y="1401915"/>
            <a:chExt cx="668792" cy="655627"/>
          </a:xfrm>
        </p:grpSpPr>
        <p:pic>
          <p:nvPicPr>
            <p:cNvPr id="7" name="Graphic 6">
              <a:extLst>
                <a:ext uri="{FF2B5EF4-FFF2-40B4-BE49-F238E27FC236}">
                  <a16:creationId xmlns:a16="http://schemas.microsoft.com/office/drawing/2014/main" id="{E7BDCE24-B990-3F6B-5857-D9F9091B4D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8" name="TextBox 7">
              <a:extLst>
                <a:ext uri="{FF2B5EF4-FFF2-40B4-BE49-F238E27FC236}">
                  <a16:creationId xmlns:a16="http://schemas.microsoft.com/office/drawing/2014/main" id="{81C6E08A-1932-E669-BC91-028D72B8FD83}"/>
                </a:ext>
              </a:extLst>
            </p:cNvPr>
            <p:cNvSpPr txBox="1"/>
            <p:nvPr/>
          </p:nvSpPr>
          <p:spPr>
            <a:xfrm>
              <a:off x="5642142"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1</a:t>
              </a:r>
            </a:p>
          </p:txBody>
        </p:sp>
      </p:grpSp>
      <p:grpSp>
        <p:nvGrpSpPr>
          <p:cNvPr id="9" name="Group 8">
            <a:extLst>
              <a:ext uri="{FF2B5EF4-FFF2-40B4-BE49-F238E27FC236}">
                <a16:creationId xmlns:a16="http://schemas.microsoft.com/office/drawing/2014/main" id="{4C76DBF4-A1E9-D5C6-9A42-6D7F191A27CC}"/>
              </a:ext>
            </a:extLst>
          </p:cNvPr>
          <p:cNvGrpSpPr/>
          <p:nvPr userDrawn="1"/>
        </p:nvGrpSpPr>
        <p:grpSpPr>
          <a:xfrm>
            <a:off x="6275255" y="2464260"/>
            <a:ext cx="513475" cy="503367"/>
            <a:chOff x="5660465" y="1401915"/>
            <a:chExt cx="668792" cy="655627"/>
          </a:xfrm>
        </p:grpSpPr>
        <p:pic>
          <p:nvPicPr>
            <p:cNvPr id="10" name="Graphic 9">
              <a:extLst>
                <a:ext uri="{FF2B5EF4-FFF2-40B4-BE49-F238E27FC236}">
                  <a16:creationId xmlns:a16="http://schemas.microsoft.com/office/drawing/2014/main" id="{7A48857F-1D5D-A54E-10D2-CD733F1A0B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1" name="TextBox 10">
              <a:extLst>
                <a:ext uri="{FF2B5EF4-FFF2-40B4-BE49-F238E27FC236}">
                  <a16:creationId xmlns:a16="http://schemas.microsoft.com/office/drawing/2014/main" id="{D45638F8-4393-94CF-092B-28F34215AF8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2</a:t>
              </a:r>
            </a:p>
          </p:txBody>
        </p:sp>
      </p:grpSp>
      <p:grpSp>
        <p:nvGrpSpPr>
          <p:cNvPr id="12" name="Group 11">
            <a:extLst>
              <a:ext uri="{FF2B5EF4-FFF2-40B4-BE49-F238E27FC236}">
                <a16:creationId xmlns:a16="http://schemas.microsoft.com/office/drawing/2014/main" id="{35365BB5-68BB-E8B8-C2F7-F0A22566D87D}"/>
              </a:ext>
            </a:extLst>
          </p:cNvPr>
          <p:cNvGrpSpPr/>
          <p:nvPr userDrawn="1"/>
        </p:nvGrpSpPr>
        <p:grpSpPr>
          <a:xfrm>
            <a:off x="6598056" y="3385638"/>
            <a:ext cx="513475" cy="503367"/>
            <a:chOff x="5660465" y="1401915"/>
            <a:chExt cx="668792" cy="655627"/>
          </a:xfrm>
        </p:grpSpPr>
        <p:pic>
          <p:nvPicPr>
            <p:cNvPr id="13" name="Graphic 12">
              <a:extLst>
                <a:ext uri="{FF2B5EF4-FFF2-40B4-BE49-F238E27FC236}">
                  <a16:creationId xmlns:a16="http://schemas.microsoft.com/office/drawing/2014/main" id="{387D0C0B-D122-E9D3-35A6-5BD4F78741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4" name="TextBox 13">
              <a:extLst>
                <a:ext uri="{FF2B5EF4-FFF2-40B4-BE49-F238E27FC236}">
                  <a16:creationId xmlns:a16="http://schemas.microsoft.com/office/drawing/2014/main" id="{71DABD30-DBC2-AB46-B1D7-CF72857A4E9B}"/>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3</a:t>
              </a:r>
            </a:p>
          </p:txBody>
        </p:sp>
      </p:grpSp>
      <p:grpSp>
        <p:nvGrpSpPr>
          <p:cNvPr id="15" name="Group 14">
            <a:extLst>
              <a:ext uri="{FF2B5EF4-FFF2-40B4-BE49-F238E27FC236}">
                <a16:creationId xmlns:a16="http://schemas.microsoft.com/office/drawing/2014/main" id="{216810BC-00C5-F0D3-1A74-B9FDDC915995}"/>
              </a:ext>
            </a:extLst>
          </p:cNvPr>
          <p:cNvGrpSpPr/>
          <p:nvPr userDrawn="1"/>
        </p:nvGrpSpPr>
        <p:grpSpPr>
          <a:xfrm>
            <a:off x="6820465" y="4327286"/>
            <a:ext cx="513475" cy="503367"/>
            <a:chOff x="5660465" y="1401915"/>
            <a:chExt cx="668792" cy="655627"/>
          </a:xfrm>
        </p:grpSpPr>
        <p:pic>
          <p:nvPicPr>
            <p:cNvPr id="16" name="Graphic 15">
              <a:extLst>
                <a:ext uri="{FF2B5EF4-FFF2-40B4-BE49-F238E27FC236}">
                  <a16:creationId xmlns:a16="http://schemas.microsoft.com/office/drawing/2014/main" id="{7DD900AA-2580-7FF7-AA85-E0ADF57FE6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17" name="TextBox 16">
              <a:extLst>
                <a:ext uri="{FF2B5EF4-FFF2-40B4-BE49-F238E27FC236}">
                  <a16:creationId xmlns:a16="http://schemas.microsoft.com/office/drawing/2014/main" id="{DF34CDB1-5E7F-3870-B69C-9245EA67106D}"/>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4</a:t>
              </a:r>
            </a:p>
          </p:txBody>
        </p:sp>
      </p:grpSp>
      <p:grpSp>
        <p:nvGrpSpPr>
          <p:cNvPr id="18" name="Group 17">
            <a:extLst>
              <a:ext uri="{FF2B5EF4-FFF2-40B4-BE49-F238E27FC236}">
                <a16:creationId xmlns:a16="http://schemas.microsoft.com/office/drawing/2014/main" id="{437DDE90-B294-035D-21FB-3D3125D70F9C}"/>
              </a:ext>
            </a:extLst>
          </p:cNvPr>
          <p:cNvGrpSpPr/>
          <p:nvPr userDrawn="1"/>
        </p:nvGrpSpPr>
        <p:grpSpPr>
          <a:xfrm>
            <a:off x="6778874" y="5268934"/>
            <a:ext cx="513475" cy="503367"/>
            <a:chOff x="5660465" y="1401915"/>
            <a:chExt cx="668792" cy="655627"/>
          </a:xfrm>
        </p:grpSpPr>
        <p:pic>
          <p:nvPicPr>
            <p:cNvPr id="19" name="Graphic 18">
              <a:extLst>
                <a:ext uri="{FF2B5EF4-FFF2-40B4-BE49-F238E27FC236}">
                  <a16:creationId xmlns:a16="http://schemas.microsoft.com/office/drawing/2014/main" id="{FCC55DDB-C658-4B66-9C45-D1EC06C5F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085" y="1401915"/>
              <a:ext cx="599848" cy="647836"/>
            </a:xfrm>
            <a:prstGeom prst="rect">
              <a:avLst/>
            </a:prstGeom>
          </p:spPr>
        </p:pic>
        <p:sp>
          <p:nvSpPr>
            <p:cNvPr id="20" name="TextBox 19">
              <a:extLst>
                <a:ext uri="{FF2B5EF4-FFF2-40B4-BE49-F238E27FC236}">
                  <a16:creationId xmlns:a16="http://schemas.microsoft.com/office/drawing/2014/main" id="{A240F3DF-2A04-4148-1523-AE227E8870C7}"/>
                </a:ext>
              </a:extLst>
            </p:cNvPr>
            <p:cNvSpPr txBox="1"/>
            <p:nvPr/>
          </p:nvSpPr>
          <p:spPr>
            <a:xfrm>
              <a:off x="5660465" y="1488301"/>
              <a:ext cx="668792" cy="569241"/>
            </a:xfrm>
            <a:prstGeom prst="rect">
              <a:avLst/>
            </a:prstGeom>
            <a:noFill/>
          </p:spPr>
          <p:txBody>
            <a:bodyPr wrap="square" rtlCol="0">
              <a:spAutoFit/>
            </a:bodyPr>
            <a:lstStyle/>
            <a:p>
              <a:pPr algn="ctr">
                <a:lnSpc>
                  <a:spcPct val="80000"/>
                </a:lnSpc>
              </a:pPr>
              <a:r>
                <a:rPr lang="en-GB" sz="2800" b="1" spc="-150">
                  <a:solidFill>
                    <a:schemeClr val="bg1"/>
                  </a:solidFill>
                  <a:latin typeface="Roobert SemiBold" pitchFamily="50" charset="0"/>
                  <a:cs typeface="Roobert SemiBold" pitchFamily="50" charset="0"/>
                </a:rPr>
                <a:t>5</a:t>
              </a:r>
            </a:p>
          </p:txBody>
        </p:sp>
      </p:grpSp>
      <p:sp>
        <p:nvSpPr>
          <p:cNvPr id="30" name="Text Placeholder 15">
            <a:extLst>
              <a:ext uri="{FF2B5EF4-FFF2-40B4-BE49-F238E27FC236}">
                <a16:creationId xmlns:a16="http://schemas.microsoft.com/office/drawing/2014/main" id="{A7A9D1DD-AA08-3C60-1C4B-724F7539C738}"/>
              </a:ext>
            </a:extLst>
          </p:cNvPr>
          <p:cNvSpPr>
            <a:spLocks noGrp="1"/>
          </p:cNvSpPr>
          <p:nvPr>
            <p:ph type="body" sz="quarter" idx="11" hasCustomPrompt="1"/>
          </p:nvPr>
        </p:nvSpPr>
        <p:spPr>
          <a:xfrm rot="21600000">
            <a:off x="6641545" y="1557871"/>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1" name="Text Placeholder 15">
            <a:extLst>
              <a:ext uri="{FF2B5EF4-FFF2-40B4-BE49-F238E27FC236}">
                <a16:creationId xmlns:a16="http://schemas.microsoft.com/office/drawing/2014/main" id="{301CCA39-2E35-6221-57AF-44BD663350B8}"/>
              </a:ext>
            </a:extLst>
          </p:cNvPr>
          <p:cNvSpPr>
            <a:spLocks noGrp="1"/>
          </p:cNvSpPr>
          <p:nvPr>
            <p:ph type="body" sz="quarter" idx="12" hasCustomPrompt="1"/>
          </p:nvPr>
        </p:nvSpPr>
        <p:spPr>
          <a:xfrm rot="21600000">
            <a:off x="7125464" y="2452269"/>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2" name="Text Placeholder 15">
            <a:extLst>
              <a:ext uri="{FF2B5EF4-FFF2-40B4-BE49-F238E27FC236}">
                <a16:creationId xmlns:a16="http://schemas.microsoft.com/office/drawing/2014/main" id="{189226DB-995F-22BE-6BF6-DCDFC6367897}"/>
              </a:ext>
            </a:extLst>
          </p:cNvPr>
          <p:cNvSpPr>
            <a:spLocks noGrp="1"/>
          </p:cNvSpPr>
          <p:nvPr>
            <p:ph type="body" sz="quarter" idx="13" hasCustomPrompt="1"/>
          </p:nvPr>
        </p:nvSpPr>
        <p:spPr>
          <a:xfrm rot="21600000">
            <a:off x="7469621" y="3362556"/>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3" name="Text Placeholder 15">
            <a:extLst>
              <a:ext uri="{FF2B5EF4-FFF2-40B4-BE49-F238E27FC236}">
                <a16:creationId xmlns:a16="http://schemas.microsoft.com/office/drawing/2014/main" id="{3148DC71-0E68-5B10-2091-67CD2B036AD0}"/>
              </a:ext>
            </a:extLst>
          </p:cNvPr>
          <p:cNvSpPr>
            <a:spLocks noGrp="1"/>
          </p:cNvSpPr>
          <p:nvPr>
            <p:ph type="body" sz="quarter" idx="14" hasCustomPrompt="1"/>
          </p:nvPr>
        </p:nvSpPr>
        <p:spPr>
          <a:xfrm rot="21600000">
            <a:off x="7678630" y="4296155"/>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4" name="Text Placeholder 15">
            <a:extLst>
              <a:ext uri="{FF2B5EF4-FFF2-40B4-BE49-F238E27FC236}">
                <a16:creationId xmlns:a16="http://schemas.microsoft.com/office/drawing/2014/main" id="{011C8B9C-41BC-7AC7-8F8F-C00B884ECB6C}"/>
              </a:ext>
            </a:extLst>
          </p:cNvPr>
          <p:cNvSpPr>
            <a:spLocks noGrp="1"/>
          </p:cNvSpPr>
          <p:nvPr>
            <p:ph type="body" sz="quarter" idx="15" hasCustomPrompt="1"/>
          </p:nvPr>
        </p:nvSpPr>
        <p:spPr>
          <a:xfrm rot="21600000">
            <a:off x="7642173" y="5242970"/>
            <a:ext cx="4083853" cy="538994"/>
          </a:xfrm>
          <a:prstGeom prst="rect">
            <a:avLst/>
          </a:prstGeom>
        </p:spPr>
        <p:txBody>
          <a:bodyPr/>
          <a:lstStyle>
            <a:lvl1pPr marL="0" indent="0" algn="l">
              <a:lnSpc>
                <a:spcPct val="80000"/>
              </a:lnSpc>
              <a:spcBef>
                <a:spcPts val="0"/>
              </a:spcBef>
              <a:buNone/>
              <a:defRPr sz="1800" spc="0">
                <a:solidFill>
                  <a:schemeClr val="tx1"/>
                </a:solidFill>
                <a:latin typeface="+mj-lt"/>
              </a:defRPr>
            </a:lvl1pPr>
          </a:lstStyle>
          <a:p>
            <a:pPr>
              <a:lnSpc>
                <a:spcPct val="80000"/>
              </a:lnSpc>
            </a:pPr>
            <a:r>
              <a:rPr lang="en-GB" sz="1800" b="1">
                <a:solidFill>
                  <a:srgbClr val="000000"/>
                </a:solidFill>
                <a:latin typeface="Roobert SemiBold" pitchFamily="50" charset="0"/>
                <a:cs typeface="Roobert SemiBold" pitchFamily="50" charset="0"/>
              </a:rPr>
              <a:t>Lorem ipsum </a:t>
            </a:r>
            <a:r>
              <a:rPr lang="en-GB" sz="1800" b="1" err="1">
                <a:solidFill>
                  <a:srgbClr val="000000"/>
                </a:solidFill>
                <a:latin typeface="Roobert SemiBold" pitchFamily="50" charset="0"/>
                <a:cs typeface="Roobert SemiBold" pitchFamily="50" charset="0"/>
              </a:rPr>
              <a:t>dolor</a:t>
            </a:r>
            <a:r>
              <a:rPr lang="en-GB" sz="1800" b="1">
                <a:solidFill>
                  <a:srgbClr val="000000"/>
                </a:solidFill>
                <a:latin typeface="Roobert SemiBold" pitchFamily="50" charset="0"/>
                <a:cs typeface="Roobert SemiBold" pitchFamily="50" charset="0"/>
              </a:rPr>
              <a:t> sit amet, </a:t>
            </a:r>
            <a:r>
              <a:rPr lang="en-GB" sz="1800" b="1" err="1">
                <a:solidFill>
                  <a:srgbClr val="000000"/>
                </a:solidFill>
                <a:latin typeface="Roobert SemiBold" pitchFamily="50" charset="0"/>
                <a:cs typeface="Roobert SemiBold" pitchFamily="50" charset="0"/>
              </a:rPr>
              <a:t>consectetur</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adipiscing</a:t>
            </a:r>
            <a:r>
              <a:rPr lang="en-GB" sz="1800" b="1">
                <a:solidFill>
                  <a:srgbClr val="000000"/>
                </a:solidFill>
                <a:latin typeface="Roobert SemiBold" pitchFamily="50" charset="0"/>
                <a:cs typeface="Roobert SemiBold" pitchFamily="50" charset="0"/>
              </a:rPr>
              <a:t> </a:t>
            </a:r>
            <a:r>
              <a:rPr lang="en-GB" sz="1800" b="1" err="1">
                <a:solidFill>
                  <a:srgbClr val="000000"/>
                </a:solidFill>
                <a:latin typeface="Roobert SemiBold" pitchFamily="50" charset="0"/>
                <a:cs typeface="Roobert SemiBold" pitchFamily="50" charset="0"/>
              </a:rPr>
              <a:t>elit</a:t>
            </a:r>
            <a:r>
              <a:rPr lang="en-GB" sz="1800" b="1">
                <a:solidFill>
                  <a:srgbClr val="000000"/>
                </a:solidFill>
                <a:latin typeface="Roobert SemiBold" pitchFamily="50" charset="0"/>
                <a:cs typeface="Roobert SemiBold" pitchFamily="50" charset="0"/>
              </a:rPr>
              <a:t>, sed.</a:t>
            </a:r>
            <a:endParaRPr lang="en-GB" sz="1600" b="1" spc="-20">
              <a:latin typeface="Roobert SemiBold" pitchFamily="50" charset="0"/>
              <a:cs typeface="Roobert SemiBold" pitchFamily="50" charset="0"/>
            </a:endParaRPr>
          </a:p>
        </p:txBody>
      </p:sp>
      <p:sp>
        <p:nvSpPr>
          <p:cNvPr id="36" name="Text Placeholder 15">
            <a:extLst>
              <a:ext uri="{FF2B5EF4-FFF2-40B4-BE49-F238E27FC236}">
                <a16:creationId xmlns:a16="http://schemas.microsoft.com/office/drawing/2014/main" id="{F68877BA-63D0-2501-A83A-5BFB0EE650FC}"/>
              </a:ext>
            </a:extLst>
          </p:cNvPr>
          <p:cNvSpPr>
            <a:spLocks noGrp="1"/>
          </p:cNvSpPr>
          <p:nvPr>
            <p:ph type="body" sz="quarter" idx="17" hasCustomPrompt="1"/>
          </p:nvPr>
        </p:nvSpPr>
        <p:spPr>
          <a:xfrm rot="21600000">
            <a:off x="1021308" y="2782288"/>
            <a:ext cx="3600549" cy="810370"/>
          </a:xfrm>
          <a:prstGeom prst="rect">
            <a:avLst/>
          </a:prstGeom>
        </p:spPr>
        <p:txBody>
          <a:bodyPr/>
          <a:lstStyle>
            <a:lvl1pPr marL="0" indent="0" algn="l">
              <a:lnSpc>
                <a:spcPct val="80000"/>
              </a:lnSpc>
              <a:buNone/>
              <a:defRPr sz="36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7" name="Text Placeholder 10">
            <a:extLst>
              <a:ext uri="{FF2B5EF4-FFF2-40B4-BE49-F238E27FC236}">
                <a16:creationId xmlns:a16="http://schemas.microsoft.com/office/drawing/2014/main" id="{D9FC74BB-D8CB-2393-586D-AE53A7AB4844}"/>
              </a:ext>
            </a:extLst>
          </p:cNvPr>
          <p:cNvSpPr>
            <a:spLocks noGrp="1"/>
          </p:cNvSpPr>
          <p:nvPr>
            <p:ph type="body" sz="quarter" idx="18" hasCustomPrompt="1"/>
          </p:nvPr>
        </p:nvSpPr>
        <p:spPr>
          <a:xfrm>
            <a:off x="1055510" y="3854943"/>
            <a:ext cx="3893600"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8" name="Text Placeholder 10">
            <a:extLst>
              <a:ext uri="{FF2B5EF4-FFF2-40B4-BE49-F238E27FC236}">
                <a16:creationId xmlns:a16="http://schemas.microsoft.com/office/drawing/2014/main" id="{44E79441-8B8C-AD65-7AFB-A775F32DF5CE}"/>
              </a:ext>
            </a:extLst>
          </p:cNvPr>
          <p:cNvSpPr>
            <a:spLocks noGrp="1"/>
          </p:cNvSpPr>
          <p:nvPr>
            <p:ph type="body" sz="quarter" idx="19" hasCustomPrompt="1"/>
          </p:nvPr>
        </p:nvSpPr>
        <p:spPr>
          <a:xfrm>
            <a:off x="1054196" y="4339897"/>
            <a:ext cx="3893600" cy="706910"/>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1341696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919069" y="3211128"/>
            <a:ext cx="5141398" cy="3108530"/>
            <a:chOff x="469288" y="3302000"/>
            <a:chExt cx="5141398"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89" y="3606801"/>
              <a:ext cx="4891097"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568329" y="3998042"/>
            <a:ext cx="3968357"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568329" y="4776591"/>
            <a:ext cx="3968357" cy="1342854"/>
          </a:xfrm>
          <a:prstGeom prst="rect">
            <a:avLst/>
          </a:prstGeom>
        </p:spPr>
        <p:txBody>
          <a:bodyPr/>
          <a:lstStyle>
            <a:lvl1pPr marL="0" indent="0">
              <a:buNone/>
              <a:defRPr sz="1400">
                <a:solidFill>
                  <a:schemeClr val="tx1"/>
                </a:solidFill>
              </a:defRPr>
            </a:lvl1pPr>
          </a:lstStyle>
          <a:p>
            <a:pPr lvl="0"/>
            <a:r>
              <a:rPr lang="en-US"/>
              <a:t>Small body text</a:t>
            </a:r>
          </a:p>
        </p:txBody>
      </p:sp>
      <p:grpSp>
        <p:nvGrpSpPr>
          <p:cNvPr id="4" name="Group 3">
            <a:extLst>
              <a:ext uri="{FF2B5EF4-FFF2-40B4-BE49-F238E27FC236}">
                <a16:creationId xmlns:a16="http://schemas.microsoft.com/office/drawing/2014/main" id="{8876A55C-ED3A-35D2-34DC-8E8CD3169470}"/>
              </a:ext>
            </a:extLst>
          </p:cNvPr>
          <p:cNvGrpSpPr/>
          <p:nvPr userDrawn="1"/>
        </p:nvGrpSpPr>
        <p:grpSpPr>
          <a:xfrm>
            <a:off x="6285368" y="3211128"/>
            <a:ext cx="5141398" cy="3108530"/>
            <a:chOff x="469288" y="3302000"/>
            <a:chExt cx="5141398" cy="3108530"/>
          </a:xfrm>
        </p:grpSpPr>
        <p:sp>
          <p:nvSpPr>
            <p:cNvPr id="5" name="Rectangle: Rounded Corners 4">
              <a:extLst>
                <a:ext uri="{FF2B5EF4-FFF2-40B4-BE49-F238E27FC236}">
                  <a16:creationId xmlns:a16="http://schemas.microsoft.com/office/drawing/2014/main" id="{935B787C-6DAB-AE7C-C93F-1F2B4CAA2BD6}"/>
                </a:ext>
              </a:extLst>
            </p:cNvPr>
            <p:cNvSpPr/>
            <p:nvPr/>
          </p:nvSpPr>
          <p:spPr>
            <a:xfrm>
              <a:off x="719589" y="3606801"/>
              <a:ext cx="4891097"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261DD57D-3A7F-E6C3-E5FB-8DA84B49D920}"/>
                </a:ext>
              </a:extLst>
            </p:cNvPr>
            <p:cNvGrpSpPr/>
            <p:nvPr/>
          </p:nvGrpSpPr>
          <p:grpSpPr>
            <a:xfrm>
              <a:off x="469288" y="3302000"/>
              <a:ext cx="739775" cy="777804"/>
              <a:chOff x="469288" y="3429000"/>
              <a:chExt cx="739775" cy="777804"/>
            </a:xfrm>
          </p:grpSpPr>
          <p:pic>
            <p:nvPicPr>
              <p:cNvPr id="9" name="Graphic 8">
                <a:extLst>
                  <a:ext uri="{FF2B5EF4-FFF2-40B4-BE49-F238E27FC236}">
                    <a16:creationId xmlns:a16="http://schemas.microsoft.com/office/drawing/2014/main" id="{379C34C6-5110-3E7C-4874-AB3B8873B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688" y="3429000"/>
                <a:ext cx="714375" cy="771525"/>
              </a:xfrm>
              <a:prstGeom prst="rect">
                <a:avLst/>
              </a:prstGeom>
            </p:spPr>
          </p:pic>
          <p:sp>
            <p:nvSpPr>
              <p:cNvPr id="10" name="TextBox 9">
                <a:extLst>
                  <a:ext uri="{FF2B5EF4-FFF2-40B4-BE49-F238E27FC236}">
                    <a16:creationId xmlns:a16="http://schemas.microsoft.com/office/drawing/2014/main" id="{AA0DA25C-5221-F9FB-634C-3C931283C1EB}"/>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sp>
        <p:nvSpPr>
          <p:cNvPr id="16" name="Text Placeholder 19">
            <a:extLst>
              <a:ext uri="{FF2B5EF4-FFF2-40B4-BE49-F238E27FC236}">
                <a16:creationId xmlns:a16="http://schemas.microsoft.com/office/drawing/2014/main" id="{141C3D59-14AC-37A9-7D7B-DA0377AFE75F}"/>
              </a:ext>
            </a:extLst>
          </p:cNvPr>
          <p:cNvSpPr>
            <a:spLocks noGrp="1"/>
          </p:cNvSpPr>
          <p:nvPr>
            <p:ph type="body" sz="quarter" idx="16" hasCustomPrompt="1"/>
          </p:nvPr>
        </p:nvSpPr>
        <p:spPr>
          <a:xfrm>
            <a:off x="6934628" y="3998042"/>
            <a:ext cx="3968357"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7" name="Text Placeholder 10">
            <a:extLst>
              <a:ext uri="{FF2B5EF4-FFF2-40B4-BE49-F238E27FC236}">
                <a16:creationId xmlns:a16="http://schemas.microsoft.com/office/drawing/2014/main" id="{4031C21C-8BFD-8864-45F9-E33E308A1728}"/>
              </a:ext>
            </a:extLst>
          </p:cNvPr>
          <p:cNvSpPr>
            <a:spLocks noGrp="1"/>
          </p:cNvSpPr>
          <p:nvPr>
            <p:ph type="body" sz="quarter" idx="17" hasCustomPrompt="1"/>
          </p:nvPr>
        </p:nvSpPr>
        <p:spPr>
          <a:xfrm>
            <a:off x="6934628" y="4776591"/>
            <a:ext cx="3968357"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15353587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2">
            <a:extLst>
              <a:ext uri="{FF2B5EF4-FFF2-40B4-BE49-F238E27FC236}">
                <a16:creationId xmlns:a16="http://schemas.microsoft.com/office/drawing/2014/main" id="{4AABAE2F-335D-0A84-F660-8531216F9EC7}"/>
              </a:ext>
            </a:extLst>
          </p:cNvPr>
          <p:cNvPicPr>
            <a:picLocks noChangeAspect="1"/>
          </p:cNvPicPr>
          <p:nvPr userDrawn="1"/>
        </p:nvPicPr>
        <p:blipFill>
          <a:blip r:embed="rId2"/>
          <a:srcRect/>
          <a:stretch/>
        </p:blipFill>
        <p:spPr>
          <a:xfrm>
            <a:off x="381117" y="102157"/>
            <a:ext cx="1726652" cy="596327"/>
          </a:xfrm>
          <a:prstGeom prst="rect">
            <a:avLst/>
          </a:prstGeom>
        </p:spPr>
      </p:pic>
    </p:spTree>
    <p:extLst>
      <p:ext uri="{BB962C8B-B14F-4D97-AF65-F5344CB8AC3E}">
        <p14:creationId xmlns:p14="http://schemas.microsoft.com/office/powerpoint/2010/main" val="314275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425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and white logo&#10;&#10;Description automatically generated">
            <a:extLst>
              <a:ext uri="{FF2B5EF4-FFF2-40B4-BE49-F238E27FC236}">
                <a16:creationId xmlns:a16="http://schemas.microsoft.com/office/drawing/2014/main" id="{4739DABC-082F-6CD9-40DA-79F5485F6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556" y="74887"/>
            <a:ext cx="1644105" cy="658324"/>
          </a:xfrm>
          <a:prstGeom prst="rect">
            <a:avLst/>
          </a:prstGeom>
        </p:spPr>
      </p:pic>
    </p:spTree>
    <p:extLst>
      <p:ext uri="{BB962C8B-B14F-4D97-AF65-F5344CB8AC3E}">
        <p14:creationId xmlns:p14="http://schemas.microsoft.com/office/powerpoint/2010/main" val="5505772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140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9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52547090"/>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42283834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7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37623754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EF29B9-08F1-6D1C-AADF-039733078CB7}"/>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 name="Graphic 3">
            <a:extLst>
              <a:ext uri="{FF2B5EF4-FFF2-40B4-BE49-F238E27FC236}">
                <a16:creationId xmlns:a16="http://schemas.microsoft.com/office/drawing/2014/main" id="{ABBE8BA5-E103-06BD-D2C3-9F5376A0F4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
        <p:nvSpPr>
          <p:cNvPr id="5" name="Rectangle: Rounded Corners 4">
            <a:extLst>
              <a:ext uri="{FF2B5EF4-FFF2-40B4-BE49-F238E27FC236}">
                <a16:creationId xmlns:a16="http://schemas.microsoft.com/office/drawing/2014/main" id="{CD8F8D68-2B05-0793-4F9B-52E93CEA731C}"/>
              </a:ext>
            </a:extLst>
          </p:cNvPr>
          <p:cNvSpPr/>
          <p:nvPr userDrawn="1"/>
        </p:nvSpPr>
        <p:spPr>
          <a:xfrm>
            <a:off x="840741" y="1133315"/>
            <a:ext cx="4945912" cy="5171948"/>
          </a:xfrm>
          <a:prstGeom prst="roundRect">
            <a:avLst>
              <a:gd name="adj" fmla="val 3458"/>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sp>
        <p:nvSpPr>
          <p:cNvPr id="9" name="Text Placeholder 19">
            <a:extLst>
              <a:ext uri="{FF2B5EF4-FFF2-40B4-BE49-F238E27FC236}">
                <a16:creationId xmlns:a16="http://schemas.microsoft.com/office/drawing/2014/main" id="{CEB9B226-110E-A948-C2F0-5BE9D896234B}"/>
              </a:ext>
            </a:extLst>
          </p:cNvPr>
          <p:cNvSpPr>
            <a:spLocks noGrp="1"/>
          </p:cNvSpPr>
          <p:nvPr>
            <p:ph type="body" sz="quarter" idx="14" hasCustomPrompt="1"/>
          </p:nvPr>
        </p:nvSpPr>
        <p:spPr>
          <a:xfrm>
            <a:off x="1298381" y="160277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 name="Text Placeholder 10">
            <a:extLst>
              <a:ext uri="{FF2B5EF4-FFF2-40B4-BE49-F238E27FC236}">
                <a16:creationId xmlns:a16="http://schemas.microsoft.com/office/drawing/2014/main" id="{A5BA983B-991E-0765-C357-BBD97085F38F}"/>
              </a:ext>
            </a:extLst>
          </p:cNvPr>
          <p:cNvSpPr>
            <a:spLocks noGrp="1"/>
          </p:cNvSpPr>
          <p:nvPr>
            <p:ph type="body" sz="quarter" idx="12" hasCustomPrompt="1"/>
          </p:nvPr>
        </p:nvSpPr>
        <p:spPr>
          <a:xfrm>
            <a:off x="1299696" y="2397635"/>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11" name="Text Placeholder 10">
            <a:extLst>
              <a:ext uri="{FF2B5EF4-FFF2-40B4-BE49-F238E27FC236}">
                <a16:creationId xmlns:a16="http://schemas.microsoft.com/office/drawing/2014/main" id="{98B9F14E-211B-6946-0A7A-6351AFC71FC4}"/>
              </a:ext>
            </a:extLst>
          </p:cNvPr>
          <p:cNvSpPr>
            <a:spLocks noGrp="1"/>
          </p:cNvSpPr>
          <p:nvPr>
            <p:ph type="body" sz="quarter" idx="13" hasCustomPrompt="1"/>
          </p:nvPr>
        </p:nvSpPr>
        <p:spPr>
          <a:xfrm>
            <a:off x="1298381" y="2882589"/>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13" name="Picture Placeholder 12">
            <a:extLst>
              <a:ext uri="{FF2B5EF4-FFF2-40B4-BE49-F238E27FC236}">
                <a16:creationId xmlns:a16="http://schemas.microsoft.com/office/drawing/2014/main" id="{B5BDE6F7-507D-D8D4-156C-A6600051CF9B}"/>
              </a:ext>
            </a:extLst>
          </p:cNvPr>
          <p:cNvSpPr>
            <a:spLocks noGrp="1"/>
          </p:cNvSpPr>
          <p:nvPr>
            <p:ph type="pic" sz="quarter" idx="15" hasCustomPrompt="1"/>
          </p:nvPr>
        </p:nvSpPr>
        <p:spPr>
          <a:xfrm>
            <a:off x="7315199" y="1311649"/>
            <a:ext cx="3363658" cy="4555699"/>
          </a:xfrm>
          <a:prstGeom prst="rect">
            <a:avLst/>
          </a:prstGeom>
          <a:noFill/>
          <a:effectLst>
            <a:outerShdw blurRad="317500" sx="102000" sy="102000" algn="ctr" rotWithShape="0">
              <a:prstClr val="black">
                <a:alpha val="22000"/>
              </a:prstClr>
            </a:outerShdw>
          </a:effectLst>
        </p:spPr>
        <p:txBody>
          <a:bodyPr/>
          <a:lstStyle>
            <a:lvl1pPr>
              <a:defRPr/>
            </a:lvl1pPr>
          </a:lstStyle>
          <a:p>
            <a:r>
              <a:rPr lang="en-GB"/>
              <a:t>Add image</a:t>
            </a:r>
          </a:p>
        </p:txBody>
      </p:sp>
    </p:spTree>
    <p:extLst>
      <p:ext uri="{BB962C8B-B14F-4D97-AF65-F5344CB8AC3E}">
        <p14:creationId xmlns:p14="http://schemas.microsoft.com/office/powerpoint/2010/main" val="15144646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63308A6-6ED8-0312-8315-23BE19147F4E}"/>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3" name="Graphic 42">
            <a:extLst>
              <a:ext uri="{FF2B5EF4-FFF2-40B4-BE49-F238E27FC236}">
                <a16:creationId xmlns:a16="http://schemas.microsoft.com/office/drawing/2014/main" id="{97F8EC49-5DF1-D51C-00DD-4F2F8CEA1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44" name="Group 43">
            <a:extLst>
              <a:ext uri="{FF2B5EF4-FFF2-40B4-BE49-F238E27FC236}">
                <a16:creationId xmlns:a16="http://schemas.microsoft.com/office/drawing/2014/main" id="{969D9907-131F-EF79-7B32-8491E95B0778}"/>
              </a:ext>
            </a:extLst>
          </p:cNvPr>
          <p:cNvGrpSpPr/>
          <p:nvPr userDrawn="1"/>
        </p:nvGrpSpPr>
        <p:grpSpPr>
          <a:xfrm>
            <a:off x="444500" y="3889471"/>
            <a:ext cx="3606800" cy="2705495"/>
            <a:chOff x="482600" y="3819131"/>
            <a:chExt cx="3606800" cy="2705495"/>
          </a:xfrm>
        </p:grpSpPr>
        <p:sp>
          <p:nvSpPr>
            <p:cNvPr id="48" name="Rectangle: Rounded Corners 47">
              <a:extLst>
                <a:ext uri="{FF2B5EF4-FFF2-40B4-BE49-F238E27FC236}">
                  <a16:creationId xmlns:a16="http://schemas.microsoft.com/office/drawing/2014/main" id="{8EC6ACE8-18F7-E17B-3992-FD88DA067750}"/>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46" name="Graphic 45">
              <a:extLst>
                <a:ext uri="{FF2B5EF4-FFF2-40B4-BE49-F238E27FC236}">
                  <a16:creationId xmlns:a16="http://schemas.microsoft.com/office/drawing/2014/main" id="{FE2777F7-29E4-183E-3A49-1D30DCE483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47" name="TextBox 46">
              <a:extLst>
                <a:ext uri="{FF2B5EF4-FFF2-40B4-BE49-F238E27FC236}">
                  <a16:creationId xmlns:a16="http://schemas.microsoft.com/office/drawing/2014/main" id="{9D026295-00F5-6B72-531E-24959BB2DB9C}"/>
                </a:ext>
              </a:extLst>
            </p:cNvPr>
            <p:cNvSpPr txBox="1"/>
            <p:nvPr/>
          </p:nvSpPr>
          <p:spPr>
            <a:xfrm>
              <a:off x="482600"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4</a:t>
              </a:r>
            </a:p>
          </p:txBody>
        </p:sp>
      </p:grpSp>
      <p:grpSp>
        <p:nvGrpSpPr>
          <p:cNvPr id="51" name="Group 50">
            <a:extLst>
              <a:ext uri="{FF2B5EF4-FFF2-40B4-BE49-F238E27FC236}">
                <a16:creationId xmlns:a16="http://schemas.microsoft.com/office/drawing/2014/main" id="{0F70CF49-2262-99F1-5940-C1505ECFC59C}"/>
              </a:ext>
            </a:extLst>
          </p:cNvPr>
          <p:cNvGrpSpPr/>
          <p:nvPr userDrawn="1"/>
        </p:nvGrpSpPr>
        <p:grpSpPr>
          <a:xfrm>
            <a:off x="4300199" y="3889471"/>
            <a:ext cx="3597275" cy="2705495"/>
            <a:chOff x="4338299" y="3819131"/>
            <a:chExt cx="3597275" cy="2705495"/>
          </a:xfrm>
        </p:grpSpPr>
        <p:sp>
          <p:nvSpPr>
            <p:cNvPr id="55" name="Rectangle: Rounded Corners 54">
              <a:extLst>
                <a:ext uri="{FF2B5EF4-FFF2-40B4-BE49-F238E27FC236}">
                  <a16:creationId xmlns:a16="http://schemas.microsoft.com/office/drawing/2014/main" id="{FA193CBB-874C-372D-DB31-A840EEC1FBE1}"/>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53" name="Graphic 52">
              <a:extLst>
                <a:ext uri="{FF2B5EF4-FFF2-40B4-BE49-F238E27FC236}">
                  <a16:creationId xmlns:a16="http://schemas.microsoft.com/office/drawing/2014/main" id="{BD973001-8ABC-5760-417A-7065AB9FD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54" name="TextBox 53">
              <a:extLst>
                <a:ext uri="{FF2B5EF4-FFF2-40B4-BE49-F238E27FC236}">
                  <a16:creationId xmlns:a16="http://schemas.microsoft.com/office/drawing/2014/main" id="{9E42AA07-D18D-D6D4-DD1C-1756725762B1}"/>
                </a:ext>
              </a:extLst>
            </p:cNvPr>
            <p:cNvSpPr txBox="1"/>
            <p:nvPr/>
          </p:nvSpPr>
          <p:spPr>
            <a:xfrm>
              <a:off x="4338299"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5</a:t>
              </a:r>
            </a:p>
          </p:txBody>
        </p:sp>
      </p:grpSp>
      <p:grpSp>
        <p:nvGrpSpPr>
          <p:cNvPr id="58" name="Group 57">
            <a:extLst>
              <a:ext uri="{FF2B5EF4-FFF2-40B4-BE49-F238E27FC236}">
                <a16:creationId xmlns:a16="http://schemas.microsoft.com/office/drawing/2014/main" id="{F5B8B44D-7457-5591-EB4F-0318E321F7F6}"/>
              </a:ext>
            </a:extLst>
          </p:cNvPr>
          <p:cNvGrpSpPr/>
          <p:nvPr userDrawn="1"/>
        </p:nvGrpSpPr>
        <p:grpSpPr>
          <a:xfrm>
            <a:off x="8184471" y="3889471"/>
            <a:ext cx="3559177" cy="2705495"/>
            <a:chOff x="8222571" y="3819131"/>
            <a:chExt cx="3559177" cy="2705495"/>
          </a:xfrm>
        </p:grpSpPr>
        <p:sp>
          <p:nvSpPr>
            <p:cNvPr id="62" name="Rectangle: Rounded Corners 61">
              <a:extLst>
                <a:ext uri="{FF2B5EF4-FFF2-40B4-BE49-F238E27FC236}">
                  <a16:creationId xmlns:a16="http://schemas.microsoft.com/office/drawing/2014/main" id="{D5A35363-9721-3F1C-2CAE-3AC63515C705}"/>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60" name="Graphic 59">
              <a:extLst>
                <a:ext uri="{FF2B5EF4-FFF2-40B4-BE49-F238E27FC236}">
                  <a16:creationId xmlns:a16="http://schemas.microsoft.com/office/drawing/2014/main" id="{7BB6F7C8-B021-0B87-4740-36B7B12A89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43891" y="3819131"/>
              <a:ext cx="599848" cy="647836"/>
            </a:xfrm>
            <a:prstGeom prst="rect">
              <a:avLst/>
            </a:prstGeom>
          </p:spPr>
        </p:pic>
        <p:sp>
          <p:nvSpPr>
            <p:cNvPr id="61" name="TextBox 60">
              <a:extLst>
                <a:ext uri="{FF2B5EF4-FFF2-40B4-BE49-F238E27FC236}">
                  <a16:creationId xmlns:a16="http://schemas.microsoft.com/office/drawing/2014/main" id="{EDBBEF0A-AFF7-6A13-5264-6CEC5E4CE226}"/>
                </a:ext>
              </a:extLst>
            </p:cNvPr>
            <p:cNvSpPr txBox="1"/>
            <p:nvPr/>
          </p:nvSpPr>
          <p:spPr>
            <a:xfrm>
              <a:off x="8222571" y="3905517"/>
              <a:ext cx="599849"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6</a:t>
              </a:r>
            </a:p>
          </p:txBody>
        </p:sp>
      </p:grpSp>
      <p:sp>
        <p:nvSpPr>
          <p:cNvPr id="65" name="TextBox 64">
            <a:extLst>
              <a:ext uri="{FF2B5EF4-FFF2-40B4-BE49-F238E27FC236}">
                <a16:creationId xmlns:a16="http://schemas.microsoft.com/office/drawing/2014/main" id="{C86B9BA0-4AD5-A7C4-42F6-C2470C909C47}"/>
              </a:ext>
            </a:extLst>
          </p:cNvPr>
          <p:cNvSpPr txBox="1"/>
          <p:nvPr userDrawn="1"/>
        </p:nvSpPr>
        <p:spPr>
          <a:xfrm>
            <a:off x="444500" y="988580"/>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1</a:t>
            </a:r>
          </a:p>
        </p:txBody>
      </p:sp>
      <p:grpSp>
        <p:nvGrpSpPr>
          <p:cNvPr id="66" name="Group 65">
            <a:extLst>
              <a:ext uri="{FF2B5EF4-FFF2-40B4-BE49-F238E27FC236}">
                <a16:creationId xmlns:a16="http://schemas.microsoft.com/office/drawing/2014/main" id="{9348CA7C-A953-0463-BE96-E71746F94474}"/>
              </a:ext>
            </a:extLst>
          </p:cNvPr>
          <p:cNvGrpSpPr/>
          <p:nvPr userDrawn="1"/>
        </p:nvGrpSpPr>
        <p:grpSpPr>
          <a:xfrm>
            <a:off x="444500" y="1049238"/>
            <a:ext cx="3606800" cy="2705495"/>
            <a:chOff x="482600" y="3819131"/>
            <a:chExt cx="3606800" cy="2705495"/>
          </a:xfrm>
        </p:grpSpPr>
        <p:sp>
          <p:nvSpPr>
            <p:cNvPr id="70" name="Rectangle: Rounded Corners 69">
              <a:extLst>
                <a:ext uri="{FF2B5EF4-FFF2-40B4-BE49-F238E27FC236}">
                  <a16:creationId xmlns:a16="http://schemas.microsoft.com/office/drawing/2014/main" id="{C08027F2-06D6-4CE7-B0C5-8783F20B1DF7}"/>
                </a:ext>
              </a:extLst>
            </p:cNvPr>
            <p:cNvSpPr/>
            <p:nvPr/>
          </p:nvSpPr>
          <p:spPr>
            <a:xfrm>
              <a:off x="719590"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68" name="Graphic 67">
              <a:extLst>
                <a:ext uri="{FF2B5EF4-FFF2-40B4-BE49-F238E27FC236}">
                  <a16:creationId xmlns:a16="http://schemas.microsoft.com/office/drawing/2014/main" id="{7137CD3A-ABCF-296E-B9EE-4F6391D450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1543" y="3819131"/>
              <a:ext cx="599848" cy="647836"/>
            </a:xfrm>
            <a:prstGeom prst="rect">
              <a:avLst/>
            </a:prstGeom>
          </p:spPr>
        </p:pic>
        <p:sp>
          <p:nvSpPr>
            <p:cNvPr id="69" name="TextBox 68">
              <a:extLst>
                <a:ext uri="{FF2B5EF4-FFF2-40B4-BE49-F238E27FC236}">
                  <a16:creationId xmlns:a16="http://schemas.microsoft.com/office/drawing/2014/main" id="{9A2DB5C4-CDB2-0501-6D4E-EDD7D1B1C419}"/>
                </a:ext>
              </a:extLst>
            </p:cNvPr>
            <p:cNvSpPr txBox="1"/>
            <p:nvPr/>
          </p:nvSpPr>
          <p:spPr>
            <a:xfrm>
              <a:off x="482600"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1</a:t>
              </a:r>
            </a:p>
          </p:txBody>
        </p:sp>
      </p:grpSp>
      <p:grpSp>
        <p:nvGrpSpPr>
          <p:cNvPr id="73" name="Group 72">
            <a:extLst>
              <a:ext uri="{FF2B5EF4-FFF2-40B4-BE49-F238E27FC236}">
                <a16:creationId xmlns:a16="http://schemas.microsoft.com/office/drawing/2014/main" id="{84483587-F678-706F-6DA8-23FFD736A01F}"/>
              </a:ext>
            </a:extLst>
          </p:cNvPr>
          <p:cNvGrpSpPr/>
          <p:nvPr userDrawn="1"/>
        </p:nvGrpSpPr>
        <p:grpSpPr>
          <a:xfrm>
            <a:off x="4290674" y="1049238"/>
            <a:ext cx="3606800" cy="2705495"/>
            <a:chOff x="4328774" y="3819131"/>
            <a:chExt cx="3606800" cy="2705495"/>
          </a:xfrm>
        </p:grpSpPr>
        <p:sp>
          <p:nvSpPr>
            <p:cNvPr id="77" name="Rectangle: Rounded Corners 76">
              <a:extLst>
                <a:ext uri="{FF2B5EF4-FFF2-40B4-BE49-F238E27FC236}">
                  <a16:creationId xmlns:a16="http://schemas.microsoft.com/office/drawing/2014/main" id="{287459D5-93D0-235F-21BE-047559B17BBE}"/>
                </a:ext>
              </a:extLst>
            </p:cNvPr>
            <p:cNvSpPr/>
            <p:nvPr/>
          </p:nvSpPr>
          <p:spPr>
            <a:xfrm>
              <a:off x="4565764"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75" name="Graphic 74">
              <a:extLst>
                <a:ext uri="{FF2B5EF4-FFF2-40B4-BE49-F238E27FC236}">
                  <a16:creationId xmlns:a16="http://schemas.microsoft.com/office/drawing/2014/main" id="{98EEA564-9437-6F03-3B0F-9C264EDB32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7717" y="3819131"/>
              <a:ext cx="599848" cy="647836"/>
            </a:xfrm>
            <a:prstGeom prst="rect">
              <a:avLst/>
            </a:prstGeom>
          </p:spPr>
        </p:pic>
        <p:sp>
          <p:nvSpPr>
            <p:cNvPr id="76" name="TextBox 75">
              <a:extLst>
                <a:ext uri="{FF2B5EF4-FFF2-40B4-BE49-F238E27FC236}">
                  <a16:creationId xmlns:a16="http://schemas.microsoft.com/office/drawing/2014/main" id="{930C66ED-5FDE-AFCE-94E8-C1B4A71892FD}"/>
                </a:ext>
              </a:extLst>
            </p:cNvPr>
            <p:cNvSpPr txBox="1"/>
            <p:nvPr/>
          </p:nvSpPr>
          <p:spPr>
            <a:xfrm>
              <a:off x="4328774" y="3905517"/>
              <a:ext cx="6687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2</a:t>
              </a:r>
            </a:p>
          </p:txBody>
        </p:sp>
      </p:grpSp>
      <p:grpSp>
        <p:nvGrpSpPr>
          <p:cNvPr id="80" name="Group 79">
            <a:extLst>
              <a:ext uri="{FF2B5EF4-FFF2-40B4-BE49-F238E27FC236}">
                <a16:creationId xmlns:a16="http://schemas.microsoft.com/office/drawing/2014/main" id="{63F46818-2B39-3AB5-DD83-F18824687A67}"/>
              </a:ext>
            </a:extLst>
          </p:cNvPr>
          <p:cNvGrpSpPr/>
          <p:nvPr userDrawn="1"/>
        </p:nvGrpSpPr>
        <p:grpSpPr>
          <a:xfrm>
            <a:off x="8184471" y="1049238"/>
            <a:ext cx="3559177" cy="2705495"/>
            <a:chOff x="8222571" y="3819131"/>
            <a:chExt cx="3559177" cy="2705495"/>
          </a:xfrm>
        </p:grpSpPr>
        <p:sp>
          <p:nvSpPr>
            <p:cNvPr id="84" name="Rectangle: Rounded Corners 83">
              <a:extLst>
                <a:ext uri="{FF2B5EF4-FFF2-40B4-BE49-F238E27FC236}">
                  <a16:creationId xmlns:a16="http://schemas.microsoft.com/office/drawing/2014/main" id="{E06CD0D4-B495-A97E-D369-2CF35F782C94}"/>
                </a:ext>
              </a:extLst>
            </p:cNvPr>
            <p:cNvSpPr/>
            <p:nvPr/>
          </p:nvSpPr>
          <p:spPr>
            <a:xfrm>
              <a:off x="8411938" y="4058094"/>
              <a:ext cx="3369810" cy="246653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oobert Light"/>
                <a:ea typeface="+mn-ea"/>
                <a:cs typeface="+mn-cs"/>
              </a:endParaRPr>
            </a:p>
          </p:txBody>
        </p:sp>
        <p:pic>
          <p:nvPicPr>
            <p:cNvPr id="82" name="Graphic 81">
              <a:extLst>
                <a:ext uri="{FF2B5EF4-FFF2-40B4-BE49-F238E27FC236}">
                  <a16:creationId xmlns:a16="http://schemas.microsoft.com/office/drawing/2014/main" id="{5845FEB1-9379-3501-BC65-BAF96B43B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43891" y="3819131"/>
              <a:ext cx="599848" cy="647836"/>
            </a:xfrm>
            <a:prstGeom prst="rect">
              <a:avLst/>
            </a:prstGeom>
          </p:spPr>
        </p:pic>
        <p:sp>
          <p:nvSpPr>
            <p:cNvPr id="83" name="TextBox 82">
              <a:extLst>
                <a:ext uri="{FF2B5EF4-FFF2-40B4-BE49-F238E27FC236}">
                  <a16:creationId xmlns:a16="http://schemas.microsoft.com/office/drawing/2014/main" id="{2046EA3E-4DBA-B06D-91CE-A74D473489B1}"/>
                </a:ext>
              </a:extLst>
            </p:cNvPr>
            <p:cNvSpPr txBox="1"/>
            <p:nvPr/>
          </p:nvSpPr>
          <p:spPr>
            <a:xfrm>
              <a:off x="8222571" y="3905517"/>
              <a:ext cx="599849"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3600" b="1" i="0" u="none" strike="noStrike" kern="1200" cap="none" spc="-150" normalizeH="0" baseline="0" noProof="0">
                  <a:ln>
                    <a:noFill/>
                  </a:ln>
                  <a:solidFill>
                    <a:srgbClr val="FFFFFF"/>
                  </a:solidFill>
                  <a:effectLst/>
                  <a:uLnTx/>
                  <a:uFillTx/>
                  <a:latin typeface="Roobert SemiBold" pitchFamily="50" charset="0"/>
                  <a:ea typeface="+mn-ea"/>
                  <a:cs typeface="Roobert SemiBold" pitchFamily="50" charset="0"/>
                </a:rPr>
                <a:t>3</a:t>
              </a:r>
            </a:p>
          </p:txBody>
        </p:sp>
      </p:grpSp>
      <p:sp>
        <p:nvSpPr>
          <p:cNvPr id="88" name="Text Placeholder 15">
            <a:extLst>
              <a:ext uri="{FF2B5EF4-FFF2-40B4-BE49-F238E27FC236}">
                <a16:creationId xmlns:a16="http://schemas.microsoft.com/office/drawing/2014/main" id="{28F1B95F-7B2B-D4BE-6399-6F3829318821}"/>
              </a:ext>
            </a:extLst>
          </p:cNvPr>
          <p:cNvSpPr>
            <a:spLocks noGrp="1"/>
          </p:cNvSpPr>
          <p:nvPr>
            <p:ph type="body" sz="quarter" idx="11" hasCustomPrompt="1"/>
          </p:nvPr>
        </p:nvSpPr>
        <p:spPr>
          <a:xfrm rot="21600000">
            <a:off x="3071786" y="280991"/>
            <a:ext cx="6281566" cy="810370"/>
          </a:xfrm>
          <a:prstGeom prst="rect">
            <a:avLst/>
          </a:prstGeom>
        </p:spPr>
        <p:txBody>
          <a:bodyPr/>
          <a:lstStyle>
            <a:lvl1pPr marL="0" indent="0" algn="ctr">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89" name="Text Placeholder 19">
            <a:extLst>
              <a:ext uri="{FF2B5EF4-FFF2-40B4-BE49-F238E27FC236}">
                <a16:creationId xmlns:a16="http://schemas.microsoft.com/office/drawing/2014/main" id="{1AE4D553-3185-6590-5B36-A3F02E586F6A}"/>
              </a:ext>
            </a:extLst>
          </p:cNvPr>
          <p:cNvSpPr>
            <a:spLocks noGrp="1"/>
          </p:cNvSpPr>
          <p:nvPr>
            <p:ph type="body" sz="quarter" idx="14" hasCustomPrompt="1"/>
          </p:nvPr>
        </p:nvSpPr>
        <p:spPr>
          <a:xfrm>
            <a:off x="1074453" y="1708916"/>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0" name="Text Placeholder 10">
            <a:extLst>
              <a:ext uri="{FF2B5EF4-FFF2-40B4-BE49-F238E27FC236}">
                <a16:creationId xmlns:a16="http://schemas.microsoft.com/office/drawing/2014/main" id="{0D58F14E-6E7A-4AD0-BBD4-DCA608E4F613}"/>
              </a:ext>
            </a:extLst>
          </p:cNvPr>
          <p:cNvSpPr>
            <a:spLocks noGrp="1"/>
          </p:cNvSpPr>
          <p:nvPr>
            <p:ph type="body" sz="quarter" idx="15" hasCustomPrompt="1"/>
          </p:nvPr>
        </p:nvSpPr>
        <p:spPr>
          <a:xfrm>
            <a:off x="1074453" y="2487465"/>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1" name="Text Placeholder 19">
            <a:extLst>
              <a:ext uri="{FF2B5EF4-FFF2-40B4-BE49-F238E27FC236}">
                <a16:creationId xmlns:a16="http://schemas.microsoft.com/office/drawing/2014/main" id="{77BF74EC-A291-D8EA-0BE6-6186C4D46713}"/>
              </a:ext>
            </a:extLst>
          </p:cNvPr>
          <p:cNvSpPr>
            <a:spLocks noGrp="1"/>
          </p:cNvSpPr>
          <p:nvPr>
            <p:ph type="body" sz="quarter" idx="16" hasCustomPrompt="1"/>
          </p:nvPr>
        </p:nvSpPr>
        <p:spPr>
          <a:xfrm>
            <a:off x="4903444" y="169707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2" name="Text Placeholder 10">
            <a:extLst>
              <a:ext uri="{FF2B5EF4-FFF2-40B4-BE49-F238E27FC236}">
                <a16:creationId xmlns:a16="http://schemas.microsoft.com/office/drawing/2014/main" id="{65FEE7AF-A066-5300-1B59-44F0761151A0}"/>
              </a:ext>
            </a:extLst>
          </p:cNvPr>
          <p:cNvSpPr>
            <a:spLocks noGrp="1"/>
          </p:cNvSpPr>
          <p:nvPr>
            <p:ph type="body" sz="quarter" idx="17" hasCustomPrompt="1"/>
          </p:nvPr>
        </p:nvSpPr>
        <p:spPr>
          <a:xfrm>
            <a:off x="4903444" y="247562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3" name="Text Placeholder 19">
            <a:extLst>
              <a:ext uri="{FF2B5EF4-FFF2-40B4-BE49-F238E27FC236}">
                <a16:creationId xmlns:a16="http://schemas.microsoft.com/office/drawing/2014/main" id="{A606982C-908C-4FCE-29D9-58DE8A8E0CFA}"/>
              </a:ext>
            </a:extLst>
          </p:cNvPr>
          <p:cNvSpPr>
            <a:spLocks noGrp="1"/>
          </p:cNvSpPr>
          <p:nvPr>
            <p:ph type="body" sz="quarter" idx="18" hasCustomPrompt="1"/>
          </p:nvPr>
        </p:nvSpPr>
        <p:spPr>
          <a:xfrm>
            <a:off x="8762144" y="1699402"/>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4" name="Text Placeholder 10">
            <a:extLst>
              <a:ext uri="{FF2B5EF4-FFF2-40B4-BE49-F238E27FC236}">
                <a16:creationId xmlns:a16="http://schemas.microsoft.com/office/drawing/2014/main" id="{82591777-654F-22E0-DA86-B1767A617B2A}"/>
              </a:ext>
            </a:extLst>
          </p:cNvPr>
          <p:cNvSpPr>
            <a:spLocks noGrp="1"/>
          </p:cNvSpPr>
          <p:nvPr>
            <p:ph type="body" sz="quarter" idx="19" hasCustomPrompt="1"/>
          </p:nvPr>
        </p:nvSpPr>
        <p:spPr>
          <a:xfrm>
            <a:off x="8762144" y="2477951"/>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5" name="Text Placeholder 19">
            <a:extLst>
              <a:ext uri="{FF2B5EF4-FFF2-40B4-BE49-F238E27FC236}">
                <a16:creationId xmlns:a16="http://schemas.microsoft.com/office/drawing/2014/main" id="{8EB44BCC-2F95-9FAC-4A8C-5426A4F4B480}"/>
              </a:ext>
            </a:extLst>
          </p:cNvPr>
          <p:cNvSpPr>
            <a:spLocks noGrp="1"/>
          </p:cNvSpPr>
          <p:nvPr>
            <p:ph type="body" sz="quarter" idx="20" hasCustomPrompt="1"/>
          </p:nvPr>
        </p:nvSpPr>
        <p:spPr>
          <a:xfrm>
            <a:off x="1057270" y="455244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6" name="Text Placeholder 10">
            <a:extLst>
              <a:ext uri="{FF2B5EF4-FFF2-40B4-BE49-F238E27FC236}">
                <a16:creationId xmlns:a16="http://schemas.microsoft.com/office/drawing/2014/main" id="{8434383C-26A8-AF60-170E-895733CDED48}"/>
              </a:ext>
            </a:extLst>
          </p:cNvPr>
          <p:cNvSpPr>
            <a:spLocks noGrp="1"/>
          </p:cNvSpPr>
          <p:nvPr>
            <p:ph type="body" sz="quarter" idx="21" hasCustomPrompt="1"/>
          </p:nvPr>
        </p:nvSpPr>
        <p:spPr>
          <a:xfrm>
            <a:off x="1057270" y="533099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7" name="Text Placeholder 19">
            <a:extLst>
              <a:ext uri="{FF2B5EF4-FFF2-40B4-BE49-F238E27FC236}">
                <a16:creationId xmlns:a16="http://schemas.microsoft.com/office/drawing/2014/main" id="{C53F2853-4F63-86DB-DD52-1DCC5C6A191E}"/>
              </a:ext>
            </a:extLst>
          </p:cNvPr>
          <p:cNvSpPr>
            <a:spLocks noGrp="1"/>
          </p:cNvSpPr>
          <p:nvPr>
            <p:ph type="body" sz="quarter" idx="22" hasCustomPrompt="1"/>
          </p:nvPr>
        </p:nvSpPr>
        <p:spPr>
          <a:xfrm>
            <a:off x="4903444" y="4542457"/>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98" name="Text Placeholder 10">
            <a:extLst>
              <a:ext uri="{FF2B5EF4-FFF2-40B4-BE49-F238E27FC236}">
                <a16:creationId xmlns:a16="http://schemas.microsoft.com/office/drawing/2014/main" id="{16D74B4E-78AD-C541-BC97-D11221FEAF2C}"/>
              </a:ext>
            </a:extLst>
          </p:cNvPr>
          <p:cNvSpPr>
            <a:spLocks noGrp="1"/>
          </p:cNvSpPr>
          <p:nvPr>
            <p:ph type="body" sz="quarter" idx="23" hasCustomPrompt="1"/>
          </p:nvPr>
        </p:nvSpPr>
        <p:spPr>
          <a:xfrm>
            <a:off x="4903444" y="5321006"/>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99" name="Text Placeholder 19">
            <a:extLst>
              <a:ext uri="{FF2B5EF4-FFF2-40B4-BE49-F238E27FC236}">
                <a16:creationId xmlns:a16="http://schemas.microsoft.com/office/drawing/2014/main" id="{BE808D27-EAF3-E866-58FF-37A82782D8BE}"/>
              </a:ext>
            </a:extLst>
          </p:cNvPr>
          <p:cNvSpPr>
            <a:spLocks noGrp="1"/>
          </p:cNvSpPr>
          <p:nvPr>
            <p:ph type="body" sz="quarter" idx="24" hasCustomPrompt="1"/>
          </p:nvPr>
        </p:nvSpPr>
        <p:spPr>
          <a:xfrm>
            <a:off x="8762144" y="4552820"/>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100" name="Text Placeholder 10">
            <a:extLst>
              <a:ext uri="{FF2B5EF4-FFF2-40B4-BE49-F238E27FC236}">
                <a16:creationId xmlns:a16="http://schemas.microsoft.com/office/drawing/2014/main" id="{9EBB875C-9A8C-7ED0-8843-85D0C1ADAA9F}"/>
              </a:ext>
            </a:extLst>
          </p:cNvPr>
          <p:cNvSpPr>
            <a:spLocks noGrp="1"/>
          </p:cNvSpPr>
          <p:nvPr>
            <p:ph type="body" sz="quarter" idx="25" hasCustomPrompt="1"/>
          </p:nvPr>
        </p:nvSpPr>
        <p:spPr>
          <a:xfrm>
            <a:off x="8762144" y="5331369"/>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956089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1886349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716771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_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722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FFBA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836349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Alt_Divider Slide_Blue">
    <p:bg>
      <p:bgPr>
        <a:gradFill>
          <a:gsLst>
            <a:gs pos="0">
              <a:schemeClr val="accent1">
                <a:lumMod val="50000"/>
              </a:schemeClr>
            </a:gs>
            <a:gs pos="100000">
              <a:schemeClr val="accent1"/>
            </a:gs>
          </a:gsLst>
          <a:lin ang="13500000" scaled="1"/>
        </a:gra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F4C6D58-7882-8B40-A0F7-BE53C0A43E1D}"/>
              </a:ext>
            </a:extLst>
          </p:cNvPr>
          <p:cNvSpPr>
            <a:spLocks noGrp="1"/>
          </p:cNvSpPr>
          <p:nvPr>
            <p:ph type="body" sz="quarter" idx="10" hasCustomPrompt="1"/>
          </p:nvPr>
        </p:nvSpPr>
        <p:spPr>
          <a:xfrm>
            <a:off x="366713" y="3126260"/>
            <a:ext cx="8134350" cy="3311054"/>
          </a:xfrm>
          <a:prstGeom prst="rect">
            <a:avLst/>
          </a:prstGeom>
        </p:spPr>
        <p:txBody>
          <a:bodyPr anchor="b"/>
          <a:lstStyle>
            <a:lvl1pPr marL="0" indent="0">
              <a:lnSpc>
                <a:spcPct val="70000"/>
              </a:lnSpc>
              <a:buNone/>
              <a:defRPr sz="7200" b="1" i="0">
                <a:solidFill>
                  <a:schemeClr val="bg1"/>
                </a:solidFill>
                <a:latin typeface="Roobert SemiBold" pitchFamily="2" charset="77"/>
              </a:defRPr>
            </a:lvl1pPr>
            <a:lvl2pPr marL="457200" indent="0">
              <a:buNone/>
              <a:defRPr/>
            </a:lvl2pPr>
          </a:lstStyle>
          <a:p>
            <a:pPr lvl="0"/>
            <a:r>
              <a:rPr lang="en-GB"/>
              <a:t>Alt Sub Title Slide</a:t>
            </a:r>
          </a:p>
        </p:txBody>
      </p:sp>
    </p:spTree>
    <p:extLst>
      <p:ext uri="{BB962C8B-B14F-4D97-AF65-F5344CB8AC3E}">
        <p14:creationId xmlns:p14="http://schemas.microsoft.com/office/powerpoint/2010/main" val="1480841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Content 1_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6" name="Title 1">
            <a:extLst>
              <a:ext uri="{FF2B5EF4-FFF2-40B4-BE49-F238E27FC236}">
                <a16:creationId xmlns:a16="http://schemas.microsoft.com/office/drawing/2014/main" id="{2C68A773-4D79-8449-A8F2-5DF83E2DB62B}"/>
              </a:ext>
            </a:extLst>
          </p:cNvPr>
          <p:cNvSpPr>
            <a:spLocks noGrp="1"/>
          </p:cNvSpPr>
          <p:nvPr>
            <p:ph type="title"/>
          </p:nvPr>
        </p:nvSpPr>
        <p:spPr>
          <a:xfrm>
            <a:off x="838200" y="559997"/>
            <a:ext cx="10515600" cy="1325563"/>
          </a:xfrm>
          <a:prstGeom prst="rect">
            <a:avLst/>
          </a:prstGeom>
        </p:spPr>
        <p:txBody>
          <a:bodyPr anchor="ctr"/>
          <a:lstStyle>
            <a:lvl1pPr algn="ctr">
              <a:lnSpc>
                <a:spcPct val="80000"/>
              </a:lnSpc>
              <a:defRPr sz="4500" b="0" i="0">
                <a:latin typeface="Roobert Medium" pitchFamily="2" charset="77"/>
              </a:defRPr>
            </a:lvl1pPr>
          </a:lstStyle>
          <a:p>
            <a:r>
              <a:rPr lang="en-GB"/>
              <a:t>Click to edit Master title style</a:t>
            </a:r>
            <a:endParaRPr lang="en-US"/>
          </a:p>
        </p:txBody>
      </p:sp>
      <p:pic>
        <p:nvPicPr>
          <p:cNvPr id="9" name="Picture 8" descr="A picture containing text, clipart&#10;&#10;Description automatically generated">
            <a:extLst>
              <a:ext uri="{FF2B5EF4-FFF2-40B4-BE49-F238E27FC236}">
                <a16:creationId xmlns:a16="http://schemas.microsoft.com/office/drawing/2014/main" id="{B0EF3992-8BD3-1F4D-9201-E2E66B458C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2407345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028506283"/>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Alt_Divider Slide_Cyan">
    <p:bg>
      <p:bgPr>
        <a:gradFill>
          <a:gsLst>
            <a:gs pos="0">
              <a:schemeClr val="accent3">
                <a:lumMod val="50000"/>
              </a:schemeClr>
            </a:gs>
            <a:gs pos="100000">
              <a:schemeClr val="accent3"/>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
        <p:nvSpPr>
          <p:cNvPr id="6" name="Text Placeholder 5">
            <a:extLst>
              <a:ext uri="{FF2B5EF4-FFF2-40B4-BE49-F238E27FC236}">
                <a16:creationId xmlns:a16="http://schemas.microsoft.com/office/drawing/2014/main" id="{FF4C6D58-7882-8B40-A0F7-BE53C0A43E1D}"/>
              </a:ext>
            </a:extLst>
          </p:cNvPr>
          <p:cNvSpPr>
            <a:spLocks noGrp="1"/>
          </p:cNvSpPr>
          <p:nvPr>
            <p:ph type="body" sz="quarter" idx="10" hasCustomPrompt="1"/>
          </p:nvPr>
        </p:nvSpPr>
        <p:spPr>
          <a:xfrm>
            <a:off x="366713" y="3126260"/>
            <a:ext cx="8134350" cy="3311054"/>
          </a:xfrm>
          <a:prstGeom prst="rect">
            <a:avLst/>
          </a:prstGeom>
        </p:spPr>
        <p:txBody>
          <a:bodyPr anchor="b"/>
          <a:lstStyle>
            <a:lvl1pPr marL="0" indent="0">
              <a:lnSpc>
                <a:spcPct val="70000"/>
              </a:lnSpc>
              <a:buNone/>
              <a:defRPr sz="7200" b="1" i="0">
                <a:solidFill>
                  <a:schemeClr val="bg1"/>
                </a:solidFill>
                <a:latin typeface="Roobert SemiBold" pitchFamily="2" charset="77"/>
              </a:defRPr>
            </a:lvl1pPr>
            <a:lvl2pPr marL="457200" indent="0">
              <a:buNone/>
              <a:defRPr/>
            </a:lvl2pPr>
          </a:lstStyle>
          <a:p>
            <a:pPr lvl="0"/>
            <a:r>
              <a:rPr lang="en-GB"/>
              <a:t>Alt Sub Title Slide</a:t>
            </a:r>
          </a:p>
        </p:txBody>
      </p:sp>
      <p:pic>
        <p:nvPicPr>
          <p:cNvPr id="8" name="Picture 7" descr="A picture containing text, clipart&#10;&#10;Description automatically generated">
            <a:extLst>
              <a:ext uri="{FF2B5EF4-FFF2-40B4-BE49-F238E27FC236}">
                <a16:creationId xmlns:a16="http://schemas.microsoft.com/office/drawing/2014/main" id="{1484A210-F204-AA4E-ABB1-A2A34B821B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66246" y="372442"/>
            <a:ext cx="1748701" cy="529075"/>
          </a:xfrm>
          <a:prstGeom prst="rect">
            <a:avLst/>
          </a:prstGeom>
        </p:spPr>
      </p:pic>
    </p:spTree>
    <p:extLst>
      <p:ext uri="{BB962C8B-B14F-4D97-AF65-F5344CB8AC3E}">
        <p14:creationId xmlns:p14="http://schemas.microsoft.com/office/powerpoint/2010/main" val="24810336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179FB8D-E408-631A-E791-AD44F390F786}"/>
              </a:ext>
            </a:extLst>
          </p:cNvPr>
          <p:cNvGrpSpPr/>
          <p:nvPr userDrawn="1"/>
        </p:nvGrpSpPr>
        <p:grpSpPr>
          <a:xfrm>
            <a:off x="4552275" y="397082"/>
            <a:ext cx="3606800" cy="2870447"/>
            <a:chOff x="482600" y="3819131"/>
            <a:chExt cx="3606800" cy="2870447"/>
          </a:xfrm>
        </p:grpSpPr>
        <p:sp>
          <p:nvSpPr>
            <p:cNvPr id="10" name="Rectangle: Rounded Corners 9">
              <a:extLst>
                <a:ext uri="{FF2B5EF4-FFF2-40B4-BE49-F238E27FC236}">
                  <a16:creationId xmlns:a16="http://schemas.microsoft.com/office/drawing/2014/main" id="{C0259E30-C97C-BB28-E998-D617399AF8D5}"/>
                </a:ext>
              </a:extLst>
            </p:cNvPr>
            <p:cNvSpPr/>
            <p:nvPr/>
          </p:nvSpPr>
          <p:spPr>
            <a:xfrm>
              <a:off x="719590" y="4058094"/>
              <a:ext cx="3369810" cy="2631484"/>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4995409E-5764-1AF2-9F84-5F51F767CF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543" y="3819131"/>
              <a:ext cx="599848" cy="647836"/>
            </a:xfrm>
            <a:prstGeom prst="rect">
              <a:avLst/>
            </a:prstGeom>
          </p:spPr>
        </p:pic>
        <p:sp>
          <p:nvSpPr>
            <p:cNvPr id="16" name="TextBox 15">
              <a:extLst>
                <a:ext uri="{FF2B5EF4-FFF2-40B4-BE49-F238E27FC236}">
                  <a16:creationId xmlns:a16="http://schemas.microsoft.com/office/drawing/2014/main" id="{EC048B84-B9E4-45C8-AFFD-EE9C857B8167}"/>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1</a:t>
              </a:r>
            </a:p>
          </p:txBody>
        </p:sp>
      </p:grpSp>
      <p:sp>
        <p:nvSpPr>
          <p:cNvPr id="2" name="Rectangle 1">
            <a:extLst>
              <a:ext uri="{FF2B5EF4-FFF2-40B4-BE49-F238E27FC236}">
                <a16:creationId xmlns:a16="http://schemas.microsoft.com/office/drawing/2014/main" id="{0B72B91B-F92A-2E59-3276-182745557E6D}"/>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8EC780C9-5727-0166-E076-7CF97D90D515}"/>
              </a:ext>
            </a:extLst>
          </p:cNvPr>
          <p:cNvGrpSpPr/>
          <p:nvPr userDrawn="1"/>
        </p:nvGrpSpPr>
        <p:grpSpPr>
          <a:xfrm>
            <a:off x="4552275" y="3506492"/>
            <a:ext cx="3606800" cy="2870445"/>
            <a:chOff x="482600" y="3819131"/>
            <a:chExt cx="3606800" cy="2870445"/>
          </a:xfrm>
        </p:grpSpPr>
        <p:sp>
          <p:nvSpPr>
            <p:cNvPr id="8" name="Rectangle: Rounded Corners 7">
              <a:extLst>
                <a:ext uri="{FF2B5EF4-FFF2-40B4-BE49-F238E27FC236}">
                  <a16:creationId xmlns:a16="http://schemas.microsoft.com/office/drawing/2014/main" id="{C492949F-C7C8-595E-C2C5-25E033DCA711}"/>
                </a:ext>
              </a:extLst>
            </p:cNvPr>
            <p:cNvSpPr/>
            <p:nvPr/>
          </p:nvSpPr>
          <p:spPr>
            <a:xfrm>
              <a:off x="719590" y="4058093"/>
              <a:ext cx="3369810" cy="2631483"/>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058EB18F-4950-608A-46F5-DDCAC86C66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543" y="3819131"/>
              <a:ext cx="599848" cy="647836"/>
            </a:xfrm>
            <a:prstGeom prst="rect">
              <a:avLst/>
            </a:prstGeom>
          </p:spPr>
        </p:pic>
        <p:sp>
          <p:nvSpPr>
            <p:cNvPr id="7" name="TextBox 6">
              <a:extLst>
                <a:ext uri="{FF2B5EF4-FFF2-40B4-BE49-F238E27FC236}">
                  <a16:creationId xmlns:a16="http://schemas.microsoft.com/office/drawing/2014/main" id="{84372019-B5ED-17EF-8001-3446CEEC8D94}"/>
                </a:ext>
              </a:extLst>
            </p:cNvPr>
            <p:cNvSpPr txBox="1"/>
            <p:nvPr/>
          </p:nvSpPr>
          <p:spPr>
            <a:xfrm>
              <a:off x="482600"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3</a:t>
              </a:r>
            </a:p>
          </p:txBody>
        </p:sp>
      </p:grpSp>
      <p:grpSp>
        <p:nvGrpSpPr>
          <p:cNvPr id="11" name="Group 10">
            <a:extLst>
              <a:ext uri="{FF2B5EF4-FFF2-40B4-BE49-F238E27FC236}">
                <a16:creationId xmlns:a16="http://schemas.microsoft.com/office/drawing/2014/main" id="{D9A0D285-511A-5E4B-6F08-A7EF7D8BD658}"/>
              </a:ext>
            </a:extLst>
          </p:cNvPr>
          <p:cNvGrpSpPr/>
          <p:nvPr userDrawn="1"/>
        </p:nvGrpSpPr>
        <p:grpSpPr>
          <a:xfrm>
            <a:off x="8267294" y="3506492"/>
            <a:ext cx="3597275" cy="2870445"/>
            <a:chOff x="4338299" y="3819131"/>
            <a:chExt cx="3597275" cy="2870445"/>
          </a:xfrm>
        </p:grpSpPr>
        <p:sp>
          <p:nvSpPr>
            <p:cNvPr id="15" name="Rectangle: Rounded Corners 14">
              <a:extLst>
                <a:ext uri="{FF2B5EF4-FFF2-40B4-BE49-F238E27FC236}">
                  <a16:creationId xmlns:a16="http://schemas.microsoft.com/office/drawing/2014/main" id="{6EABCC4B-3012-5067-F0DB-C6CAF972A500}"/>
                </a:ext>
              </a:extLst>
            </p:cNvPr>
            <p:cNvSpPr/>
            <p:nvPr/>
          </p:nvSpPr>
          <p:spPr>
            <a:xfrm>
              <a:off x="4565764" y="4058094"/>
              <a:ext cx="3369810" cy="2631482"/>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1BAC051-74B5-F8FD-2824-19BD2873C8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97717" y="3819131"/>
              <a:ext cx="599848" cy="647836"/>
            </a:xfrm>
            <a:prstGeom prst="rect">
              <a:avLst/>
            </a:prstGeom>
          </p:spPr>
        </p:pic>
        <p:sp>
          <p:nvSpPr>
            <p:cNvPr id="14" name="TextBox 13">
              <a:extLst>
                <a:ext uri="{FF2B5EF4-FFF2-40B4-BE49-F238E27FC236}">
                  <a16:creationId xmlns:a16="http://schemas.microsoft.com/office/drawing/2014/main" id="{CB3E6E8A-210E-D947-8B2A-C784646F4237}"/>
                </a:ext>
              </a:extLst>
            </p:cNvPr>
            <p:cNvSpPr txBox="1"/>
            <p:nvPr/>
          </p:nvSpPr>
          <p:spPr>
            <a:xfrm>
              <a:off x="4338299"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4</a:t>
              </a:r>
            </a:p>
          </p:txBody>
        </p:sp>
      </p:grpSp>
      <p:grpSp>
        <p:nvGrpSpPr>
          <p:cNvPr id="26" name="Group 25">
            <a:extLst>
              <a:ext uri="{FF2B5EF4-FFF2-40B4-BE49-F238E27FC236}">
                <a16:creationId xmlns:a16="http://schemas.microsoft.com/office/drawing/2014/main" id="{C2A0D135-13DB-A3E6-DCD0-883963B745DB}"/>
              </a:ext>
            </a:extLst>
          </p:cNvPr>
          <p:cNvGrpSpPr/>
          <p:nvPr userDrawn="1"/>
        </p:nvGrpSpPr>
        <p:grpSpPr>
          <a:xfrm>
            <a:off x="8257769" y="397082"/>
            <a:ext cx="3606800" cy="2870447"/>
            <a:chOff x="4328774" y="3819131"/>
            <a:chExt cx="3606800" cy="2870447"/>
          </a:xfrm>
        </p:grpSpPr>
        <p:sp>
          <p:nvSpPr>
            <p:cNvPr id="30" name="Rectangle: Rounded Corners 29">
              <a:extLst>
                <a:ext uri="{FF2B5EF4-FFF2-40B4-BE49-F238E27FC236}">
                  <a16:creationId xmlns:a16="http://schemas.microsoft.com/office/drawing/2014/main" id="{AFF25647-53AF-0548-8B9D-A6642A312A87}"/>
                </a:ext>
              </a:extLst>
            </p:cNvPr>
            <p:cNvSpPr/>
            <p:nvPr/>
          </p:nvSpPr>
          <p:spPr>
            <a:xfrm>
              <a:off x="4565764" y="4058094"/>
              <a:ext cx="3369810" cy="2631484"/>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a:extLst>
                <a:ext uri="{FF2B5EF4-FFF2-40B4-BE49-F238E27FC236}">
                  <a16:creationId xmlns:a16="http://schemas.microsoft.com/office/drawing/2014/main" id="{60B4E231-BFA1-3DAE-98A2-3A4D4ECFDE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97717" y="3819131"/>
              <a:ext cx="599848" cy="647836"/>
            </a:xfrm>
            <a:prstGeom prst="rect">
              <a:avLst/>
            </a:prstGeom>
          </p:spPr>
        </p:pic>
        <p:sp>
          <p:nvSpPr>
            <p:cNvPr id="29" name="TextBox 28">
              <a:extLst>
                <a:ext uri="{FF2B5EF4-FFF2-40B4-BE49-F238E27FC236}">
                  <a16:creationId xmlns:a16="http://schemas.microsoft.com/office/drawing/2014/main" id="{CA52EB0D-05E1-57B1-D0E2-F280AEC758EE}"/>
                </a:ext>
              </a:extLst>
            </p:cNvPr>
            <p:cNvSpPr txBox="1"/>
            <p:nvPr/>
          </p:nvSpPr>
          <p:spPr>
            <a:xfrm>
              <a:off x="4328774" y="3905517"/>
              <a:ext cx="668792" cy="535531"/>
            </a:xfrm>
            <a:prstGeom prst="rect">
              <a:avLst/>
            </a:prstGeom>
            <a:noFill/>
          </p:spPr>
          <p:txBody>
            <a:bodyPr wrap="square" rtlCol="0">
              <a:spAutoFit/>
            </a:bodyPr>
            <a:lstStyle/>
            <a:p>
              <a:pPr algn="ctr">
                <a:lnSpc>
                  <a:spcPct val="80000"/>
                </a:lnSpc>
              </a:pPr>
              <a:r>
                <a:rPr lang="en-GB" sz="3600" b="1" spc="-150">
                  <a:solidFill>
                    <a:schemeClr val="bg1"/>
                  </a:solidFill>
                  <a:latin typeface="Roobert SemiBold" pitchFamily="50" charset="0"/>
                  <a:cs typeface="Roobert SemiBold" pitchFamily="50" charset="0"/>
                </a:rPr>
                <a:t>2</a:t>
              </a:r>
            </a:p>
          </p:txBody>
        </p:sp>
      </p:grpSp>
      <p:sp>
        <p:nvSpPr>
          <p:cNvPr id="35" name="Text Placeholder 15">
            <a:extLst>
              <a:ext uri="{FF2B5EF4-FFF2-40B4-BE49-F238E27FC236}">
                <a16:creationId xmlns:a16="http://schemas.microsoft.com/office/drawing/2014/main" id="{7261C5D2-BE95-DEF2-4423-55FA9AEF0AD0}"/>
              </a:ext>
            </a:extLst>
          </p:cNvPr>
          <p:cNvSpPr>
            <a:spLocks noGrp="1"/>
          </p:cNvSpPr>
          <p:nvPr>
            <p:ph type="body" sz="quarter" idx="11" hasCustomPrompt="1"/>
          </p:nvPr>
        </p:nvSpPr>
        <p:spPr>
          <a:xfrm rot="21600000">
            <a:off x="950970" y="1644418"/>
            <a:ext cx="3157567"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6" name="Text Placeholder 10">
            <a:extLst>
              <a:ext uri="{FF2B5EF4-FFF2-40B4-BE49-F238E27FC236}">
                <a16:creationId xmlns:a16="http://schemas.microsoft.com/office/drawing/2014/main" id="{91789C2A-8828-71EF-C846-9C074603EB08}"/>
              </a:ext>
            </a:extLst>
          </p:cNvPr>
          <p:cNvSpPr>
            <a:spLocks noGrp="1"/>
          </p:cNvSpPr>
          <p:nvPr>
            <p:ph type="body" sz="quarter" idx="12" hasCustomPrompt="1"/>
          </p:nvPr>
        </p:nvSpPr>
        <p:spPr>
          <a:xfrm>
            <a:off x="985172" y="2717073"/>
            <a:ext cx="288011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7" name="Text Placeholder 10">
            <a:extLst>
              <a:ext uri="{FF2B5EF4-FFF2-40B4-BE49-F238E27FC236}">
                <a16:creationId xmlns:a16="http://schemas.microsoft.com/office/drawing/2014/main" id="{0B6E9F97-F5CB-4088-0C04-B4BA7ABE4D9C}"/>
              </a:ext>
            </a:extLst>
          </p:cNvPr>
          <p:cNvSpPr>
            <a:spLocks noGrp="1"/>
          </p:cNvSpPr>
          <p:nvPr>
            <p:ph type="body" sz="quarter" idx="13" hasCustomPrompt="1"/>
          </p:nvPr>
        </p:nvSpPr>
        <p:spPr>
          <a:xfrm>
            <a:off x="983857" y="3202027"/>
            <a:ext cx="2881432" cy="706910"/>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9C29C4DF-FAAC-8EE0-F1CA-3B4121515268}"/>
              </a:ext>
            </a:extLst>
          </p:cNvPr>
          <p:cNvSpPr>
            <a:spLocks noGrp="1"/>
          </p:cNvSpPr>
          <p:nvPr>
            <p:ph type="body" sz="quarter" idx="14" hasCustomPrompt="1"/>
          </p:nvPr>
        </p:nvSpPr>
        <p:spPr>
          <a:xfrm>
            <a:off x="5165933" y="1044579"/>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5F9C7265-4639-BA68-39F0-FCAFF4ADBAD6}"/>
              </a:ext>
            </a:extLst>
          </p:cNvPr>
          <p:cNvSpPr>
            <a:spLocks noGrp="1"/>
          </p:cNvSpPr>
          <p:nvPr>
            <p:ph type="body" sz="quarter" idx="15" hasCustomPrompt="1"/>
          </p:nvPr>
        </p:nvSpPr>
        <p:spPr>
          <a:xfrm>
            <a:off x="5165933" y="1823128"/>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84ED77C6-93BB-14FB-A34C-E700FF87A3FF}"/>
              </a:ext>
            </a:extLst>
          </p:cNvPr>
          <p:cNvSpPr>
            <a:spLocks noGrp="1"/>
          </p:cNvSpPr>
          <p:nvPr>
            <p:ph type="body" sz="quarter" idx="16" hasCustomPrompt="1"/>
          </p:nvPr>
        </p:nvSpPr>
        <p:spPr>
          <a:xfrm>
            <a:off x="8858013" y="1044579"/>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34B279B7-A875-4446-8422-BCBF9E102579}"/>
              </a:ext>
            </a:extLst>
          </p:cNvPr>
          <p:cNvSpPr>
            <a:spLocks noGrp="1"/>
          </p:cNvSpPr>
          <p:nvPr>
            <p:ph type="body" sz="quarter" idx="17" hasCustomPrompt="1"/>
          </p:nvPr>
        </p:nvSpPr>
        <p:spPr>
          <a:xfrm>
            <a:off x="8858013" y="1823128"/>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4" name="Text Placeholder 19">
            <a:extLst>
              <a:ext uri="{FF2B5EF4-FFF2-40B4-BE49-F238E27FC236}">
                <a16:creationId xmlns:a16="http://schemas.microsoft.com/office/drawing/2014/main" id="{77C31623-F5A7-4D12-B2BE-96916C98B13B}"/>
              </a:ext>
            </a:extLst>
          </p:cNvPr>
          <p:cNvSpPr>
            <a:spLocks noGrp="1"/>
          </p:cNvSpPr>
          <p:nvPr>
            <p:ph type="body" sz="quarter" idx="18" hasCustomPrompt="1"/>
          </p:nvPr>
        </p:nvSpPr>
        <p:spPr>
          <a:xfrm>
            <a:off x="5165933" y="417143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5" name="Text Placeholder 10">
            <a:extLst>
              <a:ext uri="{FF2B5EF4-FFF2-40B4-BE49-F238E27FC236}">
                <a16:creationId xmlns:a16="http://schemas.microsoft.com/office/drawing/2014/main" id="{FD871FDD-F9F7-F203-5E05-5F7B079F88DE}"/>
              </a:ext>
            </a:extLst>
          </p:cNvPr>
          <p:cNvSpPr>
            <a:spLocks noGrp="1"/>
          </p:cNvSpPr>
          <p:nvPr>
            <p:ph type="body" sz="quarter" idx="19" hasCustomPrompt="1"/>
          </p:nvPr>
        </p:nvSpPr>
        <p:spPr>
          <a:xfrm>
            <a:off x="5165933" y="4949983"/>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sp>
        <p:nvSpPr>
          <p:cNvPr id="46" name="Text Placeholder 19">
            <a:extLst>
              <a:ext uri="{FF2B5EF4-FFF2-40B4-BE49-F238E27FC236}">
                <a16:creationId xmlns:a16="http://schemas.microsoft.com/office/drawing/2014/main" id="{643FAD2D-DE75-6497-FB91-00BE0402D05C}"/>
              </a:ext>
            </a:extLst>
          </p:cNvPr>
          <p:cNvSpPr>
            <a:spLocks noGrp="1"/>
          </p:cNvSpPr>
          <p:nvPr>
            <p:ph type="body" sz="quarter" idx="20" hasCustomPrompt="1"/>
          </p:nvPr>
        </p:nvSpPr>
        <p:spPr>
          <a:xfrm>
            <a:off x="8870539" y="4151768"/>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7" name="Text Placeholder 10">
            <a:extLst>
              <a:ext uri="{FF2B5EF4-FFF2-40B4-BE49-F238E27FC236}">
                <a16:creationId xmlns:a16="http://schemas.microsoft.com/office/drawing/2014/main" id="{B73C6454-99FE-D35B-675A-1A407322F7C4}"/>
              </a:ext>
            </a:extLst>
          </p:cNvPr>
          <p:cNvSpPr>
            <a:spLocks noGrp="1"/>
          </p:cNvSpPr>
          <p:nvPr>
            <p:ph type="body" sz="quarter" idx="21" hasCustomPrompt="1"/>
          </p:nvPr>
        </p:nvSpPr>
        <p:spPr>
          <a:xfrm>
            <a:off x="8870539" y="4930317"/>
            <a:ext cx="2611355" cy="1026443"/>
          </a:xfrm>
          <a:prstGeom prst="rect">
            <a:avLst/>
          </a:prstGeom>
        </p:spPr>
        <p:txBody>
          <a:bodyPr/>
          <a:lstStyle>
            <a:lvl1pPr marL="0" indent="0">
              <a:buNone/>
              <a:defRPr sz="1400">
                <a:solidFill>
                  <a:schemeClr val="tx1"/>
                </a:solidFill>
              </a:defRPr>
            </a:lvl1pPr>
          </a:lstStyle>
          <a:p>
            <a:pPr lvl="0"/>
            <a:r>
              <a:rPr lang="en-US"/>
              <a:t>Small body text</a:t>
            </a:r>
          </a:p>
        </p:txBody>
      </p:sp>
      <p:pic>
        <p:nvPicPr>
          <p:cNvPr id="5" name="Graphic 4">
            <a:extLst>
              <a:ext uri="{FF2B5EF4-FFF2-40B4-BE49-F238E27FC236}">
                <a16:creationId xmlns:a16="http://schemas.microsoft.com/office/drawing/2014/main" id="{71C8F808-A510-1333-E04A-C84CB7CC702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12360294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Left Content 5">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3" name="Oval 5">
            <a:extLst>
              <a:ext uri="{FF2B5EF4-FFF2-40B4-BE49-F238E27FC236}">
                <a16:creationId xmlns:a16="http://schemas.microsoft.com/office/drawing/2014/main" id="{D25CCBD2-D7D2-2748-8D87-A2266102AE08}"/>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lumMod val="60000"/>
                  <a:lumOff val="40000"/>
                </a:schemeClr>
              </a:gs>
              <a:gs pos="100000">
                <a:schemeClr val="accent2"/>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14" name="Oval 5">
            <a:extLst>
              <a:ext uri="{FF2B5EF4-FFF2-40B4-BE49-F238E27FC236}">
                <a16:creationId xmlns:a16="http://schemas.microsoft.com/office/drawing/2014/main" id="{F13FC226-8C16-CC43-92A9-1C1C69A02547}"/>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6" name="Oval 5">
            <a:extLst>
              <a:ext uri="{FF2B5EF4-FFF2-40B4-BE49-F238E27FC236}">
                <a16:creationId xmlns:a16="http://schemas.microsoft.com/office/drawing/2014/main" id="{FE9A8B23-CC24-8B46-83AF-301E33A1F82E}"/>
              </a:ext>
            </a:extLst>
          </p:cNvPr>
          <p:cNvSpPr/>
          <p:nvPr/>
        </p:nvSpPr>
        <p:spPr>
          <a:xfrm>
            <a:off x="-318727" y="-353822"/>
            <a:ext cx="9159587" cy="9965775"/>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gradFill>
            <a:gsLst>
              <a:gs pos="0">
                <a:schemeClr val="accent2">
                  <a:lumMod val="60000"/>
                  <a:lumOff val="40000"/>
                </a:schemeClr>
              </a:gs>
              <a:gs pos="100000">
                <a:schemeClr val="accent2"/>
              </a:gs>
            </a:gsLst>
            <a:lin ang="2700000" scaled="1"/>
          </a:gradFill>
          <a:ln>
            <a:no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sp>
        <p:nvSpPr>
          <p:cNvPr id="8" name="Oval 5">
            <a:extLst>
              <a:ext uri="{FF2B5EF4-FFF2-40B4-BE49-F238E27FC236}">
                <a16:creationId xmlns:a16="http://schemas.microsoft.com/office/drawing/2014/main" id="{003F156F-35D5-8145-8F3C-D4A4EA5B8508}"/>
              </a:ext>
            </a:extLst>
          </p:cNvPr>
          <p:cNvSpPr/>
          <p:nvPr/>
        </p:nvSpPr>
        <p:spPr>
          <a:xfrm>
            <a:off x="-552950" y="-582777"/>
            <a:ext cx="9628031" cy="10423683"/>
          </a:xfrm>
          <a:custGeom>
            <a:avLst/>
            <a:gdLst>
              <a:gd name="connsiteX0" fmla="*/ 0 w 2984554"/>
              <a:gd name="connsiteY0" fmla="*/ 2613456 h 5226911"/>
              <a:gd name="connsiteX1" fmla="*/ 1492277 w 2984554"/>
              <a:gd name="connsiteY1" fmla="*/ 0 h 5226911"/>
              <a:gd name="connsiteX2" fmla="*/ 2984554 w 2984554"/>
              <a:gd name="connsiteY2" fmla="*/ 2613456 h 5226911"/>
              <a:gd name="connsiteX3" fmla="*/ 1492277 w 2984554"/>
              <a:gd name="connsiteY3" fmla="*/ 5226912 h 5226911"/>
              <a:gd name="connsiteX4" fmla="*/ 0 w 2984554"/>
              <a:gd name="connsiteY4" fmla="*/ 2613456 h 5226911"/>
              <a:gd name="connsiteX0" fmla="*/ 0 w 4268230"/>
              <a:gd name="connsiteY0" fmla="*/ 3020532 h 5233341"/>
              <a:gd name="connsiteX1" fmla="*/ 2775953 w 4268230"/>
              <a:gd name="connsiteY1" fmla="*/ 2630 h 5233341"/>
              <a:gd name="connsiteX2" fmla="*/ 4268230 w 4268230"/>
              <a:gd name="connsiteY2" fmla="*/ 2616086 h 5233341"/>
              <a:gd name="connsiteX3" fmla="*/ 2775953 w 4268230"/>
              <a:gd name="connsiteY3" fmla="*/ 5229542 h 5233341"/>
              <a:gd name="connsiteX4" fmla="*/ 0 w 4268230"/>
              <a:gd name="connsiteY4" fmla="*/ 3020532 h 5233341"/>
              <a:gd name="connsiteX0" fmla="*/ 0 w 5551907"/>
              <a:gd name="connsiteY0" fmla="*/ 3020287 h 5232795"/>
              <a:gd name="connsiteX1" fmla="*/ 2775953 w 5551907"/>
              <a:gd name="connsiteY1" fmla="*/ 2385 h 5232795"/>
              <a:gd name="connsiteX2" fmla="*/ 5551907 w 5551907"/>
              <a:gd name="connsiteY2" fmla="*/ 2633425 h 5232795"/>
              <a:gd name="connsiteX3" fmla="*/ 2775953 w 5551907"/>
              <a:gd name="connsiteY3" fmla="*/ 5229297 h 5232795"/>
              <a:gd name="connsiteX4" fmla="*/ 0 w 5551907"/>
              <a:gd name="connsiteY4" fmla="*/ 3020287 h 5232795"/>
              <a:gd name="connsiteX0" fmla="*/ 2613 w 5554520"/>
              <a:gd name="connsiteY0" fmla="*/ 3020287 h 6039656"/>
              <a:gd name="connsiteX1" fmla="*/ 2778566 w 5554520"/>
              <a:gd name="connsiteY1" fmla="*/ 2385 h 6039656"/>
              <a:gd name="connsiteX2" fmla="*/ 5554520 w 5554520"/>
              <a:gd name="connsiteY2" fmla="*/ 2633425 h 6039656"/>
              <a:gd name="connsiteX3" fmla="*/ 2338950 w 5554520"/>
              <a:gd name="connsiteY3" fmla="*/ 6038189 h 6039656"/>
              <a:gd name="connsiteX4" fmla="*/ 2613 w 5554520"/>
              <a:gd name="connsiteY4" fmla="*/ 3020287 h 6039656"/>
              <a:gd name="connsiteX0" fmla="*/ 7646 w 5559553"/>
              <a:gd name="connsiteY0" fmla="*/ 3020287 h 6042495"/>
              <a:gd name="connsiteX1" fmla="*/ 2783599 w 5559553"/>
              <a:gd name="connsiteY1" fmla="*/ 2385 h 6042495"/>
              <a:gd name="connsiteX2" fmla="*/ 5559553 w 5559553"/>
              <a:gd name="connsiteY2" fmla="*/ 2633425 h 6042495"/>
              <a:gd name="connsiteX3" fmla="*/ 2343983 w 5559553"/>
              <a:gd name="connsiteY3" fmla="*/ 6038189 h 6042495"/>
              <a:gd name="connsiteX4" fmla="*/ 7646 w 5559553"/>
              <a:gd name="connsiteY4" fmla="*/ 3020287 h 6042495"/>
              <a:gd name="connsiteX0" fmla="*/ 7646 w 5559553"/>
              <a:gd name="connsiteY0" fmla="*/ 3019196 h 6041404"/>
              <a:gd name="connsiteX1" fmla="*/ 2783599 w 5559553"/>
              <a:gd name="connsiteY1" fmla="*/ 1294 h 6041404"/>
              <a:gd name="connsiteX2" fmla="*/ 5559553 w 5559553"/>
              <a:gd name="connsiteY2" fmla="*/ 2632334 h 6041404"/>
              <a:gd name="connsiteX3" fmla="*/ 2343983 w 5559553"/>
              <a:gd name="connsiteY3" fmla="*/ 6037098 h 6041404"/>
              <a:gd name="connsiteX4" fmla="*/ 7646 w 5559553"/>
              <a:gd name="connsiteY4" fmla="*/ 3019196 h 6041404"/>
              <a:gd name="connsiteX0" fmla="*/ 3044 w 5554951"/>
              <a:gd name="connsiteY0" fmla="*/ 3019196 h 6041404"/>
              <a:gd name="connsiteX1" fmla="*/ 2778997 w 5554951"/>
              <a:gd name="connsiteY1" fmla="*/ 1294 h 6041404"/>
              <a:gd name="connsiteX2" fmla="*/ 5554951 w 5554951"/>
              <a:gd name="connsiteY2" fmla="*/ 2632334 h 6041404"/>
              <a:gd name="connsiteX3" fmla="*/ 2339381 w 5554951"/>
              <a:gd name="connsiteY3" fmla="*/ 6037098 h 6041404"/>
              <a:gd name="connsiteX4" fmla="*/ 3044 w 5554951"/>
              <a:gd name="connsiteY4" fmla="*/ 3019196 h 6041404"/>
              <a:gd name="connsiteX0" fmla="*/ 776 w 5552683"/>
              <a:gd name="connsiteY0" fmla="*/ 3019196 h 6041404"/>
              <a:gd name="connsiteX1" fmla="*/ 2776729 w 5552683"/>
              <a:gd name="connsiteY1" fmla="*/ 1294 h 6041404"/>
              <a:gd name="connsiteX2" fmla="*/ 5552683 w 5552683"/>
              <a:gd name="connsiteY2" fmla="*/ 2632334 h 6041404"/>
              <a:gd name="connsiteX3" fmla="*/ 2337113 w 5552683"/>
              <a:gd name="connsiteY3" fmla="*/ 6037098 h 6041404"/>
              <a:gd name="connsiteX4" fmla="*/ 776 w 5552683"/>
              <a:gd name="connsiteY4" fmla="*/ 3019196 h 60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683" h="6041404">
                <a:moveTo>
                  <a:pt x="776" y="3019196"/>
                </a:moveTo>
                <a:cubicBezTo>
                  <a:pt x="21291" y="1731875"/>
                  <a:pt x="989764" y="48186"/>
                  <a:pt x="2776729" y="1294"/>
                </a:cubicBezTo>
                <a:cubicBezTo>
                  <a:pt x="4563694" y="-45598"/>
                  <a:pt x="5552683" y="1188962"/>
                  <a:pt x="5552683" y="2632334"/>
                </a:cubicBezTo>
                <a:cubicBezTo>
                  <a:pt x="5552683" y="4075706"/>
                  <a:pt x="4317508" y="6148467"/>
                  <a:pt x="2337113" y="6037098"/>
                </a:cubicBezTo>
                <a:cubicBezTo>
                  <a:pt x="356718" y="5925729"/>
                  <a:pt x="-19739" y="4306517"/>
                  <a:pt x="776" y="3019196"/>
                </a:cubicBezTo>
                <a:close/>
              </a:path>
            </a:pathLst>
          </a:custGeom>
          <a:noFill/>
          <a:ln w="25400">
            <a:solidFill>
              <a:schemeClr val="accent2"/>
            </a:solidFill>
          </a:ln>
          <a:effectLst>
            <a:outerShdw blurRad="948270" dist="38100" dir="2700000" algn="tl" rotWithShape="0">
              <a:prstClr val="black">
                <a:alpha val="19353"/>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obert" pitchFamily="2" charset="77"/>
            </a:endParaRPr>
          </a:p>
        </p:txBody>
      </p:sp>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
        <p:nvSpPr>
          <p:cNvPr id="9" name="Text Placeholder 8">
            <a:extLst>
              <a:ext uri="{FF2B5EF4-FFF2-40B4-BE49-F238E27FC236}">
                <a16:creationId xmlns:a16="http://schemas.microsoft.com/office/drawing/2014/main" id="{00E76A84-02F6-1046-B390-289F186D081F}"/>
              </a:ext>
            </a:extLst>
          </p:cNvPr>
          <p:cNvSpPr>
            <a:spLocks noGrp="1"/>
          </p:cNvSpPr>
          <p:nvPr>
            <p:ph type="body" sz="quarter" idx="13"/>
          </p:nvPr>
        </p:nvSpPr>
        <p:spPr>
          <a:xfrm>
            <a:off x="1259278" y="1573915"/>
            <a:ext cx="6384925" cy="1184275"/>
          </a:xfrm>
          <a:prstGeom prst="rect">
            <a:avLst/>
          </a:prstGeom>
        </p:spPr>
        <p:txBody>
          <a:bodyPr anchor="ctr"/>
          <a:lstStyle>
            <a:lvl1pPr marL="0" indent="0">
              <a:lnSpc>
                <a:spcPct val="80000"/>
              </a:lnSpc>
              <a:buNone/>
              <a:defRPr sz="4500" b="0" i="0">
                <a:latin typeface="Roobert Medium" pitchFamily="2" charset="77"/>
              </a:defRPr>
            </a:lvl1pPr>
          </a:lstStyle>
          <a:p>
            <a:pPr lvl="0"/>
            <a:r>
              <a:rPr lang="en-US"/>
              <a:t>Click to edit Master text styles</a:t>
            </a:r>
          </a:p>
        </p:txBody>
      </p:sp>
      <p:sp>
        <p:nvSpPr>
          <p:cNvPr id="11" name="Text Placeholder 10">
            <a:extLst>
              <a:ext uri="{FF2B5EF4-FFF2-40B4-BE49-F238E27FC236}">
                <a16:creationId xmlns:a16="http://schemas.microsoft.com/office/drawing/2014/main" id="{05650658-20F9-AA4E-B808-6883CC7577C8}"/>
              </a:ext>
            </a:extLst>
          </p:cNvPr>
          <p:cNvSpPr>
            <a:spLocks noGrp="1"/>
          </p:cNvSpPr>
          <p:nvPr>
            <p:ph type="body" sz="quarter" idx="14"/>
          </p:nvPr>
        </p:nvSpPr>
        <p:spPr>
          <a:xfrm>
            <a:off x="1258888" y="2863850"/>
            <a:ext cx="6384925" cy="3146425"/>
          </a:xfrm>
          <a:prstGeom prst="rect">
            <a:avLst/>
          </a:prstGeom>
        </p:spPr>
        <p:txBody>
          <a:bodyPr/>
          <a:lstStyle>
            <a:lvl1pPr marL="0" indent="0">
              <a:buNone/>
              <a:defRPr sz="1500" b="0" i="0">
                <a:latin typeface="Roobert" pitchFamily="2" charset="77"/>
              </a:defRPr>
            </a:lvl1pPr>
          </a:lstStyle>
          <a:p>
            <a:pPr lvl="0"/>
            <a:r>
              <a:rPr lang="en-US"/>
              <a:t>Click to edit Master text styles</a:t>
            </a:r>
          </a:p>
        </p:txBody>
      </p:sp>
      <p:sp>
        <p:nvSpPr>
          <p:cNvPr id="10" name="Footer Placeholder 4">
            <a:extLst>
              <a:ext uri="{FF2B5EF4-FFF2-40B4-BE49-F238E27FC236}">
                <a16:creationId xmlns:a16="http://schemas.microsoft.com/office/drawing/2014/main" id="{F2193E40-8144-1746-857B-1A6B1FF72599}"/>
              </a:ext>
            </a:extLst>
          </p:cNvPr>
          <p:cNvSpPr>
            <a:spLocks noGrp="1"/>
          </p:cNvSpPr>
          <p:nvPr>
            <p:ph type="ftr" sz="quarter" idx="11"/>
          </p:nvPr>
        </p:nvSpPr>
        <p:spPr>
          <a:xfrm>
            <a:off x="7684477" y="6356350"/>
            <a:ext cx="4114800" cy="367567"/>
          </a:xfrm>
          <a:prstGeom prst="rect">
            <a:avLst/>
          </a:prstGeom>
        </p:spPr>
        <p:txBody>
          <a:bodyPr anchor="ctr"/>
          <a:lstStyle>
            <a:lvl1pPr algn="r">
              <a:defRPr sz="900" b="0" i="0">
                <a:solidFill>
                  <a:schemeClr val="tx1"/>
                </a:solidFill>
                <a:latin typeface="Roobert" pitchFamily="2" charset="77"/>
              </a:defRPr>
            </a:lvl1pPr>
          </a:lstStyle>
          <a:p>
            <a:r>
              <a:rPr lang="en-US"/>
              <a:t>Pearson  |  The world's learning company</a:t>
            </a:r>
          </a:p>
        </p:txBody>
      </p:sp>
      <p:sp>
        <p:nvSpPr>
          <p:cNvPr id="12" name="Slide Number Placeholder 5">
            <a:extLst>
              <a:ext uri="{FF2B5EF4-FFF2-40B4-BE49-F238E27FC236}">
                <a16:creationId xmlns:a16="http://schemas.microsoft.com/office/drawing/2014/main" id="{1EB5CD51-5BDC-6B45-BE4C-0F4BBC43C41A}"/>
              </a:ext>
            </a:extLst>
          </p:cNvPr>
          <p:cNvSpPr>
            <a:spLocks noGrp="1"/>
          </p:cNvSpPr>
          <p:nvPr>
            <p:ph type="sldNum" sz="quarter" idx="12"/>
          </p:nvPr>
        </p:nvSpPr>
        <p:spPr>
          <a:xfrm>
            <a:off x="9314939" y="6356350"/>
            <a:ext cx="2743200" cy="365125"/>
          </a:xfrm>
        </p:spPr>
        <p:txBody>
          <a:bodyPr/>
          <a:lstStyle>
            <a:lvl1pPr>
              <a:defRPr b="0" i="0">
                <a:solidFill>
                  <a:schemeClr val="tx1"/>
                </a:solidFill>
                <a:latin typeface="Roobert" pitchFamily="2" charset="77"/>
              </a:defRPr>
            </a:lvl1pPr>
          </a:lstStyle>
          <a:p>
            <a:pPr>
              <a:defRPr/>
            </a:pPr>
            <a:fld id="{8AA4DBC8-4739-8E4E-8BD6-5C75040D97B1}" type="slidenum">
              <a:rPr lang="en-US" smtClean="0"/>
              <a:pPr>
                <a:defRPr/>
              </a:pPr>
              <a:t>‹#›</a:t>
            </a:fld>
            <a:endParaRPr lang="en-US"/>
          </a:p>
        </p:txBody>
      </p:sp>
      <p:pic>
        <p:nvPicPr>
          <p:cNvPr id="15" name="Picture 14" descr="A picture containing text, clipart&#10;&#10;Description automatically generated">
            <a:extLst>
              <a:ext uri="{FF2B5EF4-FFF2-40B4-BE49-F238E27FC236}">
                <a16:creationId xmlns:a16="http://schemas.microsoft.com/office/drawing/2014/main" id="{9235CA2F-EFCC-0649-B303-A2F5393EFD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1780207607"/>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1B154-851C-A498-4037-087A03DFD8DB}"/>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15">
            <a:extLst>
              <a:ext uri="{FF2B5EF4-FFF2-40B4-BE49-F238E27FC236}">
                <a16:creationId xmlns:a16="http://schemas.microsoft.com/office/drawing/2014/main" id="{EF043F8A-7DCB-B3A2-6FBF-055D84370C00}"/>
              </a:ext>
            </a:extLst>
          </p:cNvPr>
          <p:cNvSpPr>
            <a:spLocks noGrp="1"/>
          </p:cNvSpPr>
          <p:nvPr>
            <p:ph type="body" sz="quarter" idx="11"/>
          </p:nvPr>
        </p:nvSpPr>
        <p:spPr>
          <a:xfrm rot="21420000">
            <a:off x="729901" y="1391036"/>
            <a:ext cx="7049368" cy="2490644"/>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Click to edit Master text styles</a:t>
            </a:r>
          </a:p>
        </p:txBody>
      </p:sp>
      <p:sp>
        <p:nvSpPr>
          <p:cNvPr id="11" name="Text Placeholder 19">
            <a:extLst>
              <a:ext uri="{FF2B5EF4-FFF2-40B4-BE49-F238E27FC236}">
                <a16:creationId xmlns:a16="http://schemas.microsoft.com/office/drawing/2014/main" id="{82870D3D-EBA5-4004-0D08-98A6B9C31BE5}"/>
              </a:ext>
            </a:extLst>
          </p:cNvPr>
          <p:cNvSpPr>
            <a:spLocks noGrp="1"/>
          </p:cNvSpPr>
          <p:nvPr>
            <p:ph type="body" sz="quarter" idx="12" hasCustomPrompt="1"/>
          </p:nvPr>
        </p:nvSpPr>
        <p:spPr>
          <a:xfrm>
            <a:off x="7556585" y="3796448"/>
            <a:ext cx="4406900" cy="2653142"/>
          </a:xfrm>
          <a:prstGeom prst="rect">
            <a:avLst/>
          </a:prstGeom>
        </p:spPr>
        <p:txBody>
          <a:bodyPr/>
          <a:lstStyle>
            <a:lvl1pPr marL="0" indent="0" algn="r">
              <a:buNone/>
              <a:defRPr sz="25000">
                <a:solidFill>
                  <a:srgbClr val="2099C0"/>
                </a:solidFill>
                <a:latin typeface="+mj-lt"/>
              </a:defRPr>
            </a:lvl1pPr>
          </a:lstStyle>
          <a:p>
            <a:pPr lvl="0"/>
            <a:r>
              <a:rPr lang="en-US"/>
              <a:t>02</a:t>
            </a:r>
            <a:endParaRPr lang="en-GB"/>
          </a:p>
        </p:txBody>
      </p:sp>
      <p:pic>
        <p:nvPicPr>
          <p:cNvPr id="2" name="Graphic 1">
            <a:extLst>
              <a:ext uri="{FF2B5EF4-FFF2-40B4-BE49-F238E27FC236}">
                <a16:creationId xmlns:a16="http://schemas.microsoft.com/office/drawing/2014/main" id="{097B28D6-3C6D-C36C-CDCC-F9F3BE4E90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32907446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8_Vertical Title and Text">
    <p:bg>
      <p:bgPr>
        <a:solidFill>
          <a:schemeClr val="bg1"/>
        </a:solidFill>
        <a:effectLst/>
      </p:bgPr>
    </p:bg>
    <p:spTree>
      <p:nvGrpSpPr>
        <p:cNvPr id="1" name=""/>
        <p:cNvGrpSpPr/>
        <p:nvPr/>
      </p:nvGrpSpPr>
      <p:grpSpPr>
        <a:xfrm>
          <a:off x="0" y="0"/>
          <a:ext cx="0" cy="0"/>
          <a:chOff x="0" y="0"/>
          <a:chExt cx="0" cy="0"/>
        </a:xfrm>
      </p:grpSpPr>
      <p:pic>
        <p:nvPicPr>
          <p:cNvPr id="2" name="Picture 1" descr="A blue circle with black border&#10;&#10;Description automatically generated">
            <a:extLst>
              <a:ext uri="{FF2B5EF4-FFF2-40B4-BE49-F238E27FC236}">
                <a16:creationId xmlns:a16="http://schemas.microsoft.com/office/drawing/2014/main" id="{4E020CDB-EAEF-1F2F-A287-971B679B8BC4}"/>
              </a:ext>
            </a:extLst>
          </p:cNvPr>
          <p:cNvPicPr>
            <a:picLocks noGrp="1" noRo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6591300" cy="6858000"/>
          </a:xfrm>
          <a:prstGeom prst="rect">
            <a:avLst/>
          </a:prstGeom>
        </p:spPr>
      </p:pic>
      <p:sp>
        <p:nvSpPr>
          <p:cNvPr id="3" name="Rectangle 2">
            <a:extLst>
              <a:ext uri="{FF2B5EF4-FFF2-40B4-BE49-F238E27FC236}">
                <a16:creationId xmlns:a16="http://schemas.microsoft.com/office/drawing/2014/main" id="{5D14CD97-F301-73B2-54D7-555A57706C18}"/>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5">
            <a:extLst>
              <a:ext uri="{FF2B5EF4-FFF2-40B4-BE49-F238E27FC236}">
                <a16:creationId xmlns:a16="http://schemas.microsoft.com/office/drawing/2014/main" id="{653F7919-B58C-16CF-FC5D-28FC7B7037CC}"/>
              </a:ext>
            </a:extLst>
          </p:cNvPr>
          <p:cNvSpPr>
            <a:spLocks noGrp="1"/>
          </p:cNvSpPr>
          <p:nvPr>
            <p:ph type="body" sz="quarter" idx="11" hasCustomPrompt="1"/>
          </p:nvPr>
        </p:nvSpPr>
        <p:spPr>
          <a:xfrm rot="21600000">
            <a:off x="1018111" y="2182787"/>
            <a:ext cx="3600549" cy="810370"/>
          </a:xfrm>
          <a:prstGeom prst="rect">
            <a:avLst/>
          </a:prstGeom>
        </p:spPr>
        <p:txBody>
          <a:bodyPr/>
          <a:lstStyle>
            <a:lvl1pPr marL="0" indent="0" algn="l">
              <a:lnSpc>
                <a:spcPct val="80000"/>
              </a:lnSpc>
              <a:buNone/>
              <a:defRPr sz="6000" spc="-150">
                <a:solidFill>
                  <a:schemeClr val="bg1"/>
                </a:solidFill>
                <a:latin typeface="+mj-lt"/>
              </a:defRPr>
            </a:lvl1pPr>
          </a:lstStyle>
          <a:p>
            <a:pPr lvl="0"/>
            <a:r>
              <a:rPr lang="en-US"/>
              <a:t>Contents</a:t>
            </a:r>
          </a:p>
        </p:txBody>
      </p:sp>
      <p:sp>
        <p:nvSpPr>
          <p:cNvPr id="11" name="Text Placeholder 10">
            <a:extLst>
              <a:ext uri="{FF2B5EF4-FFF2-40B4-BE49-F238E27FC236}">
                <a16:creationId xmlns:a16="http://schemas.microsoft.com/office/drawing/2014/main" id="{85198A64-A498-61E1-3842-ED73A5442492}"/>
              </a:ext>
            </a:extLst>
          </p:cNvPr>
          <p:cNvSpPr>
            <a:spLocks noGrp="1"/>
          </p:cNvSpPr>
          <p:nvPr>
            <p:ph type="body" sz="quarter" idx="12"/>
          </p:nvPr>
        </p:nvSpPr>
        <p:spPr>
          <a:xfrm>
            <a:off x="1026148" y="3035299"/>
            <a:ext cx="3592512" cy="1541897"/>
          </a:xfrm>
          <a:prstGeom prst="rect">
            <a:avLst/>
          </a:prstGeom>
        </p:spPr>
        <p:txBody>
          <a:bodyPr/>
          <a:lstStyle>
            <a:lvl1pPr marL="0" indent="0">
              <a:buNone/>
              <a:defRPr sz="1600">
                <a:solidFill>
                  <a:schemeClr val="bg1"/>
                </a:solidFill>
              </a:defRPr>
            </a:lvl1pPr>
          </a:lstStyle>
          <a:p>
            <a:pPr lvl="0"/>
            <a:r>
              <a:rPr lang="en-US"/>
              <a:t>Click to edit Master text styles</a:t>
            </a:r>
          </a:p>
        </p:txBody>
      </p:sp>
      <p:sp>
        <p:nvSpPr>
          <p:cNvPr id="12" name="Text Placeholder 15">
            <a:extLst>
              <a:ext uri="{FF2B5EF4-FFF2-40B4-BE49-F238E27FC236}">
                <a16:creationId xmlns:a16="http://schemas.microsoft.com/office/drawing/2014/main" id="{507355DB-C7F1-3DF5-A36A-EE4D206E90CA}"/>
              </a:ext>
            </a:extLst>
          </p:cNvPr>
          <p:cNvSpPr>
            <a:spLocks noGrp="1"/>
          </p:cNvSpPr>
          <p:nvPr>
            <p:ph type="body" sz="quarter" idx="13" hasCustomPrompt="1"/>
          </p:nvPr>
        </p:nvSpPr>
        <p:spPr>
          <a:xfrm rot="21600000">
            <a:off x="6819952" y="1972748"/>
            <a:ext cx="666972" cy="2963304"/>
          </a:xfrm>
          <a:prstGeom prst="rect">
            <a:avLst/>
          </a:prstGeom>
        </p:spPr>
        <p:txBody>
          <a:bodyPr/>
          <a:lstStyle>
            <a:lvl1pPr marL="0" indent="0" algn="r">
              <a:lnSpc>
                <a:spcPct val="80000"/>
              </a:lnSpc>
              <a:buNone/>
              <a:defRPr sz="2000" spc="0">
                <a:solidFill>
                  <a:srgbClr val="0085B3"/>
                </a:solidFill>
                <a:latin typeface="+mj-lt"/>
              </a:defRPr>
            </a:lvl1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13" name="Text Placeholder 15">
            <a:extLst>
              <a:ext uri="{FF2B5EF4-FFF2-40B4-BE49-F238E27FC236}">
                <a16:creationId xmlns:a16="http://schemas.microsoft.com/office/drawing/2014/main" id="{BED7957B-4416-DF75-3E0D-ED7E02EFECC1}"/>
              </a:ext>
            </a:extLst>
          </p:cNvPr>
          <p:cNvSpPr>
            <a:spLocks noGrp="1"/>
          </p:cNvSpPr>
          <p:nvPr>
            <p:ph type="body" sz="quarter" idx="14" hasCustomPrompt="1"/>
          </p:nvPr>
        </p:nvSpPr>
        <p:spPr>
          <a:xfrm rot="21600000">
            <a:off x="7537724" y="1972748"/>
            <a:ext cx="3904976" cy="2963303"/>
          </a:xfrm>
          <a:prstGeom prst="rect">
            <a:avLst/>
          </a:prstGeom>
        </p:spPr>
        <p:txBody>
          <a:bodyPr/>
          <a:lstStyle>
            <a:lvl1pPr marL="0" indent="0" algn="l">
              <a:lnSpc>
                <a:spcPct val="80000"/>
              </a:lnSpc>
              <a:buNone/>
              <a:defRPr sz="2000" spc="0">
                <a:solidFill>
                  <a:schemeClr val="tx1"/>
                </a:solidFill>
                <a:latin typeface="+mj-lt"/>
              </a:defRPr>
            </a:lvl1pPr>
          </a:lstStyle>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a:lnSpc>
                <a:spcPct val="80000"/>
              </a:lnSpc>
            </a:pPr>
            <a:r>
              <a:rPr lang="en-GB" sz="2000" b="1" spc="-80">
                <a:latin typeface="Roobert SemiBold" pitchFamily="50" charset="0"/>
                <a:cs typeface="Roobert SemiBold" pitchFamily="50" charset="0"/>
              </a:rPr>
              <a:t>Lorum ipsum </a:t>
            </a:r>
            <a:r>
              <a:rPr lang="en-GB" sz="2000" b="1" spc="-80" err="1">
                <a:latin typeface="Roobert SemiBold" pitchFamily="50" charset="0"/>
                <a:cs typeface="Roobert SemiBold" pitchFamily="50" charset="0"/>
              </a:rPr>
              <a:t>dolor</a:t>
            </a:r>
            <a:r>
              <a:rPr lang="en-GB" sz="2000" b="1" spc="-80">
                <a:latin typeface="Roobert SemiBold" pitchFamily="50" charset="0"/>
                <a:cs typeface="Roobert SemiBold" pitchFamily="50" charset="0"/>
              </a:rPr>
              <a:t> amet title</a:t>
            </a:r>
          </a:p>
          <a:p>
            <a:pPr lvl="0"/>
            <a:endParaRPr lang="en-GB" sz="2000" b="1" spc="-80">
              <a:latin typeface="Roobert SemiBold" pitchFamily="50" charset="0"/>
              <a:cs typeface="Roobert SemiBold" pitchFamily="50" charset="0"/>
            </a:endParaRPr>
          </a:p>
        </p:txBody>
      </p:sp>
      <p:pic>
        <p:nvPicPr>
          <p:cNvPr id="4" name="Picture 3" descr="A black and white logo&#10;&#10;Description automatically generated">
            <a:extLst>
              <a:ext uri="{FF2B5EF4-FFF2-40B4-BE49-F238E27FC236}">
                <a16:creationId xmlns:a16="http://schemas.microsoft.com/office/drawing/2014/main" id="{2BAC8FFB-85F4-597E-36FF-768B45B6F1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556" y="122512"/>
            <a:ext cx="1644105" cy="658324"/>
          </a:xfrm>
          <a:prstGeom prst="rect">
            <a:avLst/>
          </a:prstGeom>
        </p:spPr>
      </p:pic>
    </p:spTree>
    <p:extLst>
      <p:ext uri="{BB962C8B-B14F-4D97-AF65-F5344CB8AC3E}">
        <p14:creationId xmlns:p14="http://schemas.microsoft.com/office/powerpoint/2010/main" val="196419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6195668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1004397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1825613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79488707"/>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73702247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06924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68918921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412313459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7126728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3766019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8771724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4"/>
            <a:ext cx="6858000" cy="12192004"/>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00154346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6998" y="-2667005"/>
            <a:ext cx="6858004" cy="12192001"/>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03427525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06338943"/>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06317578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3134840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5734480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089885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420255551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610752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4783007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99681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018277466"/>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8732471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246959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2228287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099185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51583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9726518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65513606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69268709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44366532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72649529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900176075"/>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679537945"/>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6625781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701714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58075905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US" noProof="0"/>
              <a:t>Click icon to add table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22792200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US" noProof="0"/>
              <a:t>Click icon to add chart</a:t>
            </a:r>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7619514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2128093907"/>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04873791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87095826"/>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778399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27384683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8366686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978242703"/>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159042253"/>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012129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5241311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41233967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140959362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42809636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426537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169415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77237839"/>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828033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8374849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983979917"/>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747963894"/>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22189"/>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58180465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964367757"/>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26746400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21211453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26104323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605596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988050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5264045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536996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6867268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1316416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5">
            <a:extLst>
              <a:ext uri="{96DAC541-7B7A-43D3-8B79-37D633B846F1}">
                <asvg:svgBlip xmlns:asvg="http://schemas.microsoft.com/office/drawing/2016/SVG/main" r:embed="rId236"/>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7">
            <a:extLst>
              <a:ext uri="{96DAC541-7B7A-43D3-8B79-37D633B846F1}">
                <asvg:svgBlip xmlns:asvg="http://schemas.microsoft.com/office/drawing/2016/SVG/main" r:embed="rId238"/>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39">
            <a:extLst>
              <a:ext uri="{96DAC541-7B7A-43D3-8B79-37D633B846F1}">
                <asvg:svgBlip xmlns:asvg="http://schemas.microsoft.com/office/drawing/2016/SVG/main" r:embed="rId240"/>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1">
            <a:extLst>
              <a:ext uri="{96DAC541-7B7A-43D3-8B79-37D633B846F1}">
                <asvg:svgBlip xmlns:asvg="http://schemas.microsoft.com/office/drawing/2016/SVG/main" r:embed="rId242"/>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3">
            <a:extLst>
              <a:ext uri="{96DAC541-7B7A-43D3-8B79-37D633B846F1}">
                <asvg:svgBlip xmlns:asvg="http://schemas.microsoft.com/office/drawing/2016/SVG/main" r:embed="rId244"/>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5">
            <a:extLst>
              <a:ext uri="{96DAC541-7B7A-43D3-8B79-37D633B846F1}">
                <asvg:svgBlip xmlns:asvg="http://schemas.microsoft.com/office/drawing/2016/SVG/main" r:embed="rId246"/>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7">
            <a:extLst>
              <a:ext uri="{96DAC541-7B7A-43D3-8B79-37D633B846F1}">
                <asvg:svgBlip xmlns:asvg="http://schemas.microsoft.com/office/drawing/2016/SVG/main" r:embed="rId248"/>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49">
            <a:extLst>
              <a:ext uri="{96DAC541-7B7A-43D3-8B79-37D633B846F1}">
                <asvg:svgBlip xmlns:asvg="http://schemas.microsoft.com/office/drawing/2016/SVG/main" r:embed="rId250"/>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1">
            <a:extLst>
              <a:ext uri="{96DAC541-7B7A-43D3-8B79-37D633B846F1}">
                <asvg:svgBlip xmlns:asvg="http://schemas.microsoft.com/office/drawing/2016/SVG/main" r:embed="rId252"/>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3">
            <a:extLst>
              <a:ext uri="{96DAC541-7B7A-43D3-8B79-37D633B846F1}">
                <asvg:svgBlip xmlns:asvg="http://schemas.microsoft.com/office/drawing/2016/SVG/main" r:embed="rId254"/>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5">
            <a:extLst>
              <a:ext uri="{96DAC541-7B7A-43D3-8B79-37D633B846F1}">
                <asvg:svgBlip xmlns:asvg="http://schemas.microsoft.com/office/drawing/2016/SVG/main" r:embed="rId256"/>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7">
            <a:extLst>
              <a:ext uri="{96DAC541-7B7A-43D3-8B79-37D633B846F1}">
                <asvg:svgBlip xmlns:asvg="http://schemas.microsoft.com/office/drawing/2016/SVG/main" r:embed="rId258"/>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59">
            <a:extLst>
              <a:ext uri="{96DAC541-7B7A-43D3-8B79-37D633B846F1}">
                <asvg:svgBlip xmlns:asvg="http://schemas.microsoft.com/office/drawing/2016/SVG/main" r:embed="rId260"/>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1">
            <a:extLst>
              <a:ext uri="{96DAC541-7B7A-43D3-8B79-37D633B846F1}">
                <asvg:svgBlip xmlns:asvg="http://schemas.microsoft.com/office/drawing/2016/SVG/main" r:embed="rId262"/>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3">
            <a:extLst>
              <a:ext uri="{96DAC541-7B7A-43D3-8B79-37D633B846F1}">
                <asvg:svgBlip xmlns:asvg="http://schemas.microsoft.com/office/drawing/2016/SVG/main" r:embed="rId264"/>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5">
            <a:extLst>
              <a:ext uri="{96DAC541-7B7A-43D3-8B79-37D633B846F1}">
                <asvg:svgBlip xmlns:asvg="http://schemas.microsoft.com/office/drawing/2016/SVG/main" r:embed="rId266"/>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3184640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858230319"/>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744838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80538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a:solidFill>
                  <a:srgbClr val="0D004D"/>
                </a:solidFill>
                <a:latin typeface="Plus Jakarta Sans Medium" panose="020B0604030504040204"/>
              </a:rPr>
              <a:t>Optimize your file size at 150ppi </a:t>
            </a:r>
            <a:r>
              <a:rPr lang="en-US" sz="1050" noProof="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9270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t>
            </a:r>
            <a:r>
              <a:rPr lang="en-US" b="1" noProof="0"/>
              <a:t>technical best practices </a:t>
            </a:r>
            <a:r>
              <a:rPr lang="en-US" b="0" noProof="0"/>
              <a:t>when setting up your PowerPoint document </a:t>
            </a:r>
            <a:r>
              <a:rPr lang="en-GB"/>
              <a:t>on Windows and Mac (via desktop apps)</a:t>
            </a:r>
            <a:r>
              <a:rPr lang="en-US" b="0"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Reducing file size: </a:t>
            </a:r>
            <a:r>
              <a:rPr lang="en-US" sz="1400" b="1" noProof="0">
                <a:solidFill>
                  <a:srgbClr val="0D004D"/>
                </a:solidFill>
                <a:latin typeface="+mn-lt"/>
              </a:rPr>
              <a:t>Optimize your file size at 150ppi </a:t>
            </a:r>
            <a:r>
              <a:rPr lang="en-US" sz="1400" b="0" noProof="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a:solidFill>
                  <a:srgbClr val="0D004D"/>
                </a:solidFill>
                <a:latin typeface="Plus Jakarta Sans" panose="020B0604030504040204"/>
              </a:rPr>
              <a:t>Embedding fonts:</a:t>
            </a:r>
            <a:r>
              <a:rPr lang="en-US" sz="1400" b="0" noProof="0">
                <a:solidFill>
                  <a:srgbClr val="0D004D"/>
                </a:solidFill>
                <a:latin typeface="+mn-lt"/>
              </a:rPr>
              <a:t> </a:t>
            </a:r>
            <a:r>
              <a:rPr lang="en-US" sz="1400" b="1" i="0" noProof="0">
                <a:solidFill>
                  <a:srgbClr val="0D004D"/>
                </a:solidFill>
                <a:latin typeface="+mn-lt"/>
                <a:cs typeface="Plus Jakarta Sans Medium" pitchFamily="2" charset="77"/>
              </a:rPr>
              <a:t>Embed</a:t>
            </a:r>
            <a:r>
              <a:rPr lang="en-US" sz="1400" b="1" i="0">
                <a:solidFill>
                  <a:srgbClr val="0D004D"/>
                </a:solidFill>
                <a:latin typeface="+mn-lt"/>
                <a:cs typeface="Plus Jakarta Sans Medium" pitchFamily="2" charset="77"/>
              </a:rPr>
              <a:t> all characters</a:t>
            </a:r>
            <a:r>
              <a:rPr lang="en-US" sz="1400" b="0" i="0">
                <a:solidFill>
                  <a:srgbClr val="0D004D"/>
                </a:solidFill>
                <a:latin typeface="+mn-lt"/>
                <a:cs typeface="Plus Jakarta Sans Medium" pitchFamily="2" charset="77"/>
              </a:rPr>
              <a:t> in the file to ensure other people can edit when collaborating.</a:t>
            </a:r>
            <a:endParaRPr lang="en-US" sz="1400" b="0" i="0" noProof="0">
              <a:solidFill>
                <a:srgbClr val="0D004D"/>
              </a:solidFill>
              <a:latin typeface="+mn-lt"/>
              <a:cs typeface="Plus Jakarta Sans Medium" pitchFamily="2" charset="77"/>
            </a:endParaRPr>
          </a:p>
          <a:p>
            <a:pPr>
              <a:lnSpc>
                <a:spcPct val="100000"/>
              </a:lnSpc>
              <a:spcAft>
                <a:spcPts val="600"/>
              </a:spcAft>
              <a:defRPr/>
            </a:pPr>
            <a:r>
              <a:rPr lang="en-US" sz="1400" b="1" noProof="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Windows: </a:t>
            </a:r>
            <a:r>
              <a:rPr lang="en-US" sz="1050" b="0" i="0" noProof="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4656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a:t>Here's how to export a PPT to PDF with </a:t>
            </a:r>
            <a:r>
              <a:rPr lang="en-GB" b="1"/>
              <a:t>embedded fonts</a:t>
            </a:r>
            <a:r>
              <a:rPr lang="en-GB"/>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844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10924508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2DF6B-6BCC-39D0-04B1-9EBC15FF8C3D}"/>
              </a:ext>
            </a:extLst>
          </p:cNvPr>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D819BE97-2B74-D34F-297A-377AB459A3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pic>
        <p:nvPicPr>
          <p:cNvPr id="9" name="Graphic 8">
            <a:extLst>
              <a:ext uri="{FF2B5EF4-FFF2-40B4-BE49-F238E27FC236}">
                <a16:creationId xmlns:a16="http://schemas.microsoft.com/office/drawing/2014/main" id="{7FD0AFA3-B41A-108D-55DE-49B09A40DB1E}"/>
              </a:ext>
            </a:extLst>
          </p:cNvPr>
          <p:cNvPicPr/>
          <p:nvPr/>
        </p:nvPicPr>
        <p:blipFill>
          <a:blip r:embed="rId5">
            <a:extLst>
              <a:ext uri="{96DAC541-7B7A-43D3-8B79-37D633B846F1}">
                <asvg:svgBlip xmlns:asvg="http://schemas.microsoft.com/office/drawing/2016/SVG/main" r:embed="rId6"/>
              </a:ext>
            </a:extLst>
          </a:blip>
          <a:stretch>
            <a:fillRect/>
          </a:stretch>
        </p:blipFill>
        <p:spPr>
          <a:xfrm>
            <a:off x="532266" y="753839"/>
            <a:ext cx="2834074" cy="1905421"/>
          </a:xfrm>
          <a:prstGeom prst="rect">
            <a:avLst/>
          </a:prstGeom>
        </p:spPr>
      </p:pic>
      <p:pic>
        <p:nvPicPr>
          <p:cNvPr id="10" name="Graphic 9">
            <a:extLst>
              <a:ext uri="{FF2B5EF4-FFF2-40B4-BE49-F238E27FC236}">
                <a16:creationId xmlns:a16="http://schemas.microsoft.com/office/drawing/2014/main" id="{594DF70C-4D4E-6160-9CF2-085AC64A0C27}"/>
              </a:ext>
            </a:extLst>
          </p:cNvPr>
          <p:cNvPicPr/>
          <p:nvPr/>
        </p:nvPicPr>
        <p:blipFill>
          <a:blip r:embed="rId5">
            <a:extLst>
              <a:ext uri="{96DAC541-7B7A-43D3-8B79-37D633B846F1}">
                <asvg:svgBlip xmlns:asvg="http://schemas.microsoft.com/office/drawing/2016/SVG/main" r:embed="rId6"/>
              </a:ext>
            </a:extLst>
          </a:blip>
          <a:stretch>
            <a:fillRect/>
          </a:stretch>
        </p:blipFill>
        <p:spPr>
          <a:xfrm rot="10800000">
            <a:off x="9091040" y="4242138"/>
            <a:ext cx="2834074" cy="1905421"/>
          </a:xfrm>
          <a:prstGeom prst="rect">
            <a:avLst/>
          </a:prstGeom>
        </p:spPr>
      </p:pic>
      <p:sp>
        <p:nvSpPr>
          <p:cNvPr id="14" name="Text Placeholder 15">
            <a:extLst>
              <a:ext uri="{FF2B5EF4-FFF2-40B4-BE49-F238E27FC236}">
                <a16:creationId xmlns:a16="http://schemas.microsoft.com/office/drawing/2014/main" id="{5F091D74-225E-FCDF-7928-EBA7E08D1A02}"/>
              </a:ext>
            </a:extLst>
          </p:cNvPr>
          <p:cNvSpPr>
            <a:spLocks noGrp="1"/>
          </p:cNvSpPr>
          <p:nvPr>
            <p:ph type="body" sz="quarter" idx="11" hasCustomPrompt="1"/>
          </p:nvPr>
        </p:nvSpPr>
        <p:spPr>
          <a:xfrm rot="21600000">
            <a:off x="1492057" y="1604949"/>
            <a:ext cx="9535398" cy="3945678"/>
          </a:xfrm>
          <a:prstGeom prst="rect">
            <a:avLst/>
          </a:prstGeom>
        </p:spPr>
        <p:txBody>
          <a:bodyPr/>
          <a:lstStyle>
            <a:lvl1pPr marL="0" indent="0" algn="ctr">
              <a:lnSpc>
                <a:spcPct val="80000"/>
              </a:lnSpc>
              <a:buNone/>
              <a:defRPr sz="4400" spc="-150">
                <a:solidFill>
                  <a:schemeClr val="bg1"/>
                </a:solidFill>
                <a:latin typeface="+mj-lt"/>
              </a:defRPr>
            </a:lvl1pPr>
          </a:lstStyle>
          <a:p>
            <a:pPr algn="ctr">
              <a:lnSpc>
                <a:spcPct val="85000"/>
              </a:lnSpc>
            </a:pPr>
            <a:r>
              <a:rPr lang="en-GB" sz="4400" b="1" spc="-150">
                <a:solidFill>
                  <a:srgbClr val="FFFFFF"/>
                </a:solidFill>
                <a:latin typeface="Roobert SemiBold" pitchFamily="50" charset="0"/>
                <a:cs typeface="Roobert SemiBold" pitchFamily="50" charset="0"/>
              </a:rPr>
              <a:t>Lorem ipsum </a:t>
            </a:r>
            <a:r>
              <a:rPr lang="en-GB" sz="4400" b="1" spc="-150" err="1">
                <a:solidFill>
                  <a:srgbClr val="FFFFFF"/>
                </a:solidFill>
                <a:latin typeface="Roobert SemiBold" pitchFamily="50" charset="0"/>
                <a:cs typeface="Roobert SemiBold" pitchFamily="50" charset="0"/>
              </a:rPr>
              <a:t>dolor</a:t>
            </a:r>
            <a:r>
              <a:rPr lang="en-GB" sz="4400" b="1" spc="-150">
                <a:solidFill>
                  <a:srgbClr val="FFFFFF"/>
                </a:solidFill>
                <a:latin typeface="Roobert SemiBold" pitchFamily="50" charset="0"/>
                <a:cs typeface="Roobert SemiBold" pitchFamily="50" charset="0"/>
              </a:rPr>
              <a:t> sit amet, </a:t>
            </a:r>
            <a:r>
              <a:rPr lang="en-GB" sz="4400" b="1" spc="-150" err="1">
                <a:solidFill>
                  <a:srgbClr val="FFFFFF"/>
                </a:solidFill>
                <a:latin typeface="Roobert SemiBold" pitchFamily="50" charset="0"/>
                <a:cs typeface="Roobert SemiBold" pitchFamily="50" charset="0"/>
              </a:rPr>
              <a:t>consectetur</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adipiscing</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Proin finibus orci </a:t>
            </a:r>
            <a:r>
              <a:rPr lang="en-GB" sz="4400" b="1" spc="-150" err="1">
                <a:solidFill>
                  <a:srgbClr val="FFFFFF"/>
                </a:solidFill>
                <a:latin typeface="Roobert SemiBold" pitchFamily="50" charset="0"/>
                <a:cs typeface="Roobert SemiBold" pitchFamily="50" charset="0"/>
              </a:rPr>
              <a:t>eu</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euismod</a:t>
            </a:r>
            <a:r>
              <a:rPr lang="en-GB" sz="4400" b="1" spc="-150">
                <a:solidFill>
                  <a:srgbClr val="FFFFFF"/>
                </a:solidFill>
                <a:latin typeface="Roobert SemiBold" pitchFamily="50" charset="0"/>
                <a:cs typeface="Roobert SemiBold" pitchFamily="50" charset="0"/>
              </a:rPr>
              <a:t> condimentum. Vestibulum </a:t>
            </a:r>
            <a:r>
              <a:rPr lang="en-GB" sz="4400" b="1" spc="-150" err="1">
                <a:solidFill>
                  <a:srgbClr val="FFFFFF"/>
                </a:solidFill>
                <a:latin typeface="Roobert SemiBold" pitchFamily="50" charset="0"/>
                <a:cs typeface="Roobert SemiBold" pitchFamily="50" charset="0"/>
              </a:rPr>
              <a:t>vel</a:t>
            </a:r>
            <a:r>
              <a:rPr lang="en-GB" sz="4400" b="1" spc="-150">
                <a:solidFill>
                  <a:srgbClr val="FFFFFF"/>
                </a:solidFill>
                <a:latin typeface="Roobert SemiBold" pitchFamily="50" charset="0"/>
                <a:cs typeface="Roobert SemiBold" pitchFamily="50" charset="0"/>
              </a:rPr>
              <a:t> sollicitudin </a:t>
            </a:r>
            <a:r>
              <a:rPr lang="en-GB" sz="4400" b="1" spc="-150" err="1">
                <a:solidFill>
                  <a:srgbClr val="FFFFFF"/>
                </a:solidFill>
                <a:latin typeface="Roobert SemiBold" pitchFamily="50" charset="0"/>
                <a:cs typeface="Roobert SemiBold" pitchFamily="50" charset="0"/>
              </a:rPr>
              <a:t>leo</a:t>
            </a:r>
            <a:r>
              <a:rPr lang="en-GB" sz="4400" b="1" spc="-150">
                <a:solidFill>
                  <a:srgbClr val="FFFFFF"/>
                </a:solidFill>
                <a:latin typeface="Roobert SemiBold" pitchFamily="50" charset="0"/>
                <a:cs typeface="Roobert SemiBold" pitchFamily="50" charset="0"/>
              </a:rPr>
              <a:t>. Cras vitae tristique </a:t>
            </a:r>
            <a:r>
              <a:rPr lang="en-GB" sz="4400" b="1" spc="-150" err="1">
                <a:solidFill>
                  <a:srgbClr val="FFFFFF"/>
                </a:solidFill>
                <a:latin typeface="Roobert SemiBold" pitchFamily="50" charset="0"/>
                <a:cs typeface="Roobert SemiBold" pitchFamily="50" charset="0"/>
              </a:rPr>
              <a:t>elit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Praesent</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rutrum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bibendum</a:t>
            </a:r>
            <a:r>
              <a:rPr lang="en-GB" sz="4400" b="1" spc="-150">
                <a:solidFill>
                  <a:srgbClr val="FFFFFF"/>
                </a:solidFill>
                <a:latin typeface="Roobert SemiBold" pitchFamily="50" charset="0"/>
                <a:cs typeface="Roobert SemiBold" pitchFamily="50" charset="0"/>
              </a:rPr>
              <a:t> </a:t>
            </a:r>
            <a:r>
              <a:rPr lang="en-GB" sz="4400" b="1" spc="-150" err="1">
                <a:solidFill>
                  <a:srgbClr val="FFFFFF"/>
                </a:solidFill>
                <a:latin typeface="Roobert SemiBold" pitchFamily="50" charset="0"/>
                <a:cs typeface="Roobert SemiBold" pitchFamily="50" charset="0"/>
              </a:rPr>
              <a:t>velit</a:t>
            </a:r>
            <a:r>
              <a:rPr lang="en-GB" sz="4400" b="1" spc="-150">
                <a:solidFill>
                  <a:srgbClr val="FFFFFF"/>
                </a:solidFill>
                <a:latin typeface="Roobert SemiBold" pitchFamily="50" charset="0"/>
                <a:cs typeface="Roobert SemiBold" pitchFamily="50" charset="0"/>
              </a:rPr>
              <a:t>.</a:t>
            </a:r>
          </a:p>
        </p:txBody>
      </p:sp>
      <p:sp>
        <p:nvSpPr>
          <p:cNvPr id="15" name="Text Placeholder 19">
            <a:extLst>
              <a:ext uri="{FF2B5EF4-FFF2-40B4-BE49-F238E27FC236}">
                <a16:creationId xmlns:a16="http://schemas.microsoft.com/office/drawing/2014/main" id="{658CC6FF-070C-7412-09A1-4429D6EC88C0}"/>
              </a:ext>
            </a:extLst>
          </p:cNvPr>
          <p:cNvSpPr>
            <a:spLocks noGrp="1"/>
          </p:cNvSpPr>
          <p:nvPr>
            <p:ph type="body" sz="quarter" idx="12" hasCustomPrompt="1"/>
          </p:nvPr>
        </p:nvSpPr>
        <p:spPr>
          <a:xfrm>
            <a:off x="10091696" y="5974197"/>
            <a:ext cx="1871518" cy="713228"/>
          </a:xfrm>
          <a:prstGeom prst="rect">
            <a:avLst/>
          </a:prstGeom>
        </p:spPr>
        <p:txBody>
          <a:bodyPr/>
          <a:lstStyle>
            <a:lvl1pPr marL="0" indent="0" algn="r">
              <a:lnSpc>
                <a:spcPct val="80000"/>
              </a:lnSpc>
              <a:spcBef>
                <a:spcPts val="0"/>
              </a:spcBef>
              <a:buNone/>
              <a:defRPr sz="2400">
                <a:solidFill>
                  <a:schemeClr val="bg1"/>
                </a:solidFill>
                <a:latin typeface="+mj-lt"/>
              </a:defRPr>
            </a:lvl1pPr>
          </a:lstStyle>
          <a:p>
            <a:pPr lvl="0"/>
            <a:r>
              <a:rPr lang="en-US"/>
              <a:t>Quote Name</a:t>
            </a:r>
            <a:endParaRPr lang="en-GB"/>
          </a:p>
        </p:txBody>
      </p:sp>
    </p:spTree>
    <p:extLst>
      <p:ext uri="{BB962C8B-B14F-4D97-AF65-F5344CB8AC3E}">
        <p14:creationId xmlns:p14="http://schemas.microsoft.com/office/powerpoint/2010/main" val="36381610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29F7200-15A9-1802-9F97-5EA7C4E2E7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17021037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919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89F9-1BF2-414D-D274-BCC34F5FE9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849DA4-EDE3-D28E-EDBB-882C8B9E69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6D1AA3-F458-BD8D-A3CE-D1EFDD80750E}"/>
              </a:ext>
            </a:extLst>
          </p:cNvPr>
          <p:cNvSpPr>
            <a:spLocks noGrp="1"/>
          </p:cNvSpPr>
          <p:nvPr>
            <p:ph type="dt" sz="half" idx="10"/>
          </p:nvPr>
        </p:nvSpPr>
        <p:spPr/>
        <p:txBody>
          <a:bodyPr/>
          <a:lstStyle/>
          <a:p>
            <a:fld id="{D0132A99-9B3C-4752-8593-5B9B1A47085F}" type="datetimeFigureOut">
              <a:rPr lang="en-GB" smtClean="0"/>
              <a:t>31/08/2025</a:t>
            </a:fld>
            <a:endParaRPr lang="en-GB"/>
          </a:p>
        </p:txBody>
      </p:sp>
      <p:sp>
        <p:nvSpPr>
          <p:cNvPr id="5" name="Footer Placeholder 4">
            <a:extLst>
              <a:ext uri="{FF2B5EF4-FFF2-40B4-BE49-F238E27FC236}">
                <a16:creationId xmlns:a16="http://schemas.microsoft.com/office/drawing/2014/main" id="{F82125C9-EF4A-E569-001A-1E21F292EC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5E9BAB-01CC-D94C-1DEB-4F6B5BB01A9A}"/>
              </a:ext>
            </a:extLst>
          </p:cNvPr>
          <p:cNvSpPr>
            <a:spLocks noGrp="1"/>
          </p:cNvSpPr>
          <p:nvPr>
            <p:ph type="sldNum" sz="quarter" idx="12"/>
          </p:nvPr>
        </p:nvSpPr>
        <p:spPr/>
        <p:txBody>
          <a:bodyPr/>
          <a:lstStyle/>
          <a:p>
            <a:fld id="{3C1DAE21-1774-46A7-9ED6-F93356799F7D}" type="slidenum">
              <a:rPr lang="en-GB" smtClean="0"/>
              <a:t>‹#›</a:t>
            </a:fld>
            <a:endParaRPr lang="en-GB"/>
          </a:p>
        </p:txBody>
      </p:sp>
    </p:spTree>
    <p:extLst>
      <p:ext uri="{BB962C8B-B14F-4D97-AF65-F5344CB8AC3E}">
        <p14:creationId xmlns:p14="http://schemas.microsoft.com/office/powerpoint/2010/main" val="240511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780146839"/>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436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E21C-08F2-BD10-C281-F67188E10C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9E173D-A58F-73D5-9AE0-E895AC5B4D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C83B1-CE29-8AFF-6F62-8DDA91A5070D}"/>
              </a:ext>
            </a:extLst>
          </p:cNvPr>
          <p:cNvSpPr>
            <a:spLocks noGrp="1"/>
          </p:cNvSpPr>
          <p:nvPr>
            <p:ph type="dt" sz="half" idx="10"/>
          </p:nvPr>
        </p:nvSpPr>
        <p:spPr/>
        <p:txBody>
          <a:bodyPr/>
          <a:lstStyle/>
          <a:p>
            <a:fld id="{75187430-0A1F-964F-B7C6-84C3EE110D22}" type="datetimeFigureOut">
              <a:rPr lang="en-US" smtClean="0"/>
              <a:t>8/31/2025</a:t>
            </a:fld>
            <a:endParaRPr lang="en-US"/>
          </a:p>
        </p:txBody>
      </p:sp>
      <p:sp>
        <p:nvSpPr>
          <p:cNvPr id="5" name="Footer Placeholder 4">
            <a:extLst>
              <a:ext uri="{FF2B5EF4-FFF2-40B4-BE49-F238E27FC236}">
                <a16:creationId xmlns:a16="http://schemas.microsoft.com/office/drawing/2014/main" id="{DF7CE33B-E111-1BDB-2D65-3F279D4F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60D89-1C12-31A2-C6BC-5708B2FF396D}"/>
              </a:ext>
            </a:extLst>
          </p:cNvPr>
          <p:cNvSpPr>
            <a:spLocks noGrp="1"/>
          </p:cNvSpPr>
          <p:nvPr>
            <p:ph type="sldNum" sz="quarter" idx="12"/>
          </p:nvPr>
        </p:nvSpPr>
        <p:spPr/>
        <p:txBody>
          <a:bodyPr/>
          <a:lstStyle/>
          <a:p>
            <a:fld id="{7DF8AD0C-2D6D-A049-AF2F-80A0A59C8125}" type="slidenum">
              <a:rPr lang="en-US" smtClean="0"/>
              <a:t>‹#›</a:t>
            </a:fld>
            <a:endParaRPr lang="en-US"/>
          </a:p>
        </p:txBody>
      </p:sp>
    </p:spTree>
    <p:extLst>
      <p:ext uri="{BB962C8B-B14F-4D97-AF65-F5344CB8AC3E}">
        <p14:creationId xmlns:p14="http://schemas.microsoft.com/office/powerpoint/2010/main" val="39034894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1A27-3653-3561-005A-0E94914AD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77694-C591-BD95-4EA7-FC46F8172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316B20-D545-9970-6716-FD3A1BC21699}"/>
              </a:ext>
            </a:extLst>
          </p:cNvPr>
          <p:cNvSpPr>
            <a:spLocks noGrp="1"/>
          </p:cNvSpPr>
          <p:nvPr>
            <p:ph type="dt" sz="half" idx="10"/>
          </p:nvPr>
        </p:nvSpPr>
        <p:spPr/>
        <p:txBody>
          <a:bodyPr/>
          <a:lstStyle/>
          <a:p>
            <a:fld id="{75187430-0A1F-964F-B7C6-84C3EE110D22}" type="datetimeFigureOut">
              <a:rPr lang="en-US" smtClean="0"/>
              <a:t>8/31/2025</a:t>
            </a:fld>
            <a:endParaRPr lang="en-US"/>
          </a:p>
        </p:txBody>
      </p:sp>
      <p:sp>
        <p:nvSpPr>
          <p:cNvPr id="5" name="Footer Placeholder 4">
            <a:extLst>
              <a:ext uri="{FF2B5EF4-FFF2-40B4-BE49-F238E27FC236}">
                <a16:creationId xmlns:a16="http://schemas.microsoft.com/office/drawing/2014/main" id="{5DED4144-CCFD-04B3-B20A-88E180C16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DE5E0-5736-E501-7D0B-F6F460F50EDE}"/>
              </a:ext>
            </a:extLst>
          </p:cNvPr>
          <p:cNvSpPr>
            <a:spLocks noGrp="1"/>
          </p:cNvSpPr>
          <p:nvPr>
            <p:ph type="sldNum" sz="quarter" idx="12"/>
          </p:nvPr>
        </p:nvSpPr>
        <p:spPr/>
        <p:txBody>
          <a:bodyPr/>
          <a:lstStyle/>
          <a:p>
            <a:fld id="{7DF8AD0C-2D6D-A049-AF2F-80A0A59C8125}" type="slidenum">
              <a:rPr lang="en-US" smtClean="0"/>
              <a:t>‹#›</a:t>
            </a:fld>
            <a:endParaRPr lang="en-US"/>
          </a:p>
        </p:txBody>
      </p:sp>
    </p:spTree>
    <p:extLst>
      <p:ext uri="{BB962C8B-B14F-4D97-AF65-F5344CB8AC3E}">
        <p14:creationId xmlns:p14="http://schemas.microsoft.com/office/powerpoint/2010/main" val="36444173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8738-6C05-9A34-971D-EA19723F9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4013CB-A466-8733-B8A8-284DC5787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E6B7D-E179-D05C-4BB6-CE2DC8350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F9C07B-A418-4B80-59E7-5D60A37B1282}"/>
              </a:ext>
            </a:extLst>
          </p:cNvPr>
          <p:cNvSpPr>
            <a:spLocks noGrp="1"/>
          </p:cNvSpPr>
          <p:nvPr>
            <p:ph type="dt" sz="half" idx="10"/>
          </p:nvPr>
        </p:nvSpPr>
        <p:spPr/>
        <p:txBody>
          <a:bodyPr/>
          <a:lstStyle/>
          <a:p>
            <a:fld id="{75187430-0A1F-964F-B7C6-84C3EE110D22}" type="datetimeFigureOut">
              <a:rPr lang="en-US" smtClean="0"/>
              <a:t>8/31/2025</a:t>
            </a:fld>
            <a:endParaRPr lang="en-US"/>
          </a:p>
        </p:txBody>
      </p:sp>
      <p:sp>
        <p:nvSpPr>
          <p:cNvPr id="6" name="Footer Placeholder 5">
            <a:extLst>
              <a:ext uri="{FF2B5EF4-FFF2-40B4-BE49-F238E27FC236}">
                <a16:creationId xmlns:a16="http://schemas.microsoft.com/office/drawing/2014/main" id="{2E392EA2-5D87-4BBA-662A-15E485D65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912DE0-096F-DBC1-2022-BE8AA60A0B86}"/>
              </a:ext>
            </a:extLst>
          </p:cNvPr>
          <p:cNvSpPr>
            <a:spLocks noGrp="1"/>
          </p:cNvSpPr>
          <p:nvPr>
            <p:ph type="sldNum" sz="quarter" idx="12"/>
          </p:nvPr>
        </p:nvSpPr>
        <p:spPr/>
        <p:txBody>
          <a:bodyPr/>
          <a:lstStyle/>
          <a:p>
            <a:fld id="{7DF8AD0C-2D6D-A049-AF2F-80A0A59C8125}" type="slidenum">
              <a:rPr lang="en-US" smtClean="0"/>
              <a:t>‹#›</a:t>
            </a:fld>
            <a:endParaRPr lang="en-US"/>
          </a:p>
        </p:txBody>
      </p:sp>
    </p:spTree>
    <p:extLst>
      <p:ext uri="{BB962C8B-B14F-4D97-AF65-F5344CB8AC3E}">
        <p14:creationId xmlns:p14="http://schemas.microsoft.com/office/powerpoint/2010/main" val="27018828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
        <p:nvSpPr>
          <p:cNvPr id="3" name="Rectangle 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58D0C4-79F9-4A0B-B442-F848F4668835}" type="slidenum">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spTree>
    <p:extLst>
      <p:ext uri="{BB962C8B-B14F-4D97-AF65-F5344CB8AC3E}">
        <p14:creationId xmlns:p14="http://schemas.microsoft.com/office/powerpoint/2010/main" val="148661818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A450B5-3A33-3627-D6D3-412E5BB3A401}"/>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2">
            <a:extLst>
              <a:ext uri="{FF2B5EF4-FFF2-40B4-BE49-F238E27FC236}">
                <a16:creationId xmlns:a16="http://schemas.microsoft.com/office/drawing/2014/main" id="{6595EDCC-4847-B170-114D-DB9641CD63E0}"/>
              </a:ext>
            </a:extLst>
          </p:cNvPr>
          <p:cNvPicPr>
            <a:picLocks noChangeAspect="1"/>
          </p:cNvPicPr>
          <p:nvPr userDrawn="1"/>
        </p:nvPicPr>
        <p:blipFill>
          <a:blip r:embed="rId2"/>
          <a:srcRect/>
          <a:stretch/>
        </p:blipFill>
        <p:spPr>
          <a:xfrm>
            <a:off x="381117" y="102157"/>
            <a:ext cx="1726652" cy="596327"/>
          </a:xfrm>
          <a:prstGeom prst="rect">
            <a:avLst/>
          </a:prstGeom>
        </p:spPr>
      </p:pic>
    </p:spTree>
    <p:extLst>
      <p:ext uri="{BB962C8B-B14F-4D97-AF65-F5344CB8AC3E}">
        <p14:creationId xmlns:p14="http://schemas.microsoft.com/office/powerpoint/2010/main" val="2322808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9A6B93-C1FE-DF65-B6D4-53C676D4D91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A09DD30A-DFD1-9B62-F58A-F31898F3031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Tree>
    <p:extLst>
      <p:ext uri="{BB962C8B-B14F-4D97-AF65-F5344CB8AC3E}">
        <p14:creationId xmlns:p14="http://schemas.microsoft.com/office/powerpoint/2010/main" val="2109197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DA905-36DC-8536-11F7-BA6EDC3D58D2}"/>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79E547C4-C521-064C-7656-3A775FB377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66" y="227272"/>
            <a:ext cx="1238250" cy="371475"/>
          </a:xfrm>
          <a:prstGeom prst="rect">
            <a:avLst/>
          </a:prstGeom>
        </p:spPr>
      </p:pic>
      <p:grpSp>
        <p:nvGrpSpPr>
          <p:cNvPr id="7" name="Group 6">
            <a:extLst>
              <a:ext uri="{FF2B5EF4-FFF2-40B4-BE49-F238E27FC236}">
                <a16:creationId xmlns:a16="http://schemas.microsoft.com/office/drawing/2014/main" id="{E94DB516-935D-027A-8AB8-7FD035A93929}"/>
              </a:ext>
            </a:extLst>
          </p:cNvPr>
          <p:cNvGrpSpPr/>
          <p:nvPr userDrawn="1"/>
        </p:nvGrpSpPr>
        <p:grpSpPr>
          <a:xfrm>
            <a:off x="469288" y="3302000"/>
            <a:ext cx="3620112" cy="3108530"/>
            <a:chOff x="469288" y="3302000"/>
            <a:chExt cx="3620112" cy="3108530"/>
          </a:xfrm>
        </p:grpSpPr>
        <p:sp>
          <p:nvSpPr>
            <p:cNvPr id="8" name="Rectangle: Rounded Corners 7">
              <a:extLst>
                <a:ext uri="{FF2B5EF4-FFF2-40B4-BE49-F238E27FC236}">
                  <a16:creationId xmlns:a16="http://schemas.microsoft.com/office/drawing/2014/main" id="{E9EDDC28-4C14-BB87-9FC8-D24B48008C79}"/>
                </a:ext>
              </a:extLst>
            </p:cNvPr>
            <p:cNvSpPr/>
            <p:nvPr/>
          </p:nvSpPr>
          <p:spPr>
            <a:xfrm>
              <a:off x="71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6A6FB912-35B9-295A-EEAB-50F05D141E12}"/>
                </a:ext>
              </a:extLst>
            </p:cNvPr>
            <p:cNvGrpSpPr/>
            <p:nvPr/>
          </p:nvGrpSpPr>
          <p:grpSpPr>
            <a:xfrm>
              <a:off x="469288" y="3302000"/>
              <a:ext cx="739775" cy="777804"/>
              <a:chOff x="469288" y="3429000"/>
              <a:chExt cx="739775" cy="777804"/>
            </a:xfrm>
          </p:grpSpPr>
          <p:pic>
            <p:nvPicPr>
              <p:cNvPr id="12" name="Graphic 11">
                <a:extLst>
                  <a:ext uri="{FF2B5EF4-FFF2-40B4-BE49-F238E27FC236}">
                    <a16:creationId xmlns:a16="http://schemas.microsoft.com/office/drawing/2014/main" id="{D093826D-5C43-DBEF-3B40-B6A2ECCED8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688" y="3429000"/>
                <a:ext cx="714375" cy="771525"/>
              </a:xfrm>
              <a:prstGeom prst="rect">
                <a:avLst/>
              </a:prstGeom>
            </p:spPr>
          </p:pic>
          <p:sp>
            <p:nvSpPr>
              <p:cNvPr id="13" name="TextBox 12">
                <a:extLst>
                  <a:ext uri="{FF2B5EF4-FFF2-40B4-BE49-F238E27FC236}">
                    <a16:creationId xmlns:a16="http://schemas.microsoft.com/office/drawing/2014/main" id="{A7431F10-9532-02A2-93AC-38855E889021}"/>
                  </a:ext>
                </a:extLst>
              </p:cNvPr>
              <p:cNvSpPr txBox="1"/>
              <p:nvPr/>
            </p:nvSpPr>
            <p:spPr>
              <a:xfrm>
                <a:off x="469288" y="357278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1</a:t>
                </a:r>
              </a:p>
            </p:txBody>
          </p:sp>
        </p:grpSp>
      </p:grpSp>
      <p:grpSp>
        <p:nvGrpSpPr>
          <p:cNvPr id="14" name="Group 13">
            <a:extLst>
              <a:ext uri="{FF2B5EF4-FFF2-40B4-BE49-F238E27FC236}">
                <a16:creationId xmlns:a16="http://schemas.microsoft.com/office/drawing/2014/main" id="{97B808B7-9980-6806-1462-E9271AEA1BFA}"/>
              </a:ext>
            </a:extLst>
          </p:cNvPr>
          <p:cNvGrpSpPr/>
          <p:nvPr userDrawn="1"/>
        </p:nvGrpSpPr>
        <p:grpSpPr>
          <a:xfrm>
            <a:off x="4264024" y="3302000"/>
            <a:ext cx="3635376" cy="3108530"/>
            <a:chOff x="4264024" y="3302000"/>
            <a:chExt cx="3635376" cy="3108530"/>
          </a:xfrm>
        </p:grpSpPr>
        <p:sp>
          <p:nvSpPr>
            <p:cNvPr id="15" name="Rectangle: Rounded Corners 14">
              <a:extLst>
                <a:ext uri="{FF2B5EF4-FFF2-40B4-BE49-F238E27FC236}">
                  <a16:creationId xmlns:a16="http://schemas.microsoft.com/office/drawing/2014/main" id="{4CE40A95-743F-96AD-1C67-13D94ED90E1A}"/>
                </a:ext>
              </a:extLst>
            </p:cNvPr>
            <p:cNvSpPr/>
            <p:nvPr/>
          </p:nvSpPr>
          <p:spPr>
            <a:xfrm>
              <a:off x="4529590" y="3606801"/>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B9BC7340-FF18-64A9-9926-98882FCE6B03}"/>
                </a:ext>
              </a:extLst>
            </p:cNvPr>
            <p:cNvGrpSpPr/>
            <p:nvPr/>
          </p:nvGrpSpPr>
          <p:grpSpPr>
            <a:xfrm>
              <a:off x="4264024" y="3302000"/>
              <a:ext cx="727075" cy="771525"/>
              <a:chOff x="4264024" y="3429000"/>
              <a:chExt cx="727075" cy="771525"/>
            </a:xfrm>
          </p:grpSpPr>
          <p:pic>
            <p:nvPicPr>
              <p:cNvPr id="19" name="Graphic 18">
                <a:extLst>
                  <a:ext uri="{FF2B5EF4-FFF2-40B4-BE49-F238E27FC236}">
                    <a16:creationId xmlns:a16="http://schemas.microsoft.com/office/drawing/2014/main" id="{1BF6C120-5F03-B42B-3EDB-F208686134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76724" y="3429000"/>
                <a:ext cx="714375" cy="771525"/>
              </a:xfrm>
              <a:prstGeom prst="rect">
                <a:avLst/>
              </a:prstGeom>
            </p:spPr>
          </p:pic>
          <p:sp>
            <p:nvSpPr>
              <p:cNvPr id="20" name="TextBox 19">
                <a:extLst>
                  <a:ext uri="{FF2B5EF4-FFF2-40B4-BE49-F238E27FC236}">
                    <a16:creationId xmlns:a16="http://schemas.microsoft.com/office/drawing/2014/main" id="{E79FC2BF-4F75-BB91-B375-05D48E98C9C3}"/>
                  </a:ext>
                </a:extLst>
              </p:cNvPr>
              <p:cNvSpPr txBox="1"/>
              <p:nvPr/>
            </p:nvSpPr>
            <p:spPr>
              <a:xfrm>
                <a:off x="4264024" y="3559136"/>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2</a:t>
                </a:r>
              </a:p>
            </p:txBody>
          </p:sp>
        </p:grpSp>
      </p:grpSp>
      <p:grpSp>
        <p:nvGrpSpPr>
          <p:cNvPr id="21" name="Group 20">
            <a:extLst>
              <a:ext uri="{FF2B5EF4-FFF2-40B4-BE49-F238E27FC236}">
                <a16:creationId xmlns:a16="http://schemas.microsoft.com/office/drawing/2014/main" id="{9696FCB6-DA8F-6CCE-95F6-FC989AABDF90}"/>
              </a:ext>
            </a:extLst>
          </p:cNvPr>
          <p:cNvGrpSpPr/>
          <p:nvPr userDrawn="1"/>
        </p:nvGrpSpPr>
        <p:grpSpPr>
          <a:xfrm>
            <a:off x="8086724" y="3301999"/>
            <a:ext cx="3622676" cy="3108530"/>
            <a:chOff x="8086724" y="3301999"/>
            <a:chExt cx="3622676" cy="3108530"/>
          </a:xfrm>
        </p:grpSpPr>
        <p:sp>
          <p:nvSpPr>
            <p:cNvPr id="22" name="Rectangle: Rounded Corners 21">
              <a:extLst>
                <a:ext uri="{FF2B5EF4-FFF2-40B4-BE49-F238E27FC236}">
                  <a16:creationId xmlns:a16="http://schemas.microsoft.com/office/drawing/2014/main" id="{F2C97647-8642-E568-C7D7-53B868B1D491}"/>
                </a:ext>
              </a:extLst>
            </p:cNvPr>
            <p:cNvSpPr/>
            <p:nvPr/>
          </p:nvSpPr>
          <p:spPr>
            <a:xfrm>
              <a:off x="8339590" y="3606800"/>
              <a:ext cx="3369810" cy="2803729"/>
            </a:xfrm>
            <a:prstGeom prst="roundRect">
              <a:avLst>
                <a:gd name="adj" fmla="val 8715"/>
              </a:avLst>
            </a:prstGeom>
            <a:solidFill>
              <a:schemeClr val="bg1"/>
            </a:solidFill>
            <a:ln>
              <a:noFill/>
            </a:ln>
            <a:effectLst>
              <a:outerShdw blurRad="342900" algn="ctr" rotWithShape="0">
                <a:srgbClr val="3D3D3D">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9F7C10DE-B8F0-F293-D4DA-5722FC012271}"/>
                </a:ext>
              </a:extLst>
            </p:cNvPr>
            <p:cNvGrpSpPr/>
            <p:nvPr/>
          </p:nvGrpSpPr>
          <p:grpSpPr>
            <a:xfrm>
              <a:off x="8086724" y="3301999"/>
              <a:ext cx="714375" cy="771525"/>
              <a:chOff x="8086724" y="3428999"/>
              <a:chExt cx="714375" cy="771525"/>
            </a:xfrm>
          </p:grpSpPr>
          <p:pic>
            <p:nvPicPr>
              <p:cNvPr id="26" name="Graphic 25">
                <a:extLst>
                  <a:ext uri="{FF2B5EF4-FFF2-40B4-BE49-F238E27FC236}">
                    <a16:creationId xmlns:a16="http://schemas.microsoft.com/office/drawing/2014/main" id="{32FF0761-37AC-1AD5-873C-BB42623E96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86724" y="3428999"/>
                <a:ext cx="714375" cy="771525"/>
              </a:xfrm>
              <a:prstGeom prst="rect">
                <a:avLst/>
              </a:prstGeom>
            </p:spPr>
          </p:pic>
          <p:sp>
            <p:nvSpPr>
              <p:cNvPr id="27" name="TextBox 26">
                <a:extLst>
                  <a:ext uri="{FF2B5EF4-FFF2-40B4-BE49-F238E27FC236}">
                    <a16:creationId xmlns:a16="http://schemas.microsoft.com/office/drawing/2014/main" id="{945ADE91-323E-E805-6406-3CB81597C8D0}"/>
                  </a:ext>
                </a:extLst>
              </p:cNvPr>
              <p:cNvSpPr txBox="1"/>
              <p:nvPr/>
            </p:nvSpPr>
            <p:spPr>
              <a:xfrm>
                <a:off x="8086724" y="3566504"/>
                <a:ext cx="714375" cy="634020"/>
              </a:xfrm>
              <a:prstGeom prst="rect">
                <a:avLst/>
              </a:prstGeom>
              <a:noFill/>
            </p:spPr>
            <p:txBody>
              <a:bodyPr wrap="square" rtlCol="0">
                <a:spAutoFit/>
              </a:bodyPr>
              <a:lstStyle/>
              <a:p>
                <a:pPr algn="ctr">
                  <a:lnSpc>
                    <a:spcPct val="80000"/>
                  </a:lnSpc>
                </a:pPr>
                <a:r>
                  <a:rPr lang="en-GB" sz="4400" b="1" spc="-150">
                    <a:solidFill>
                      <a:schemeClr val="bg1"/>
                    </a:solidFill>
                    <a:latin typeface="Roobert SemiBold" pitchFamily="50" charset="0"/>
                    <a:cs typeface="Roobert SemiBold" pitchFamily="50" charset="0"/>
                  </a:rPr>
                  <a:t>3</a:t>
                </a:r>
              </a:p>
            </p:txBody>
          </p:sp>
        </p:grpSp>
      </p:grpSp>
      <p:sp>
        <p:nvSpPr>
          <p:cNvPr id="29" name="Text Placeholder 15">
            <a:extLst>
              <a:ext uri="{FF2B5EF4-FFF2-40B4-BE49-F238E27FC236}">
                <a16:creationId xmlns:a16="http://schemas.microsoft.com/office/drawing/2014/main" id="{223A1300-B7B1-ADB1-9F18-80394941B6A6}"/>
              </a:ext>
            </a:extLst>
          </p:cNvPr>
          <p:cNvSpPr>
            <a:spLocks noGrp="1"/>
          </p:cNvSpPr>
          <p:nvPr>
            <p:ph type="body" sz="quarter" idx="11" hasCustomPrompt="1"/>
          </p:nvPr>
        </p:nvSpPr>
        <p:spPr>
          <a:xfrm rot="21600000">
            <a:off x="1020663" y="1228637"/>
            <a:ext cx="3256062" cy="810370"/>
          </a:xfrm>
          <a:prstGeom prst="rect">
            <a:avLst/>
          </a:prstGeom>
        </p:spPr>
        <p:txBody>
          <a:bodyPr/>
          <a:lstStyle>
            <a:lvl1pPr marL="0" indent="0" algn="l">
              <a:lnSpc>
                <a:spcPct val="80000"/>
              </a:lnSpc>
              <a:buNone/>
              <a:defRPr sz="3800" spc="-150">
                <a:solidFill>
                  <a:schemeClr val="tx1"/>
                </a:solidFill>
                <a:latin typeface="+mj-lt"/>
              </a:defRPr>
            </a:lvl1pPr>
          </a:lstStyle>
          <a:p>
            <a:pPr>
              <a:lnSpc>
                <a:spcPct val="80000"/>
              </a:lnSpc>
            </a:pPr>
            <a:r>
              <a:rPr lang="en-GB" sz="3800" b="1" spc="-150">
                <a:latin typeface="Roobert SemiBold" pitchFamily="50" charset="0"/>
                <a:cs typeface="Roobert SemiBold" pitchFamily="50" charset="0"/>
              </a:rPr>
              <a:t>The Main Plan &amp; Objective</a:t>
            </a:r>
          </a:p>
        </p:txBody>
      </p:sp>
      <p:sp>
        <p:nvSpPr>
          <p:cNvPr id="30" name="Text Placeholder 10">
            <a:extLst>
              <a:ext uri="{FF2B5EF4-FFF2-40B4-BE49-F238E27FC236}">
                <a16:creationId xmlns:a16="http://schemas.microsoft.com/office/drawing/2014/main" id="{4FE2A6BB-C8A8-5BC9-86AD-804F35887B47}"/>
              </a:ext>
            </a:extLst>
          </p:cNvPr>
          <p:cNvSpPr>
            <a:spLocks noGrp="1"/>
          </p:cNvSpPr>
          <p:nvPr>
            <p:ph type="body" sz="quarter" idx="12" hasCustomPrompt="1"/>
          </p:nvPr>
        </p:nvSpPr>
        <p:spPr>
          <a:xfrm>
            <a:off x="4445990" y="1228636"/>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1" name="Text Placeholder 10">
            <a:extLst>
              <a:ext uri="{FF2B5EF4-FFF2-40B4-BE49-F238E27FC236}">
                <a16:creationId xmlns:a16="http://schemas.microsoft.com/office/drawing/2014/main" id="{D2D4D270-F71C-A2AC-E384-37978D82AF30}"/>
              </a:ext>
            </a:extLst>
          </p:cNvPr>
          <p:cNvSpPr>
            <a:spLocks noGrp="1"/>
          </p:cNvSpPr>
          <p:nvPr>
            <p:ph type="body" sz="quarter" idx="13" hasCustomPrompt="1"/>
          </p:nvPr>
        </p:nvSpPr>
        <p:spPr>
          <a:xfrm>
            <a:off x="8004982" y="1231809"/>
            <a:ext cx="3222768" cy="339887"/>
          </a:xfrm>
          <a:prstGeom prst="rect">
            <a:avLst/>
          </a:prstGeom>
        </p:spPr>
        <p:txBody>
          <a:bodyPr/>
          <a:lstStyle>
            <a:lvl1pPr marL="0" indent="0">
              <a:spcBef>
                <a:spcPts val="0"/>
              </a:spcBef>
              <a:buNone/>
              <a:defRPr sz="1600">
                <a:solidFill>
                  <a:srgbClr val="0085B3"/>
                </a:solidFill>
              </a:defRPr>
            </a:lvl1pPr>
          </a:lstStyle>
          <a:p>
            <a:r>
              <a:rPr lang="en-GB" sz="1600">
                <a:solidFill>
                  <a:srgbClr val="0085B3"/>
                </a:solidFill>
                <a:latin typeface="Roobert Light" pitchFamily="50" charset="0"/>
                <a:cs typeface="Roobert Light" pitchFamily="50" charset="0"/>
              </a:rPr>
              <a:t>Large subtitle text</a:t>
            </a:r>
            <a:endParaRPr lang="en-GB" sz="1400">
              <a:latin typeface="Roobert Light" pitchFamily="50" charset="0"/>
              <a:cs typeface="Roobert Light" pitchFamily="50" charset="0"/>
            </a:endParaRPr>
          </a:p>
        </p:txBody>
      </p:sp>
      <p:sp>
        <p:nvSpPr>
          <p:cNvPr id="36" name="Text Placeholder 19">
            <a:extLst>
              <a:ext uri="{FF2B5EF4-FFF2-40B4-BE49-F238E27FC236}">
                <a16:creationId xmlns:a16="http://schemas.microsoft.com/office/drawing/2014/main" id="{2A8176F2-B486-3B92-03B4-869B4DB596A9}"/>
              </a:ext>
            </a:extLst>
          </p:cNvPr>
          <p:cNvSpPr>
            <a:spLocks noGrp="1"/>
          </p:cNvSpPr>
          <p:nvPr>
            <p:ph type="body" sz="quarter" idx="14" hasCustomPrompt="1"/>
          </p:nvPr>
        </p:nvSpPr>
        <p:spPr>
          <a:xfrm>
            <a:off x="1118548"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7" name="Text Placeholder 10">
            <a:extLst>
              <a:ext uri="{FF2B5EF4-FFF2-40B4-BE49-F238E27FC236}">
                <a16:creationId xmlns:a16="http://schemas.microsoft.com/office/drawing/2014/main" id="{4914DC33-AA4B-8D3D-EDC2-868DA65EEEAE}"/>
              </a:ext>
            </a:extLst>
          </p:cNvPr>
          <p:cNvSpPr>
            <a:spLocks noGrp="1"/>
          </p:cNvSpPr>
          <p:nvPr>
            <p:ph type="body" sz="quarter" idx="15" hasCustomPrompt="1"/>
          </p:nvPr>
        </p:nvSpPr>
        <p:spPr>
          <a:xfrm>
            <a:off x="1118548"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38" name="Text Placeholder 19">
            <a:extLst>
              <a:ext uri="{FF2B5EF4-FFF2-40B4-BE49-F238E27FC236}">
                <a16:creationId xmlns:a16="http://schemas.microsoft.com/office/drawing/2014/main" id="{6B5E7BD8-44F7-7293-936D-E8DA674B830C}"/>
              </a:ext>
            </a:extLst>
          </p:cNvPr>
          <p:cNvSpPr>
            <a:spLocks noGrp="1"/>
          </p:cNvSpPr>
          <p:nvPr>
            <p:ph type="body" sz="quarter" idx="16" hasCustomPrompt="1"/>
          </p:nvPr>
        </p:nvSpPr>
        <p:spPr>
          <a:xfrm>
            <a:off x="4925462" y="4088914"/>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39" name="Text Placeholder 10">
            <a:extLst>
              <a:ext uri="{FF2B5EF4-FFF2-40B4-BE49-F238E27FC236}">
                <a16:creationId xmlns:a16="http://schemas.microsoft.com/office/drawing/2014/main" id="{EF075C32-FC8C-E2C4-3D0A-5D975A6E067D}"/>
              </a:ext>
            </a:extLst>
          </p:cNvPr>
          <p:cNvSpPr>
            <a:spLocks noGrp="1"/>
          </p:cNvSpPr>
          <p:nvPr>
            <p:ph type="body" sz="quarter" idx="17" hasCustomPrompt="1"/>
          </p:nvPr>
        </p:nvSpPr>
        <p:spPr>
          <a:xfrm>
            <a:off x="4925462" y="4867463"/>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
        <p:nvSpPr>
          <p:cNvPr id="40" name="Text Placeholder 19">
            <a:extLst>
              <a:ext uri="{FF2B5EF4-FFF2-40B4-BE49-F238E27FC236}">
                <a16:creationId xmlns:a16="http://schemas.microsoft.com/office/drawing/2014/main" id="{A5CD6273-E77A-9457-A953-E68699824AA2}"/>
              </a:ext>
            </a:extLst>
          </p:cNvPr>
          <p:cNvSpPr>
            <a:spLocks noGrp="1"/>
          </p:cNvSpPr>
          <p:nvPr>
            <p:ph type="body" sz="quarter" idx="18" hasCustomPrompt="1"/>
          </p:nvPr>
        </p:nvSpPr>
        <p:spPr>
          <a:xfrm>
            <a:off x="8748162" y="4063563"/>
            <a:ext cx="2611355" cy="665281"/>
          </a:xfrm>
          <a:prstGeom prst="rect">
            <a:avLst/>
          </a:prstGeom>
        </p:spPr>
        <p:txBody>
          <a:bodyPr/>
          <a:lstStyle>
            <a:lvl1pPr marL="0" indent="0">
              <a:lnSpc>
                <a:spcPct val="80000"/>
              </a:lnSpc>
              <a:buNone/>
              <a:defRPr sz="2400">
                <a:solidFill>
                  <a:schemeClr val="tx1"/>
                </a:solidFill>
                <a:latin typeface="+mj-lt"/>
              </a:defRPr>
            </a:lvl1pPr>
          </a:lstStyle>
          <a:p>
            <a:pPr lvl="0"/>
            <a:r>
              <a:rPr lang="en-GB" sz="2400" b="1" spc="-80">
                <a:latin typeface="Roobert SemiBold" pitchFamily="50" charset="0"/>
                <a:cs typeface="Roobert SemiBold" pitchFamily="50" charset="0"/>
              </a:rPr>
              <a:t>Lorum ipsum </a:t>
            </a:r>
            <a:r>
              <a:rPr lang="en-GB" sz="2400" b="1" spc="-80" err="1">
                <a:latin typeface="Roobert SemiBold" pitchFamily="50" charset="0"/>
                <a:cs typeface="Roobert SemiBold" pitchFamily="50" charset="0"/>
              </a:rPr>
              <a:t>dolor</a:t>
            </a:r>
            <a:r>
              <a:rPr lang="en-GB" sz="2400" b="1" spc="-80">
                <a:latin typeface="Roobert SemiBold" pitchFamily="50" charset="0"/>
                <a:cs typeface="Roobert SemiBold" pitchFamily="50" charset="0"/>
              </a:rPr>
              <a:t> amet title.</a:t>
            </a:r>
            <a:endParaRPr lang="en-GB"/>
          </a:p>
        </p:txBody>
      </p:sp>
      <p:sp>
        <p:nvSpPr>
          <p:cNvPr id="41" name="Text Placeholder 10">
            <a:extLst>
              <a:ext uri="{FF2B5EF4-FFF2-40B4-BE49-F238E27FC236}">
                <a16:creationId xmlns:a16="http://schemas.microsoft.com/office/drawing/2014/main" id="{669A94A6-4739-9229-DA07-A75D1AE51ACC}"/>
              </a:ext>
            </a:extLst>
          </p:cNvPr>
          <p:cNvSpPr>
            <a:spLocks noGrp="1"/>
          </p:cNvSpPr>
          <p:nvPr>
            <p:ph type="body" sz="quarter" idx="19" hasCustomPrompt="1"/>
          </p:nvPr>
        </p:nvSpPr>
        <p:spPr>
          <a:xfrm>
            <a:off x="8748162" y="4842112"/>
            <a:ext cx="2611355" cy="1342854"/>
          </a:xfrm>
          <a:prstGeom prst="rect">
            <a:avLst/>
          </a:prstGeom>
        </p:spPr>
        <p:txBody>
          <a:bodyPr/>
          <a:lstStyle>
            <a:lvl1pPr marL="0" indent="0">
              <a:buNone/>
              <a:defRPr sz="1400">
                <a:solidFill>
                  <a:schemeClr val="tx1"/>
                </a:solidFill>
              </a:defRPr>
            </a:lvl1pPr>
          </a:lstStyle>
          <a:p>
            <a:pPr lvl="0"/>
            <a:r>
              <a:rPr lang="en-US"/>
              <a:t>Small body text</a:t>
            </a:r>
          </a:p>
        </p:txBody>
      </p:sp>
    </p:spTree>
    <p:extLst>
      <p:ext uri="{BB962C8B-B14F-4D97-AF65-F5344CB8AC3E}">
        <p14:creationId xmlns:p14="http://schemas.microsoft.com/office/powerpoint/2010/main" val="3195581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Vertical Title and Text">
    <p:bg>
      <p:bgPr>
        <a:solidFill>
          <a:srgbClr val="0085B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86C76-EA84-4F2B-4333-49A72771E3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91" t="-11" r="33137" b="11"/>
          <a:stretch/>
        </p:blipFill>
        <p:spPr>
          <a:xfrm>
            <a:off x="4491789" y="0"/>
            <a:ext cx="7700212" cy="6871647"/>
          </a:xfrm>
          <a:prstGeom prst="rect">
            <a:avLst/>
          </a:prstGeom>
        </p:spPr>
      </p:pic>
      <p:sp>
        <p:nvSpPr>
          <p:cNvPr id="3" name="Rectangle 2">
            <a:extLst>
              <a:ext uri="{FF2B5EF4-FFF2-40B4-BE49-F238E27FC236}">
                <a16:creationId xmlns:a16="http://schemas.microsoft.com/office/drawing/2014/main" id="{7F18C041-77E4-3C76-99FC-2DE53B702590}"/>
              </a:ext>
            </a:extLst>
          </p:cNvPr>
          <p:cNvSpPr/>
          <p:nvPr userDrawn="1"/>
        </p:nvSpPr>
        <p:spPr>
          <a:xfrm>
            <a:off x="0" y="0"/>
            <a:ext cx="259308" cy="6858000"/>
          </a:xfrm>
          <a:prstGeom prst="rect">
            <a:avLst/>
          </a:prstGeom>
          <a:solidFill>
            <a:srgbClr val="FBA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3962E4D-6223-D695-D134-43F503EC160A}"/>
              </a:ext>
            </a:extLst>
          </p:cNvPr>
          <p:cNvSpPr/>
          <p:nvPr userDrawn="1"/>
        </p:nvSpPr>
        <p:spPr>
          <a:xfrm>
            <a:off x="5295331" y="0"/>
            <a:ext cx="2401363" cy="6858779"/>
          </a:xfrm>
          <a:prstGeom prst="rect">
            <a:avLst/>
          </a:prstGeom>
          <a:gradFill flip="none" rotWithShape="1">
            <a:gsLst>
              <a:gs pos="0">
                <a:srgbClr val="0085B3">
                  <a:alpha val="0"/>
                </a:srgbClr>
              </a:gs>
              <a:gs pos="90000">
                <a:srgbClr val="0085B3"/>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9D0587F1-55FA-6753-BC21-A10D7C9E0FD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266" y="227272"/>
            <a:ext cx="1238250" cy="371475"/>
          </a:xfrm>
          <a:prstGeom prst="rect">
            <a:avLst/>
          </a:prstGeom>
        </p:spPr>
      </p:pic>
      <p:sp>
        <p:nvSpPr>
          <p:cNvPr id="8" name="Text Placeholder 15">
            <a:extLst>
              <a:ext uri="{FF2B5EF4-FFF2-40B4-BE49-F238E27FC236}">
                <a16:creationId xmlns:a16="http://schemas.microsoft.com/office/drawing/2014/main" id="{BE6682EE-66F6-C980-9885-C8E6186D9897}"/>
              </a:ext>
            </a:extLst>
          </p:cNvPr>
          <p:cNvSpPr>
            <a:spLocks noGrp="1"/>
          </p:cNvSpPr>
          <p:nvPr>
            <p:ph type="body" sz="quarter" idx="11" hasCustomPrompt="1"/>
          </p:nvPr>
        </p:nvSpPr>
        <p:spPr>
          <a:xfrm rot="21420000">
            <a:off x="1108655" y="1362248"/>
            <a:ext cx="5793791" cy="2371938"/>
          </a:xfrm>
          <a:prstGeom prst="rect">
            <a:avLst/>
          </a:prstGeom>
        </p:spPr>
        <p:txBody>
          <a:bodyPr/>
          <a:lstStyle>
            <a:lvl1pPr marL="0" indent="0" algn="ctr">
              <a:lnSpc>
                <a:spcPct val="80000"/>
              </a:lnSpc>
              <a:buNone/>
              <a:defRPr sz="5400" spc="-150">
                <a:solidFill>
                  <a:schemeClr val="bg1"/>
                </a:solidFill>
                <a:latin typeface="+mj-lt"/>
              </a:defRPr>
            </a:lvl1pPr>
          </a:lstStyle>
          <a:p>
            <a:pPr lvl="0"/>
            <a:r>
              <a:rPr lang="en-US"/>
              <a:t>Presentation title goes in here</a:t>
            </a:r>
          </a:p>
        </p:txBody>
      </p:sp>
      <p:sp>
        <p:nvSpPr>
          <p:cNvPr id="9" name="Text Placeholder 19">
            <a:extLst>
              <a:ext uri="{FF2B5EF4-FFF2-40B4-BE49-F238E27FC236}">
                <a16:creationId xmlns:a16="http://schemas.microsoft.com/office/drawing/2014/main" id="{E4B6AE4D-49AB-EC14-E1C0-B3723622130D}"/>
              </a:ext>
            </a:extLst>
          </p:cNvPr>
          <p:cNvSpPr>
            <a:spLocks noGrp="1"/>
          </p:cNvSpPr>
          <p:nvPr>
            <p:ph type="body" sz="quarter" idx="12" hasCustomPrompt="1"/>
          </p:nvPr>
        </p:nvSpPr>
        <p:spPr>
          <a:xfrm>
            <a:off x="4251478" y="3884172"/>
            <a:ext cx="3085900" cy="1270000"/>
          </a:xfrm>
          <a:prstGeom prst="rect">
            <a:avLst/>
          </a:prstGeom>
        </p:spPr>
        <p:txBody>
          <a:bodyPr/>
          <a:lstStyle>
            <a:lvl1pPr marL="0" indent="0">
              <a:lnSpc>
                <a:spcPct val="80000"/>
              </a:lnSpc>
              <a:buNone/>
              <a:defRPr sz="3600">
                <a:solidFill>
                  <a:schemeClr val="bg1"/>
                </a:solidFill>
                <a:latin typeface="+mj-lt"/>
              </a:defRPr>
            </a:lvl1pPr>
          </a:lstStyle>
          <a:p>
            <a:pPr lvl="0"/>
            <a:r>
              <a:rPr lang="en-US"/>
              <a:t>Presenter Name</a:t>
            </a:r>
            <a:endParaRPr lang="en-GB"/>
          </a:p>
        </p:txBody>
      </p:sp>
    </p:spTree>
    <p:extLst>
      <p:ext uri="{BB962C8B-B14F-4D97-AF65-F5344CB8AC3E}">
        <p14:creationId xmlns:p14="http://schemas.microsoft.com/office/powerpoint/2010/main" val="28387054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0" y="555625"/>
            <a:ext cx="1019175" cy="1158875"/>
          </a:xfrm>
          <a:prstGeom prst="rect">
            <a:avLst/>
          </a:prstGeom>
          <a:solidFill>
            <a:srgbClr val="FFBA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1183729" y="571500"/>
            <a:ext cx="9966871" cy="1119188"/>
          </a:xfrm>
          <a:prstGeom prst="rect">
            <a:avLst/>
          </a:prstGeom>
        </p:spPr>
        <p:txBody>
          <a:bodyPr anchor="ctr" anchorCtr="0">
            <a:normAutofit/>
          </a:bodyPr>
          <a:lstStyle>
            <a:lvl1pPr>
              <a:defRPr sz="36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1183729" y="1893888"/>
            <a:ext cx="9972675" cy="4475162"/>
          </a:xfrm>
          <a:prstGeom prst="rect">
            <a:avLst/>
          </a:prstGeom>
        </p:spPr>
        <p:txBody>
          <a:bodyPr/>
          <a:lstStyle>
            <a:lvl1pPr marL="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FontTx/>
              <a:buNone/>
              <a:defRPr sz="16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1036638" y="555625"/>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105487246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image" Target="../media/image456.jpeg"/><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theme" Target="../theme/theme2.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US" noProof="0"/>
              <a:t>Click to edit Master title style</a:t>
            </a:r>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63445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p15:clr>
            <a:srgbClr val="A4A3A4"/>
          </p15:clr>
        </p15:guide>
        <p15:guide id="3" pos="7680">
          <p15:clr>
            <a:srgbClr val="F26B43"/>
          </p15:clr>
        </p15:guide>
        <p15:guide id="4" orient="horz" pos="3975">
          <p15:clr>
            <a:srgbClr val="F26B43"/>
          </p15:clr>
        </p15:guide>
        <p15:guide id="5" pos="342">
          <p15:clr>
            <a:srgbClr val="F26B43"/>
          </p15:clr>
        </p15:guide>
        <p15:guide id="6" pos="7335">
          <p15:clr>
            <a:srgbClr val="F26B43"/>
          </p15:clr>
        </p15:guide>
        <p15:guide id="9" orient="horz" pos="3630">
          <p15:clr>
            <a:srgbClr val="A4A3A4"/>
          </p15:clr>
        </p15:guide>
        <p15:guide id="14" orient="horz" pos="3802">
          <p15:clr>
            <a:srgbClr val="A4A3A4"/>
          </p15:clr>
        </p15:guide>
        <p15:guide id="15" pos="6240">
          <p15:clr>
            <a:srgbClr val="A4A3A4"/>
          </p15:clr>
        </p15:guide>
        <p15:guide id="16" orient="horz" pos="4320">
          <p15:clr>
            <a:srgbClr val="F26B43"/>
          </p15:clr>
        </p15:guide>
        <p15:guide id="17">
          <p15:clr>
            <a:srgbClr val="F26B43"/>
          </p15:clr>
        </p15:guide>
        <p15:guide id="18" pos="846">
          <p15:clr>
            <a:srgbClr val="A4A3A4"/>
          </p15:clr>
        </p15:guide>
        <p15:guide id="19" pos="934">
          <p15:clr>
            <a:srgbClr val="A4A3A4"/>
          </p15:clr>
        </p15:guide>
        <p15:guide id="20" pos="1522">
          <p15:clr>
            <a:srgbClr val="A4A3A4"/>
          </p15:clr>
        </p15:guide>
        <p15:guide id="21" pos="6832">
          <p15:clr>
            <a:srgbClr val="A4A3A4"/>
          </p15:clr>
        </p15:guide>
        <p15:guide id="22" pos="6744">
          <p15:clr>
            <a:srgbClr val="A4A3A4"/>
          </p15:clr>
        </p15:guide>
        <p15:guide id="23" pos="6156">
          <p15:clr>
            <a:srgbClr val="A4A3A4"/>
          </p15:clr>
        </p15:guide>
        <p15:guide id="24" pos="2026">
          <p15:clr>
            <a:srgbClr val="A4A3A4"/>
          </p15:clr>
        </p15:guide>
        <p15:guide id="26" pos="5652">
          <p15:clr>
            <a:srgbClr val="A4A3A4"/>
          </p15:clr>
        </p15:guide>
        <p15:guide id="27" pos="5566">
          <p15:clr>
            <a:srgbClr val="A4A3A4"/>
          </p15:clr>
        </p15:guide>
        <p15:guide id="29" pos="2112">
          <p15:clr>
            <a:srgbClr val="A4A3A4"/>
          </p15:clr>
        </p15:guide>
        <p15:guide id="30" pos="3795">
          <p15:clr>
            <a:srgbClr val="A4A3A4"/>
          </p15:clr>
        </p15:guide>
        <p15:guide id="31" pos="3884">
          <p15:clr>
            <a:srgbClr val="A4A3A4"/>
          </p15:clr>
        </p15:guide>
        <p15:guide id="32" pos="3294">
          <p15:clr>
            <a:srgbClr val="A4A3A4"/>
          </p15:clr>
        </p15:guide>
        <p15:guide id="33" pos="4386">
          <p15:clr>
            <a:srgbClr val="A4A3A4"/>
          </p15:clr>
        </p15:guide>
        <p15:guide id="34" pos="3208">
          <p15:clr>
            <a:srgbClr val="A4A3A4"/>
          </p15:clr>
        </p15:guide>
        <p15:guide id="35" pos="4470">
          <p15:clr>
            <a:srgbClr val="A4A3A4"/>
          </p15:clr>
        </p15:guide>
        <p15:guide id="36" pos="2705">
          <p15:clr>
            <a:srgbClr val="A4A3A4"/>
          </p15:clr>
        </p15:guide>
        <p15:guide id="37" pos="2619">
          <p15:clr>
            <a:srgbClr val="A4A3A4"/>
          </p15:clr>
        </p15:guide>
        <p15:guide id="38" pos="4973">
          <p15:clr>
            <a:srgbClr val="A4A3A4"/>
          </p15:clr>
        </p15:guide>
        <p15:guide id="39" pos="5057">
          <p15:clr>
            <a:srgbClr val="A4A3A4"/>
          </p15:clr>
        </p15:guide>
        <p15:guide id="40" orient="horz" pos="2160">
          <p15:clr>
            <a:srgbClr val="A4A3A4"/>
          </p15:clr>
        </p15:guide>
        <p15:guide id="41" orient="horz">
          <p15:clr>
            <a:srgbClr val="F26B43"/>
          </p15:clr>
        </p15:guide>
        <p15:guide id="42" orient="horz" pos="344">
          <p15:clr>
            <a:srgbClr val="F26B43"/>
          </p15:clr>
        </p15:guide>
        <p15:guide id="43" orient="horz" pos="691">
          <p15:clr>
            <a:srgbClr val="A4A3A4"/>
          </p15:clr>
        </p15:guide>
        <p15:guide id="44" orient="horz" pos="86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1686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82.png"/><Relationship Id="rId2" Type="http://schemas.openxmlformats.org/officeDocument/2006/relationships/image" Target="../media/image481.pn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5.xml"/><Relationship Id="rId1" Type="http://schemas.openxmlformats.org/officeDocument/2006/relationships/video" Target="https://www.youtube.com/embed/sO9gt8_zFhk?feature=oembed" TargetMode="External"/><Relationship Id="rId4" Type="http://schemas.openxmlformats.org/officeDocument/2006/relationships/image" Target="../media/image48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5.xml"/><Relationship Id="rId1" Type="http://schemas.openxmlformats.org/officeDocument/2006/relationships/video" Target="https://www.youtube.com/embed/qTXjZJVbxbM?feature=oembed" TargetMode="External"/><Relationship Id="rId4" Type="http://schemas.openxmlformats.org/officeDocument/2006/relationships/image" Target="../media/image486.jpeg"/></Relationships>
</file>

<file path=ppt/slides/_rels/slide14.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image" Target="../media/image487.pn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image" Target="../media/image489.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png"/><Relationship Id="rId1" Type="http://schemas.openxmlformats.org/officeDocument/2006/relationships/slideLayout" Target="../slideLayouts/slideLayout95.xml"/><Relationship Id="rId5" Type="http://schemas.openxmlformats.org/officeDocument/2006/relationships/image" Target="../media/image494.png"/><Relationship Id="rId4" Type="http://schemas.openxmlformats.org/officeDocument/2006/relationships/image" Target="../media/image493.png"/></Relationships>
</file>

<file path=ppt/slides/_rels/slide18.xml.rels><?xml version="1.0" encoding="UTF-8" standalone="yes"?>
<Relationships xmlns="http://schemas.openxmlformats.org/package/2006/relationships"><Relationship Id="rId2" Type="http://schemas.openxmlformats.org/officeDocument/2006/relationships/image" Target="../media/image495.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496.pn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499.png"/><Relationship Id="rId2" Type="http://schemas.openxmlformats.org/officeDocument/2006/relationships/image" Target="../media/image498.png"/><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500.pn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image" Target="../media/image502.png"/><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3" Type="http://schemas.openxmlformats.org/officeDocument/2006/relationships/image" Target="../media/image508.png"/><Relationship Id="rId2" Type="http://schemas.openxmlformats.org/officeDocument/2006/relationships/image" Target="../media/image507.png"/><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3" Type="http://schemas.openxmlformats.org/officeDocument/2006/relationships/image" Target="../media/image509.png"/><Relationship Id="rId2" Type="http://schemas.openxmlformats.org/officeDocument/2006/relationships/notesSlide" Target="../notesSlides/notesSlide5.xml"/><Relationship Id="rId1" Type="http://schemas.openxmlformats.org/officeDocument/2006/relationships/slideLayout" Target="../slideLayouts/slideLayout95.xml"/><Relationship Id="rId5" Type="http://schemas.openxmlformats.org/officeDocument/2006/relationships/image" Target="../media/image511.png"/><Relationship Id="rId4" Type="http://schemas.openxmlformats.org/officeDocument/2006/relationships/image" Target="../media/image510.png"/></Relationships>
</file>

<file path=ppt/slides/_rels/slide29.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image" Target="../media/image512.png"/><Relationship Id="rId1" Type="http://schemas.openxmlformats.org/officeDocument/2006/relationships/slideLayout" Target="../slideLayouts/slideLayout95.xml"/><Relationship Id="rId4" Type="http://schemas.openxmlformats.org/officeDocument/2006/relationships/image" Target="../media/image514.png"/></Relationships>
</file>

<file path=ppt/slides/_rels/slide3.xml.rels><?xml version="1.0" encoding="UTF-8" standalone="yes"?>
<Relationships xmlns="http://schemas.openxmlformats.org/package/2006/relationships"><Relationship Id="rId2" Type="http://schemas.openxmlformats.org/officeDocument/2006/relationships/image" Target="../media/image473.pn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95.xml"/><Relationship Id="rId4" Type="http://schemas.openxmlformats.org/officeDocument/2006/relationships/image" Target="../media/image517.png"/></Relationships>
</file>

<file path=ppt/slides/_rels/slide31.xml.rels><?xml version="1.0" encoding="UTF-8" standalone="yes"?>
<Relationships xmlns="http://schemas.openxmlformats.org/package/2006/relationships"><Relationship Id="rId2" Type="http://schemas.openxmlformats.org/officeDocument/2006/relationships/image" Target="../media/image518.png"/><Relationship Id="rId1" Type="http://schemas.openxmlformats.org/officeDocument/2006/relationships/slideLayout" Target="../slideLayouts/slideLayout95.xml"/></Relationships>
</file>

<file path=ppt/slides/_rels/slide32.xml.rels><?xml version="1.0" encoding="UTF-8" standalone="yes"?>
<Relationships xmlns="http://schemas.openxmlformats.org/package/2006/relationships"><Relationship Id="rId2" Type="http://schemas.openxmlformats.org/officeDocument/2006/relationships/image" Target="../media/image519.png"/><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520.png"/><Relationship Id="rId1" Type="http://schemas.openxmlformats.org/officeDocument/2006/relationships/slideLayout" Target="../slideLayouts/slideLayout95.xml"/><Relationship Id="rId4" Type="http://schemas.openxmlformats.org/officeDocument/2006/relationships/image" Target="../media/image522.png"/></Relationships>
</file>

<file path=ppt/slides/_rels/slide34.xml.rels><?xml version="1.0" encoding="UTF-8" standalone="yes"?>
<Relationships xmlns="http://schemas.openxmlformats.org/package/2006/relationships"><Relationship Id="rId2" Type="http://schemas.openxmlformats.org/officeDocument/2006/relationships/image" Target="../media/image523.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74.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5.xml"/><Relationship Id="rId1" Type="http://schemas.openxmlformats.org/officeDocument/2006/relationships/video" Target="https://www.youtube.com/embed/TXrTzi2tVSY?feature=oembed" TargetMode="External"/><Relationship Id="rId4" Type="http://schemas.openxmlformats.org/officeDocument/2006/relationships/image" Target="../media/image475.jpeg"/></Relationships>
</file>

<file path=ppt/slides/_rels/slide7.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image" Target="../media/image476.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5.xml"/><Relationship Id="rId1" Type="http://schemas.openxmlformats.org/officeDocument/2006/relationships/video" Target="https://www.youtube.com/embed/DcaB9SYyzcE?feature=oembed" TargetMode="External"/><Relationship Id="rId4" Type="http://schemas.openxmlformats.org/officeDocument/2006/relationships/image" Target="../media/image48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4750B-294D-B277-8887-C0CD1BD322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CA2D1-750C-D104-8B18-5FDEF1BA7985}"/>
              </a:ext>
            </a:extLst>
          </p:cNvPr>
          <p:cNvSpPr>
            <a:spLocks noGrp="1"/>
          </p:cNvSpPr>
          <p:nvPr>
            <p:ph type="title"/>
          </p:nvPr>
        </p:nvSpPr>
        <p:spPr>
          <a:xfrm>
            <a:off x="610284" y="431514"/>
            <a:ext cx="8996053" cy="2876764"/>
          </a:xfrm>
        </p:spPr>
        <p:txBody>
          <a:bodyPr/>
          <a:lstStyle/>
          <a:p>
            <a:r>
              <a:rPr lang="en-GB" sz="4400" dirty="0"/>
              <a:t>Strategies for the Design of Writing Assessments: </a:t>
            </a:r>
            <a:br>
              <a:rPr lang="en-GB" sz="4400" dirty="0"/>
            </a:br>
            <a:br>
              <a:rPr lang="en-GB" sz="3600" dirty="0"/>
            </a:br>
            <a:r>
              <a:rPr lang="en-GB" sz="3600" dirty="0"/>
              <a:t>Ensuring Construct Validity and Test Integrity</a:t>
            </a:r>
          </a:p>
        </p:txBody>
      </p:sp>
      <p:sp>
        <p:nvSpPr>
          <p:cNvPr id="7" name="TextBox 6">
            <a:extLst>
              <a:ext uri="{FF2B5EF4-FFF2-40B4-BE49-F238E27FC236}">
                <a16:creationId xmlns:a16="http://schemas.microsoft.com/office/drawing/2014/main" id="{819AD438-CAE5-6C8E-6968-10B87FB653CA}"/>
              </a:ext>
            </a:extLst>
          </p:cNvPr>
          <p:cNvSpPr txBox="1"/>
          <p:nvPr/>
        </p:nvSpPr>
        <p:spPr>
          <a:xfrm>
            <a:off x="538364" y="4728758"/>
            <a:ext cx="4167199"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Plus Jakarta Sans" panose="020B0604030504040204"/>
                <a:ea typeface="+mn-ea"/>
                <a:cs typeface="+mn-cs"/>
              </a:rPr>
              <a:t>Dr Rose Clesham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FFFFFF"/>
              </a:solidFill>
              <a:effectLst/>
              <a:uLnTx/>
              <a:uFillTx/>
              <a:latin typeface="Plus Jakarta Sans" panose="020B060403050404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Plus Jakarta Sans" panose="020B0604030504040204"/>
                <a:ea typeface="+mn-ea"/>
                <a:cs typeface="+mn-cs"/>
              </a:rPr>
              <a:t>BILC: September 3</a:t>
            </a:r>
            <a:r>
              <a:rPr kumimoji="0" lang="en-GB" sz="2800" b="0" i="0" u="none" strike="noStrike" kern="1200" cap="none" spc="0" normalizeH="0" baseline="30000" noProof="0" dirty="0">
                <a:ln>
                  <a:noFill/>
                </a:ln>
                <a:solidFill>
                  <a:srgbClr val="FFFFFF"/>
                </a:solidFill>
                <a:effectLst/>
                <a:uLnTx/>
                <a:uFillTx/>
                <a:latin typeface="Plus Jakarta Sans" panose="020B0604030504040204"/>
                <a:ea typeface="+mn-ea"/>
                <a:cs typeface="+mn-cs"/>
              </a:rPr>
              <a:t>rd</a:t>
            </a:r>
            <a:r>
              <a:rPr kumimoji="0" lang="en-GB" sz="2800" b="0" i="0" u="none" strike="noStrike" kern="1200" cap="none" spc="0" normalizeH="0" baseline="0" noProof="0" dirty="0">
                <a:ln>
                  <a:noFill/>
                </a:ln>
                <a:solidFill>
                  <a:srgbClr val="FFFFFF"/>
                </a:solidFill>
                <a:effectLst/>
                <a:uLnTx/>
                <a:uFillTx/>
                <a:latin typeface="Plus Jakarta Sans" panose="020B0604030504040204"/>
                <a:ea typeface="+mn-ea"/>
                <a:cs typeface="+mn-cs"/>
              </a:rPr>
              <a:t> 2025</a:t>
            </a:r>
          </a:p>
        </p:txBody>
      </p:sp>
    </p:spTree>
    <p:extLst>
      <p:ext uri="{BB962C8B-B14F-4D97-AF65-F5344CB8AC3E}">
        <p14:creationId xmlns:p14="http://schemas.microsoft.com/office/powerpoint/2010/main" val="2303374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F1D7E-4498-5BFC-1945-1C982823B853}"/>
              </a:ext>
            </a:extLst>
          </p:cNvPr>
          <p:cNvPicPr>
            <a:picLocks noChangeAspect="1"/>
          </p:cNvPicPr>
          <p:nvPr/>
        </p:nvPicPr>
        <p:blipFill>
          <a:blip r:embed="rId2"/>
          <a:stretch>
            <a:fillRect/>
          </a:stretch>
        </p:blipFill>
        <p:spPr>
          <a:xfrm>
            <a:off x="2649528" y="77118"/>
            <a:ext cx="7055213" cy="2861061"/>
          </a:xfrm>
          <a:prstGeom prst="rect">
            <a:avLst/>
          </a:prstGeom>
        </p:spPr>
      </p:pic>
      <p:pic>
        <p:nvPicPr>
          <p:cNvPr id="5" name="Picture 4">
            <a:extLst>
              <a:ext uri="{FF2B5EF4-FFF2-40B4-BE49-F238E27FC236}">
                <a16:creationId xmlns:a16="http://schemas.microsoft.com/office/drawing/2014/main" id="{8BAEBDA0-CC1C-B8BB-E669-370FAA9971E4}"/>
              </a:ext>
            </a:extLst>
          </p:cNvPr>
          <p:cNvPicPr>
            <a:picLocks noChangeAspect="1"/>
          </p:cNvPicPr>
          <p:nvPr/>
        </p:nvPicPr>
        <p:blipFill>
          <a:blip r:embed="rId3"/>
          <a:stretch>
            <a:fillRect/>
          </a:stretch>
        </p:blipFill>
        <p:spPr>
          <a:xfrm>
            <a:off x="2649528" y="2938179"/>
            <a:ext cx="7055213" cy="3113306"/>
          </a:xfrm>
          <a:prstGeom prst="rect">
            <a:avLst/>
          </a:prstGeom>
        </p:spPr>
      </p:pic>
      <p:sp>
        <p:nvSpPr>
          <p:cNvPr id="6" name="TextBox 5">
            <a:extLst>
              <a:ext uri="{FF2B5EF4-FFF2-40B4-BE49-F238E27FC236}">
                <a16:creationId xmlns:a16="http://schemas.microsoft.com/office/drawing/2014/main" id="{3B91413D-7100-F23E-A35D-DE61BADB3500}"/>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4519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13E68D-F36C-C6E6-16F4-64E7BEDA140A}"/>
              </a:ext>
            </a:extLst>
          </p:cNvPr>
          <p:cNvPicPr>
            <a:picLocks noChangeAspect="1"/>
          </p:cNvPicPr>
          <p:nvPr/>
        </p:nvPicPr>
        <p:blipFill>
          <a:blip r:embed="rId2"/>
          <a:stretch>
            <a:fillRect/>
          </a:stretch>
        </p:blipFill>
        <p:spPr>
          <a:xfrm>
            <a:off x="3641191" y="392329"/>
            <a:ext cx="6308352" cy="1243720"/>
          </a:xfrm>
          <a:prstGeom prst="rect">
            <a:avLst/>
          </a:prstGeom>
        </p:spPr>
      </p:pic>
      <p:pic>
        <p:nvPicPr>
          <p:cNvPr id="5" name="Picture 4">
            <a:extLst>
              <a:ext uri="{FF2B5EF4-FFF2-40B4-BE49-F238E27FC236}">
                <a16:creationId xmlns:a16="http://schemas.microsoft.com/office/drawing/2014/main" id="{CC4FC1E1-55BF-3B38-1F40-A2E535E8DC33}"/>
              </a:ext>
            </a:extLst>
          </p:cNvPr>
          <p:cNvPicPr>
            <a:picLocks noChangeAspect="1"/>
          </p:cNvPicPr>
          <p:nvPr/>
        </p:nvPicPr>
        <p:blipFill>
          <a:blip r:embed="rId3"/>
          <a:stretch>
            <a:fillRect/>
          </a:stretch>
        </p:blipFill>
        <p:spPr>
          <a:xfrm>
            <a:off x="3641191" y="1636049"/>
            <a:ext cx="6214658" cy="3529622"/>
          </a:xfrm>
          <a:prstGeom prst="rect">
            <a:avLst/>
          </a:prstGeom>
        </p:spPr>
      </p:pic>
      <p:sp>
        <p:nvSpPr>
          <p:cNvPr id="6" name="TextBox 5">
            <a:extLst>
              <a:ext uri="{FF2B5EF4-FFF2-40B4-BE49-F238E27FC236}">
                <a16:creationId xmlns:a16="http://schemas.microsoft.com/office/drawing/2014/main" id="{E1C968C4-477B-3FD0-A419-1902A5726563}"/>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46996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9C-3AAC-FDEE-E868-F14C3ABEEA72}"/>
              </a:ext>
            </a:extLst>
          </p:cNvPr>
          <p:cNvSpPr>
            <a:spLocks noGrp="1"/>
          </p:cNvSpPr>
          <p:nvPr>
            <p:ph type="title" idx="4294967295"/>
          </p:nvPr>
        </p:nvSpPr>
        <p:spPr>
          <a:xfrm>
            <a:off x="450671" y="571500"/>
            <a:ext cx="11741330" cy="1119188"/>
          </a:xfrm>
          <a:prstGeom prst="rect">
            <a:avLst/>
          </a:prstGeom>
        </p:spPr>
        <p:txBody>
          <a:bodyPr lIns="91440" tIns="45720" rIns="91440" bIns="45720" anchor="ctr" anchorCtr="0">
            <a:noAutofit/>
          </a:bodyPr>
          <a:lstStyle/>
          <a:p>
            <a:r>
              <a:rPr lang="en-GB" sz="4500">
                <a:latin typeface="Roobert-Medium" panose="00000600000000000000" charset="0"/>
                <a:ea typeface="Open Sans Light"/>
                <a:cs typeface="Open Sans Light"/>
              </a:rPr>
              <a:t>Summarize Spoken Text (Listening and Writing)</a:t>
            </a:r>
            <a:endParaRPr lang="en-US" sz="4500">
              <a:latin typeface="Roobert-Medium" panose="00000600000000000000" charset="0"/>
            </a:endParaRPr>
          </a:p>
        </p:txBody>
      </p:sp>
      <p:sp>
        <p:nvSpPr>
          <p:cNvPr id="4" name="Slide Number Placeholder 3">
            <a:extLst>
              <a:ext uri="{FF2B5EF4-FFF2-40B4-BE49-F238E27FC236}">
                <a16:creationId xmlns:a16="http://schemas.microsoft.com/office/drawing/2014/main" id="{32A447BB-A269-D33A-11B1-C36F868A9653}"/>
              </a:ext>
            </a:extLst>
          </p:cNvPr>
          <p:cNvSpPr>
            <a:spLocks noGrp="1"/>
          </p:cNvSpPr>
          <p:nvPr>
            <p:ph type="sldNum" sz="quarter" idx="4294967295"/>
          </p:nvPr>
        </p:nvSpPr>
        <p:spPr>
          <a:xfrm>
            <a:off x="9448800" y="6488113"/>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EAC2BAD-9516-2B47-9900-7FC05ED2F002}" type="slidenum">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 name="Content Placeholder 2">
            <a:extLst>
              <a:ext uri="{FF2B5EF4-FFF2-40B4-BE49-F238E27FC236}">
                <a16:creationId xmlns:a16="http://schemas.microsoft.com/office/drawing/2014/main" id="{0DF5777B-7D5D-69D6-7064-6FBE2334BF51}"/>
              </a:ext>
            </a:extLst>
          </p:cNvPr>
          <p:cNvSpPr txBox="1">
            <a:spLocks/>
          </p:cNvSpPr>
          <p:nvPr/>
        </p:nvSpPr>
        <p:spPr>
          <a:xfrm>
            <a:off x="6841655" y="2022842"/>
            <a:ext cx="5114445" cy="4461794"/>
          </a:xfrm>
          <a:prstGeom prst="rect">
            <a:avLst/>
          </a:prstGeom>
        </p:spPr>
        <p:txBody>
          <a:bodyPr lIns="91440" tIns="45720" rIns="91440" bIns="45720" anchor="t"/>
          <a:lstStyle>
            <a:lvl1pPr marL="0" indent="0" algn="l" rtl="0" eaLnBrk="0" fontAlgn="base" hangingPunct="0">
              <a:lnSpc>
                <a:spcPct val="90000"/>
              </a:lnSpc>
              <a:spcBef>
                <a:spcPts val="10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rtl="0" eaLnBrk="0" fontAlgn="base" hangingPunct="0">
              <a:lnSpc>
                <a:spcPct val="90000"/>
              </a:lnSpc>
              <a:spcBef>
                <a:spcPts val="500"/>
              </a:spcBef>
              <a:spcAft>
                <a:spcPct val="0"/>
              </a:spcAft>
              <a:buFontTx/>
              <a:buNone/>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0" fontAlgn="base" latinLnBrk="0" hangingPunct="0">
              <a:lnSpc>
                <a:spcPct val="90000"/>
              </a:lnSpc>
              <a:spcBef>
                <a:spcPts val="1000"/>
              </a:spcBef>
              <a:spcAft>
                <a:spcPct val="0"/>
              </a:spcAft>
              <a:buClrTx/>
              <a:buSzTx/>
              <a:buFont typeface="Arial"/>
              <a:buChar char="•"/>
              <a:tabLst/>
              <a:defRPr/>
            </a:pPr>
            <a:r>
              <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a:cs typeface="Open Sans Light"/>
              </a:rPr>
              <a:t>Test takers listen to an audio recording and write a 50-70 word summary.</a:t>
            </a: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90000"/>
              </a:lnSpc>
              <a:spcBef>
                <a:spcPts val="1000"/>
              </a:spcBef>
              <a:spcAft>
                <a:spcPct val="0"/>
              </a:spcAft>
              <a:buClrTx/>
              <a:buSzTx/>
              <a:buFont typeface="Arial"/>
              <a:buChar char="•"/>
              <a:tabLst/>
              <a:defRPr/>
            </a:pPr>
            <a:r>
              <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a:cs typeface="Open Sans Light"/>
              </a:rPr>
              <a:t>Audio recordings are 60-90 seconds in duration. </a:t>
            </a: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90000"/>
              </a:lnSpc>
              <a:spcBef>
                <a:spcPts val="1000"/>
              </a:spcBef>
              <a:spcAft>
                <a:spcPct val="0"/>
              </a:spcAft>
              <a:buClrTx/>
              <a:buSzTx/>
              <a:buFont typeface="Arial"/>
              <a:buChar char="•"/>
              <a:tabLst/>
              <a:defRPr/>
            </a:pPr>
            <a:r>
              <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a:cs typeface="Open Sans Light"/>
              </a:rPr>
              <a:t>Scored on form, content, grammar, and vocabulary, and spelling.</a:t>
            </a: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90000"/>
              </a:lnSpc>
              <a:spcBef>
                <a:spcPts val="1000"/>
              </a:spcBef>
              <a:spcAft>
                <a:spcPct val="0"/>
              </a:spcAft>
              <a:buClrTx/>
              <a:buSzTx/>
              <a:buFont typeface="Arial,Sans-Serif"/>
              <a:buChar char="•"/>
              <a:tabLst/>
              <a:defRPr/>
            </a:pPr>
            <a:r>
              <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a:cs typeface="Open Sans Light"/>
              </a:rPr>
              <a:t>This item type is designed to assess test takers' ability to understand spoken information and communicate the gist of what was said clearly and concisely in writing, using correct grammar and appropriate vocabulary. </a:t>
            </a:r>
          </a:p>
          <a:p>
            <a:pPr marL="285750" marR="0" lvl="0" indent="-285750" algn="l" defTabSz="914400" rtl="0" eaLnBrk="0" fontAlgn="base" latinLnBrk="0" hangingPunct="0">
              <a:lnSpc>
                <a:spcPct val="90000"/>
              </a:lnSpc>
              <a:spcBef>
                <a:spcPts val="1000"/>
              </a:spcBef>
              <a:spcAft>
                <a:spcPct val="0"/>
              </a:spcAft>
              <a:buClrTx/>
              <a:buSzTx/>
              <a:buFont typeface="Arial"/>
              <a:buChar char="•"/>
              <a:tabLst/>
              <a:defRPr/>
            </a:pPr>
            <a:r>
              <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a:cs typeface="Open Sans Light"/>
              </a:rPr>
              <a:t>There is one of these items in the test.</a:t>
            </a:r>
          </a:p>
          <a:p>
            <a:pPr marL="285750" marR="0" lvl="0" indent="-285750" algn="l" defTabSz="914400" rtl="0" eaLnBrk="0" fontAlgn="base" latinLnBrk="0" hangingPunct="0">
              <a:lnSpc>
                <a:spcPct val="90000"/>
              </a:lnSpc>
              <a:spcBef>
                <a:spcPts val="1000"/>
              </a:spcBef>
              <a:spcAft>
                <a:spcPct val="0"/>
              </a:spcAft>
              <a:buClrTx/>
              <a:buSzTx/>
              <a:buFont typeface="Arial,Sans-Serif"/>
              <a:buChar char="•"/>
              <a:tabLst/>
              <a:defRPr/>
            </a:pP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a:cs typeface="Open Sans Light"/>
            </a:endParaRPr>
          </a:p>
          <a:p>
            <a:pPr marL="285750" marR="0" lvl="0" indent="-285750" algn="l" defTabSz="914400" rtl="0" eaLnBrk="0" fontAlgn="base" latinLnBrk="0" hangingPunct="0">
              <a:lnSpc>
                <a:spcPct val="90000"/>
              </a:lnSpc>
              <a:spcBef>
                <a:spcPts val="1000"/>
              </a:spcBef>
              <a:spcAft>
                <a:spcPct val="0"/>
              </a:spcAft>
              <a:buClrTx/>
              <a:buSzTx/>
              <a:buFont typeface="Arial"/>
              <a:buChar char="•"/>
              <a:tabLst/>
              <a:defRPr/>
            </a:pP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panose="020B0306030504020204" pitchFamily="34" charset="0"/>
              <a:cs typeface="Open Sans Light" panose="020B0306030504020204" pitchFamily="34" charset="0"/>
            </a:endParaRPr>
          </a:p>
          <a:p>
            <a:pPr marL="285750" marR="0" lvl="0" indent="-285750" algn="l" defTabSz="914400" rtl="0" eaLnBrk="0" fontAlgn="base" latinLnBrk="0" hangingPunct="0">
              <a:lnSpc>
                <a:spcPct val="90000"/>
              </a:lnSpc>
              <a:spcBef>
                <a:spcPts val="1000"/>
              </a:spcBef>
              <a:spcAft>
                <a:spcPct val="0"/>
              </a:spcAft>
              <a:buClrTx/>
              <a:buSzTx/>
              <a:buFont typeface="Arial"/>
              <a:buChar char="•"/>
              <a:tabLst/>
              <a:defRPr/>
            </a:pP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panose="020B0306030504020204" pitchFamily="34" charset="0"/>
              <a:cs typeface="Open Sans Light" panose="020B0306030504020204" pitchFamily="34" charset="0"/>
            </a:endParaRPr>
          </a:p>
          <a:p>
            <a:pPr marL="0" marR="0" lvl="0" indent="0" algn="l" defTabSz="914400" rtl="0" eaLnBrk="0" fontAlgn="base" latinLnBrk="0" hangingPunct="0">
              <a:lnSpc>
                <a:spcPct val="90000"/>
              </a:lnSpc>
              <a:spcBef>
                <a:spcPts val="1000"/>
              </a:spcBef>
              <a:spcAft>
                <a:spcPct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Roobert-Regular" panose="020B0604020202020204" charset="0"/>
              <a:ea typeface="Open Sans Light" panose="020B0306030504020204" pitchFamily="34" charset="0"/>
              <a:cs typeface="Open Sans Light" panose="020B0306030504020204" pitchFamily="34" charset="0"/>
            </a:endParaRPr>
          </a:p>
        </p:txBody>
      </p:sp>
      <p:pic>
        <p:nvPicPr>
          <p:cNvPr id="3" name="Online Media 2" title="PTE Academic - Listening: Summarize Spoken Text">
            <a:hlinkClick r:id="" action="ppaction://media"/>
            <a:extLst>
              <a:ext uri="{FF2B5EF4-FFF2-40B4-BE49-F238E27FC236}">
                <a16:creationId xmlns:a16="http://schemas.microsoft.com/office/drawing/2014/main" id="{EDE7BD1B-1BCC-D78D-0308-EA2D9B936BF1}"/>
              </a:ext>
            </a:extLst>
          </p:cNvPr>
          <p:cNvPicPr>
            <a:picLocks noRot="1" noChangeAspect="1"/>
          </p:cNvPicPr>
          <p:nvPr>
            <a:videoFile r:link="rId1"/>
          </p:nvPr>
        </p:nvPicPr>
        <p:blipFill>
          <a:blip r:embed="rId4"/>
          <a:stretch>
            <a:fillRect/>
          </a:stretch>
        </p:blipFill>
        <p:spPr>
          <a:xfrm>
            <a:off x="450670" y="2022894"/>
            <a:ext cx="6392444" cy="3617344"/>
          </a:xfrm>
          <a:prstGeom prst="rect">
            <a:avLst/>
          </a:prstGeom>
        </p:spPr>
      </p:pic>
      <p:sp>
        <p:nvSpPr>
          <p:cNvPr id="5" name="TextBox 4">
            <a:extLst>
              <a:ext uri="{FF2B5EF4-FFF2-40B4-BE49-F238E27FC236}">
                <a16:creationId xmlns:a16="http://schemas.microsoft.com/office/drawing/2014/main" id="{E0F23B31-A5F4-02D8-8B94-092DE6CACBC0}"/>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EF9F79D3-D6D7-ABFA-7950-452A1ACB257A}"/>
              </a:ext>
            </a:extLst>
          </p:cNvPr>
          <p:cNvSpPr txBox="1"/>
          <p:nvPr/>
        </p:nvSpPr>
        <p:spPr>
          <a:xfrm>
            <a:off x="9398877" y="138653"/>
            <a:ext cx="1893841" cy="523220"/>
          </a:xfrm>
          <a:prstGeom prst="rect">
            <a:avLst/>
          </a:prstGeom>
          <a:noFill/>
        </p:spPr>
        <p:txBody>
          <a:bodyPr wrap="square" rtlCol="0">
            <a:spAutoFit/>
          </a:bodyPr>
          <a:lstStyle/>
          <a:p>
            <a:r>
              <a:rPr lang="en-GB" sz="2800" b="1" dirty="0"/>
              <a:t>TASK 3</a:t>
            </a:r>
          </a:p>
        </p:txBody>
      </p:sp>
    </p:spTree>
    <p:extLst>
      <p:ext uri="{BB962C8B-B14F-4D97-AF65-F5344CB8AC3E}">
        <p14:creationId xmlns:p14="http://schemas.microsoft.com/office/powerpoint/2010/main" val="323682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9C-3AAC-FDEE-E868-F14C3ABEEA72}"/>
              </a:ext>
            </a:extLst>
          </p:cNvPr>
          <p:cNvSpPr>
            <a:spLocks noGrp="1"/>
          </p:cNvSpPr>
          <p:nvPr>
            <p:ph type="title" idx="4294967295"/>
          </p:nvPr>
        </p:nvSpPr>
        <p:spPr>
          <a:xfrm>
            <a:off x="319499" y="571500"/>
            <a:ext cx="11872501" cy="1119188"/>
          </a:xfrm>
          <a:prstGeom prst="rect">
            <a:avLst/>
          </a:prstGeom>
        </p:spPr>
        <p:txBody>
          <a:bodyPr lIns="91440" tIns="45720" rIns="91440" bIns="45720" anchor="ctr" anchorCtr="0">
            <a:normAutofit/>
          </a:bodyPr>
          <a:lstStyle/>
          <a:p>
            <a:r>
              <a:rPr lang="en-GB" sz="4500">
                <a:latin typeface="Roobert-Medium" panose="00000600000000000000" charset="0"/>
                <a:ea typeface="Open Sans Light"/>
                <a:cs typeface="Open Sans Light"/>
              </a:rPr>
              <a:t>Dictation (Listening and Writing)</a:t>
            </a:r>
          </a:p>
        </p:txBody>
      </p:sp>
      <p:sp>
        <p:nvSpPr>
          <p:cNvPr id="3" name="Content Placeholder 2">
            <a:extLst>
              <a:ext uri="{FF2B5EF4-FFF2-40B4-BE49-F238E27FC236}">
                <a16:creationId xmlns:a16="http://schemas.microsoft.com/office/drawing/2014/main" id="{332153D3-F33A-8F1A-D46A-8ADCC72BE7CF}"/>
              </a:ext>
            </a:extLst>
          </p:cNvPr>
          <p:cNvSpPr>
            <a:spLocks noGrp="1"/>
          </p:cNvSpPr>
          <p:nvPr>
            <p:ph sz="quarter" idx="4294967295"/>
          </p:nvPr>
        </p:nvSpPr>
        <p:spPr>
          <a:xfrm>
            <a:off x="7077075" y="2198688"/>
            <a:ext cx="5114925" cy="4127500"/>
          </a:xfrm>
          <a:prstGeom prst="rect">
            <a:avLst/>
          </a:prstGeom>
        </p:spPr>
        <p:txBody>
          <a:bodyPr lIns="91440" tIns="45720" rIns="91440" bIns="45720" anchor="t"/>
          <a:lstStyle/>
          <a:p>
            <a:pPr marL="285750" indent="-285750">
              <a:buFont typeface="Arial"/>
              <a:buChar char="•"/>
            </a:pPr>
            <a:r>
              <a:rPr lang="en-GB" sz="1600">
                <a:latin typeface="Roobert-Regular" panose="020B0604020202020204" charset="0"/>
                <a:ea typeface="Open Sans Light"/>
                <a:cs typeface="Open Sans Light"/>
              </a:rPr>
              <a:t>Test takers hear an audio recording of a sentence. They type the entire sentence exactly as they hear it. </a:t>
            </a:r>
            <a:endParaRPr lang="en-GB"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The audio recording is only played once.</a:t>
            </a:r>
          </a:p>
          <a:p>
            <a:pPr marL="285750" indent="-285750">
              <a:buFont typeface="Arial"/>
              <a:buChar char="•"/>
            </a:pPr>
            <a:r>
              <a:rPr lang="en-GB" sz="1600">
                <a:latin typeface="Roobert-Regular" panose="020B0604020202020204" charset="0"/>
                <a:ea typeface="Open Sans Light"/>
                <a:cs typeface="Open Sans Light"/>
              </a:rPr>
              <a:t>Audio recordings can be 3-5 seconds in duration.</a:t>
            </a:r>
          </a:p>
          <a:p>
            <a:pPr marL="285750" indent="-285750">
              <a:buFont typeface="Arial"/>
              <a:buChar char="•"/>
            </a:pPr>
            <a:r>
              <a:rPr lang="en-GB" sz="1600">
                <a:latin typeface="Roobert-Regular" panose="020B0604020202020204" charset="0"/>
                <a:ea typeface="Open Sans Light"/>
                <a:cs typeface="Open Sans Light"/>
              </a:rPr>
              <a:t>This item type is designed to assess test takers' ability to understand spoken communication and reproduce the exact words in written text, with correct spelling.</a:t>
            </a:r>
          </a:p>
          <a:p>
            <a:pPr marL="285750" indent="-285750">
              <a:buFont typeface="Arial"/>
              <a:buChar char="•"/>
            </a:pPr>
            <a:r>
              <a:rPr lang="en-GB" sz="1600">
                <a:latin typeface="Roobert-Regular" panose="020B0604020202020204" charset="0"/>
              </a:rPr>
              <a:t>There are three of these items in the test.</a:t>
            </a:r>
          </a:p>
          <a:p>
            <a:pPr marL="285750" indent="-285750">
              <a:buFont typeface="Arial"/>
              <a:buChar char="•"/>
            </a:pPr>
            <a:endParaRPr lang="en-GB" sz="1600">
              <a:latin typeface="Roobert-Regular" panose="020B0604020202020204" charset="0"/>
            </a:endParaRPr>
          </a:p>
        </p:txBody>
      </p:sp>
      <p:sp>
        <p:nvSpPr>
          <p:cNvPr id="4" name="Slide Number Placeholder 3">
            <a:extLst>
              <a:ext uri="{FF2B5EF4-FFF2-40B4-BE49-F238E27FC236}">
                <a16:creationId xmlns:a16="http://schemas.microsoft.com/office/drawing/2014/main" id="{32A447BB-A269-D33A-11B1-C36F868A9653}"/>
              </a:ext>
            </a:extLst>
          </p:cNvPr>
          <p:cNvSpPr>
            <a:spLocks noGrp="1"/>
          </p:cNvSpPr>
          <p:nvPr>
            <p:ph type="sldNum" sz="quarter" idx="4294967295"/>
          </p:nvPr>
        </p:nvSpPr>
        <p:spPr>
          <a:xfrm>
            <a:off x="9448800" y="6488113"/>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EAC2BAD-9516-2B47-9900-7FC05ED2F002}" type="slidenum">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6" name="Online Media 5" title="PTE Academic - Listening: Write from Dictation">
            <a:hlinkClick r:id="" action="ppaction://media"/>
            <a:extLst>
              <a:ext uri="{FF2B5EF4-FFF2-40B4-BE49-F238E27FC236}">
                <a16:creationId xmlns:a16="http://schemas.microsoft.com/office/drawing/2014/main" id="{D912D3A3-4402-93DB-6219-0FDE9BCBBDF6}"/>
              </a:ext>
            </a:extLst>
          </p:cNvPr>
          <p:cNvPicPr>
            <a:picLocks noRot="1" noChangeAspect="1"/>
          </p:cNvPicPr>
          <p:nvPr>
            <a:videoFile r:link="rId1"/>
          </p:nvPr>
        </p:nvPicPr>
        <p:blipFill>
          <a:blip r:embed="rId4"/>
          <a:stretch>
            <a:fillRect/>
          </a:stretch>
        </p:blipFill>
        <p:spPr>
          <a:xfrm>
            <a:off x="319499" y="2200393"/>
            <a:ext cx="6403094" cy="3614326"/>
          </a:xfrm>
          <a:prstGeom prst="rect">
            <a:avLst/>
          </a:prstGeom>
        </p:spPr>
      </p:pic>
      <p:sp>
        <p:nvSpPr>
          <p:cNvPr id="5" name="TextBox 4">
            <a:extLst>
              <a:ext uri="{FF2B5EF4-FFF2-40B4-BE49-F238E27FC236}">
                <a16:creationId xmlns:a16="http://schemas.microsoft.com/office/drawing/2014/main" id="{052628DA-DCEE-5927-01B4-F133B2C9EE93}"/>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D8B01924-2BE2-38AE-4271-51E713F61964}"/>
              </a:ext>
            </a:extLst>
          </p:cNvPr>
          <p:cNvSpPr txBox="1"/>
          <p:nvPr/>
        </p:nvSpPr>
        <p:spPr>
          <a:xfrm>
            <a:off x="9873479" y="228928"/>
            <a:ext cx="1893841" cy="523220"/>
          </a:xfrm>
          <a:prstGeom prst="rect">
            <a:avLst/>
          </a:prstGeom>
          <a:noFill/>
        </p:spPr>
        <p:txBody>
          <a:bodyPr wrap="square" rtlCol="0">
            <a:spAutoFit/>
          </a:bodyPr>
          <a:lstStyle/>
          <a:p>
            <a:r>
              <a:rPr lang="en-GB" sz="2800" b="1" dirty="0"/>
              <a:t>TASK 4</a:t>
            </a:r>
          </a:p>
        </p:txBody>
      </p:sp>
    </p:spTree>
    <p:extLst>
      <p:ext uri="{BB962C8B-B14F-4D97-AF65-F5344CB8AC3E}">
        <p14:creationId xmlns:p14="http://schemas.microsoft.com/office/powerpoint/2010/main" val="32870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ED56D-28DB-8FA7-DD59-DDD638063B4E}"/>
              </a:ext>
            </a:extLst>
          </p:cNvPr>
          <p:cNvPicPr>
            <a:picLocks noChangeAspect="1"/>
          </p:cNvPicPr>
          <p:nvPr/>
        </p:nvPicPr>
        <p:blipFill>
          <a:blip r:embed="rId2"/>
          <a:stretch>
            <a:fillRect/>
          </a:stretch>
        </p:blipFill>
        <p:spPr>
          <a:xfrm>
            <a:off x="1470442" y="950266"/>
            <a:ext cx="4139247" cy="5532821"/>
          </a:xfrm>
          <a:prstGeom prst="rect">
            <a:avLst/>
          </a:prstGeom>
        </p:spPr>
      </p:pic>
      <p:pic>
        <p:nvPicPr>
          <p:cNvPr id="9" name="Picture 8">
            <a:extLst>
              <a:ext uri="{FF2B5EF4-FFF2-40B4-BE49-F238E27FC236}">
                <a16:creationId xmlns:a16="http://schemas.microsoft.com/office/drawing/2014/main" id="{6B266262-C78F-AE70-6FCC-960CD44B8752}"/>
              </a:ext>
            </a:extLst>
          </p:cNvPr>
          <p:cNvPicPr>
            <a:picLocks noChangeAspect="1"/>
          </p:cNvPicPr>
          <p:nvPr/>
        </p:nvPicPr>
        <p:blipFill>
          <a:blip r:embed="rId3"/>
          <a:stretch>
            <a:fillRect/>
          </a:stretch>
        </p:blipFill>
        <p:spPr>
          <a:xfrm>
            <a:off x="6615320" y="1636066"/>
            <a:ext cx="4027470" cy="4552466"/>
          </a:xfrm>
          <a:prstGeom prst="rect">
            <a:avLst/>
          </a:prstGeom>
        </p:spPr>
      </p:pic>
      <p:sp>
        <p:nvSpPr>
          <p:cNvPr id="11" name="TextBox 10">
            <a:extLst>
              <a:ext uri="{FF2B5EF4-FFF2-40B4-BE49-F238E27FC236}">
                <a16:creationId xmlns:a16="http://schemas.microsoft.com/office/drawing/2014/main" id="{5A7A440D-8C17-CF4B-12C2-7722C4C80050}"/>
              </a:ext>
            </a:extLst>
          </p:cNvPr>
          <p:cNvSpPr txBox="1"/>
          <p:nvPr/>
        </p:nvSpPr>
        <p:spPr>
          <a:xfrm>
            <a:off x="3904180" y="431515"/>
            <a:ext cx="2558265" cy="369332"/>
          </a:xfrm>
          <a:prstGeom prst="rect">
            <a:avLst/>
          </a:prstGeom>
          <a:noFill/>
        </p:spPr>
        <p:txBody>
          <a:bodyPr wrap="square" rtlCol="0">
            <a:spAutoFit/>
          </a:bodyPr>
          <a:lstStyle/>
          <a:p>
            <a:r>
              <a:rPr lang="en-GB" dirty="0"/>
              <a:t>IELTS</a:t>
            </a:r>
          </a:p>
        </p:txBody>
      </p:sp>
      <p:sp>
        <p:nvSpPr>
          <p:cNvPr id="12" name="TextBox 11">
            <a:extLst>
              <a:ext uri="{FF2B5EF4-FFF2-40B4-BE49-F238E27FC236}">
                <a16:creationId xmlns:a16="http://schemas.microsoft.com/office/drawing/2014/main" id="{B3342C59-4FBE-55F2-0A3F-C8D91FB38DE9}"/>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B243A81C-26FA-D519-4CC1-12427A237062}"/>
              </a:ext>
            </a:extLst>
          </p:cNvPr>
          <p:cNvSpPr txBox="1"/>
          <p:nvPr/>
        </p:nvSpPr>
        <p:spPr>
          <a:xfrm>
            <a:off x="9010435" y="172318"/>
            <a:ext cx="1893841" cy="523220"/>
          </a:xfrm>
          <a:prstGeom prst="rect">
            <a:avLst/>
          </a:prstGeom>
          <a:noFill/>
        </p:spPr>
        <p:txBody>
          <a:bodyPr wrap="square" rtlCol="0">
            <a:spAutoFit/>
          </a:bodyPr>
          <a:lstStyle/>
          <a:p>
            <a:r>
              <a:rPr lang="en-GB" sz="2800" b="1" dirty="0"/>
              <a:t>TASK 5</a:t>
            </a:r>
          </a:p>
        </p:txBody>
      </p:sp>
    </p:spTree>
    <p:extLst>
      <p:ext uri="{BB962C8B-B14F-4D97-AF65-F5344CB8AC3E}">
        <p14:creationId xmlns:p14="http://schemas.microsoft.com/office/powerpoint/2010/main" val="4170196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9E4CB-6A58-4C94-7C28-3188A4314637}"/>
              </a:ext>
            </a:extLst>
          </p:cNvPr>
          <p:cNvPicPr>
            <a:picLocks noChangeAspect="1"/>
          </p:cNvPicPr>
          <p:nvPr/>
        </p:nvPicPr>
        <p:blipFill>
          <a:blip r:embed="rId2"/>
          <a:stretch>
            <a:fillRect/>
          </a:stretch>
        </p:blipFill>
        <p:spPr>
          <a:xfrm>
            <a:off x="1448655" y="908526"/>
            <a:ext cx="9739902" cy="5472732"/>
          </a:xfrm>
          <a:prstGeom prst="rect">
            <a:avLst/>
          </a:prstGeom>
        </p:spPr>
      </p:pic>
      <p:sp>
        <p:nvSpPr>
          <p:cNvPr id="4" name="TextBox 3">
            <a:extLst>
              <a:ext uri="{FF2B5EF4-FFF2-40B4-BE49-F238E27FC236}">
                <a16:creationId xmlns:a16="http://schemas.microsoft.com/office/drawing/2014/main" id="{662C3029-3888-95E0-FA49-D49C50D837E4}"/>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CC80BB02-4163-6C91-30FD-641C60D8FF66}"/>
              </a:ext>
            </a:extLst>
          </p:cNvPr>
          <p:cNvSpPr txBox="1"/>
          <p:nvPr/>
        </p:nvSpPr>
        <p:spPr>
          <a:xfrm>
            <a:off x="1655064" y="1005840"/>
            <a:ext cx="5303520"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73634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267F4-8085-D24D-9B51-8BA058A4F8BA}"/>
              </a:ext>
            </a:extLst>
          </p:cNvPr>
          <p:cNvPicPr>
            <a:picLocks noChangeAspect="1"/>
          </p:cNvPicPr>
          <p:nvPr/>
        </p:nvPicPr>
        <p:blipFill>
          <a:blip r:embed="rId2"/>
          <a:stretch>
            <a:fillRect/>
          </a:stretch>
        </p:blipFill>
        <p:spPr>
          <a:xfrm>
            <a:off x="4479534" y="195195"/>
            <a:ext cx="3945276" cy="6460903"/>
          </a:xfrm>
          <a:prstGeom prst="rect">
            <a:avLst/>
          </a:prstGeom>
        </p:spPr>
      </p:pic>
      <p:sp>
        <p:nvSpPr>
          <p:cNvPr id="4" name="TextBox 3">
            <a:extLst>
              <a:ext uri="{FF2B5EF4-FFF2-40B4-BE49-F238E27FC236}">
                <a16:creationId xmlns:a16="http://schemas.microsoft.com/office/drawing/2014/main" id="{E4FC002D-BF42-AF25-24BD-8916B838E0D2}"/>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E0BAD8E1-D058-0B8D-A4A4-1DB23AF50C4F}"/>
              </a:ext>
            </a:extLst>
          </p:cNvPr>
          <p:cNvSpPr txBox="1"/>
          <p:nvPr/>
        </p:nvSpPr>
        <p:spPr>
          <a:xfrm>
            <a:off x="4479534" y="4493131"/>
            <a:ext cx="2277882" cy="369332"/>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FEF8B75C-2BC5-5D26-AEC1-49C4675619D4}"/>
              </a:ext>
            </a:extLst>
          </p:cNvPr>
          <p:cNvSpPr txBox="1"/>
          <p:nvPr/>
        </p:nvSpPr>
        <p:spPr>
          <a:xfrm>
            <a:off x="4479534" y="2330165"/>
            <a:ext cx="2277882" cy="36933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863FA34F-D589-E643-D38D-2DEB6C09C543}"/>
              </a:ext>
            </a:extLst>
          </p:cNvPr>
          <p:cNvSpPr txBox="1"/>
          <p:nvPr/>
        </p:nvSpPr>
        <p:spPr>
          <a:xfrm>
            <a:off x="4479534" y="111452"/>
            <a:ext cx="2277882"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23395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3B829-76F1-F2A7-290B-3356E3AC3D1D}"/>
              </a:ext>
            </a:extLst>
          </p:cNvPr>
          <p:cNvPicPr>
            <a:picLocks noChangeAspect="1"/>
          </p:cNvPicPr>
          <p:nvPr/>
        </p:nvPicPr>
        <p:blipFill>
          <a:blip r:embed="rId2"/>
          <a:stretch>
            <a:fillRect/>
          </a:stretch>
        </p:blipFill>
        <p:spPr>
          <a:xfrm>
            <a:off x="654993" y="1284133"/>
            <a:ext cx="5537869" cy="4244982"/>
          </a:xfrm>
          <a:prstGeom prst="rect">
            <a:avLst/>
          </a:prstGeom>
        </p:spPr>
      </p:pic>
      <p:pic>
        <p:nvPicPr>
          <p:cNvPr id="5" name="Picture 4">
            <a:extLst>
              <a:ext uri="{FF2B5EF4-FFF2-40B4-BE49-F238E27FC236}">
                <a16:creationId xmlns:a16="http://schemas.microsoft.com/office/drawing/2014/main" id="{0B7FC968-A582-098A-C094-56998E79B0BE}"/>
              </a:ext>
            </a:extLst>
          </p:cNvPr>
          <p:cNvPicPr>
            <a:picLocks noChangeAspect="1"/>
          </p:cNvPicPr>
          <p:nvPr/>
        </p:nvPicPr>
        <p:blipFill>
          <a:blip r:embed="rId3"/>
          <a:stretch>
            <a:fillRect/>
          </a:stretch>
        </p:blipFill>
        <p:spPr>
          <a:xfrm>
            <a:off x="6339154" y="1582555"/>
            <a:ext cx="5414481" cy="4016862"/>
          </a:xfrm>
          <a:prstGeom prst="rect">
            <a:avLst/>
          </a:prstGeom>
        </p:spPr>
      </p:pic>
      <p:pic>
        <p:nvPicPr>
          <p:cNvPr id="7" name="Picture 6">
            <a:extLst>
              <a:ext uri="{FF2B5EF4-FFF2-40B4-BE49-F238E27FC236}">
                <a16:creationId xmlns:a16="http://schemas.microsoft.com/office/drawing/2014/main" id="{9EDB46AD-EF28-2129-1851-2D339F17FB37}"/>
              </a:ext>
            </a:extLst>
          </p:cNvPr>
          <p:cNvPicPr>
            <a:picLocks noChangeAspect="1"/>
          </p:cNvPicPr>
          <p:nvPr/>
        </p:nvPicPr>
        <p:blipFill>
          <a:blip r:embed="rId4"/>
          <a:stretch>
            <a:fillRect/>
          </a:stretch>
        </p:blipFill>
        <p:spPr>
          <a:xfrm>
            <a:off x="1702384" y="4944234"/>
            <a:ext cx="2273417" cy="997001"/>
          </a:xfrm>
          <a:prstGeom prst="rect">
            <a:avLst/>
          </a:prstGeom>
        </p:spPr>
      </p:pic>
      <p:pic>
        <p:nvPicPr>
          <p:cNvPr id="9" name="Picture 8">
            <a:extLst>
              <a:ext uri="{FF2B5EF4-FFF2-40B4-BE49-F238E27FC236}">
                <a16:creationId xmlns:a16="http://schemas.microsoft.com/office/drawing/2014/main" id="{03A6EB9D-F819-CFF8-8789-A872EF7B7FD8}"/>
              </a:ext>
            </a:extLst>
          </p:cNvPr>
          <p:cNvPicPr>
            <a:picLocks noChangeAspect="1"/>
          </p:cNvPicPr>
          <p:nvPr/>
        </p:nvPicPr>
        <p:blipFill>
          <a:blip r:embed="rId5"/>
          <a:stretch>
            <a:fillRect/>
          </a:stretch>
        </p:blipFill>
        <p:spPr>
          <a:xfrm>
            <a:off x="7619550" y="4963285"/>
            <a:ext cx="2254366" cy="977950"/>
          </a:xfrm>
          <a:prstGeom prst="rect">
            <a:avLst/>
          </a:prstGeom>
        </p:spPr>
      </p:pic>
      <p:sp>
        <p:nvSpPr>
          <p:cNvPr id="10" name="TextBox 9">
            <a:extLst>
              <a:ext uri="{FF2B5EF4-FFF2-40B4-BE49-F238E27FC236}">
                <a16:creationId xmlns:a16="http://schemas.microsoft.com/office/drawing/2014/main" id="{90B62F14-C81C-4F98-FA3C-72BF9225CCDC}"/>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9F10CB5C-A612-5BCC-154F-9F425C6802D8}"/>
              </a:ext>
            </a:extLst>
          </p:cNvPr>
          <p:cNvSpPr txBox="1"/>
          <p:nvPr/>
        </p:nvSpPr>
        <p:spPr>
          <a:xfrm>
            <a:off x="9010435" y="172318"/>
            <a:ext cx="1893841" cy="523220"/>
          </a:xfrm>
          <a:prstGeom prst="rect">
            <a:avLst/>
          </a:prstGeom>
          <a:noFill/>
        </p:spPr>
        <p:txBody>
          <a:bodyPr wrap="square" rtlCol="0">
            <a:spAutoFit/>
          </a:bodyPr>
          <a:lstStyle/>
          <a:p>
            <a:r>
              <a:rPr lang="en-GB" sz="2800" b="1" dirty="0"/>
              <a:t>TASK 6</a:t>
            </a:r>
          </a:p>
        </p:txBody>
      </p:sp>
    </p:spTree>
    <p:extLst>
      <p:ext uri="{BB962C8B-B14F-4D97-AF65-F5344CB8AC3E}">
        <p14:creationId xmlns:p14="http://schemas.microsoft.com/office/powerpoint/2010/main" val="3850421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A9E216-DE26-E64D-D217-E988518AA175}"/>
              </a:ext>
            </a:extLst>
          </p:cNvPr>
          <p:cNvPicPr>
            <a:picLocks noChangeAspect="1"/>
          </p:cNvPicPr>
          <p:nvPr/>
        </p:nvPicPr>
        <p:blipFill>
          <a:blip r:embed="rId2"/>
          <a:stretch>
            <a:fillRect/>
          </a:stretch>
        </p:blipFill>
        <p:spPr>
          <a:xfrm>
            <a:off x="1890445" y="939908"/>
            <a:ext cx="8291245" cy="4907240"/>
          </a:xfrm>
          <a:prstGeom prst="rect">
            <a:avLst/>
          </a:prstGeom>
        </p:spPr>
      </p:pic>
      <p:sp>
        <p:nvSpPr>
          <p:cNvPr id="2" name="TextBox 1">
            <a:extLst>
              <a:ext uri="{FF2B5EF4-FFF2-40B4-BE49-F238E27FC236}">
                <a16:creationId xmlns:a16="http://schemas.microsoft.com/office/drawing/2014/main" id="{BE8E10DA-FC1A-8F41-57E3-78488E6DC4FD}"/>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558CA49C-A49A-E035-E7E3-1F79065B5727}"/>
              </a:ext>
            </a:extLst>
          </p:cNvPr>
          <p:cNvSpPr txBox="1"/>
          <p:nvPr/>
        </p:nvSpPr>
        <p:spPr>
          <a:xfrm>
            <a:off x="1890444" y="1133856"/>
            <a:ext cx="4629227" cy="389113"/>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5089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9285B-312B-017A-6C9C-7C02BB9C04AC}"/>
              </a:ext>
            </a:extLst>
          </p:cNvPr>
          <p:cNvPicPr>
            <a:picLocks noChangeAspect="1"/>
          </p:cNvPicPr>
          <p:nvPr/>
        </p:nvPicPr>
        <p:blipFill>
          <a:blip r:embed="rId2"/>
          <a:stretch>
            <a:fillRect/>
          </a:stretch>
        </p:blipFill>
        <p:spPr>
          <a:xfrm>
            <a:off x="4325420" y="171757"/>
            <a:ext cx="3863083" cy="6222511"/>
          </a:xfrm>
          <a:prstGeom prst="rect">
            <a:avLst/>
          </a:prstGeom>
        </p:spPr>
      </p:pic>
      <p:sp>
        <p:nvSpPr>
          <p:cNvPr id="4" name="TextBox 3">
            <a:extLst>
              <a:ext uri="{FF2B5EF4-FFF2-40B4-BE49-F238E27FC236}">
                <a16:creationId xmlns:a16="http://schemas.microsoft.com/office/drawing/2014/main" id="{F14E1561-7095-3002-01FB-BE23935E8C3B}"/>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23439125-BA39-F9A5-B95C-CB757CF1D1BF}"/>
              </a:ext>
            </a:extLst>
          </p:cNvPr>
          <p:cNvSpPr txBox="1"/>
          <p:nvPr/>
        </p:nvSpPr>
        <p:spPr>
          <a:xfrm>
            <a:off x="4325420" y="94400"/>
            <a:ext cx="2277882" cy="369332"/>
          </a:xfrm>
          <a:prstGeom prst="rect">
            <a:avLst/>
          </a:prstGeom>
          <a:solidFill>
            <a:schemeClr val="bg1"/>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16AE7C24-E0D4-B312-FAC4-F01861291C73}"/>
              </a:ext>
            </a:extLst>
          </p:cNvPr>
          <p:cNvSpPr txBox="1"/>
          <p:nvPr/>
        </p:nvSpPr>
        <p:spPr>
          <a:xfrm>
            <a:off x="4325420" y="2205197"/>
            <a:ext cx="2277882" cy="36933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3F13B3AA-F64E-B9E3-30BF-F2169002EC08}"/>
              </a:ext>
            </a:extLst>
          </p:cNvPr>
          <p:cNvSpPr txBox="1"/>
          <p:nvPr/>
        </p:nvSpPr>
        <p:spPr>
          <a:xfrm>
            <a:off x="4308466" y="4251642"/>
            <a:ext cx="2277882"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6223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FA69C4-8E8C-DB65-E0A9-FFBAA5D58191}"/>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8F4544DC-C5F5-B444-22A5-ABCD156602E7}"/>
              </a:ext>
            </a:extLst>
          </p:cNvPr>
          <p:cNvSpPr txBox="1"/>
          <p:nvPr/>
        </p:nvSpPr>
        <p:spPr>
          <a:xfrm>
            <a:off x="3421294" y="631813"/>
            <a:ext cx="4500081" cy="584775"/>
          </a:xfrm>
          <a:prstGeom prst="rect">
            <a:avLst/>
          </a:prstGeom>
          <a:noFill/>
        </p:spPr>
        <p:txBody>
          <a:bodyPr wrap="square" rtlCol="0">
            <a:spAutoFit/>
          </a:bodyPr>
          <a:lstStyle/>
          <a:p>
            <a:r>
              <a:rPr lang="en-GB" sz="3200" b="1" dirty="0"/>
              <a:t>What are the Challenges?</a:t>
            </a:r>
          </a:p>
        </p:txBody>
      </p:sp>
      <p:sp>
        <p:nvSpPr>
          <p:cNvPr id="5" name="TextBox 4">
            <a:extLst>
              <a:ext uri="{FF2B5EF4-FFF2-40B4-BE49-F238E27FC236}">
                <a16:creationId xmlns:a16="http://schemas.microsoft.com/office/drawing/2014/main" id="{8BD10133-E017-CE41-510C-EA0CD09B9B76}"/>
              </a:ext>
            </a:extLst>
          </p:cNvPr>
          <p:cNvSpPr txBox="1"/>
          <p:nvPr/>
        </p:nvSpPr>
        <p:spPr>
          <a:xfrm>
            <a:off x="1014984" y="1646356"/>
            <a:ext cx="9738360" cy="5078313"/>
          </a:xfrm>
          <a:prstGeom prst="rect">
            <a:avLst/>
          </a:prstGeom>
          <a:noFill/>
        </p:spPr>
        <p:txBody>
          <a:bodyPr wrap="square" rtlCol="0">
            <a:spAutoFit/>
          </a:bodyPr>
          <a:lstStyle/>
          <a:p>
            <a:pPr marL="285750" indent="-285750">
              <a:buFont typeface="Arial" panose="020B0604020202020204" pitchFamily="34" charset="0"/>
              <a:buChar char="•"/>
            </a:pPr>
            <a:r>
              <a:rPr lang="en-GB" dirty="0"/>
              <a:t>Access to open Access AI tools such as Chat GPT, Co-Pilot, allied to proliferation of Social media channels can pose threats to maintaining Assessment and Test Integrity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These technologies offer limitless language learning and practice opportunities for test takers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However, they may invalidate the true and accurate measurement test takers language proficiency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What are the most valuable writing skills for the 21</a:t>
            </a:r>
            <a:r>
              <a:rPr lang="en-GB" baseline="30000" dirty="0"/>
              <a:t>st</a:t>
            </a:r>
            <a:r>
              <a:rPr lang="en-GB" dirty="0"/>
              <a:t> century?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Are there specific problems/issues in the NATO context?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Specifically for NATO?</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 terms of size and scale, what are the options for Digital assessments?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 can Paper and Computer-based tests be equally comparable, valid and reliable?</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56895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7AEDBE-BE46-C767-692A-588CD2CBA728}"/>
              </a:ext>
            </a:extLst>
          </p:cNvPr>
          <p:cNvPicPr>
            <a:picLocks noChangeAspect="1"/>
          </p:cNvPicPr>
          <p:nvPr/>
        </p:nvPicPr>
        <p:blipFill>
          <a:blip r:embed="rId2"/>
          <a:stretch>
            <a:fillRect/>
          </a:stretch>
        </p:blipFill>
        <p:spPr>
          <a:xfrm>
            <a:off x="1385298" y="616127"/>
            <a:ext cx="9772437" cy="4592603"/>
          </a:xfrm>
          <a:prstGeom prst="rect">
            <a:avLst/>
          </a:prstGeom>
        </p:spPr>
      </p:pic>
      <p:sp>
        <p:nvSpPr>
          <p:cNvPr id="5" name="TextBox 4">
            <a:extLst>
              <a:ext uri="{FF2B5EF4-FFF2-40B4-BE49-F238E27FC236}">
                <a16:creationId xmlns:a16="http://schemas.microsoft.com/office/drawing/2014/main" id="{34DD093F-B7A9-F288-7A82-9D2084B4F075}"/>
              </a:ext>
            </a:extLst>
          </p:cNvPr>
          <p:cNvSpPr txBox="1"/>
          <p:nvPr/>
        </p:nvSpPr>
        <p:spPr>
          <a:xfrm>
            <a:off x="594187" y="5322686"/>
            <a:ext cx="11003623" cy="646331"/>
          </a:xfrm>
          <a:prstGeom prst="rect">
            <a:avLst/>
          </a:prstGeom>
          <a:noFill/>
        </p:spPr>
        <p:txBody>
          <a:bodyPr wrap="square">
            <a:spAutoFit/>
          </a:bodyPr>
          <a:lstStyle/>
          <a:p>
            <a:r>
              <a:rPr lang="en-GB" b="0" i="0" dirty="0">
                <a:solidFill>
                  <a:srgbClr val="333333"/>
                </a:solidFill>
                <a:effectLst/>
                <a:latin typeface="Open Sans" panose="020B0606030504020204" pitchFamily="34" charset="0"/>
              </a:rPr>
              <a:t>You have twenty minutes to answer the following question.  You can refer to the article as you write your essay.  You may not listen to the lecture again.</a:t>
            </a:r>
            <a:endParaRPr lang="en-GB" dirty="0"/>
          </a:p>
        </p:txBody>
      </p:sp>
      <p:sp>
        <p:nvSpPr>
          <p:cNvPr id="7" name="TextBox 6">
            <a:extLst>
              <a:ext uri="{FF2B5EF4-FFF2-40B4-BE49-F238E27FC236}">
                <a16:creationId xmlns:a16="http://schemas.microsoft.com/office/drawing/2014/main" id="{F7DBB33F-9EB7-6CEB-E6A9-00D992A48DC9}"/>
              </a:ext>
            </a:extLst>
          </p:cNvPr>
          <p:cNvSpPr txBox="1"/>
          <p:nvPr/>
        </p:nvSpPr>
        <p:spPr>
          <a:xfrm>
            <a:off x="493160" y="6082973"/>
            <a:ext cx="11568701" cy="646331"/>
          </a:xfrm>
          <a:prstGeom prst="rect">
            <a:avLst/>
          </a:prstGeom>
          <a:noFill/>
        </p:spPr>
        <p:txBody>
          <a:bodyPr wrap="square">
            <a:spAutoFit/>
          </a:bodyPr>
          <a:lstStyle/>
          <a:p>
            <a:r>
              <a:rPr lang="en-GB" b="1" i="0" dirty="0">
                <a:solidFill>
                  <a:srgbClr val="333333"/>
                </a:solidFill>
                <a:effectLst/>
                <a:latin typeface="Open Sans" panose="020B0606030504020204" pitchFamily="34" charset="0"/>
              </a:rPr>
              <a:t>Summarize the points made in the lecture, being sure to explain how they oppose specific points made in the reading passage.</a:t>
            </a:r>
            <a:endParaRPr lang="en-GB" dirty="0"/>
          </a:p>
        </p:txBody>
      </p:sp>
      <p:sp>
        <p:nvSpPr>
          <p:cNvPr id="9" name="TextBox 8">
            <a:extLst>
              <a:ext uri="{FF2B5EF4-FFF2-40B4-BE49-F238E27FC236}">
                <a16:creationId xmlns:a16="http://schemas.microsoft.com/office/drawing/2014/main" id="{C568C897-9EC8-A731-FFAD-E7439080202A}"/>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A5E2AB6-8335-1DF4-F960-4E59A6151FBE}"/>
              </a:ext>
            </a:extLst>
          </p:cNvPr>
          <p:cNvSpPr txBox="1"/>
          <p:nvPr/>
        </p:nvSpPr>
        <p:spPr>
          <a:xfrm>
            <a:off x="9703969" y="185429"/>
            <a:ext cx="1893841" cy="523220"/>
          </a:xfrm>
          <a:prstGeom prst="rect">
            <a:avLst/>
          </a:prstGeom>
          <a:noFill/>
        </p:spPr>
        <p:txBody>
          <a:bodyPr wrap="square" rtlCol="0">
            <a:spAutoFit/>
          </a:bodyPr>
          <a:lstStyle/>
          <a:p>
            <a:r>
              <a:rPr lang="en-GB" sz="2800" b="1" dirty="0"/>
              <a:t>TASK 7</a:t>
            </a:r>
          </a:p>
        </p:txBody>
      </p:sp>
    </p:spTree>
    <p:extLst>
      <p:ext uri="{BB962C8B-B14F-4D97-AF65-F5344CB8AC3E}">
        <p14:creationId xmlns:p14="http://schemas.microsoft.com/office/powerpoint/2010/main" val="51208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4320CA-9CA8-F200-96AB-FFBA81AC6FDC}"/>
              </a:ext>
            </a:extLst>
          </p:cNvPr>
          <p:cNvPicPr>
            <a:picLocks noChangeAspect="1"/>
          </p:cNvPicPr>
          <p:nvPr/>
        </p:nvPicPr>
        <p:blipFill>
          <a:blip r:embed="rId2"/>
          <a:stretch>
            <a:fillRect/>
          </a:stretch>
        </p:blipFill>
        <p:spPr>
          <a:xfrm>
            <a:off x="418808" y="742563"/>
            <a:ext cx="11354384" cy="2590933"/>
          </a:xfrm>
          <a:prstGeom prst="rect">
            <a:avLst/>
          </a:prstGeom>
        </p:spPr>
      </p:pic>
      <p:pic>
        <p:nvPicPr>
          <p:cNvPr id="5" name="Picture 4">
            <a:extLst>
              <a:ext uri="{FF2B5EF4-FFF2-40B4-BE49-F238E27FC236}">
                <a16:creationId xmlns:a16="http://schemas.microsoft.com/office/drawing/2014/main" id="{5443420F-F6E6-5EDC-0186-83420ED042FF}"/>
              </a:ext>
            </a:extLst>
          </p:cNvPr>
          <p:cNvPicPr>
            <a:picLocks noChangeAspect="1"/>
          </p:cNvPicPr>
          <p:nvPr/>
        </p:nvPicPr>
        <p:blipFill>
          <a:blip r:embed="rId3"/>
          <a:stretch>
            <a:fillRect/>
          </a:stretch>
        </p:blipFill>
        <p:spPr>
          <a:xfrm>
            <a:off x="551380" y="3822969"/>
            <a:ext cx="11074969" cy="2292468"/>
          </a:xfrm>
          <a:prstGeom prst="rect">
            <a:avLst/>
          </a:prstGeom>
        </p:spPr>
      </p:pic>
      <p:sp>
        <p:nvSpPr>
          <p:cNvPr id="6" name="TextBox 5">
            <a:extLst>
              <a:ext uri="{FF2B5EF4-FFF2-40B4-BE49-F238E27FC236}">
                <a16:creationId xmlns:a16="http://schemas.microsoft.com/office/drawing/2014/main" id="{353BEEE7-6ACC-8571-7605-55BC33652DDA}"/>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1075A98-871E-84CD-C8CC-A2F31754308D}"/>
              </a:ext>
            </a:extLst>
          </p:cNvPr>
          <p:cNvSpPr txBox="1"/>
          <p:nvPr/>
        </p:nvSpPr>
        <p:spPr>
          <a:xfrm>
            <a:off x="9010435" y="172318"/>
            <a:ext cx="1893841" cy="523220"/>
          </a:xfrm>
          <a:prstGeom prst="rect">
            <a:avLst/>
          </a:prstGeom>
          <a:noFill/>
        </p:spPr>
        <p:txBody>
          <a:bodyPr wrap="square" rtlCol="0">
            <a:spAutoFit/>
          </a:bodyPr>
          <a:lstStyle/>
          <a:p>
            <a:r>
              <a:rPr lang="en-GB" sz="2800" b="1" dirty="0"/>
              <a:t>TASK 8</a:t>
            </a:r>
          </a:p>
        </p:txBody>
      </p:sp>
    </p:spTree>
    <p:extLst>
      <p:ext uri="{BB962C8B-B14F-4D97-AF65-F5344CB8AC3E}">
        <p14:creationId xmlns:p14="http://schemas.microsoft.com/office/powerpoint/2010/main" val="278058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6F492-5975-D931-F2C9-B9961EB882AA}"/>
              </a:ext>
            </a:extLst>
          </p:cNvPr>
          <p:cNvPicPr>
            <a:picLocks noChangeAspect="1"/>
          </p:cNvPicPr>
          <p:nvPr/>
        </p:nvPicPr>
        <p:blipFill>
          <a:blip r:embed="rId2"/>
          <a:stretch>
            <a:fillRect/>
          </a:stretch>
        </p:blipFill>
        <p:spPr>
          <a:xfrm>
            <a:off x="894561" y="1093089"/>
            <a:ext cx="10542131" cy="3721456"/>
          </a:xfrm>
          <a:prstGeom prst="rect">
            <a:avLst/>
          </a:prstGeom>
        </p:spPr>
      </p:pic>
      <p:sp>
        <p:nvSpPr>
          <p:cNvPr id="4" name="TextBox 3">
            <a:extLst>
              <a:ext uri="{FF2B5EF4-FFF2-40B4-BE49-F238E27FC236}">
                <a16:creationId xmlns:a16="http://schemas.microsoft.com/office/drawing/2014/main" id="{3E115A4E-9543-C818-2B64-D2DC3ACE3E18}"/>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A693D9EB-D65C-6F9D-47E3-C4CBF01BEAC2}"/>
              </a:ext>
            </a:extLst>
          </p:cNvPr>
          <p:cNvSpPr txBox="1"/>
          <p:nvPr/>
        </p:nvSpPr>
        <p:spPr>
          <a:xfrm>
            <a:off x="9010435" y="172318"/>
            <a:ext cx="1893841" cy="523220"/>
          </a:xfrm>
          <a:prstGeom prst="rect">
            <a:avLst/>
          </a:prstGeom>
          <a:noFill/>
        </p:spPr>
        <p:txBody>
          <a:bodyPr wrap="square" rtlCol="0">
            <a:spAutoFit/>
          </a:bodyPr>
          <a:lstStyle/>
          <a:p>
            <a:r>
              <a:rPr lang="en-GB" sz="2800" b="1" dirty="0"/>
              <a:t>TASK 8</a:t>
            </a:r>
          </a:p>
        </p:txBody>
      </p:sp>
      <p:pic>
        <p:nvPicPr>
          <p:cNvPr id="6" name="Picture 5">
            <a:extLst>
              <a:ext uri="{FF2B5EF4-FFF2-40B4-BE49-F238E27FC236}">
                <a16:creationId xmlns:a16="http://schemas.microsoft.com/office/drawing/2014/main" id="{B1789BFE-5D64-0A22-007D-4BC131EEC7F8}"/>
              </a:ext>
            </a:extLst>
          </p:cNvPr>
          <p:cNvPicPr>
            <a:picLocks noChangeAspect="1"/>
          </p:cNvPicPr>
          <p:nvPr/>
        </p:nvPicPr>
        <p:blipFill>
          <a:blip r:embed="rId3"/>
          <a:stretch>
            <a:fillRect/>
          </a:stretch>
        </p:blipFill>
        <p:spPr>
          <a:xfrm>
            <a:off x="894561" y="4814545"/>
            <a:ext cx="10897160" cy="977950"/>
          </a:xfrm>
          <a:prstGeom prst="rect">
            <a:avLst/>
          </a:prstGeom>
        </p:spPr>
      </p:pic>
    </p:spTree>
    <p:extLst>
      <p:ext uri="{BB962C8B-B14F-4D97-AF65-F5344CB8AC3E}">
        <p14:creationId xmlns:p14="http://schemas.microsoft.com/office/powerpoint/2010/main" val="3053902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2B394-D0BE-7A73-0518-2FFE58687622}"/>
              </a:ext>
            </a:extLst>
          </p:cNvPr>
          <p:cNvPicPr>
            <a:picLocks noChangeAspect="1"/>
          </p:cNvPicPr>
          <p:nvPr/>
        </p:nvPicPr>
        <p:blipFill>
          <a:blip r:embed="rId2"/>
          <a:stretch>
            <a:fillRect/>
          </a:stretch>
        </p:blipFill>
        <p:spPr>
          <a:xfrm>
            <a:off x="1523765" y="923796"/>
            <a:ext cx="9144470" cy="5010407"/>
          </a:xfrm>
          <a:prstGeom prst="rect">
            <a:avLst/>
          </a:prstGeom>
        </p:spPr>
      </p:pic>
      <p:sp>
        <p:nvSpPr>
          <p:cNvPr id="5" name="TextBox 4">
            <a:extLst>
              <a:ext uri="{FF2B5EF4-FFF2-40B4-BE49-F238E27FC236}">
                <a16:creationId xmlns:a16="http://schemas.microsoft.com/office/drawing/2014/main" id="{D9DA0D2E-C928-F52C-B77F-643C5CE049EF}"/>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26D1EEEC-9268-2CBF-B69A-C9C2BFC080BF}"/>
              </a:ext>
            </a:extLst>
          </p:cNvPr>
          <p:cNvSpPr txBox="1"/>
          <p:nvPr/>
        </p:nvSpPr>
        <p:spPr>
          <a:xfrm>
            <a:off x="9010435" y="172318"/>
            <a:ext cx="1893841" cy="523220"/>
          </a:xfrm>
          <a:prstGeom prst="rect">
            <a:avLst/>
          </a:prstGeom>
          <a:noFill/>
        </p:spPr>
        <p:txBody>
          <a:bodyPr wrap="square" rtlCol="0">
            <a:spAutoFit/>
          </a:bodyPr>
          <a:lstStyle/>
          <a:p>
            <a:r>
              <a:rPr lang="en-GB" sz="2800" b="1" dirty="0"/>
              <a:t>TASK 9</a:t>
            </a:r>
          </a:p>
        </p:txBody>
      </p:sp>
    </p:spTree>
    <p:extLst>
      <p:ext uri="{BB962C8B-B14F-4D97-AF65-F5344CB8AC3E}">
        <p14:creationId xmlns:p14="http://schemas.microsoft.com/office/powerpoint/2010/main" val="230952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75B84-628A-6F8A-A925-1CFCA664C92C}"/>
              </a:ext>
            </a:extLst>
          </p:cNvPr>
          <p:cNvPicPr>
            <a:picLocks noChangeAspect="1"/>
          </p:cNvPicPr>
          <p:nvPr/>
        </p:nvPicPr>
        <p:blipFill>
          <a:blip r:embed="rId2"/>
          <a:stretch>
            <a:fillRect/>
          </a:stretch>
        </p:blipFill>
        <p:spPr>
          <a:xfrm>
            <a:off x="1463437" y="1053978"/>
            <a:ext cx="9265126" cy="4750044"/>
          </a:xfrm>
          <a:prstGeom prst="rect">
            <a:avLst/>
          </a:prstGeom>
        </p:spPr>
      </p:pic>
      <p:sp>
        <p:nvSpPr>
          <p:cNvPr id="4" name="TextBox 3">
            <a:extLst>
              <a:ext uri="{FF2B5EF4-FFF2-40B4-BE49-F238E27FC236}">
                <a16:creationId xmlns:a16="http://schemas.microsoft.com/office/drawing/2014/main" id="{B1AB5031-47D6-655F-20C6-5558722D2C4C}"/>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33A3E115-4281-018D-4A24-B9783946EE61}"/>
              </a:ext>
            </a:extLst>
          </p:cNvPr>
          <p:cNvSpPr txBox="1"/>
          <p:nvPr/>
        </p:nvSpPr>
        <p:spPr>
          <a:xfrm>
            <a:off x="9010435" y="172318"/>
            <a:ext cx="1893841" cy="523220"/>
          </a:xfrm>
          <a:prstGeom prst="rect">
            <a:avLst/>
          </a:prstGeom>
          <a:noFill/>
        </p:spPr>
        <p:txBody>
          <a:bodyPr wrap="square" rtlCol="0">
            <a:spAutoFit/>
          </a:bodyPr>
          <a:lstStyle/>
          <a:p>
            <a:r>
              <a:rPr lang="en-GB" sz="2800" b="1" dirty="0"/>
              <a:t>TASK 10</a:t>
            </a:r>
          </a:p>
        </p:txBody>
      </p:sp>
    </p:spTree>
    <p:extLst>
      <p:ext uri="{BB962C8B-B14F-4D97-AF65-F5344CB8AC3E}">
        <p14:creationId xmlns:p14="http://schemas.microsoft.com/office/powerpoint/2010/main" val="351774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ELPIP Writing score chart">
            <a:extLst>
              <a:ext uri="{FF2B5EF4-FFF2-40B4-BE49-F238E27FC236}">
                <a16:creationId xmlns:a16="http://schemas.microsoft.com/office/drawing/2014/main" id="{8EA2A921-86A2-F523-D991-23062B29F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344" y="91001"/>
            <a:ext cx="49773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7F30A4-DCD8-0198-8DEB-2356F5955084}"/>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Tree>
    <p:extLst>
      <p:ext uri="{BB962C8B-B14F-4D97-AF65-F5344CB8AC3E}">
        <p14:creationId xmlns:p14="http://schemas.microsoft.com/office/powerpoint/2010/main" val="3832264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E11909-CD13-AA8A-69D5-8844305F47C4}"/>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CD1C52DA-5308-4E04-7C55-7DFC1E0E6C83}"/>
              </a:ext>
            </a:extLst>
          </p:cNvPr>
          <p:cNvSpPr txBox="1"/>
          <p:nvPr/>
        </p:nvSpPr>
        <p:spPr>
          <a:xfrm>
            <a:off x="9010435" y="172318"/>
            <a:ext cx="1893841" cy="523220"/>
          </a:xfrm>
          <a:prstGeom prst="rect">
            <a:avLst/>
          </a:prstGeom>
          <a:noFill/>
        </p:spPr>
        <p:txBody>
          <a:bodyPr wrap="square" rtlCol="0">
            <a:spAutoFit/>
          </a:bodyPr>
          <a:lstStyle/>
          <a:p>
            <a:r>
              <a:rPr lang="en-GB" sz="2800" b="1" dirty="0"/>
              <a:t>TASK 11</a:t>
            </a:r>
          </a:p>
        </p:txBody>
      </p:sp>
      <p:pic>
        <p:nvPicPr>
          <p:cNvPr id="13" name="Picture 12" descr="A screenshot of a test&#10;&#10;AI-generated content may be incorrect.">
            <a:extLst>
              <a:ext uri="{FF2B5EF4-FFF2-40B4-BE49-F238E27FC236}">
                <a16:creationId xmlns:a16="http://schemas.microsoft.com/office/drawing/2014/main" id="{5473A344-4BF1-DDBF-20BE-B6D6CF975AC2}"/>
              </a:ext>
            </a:extLst>
          </p:cNvPr>
          <p:cNvPicPr>
            <a:picLocks noChangeAspect="1"/>
          </p:cNvPicPr>
          <p:nvPr/>
        </p:nvPicPr>
        <p:blipFill>
          <a:blip r:embed="rId2">
            <a:extLst>
              <a:ext uri="{28A0092B-C50C-407E-A947-70E740481C1C}">
                <a14:useLocalDpi xmlns:a14="http://schemas.microsoft.com/office/drawing/2010/main" val="0"/>
              </a:ext>
            </a:extLst>
          </a:blip>
          <a:srcRect l="21926" t="14" r="21326" b="-1"/>
          <a:stretch>
            <a:fillRect/>
          </a:stretch>
        </p:blipFill>
        <p:spPr>
          <a:xfrm>
            <a:off x="1381874" y="695538"/>
            <a:ext cx="4289471" cy="5668390"/>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AC529A68-6C23-2B83-92F2-1D5132A03B97}"/>
              </a:ext>
            </a:extLst>
          </p:cNvPr>
          <p:cNvPicPr>
            <a:picLocks noChangeAspect="1"/>
          </p:cNvPicPr>
          <p:nvPr/>
        </p:nvPicPr>
        <p:blipFill>
          <a:blip r:embed="rId3">
            <a:extLst>
              <a:ext uri="{28A0092B-C50C-407E-A947-70E740481C1C}">
                <a14:useLocalDpi xmlns:a14="http://schemas.microsoft.com/office/drawing/2010/main" val="0"/>
              </a:ext>
            </a:extLst>
          </a:blip>
          <a:srcRect l="23053" t="4301" r="23854" b="7494"/>
          <a:stretch>
            <a:fillRect/>
          </a:stretch>
        </p:blipFill>
        <p:spPr>
          <a:xfrm>
            <a:off x="6793992" y="882295"/>
            <a:ext cx="4016134" cy="5014495"/>
          </a:xfrm>
          <a:prstGeom prst="rect">
            <a:avLst/>
          </a:prstGeom>
        </p:spPr>
      </p:pic>
    </p:spTree>
    <p:extLst>
      <p:ext uri="{BB962C8B-B14F-4D97-AF65-F5344CB8AC3E}">
        <p14:creationId xmlns:p14="http://schemas.microsoft.com/office/powerpoint/2010/main" val="3251628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8491CD-353B-AE8B-1CAD-B692F8BA0DDC}"/>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E58E089C-6E82-9214-C4FF-99C719BF46AE}"/>
              </a:ext>
            </a:extLst>
          </p:cNvPr>
          <p:cNvSpPr txBox="1"/>
          <p:nvPr/>
        </p:nvSpPr>
        <p:spPr>
          <a:xfrm>
            <a:off x="9010435" y="172318"/>
            <a:ext cx="1893841" cy="523220"/>
          </a:xfrm>
          <a:prstGeom prst="rect">
            <a:avLst/>
          </a:prstGeom>
          <a:noFill/>
        </p:spPr>
        <p:txBody>
          <a:bodyPr wrap="square" rtlCol="0">
            <a:spAutoFit/>
          </a:bodyPr>
          <a:lstStyle/>
          <a:p>
            <a:r>
              <a:rPr lang="en-GB" sz="2800" b="1" dirty="0"/>
              <a:t>TASK 12</a:t>
            </a:r>
          </a:p>
        </p:txBody>
      </p:sp>
      <p:pic>
        <p:nvPicPr>
          <p:cNvPr id="15" name="Picture 14" descr="A screenshot of a computer&#10;&#10;AI-generated content may be incorrect.">
            <a:extLst>
              <a:ext uri="{FF2B5EF4-FFF2-40B4-BE49-F238E27FC236}">
                <a16:creationId xmlns:a16="http://schemas.microsoft.com/office/drawing/2014/main" id="{A5FCCABB-ECB7-BD86-5422-355905DBC776}"/>
              </a:ext>
            </a:extLst>
          </p:cNvPr>
          <p:cNvPicPr>
            <a:picLocks noChangeAspect="1"/>
          </p:cNvPicPr>
          <p:nvPr/>
        </p:nvPicPr>
        <p:blipFill>
          <a:blip r:embed="rId2">
            <a:extLst>
              <a:ext uri="{28A0092B-C50C-407E-A947-70E740481C1C}">
                <a14:useLocalDpi xmlns:a14="http://schemas.microsoft.com/office/drawing/2010/main" val="0"/>
              </a:ext>
            </a:extLst>
          </a:blip>
          <a:srcRect l="26350" t="4021" r="20288" b="63179"/>
          <a:stretch>
            <a:fillRect/>
          </a:stretch>
        </p:blipFill>
        <p:spPr>
          <a:xfrm>
            <a:off x="4160520" y="3283206"/>
            <a:ext cx="6464808" cy="2978170"/>
          </a:xfrm>
          <a:prstGeom prst="rect">
            <a:avLst/>
          </a:prstGeom>
        </p:spPr>
      </p:pic>
      <p:pic>
        <p:nvPicPr>
          <p:cNvPr id="17" name="Picture 16" descr="A screenshot of a computer&#10;&#10;AI-generated content may be incorrect.">
            <a:extLst>
              <a:ext uri="{FF2B5EF4-FFF2-40B4-BE49-F238E27FC236}">
                <a16:creationId xmlns:a16="http://schemas.microsoft.com/office/drawing/2014/main" id="{78C6EF2D-ED9E-3339-6858-ECE54BA899AD}"/>
              </a:ext>
            </a:extLst>
          </p:cNvPr>
          <p:cNvPicPr>
            <a:picLocks noChangeAspect="1"/>
          </p:cNvPicPr>
          <p:nvPr/>
        </p:nvPicPr>
        <p:blipFill>
          <a:blip r:embed="rId3">
            <a:extLst>
              <a:ext uri="{28A0092B-C50C-407E-A947-70E740481C1C}">
                <a14:useLocalDpi xmlns:a14="http://schemas.microsoft.com/office/drawing/2010/main" val="0"/>
              </a:ext>
            </a:extLst>
          </a:blip>
          <a:srcRect l="23319" t="4000" r="23685" b="66933"/>
          <a:stretch>
            <a:fillRect/>
          </a:stretch>
        </p:blipFill>
        <p:spPr>
          <a:xfrm>
            <a:off x="1287724" y="458281"/>
            <a:ext cx="6292652" cy="2586671"/>
          </a:xfrm>
          <a:prstGeom prst="rect">
            <a:avLst/>
          </a:prstGeom>
        </p:spPr>
      </p:pic>
    </p:spTree>
    <p:extLst>
      <p:ext uri="{BB962C8B-B14F-4D97-AF65-F5344CB8AC3E}">
        <p14:creationId xmlns:p14="http://schemas.microsoft.com/office/powerpoint/2010/main" val="235986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30907-F39A-8A4C-E7A5-E272A8CC18A1}"/>
              </a:ext>
            </a:extLst>
          </p:cNvPr>
          <p:cNvPicPr>
            <a:picLocks noChangeAspect="1"/>
          </p:cNvPicPr>
          <p:nvPr/>
        </p:nvPicPr>
        <p:blipFill>
          <a:blip r:embed="rId3"/>
          <a:stretch>
            <a:fillRect/>
          </a:stretch>
        </p:blipFill>
        <p:spPr>
          <a:xfrm>
            <a:off x="1283950" y="1207429"/>
            <a:ext cx="4311872" cy="4045158"/>
          </a:xfrm>
          <a:prstGeom prst="rect">
            <a:avLst/>
          </a:prstGeom>
        </p:spPr>
      </p:pic>
      <p:pic>
        <p:nvPicPr>
          <p:cNvPr id="5" name="Picture 4">
            <a:extLst>
              <a:ext uri="{FF2B5EF4-FFF2-40B4-BE49-F238E27FC236}">
                <a16:creationId xmlns:a16="http://schemas.microsoft.com/office/drawing/2014/main" id="{7CC902B0-A79E-57F7-9F59-190DAC7487F7}"/>
              </a:ext>
            </a:extLst>
          </p:cNvPr>
          <p:cNvPicPr>
            <a:picLocks noChangeAspect="1"/>
          </p:cNvPicPr>
          <p:nvPr/>
        </p:nvPicPr>
        <p:blipFill>
          <a:blip r:embed="rId4"/>
          <a:stretch>
            <a:fillRect/>
          </a:stretch>
        </p:blipFill>
        <p:spPr>
          <a:xfrm>
            <a:off x="5967034" y="921822"/>
            <a:ext cx="5847301" cy="4470069"/>
          </a:xfrm>
          <a:prstGeom prst="rect">
            <a:avLst/>
          </a:prstGeom>
        </p:spPr>
      </p:pic>
      <p:sp>
        <p:nvSpPr>
          <p:cNvPr id="2" name="TextBox 1">
            <a:extLst>
              <a:ext uri="{FF2B5EF4-FFF2-40B4-BE49-F238E27FC236}">
                <a16:creationId xmlns:a16="http://schemas.microsoft.com/office/drawing/2014/main" id="{C77210E7-0A94-BAB0-659E-941F78D8955E}"/>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3C88F019-53DC-857B-CFA7-8A646B93F64A}"/>
              </a:ext>
            </a:extLst>
          </p:cNvPr>
          <p:cNvSpPr txBox="1"/>
          <p:nvPr/>
        </p:nvSpPr>
        <p:spPr>
          <a:xfrm>
            <a:off x="1353312" y="921822"/>
            <a:ext cx="4242510" cy="2964378"/>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8B9286C9-0D38-9402-00C2-CB48660E92CF}"/>
              </a:ext>
            </a:extLst>
          </p:cNvPr>
          <p:cNvSpPr txBox="1"/>
          <p:nvPr/>
        </p:nvSpPr>
        <p:spPr>
          <a:xfrm>
            <a:off x="3429000" y="3822192"/>
            <a:ext cx="2166822" cy="1357244"/>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492394F8-D67A-8800-C124-9D660327CEC8}"/>
              </a:ext>
            </a:extLst>
          </p:cNvPr>
          <p:cNvPicPr>
            <a:picLocks noChangeAspect="1"/>
          </p:cNvPicPr>
          <p:nvPr/>
        </p:nvPicPr>
        <p:blipFill>
          <a:blip r:embed="rId5"/>
          <a:stretch>
            <a:fillRect/>
          </a:stretch>
        </p:blipFill>
        <p:spPr>
          <a:xfrm>
            <a:off x="1211008" y="1468251"/>
            <a:ext cx="3867192" cy="2353941"/>
          </a:xfrm>
          <a:prstGeom prst="rect">
            <a:avLst/>
          </a:prstGeom>
        </p:spPr>
      </p:pic>
      <p:sp>
        <p:nvSpPr>
          <p:cNvPr id="9" name="TextBox 8">
            <a:extLst>
              <a:ext uri="{FF2B5EF4-FFF2-40B4-BE49-F238E27FC236}">
                <a16:creationId xmlns:a16="http://schemas.microsoft.com/office/drawing/2014/main" id="{CF77BFAD-90C8-DBAB-858E-F3E7A7848E27}"/>
              </a:ext>
            </a:extLst>
          </p:cNvPr>
          <p:cNvSpPr txBox="1"/>
          <p:nvPr/>
        </p:nvSpPr>
        <p:spPr>
          <a:xfrm>
            <a:off x="1353312" y="3822192"/>
            <a:ext cx="1936177" cy="13572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029642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A0FAA-5B6A-3A37-B05D-808F0DD794F7}"/>
              </a:ext>
            </a:extLst>
          </p:cNvPr>
          <p:cNvPicPr>
            <a:picLocks noChangeAspect="1"/>
          </p:cNvPicPr>
          <p:nvPr/>
        </p:nvPicPr>
        <p:blipFill>
          <a:blip r:embed="rId2"/>
          <a:stretch>
            <a:fillRect/>
          </a:stretch>
        </p:blipFill>
        <p:spPr>
          <a:xfrm>
            <a:off x="6585857" y="89825"/>
            <a:ext cx="4977547" cy="6811718"/>
          </a:xfrm>
          <a:prstGeom prst="rect">
            <a:avLst/>
          </a:prstGeom>
        </p:spPr>
      </p:pic>
      <p:pic>
        <p:nvPicPr>
          <p:cNvPr id="5" name="Picture 4">
            <a:extLst>
              <a:ext uri="{FF2B5EF4-FFF2-40B4-BE49-F238E27FC236}">
                <a16:creationId xmlns:a16="http://schemas.microsoft.com/office/drawing/2014/main" id="{D22C4532-2B9C-FB54-B514-AA742B88D82E}"/>
              </a:ext>
            </a:extLst>
          </p:cNvPr>
          <p:cNvPicPr>
            <a:picLocks noChangeAspect="1"/>
          </p:cNvPicPr>
          <p:nvPr/>
        </p:nvPicPr>
        <p:blipFill>
          <a:blip r:embed="rId3"/>
          <a:stretch>
            <a:fillRect/>
          </a:stretch>
        </p:blipFill>
        <p:spPr>
          <a:xfrm>
            <a:off x="628596" y="859972"/>
            <a:ext cx="5499180" cy="2971800"/>
          </a:xfrm>
          <a:prstGeom prst="rect">
            <a:avLst/>
          </a:prstGeom>
        </p:spPr>
      </p:pic>
      <p:pic>
        <p:nvPicPr>
          <p:cNvPr id="7" name="Picture 6">
            <a:extLst>
              <a:ext uri="{FF2B5EF4-FFF2-40B4-BE49-F238E27FC236}">
                <a16:creationId xmlns:a16="http://schemas.microsoft.com/office/drawing/2014/main" id="{21EC8CC5-B73A-9457-D705-0E80BA494D18}"/>
              </a:ext>
            </a:extLst>
          </p:cNvPr>
          <p:cNvPicPr>
            <a:picLocks noChangeAspect="1"/>
          </p:cNvPicPr>
          <p:nvPr/>
        </p:nvPicPr>
        <p:blipFill>
          <a:blip r:embed="rId4"/>
          <a:stretch>
            <a:fillRect/>
          </a:stretch>
        </p:blipFill>
        <p:spPr>
          <a:xfrm>
            <a:off x="717399" y="3910182"/>
            <a:ext cx="5321573" cy="2216264"/>
          </a:xfrm>
          <a:prstGeom prst="rect">
            <a:avLst/>
          </a:prstGeom>
        </p:spPr>
      </p:pic>
      <p:sp>
        <p:nvSpPr>
          <p:cNvPr id="8" name="TextBox 7">
            <a:extLst>
              <a:ext uri="{FF2B5EF4-FFF2-40B4-BE49-F238E27FC236}">
                <a16:creationId xmlns:a16="http://schemas.microsoft.com/office/drawing/2014/main" id="{03FD4FA8-4AD2-0F47-70E9-051D60B8E41E}"/>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D8028388-A3F4-B3EF-589C-8C5F628377A2}"/>
              </a:ext>
            </a:extLst>
          </p:cNvPr>
          <p:cNvSpPr txBox="1"/>
          <p:nvPr/>
        </p:nvSpPr>
        <p:spPr>
          <a:xfrm>
            <a:off x="4335694" y="108593"/>
            <a:ext cx="1893841" cy="523220"/>
          </a:xfrm>
          <a:prstGeom prst="rect">
            <a:avLst/>
          </a:prstGeom>
          <a:noFill/>
        </p:spPr>
        <p:txBody>
          <a:bodyPr wrap="square" rtlCol="0">
            <a:spAutoFit/>
          </a:bodyPr>
          <a:lstStyle/>
          <a:p>
            <a:r>
              <a:rPr lang="en-GB" sz="2800" b="1" dirty="0"/>
              <a:t>TASK 13</a:t>
            </a:r>
          </a:p>
        </p:txBody>
      </p:sp>
    </p:spTree>
    <p:extLst>
      <p:ext uri="{BB962C8B-B14F-4D97-AF65-F5344CB8AC3E}">
        <p14:creationId xmlns:p14="http://schemas.microsoft.com/office/powerpoint/2010/main" val="1584474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F94C1E-C334-0641-CB8D-8C4C9E816E99}"/>
              </a:ext>
            </a:extLst>
          </p:cNvPr>
          <p:cNvSpPr>
            <a:spLocks noGrp="1"/>
          </p:cNvSpPr>
          <p:nvPr>
            <p:ph type="title"/>
          </p:nvPr>
        </p:nvSpPr>
        <p:spPr/>
        <p:txBody>
          <a:bodyPr/>
          <a:lstStyle/>
          <a:p>
            <a:r>
              <a:rPr lang="en-US" dirty="0">
                <a:cs typeface="Plus Jakarta Sans SemiBold"/>
              </a:rPr>
              <a:t>Item types and Skill Attributions</a:t>
            </a:r>
            <a:endParaRPr lang="en-US" dirty="0"/>
          </a:p>
        </p:txBody>
      </p:sp>
      <p:sp>
        <p:nvSpPr>
          <p:cNvPr id="2" name="Footer Placeholder 1">
            <a:extLst>
              <a:ext uri="{FF2B5EF4-FFF2-40B4-BE49-F238E27FC236}">
                <a16:creationId xmlns:a16="http://schemas.microsoft.com/office/drawing/2014/main" id="{78EF55EC-04E0-13D0-E114-D8FD5599E15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rPr>
              <a:t>Copyright 2025 Pearson. All rights reserved.</a:t>
            </a:r>
          </a:p>
        </p:txBody>
      </p:sp>
      <p:sp>
        <p:nvSpPr>
          <p:cNvPr id="3" name="Slide Number Placeholder 2">
            <a:extLst>
              <a:ext uri="{FF2B5EF4-FFF2-40B4-BE49-F238E27FC236}">
                <a16:creationId xmlns:a16="http://schemas.microsoft.com/office/drawing/2014/main" id="{E08BC101-14C7-4959-3A8C-4AB0D26A51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0D004D"/>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0D004D"/>
              </a:solidFill>
              <a:effectLst/>
              <a:uLnTx/>
              <a:uFillTx/>
              <a:latin typeface="Plus Jakarta Sans" panose="020B0604030504040204"/>
              <a:ea typeface="+mn-ea"/>
              <a:cs typeface="+mn-cs"/>
            </a:endParaRPr>
          </a:p>
        </p:txBody>
      </p:sp>
      <p:graphicFrame>
        <p:nvGraphicFramePr>
          <p:cNvPr id="9" name="Table 8">
            <a:extLst>
              <a:ext uri="{FF2B5EF4-FFF2-40B4-BE49-F238E27FC236}">
                <a16:creationId xmlns:a16="http://schemas.microsoft.com/office/drawing/2014/main" id="{9C4EC062-0F3F-9EF2-51D8-8C97AF9E83A8}"/>
              </a:ext>
            </a:extLst>
          </p:cNvPr>
          <p:cNvGraphicFramePr>
            <a:graphicFrameLocks noGrp="1"/>
          </p:cNvGraphicFramePr>
          <p:nvPr>
            <p:extLst>
              <p:ext uri="{D42A27DB-BD31-4B8C-83A1-F6EECF244321}">
                <p14:modId xmlns:p14="http://schemas.microsoft.com/office/powerpoint/2010/main" val="4109845783"/>
              </p:ext>
            </p:extLst>
          </p:nvPr>
        </p:nvGraphicFramePr>
        <p:xfrm>
          <a:off x="496633" y="1076319"/>
          <a:ext cx="6971718" cy="5669598"/>
        </p:xfrm>
        <a:graphic>
          <a:graphicData uri="http://schemas.openxmlformats.org/drawingml/2006/table">
            <a:tbl>
              <a:tblPr firstRow="1" bandRow="1">
                <a:tableStyleId>{21E4AEA4-8DFA-4A89-87EB-49C32662AFE0}</a:tableStyleId>
              </a:tblPr>
              <a:tblGrid>
                <a:gridCol w="1687705">
                  <a:extLst>
                    <a:ext uri="{9D8B030D-6E8A-4147-A177-3AD203B41FA5}">
                      <a16:colId xmlns:a16="http://schemas.microsoft.com/office/drawing/2014/main" val="3258602666"/>
                    </a:ext>
                  </a:extLst>
                </a:gridCol>
                <a:gridCol w="2152355">
                  <a:extLst>
                    <a:ext uri="{9D8B030D-6E8A-4147-A177-3AD203B41FA5}">
                      <a16:colId xmlns:a16="http://schemas.microsoft.com/office/drawing/2014/main" val="1774662014"/>
                    </a:ext>
                  </a:extLst>
                </a:gridCol>
                <a:gridCol w="654219">
                  <a:extLst>
                    <a:ext uri="{9D8B030D-6E8A-4147-A177-3AD203B41FA5}">
                      <a16:colId xmlns:a16="http://schemas.microsoft.com/office/drawing/2014/main" val="1613310753"/>
                    </a:ext>
                  </a:extLst>
                </a:gridCol>
                <a:gridCol w="809722">
                  <a:extLst>
                    <a:ext uri="{9D8B030D-6E8A-4147-A177-3AD203B41FA5}">
                      <a16:colId xmlns:a16="http://schemas.microsoft.com/office/drawing/2014/main" val="1445271124"/>
                    </a:ext>
                  </a:extLst>
                </a:gridCol>
                <a:gridCol w="942503">
                  <a:extLst>
                    <a:ext uri="{9D8B030D-6E8A-4147-A177-3AD203B41FA5}">
                      <a16:colId xmlns:a16="http://schemas.microsoft.com/office/drawing/2014/main" val="3553459284"/>
                    </a:ext>
                  </a:extLst>
                </a:gridCol>
                <a:gridCol w="725214">
                  <a:extLst>
                    <a:ext uri="{9D8B030D-6E8A-4147-A177-3AD203B41FA5}">
                      <a16:colId xmlns:a16="http://schemas.microsoft.com/office/drawing/2014/main" val="710251435"/>
                    </a:ext>
                  </a:extLst>
                </a:gridCol>
              </a:tblGrid>
              <a:tr h="0">
                <a:tc>
                  <a:txBody>
                    <a:bodyPr/>
                    <a:lstStyle/>
                    <a:p>
                      <a:pPr marL="0" algn="l" rtl="0" eaLnBrk="1" latinLnBrk="0" hangingPunct="1">
                        <a:lnSpc>
                          <a:spcPts val="900"/>
                        </a:lnSpc>
                        <a:buNone/>
                      </a:pPr>
                      <a:r>
                        <a:rPr lang="en-GB" sz="900" kern="1200">
                          <a:solidFill>
                            <a:srgbClr val="FFFFFF"/>
                          </a:solidFill>
                          <a:effectLst/>
                        </a:rPr>
                        <a:t>Section</a:t>
                      </a:r>
                      <a:endParaRPr lang="en-GB">
                        <a:effectLst/>
                      </a:endParaRPr>
                    </a:p>
                  </a:txBody>
                  <a:tcPr anchor="ctr"/>
                </a:tc>
                <a:tc>
                  <a:txBody>
                    <a:bodyPr/>
                    <a:lstStyle/>
                    <a:p>
                      <a:pPr marL="0" algn="l" rtl="0" eaLnBrk="1" latinLnBrk="0" hangingPunct="1">
                        <a:lnSpc>
                          <a:spcPts val="900"/>
                        </a:lnSpc>
                        <a:buNone/>
                      </a:pPr>
                      <a:r>
                        <a:rPr lang="en-GB" sz="900" kern="1200">
                          <a:solidFill>
                            <a:srgbClr val="FFFFFF"/>
                          </a:solidFill>
                          <a:effectLst/>
                        </a:rPr>
                        <a:t>Question type</a:t>
                      </a:r>
                      <a:endParaRPr lang="en-GB">
                        <a:effectLst/>
                      </a:endParaRPr>
                    </a:p>
                  </a:txBody>
                  <a:tcPr anchor="ctr"/>
                </a:tc>
                <a:tc gridSpan="4">
                  <a:txBody>
                    <a:bodyPr/>
                    <a:lstStyle/>
                    <a:p>
                      <a:pPr marL="0" algn="l" rtl="0" eaLnBrk="1" latinLnBrk="0" hangingPunct="1">
                        <a:lnSpc>
                          <a:spcPts val="900"/>
                        </a:lnSpc>
                        <a:buNone/>
                      </a:pPr>
                      <a:r>
                        <a:rPr lang="en-GB" sz="900" kern="1200">
                          <a:solidFill>
                            <a:srgbClr val="FFFFFF"/>
                          </a:solidFill>
                          <a:effectLst/>
                        </a:rPr>
                        <a:t>Skills scored (updated test)</a:t>
                      </a:r>
                      <a:endParaRPr lang="en-GB">
                        <a:effectLst/>
                      </a:endParaRPr>
                    </a:p>
                  </a:txBody>
                  <a:tcPr anchor="ct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3876864876"/>
                  </a:ext>
                </a:extLst>
              </a:tr>
              <a:tr h="216916">
                <a:tc>
                  <a:txBody>
                    <a:bodyPr/>
                    <a:lstStyle/>
                    <a:p>
                      <a:pPr marL="0" algn="l" rtl="0" eaLnBrk="1" latinLnBrk="0" hangingPunct="1">
                        <a:lnSpc>
                          <a:spcPts val="900"/>
                        </a:lnSpc>
                        <a:buNone/>
                      </a:pPr>
                      <a:endParaRPr lang="en-GB">
                        <a:effectLst/>
                      </a:endParaRPr>
                    </a:p>
                  </a:txBody>
                  <a:tcPr anchor="ctr"/>
                </a:tc>
                <a:tc>
                  <a:txBody>
                    <a:bodyPr/>
                    <a:lstStyle/>
                    <a:p>
                      <a:pPr marL="0" algn="l" rtl="0" eaLnBrk="1" latinLnBrk="0" hangingPunct="1">
                        <a:lnSpc>
                          <a:spcPts val="900"/>
                        </a:lnSpc>
                        <a:buNone/>
                      </a:pPr>
                      <a:endParaRPr lang="en-GB">
                        <a:effectLst/>
                      </a:endParaRPr>
                    </a:p>
                  </a:txBody>
                  <a:tcPr anchor="ctr"/>
                </a:tc>
                <a:tc>
                  <a:txBody>
                    <a:bodyPr/>
                    <a:lstStyle/>
                    <a:p>
                      <a:pPr marL="0" algn="l" rtl="0" eaLnBrk="1" latinLnBrk="0" hangingPunct="1">
                        <a:lnSpc>
                          <a:spcPts val="900"/>
                        </a:lnSpc>
                        <a:buNone/>
                      </a:pPr>
                      <a:r>
                        <a:rPr lang="en-GB" sz="900" kern="1200">
                          <a:solidFill>
                            <a:srgbClr val="000000"/>
                          </a:solidFill>
                          <a:effectLst/>
                        </a:rPr>
                        <a:t>Reading</a:t>
                      </a:r>
                      <a:endParaRPr lang="en-GB">
                        <a:effectLst/>
                      </a:endParaRPr>
                    </a:p>
                  </a:txBody>
                  <a:tcPr anchor="ctr"/>
                </a:tc>
                <a:tc>
                  <a:txBody>
                    <a:bodyPr/>
                    <a:lstStyle/>
                    <a:p>
                      <a:pPr marL="0" algn="l" rtl="0" eaLnBrk="1" latinLnBrk="0" hangingPunct="1">
                        <a:lnSpc>
                          <a:spcPts val="900"/>
                        </a:lnSpc>
                        <a:buNone/>
                      </a:pPr>
                      <a:r>
                        <a:rPr lang="en-GB" sz="900" kern="1200">
                          <a:solidFill>
                            <a:srgbClr val="000000"/>
                          </a:solidFill>
                          <a:effectLst/>
                        </a:rPr>
                        <a:t>Listening</a:t>
                      </a:r>
                      <a:endParaRPr lang="en-GB">
                        <a:effectLst/>
                      </a:endParaRPr>
                    </a:p>
                  </a:txBody>
                  <a:tcPr anchor="ctr"/>
                </a:tc>
                <a:tc>
                  <a:txBody>
                    <a:bodyPr/>
                    <a:lstStyle/>
                    <a:p>
                      <a:pPr marL="0" algn="l" rtl="0" eaLnBrk="1" latinLnBrk="0" hangingPunct="1">
                        <a:lnSpc>
                          <a:spcPts val="900"/>
                        </a:lnSpc>
                        <a:buNone/>
                      </a:pPr>
                      <a:r>
                        <a:rPr lang="en-GB" sz="900" kern="1200">
                          <a:solidFill>
                            <a:srgbClr val="000000"/>
                          </a:solidFill>
                          <a:effectLst/>
                        </a:rPr>
                        <a:t>Speaking</a:t>
                      </a:r>
                      <a:endParaRPr lang="en-GB">
                        <a:effectLst/>
                      </a:endParaRPr>
                    </a:p>
                  </a:txBody>
                  <a:tcPr anchor="ctr"/>
                </a:tc>
                <a:tc>
                  <a:txBody>
                    <a:bodyPr/>
                    <a:lstStyle/>
                    <a:p>
                      <a:pPr marL="0" algn="l" rtl="0" eaLnBrk="1" latinLnBrk="0" hangingPunct="1">
                        <a:lnSpc>
                          <a:spcPts val="900"/>
                        </a:lnSpc>
                        <a:buNone/>
                      </a:pPr>
                      <a:r>
                        <a:rPr lang="en-GB" sz="900" kern="1200">
                          <a:solidFill>
                            <a:srgbClr val="000000"/>
                          </a:solidFill>
                          <a:effectLst/>
                        </a:rPr>
                        <a:t>Writing</a:t>
                      </a:r>
                      <a:endParaRPr lang="en-GB">
                        <a:effectLst/>
                      </a:endParaRPr>
                    </a:p>
                  </a:txBody>
                  <a:tcPr anchor="ctr"/>
                </a:tc>
                <a:extLst>
                  <a:ext uri="{0D108BD9-81ED-4DB2-BD59-A6C34878D82A}">
                    <a16:rowId xmlns:a16="http://schemas.microsoft.com/office/drawing/2014/main" val="2783495773"/>
                  </a:ext>
                </a:extLst>
              </a:tr>
              <a:tr h="216916">
                <a:tc rowSpan="9">
                  <a:txBody>
                    <a:bodyPr/>
                    <a:lstStyle/>
                    <a:p>
                      <a:pPr marL="0" algn="l" rtl="0" eaLnBrk="1" latinLnBrk="0" hangingPunct="1">
                        <a:lnSpc>
                          <a:spcPts val="900"/>
                        </a:lnSpc>
                        <a:buNone/>
                      </a:pPr>
                      <a:r>
                        <a:rPr lang="en-GB" sz="900" kern="1200">
                          <a:solidFill>
                            <a:srgbClr val="000000"/>
                          </a:solidFill>
                          <a:effectLst/>
                        </a:rPr>
                        <a:t>Part 1: Speaking &amp; Writing</a:t>
                      </a:r>
                      <a:endParaRPr lang="en-GB">
                        <a:effectLst/>
                      </a:endParaRPr>
                    </a:p>
                  </a:txBody>
                  <a:tcPr anchor="ctr"/>
                </a:tc>
                <a:tc>
                  <a:txBody>
                    <a:bodyPr/>
                    <a:lstStyle/>
                    <a:p>
                      <a:pPr marL="0" algn="l" rtl="0" eaLnBrk="1" latinLnBrk="0" hangingPunct="1">
                        <a:lnSpc>
                          <a:spcPts val="900"/>
                        </a:lnSpc>
                        <a:buNone/>
                      </a:pPr>
                      <a:r>
                        <a:rPr lang="en-GB" sz="900" kern="1200">
                          <a:solidFill>
                            <a:srgbClr val="000000"/>
                          </a:solidFill>
                          <a:effectLst/>
                        </a:rPr>
                        <a:t>Read Aloud</a:t>
                      </a:r>
                      <a:endParaRPr lang="en-GB">
                        <a:effectLst/>
                      </a:endParaRPr>
                    </a:p>
                  </a:txBody>
                  <a:tcPr anchor="ctr"/>
                </a:tc>
                <a:tc>
                  <a:txBody>
                    <a:bodyPr/>
                    <a:lstStyle/>
                    <a:p>
                      <a:pPr marL="0" marR="0" indent="0" algn="ctr" rtl="0" eaLnBrk="1" fontAlgn="auto" latinLnBrk="0" hangingPunct="1">
                        <a:lnSpc>
                          <a:spcPts val="900"/>
                        </a:lnSpc>
                        <a:buNone/>
                      </a:pPr>
                      <a:r>
                        <a:rPr lang="en-GB" sz="900" strike="sngStrike" kern="1200" spc="0" baseline="0">
                          <a:ln>
                            <a:noFill/>
                          </a:ln>
                          <a:solidFill>
                            <a:srgbClr val="FF0000"/>
                          </a:solidFill>
                          <a:effectLst/>
                        </a:rPr>
                        <a:t>✔</a:t>
                      </a:r>
                      <a:endParaRPr lang="en-GB">
                        <a:effectLst/>
                      </a:endParaRPr>
                    </a:p>
                  </a:txBody>
                  <a:tcPr anchor="ctr">
                    <a:solidFill>
                      <a:schemeClr val="accent6">
                        <a:lumMod val="20000"/>
                        <a:lumOff val="80000"/>
                      </a:schemeClr>
                    </a:solidFill>
                  </a:tcPr>
                </a:tc>
                <a:tc>
                  <a:txBody>
                    <a:bodyPr/>
                    <a:lstStyle/>
                    <a:p>
                      <a:pPr marL="0" algn="ctr" rtl="0" eaLnBrk="1"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algn="ctr" rtl="0" eaLnBrk="1" latinLnBrk="0" hangingPunct="1">
                        <a:lnSpc>
                          <a:spcPts val="900"/>
                        </a:lnSpc>
                        <a:buNone/>
                      </a:pPr>
                      <a:endParaRPr lang="en-GB">
                        <a:effectLst/>
                      </a:endParaRPr>
                    </a:p>
                  </a:txBody>
                  <a:tcPr anchor="ctr"/>
                </a:tc>
                <a:extLst>
                  <a:ext uri="{0D108BD9-81ED-4DB2-BD59-A6C34878D82A}">
                    <a16:rowId xmlns:a16="http://schemas.microsoft.com/office/drawing/2014/main" val="441719676"/>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Repeat Sentence</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algn="ctr" rtl="0" eaLnBrk="1" latinLnBrk="0" hangingPunct="1">
                        <a:lnSpc>
                          <a:spcPts val="900"/>
                        </a:lnSpc>
                        <a:buNone/>
                      </a:pPr>
                      <a:endParaRPr lang="en-GB">
                        <a:effectLst/>
                      </a:endParaRPr>
                    </a:p>
                  </a:txBody>
                  <a:tcPr anchor="ctr"/>
                </a:tc>
                <a:extLst>
                  <a:ext uri="{0D108BD9-81ED-4DB2-BD59-A6C34878D82A}">
                    <a16:rowId xmlns:a16="http://schemas.microsoft.com/office/drawing/2014/main" val="3813445368"/>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Describe Image</a:t>
                      </a:r>
                      <a:endParaRPr lang="en-GB">
                        <a:effectLst/>
                      </a:endParaRPr>
                    </a:p>
                  </a:txBody>
                  <a:tcPr anchor="ctr"/>
                </a:tc>
                <a:tc>
                  <a:txBody>
                    <a:bodyPr/>
                    <a:lstStyle/>
                    <a:p>
                      <a:pPr marL="0" algn="ctr" rtl="0" eaLnBrk="1" latinLnBrk="0" hangingPunct="1">
                        <a:lnSpc>
                          <a:spcPts val="900"/>
                        </a:lnSpc>
                        <a:buNone/>
                      </a:pPr>
                      <a:endParaRPr lang="en-GB">
                        <a:effectLst/>
                      </a:endParaRPr>
                    </a:p>
                  </a:txBody>
                  <a:tcPr anchor="ctr"/>
                </a:tc>
                <a:tc>
                  <a:txBody>
                    <a:bodyPr/>
                    <a:lstStyle/>
                    <a:p>
                      <a:pPr marL="0" algn="ctr" rtl="0" eaLnBrk="1"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algn="ctr" rtl="0" eaLnBrk="1" latinLnBrk="0" hangingPunct="1">
                        <a:lnSpc>
                          <a:spcPts val="900"/>
                        </a:lnSpc>
                        <a:buNone/>
                      </a:pPr>
                      <a:endParaRPr lang="en-GB">
                        <a:effectLst/>
                      </a:endParaRPr>
                    </a:p>
                  </a:txBody>
                  <a:tcPr anchor="ctr"/>
                </a:tc>
                <a:extLst>
                  <a:ext uri="{0D108BD9-81ED-4DB2-BD59-A6C34878D82A}">
                    <a16:rowId xmlns:a16="http://schemas.microsoft.com/office/drawing/2014/main" val="4226587553"/>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Retell Lecture</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dirty="0">
                          <a:ln>
                            <a:noFill/>
                          </a:ln>
                          <a:solidFill>
                            <a:srgbClr val="000000"/>
                          </a:solidFill>
                          <a:effectLst/>
                        </a:rPr>
                        <a:t>✔</a:t>
                      </a:r>
                      <a:endParaRPr lang="en-GB" dirty="0">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3659814211"/>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Answer Short Question</a:t>
                      </a:r>
                      <a:endParaRPr lang="en-GB">
                        <a:effectLst/>
                      </a:endParaRPr>
                    </a:p>
                  </a:txBody>
                  <a:tcPr anchor="ctr"/>
                </a:tc>
                <a:tc>
                  <a:txBody>
                    <a:bodyPr/>
                    <a:lstStyle/>
                    <a:p>
                      <a:pPr marL="0" algn="ctr" rtl="0" eaLnBrk="1"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r>
                        <a:rPr lang="en-GB" sz="900" strike="sngStrike" kern="1200" spc="0" baseline="0">
                          <a:ln>
                            <a:noFill/>
                          </a:ln>
                          <a:solidFill>
                            <a:srgbClr val="FF0000"/>
                          </a:solidFill>
                          <a:effectLst/>
                        </a:rPr>
                        <a:t>✔</a:t>
                      </a:r>
                      <a:endParaRPr lang="en-GB">
                        <a:effectLst/>
                      </a:endParaRPr>
                    </a:p>
                  </a:txBody>
                  <a:tcPr anchor="ctr">
                    <a:solidFill>
                      <a:schemeClr val="accent6">
                        <a:lumMod val="20000"/>
                        <a:lumOff val="80000"/>
                      </a:schemeClr>
                    </a:solidFill>
                  </a:tcPr>
                </a:tc>
                <a:tc>
                  <a:txBody>
                    <a:bodyPr/>
                    <a:lstStyle/>
                    <a:p>
                      <a:pPr marL="0" algn="ctr" rtl="0" eaLnBrk="1" latinLnBrk="0" hangingPunct="1">
                        <a:lnSpc>
                          <a:spcPts val="900"/>
                        </a:lnSpc>
                        <a:buNone/>
                      </a:pPr>
                      <a:endParaRPr lang="en-GB">
                        <a:effectLst/>
                      </a:endParaRPr>
                    </a:p>
                  </a:txBody>
                  <a:tcPr anchor="ctr"/>
                </a:tc>
                <a:extLst>
                  <a:ext uri="{0D108BD9-81ED-4DB2-BD59-A6C34878D82A}">
                    <a16:rowId xmlns:a16="http://schemas.microsoft.com/office/drawing/2014/main" val="1043666707"/>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Summarize Group Discussion (new)</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2085648473"/>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Respond to a Situation (new)</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2811219838"/>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Summarize Written Text</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extLst>
                  <a:ext uri="{0D108BD9-81ED-4DB2-BD59-A6C34878D82A}">
                    <a16:rowId xmlns:a16="http://schemas.microsoft.com/office/drawing/2014/main" val="1569689717"/>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Write Essay</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extLst>
                  <a:ext uri="{0D108BD9-81ED-4DB2-BD59-A6C34878D82A}">
                    <a16:rowId xmlns:a16="http://schemas.microsoft.com/office/drawing/2014/main" val="2253651947"/>
                  </a:ext>
                </a:extLst>
              </a:tr>
              <a:tr h="0">
                <a:tc rowSpan="5">
                  <a:txBody>
                    <a:bodyPr/>
                    <a:lstStyle/>
                    <a:p>
                      <a:pPr marL="0" marR="0" indent="0" algn="l" rtl="0" eaLnBrk="1" fontAlgn="auto" latinLnBrk="0" hangingPunct="1">
                        <a:lnSpc>
                          <a:spcPts val="900"/>
                        </a:lnSpc>
                        <a:buNone/>
                      </a:pPr>
                      <a:r>
                        <a:rPr lang="en-GB" sz="900" kern="1200">
                          <a:solidFill>
                            <a:srgbClr val="000000"/>
                          </a:solidFill>
                          <a:effectLst/>
                        </a:rPr>
                        <a:t>Part 2: Reading</a:t>
                      </a:r>
                      <a:endParaRPr lang="en-GB">
                        <a:effectLst/>
                      </a:endParaRPr>
                    </a:p>
                  </a:txBody>
                  <a:tcPr anchor="ctr"/>
                </a:tc>
                <a:tc>
                  <a:txBody>
                    <a:bodyPr/>
                    <a:lstStyle/>
                    <a:p>
                      <a:pPr marL="0" algn="l" rtl="0" eaLnBrk="1" latinLnBrk="0" hangingPunct="1">
                        <a:lnSpc>
                          <a:spcPts val="900"/>
                        </a:lnSpc>
                        <a:buNone/>
                      </a:pPr>
                      <a:r>
                        <a:rPr lang="en-GB" sz="900" kern="1200">
                          <a:solidFill>
                            <a:srgbClr val="000000"/>
                          </a:solidFill>
                          <a:effectLst/>
                        </a:rPr>
                        <a:t>Fill in the Blanks (Dropdown)</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strike="sngStrike" kern="1200" spc="0" baseline="0" dirty="0">
                          <a:ln>
                            <a:noFill/>
                          </a:ln>
                          <a:solidFill>
                            <a:srgbClr val="FF0000"/>
                          </a:solidFill>
                          <a:effectLst/>
                        </a:rPr>
                        <a:t>✔</a:t>
                      </a:r>
                      <a:endParaRPr lang="en-GB" dirty="0">
                        <a:effectLst/>
                      </a:endParaRPr>
                    </a:p>
                  </a:txBody>
                  <a:tcPr anchor="ctr">
                    <a:solidFill>
                      <a:schemeClr val="accent6">
                        <a:lumMod val="20000"/>
                        <a:lumOff val="80000"/>
                      </a:schemeClr>
                    </a:solidFill>
                  </a:tcPr>
                </a:tc>
                <a:extLst>
                  <a:ext uri="{0D108BD9-81ED-4DB2-BD59-A6C34878D82A}">
                    <a16:rowId xmlns:a16="http://schemas.microsoft.com/office/drawing/2014/main" val="1272934221"/>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Multiple Choice, Multiple Answers</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4020949616"/>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Reorder Paragraph</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3319129811"/>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Fill in the Blanks (Drag and Drop)</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2148131987"/>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Multiple Choice, Single Answer</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2052912491"/>
                  </a:ext>
                </a:extLst>
              </a:tr>
              <a:tr h="216916">
                <a:tc rowSpan="8">
                  <a:txBody>
                    <a:bodyPr/>
                    <a:lstStyle/>
                    <a:p>
                      <a:pPr marL="0" marR="0" indent="0" algn="l" rtl="0" eaLnBrk="1" fontAlgn="auto" latinLnBrk="0" hangingPunct="1">
                        <a:lnSpc>
                          <a:spcPts val="900"/>
                        </a:lnSpc>
                        <a:buNone/>
                      </a:pPr>
                      <a:r>
                        <a:rPr lang="en-GB" sz="900" kern="1200" dirty="0">
                          <a:solidFill>
                            <a:srgbClr val="000000"/>
                          </a:solidFill>
                          <a:effectLst/>
                        </a:rPr>
                        <a:t>Part 3: Listening</a:t>
                      </a:r>
                      <a:endParaRPr lang="en-GB" dirty="0">
                        <a:effectLst/>
                      </a:endParaRPr>
                    </a:p>
                  </a:txBody>
                  <a:tcPr anchor="ctr"/>
                </a:tc>
                <a:tc>
                  <a:txBody>
                    <a:bodyPr/>
                    <a:lstStyle/>
                    <a:p>
                      <a:pPr marL="0" marR="0" indent="0" algn="l" rtl="0" eaLnBrk="1" fontAlgn="auto" latinLnBrk="0" hangingPunct="1">
                        <a:lnSpc>
                          <a:spcPts val="900"/>
                        </a:lnSpc>
                        <a:buNone/>
                      </a:pPr>
                      <a:r>
                        <a:rPr lang="en-GB" sz="900" kern="1200">
                          <a:solidFill>
                            <a:srgbClr val="000000"/>
                          </a:solidFill>
                          <a:effectLst/>
                        </a:rPr>
                        <a:t>Summarize Spoken Text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extLst>
                  <a:ext uri="{0D108BD9-81ED-4DB2-BD59-A6C34878D82A}">
                    <a16:rowId xmlns:a16="http://schemas.microsoft.com/office/drawing/2014/main" val="3609836956"/>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Multiple Choice, Multiple Answers</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1699650116"/>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Fill in the Blanks (Type In)</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strike="sngStrike" kern="1200" spc="0" baseline="0" dirty="0">
                          <a:ln>
                            <a:noFill/>
                          </a:ln>
                          <a:solidFill>
                            <a:srgbClr val="FF0000"/>
                          </a:solidFill>
                          <a:effectLst/>
                        </a:rPr>
                        <a:t>✔</a:t>
                      </a:r>
                      <a:endParaRPr lang="en-GB" dirty="0">
                        <a:effectLst/>
                      </a:endParaRPr>
                    </a:p>
                  </a:txBody>
                  <a:tcPr anchor="ctr">
                    <a:solidFill>
                      <a:schemeClr val="accent6">
                        <a:lumMod val="20000"/>
                        <a:lumOff val="80000"/>
                      </a:schemeClr>
                    </a:solidFill>
                  </a:tcPr>
                </a:tc>
                <a:extLst>
                  <a:ext uri="{0D108BD9-81ED-4DB2-BD59-A6C34878D82A}">
                    <a16:rowId xmlns:a16="http://schemas.microsoft.com/office/drawing/2014/main" val="3448720885"/>
                  </a:ext>
                </a:extLst>
              </a:tr>
              <a:tr h="216916">
                <a:tc vMerge="1">
                  <a:txBody>
                    <a:bodyPr/>
                    <a:lstStyle/>
                    <a:p>
                      <a:endParaRPr lang="en-US"/>
                    </a:p>
                  </a:txBody>
                  <a:tcPr marL="0" marR="0" marT="0" marB="0" horzOverflow="overflow"/>
                </a:tc>
                <a:tc>
                  <a:txBody>
                    <a:bodyPr/>
                    <a:lstStyle/>
                    <a:p>
                      <a:pPr marL="0" algn="l" rtl="0" eaLnBrk="1" latinLnBrk="0" hangingPunct="1">
                        <a:lnSpc>
                          <a:spcPts val="900"/>
                        </a:lnSpc>
                        <a:buNone/>
                      </a:pPr>
                      <a:r>
                        <a:rPr lang="en-GB" sz="900" kern="1200">
                          <a:solidFill>
                            <a:srgbClr val="000000"/>
                          </a:solidFill>
                          <a:effectLst/>
                        </a:rPr>
                        <a:t>Highlight Correct Summary</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312609743"/>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Multiple Choice, Single Answer</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2854733046"/>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Select Missing Word</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3075073019"/>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Highlight Incorrect Words</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extLst>
                  <a:ext uri="{0D108BD9-81ED-4DB2-BD59-A6C34878D82A}">
                    <a16:rowId xmlns:a16="http://schemas.microsoft.com/office/drawing/2014/main" val="210608201"/>
                  </a:ext>
                </a:extLst>
              </a:tr>
              <a:tr h="216916">
                <a:tc vMerge="1">
                  <a:txBody>
                    <a:bodyPr/>
                    <a:lstStyle/>
                    <a:p>
                      <a:endParaRPr lang="en-US"/>
                    </a:p>
                  </a:txBody>
                  <a:tcPr marL="0" marR="0" marT="0" marB="0" horzOverflow="overflow"/>
                </a:tc>
                <a:tc>
                  <a:txBody>
                    <a:bodyPr/>
                    <a:lstStyle/>
                    <a:p>
                      <a:pPr marL="0" marR="0" indent="0" algn="l" rtl="0" eaLnBrk="1" fontAlgn="auto" latinLnBrk="0" hangingPunct="1">
                        <a:lnSpc>
                          <a:spcPts val="900"/>
                        </a:lnSpc>
                        <a:buNone/>
                      </a:pPr>
                      <a:r>
                        <a:rPr lang="en-GB" sz="900" kern="1200">
                          <a:solidFill>
                            <a:srgbClr val="000000"/>
                          </a:solidFill>
                          <a:effectLst/>
                        </a:rPr>
                        <a:t>Write from Dictation</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a:ln>
                            <a:noFill/>
                          </a:ln>
                          <a:solidFill>
                            <a:srgbClr val="000000"/>
                          </a:solidFill>
                          <a:effectLst/>
                        </a:rPr>
                        <a:t>✔</a:t>
                      </a:r>
                      <a:endParaRPr lang="en-GB">
                        <a:effectLst/>
                      </a:endParaRPr>
                    </a:p>
                  </a:txBody>
                  <a:tcPr anchor="ctr"/>
                </a:tc>
                <a:tc>
                  <a:txBody>
                    <a:bodyPr/>
                    <a:lstStyle/>
                    <a:p>
                      <a:pPr marL="0" marR="0" indent="0" algn="ctr" rtl="0" eaLnBrk="1" fontAlgn="auto" latinLnBrk="0" hangingPunct="1">
                        <a:lnSpc>
                          <a:spcPts val="900"/>
                        </a:lnSpc>
                        <a:buNone/>
                      </a:pPr>
                      <a:endParaRPr lang="en-GB">
                        <a:effectLst/>
                      </a:endParaRPr>
                    </a:p>
                  </a:txBody>
                  <a:tcPr anchor="ctr"/>
                </a:tc>
                <a:tc>
                  <a:txBody>
                    <a:bodyPr/>
                    <a:lstStyle/>
                    <a:p>
                      <a:pPr marL="0" marR="0" indent="0" algn="ctr" rtl="0" eaLnBrk="1" fontAlgn="auto" latinLnBrk="0" hangingPunct="1">
                        <a:lnSpc>
                          <a:spcPts val="900"/>
                        </a:lnSpc>
                        <a:buNone/>
                      </a:pPr>
                      <a:r>
                        <a:rPr lang="en-GB" sz="900" kern="1200" spc="0" baseline="0" dirty="0">
                          <a:ln>
                            <a:noFill/>
                          </a:ln>
                          <a:solidFill>
                            <a:srgbClr val="000000"/>
                          </a:solidFill>
                          <a:effectLst/>
                        </a:rPr>
                        <a:t>✔</a:t>
                      </a:r>
                      <a:endParaRPr lang="en-GB" dirty="0">
                        <a:effectLst/>
                      </a:endParaRPr>
                    </a:p>
                  </a:txBody>
                  <a:tcPr anchor="ctr"/>
                </a:tc>
                <a:extLst>
                  <a:ext uri="{0D108BD9-81ED-4DB2-BD59-A6C34878D82A}">
                    <a16:rowId xmlns:a16="http://schemas.microsoft.com/office/drawing/2014/main" val="2247664252"/>
                  </a:ext>
                </a:extLst>
              </a:tr>
            </a:tbl>
          </a:graphicData>
        </a:graphic>
      </p:graphicFrame>
      <p:sp>
        <p:nvSpPr>
          <p:cNvPr id="7" name="TextBox 6">
            <a:extLst>
              <a:ext uri="{FF2B5EF4-FFF2-40B4-BE49-F238E27FC236}">
                <a16:creationId xmlns:a16="http://schemas.microsoft.com/office/drawing/2014/main" id="{0E3FD2B6-227D-2DC3-905A-9A6ABA94FACF}"/>
              </a:ext>
            </a:extLst>
          </p:cNvPr>
          <p:cNvSpPr txBox="1"/>
          <p:nvPr/>
        </p:nvSpPr>
        <p:spPr>
          <a:xfrm>
            <a:off x="4335694" y="1510301"/>
            <a:ext cx="636998" cy="215757"/>
          </a:xfrm>
          <a:prstGeom prst="rect">
            <a:avLst/>
          </a:prstGeom>
          <a:solidFill>
            <a:srgbClr val="EDECF6"/>
          </a:solidFill>
        </p:spPr>
        <p:txBody>
          <a:bodyPr wrap="square" lIns="0" tIns="0" rIns="0" bIns="0" rtlCol="0">
            <a:spAutoFit/>
          </a:bodyPr>
          <a:lstStyle/>
          <a:p>
            <a:pPr algn="l"/>
            <a:endParaRPr lang="en-GB" sz="1100" dirty="0">
              <a:solidFill>
                <a:schemeClr val="tx2"/>
              </a:solidFill>
            </a:endParaRPr>
          </a:p>
        </p:txBody>
      </p:sp>
      <p:pic>
        <p:nvPicPr>
          <p:cNvPr id="8" name="Picture 7">
            <a:extLst>
              <a:ext uri="{FF2B5EF4-FFF2-40B4-BE49-F238E27FC236}">
                <a16:creationId xmlns:a16="http://schemas.microsoft.com/office/drawing/2014/main" id="{8E3B1530-A112-151A-996A-79159BC8EDFC}"/>
              </a:ext>
            </a:extLst>
          </p:cNvPr>
          <p:cNvPicPr>
            <a:picLocks noChangeAspect="1"/>
          </p:cNvPicPr>
          <p:nvPr/>
        </p:nvPicPr>
        <p:blipFill>
          <a:blip r:embed="rId2"/>
          <a:stretch>
            <a:fillRect/>
          </a:stretch>
        </p:blipFill>
        <p:spPr>
          <a:xfrm>
            <a:off x="5762803" y="2383604"/>
            <a:ext cx="987318" cy="329105"/>
          </a:xfrm>
          <a:prstGeom prst="rect">
            <a:avLst/>
          </a:prstGeom>
        </p:spPr>
      </p:pic>
      <p:sp>
        <p:nvSpPr>
          <p:cNvPr id="10" name="TextBox 9">
            <a:extLst>
              <a:ext uri="{FF2B5EF4-FFF2-40B4-BE49-F238E27FC236}">
                <a16:creationId xmlns:a16="http://schemas.microsoft.com/office/drawing/2014/main" id="{78D5F49F-78D6-B2D2-F7EA-AC1101F2BD91}"/>
              </a:ext>
            </a:extLst>
          </p:cNvPr>
          <p:cNvSpPr txBox="1"/>
          <p:nvPr/>
        </p:nvSpPr>
        <p:spPr>
          <a:xfrm>
            <a:off x="6750121" y="3565133"/>
            <a:ext cx="718230" cy="232643"/>
          </a:xfrm>
          <a:prstGeom prst="rect">
            <a:avLst/>
          </a:prstGeom>
          <a:solidFill>
            <a:srgbClr val="EDECF6"/>
          </a:solidFill>
        </p:spPr>
        <p:txBody>
          <a:bodyPr wrap="square" lIns="0" tIns="0" rIns="0" bIns="0" rtlCol="0">
            <a:spAutoFit/>
          </a:bodyPr>
          <a:lstStyle/>
          <a:p>
            <a:pPr algn="l"/>
            <a:endParaRPr lang="en-GB" sz="1100" dirty="0">
              <a:solidFill>
                <a:schemeClr val="tx2"/>
              </a:solidFill>
            </a:endParaRPr>
          </a:p>
        </p:txBody>
      </p:sp>
      <p:sp>
        <p:nvSpPr>
          <p:cNvPr id="11" name="TextBox 10">
            <a:extLst>
              <a:ext uri="{FF2B5EF4-FFF2-40B4-BE49-F238E27FC236}">
                <a16:creationId xmlns:a16="http://schemas.microsoft.com/office/drawing/2014/main" id="{F56DE646-FF7B-4EEF-E2FF-5EC983F1205B}"/>
              </a:ext>
            </a:extLst>
          </p:cNvPr>
          <p:cNvSpPr txBox="1"/>
          <p:nvPr/>
        </p:nvSpPr>
        <p:spPr>
          <a:xfrm>
            <a:off x="6750121" y="5166189"/>
            <a:ext cx="718230" cy="232643"/>
          </a:xfrm>
          <a:prstGeom prst="rect">
            <a:avLst/>
          </a:prstGeom>
          <a:solidFill>
            <a:srgbClr val="EDECF6"/>
          </a:solidFill>
        </p:spPr>
        <p:txBody>
          <a:bodyPr wrap="square" lIns="0" tIns="0" rIns="0" bIns="0" rtlCol="0">
            <a:spAutoFit/>
          </a:bodyPr>
          <a:lstStyle/>
          <a:p>
            <a:pPr algn="l"/>
            <a:endParaRPr lang="en-GB" sz="1100" dirty="0">
              <a:solidFill>
                <a:schemeClr val="tx2"/>
              </a:solidFill>
            </a:endParaRPr>
          </a:p>
        </p:txBody>
      </p:sp>
    </p:spTree>
    <p:extLst>
      <p:ext uri="{BB962C8B-B14F-4D97-AF65-F5344CB8AC3E}">
        <p14:creationId xmlns:p14="http://schemas.microsoft.com/office/powerpoint/2010/main" val="1373905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D8482-39FE-F190-81E9-D050C98E2C3D}"/>
              </a:ext>
            </a:extLst>
          </p:cNvPr>
          <p:cNvPicPr>
            <a:picLocks noChangeAspect="1"/>
          </p:cNvPicPr>
          <p:nvPr/>
        </p:nvPicPr>
        <p:blipFill>
          <a:blip r:embed="rId2"/>
          <a:stretch>
            <a:fillRect/>
          </a:stretch>
        </p:blipFill>
        <p:spPr>
          <a:xfrm>
            <a:off x="7315200" y="0"/>
            <a:ext cx="3657600" cy="6680886"/>
          </a:xfrm>
          <a:prstGeom prst="rect">
            <a:avLst/>
          </a:prstGeom>
        </p:spPr>
      </p:pic>
      <p:pic>
        <p:nvPicPr>
          <p:cNvPr id="5" name="Picture 4">
            <a:extLst>
              <a:ext uri="{FF2B5EF4-FFF2-40B4-BE49-F238E27FC236}">
                <a16:creationId xmlns:a16="http://schemas.microsoft.com/office/drawing/2014/main" id="{D2FB0DAB-531E-3423-27CD-0D287815C0A0}"/>
              </a:ext>
            </a:extLst>
          </p:cNvPr>
          <p:cNvPicPr>
            <a:picLocks noChangeAspect="1"/>
          </p:cNvPicPr>
          <p:nvPr/>
        </p:nvPicPr>
        <p:blipFill>
          <a:blip r:embed="rId3"/>
          <a:stretch>
            <a:fillRect/>
          </a:stretch>
        </p:blipFill>
        <p:spPr>
          <a:xfrm>
            <a:off x="995519" y="1171549"/>
            <a:ext cx="4951571" cy="1843794"/>
          </a:xfrm>
          <a:prstGeom prst="rect">
            <a:avLst/>
          </a:prstGeom>
        </p:spPr>
      </p:pic>
      <p:pic>
        <p:nvPicPr>
          <p:cNvPr id="7" name="Picture 6">
            <a:extLst>
              <a:ext uri="{FF2B5EF4-FFF2-40B4-BE49-F238E27FC236}">
                <a16:creationId xmlns:a16="http://schemas.microsoft.com/office/drawing/2014/main" id="{2C6C0D5E-2D95-86DF-1E3D-2FE56641B6A6}"/>
              </a:ext>
            </a:extLst>
          </p:cNvPr>
          <p:cNvPicPr>
            <a:picLocks noChangeAspect="1"/>
          </p:cNvPicPr>
          <p:nvPr/>
        </p:nvPicPr>
        <p:blipFill>
          <a:blip r:embed="rId4"/>
          <a:stretch>
            <a:fillRect/>
          </a:stretch>
        </p:blipFill>
        <p:spPr>
          <a:xfrm>
            <a:off x="995519" y="3526972"/>
            <a:ext cx="5022875" cy="2159479"/>
          </a:xfrm>
          <a:prstGeom prst="rect">
            <a:avLst/>
          </a:prstGeom>
        </p:spPr>
      </p:pic>
      <p:sp>
        <p:nvSpPr>
          <p:cNvPr id="8" name="TextBox 7">
            <a:extLst>
              <a:ext uri="{FF2B5EF4-FFF2-40B4-BE49-F238E27FC236}">
                <a16:creationId xmlns:a16="http://schemas.microsoft.com/office/drawing/2014/main" id="{1A7DE376-D031-318A-8D19-B0881A9D0C92}"/>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948FCC5E-AE1C-D9A2-7F19-CD47EAD3ACE9}"/>
              </a:ext>
            </a:extLst>
          </p:cNvPr>
          <p:cNvSpPr txBox="1"/>
          <p:nvPr/>
        </p:nvSpPr>
        <p:spPr>
          <a:xfrm>
            <a:off x="4876801" y="385233"/>
            <a:ext cx="1893841" cy="523220"/>
          </a:xfrm>
          <a:prstGeom prst="rect">
            <a:avLst/>
          </a:prstGeom>
          <a:noFill/>
        </p:spPr>
        <p:txBody>
          <a:bodyPr wrap="square" rtlCol="0">
            <a:spAutoFit/>
          </a:bodyPr>
          <a:lstStyle/>
          <a:p>
            <a:r>
              <a:rPr lang="en-GB" sz="2800" b="1" dirty="0"/>
              <a:t>TASK 13</a:t>
            </a:r>
          </a:p>
        </p:txBody>
      </p:sp>
    </p:spTree>
    <p:extLst>
      <p:ext uri="{BB962C8B-B14F-4D97-AF65-F5344CB8AC3E}">
        <p14:creationId xmlns:p14="http://schemas.microsoft.com/office/powerpoint/2010/main" val="2421970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DE6333-D526-57CE-6AB4-AD9CC3906963}"/>
              </a:ext>
            </a:extLst>
          </p:cNvPr>
          <p:cNvPicPr>
            <a:picLocks noChangeAspect="1"/>
          </p:cNvPicPr>
          <p:nvPr/>
        </p:nvPicPr>
        <p:blipFill>
          <a:blip r:embed="rId2"/>
          <a:stretch>
            <a:fillRect/>
          </a:stretch>
        </p:blipFill>
        <p:spPr>
          <a:xfrm>
            <a:off x="2209801" y="1026228"/>
            <a:ext cx="8479971" cy="5210495"/>
          </a:xfrm>
          <a:prstGeom prst="rect">
            <a:avLst/>
          </a:prstGeom>
        </p:spPr>
      </p:pic>
      <p:sp>
        <p:nvSpPr>
          <p:cNvPr id="4" name="TextBox 3">
            <a:extLst>
              <a:ext uri="{FF2B5EF4-FFF2-40B4-BE49-F238E27FC236}">
                <a16:creationId xmlns:a16="http://schemas.microsoft.com/office/drawing/2014/main" id="{A9F9AC30-93BB-4A9D-27F7-BB220770E172}"/>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Tree>
    <p:extLst>
      <p:ext uri="{BB962C8B-B14F-4D97-AF65-F5344CB8AC3E}">
        <p14:creationId xmlns:p14="http://schemas.microsoft.com/office/powerpoint/2010/main" val="1511513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B93F53-0FFD-F78E-7AA7-E48759D57B4B}"/>
              </a:ext>
            </a:extLst>
          </p:cNvPr>
          <p:cNvPicPr>
            <a:picLocks noChangeAspect="1"/>
          </p:cNvPicPr>
          <p:nvPr/>
        </p:nvPicPr>
        <p:blipFill>
          <a:blip r:embed="rId2"/>
          <a:stretch>
            <a:fillRect/>
          </a:stretch>
        </p:blipFill>
        <p:spPr>
          <a:xfrm>
            <a:off x="1774372" y="811728"/>
            <a:ext cx="8851188" cy="5360472"/>
          </a:xfrm>
          <a:prstGeom prst="rect">
            <a:avLst/>
          </a:prstGeom>
        </p:spPr>
      </p:pic>
      <p:sp>
        <p:nvSpPr>
          <p:cNvPr id="4" name="TextBox 3">
            <a:extLst>
              <a:ext uri="{FF2B5EF4-FFF2-40B4-BE49-F238E27FC236}">
                <a16:creationId xmlns:a16="http://schemas.microsoft.com/office/drawing/2014/main" id="{9C1AFF87-D8C5-05AE-E993-26C3090EBEB7}"/>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Tree>
    <p:extLst>
      <p:ext uri="{BB962C8B-B14F-4D97-AF65-F5344CB8AC3E}">
        <p14:creationId xmlns:p14="http://schemas.microsoft.com/office/powerpoint/2010/main" val="402451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D00CC1-C589-4CAE-22CB-E3F33CEEBB66}"/>
              </a:ext>
            </a:extLst>
          </p:cNvPr>
          <p:cNvPicPr>
            <a:picLocks noChangeAspect="1"/>
          </p:cNvPicPr>
          <p:nvPr/>
        </p:nvPicPr>
        <p:blipFill>
          <a:blip r:embed="rId2"/>
          <a:stretch>
            <a:fillRect/>
          </a:stretch>
        </p:blipFill>
        <p:spPr>
          <a:xfrm>
            <a:off x="914126" y="3733800"/>
            <a:ext cx="4475926" cy="3046582"/>
          </a:xfrm>
          <a:prstGeom prst="rect">
            <a:avLst/>
          </a:prstGeom>
        </p:spPr>
      </p:pic>
      <p:sp>
        <p:nvSpPr>
          <p:cNvPr id="6" name="TextBox 5">
            <a:extLst>
              <a:ext uri="{FF2B5EF4-FFF2-40B4-BE49-F238E27FC236}">
                <a16:creationId xmlns:a16="http://schemas.microsoft.com/office/drawing/2014/main" id="{BE26AFF1-25DD-B8B6-510B-4FCCC8540787}"/>
              </a:ext>
            </a:extLst>
          </p:cNvPr>
          <p:cNvSpPr txBox="1"/>
          <p:nvPr/>
        </p:nvSpPr>
        <p:spPr>
          <a:xfrm>
            <a:off x="476892" y="217593"/>
            <a:ext cx="1962364" cy="488844"/>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CD1E252E-08E4-C108-88D5-EEF627403D8B}"/>
              </a:ext>
            </a:extLst>
          </p:cNvPr>
          <p:cNvSpPr txBox="1"/>
          <p:nvPr/>
        </p:nvSpPr>
        <p:spPr>
          <a:xfrm>
            <a:off x="8681662" y="391932"/>
            <a:ext cx="1893841" cy="523220"/>
          </a:xfrm>
          <a:prstGeom prst="rect">
            <a:avLst/>
          </a:prstGeom>
          <a:noFill/>
        </p:spPr>
        <p:txBody>
          <a:bodyPr wrap="square" rtlCol="0">
            <a:spAutoFit/>
          </a:bodyPr>
          <a:lstStyle/>
          <a:p>
            <a:r>
              <a:rPr lang="en-GB" sz="2800" b="1" dirty="0"/>
              <a:t>TASK 14</a:t>
            </a:r>
          </a:p>
        </p:txBody>
      </p:sp>
      <p:pic>
        <p:nvPicPr>
          <p:cNvPr id="9" name="Picture 8">
            <a:extLst>
              <a:ext uri="{FF2B5EF4-FFF2-40B4-BE49-F238E27FC236}">
                <a16:creationId xmlns:a16="http://schemas.microsoft.com/office/drawing/2014/main" id="{9302E008-DEEB-E828-5D64-4EAF1ACE063C}"/>
              </a:ext>
            </a:extLst>
          </p:cNvPr>
          <p:cNvPicPr>
            <a:picLocks noChangeAspect="1"/>
          </p:cNvPicPr>
          <p:nvPr/>
        </p:nvPicPr>
        <p:blipFill>
          <a:blip r:embed="rId3"/>
          <a:stretch>
            <a:fillRect/>
          </a:stretch>
        </p:blipFill>
        <p:spPr>
          <a:xfrm>
            <a:off x="5956877" y="1099908"/>
            <a:ext cx="5253668" cy="4954718"/>
          </a:xfrm>
          <a:prstGeom prst="rect">
            <a:avLst/>
          </a:prstGeom>
        </p:spPr>
      </p:pic>
      <p:sp>
        <p:nvSpPr>
          <p:cNvPr id="10" name="TextBox 9">
            <a:extLst>
              <a:ext uri="{FF2B5EF4-FFF2-40B4-BE49-F238E27FC236}">
                <a16:creationId xmlns:a16="http://schemas.microsoft.com/office/drawing/2014/main" id="{6DA09411-885D-DA9A-72D7-77ADF61A1FF1}"/>
              </a:ext>
            </a:extLst>
          </p:cNvPr>
          <p:cNvSpPr txBox="1"/>
          <p:nvPr/>
        </p:nvSpPr>
        <p:spPr>
          <a:xfrm>
            <a:off x="6300216" y="1106424"/>
            <a:ext cx="4178808" cy="402336"/>
          </a:xfrm>
          <a:prstGeom prst="rect">
            <a:avLst/>
          </a:prstGeom>
          <a:solidFill>
            <a:schemeClr val="bg1"/>
          </a:solidFill>
        </p:spPr>
        <p:txBody>
          <a:bodyPr wrap="square" rtlCol="0">
            <a:spAutoFit/>
          </a:bodyPr>
          <a:lstStyle/>
          <a:p>
            <a:endParaRPr lang="en-GB" dirty="0"/>
          </a:p>
        </p:txBody>
      </p:sp>
      <p:sp>
        <p:nvSpPr>
          <p:cNvPr id="11" name="AutoShape 2" descr="Image preview">
            <a:extLst>
              <a:ext uri="{FF2B5EF4-FFF2-40B4-BE49-F238E27FC236}">
                <a16:creationId xmlns:a16="http://schemas.microsoft.com/office/drawing/2014/main" id="{9CA3632D-575F-E7BA-154D-5CD97FBE91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4" descr="Image preview">
            <a:extLst>
              <a:ext uri="{FF2B5EF4-FFF2-40B4-BE49-F238E27FC236}">
                <a16:creationId xmlns:a16="http://schemas.microsoft.com/office/drawing/2014/main" id="{B8E74D15-902D-D0C5-89EE-FC062732606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69BC1846-9C06-4EB3-F619-291F5F2B130C}"/>
              </a:ext>
            </a:extLst>
          </p:cNvPr>
          <p:cNvPicPr>
            <a:picLocks noChangeAspect="1"/>
          </p:cNvPicPr>
          <p:nvPr/>
        </p:nvPicPr>
        <p:blipFill>
          <a:blip r:embed="rId4"/>
          <a:stretch>
            <a:fillRect/>
          </a:stretch>
        </p:blipFill>
        <p:spPr>
          <a:xfrm>
            <a:off x="682530" y="669469"/>
            <a:ext cx="5334274" cy="2971953"/>
          </a:xfrm>
          <a:prstGeom prst="rect">
            <a:avLst/>
          </a:prstGeom>
        </p:spPr>
      </p:pic>
    </p:spTree>
    <p:extLst>
      <p:ext uri="{BB962C8B-B14F-4D97-AF65-F5344CB8AC3E}">
        <p14:creationId xmlns:p14="http://schemas.microsoft.com/office/powerpoint/2010/main" val="1357554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CED4C-A7BB-C815-4CFF-4CD972BA1A92}"/>
              </a:ext>
            </a:extLst>
          </p:cNvPr>
          <p:cNvPicPr>
            <a:picLocks noChangeAspect="1"/>
          </p:cNvPicPr>
          <p:nvPr/>
        </p:nvPicPr>
        <p:blipFill>
          <a:blip r:embed="rId2"/>
          <a:stretch>
            <a:fillRect/>
          </a:stretch>
        </p:blipFill>
        <p:spPr>
          <a:xfrm>
            <a:off x="1935674" y="1106425"/>
            <a:ext cx="8192783" cy="4573766"/>
          </a:xfrm>
          <a:prstGeom prst="rect">
            <a:avLst/>
          </a:prstGeom>
        </p:spPr>
      </p:pic>
    </p:spTree>
    <p:extLst>
      <p:ext uri="{BB962C8B-B14F-4D97-AF65-F5344CB8AC3E}">
        <p14:creationId xmlns:p14="http://schemas.microsoft.com/office/powerpoint/2010/main" val="481404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2B7BEC-14EB-A7D3-5DED-C031B45F5CB3}"/>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18817FDC-0315-EC04-5E7A-2F30BF0EB8F7}"/>
              </a:ext>
            </a:extLst>
          </p:cNvPr>
          <p:cNvSpPr txBox="1"/>
          <p:nvPr/>
        </p:nvSpPr>
        <p:spPr>
          <a:xfrm>
            <a:off x="3145536" y="673780"/>
            <a:ext cx="4754880" cy="523220"/>
          </a:xfrm>
          <a:prstGeom prst="rect">
            <a:avLst/>
          </a:prstGeom>
          <a:noFill/>
        </p:spPr>
        <p:txBody>
          <a:bodyPr wrap="square" rtlCol="0">
            <a:spAutoFit/>
          </a:bodyPr>
          <a:lstStyle/>
          <a:p>
            <a:pPr algn="ctr"/>
            <a:r>
              <a:rPr lang="en-GB" sz="2800" b="1" dirty="0"/>
              <a:t>Conclusions</a:t>
            </a:r>
          </a:p>
        </p:txBody>
      </p:sp>
      <p:sp>
        <p:nvSpPr>
          <p:cNvPr id="5" name="TextBox 4">
            <a:extLst>
              <a:ext uri="{FF2B5EF4-FFF2-40B4-BE49-F238E27FC236}">
                <a16:creationId xmlns:a16="http://schemas.microsoft.com/office/drawing/2014/main" id="{1E2E2348-AF73-9F96-EE37-948E0F5EE66F}"/>
              </a:ext>
            </a:extLst>
          </p:cNvPr>
          <p:cNvSpPr txBox="1"/>
          <p:nvPr/>
        </p:nvSpPr>
        <p:spPr>
          <a:xfrm>
            <a:off x="1581912" y="1197000"/>
            <a:ext cx="9628632" cy="7848302"/>
          </a:xfrm>
          <a:prstGeom prst="rect">
            <a:avLst/>
          </a:prstGeom>
          <a:noFill/>
        </p:spPr>
        <p:txBody>
          <a:bodyPr wrap="square" rtlCol="0">
            <a:spAutoFit/>
          </a:bodyPr>
          <a:lstStyle/>
          <a:p>
            <a:pPr marL="285750" indent="-285750">
              <a:buFont typeface="Arial" panose="020B0604020202020204" pitchFamily="34" charset="0"/>
              <a:buChar char="•"/>
            </a:pPr>
            <a:r>
              <a:rPr lang="en-GB" dirty="0"/>
              <a:t>All High-Stakes Assessments and Tests are facing the challenge of maintaining Test Integrity in the light of tech savvy and well-prepared test takers.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30/11/2022 changed some things- but probably only accelerated reconsideration of what and how we assess writing skills in the 21</a:t>
            </a:r>
            <a:r>
              <a:rPr lang="en-GB" baseline="30000" dirty="0"/>
              <a:t>st</a:t>
            </a:r>
            <a:r>
              <a:rPr lang="en-GB" dirty="0"/>
              <a:t> Century- Constructs- Modes- Item Types- Testing Conditions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Practice and preparation are necessary and virtuous in the pursuit of progression.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fundamental question is whether the practice and preparation promotes +</a:t>
            </a:r>
            <a:r>
              <a:rPr lang="en-GB" dirty="0" err="1"/>
              <a:t>ve</a:t>
            </a:r>
            <a:r>
              <a:rPr lang="en-GB" dirty="0"/>
              <a:t> Washback. If they do- what is not to like? </a:t>
            </a:r>
            <a:r>
              <a:rPr lang="en-GB" dirty="0" err="1"/>
              <a:t>Authencity</a:t>
            </a:r>
            <a:r>
              <a:rPr lang="en-GB" dirty="0"/>
              <a:t> matters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If they promote –</a:t>
            </a:r>
            <a:r>
              <a:rPr lang="en-GB" dirty="0" err="1"/>
              <a:t>ve</a:t>
            </a:r>
            <a:r>
              <a:rPr lang="en-GB" dirty="0"/>
              <a:t> Washback-then we gain little trust and confidence of true and accurate language ability in context.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Task writing should attempt to make test takers to think on their feet and be reactive- however task formats need a level of familiarity to be fair and accessible.</a:t>
            </a:r>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97180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79C20D-2176-CC16-8C47-6A4CCEB726DE}"/>
              </a:ext>
            </a:extLst>
          </p:cNvPr>
          <p:cNvSpPr>
            <a:spLocks noGrp="1"/>
          </p:cNvSpPr>
          <p:nvPr>
            <p:ph type="title"/>
          </p:nvPr>
        </p:nvSpPr>
        <p:spPr/>
        <p:txBody>
          <a:bodyPr/>
          <a:lstStyle/>
          <a:p>
            <a:r>
              <a:rPr lang="en-GB" dirty="0"/>
              <a:t>Four Writing Items: </a:t>
            </a:r>
            <a:br>
              <a:rPr lang="en-GB" dirty="0"/>
            </a:br>
            <a:endParaRPr lang="en-GB" dirty="0"/>
          </a:p>
        </p:txBody>
      </p:sp>
      <p:sp>
        <p:nvSpPr>
          <p:cNvPr id="5" name="Slide Number Placeholder 4">
            <a:extLst>
              <a:ext uri="{FF2B5EF4-FFF2-40B4-BE49-F238E27FC236}">
                <a16:creationId xmlns:a16="http://schemas.microsoft.com/office/drawing/2014/main" id="{AD89411E-B75D-3699-2A3C-4A6C1184A970}"/>
              </a:ext>
            </a:extLst>
          </p:cNvPr>
          <p:cNvSpPr>
            <a:spLocks noGrp="1"/>
          </p:cNvSpPr>
          <p:nvPr>
            <p:ph type="sldNum" sz="quarter" idx="12"/>
          </p:nvPr>
        </p:nvSpPr>
        <p:spPr/>
        <p:txBody>
          <a:bodyPr/>
          <a:lstStyle/>
          <a:p>
            <a:fld id="{27BB625B-AB5A-C845-B50B-ED205C3DDF7A}" type="slidenum">
              <a:rPr lang="en-US" noProof="0" smtClean="0"/>
              <a:t>4</a:t>
            </a:fld>
            <a:endParaRPr lang="en-US" noProof="0"/>
          </a:p>
        </p:txBody>
      </p:sp>
      <p:graphicFrame>
        <p:nvGraphicFramePr>
          <p:cNvPr id="9" name="Table 8">
            <a:extLst>
              <a:ext uri="{FF2B5EF4-FFF2-40B4-BE49-F238E27FC236}">
                <a16:creationId xmlns:a16="http://schemas.microsoft.com/office/drawing/2014/main" id="{55FFFE01-0218-63FA-CF32-CEC04611C810}"/>
              </a:ext>
            </a:extLst>
          </p:cNvPr>
          <p:cNvGraphicFramePr>
            <a:graphicFrameLocks noGrp="1"/>
          </p:cNvGraphicFramePr>
          <p:nvPr>
            <p:extLst>
              <p:ext uri="{D42A27DB-BD31-4B8C-83A1-F6EECF244321}">
                <p14:modId xmlns:p14="http://schemas.microsoft.com/office/powerpoint/2010/main" val="797441106"/>
              </p:ext>
            </p:extLst>
          </p:nvPr>
        </p:nvGraphicFramePr>
        <p:xfrm>
          <a:off x="550164" y="2085654"/>
          <a:ext cx="9713718" cy="2860363"/>
        </p:xfrm>
        <a:graphic>
          <a:graphicData uri="http://schemas.openxmlformats.org/drawingml/2006/table">
            <a:tbl>
              <a:tblPr firstRow="1" bandRow="1">
                <a:tableStyleId>{5C22544A-7EE6-4342-B048-85BDC9FD1C3A}</a:tableStyleId>
              </a:tblPr>
              <a:tblGrid>
                <a:gridCol w="1021782">
                  <a:extLst>
                    <a:ext uri="{9D8B030D-6E8A-4147-A177-3AD203B41FA5}">
                      <a16:colId xmlns:a16="http://schemas.microsoft.com/office/drawing/2014/main" val="473181613"/>
                    </a:ext>
                  </a:extLst>
                </a:gridCol>
                <a:gridCol w="3195263">
                  <a:extLst>
                    <a:ext uri="{9D8B030D-6E8A-4147-A177-3AD203B41FA5}">
                      <a16:colId xmlns:a16="http://schemas.microsoft.com/office/drawing/2014/main" val="3639318614"/>
                    </a:ext>
                  </a:extLst>
                </a:gridCol>
                <a:gridCol w="5496673">
                  <a:extLst>
                    <a:ext uri="{9D8B030D-6E8A-4147-A177-3AD203B41FA5}">
                      <a16:colId xmlns:a16="http://schemas.microsoft.com/office/drawing/2014/main" val="181248397"/>
                    </a:ext>
                  </a:extLst>
                </a:gridCol>
              </a:tblGrid>
              <a:tr h="548488">
                <a:tc>
                  <a:txBody>
                    <a:bodyPr/>
                    <a:lstStyle/>
                    <a:p>
                      <a:endParaRPr lang="en-GB" dirty="0"/>
                    </a:p>
                  </a:txBody>
                  <a:tcPr/>
                </a:tc>
                <a:tc>
                  <a:txBody>
                    <a:bodyPr/>
                    <a:lstStyle/>
                    <a:p>
                      <a:r>
                        <a:rPr lang="en-GB" dirty="0"/>
                        <a:t>Item type</a:t>
                      </a:r>
                    </a:p>
                  </a:txBody>
                  <a:tcPr/>
                </a:tc>
                <a:tc>
                  <a:txBody>
                    <a:bodyPr/>
                    <a:lstStyle/>
                    <a:p>
                      <a:r>
                        <a:rPr lang="en-GB" dirty="0"/>
                        <a:t>Assessed Skill</a:t>
                      </a:r>
                    </a:p>
                  </a:txBody>
                  <a:tcPr/>
                </a:tc>
                <a:extLst>
                  <a:ext uri="{0D108BD9-81ED-4DB2-BD59-A6C34878D82A}">
                    <a16:rowId xmlns:a16="http://schemas.microsoft.com/office/drawing/2014/main" val="2817025613"/>
                  </a:ext>
                </a:extLst>
              </a:tr>
              <a:tr h="548488">
                <a:tc>
                  <a:txBody>
                    <a:bodyPr/>
                    <a:lstStyle/>
                    <a:p>
                      <a:r>
                        <a:rPr lang="en-GB" dirty="0"/>
                        <a:t>1</a:t>
                      </a:r>
                    </a:p>
                  </a:txBody>
                  <a:tcPr/>
                </a:tc>
                <a:tc>
                  <a:txBody>
                    <a:bodyPr/>
                    <a:lstStyle/>
                    <a:p>
                      <a:r>
                        <a:rPr lang="en-GB" dirty="0"/>
                        <a:t>Write Essay</a:t>
                      </a:r>
                    </a:p>
                  </a:txBody>
                  <a:tcPr/>
                </a:tc>
                <a:tc>
                  <a:txBody>
                    <a:bodyPr/>
                    <a:lstStyle/>
                    <a:p>
                      <a:r>
                        <a:rPr lang="en-GB" dirty="0"/>
                        <a:t>Single Skill              Writing Only</a:t>
                      </a:r>
                    </a:p>
                  </a:txBody>
                  <a:tcPr/>
                </a:tc>
                <a:extLst>
                  <a:ext uri="{0D108BD9-81ED-4DB2-BD59-A6C34878D82A}">
                    <a16:rowId xmlns:a16="http://schemas.microsoft.com/office/drawing/2014/main" val="4272810655"/>
                  </a:ext>
                </a:extLst>
              </a:tr>
              <a:tr h="548488">
                <a:tc>
                  <a:txBody>
                    <a:bodyPr/>
                    <a:lstStyle/>
                    <a:p>
                      <a:r>
                        <a:rPr lang="en-GB" dirty="0"/>
                        <a:t>2</a:t>
                      </a:r>
                    </a:p>
                  </a:txBody>
                  <a:tcPr/>
                </a:tc>
                <a:tc>
                  <a:txBody>
                    <a:bodyPr/>
                    <a:lstStyle/>
                    <a:p>
                      <a:r>
                        <a:rPr lang="en-GB" dirty="0"/>
                        <a:t>Summarize written text</a:t>
                      </a:r>
                    </a:p>
                  </a:txBody>
                  <a:tcPr/>
                </a:tc>
                <a:tc>
                  <a:txBody>
                    <a:bodyPr/>
                    <a:lstStyle/>
                    <a:p>
                      <a:r>
                        <a:rPr lang="en-GB" dirty="0"/>
                        <a:t>Single Skill              Writing Only</a:t>
                      </a:r>
                    </a:p>
                  </a:txBody>
                  <a:tcPr/>
                </a:tc>
                <a:extLst>
                  <a:ext uri="{0D108BD9-81ED-4DB2-BD59-A6C34878D82A}">
                    <a16:rowId xmlns:a16="http://schemas.microsoft.com/office/drawing/2014/main" val="3619682303"/>
                  </a:ext>
                </a:extLst>
              </a:tr>
              <a:tr h="666411">
                <a:tc>
                  <a:txBody>
                    <a:bodyPr/>
                    <a:lstStyle/>
                    <a:p>
                      <a:r>
                        <a:rPr lang="en-GB" dirty="0"/>
                        <a:t>3</a:t>
                      </a:r>
                    </a:p>
                  </a:txBody>
                  <a:tcPr/>
                </a:tc>
                <a:tc>
                  <a:txBody>
                    <a:bodyPr/>
                    <a:lstStyle/>
                    <a:p>
                      <a:r>
                        <a:rPr lang="en-GB" dirty="0"/>
                        <a:t>Summarize spoken text</a:t>
                      </a:r>
                    </a:p>
                  </a:txBody>
                  <a:tcPr/>
                </a:tc>
                <a:tc>
                  <a:txBody>
                    <a:bodyPr/>
                    <a:lstStyle/>
                    <a:p>
                      <a:r>
                        <a:rPr lang="en-GB" dirty="0"/>
                        <a:t>Integrated Skill        Writing and Listening </a:t>
                      </a:r>
                    </a:p>
                  </a:txBody>
                  <a:tcPr/>
                </a:tc>
                <a:extLst>
                  <a:ext uri="{0D108BD9-81ED-4DB2-BD59-A6C34878D82A}">
                    <a16:rowId xmlns:a16="http://schemas.microsoft.com/office/drawing/2014/main" val="2609554589"/>
                  </a:ext>
                </a:extLst>
              </a:tr>
              <a:tr h="548488">
                <a:tc>
                  <a:txBody>
                    <a:bodyPr/>
                    <a:lstStyle/>
                    <a:p>
                      <a:r>
                        <a:rPr lang="en-GB" dirty="0"/>
                        <a:t>4</a:t>
                      </a:r>
                    </a:p>
                  </a:txBody>
                  <a:tcPr/>
                </a:tc>
                <a:tc>
                  <a:txBody>
                    <a:bodyPr/>
                    <a:lstStyle/>
                    <a:p>
                      <a:r>
                        <a:rPr lang="en-GB" dirty="0"/>
                        <a:t>Write from dictation</a:t>
                      </a:r>
                    </a:p>
                  </a:txBody>
                  <a:tcPr/>
                </a:tc>
                <a:tc>
                  <a:txBody>
                    <a:bodyPr/>
                    <a:lstStyle/>
                    <a:p>
                      <a:r>
                        <a:rPr lang="en-GB" dirty="0"/>
                        <a:t>Integrated Skill        Writing and Listening</a:t>
                      </a:r>
                    </a:p>
                  </a:txBody>
                  <a:tcPr/>
                </a:tc>
                <a:extLst>
                  <a:ext uri="{0D108BD9-81ED-4DB2-BD59-A6C34878D82A}">
                    <a16:rowId xmlns:a16="http://schemas.microsoft.com/office/drawing/2014/main" val="194157603"/>
                  </a:ext>
                </a:extLst>
              </a:tr>
            </a:tbl>
          </a:graphicData>
        </a:graphic>
      </p:graphicFrame>
    </p:spTree>
    <p:extLst>
      <p:ext uri="{BB962C8B-B14F-4D97-AF65-F5344CB8AC3E}">
        <p14:creationId xmlns:p14="http://schemas.microsoft.com/office/powerpoint/2010/main" val="120807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54ABA-1C6A-6C50-B87F-68C1C3644537}"/>
              </a:ext>
            </a:extLst>
          </p:cNvPr>
          <p:cNvPicPr>
            <a:picLocks noChangeAspect="1"/>
          </p:cNvPicPr>
          <p:nvPr/>
        </p:nvPicPr>
        <p:blipFill>
          <a:blip r:embed="rId2"/>
          <a:stretch>
            <a:fillRect/>
          </a:stretch>
        </p:blipFill>
        <p:spPr>
          <a:xfrm>
            <a:off x="2266272" y="825366"/>
            <a:ext cx="6617040" cy="5207268"/>
          </a:xfrm>
          <a:prstGeom prst="rect">
            <a:avLst/>
          </a:prstGeom>
        </p:spPr>
      </p:pic>
      <p:sp>
        <p:nvSpPr>
          <p:cNvPr id="6" name="TextBox 5">
            <a:extLst>
              <a:ext uri="{FF2B5EF4-FFF2-40B4-BE49-F238E27FC236}">
                <a16:creationId xmlns:a16="http://schemas.microsoft.com/office/drawing/2014/main" id="{04322DAC-D6DB-68E6-4FE1-A4F15722849B}"/>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Tree>
    <p:extLst>
      <p:ext uri="{BB962C8B-B14F-4D97-AF65-F5344CB8AC3E}">
        <p14:creationId xmlns:p14="http://schemas.microsoft.com/office/powerpoint/2010/main" val="3512618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9C-3AAC-FDEE-E868-F14C3ABEEA72}"/>
              </a:ext>
            </a:extLst>
          </p:cNvPr>
          <p:cNvSpPr>
            <a:spLocks noGrp="1"/>
          </p:cNvSpPr>
          <p:nvPr>
            <p:ph type="title" idx="4294967295"/>
          </p:nvPr>
        </p:nvSpPr>
        <p:spPr>
          <a:xfrm>
            <a:off x="335651" y="571500"/>
            <a:ext cx="11856349" cy="1119188"/>
          </a:xfrm>
          <a:prstGeom prst="rect">
            <a:avLst/>
          </a:prstGeom>
        </p:spPr>
        <p:txBody>
          <a:bodyPr lIns="91440" tIns="45720" rIns="91440" bIns="45720" anchor="ctr" anchorCtr="0">
            <a:normAutofit/>
          </a:bodyPr>
          <a:lstStyle/>
          <a:p>
            <a:r>
              <a:rPr lang="en-GB" sz="4500" dirty="0">
                <a:latin typeface="Roobert-Medium" panose="00000600000000000000" charset="0"/>
                <a:ea typeface="Open Sans Light"/>
                <a:cs typeface="Open Sans Light"/>
              </a:rPr>
              <a:t>Write Essay (Writing)</a:t>
            </a:r>
          </a:p>
        </p:txBody>
      </p:sp>
      <p:sp>
        <p:nvSpPr>
          <p:cNvPr id="3" name="Content Placeholder 2">
            <a:extLst>
              <a:ext uri="{FF2B5EF4-FFF2-40B4-BE49-F238E27FC236}">
                <a16:creationId xmlns:a16="http://schemas.microsoft.com/office/drawing/2014/main" id="{332153D3-F33A-8F1A-D46A-8ADCC72BE7CF}"/>
              </a:ext>
            </a:extLst>
          </p:cNvPr>
          <p:cNvSpPr>
            <a:spLocks noGrp="1"/>
          </p:cNvSpPr>
          <p:nvPr>
            <p:ph sz="quarter" idx="4294967295"/>
          </p:nvPr>
        </p:nvSpPr>
        <p:spPr>
          <a:xfrm>
            <a:off x="7077075" y="866775"/>
            <a:ext cx="5114925" cy="5627688"/>
          </a:xfrm>
          <a:prstGeom prst="rect">
            <a:avLst/>
          </a:prstGeom>
        </p:spPr>
        <p:txBody>
          <a:bodyPr lIns="91440" tIns="45720" rIns="91440" bIns="45720" anchor="t"/>
          <a:lstStyle/>
          <a:p>
            <a:pPr marL="285750" indent="-285750">
              <a:buFont typeface="Arial"/>
              <a:buChar char="•"/>
            </a:pPr>
            <a:r>
              <a:rPr lang="en-GB" sz="1600">
                <a:latin typeface="Roobert-Regular" panose="020B0604020202020204" charset="0"/>
                <a:ea typeface="Open Sans Light"/>
                <a:cs typeface="Open Sans Light"/>
              </a:rPr>
              <a:t>Test takers write a 200-300 word essay in response to a prompt. </a:t>
            </a:r>
            <a:endParaRPr lang="en-US"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Test takers have 20 minutes to answer.</a:t>
            </a:r>
            <a:endParaRPr lang="en-GB"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Scored on form, content, development/structure/coherence, grammar, linguistic range, vocabulary, and spelling.</a:t>
            </a:r>
            <a:endParaRPr lang="en-GB"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This item type is designed to assess test takers' ability to: </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 synthesise information from a written text </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 connect their personal experiences or express their opinions in writing</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 support an opinion with details, examples and explanations</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 organize sentences and paragraphs in a logical way</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develop complex ideas within a complete essay</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 use words and phrases appropriate to the context</a:t>
            </a:r>
            <a:endParaRPr lang="en-GB" sz="1600">
              <a:latin typeface="Roobert-Regular" panose="020B0604020202020204" charset="0"/>
            </a:endParaRPr>
          </a:p>
          <a:p>
            <a:pPr marL="742950" lvl="1">
              <a:buFont typeface="Arial"/>
              <a:buChar char="•"/>
            </a:pPr>
            <a:r>
              <a:rPr lang="en-GB" sz="1600">
                <a:latin typeface="Roobert-Regular" panose="020B0604020202020204" charset="0"/>
                <a:ea typeface="Open Sans Light"/>
                <a:cs typeface="Open Sans Light"/>
              </a:rPr>
              <a:t> use correct grammar, spelling, mechanics</a:t>
            </a:r>
          </a:p>
          <a:p>
            <a:pPr marL="285750" indent="-285750">
              <a:buFont typeface="Arial"/>
              <a:buChar char="•"/>
            </a:pPr>
            <a:r>
              <a:rPr lang="en-GB" sz="1600">
                <a:latin typeface="Roobert-Regular" panose="020B0604020202020204" charset="0"/>
              </a:rPr>
              <a:t>There is one of these items in the test.</a:t>
            </a:r>
          </a:p>
          <a:p>
            <a:pPr marL="742950" lvl="1">
              <a:buFont typeface="Arial"/>
              <a:buChar char="•"/>
            </a:pPr>
            <a:endParaRPr lang="en-GB" sz="1600">
              <a:latin typeface="Roobert-Regular" panose="020B0604020202020204" charset="0"/>
            </a:endParaRPr>
          </a:p>
          <a:p>
            <a:pPr marL="285750" indent="-285750">
              <a:buFont typeface="Arial"/>
              <a:buChar char="•"/>
            </a:pPr>
            <a:endParaRPr lang="en-GB" sz="1600">
              <a:latin typeface="Roobert-Regular" panose="020B0604020202020204" charset="0"/>
            </a:endParaRPr>
          </a:p>
          <a:p>
            <a:endParaRPr lang="en-GB" sz="1600">
              <a:latin typeface="Roobert-Regular" panose="020B0604020202020204" charset="0"/>
            </a:endParaRPr>
          </a:p>
        </p:txBody>
      </p:sp>
      <p:sp>
        <p:nvSpPr>
          <p:cNvPr id="4" name="Slide Number Placeholder 3">
            <a:extLst>
              <a:ext uri="{FF2B5EF4-FFF2-40B4-BE49-F238E27FC236}">
                <a16:creationId xmlns:a16="http://schemas.microsoft.com/office/drawing/2014/main" id="{32A447BB-A269-D33A-11B1-C36F868A9653}"/>
              </a:ext>
            </a:extLst>
          </p:cNvPr>
          <p:cNvSpPr>
            <a:spLocks noGrp="1"/>
          </p:cNvSpPr>
          <p:nvPr>
            <p:ph type="sldNum" sz="quarter" idx="4294967295"/>
          </p:nvPr>
        </p:nvSpPr>
        <p:spPr>
          <a:xfrm>
            <a:off x="9448800" y="6488113"/>
            <a:ext cx="2743200" cy="3651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AC2BAD-9516-2B47-9900-7FC05ED2F002}" type="slidenum">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7" name="Online Media 6" title="PTE Academic - Writing: Essay">
            <a:hlinkClick r:id="" action="ppaction://media"/>
            <a:extLst>
              <a:ext uri="{FF2B5EF4-FFF2-40B4-BE49-F238E27FC236}">
                <a16:creationId xmlns:a16="http://schemas.microsoft.com/office/drawing/2014/main" id="{E8995381-C67E-F770-5E4A-947A353762A9}"/>
              </a:ext>
            </a:extLst>
          </p:cNvPr>
          <p:cNvPicPr>
            <a:picLocks noRot="1" noChangeAspect="1"/>
          </p:cNvPicPr>
          <p:nvPr>
            <a:videoFile r:link="rId1"/>
          </p:nvPr>
        </p:nvPicPr>
        <p:blipFill>
          <a:blip r:embed="rId4"/>
          <a:stretch>
            <a:fillRect/>
          </a:stretch>
        </p:blipFill>
        <p:spPr>
          <a:xfrm>
            <a:off x="335651" y="2123535"/>
            <a:ext cx="6392444" cy="3617344"/>
          </a:xfrm>
          <a:prstGeom prst="rect">
            <a:avLst/>
          </a:prstGeom>
        </p:spPr>
      </p:pic>
      <p:sp>
        <p:nvSpPr>
          <p:cNvPr id="5" name="TextBox 4">
            <a:extLst>
              <a:ext uri="{FF2B5EF4-FFF2-40B4-BE49-F238E27FC236}">
                <a16:creationId xmlns:a16="http://schemas.microsoft.com/office/drawing/2014/main" id="{AE0B93F1-1788-FA11-42E4-16A220F7AD92}"/>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A30D1445-B347-E812-9B73-4BE1B89479FA}"/>
              </a:ext>
            </a:extLst>
          </p:cNvPr>
          <p:cNvSpPr txBox="1"/>
          <p:nvPr/>
        </p:nvSpPr>
        <p:spPr>
          <a:xfrm>
            <a:off x="9010435" y="172318"/>
            <a:ext cx="1893841" cy="523220"/>
          </a:xfrm>
          <a:prstGeom prst="rect">
            <a:avLst/>
          </a:prstGeom>
          <a:noFill/>
        </p:spPr>
        <p:txBody>
          <a:bodyPr wrap="square" rtlCol="0">
            <a:spAutoFit/>
          </a:bodyPr>
          <a:lstStyle/>
          <a:p>
            <a:r>
              <a:rPr lang="en-GB" sz="2800" b="1" dirty="0"/>
              <a:t>TASK 1</a:t>
            </a:r>
          </a:p>
        </p:txBody>
      </p:sp>
    </p:spTree>
    <p:extLst>
      <p:ext uri="{BB962C8B-B14F-4D97-AF65-F5344CB8AC3E}">
        <p14:creationId xmlns:p14="http://schemas.microsoft.com/office/powerpoint/2010/main" val="6038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A05A7-8A56-250C-3069-A6C203973467}"/>
              </a:ext>
            </a:extLst>
          </p:cNvPr>
          <p:cNvPicPr>
            <a:picLocks noChangeAspect="1"/>
          </p:cNvPicPr>
          <p:nvPr/>
        </p:nvPicPr>
        <p:blipFill>
          <a:blip r:embed="rId2"/>
          <a:stretch>
            <a:fillRect/>
          </a:stretch>
        </p:blipFill>
        <p:spPr>
          <a:xfrm>
            <a:off x="1220840" y="1007355"/>
            <a:ext cx="6842588" cy="4213261"/>
          </a:xfrm>
          <a:prstGeom prst="rect">
            <a:avLst/>
          </a:prstGeom>
        </p:spPr>
      </p:pic>
      <p:sp>
        <p:nvSpPr>
          <p:cNvPr id="4" name="TextBox 3">
            <a:extLst>
              <a:ext uri="{FF2B5EF4-FFF2-40B4-BE49-F238E27FC236}">
                <a16:creationId xmlns:a16="http://schemas.microsoft.com/office/drawing/2014/main" id="{848F511D-3E1E-8089-B31B-55363B133D03}"/>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C3B6A521-04A3-8494-3F30-C0B592900E23}"/>
              </a:ext>
            </a:extLst>
          </p:cNvPr>
          <p:cNvPicPr>
            <a:picLocks noChangeAspect="1"/>
          </p:cNvPicPr>
          <p:nvPr/>
        </p:nvPicPr>
        <p:blipFill>
          <a:blip r:embed="rId3"/>
          <a:stretch>
            <a:fillRect/>
          </a:stretch>
        </p:blipFill>
        <p:spPr>
          <a:xfrm>
            <a:off x="1325365" y="5596158"/>
            <a:ext cx="6892011" cy="694913"/>
          </a:xfrm>
          <a:prstGeom prst="rect">
            <a:avLst/>
          </a:prstGeom>
        </p:spPr>
      </p:pic>
      <p:sp>
        <p:nvSpPr>
          <p:cNvPr id="2" name="TextBox 1">
            <a:extLst>
              <a:ext uri="{FF2B5EF4-FFF2-40B4-BE49-F238E27FC236}">
                <a16:creationId xmlns:a16="http://schemas.microsoft.com/office/drawing/2014/main" id="{9F26D4D0-51CA-AAF2-AC8F-7134E7C6C486}"/>
              </a:ext>
            </a:extLst>
          </p:cNvPr>
          <p:cNvSpPr txBox="1"/>
          <p:nvPr/>
        </p:nvSpPr>
        <p:spPr>
          <a:xfrm>
            <a:off x="6281928" y="5605333"/>
            <a:ext cx="1024128" cy="694912"/>
          </a:xfrm>
          <a:prstGeom prst="rect">
            <a:avLst/>
          </a:prstGeom>
          <a:solidFill>
            <a:srgbClr val="CCCCFF"/>
          </a:solidFill>
        </p:spPr>
        <p:txBody>
          <a:bodyPr wrap="square" rtlCol="0">
            <a:spAutoFit/>
          </a:bodyPr>
          <a:lstStyle/>
          <a:p>
            <a:endParaRPr lang="en-GB" dirty="0"/>
          </a:p>
        </p:txBody>
      </p:sp>
      <p:graphicFrame>
        <p:nvGraphicFramePr>
          <p:cNvPr id="5" name="Table 4">
            <a:extLst>
              <a:ext uri="{FF2B5EF4-FFF2-40B4-BE49-F238E27FC236}">
                <a16:creationId xmlns:a16="http://schemas.microsoft.com/office/drawing/2014/main" id="{FC6E4879-28DC-6F27-56AD-3F1C443163F3}"/>
              </a:ext>
            </a:extLst>
          </p:cNvPr>
          <p:cNvGraphicFramePr>
            <a:graphicFrameLocks noGrp="1"/>
          </p:cNvGraphicFramePr>
          <p:nvPr>
            <p:extLst>
              <p:ext uri="{D42A27DB-BD31-4B8C-83A1-F6EECF244321}">
                <p14:modId xmlns:p14="http://schemas.microsoft.com/office/powerpoint/2010/main" val="3121554337"/>
              </p:ext>
            </p:extLst>
          </p:nvPr>
        </p:nvGraphicFramePr>
        <p:xfrm>
          <a:off x="9293812" y="4407438"/>
          <a:ext cx="1677348" cy="2377440"/>
        </p:xfrm>
        <a:graphic>
          <a:graphicData uri="http://schemas.openxmlformats.org/drawingml/2006/table">
            <a:tbl>
              <a:tblPr firstRow="1" bandRow="1">
                <a:tableStyleId>{5C22544A-7EE6-4342-B048-85BDC9FD1C3A}</a:tableStyleId>
              </a:tblPr>
              <a:tblGrid>
                <a:gridCol w="1677348">
                  <a:extLst>
                    <a:ext uri="{9D8B030D-6E8A-4147-A177-3AD203B41FA5}">
                      <a16:colId xmlns:a16="http://schemas.microsoft.com/office/drawing/2014/main" val="306528245"/>
                    </a:ext>
                  </a:extLst>
                </a:gridCol>
              </a:tblGrid>
              <a:tr h="619969">
                <a:tc>
                  <a:txBody>
                    <a:bodyPr/>
                    <a:lstStyle/>
                    <a:p>
                      <a:pPr algn="ctr"/>
                      <a:r>
                        <a:rPr lang="en-GB" dirty="0"/>
                        <a:t>Traits scored by Engine trained AI  systems</a:t>
                      </a:r>
                    </a:p>
                  </a:txBody>
                  <a:tcPr/>
                </a:tc>
                <a:extLst>
                  <a:ext uri="{0D108BD9-81ED-4DB2-BD59-A6C34878D82A}">
                    <a16:rowId xmlns:a16="http://schemas.microsoft.com/office/drawing/2014/main" val="3321161692"/>
                  </a:ext>
                </a:extLst>
              </a:tr>
              <a:tr h="359188">
                <a:tc>
                  <a:txBody>
                    <a:bodyPr/>
                    <a:lstStyle/>
                    <a:p>
                      <a:pPr algn="ctr"/>
                      <a:r>
                        <a:rPr lang="en-GB" dirty="0"/>
                        <a:t>Form</a:t>
                      </a:r>
                    </a:p>
                  </a:txBody>
                  <a:tcPr/>
                </a:tc>
                <a:extLst>
                  <a:ext uri="{0D108BD9-81ED-4DB2-BD59-A6C34878D82A}">
                    <a16:rowId xmlns:a16="http://schemas.microsoft.com/office/drawing/2014/main" val="3173794212"/>
                  </a:ext>
                </a:extLst>
              </a:tr>
              <a:tr h="359188">
                <a:tc>
                  <a:txBody>
                    <a:bodyPr/>
                    <a:lstStyle/>
                    <a:p>
                      <a:pPr algn="ctr"/>
                      <a:r>
                        <a:rPr lang="en-GB" dirty="0"/>
                        <a:t>Grammar</a:t>
                      </a:r>
                    </a:p>
                  </a:txBody>
                  <a:tcPr/>
                </a:tc>
                <a:extLst>
                  <a:ext uri="{0D108BD9-81ED-4DB2-BD59-A6C34878D82A}">
                    <a16:rowId xmlns:a16="http://schemas.microsoft.com/office/drawing/2014/main" val="2910367235"/>
                  </a:ext>
                </a:extLst>
              </a:tr>
              <a:tr h="359188">
                <a:tc>
                  <a:txBody>
                    <a:bodyPr/>
                    <a:lstStyle/>
                    <a:p>
                      <a:pPr algn="ctr"/>
                      <a:r>
                        <a:rPr lang="en-GB" dirty="0"/>
                        <a:t>Vocabulary</a:t>
                      </a:r>
                    </a:p>
                  </a:txBody>
                  <a:tcPr/>
                </a:tc>
                <a:extLst>
                  <a:ext uri="{0D108BD9-81ED-4DB2-BD59-A6C34878D82A}">
                    <a16:rowId xmlns:a16="http://schemas.microsoft.com/office/drawing/2014/main" val="3624900597"/>
                  </a:ext>
                </a:extLst>
              </a:tr>
              <a:tr h="359188">
                <a:tc>
                  <a:txBody>
                    <a:bodyPr/>
                    <a:lstStyle/>
                    <a:p>
                      <a:pPr algn="ctr"/>
                      <a:r>
                        <a:rPr lang="en-GB" dirty="0"/>
                        <a:t>Spelling</a:t>
                      </a:r>
                    </a:p>
                  </a:txBody>
                  <a:tcPr/>
                </a:tc>
                <a:extLst>
                  <a:ext uri="{0D108BD9-81ED-4DB2-BD59-A6C34878D82A}">
                    <a16:rowId xmlns:a16="http://schemas.microsoft.com/office/drawing/2014/main" val="2673806249"/>
                  </a:ext>
                </a:extLst>
              </a:tr>
            </a:tbl>
          </a:graphicData>
        </a:graphic>
      </p:graphicFrame>
      <p:sp>
        <p:nvSpPr>
          <p:cNvPr id="7" name="TextBox 6">
            <a:extLst>
              <a:ext uri="{FF2B5EF4-FFF2-40B4-BE49-F238E27FC236}">
                <a16:creationId xmlns:a16="http://schemas.microsoft.com/office/drawing/2014/main" id="{9DF799B7-42B6-8751-57DF-E076389E1429}"/>
              </a:ext>
            </a:extLst>
          </p:cNvPr>
          <p:cNvSpPr txBox="1"/>
          <p:nvPr/>
        </p:nvSpPr>
        <p:spPr>
          <a:xfrm>
            <a:off x="2862072" y="475488"/>
            <a:ext cx="5266944" cy="369332"/>
          </a:xfrm>
          <a:prstGeom prst="rect">
            <a:avLst/>
          </a:prstGeom>
          <a:noFill/>
        </p:spPr>
        <p:txBody>
          <a:bodyPr wrap="square" rtlCol="0">
            <a:spAutoFit/>
          </a:bodyPr>
          <a:lstStyle/>
          <a:p>
            <a:r>
              <a:rPr lang="en-GB" dirty="0"/>
              <a:t>Human and AI scoring</a:t>
            </a:r>
          </a:p>
        </p:txBody>
      </p:sp>
      <p:sp>
        <p:nvSpPr>
          <p:cNvPr id="8" name="TextBox 7">
            <a:extLst>
              <a:ext uri="{FF2B5EF4-FFF2-40B4-BE49-F238E27FC236}">
                <a16:creationId xmlns:a16="http://schemas.microsoft.com/office/drawing/2014/main" id="{6B1FB53C-02C1-C924-8357-64EE94C6DFFD}"/>
              </a:ext>
            </a:extLst>
          </p:cNvPr>
          <p:cNvSpPr txBox="1"/>
          <p:nvPr/>
        </p:nvSpPr>
        <p:spPr>
          <a:xfrm>
            <a:off x="1476775" y="5226826"/>
            <a:ext cx="1170946" cy="369332"/>
          </a:xfrm>
          <a:prstGeom prst="rect">
            <a:avLst/>
          </a:prstGeom>
          <a:noFill/>
        </p:spPr>
        <p:txBody>
          <a:bodyPr wrap="square" rtlCol="0">
            <a:spAutoFit/>
          </a:bodyPr>
          <a:lstStyle/>
          <a:p>
            <a:r>
              <a:rPr lang="en-GB" dirty="0"/>
              <a:t>Also</a:t>
            </a:r>
          </a:p>
        </p:txBody>
      </p:sp>
    </p:spTree>
    <p:extLst>
      <p:ext uri="{BB962C8B-B14F-4D97-AF65-F5344CB8AC3E}">
        <p14:creationId xmlns:p14="http://schemas.microsoft.com/office/powerpoint/2010/main" val="1313262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EE2FFD-15A0-9D8E-BBB7-7DA4F5436292}"/>
              </a:ext>
            </a:extLst>
          </p:cNvPr>
          <p:cNvPicPr>
            <a:picLocks noChangeAspect="1"/>
          </p:cNvPicPr>
          <p:nvPr/>
        </p:nvPicPr>
        <p:blipFill>
          <a:blip r:embed="rId2"/>
          <a:stretch>
            <a:fillRect/>
          </a:stretch>
        </p:blipFill>
        <p:spPr>
          <a:xfrm>
            <a:off x="2510319" y="0"/>
            <a:ext cx="7171362" cy="3256602"/>
          </a:xfrm>
          <a:prstGeom prst="rect">
            <a:avLst/>
          </a:prstGeom>
        </p:spPr>
      </p:pic>
      <p:pic>
        <p:nvPicPr>
          <p:cNvPr id="5" name="Picture 4">
            <a:extLst>
              <a:ext uri="{FF2B5EF4-FFF2-40B4-BE49-F238E27FC236}">
                <a16:creationId xmlns:a16="http://schemas.microsoft.com/office/drawing/2014/main" id="{A3D78BF4-4018-AC13-D605-E45350863062}"/>
              </a:ext>
            </a:extLst>
          </p:cNvPr>
          <p:cNvPicPr>
            <a:picLocks noChangeAspect="1"/>
          </p:cNvPicPr>
          <p:nvPr/>
        </p:nvPicPr>
        <p:blipFill>
          <a:blip r:embed="rId3"/>
          <a:stretch>
            <a:fillRect/>
          </a:stretch>
        </p:blipFill>
        <p:spPr>
          <a:xfrm>
            <a:off x="2510319" y="3256602"/>
            <a:ext cx="7171362" cy="3676839"/>
          </a:xfrm>
          <a:prstGeom prst="rect">
            <a:avLst/>
          </a:prstGeom>
        </p:spPr>
      </p:pic>
      <p:sp>
        <p:nvSpPr>
          <p:cNvPr id="6" name="TextBox 5">
            <a:extLst>
              <a:ext uri="{FF2B5EF4-FFF2-40B4-BE49-F238E27FC236}">
                <a16:creationId xmlns:a16="http://schemas.microsoft.com/office/drawing/2014/main" id="{6DC0981D-7BD6-E53B-6478-4D3407D0FE8B}"/>
              </a:ext>
            </a:extLst>
          </p:cNvPr>
          <p:cNvSpPr txBox="1"/>
          <p:nvPr/>
        </p:nvSpPr>
        <p:spPr>
          <a:xfrm>
            <a:off x="400692" y="184936"/>
            <a:ext cx="1962364" cy="48884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356948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9C-3AAC-FDEE-E868-F14C3ABEEA72}"/>
              </a:ext>
            </a:extLst>
          </p:cNvPr>
          <p:cNvSpPr>
            <a:spLocks noGrp="1"/>
          </p:cNvSpPr>
          <p:nvPr>
            <p:ph type="title" idx="4294967295"/>
          </p:nvPr>
        </p:nvSpPr>
        <p:spPr>
          <a:xfrm>
            <a:off x="432388" y="571500"/>
            <a:ext cx="11759612" cy="1119188"/>
          </a:xfrm>
          <a:prstGeom prst="rect">
            <a:avLst/>
          </a:prstGeom>
        </p:spPr>
        <p:txBody>
          <a:bodyPr lIns="91440" tIns="45720" rIns="91440" bIns="45720" anchor="ctr" anchorCtr="0">
            <a:noAutofit/>
          </a:bodyPr>
          <a:lstStyle/>
          <a:p>
            <a:r>
              <a:rPr lang="en-GB" sz="4500">
                <a:latin typeface="Roobert-Medium" panose="00000600000000000000" charset="0"/>
                <a:ea typeface="Open Sans Light"/>
                <a:cs typeface="Open Sans Light"/>
              </a:rPr>
              <a:t>Summarize Written Text (Reading and Writing)</a:t>
            </a:r>
          </a:p>
        </p:txBody>
      </p:sp>
      <p:sp>
        <p:nvSpPr>
          <p:cNvPr id="3" name="Content Placeholder 2">
            <a:extLst>
              <a:ext uri="{FF2B5EF4-FFF2-40B4-BE49-F238E27FC236}">
                <a16:creationId xmlns:a16="http://schemas.microsoft.com/office/drawing/2014/main" id="{332153D3-F33A-8F1A-D46A-8ADCC72BE7CF}"/>
              </a:ext>
            </a:extLst>
          </p:cNvPr>
          <p:cNvSpPr>
            <a:spLocks noGrp="1"/>
          </p:cNvSpPr>
          <p:nvPr>
            <p:ph sz="quarter" idx="4294967295"/>
          </p:nvPr>
        </p:nvSpPr>
        <p:spPr>
          <a:xfrm>
            <a:off x="7078663" y="2022475"/>
            <a:ext cx="5113337" cy="4462463"/>
          </a:xfrm>
          <a:prstGeom prst="rect">
            <a:avLst/>
          </a:prstGeom>
        </p:spPr>
        <p:txBody>
          <a:bodyPr lIns="91440" tIns="45720" rIns="91440" bIns="45720" anchor="t"/>
          <a:lstStyle/>
          <a:p>
            <a:pPr marL="285750" indent="-285750">
              <a:buFont typeface="Arial"/>
              <a:buChar char="•"/>
            </a:pPr>
            <a:r>
              <a:rPr lang="en-GB" sz="1600">
                <a:latin typeface="Roobert-Regular" panose="020B0604020202020204" charset="0"/>
                <a:ea typeface="Open Sans Light"/>
                <a:cs typeface="Open Sans Light"/>
              </a:rPr>
              <a:t>Test takers read a passage and provide a one-sentence summary of the main message.</a:t>
            </a:r>
            <a:endParaRPr lang="en-GB"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Passages can include excerpts from news articles, journals, editorials, magazines, textbooks, essays, and other written media.</a:t>
            </a:r>
            <a:endParaRPr lang="en-GB"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Passages are up to 300 words in length.  </a:t>
            </a:r>
            <a:endParaRPr lang="en-US"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Test takers have up to 10 minutes to answer.</a:t>
            </a:r>
            <a:endParaRPr lang="en-GB" sz="1600">
              <a:latin typeface="Roobert-Regular" panose="020B0604020202020204" charset="0"/>
            </a:endParaRPr>
          </a:p>
          <a:p>
            <a:pPr marL="285750" indent="-285750">
              <a:buFont typeface="Arial"/>
              <a:buChar char="•"/>
            </a:pPr>
            <a:r>
              <a:rPr lang="en-GB" sz="1600">
                <a:latin typeface="Roobert-Regular" panose="020B0604020202020204" charset="0"/>
                <a:ea typeface="Open Sans Light"/>
                <a:cs typeface="Open Sans Light"/>
              </a:rPr>
              <a:t>Scored on form, content, grammar, and vocabulary.</a:t>
            </a:r>
            <a:endParaRPr lang="en-GB" sz="1600">
              <a:latin typeface="Roobert-Regular" panose="020B0604020202020204" charset="0"/>
            </a:endParaRPr>
          </a:p>
          <a:p>
            <a:pPr marL="285750" indent="-285750">
              <a:buFont typeface="Arial,Sans-Serif"/>
              <a:buChar char="•"/>
            </a:pPr>
            <a:r>
              <a:rPr lang="en-GB" sz="1600">
                <a:latin typeface="Roobert-Regular" panose="020B0604020202020204" charset="0"/>
                <a:ea typeface="Open Sans Light"/>
                <a:cs typeface="Open Sans Light"/>
              </a:rPr>
              <a:t>This item type is designed to assess test takers' ability to comprehend written information, identify the main points of the text, and communicate the meaning clearly and concisely in writing, using correct grammar and appropriate vocabulary. </a:t>
            </a:r>
          </a:p>
          <a:p>
            <a:pPr marL="285750" indent="-285750">
              <a:buFont typeface="Arial"/>
              <a:buChar char="•"/>
            </a:pPr>
            <a:r>
              <a:rPr lang="en-GB" sz="1600">
                <a:latin typeface="Roobert-Regular" panose="020B0604020202020204" charset="0"/>
                <a:ea typeface="Open Sans Light"/>
                <a:cs typeface="Open Sans Light"/>
              </a:rPr>
              <a:t>There is one of these items in the test.</a:t>
            </a:r>
          </a:p>
          <a:p>
            <a:pPr marL="285750" indent="-285750">
              <a:buFont typeface="Arial"/>
              <a:buChar char="•"/>
            </a:pPr>
            <a:endParaRPr lang="en-GB" sz="1600">
              <a:latin typeface="Roobert-Regular" panose="020B0604020202020204" charset="0"/>
            </a:endParaRPr>
          </a:p>
          <a:p>
            <a:endParaRPr lang="en-GB" sz="1600">
              <a:latin typeface="Roobert-Regular" panose="020B0604020202020204" charset="0"/>
            </a:endParaRPr>
          </a:p>
        </p:txBody>
      </p:sp>
      <p:sp>
        <p:nvSpPr>
          <p:cNvPr id="4" name="Slide Number Placeholder 3">
            <a:extLst>
              <a:ext uri="{FF2B5EF4-FFF2-40B4-BE49-F238E27FC236}">
                <a16:creationId xmlns:a16="http://schemas.microsoft.com/office/drawing/2014/main" id="{32A447BB-A269-D33A-11B1-C36F868A9653}"/>
              </a:ext>
            </a:extLst>
          </p:cNvPr>
          <p:cNvSpPr>
            <a:spLocks noGrp="1"/>
          </p:cNvSpPr>
          <p:nvPr>
            <p:ph type="sldNum" sz="quarter" idx="4294967295"/>
          </p:nvPr>
        </p:nvSpPr>
        <p:spPr>
          <a:xfrm>
            <a:off x="9448800" y="6488113"/>
            <a:ext cx="2743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EAC2BAD-9516-2B47-9900-7FC05ED2F002}" type="slidenum">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6" name="Online Media 5" title="PTE Academic - Writing: Summarize Written Text">
            <a:hlinkClick r:id="" action="ppaction://media"/>
            <a:extLst>
              <a:ext uri="{FF2B5EF4-FFF2-40B4-BE49-F238E27FC236}">
                <a16:creationId xmlns:a16="http://schemas.microsoft.com/office/drawing/2014/main" id="{7A4EEFC9-B0CD-259C-B4E7-497CECAF5C0D}"/>
              </a:ext>
            </a:extLst>
          </p:cNvPr>
          <p:cNvPicPr>
            <a:picLocks noRot="1" noChangeAspect="1"/>
          </p:cNvPicPr>
          <p:nvPr>
            <a:videoFile r:link="rId1"/>
          </p:nvPr>
        </p:nvPicPr>
        <p:blipFill>
          <a:blip r:embed="rId4"/>
          <a:stretch>
            <a:fillRect/>
          </a:stretch>
        </p:blipFill>
        <p:spPr>
          <a:xfrm>
            <a:off x="432388" y="2021652"/>
            <a:ext cx="6403094" cy="3614326"/>
          </a:xfrm>
          <a:prstGeom prst="rect">
            <a:avLst/>
          </a:prstGeom>
        </p:spPr>
      </p:pic>
      <p:sp>
        <p:nvSpPr>
          <p:cNvPr id="5" name="TextBox 4">
            <a:extLst>
              <a:ext uri="{FF2B5EF4-FFF2-40B4-BE49-F238E27FC236}">
                <a16:creationId xmlns:a16="http://schemas.microsoft.com/office/drawing/2014/main" id="{E2853C2E-8402-155D-7D08-5EAC3C3A039F}"/>
              </a:ext>
            </a:extLst>
          </p:cNvPr>
          <p:cNvSpPr txBox="1"/>
          <p:nvPr/>
        </p:nvSpPr>
        <p:spPr>
          <a:xfrm>
            <a:off x="421240" y="138653"/>
            <a:ext cx="1808252" cy="493160"/>
          </a:xfrm>
          <a:prstGeom prst="rect">
            <a:avLst/>
          </a:prstGeom>
          <a:solidFill>
            <a:schemeClr val="bg2"/>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070D0F54-7831-294B-FB3C-D19FE0BD2AD8}"/>
              </a:ext>
            </a:extLst>
          </p:cNvPr>
          <p:cNvSpPr txBox="1"/>
          <p:nvPr/>
        </p:nvSpPr>
        <p:spPr>
          <a:xfrm>
            <a:off x="9010435" y="172318"/>
            <a:ext cx="1893841" cy="523220"/>
          </a:xfrm>
          <a:prstGeom prst="rect">
            <a:avLst/>
          </a:prstGeom>
          <a:noFill/>
        </p:spPr>
        <p:txBody>
          <a:bodyPr wrap="square" rtlCol="0">
            <a:spAutoFit/>
          </a:bodyPr>
          <a:lstStyle/>
          <a:p>
            <a:r>
              <a:rPr lang="en-GB" sz="2800" b="1" dirty="0"/>
              <a:t>TASK 2</a:t>
            </a:r>
          </a:p>
        </p:txBody>
      </p:sp>
    </p:spTree>
    <p:extLst>
      <p:ext uri="{BB962C8B-B14F-4D97-AF65-F5344CB8AC3E}">
        <p14:creationId xmlns:p14="http://schemas.microsoft.com/office/powerpoint/2010/main" val="3676778967"/>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040325_WIP" id="{AC240F06-801D-0749-91BB-5889A1D603C6}" vid="{BBA2B4B2-575A-CC43-9F80-41BEFE6CE305}"/>
    </a:ext>
  </a:extLst>
</a:theme>
</file>

<file path=ppt/theme/theme2.xml><?xml version="1.0" encoding="utf-8"?>
<a:theme xmlns:a="http://schemas.openxmlformats.org/drawingml/2006/main" name="Blank">
  <a:themeElements>
    <a:clrScheme name="Pearson Colours">
      <a:dk1>
        <a:srgbClr val="000000"/>
      </a:dk1>
      <a:lt1>
        <a:srgbClr val="FFFFFF"/>
      </a:lt1>
      <a:dk2>
        <a:srgbClr val="0085B3"/>
      </a:dk2>
      <a:lt2>
        <a:srgbClr val="FFFFFF"/>
      </a:lt2>
      <a:accent1>
        <a:srgbClr val="FFAE00"/>
      </a:accent1>
      <a:accent2>
        <a:srgbClr val="FF757A"/>
      </a:accent2>
      <a:accent3>
        <a:srgbClr val="93E7EA"/>
      </a:accent3>
      <a:accent4>
        <a:srgbClr val="FFC000"/>
      </a:accent4>
      <a:accent5>
        <a:srgbClr val="2B9AC0"/>
      </a:accent5>
      <a:accent6>
        <a:srgbClr val="F3F3F3"/>
      </a:accent6>
      <a:hlink>
        <a:srgbClr val="FFAE00"/>
      </a:hlink>
      <a:folHlink>
        <a:srgbClr val="FFAE00"/>
      </a:folHlink>
    </a:clrScheme>
    <a:fontScheme name="Pearson Brand Fonts">
      <a:majorFont>
        <a:latin typeface="Roobert SemiBold"/>
        <a:ea typeface=""/>
        <a:cs typeface=""/>
      </a:majorFont>
      <a:minorFont>
        <a:latin typeface="Roober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Master Template" id="{9218B452-2B12-4FC7-A45B-0F0BA7A98347}" vid="{AD632CA2-C389-4C11-AC28-C1CA9C57AE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4444</TotalTime>
  <Words>1272</Words>
  <Application>Microsoft Office PowerPoint</Application>
  <PresentationFormat>Widescreen</PresentationFormat>
  <Paragraphs>237</Paragraphs>
  <Slides>35</Slides>
  <Notes>5</Notes>
  <HiddenSlides>0</HiddenSlides>
  <MMClips>4</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35</vt:i4>
      </vt:variant>
    </vt:vector>
  </HeadingPairs>
  <TitlesOfParts>
    <vt:vector size="54" baseType="lpstr">
      <vt:lpstr>Aptos</vt:lpstr>
      <vt:lpstr>Arial</vt:lpstr>
      <vt:lpstr>Arial,Sans-Serif</vt:lpstr>
      <vt:lpstr>Calibri</vt:lpstr>
      <vt:lpstr>Open Sans</vt:lpstr>
      <vt:lpstr>Open Sans Light</vt:lpstr>
      <vt:lpstr>Plus Jakarta Sans</vt:lpstr>
      <vt:lpstr>Plus Jakarta Sans ExtraLight</vt:lpstr>
      <vt:lpstr>Plus Jakarta Sans Medium</vt:lpstr>
      <vt:lpstr>Plus Jakarta Sans SemiBold</vt:lpstr>
      <vt:lpstr>Roobert</vt:lpstr>
      <vt:lpstr>Roobert Light</vt:lpstr>
      <vt:lpstr>Roobert Medium</vt:lpstr>
      <vt:lpstr>Roobert SemiBold</vt:lpstr>
      <vt:lpstr>Roobert-Medium</vt:lpstr>
      <vt:lpstr>Roobert-Regular</vt:lpstr>
      <vt:lpstr>Wingdings</vt:lpstr>
      <vt:lpstr>Pearson Theme</vt:lpstr>
      <vt:lpstr>Blank</vt:lpstr>
      <vt:lpstr>Strategies for the Design of Writing Assessments:   Ensuring Construct Validity and Test Integrity</vt:lpstr>
      <vt:lpstr>PowerPoint Presentation</vt:lpstr>
      <vt:lpstr>Item types and Skill Attributions</vt:lpstr>
      <vt:lpstr>Four Writing Items:  </vt:lpstr>
      <vt:lpstr>PowerPoint Presentation</vt:lpstr>
      <vt:lpstr>Write Essay (Writing)</vt:lpstr>
      <vt:lpstr>PowerPoint Presentation</vt:lpstr>
      <vt:lpstr>PowerPoint Presentation</vt:lpstr>
      <vt:lpstr>Summarize Written Text (Reading and Writing)</vt:lpstr>
      <vt:lpstr>PowerPoint Presentation</vt:lpstr>
      <vt:lpstr>PowerPoint Presentation</vt:lpstr>
      <vt:lpstr>Summarize Spoken Text (Listening and Writing)</vt:lpstr>
      <vt:lpstr>Dictation (Listening and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Rose Clesham</dc:creator>
  <cp:lastModifiedBy>Rose Clesham</cp:lastModifiedBy>
  <cp:revision>2</cp:revision>
  <dcterms:created xsi:type="dcterms:W3CDTF">2025-08-29T14:21:15Z</dcterms:created>
  <dcterms:modified xsi:type="dcterms:W3CDTF">2025-09-02T19:19:45Z</dcterms:modified>
</cp:coreProperties>
</file>