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22"/>
  </p:notesMasterIdLst>
  <p:handoutMasterIdLst>
    <p:handoutMasterId r:id="rId23"/>
  </p:handoutMasterIdLst>
  <p:sldIdLst>
    <p:sldId id="318" r:id="rId3"/>
    <p:sldId id="389" r:id="rId4"/>
    <p:sldId id="348" r:id="rId5"/>
    <p:sldId id="359" r:id="rId6"/>
    <p:sldId id="462" r:id="rId7"/>
    <p:sldId id="338" r:id="rId8"/>
    <p:sldId id="463" r:id="rId9"/>
    <p:sldId id="364" r:id="rId10"/>
    <p:sldId id="499" r:id="rId11"/>
    <p:sldId id="503" r:id="rId12"/>
    <p:sldId id="349" r:id="rId13"/>
    <p:sldId id="511" r:id="rId14"/>
    <p:sldId id="510" r:id="rId15"/>
    <p:sldId id="512" r:id="rId16"/>
    <p:sldId id="513" r:id="rId17"/>
    <p:sldId id="514" r:id="rId18"/>
    <p:sldId id="516" r:id="rId19"/>
    <p:sldId id="515" r:id="rId20"/>
    <p:sldId id="452" r:id="rId21"/>
  </p:sldIdLst>
  <p:sldSz cx="12192000" cy="6858000"/>
  <p:notesSz cx="6858000" cy="9144000"/>
  <p:custDataLst>
    <p:tags r:id="rId24"/>
  </p:custDataLst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EW HQ A10 Herbert Marvin OR-2" initials="NHAHMO2" lastIdx="2" clrIdx="0">
    <p:extLst>
      <p:ext uri="{19B8F6BF-5375-455C-9EA6-DF929625EA0E}">
        <p15:presenceInfo xmlns:p15="http://schemas.microsoft.com/office/powerpoint/2012/main" userId="S-1-5-21-101791652-727786052-1437736900-16659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1E8ACB"/>
    <a:srgbClr val="FDC50F"/>
    <a:srgbClr val="051428"/>
    <a:srgbClr val="001D39"/>
    <a:srgbClr val="002C56"/>
    <a:srgbClr val="FCE471"/>
    <a:srgbClr val="00C528"/>
    <a:srgbClr val="3E87C3"/>
    <a:srgbClr val="071C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–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–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–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–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–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–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–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–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98" autoAdjust="0"/>
    <p:restoredTop sz="86717" autoAdjust="0"/>
  </p:normalViewPr>
  <p:slideViewPr>
    <p:cSldViewPr snapToGrid="0">
      <p:cViewPr varScale="1">
        <p:scale>
          <a:sx n="89" d="100"/>
          <a:sy n="89" d="100"/>
        </p:scale>
        <p:origin x="828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4002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8BA4910-5ADC-B01D-6D9F-0166BB551E0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F0F64C-41F8-EBF9-C641-64C6849370A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7F3FA9-4202-E94D-BF31-FF9C5CA9C463}" type="datetimeFigureOut">
              <a:rPr lang="en-BE" smtClean="0"/>
              <a:t>08/11/2025</a:t>
            </a:fld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929FAD-6D4D-3947-90CF-2808E83A5F7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 dirty="0"/>
              <a:t>NATO UNCLASSIFIED</a:t>
            </a:r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8AFFD5-91C2-BDF7-391B-599314855E7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EBCF6B-2218-F647-9FC5-371F9B390126}" type="slidenum">
              <a:rPr lang="en-BE" smtClean="0"/>
              <a:t>‹nr.›</a:t>
            </a:fld>
            <a:endParaRPr lang="en-BE"/>
          </a:p>
        </p:txBody>
      </p:sp>
      <p:sp>
        <p:nvSpPr>
          <p:cNvPr id="6" name="hcHandoutMasterHeader" descr="NATO UNCLASSIFIED ">
            <a:extLst>
              <a:ext uri="{FF2B5EF4-FFF2-40B4-BE49-F238E27FC236}">
                <a16:creationId xmlns:a16="http://schemas.microsoft.com/office/drawing/2014/main" id="{2170926F-C3EB-4C38-B606-F58FD57145C1}"/>
              </a:ext>
            </a:extLst>
          </p:cNvPr>
          <p:cNvSpPr txBox="1"/>
          <p:nvPr/>
        </p:nvSpPr>
        <p:spPr>
          <a:xfrm>
            <a:off x="0" y="0"/>
            <a:ext cx="6858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  <p:sp>
        <p:nvSpPr>
          <p:cNvPr id="7" name="fcHandoutMasterFooter" descr="NATO UNCLASSIFIED ">
            <a:extLst>
              <a:ext uri="{FF2B5EF4-FFF2-40B4-BE49-F238E27FC236}">
                <a16:creationId xmlns:a16="http://schemas.microsoft.com/office/drawing/2014/main" id="{3F7B965D-1ECE-4E11-A436-FC78981CE376}"/>
              </a:ext>
            </a:extLst>
          </p:cNvPr>
          <p:cNvSpPr txBox="1"/>
          <p:nvPr/>
        </p:nvSpPr>
        <p:spPr>
          <a:xfrm>
            <a:off x="0" y="8770620"/>
            <a:ext cx="6858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</p:spTree>
    <p:extLst>
      <p:ext uri="{BB962C8B-B14F-4D97-AF65-F5344CB8AC3E}">
        <p14:creationId xmlns:p14="http://schemas.microsoft.com/office/powerpoint/2010/main" val="165174028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D0B506-4DFC-7A46-AF50-A8297841DC2D}" type="datetimeFigureOut">
              <a:rPr lang="en-BE" smtClean="0"/>
              <a:t>08/11/2025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 dirty="0"/>
              <a:t>NATO UNCLASSIFIED</a:t>
            </a:r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486376-336B-CE4A-81D5-D266C18B7036}" type="slidenum">
              <a:rPr lang="en-BE" smtClean="0"/>
              <a:t>‹nr.›</a:t>
            </a:fld>
            <a:endParaRPr lang="en-BE"/>
          </a:p>
        </p:txBody>
      </p:sp>
      <p:sp>
        <p:nvSpPr>
          <p:cNvPr id="8" name="hcNotesMasterHeader" descr="NATO UNCLASSIFIED ">
            <a:extLst>
              <a:ext uri="{FF2B5EF4-FFF2-40B4-BE49-F238E27FC236}">
                <a16:creationId xmlns:a16="http://schemas.microsoft.com/office/drawing/2014/main" id="{A55C4298-29B9-41D0-9E26-0E880BA4FA1C}"/>
              </a:ext>
            </a:extLst>
          </p:cNvPr>
          <p:cNvSpPr txBox="1"/>
          <p:nvPr/>
        </p:nvSpPr>
        <p:spPr>
          <a:xfrm>
            <a:off x="0" y="0"/>
            <a:ext cx="6858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  <p:sp>
        <p:nvSpPr>
          <p:cNvPr id="9" name="fcNotesMasterFooter" descr="NATO UNCLASSIFIED ">
            <a:extLst>
              <a:ext uri="{FF2B5EF4-FFF2-40B4-BE49-F238E27FC236}">
                <a16:creationId xmlns:a16="http://schemas.microsoft.com/office/drawing/2014/main" id="{B5E39AD3-F40F-4189-9C8B-B17CB27C8F7E}"/>
              </a:ext>
            </a:extLst>
          </p:cNvPr>
          <p:cNvSpPr txBox="1"/>
          <p:nvPr/>
        </p:nvSpPr>
        <p:spPr>
          <a:xfrm>
            <a:off x="0" y="8770620"/>
            <a:ext cx="6858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</p:spTree>
    <p:extLst>
      <p:ext uri="{BB962C8B-B14F-4D97-AF65-F5344CB8AC3E}">
        <p14:creationId xmlns:p14="http://schemas.microsoft.com/office/powerpoint/2010/main" val="205350611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>
            <a:extLst>
              <a:ext uri="{FF2B5EF4-FFF2-40B4-BE49-F238E27FC236}">
                <a16:creationId xmlns:a16="http://schemas.microsoft.com/office/drawing/2014/main" id="{8014E4E1-03CF-4636-8868-A9E805ED1C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es Placeholder 2">
            <a:extLst>
              <a:ext uri="{FF2B5EF4-FFF2-40B4-BE49-F238E27FC236}">
                <a16:creationId xmlns:a16="http://schemas.microsoft.com/office/drawing/2014/main" id="{B8A5DB9B-6A42-437B-A98A-4725A355CA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80900" name="Slide Number Placeholder 3">
            <a:extLst>
              <a:ext uri="{FF2B5EF4-FFF2-40B4-BE49-F238E27FC236}">
                <a16:creationId xmlns:a16="http://schemas.microsoft.com/office/drawing/2014/main" id="{7D12052A-6984-43AE-BD30-CD14D8D328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FC4ED0-24C9-43A7-B544-EF7D8332843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8C2CB-92DE-CC40-B566-DF0687972C3D}" type="slidenum">
              <a:rPr lang="x-none" smtClean="0"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212459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8C2CB-92DE-CC40-B566-DF0687972C3D}" type="slidenum">
              <a:rPr lang="x-none" smtClean="0"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65181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8C2CB-92DE-CC40-B566-DF0687972C3D}" type="slidenum">
              <a:rPr lang="x-none" smtClean="0"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03354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8C2CB-92DE-CC40-B566-DF0687972C3D}" type="slidenum">
              <a:rPr lang="x-none" smtClean="0"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52770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>
            <a:extLst>
              <a:ext uri="{FF2B5EF4-FFF2-40B4-BE49-F238E27FC236}">
                <a16:creationId xmlns:a16="http://schemas.microsoft.com/office/drawing/2014/main" id="{4AA583D6-95E5-494F-8DE3-03C9A5C8407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>
            <a:extLst>
              <a:ext uri="{FF2B5EF4-FFF2-40B4-BE49-F238E27FC236}">
                <a16:creationId xmlns:a16="http://schemas.microsoft.com/office/drawing/2014/main" id="{3915EA55-7A94-46E7-98C7-980B6004807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/>
          </a:p>
        </p:txBody>
      </p:sp>
      <p:sp>
        <p:nvSpPr>
          <p:cNvPr id="55300" name="Slide Number Placeholder 3">
            <a:extLst>
              <a:ext uri="{FF2B5EF4-FFF2-40B4-BE49-F238E27FC236}">
                <a16:creationId xmlns:a16="http://schemas.microsoft.com/office/drawing/2014/main" id="{000A4EBB-8F82-4DD4-B992-2600ACB259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9FBB5EB-8F2A-4508-9962-EF4064937B80}" type="slidenum">
              <a:rPr lang="en-US" altLang="en-US" smtClean="0"/>
              <a:pPr/>
              <a:t>6</a:t>
            </a:fld>
            <a:endParaRPr lang="en-US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22578FD5-450C-453D-9C2D-5A6EEFDEB71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9A0EDEEF-14F8-4F67-94EF-D71C1F50122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26640613-7B22-4C0A-9ABB-0AE568F85C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E8C6496-22EC-40C0-9299-7A16D4E98DA2}" type="slidenum">
              <a:rPr lang="en-US" altLang="en-US" smtClean="0"/>
              <a:pPr/>
              <a:t>7</a:t>
            </a:fld>
            <a:endParaRPr lang="en-US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>
            <a:extLst>
              <a:ext uri="{FF2B5EF4-FFF2-40B4-BE49-F238E27FC236}">
                <a16:creationId xmlns:a16="http://schemas.microsoft.com/office/drawing/2014/main" id="{F404F194-59AA-4866-B87A-C5A6770E51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>
            <a:extLst>
              <a:ext uri="{FF2B5EF4-FFF2-40B4-BE49-F238E27FC236}">
                <a16:creationId xmlns:a16="http://schemas.microsoft.com/office/drawing/2014/main" id="{BD77916A-2D56-4AC2-8765-63B4BD3A241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59396" name="Slide Number Placeholder 3">
            <a:extLst>
              <a:ext uri="{FF2B5EF4-FFF2-40B4-BE49-F238E27FC236}">
                <a16:creationId xmlns:a16="http://schemas.microsoft.com/office/drawing/2014/main" id="{F50069A8-72A7-4B89-99B2-03352DACA5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13EE353-2044-4CE4-960B-62B15A2D5D80}" type="slidenum">
              <a:rPr lang="en-US" altLang="en-US" smtClean="0"/>
              <a:pPr/>
              <a:t>8</a:t>
            </a:fld>
            <a:endParaRPr lang="en-US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>
            <a:extLst>
              <a:ext uri="{FF2B5EF4-FFF2-40B4-BE49-F238E27FC236}">
                <a16:creationId xmlns:a16="http://schemas.microsoft.com/office/drawing/2014/main" id="{66EDE022-70CD-4967-B1F6-DCE6473EDD1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>
            <a:extLst>
              <a:ext uri="{FF2B5EF4-FFF2-40B4-BE49-F238E27FC236}">
                <a16:creationId xmlns:a16="http://schemas.microsoft.com/office/drawing/2014/main" id="{7F9A4A18-BA13-45DE-ACCD-8AE36C517FD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65540" name="Slide Number Placeholder 3">
            <a:extLst>
              <a:ext uri="{FF2B5EF4-FFF2-40B4-BE49-F238E27FC236}">
                <a16:creationId xmlns:a16="http://schemas.microsoft.com/office/drawing/2014/main" id="{E0083A07-38E4-41EC-BFD8-702EA75D23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3271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077913" indent="-414338" defTabSz="13271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658938" indent="-331788" defTabSz="13271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322513" indent="-331788" defTabSz="13271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986088" indent="-331788" defTabSz="13271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443288" indent="-331788" defTabSz="1327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900488" indent="-331788" defTabSz="1327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4357688" indent="-331788" defTabSz="1327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814888" indent="-331788" defTabSz="1327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5EB1CB1-D8B5-4326-A8EA-CF3CE633F280}" type="slidenum">
              <a:rPr lang="en-US" altLang="en-US" smtClean="0">
                <a:solidFill>
                  <a:srgbClr val="000000"/>
                </a:solidFill>
              </a:rPr>
              <a:pPr/>
              <a:t>9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886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>
            <a:extLst>
              <a:ext uri="{FF2B5EF4-FFF2-40B4-BE49-F238E27FC236}">
                <a16:creationId xmlns:a16="http://schemas.microsoft.com/office/drawing/2014/main" id="{F404F194-59AA-4866-B87A-C5A6770E51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>
            <a:extLst>
              <a:ext uri="{FF2B5EF4-FFF2-40B4-BE49-F238E27FC236}">
                <a16:creationId xmlns:a16="http://schemas.microsoft.com/office/drawing/2014/main" id="{BD77916A-2D56-4AC2-8765-63B4BD3A241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59396" name="Slide Number Placeholder 3">
            <a:extLst>
              <a:ext uri="{FF2B5EF4-FFF2-40B4-BE49-F238E27FC236}">
                <a16:creationId xmlns:a16="http://schemas.microsoft.com/office/drawing/2014/main" id="{F50069A8-72A7-4B89-99B2-03352DACA5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13EE353-2044-4CE4-960B-62B15A2D5D80}" type="slidenum">
              <a:rPr lang="en-US" altLang="en-US" smtClean="0"/>
              <a:pPr/>
              <a:t>10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930204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8C2CB-92DE-CC40-B566-DF0687972C3D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608102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8C2CB-92DE-CC40-B566-DF0687972C3D}" type="slidenum">
              <a:rPr lang="x-none" smtClean="0"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579817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8C2CB-92DE-CC40-B566-DF0687972C3D}" type="slidenum">
              <a:rPr lang="x-none" smtClean="0"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58187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01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0509B-F6D1-2BDB-0B24-A6666D7839A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938" y="1376363"/>
            <a:ext cx="5580000" cy="2545200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en-B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B62743-009C-CDAB-BD5B-C093C5E304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8835" y="4124463"/>
            <a:ext cx="5356800" cy="134280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BE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CAD4721-246A-2A59-6A7F-AD96923F377C}"/>
              </a:ext>
            </a:extLst>
          </p:cNvPr>
          <p:cNvSpPr/>
          <p:nvPr userDrawn="1"/>
        </p:nvSpPr>
        <p:spPr>
          <a:xfrm>
            <a:off x="515938" y="4124463"/>
            <a:ext cx="45719" cy="16095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chemeClr val="accent3"/>
              </a:solidFill>
            </a:endParaRP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6437F716-3596-8C2A-C2E9-3DCBB7734F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95438" y="5468256"/>
            <a:ext cx="4500562" cy="251059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/>
              <a:t>Add Division/Unit/… and change label in front</a:t>
            </a:r>
            <a:endParaRPr lang="en-BE" dirty="0"/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AF4F9FDF-0ECC-0F18-48D3-E79B58755F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8834" y="5468256"/>
            <a:ext cx="856800" cy="251999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BE" dirty="0"/>
              <a:t>LABEL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CD5048AA-A266-7A2D-F3A8-EAC96528466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06380" y="0"/>
            <a:ext cx="5785619" cy="5719315"/>
          </a:xfrm>
          <a:custGeom>
            <a:avLst/>
            <a:gdLst>
              <a:gd name="connsiteX0" fmla="*/ 0 w 6096000"/>
              <a:gd name="connsiteY0" fmla="*/ 0 h 6026138"/>
              <a:gd name="connsiteX1" fmla="*/ 6096000 w 6096000"/>
              <a:gd name="connsiteY1" fmla="*/ 0 h 6026138"/>
              <a:gd name="connsiteX2" fmla="*/ 6096000 w 6096000"/>
              <a:gd name="connsiteY2" fmla="*/ 6026138 h 6026138"/>
              <a:gd name="connsiteX3" fmla="*/ 0 w 6096000"/>
              <a:gd name="connsiteY3" fmla="*/ 6026138 h 6026138"/>
              <a:gd name="connsiteX4" fmla="*/ 0 w 6096000"/>
              <a:gd name="connsiteY4" fmla="*/ 0 h 6026138"/>
              <a:gd name="connsiteX0" fmla="*/ 0 w 6096000"/>
              <a:gd name="connsiteY0" fmla="*/ 0 h 6026138"/>
              <a:gd name="connsiteX1" fmla="*/ 6096000 w 6096000"/>
              <a:gd name="connsiteY1" fmla="*/ 0 h 6026138"/>
              <a:gd name="connsiteX2" fmla="*/ 6096000 w 6096000"/>
              <a:gd name="connsiteY2" fmla="*/ 6026138 h 6026138"/>
              <a:gd name="connsiteX3" fmla="*/ 1352550 w 6096000"/>
              <a:gd name="connsiteY3" fmla="*/ 3378188 h 6026138"/>
              <a:gd name="connsiteX4" fmla="*/ 0 w 6096000"/>
              <a:gd name="connsiteY4" fmla="*/ 0 h 6026138"/>
              <a:gd name="connsiteX0" fmla="*/ 0 w 6096000"/>
              <a:gd name="connsiteY0" fmla="*/ 0 h 6026138"/>
              <a:gd name="connsiteX1" fmla="*/ 6096000 w 6096000"/>
              <a:gd name="connsiteY1" fmla="*/ 0 h 6026138"/>
              <a:gd name="connsiteX2" fmla="*/ 6096000 w 6096000"/>
              <a:gd name="connsiteY2" fmla="*/ 6026138 h 6026138"/>
              <a:gd name="connsiteX3" fmla="*/ 1433573 w 6096000"/>
              <a:gd name="connsiteY3" fmla="*/ 4431484 h 6026138"/>
              <a:gd name="connsiteX4" fmla="*/ 0 w 6096000"/>
              <a:gd name="connsiteY4" fmla="*/ 0 h 602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026138">
                <a:moveTo>
                  <a:pt x="0" y="0"/>
                </a:moveTo>
                <a:lnTo>
                  <a:pt x="6096000" y="0"/>
                </a:lnTo>
                <a:lnTo>
                  <a:pt x="6096000" y="6026138"/>
                </a:lnTo>
                <a:lnTo>
                  <a:pt x="1433573" y="4431484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BE" dirty="0"/>
          </a:p>
        </p:txBody>
      </p:sp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F78A0257-2AC2-DE2A-22E3-B5FEE79F4825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B8204B47-FE34-8B4B-B589-98AADB57729D}" type="datetime4">
              <a:rPr lang="en-US" smtClean="0"/>
              <a:t>August 11, 2025</a:t>
            </a:fld>
            <a:endParaRPr lang="en-BE" dirty="0"/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3054228C-0078-78B2-34B7-2619FD7AAF5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41530E0B-A8DB-8943-8393-D1A64F82FA35}" type="slidenum">
              <a:rPr lang="en-BE" smtClean="0"/>
              <a:pPr/>
              <a:t>‹nr.›</a:t>
            </a:fld>
            <a:endParaRPr lang="en-B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649AF1-6870-F1F0-6320-E034CFDD00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525" y="355986"/>
            <a:ext cx="1398725" cy="1096094"/>
          </a:xfrm>
          <a:prstGeom prst="rect">
            <a:avLst/>
          </a:prstGeom>
        </p:spPr>
      </p:pic>
      <p:sp>
        <p:nvSpPr>
          <p:cNvPr id="4" name="hcSlideMaster.Title Slide 01 - LightHeader" descr="NATO UNCLASSIFIED ">
            <a:extLst>
              <a:ext uri="{FF2B5EF4-FFF2-40B4-BE49-F238E27FC236}">
                <a16:creationId xmlns:a16="http://schemas.microsoft.com/office/drawing/2014/main" id="{A6D89522-3DE0-4A45-857E-14D8B59BDB6D}"/>
              </a:ext>
            </a:extLst>
          </p:cNvPr>
          <p:cNvSpPr txBox="1"/>
          <p:nvPr userDrawn="1"/>
        </p:nvSpPr>
        <p:spPr>
          <a:xfrm>
            <a:off x="0" y="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  <p:sp>
        <p:nvSpPr>
          <p:cNvPr id="5" name="fcSlideMaster.Title Slide 01 - LightFooter" descr="NATO UNCLASSIFIED ">
            <a:extLst>
              <a:ext uri="{FF2B5EF4-FFF2-40B4-BE49-F238E27FC236}">
                <a16:creationId xmlns:a16="http://schemas.microsoft.com/office/drawing/2014/main" id="{EF08A51A-0C57-4937-A781-BB9C53E9FCC3}"/>
              </a:ext>
            </a:extLst>
          </p:cNvPr>
          <p:cNvSpPr txBox="1"/>
          <p:nvPr userDrawn="1"/>
        </p:nvSpPr>
        <p:spPr>
          <a:xfrm>
            <a:off x="0" y="648462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</p:spTree>
    <p:extLst>
      <p:ext uri="{BB962C8B-B14F-4D97-AF65-F5344CB8AC3E}">
        <p14:creationId xmlns:p14="http://schemas.microsoft.com/office/powerpoint/2010/main" val="632822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0A498177-4FEA-F3AD-88B4-18A0EEDC2D0D}"/>
              </a:ext>
            </a:extLst>
          </p:cNvPr>
          <p:cNvSpPr/>
          <p:nvPr userDrawn="1"/>
        </p:nvSpPr>
        <p:spPr>
          <a:xfrm>
            <a:off x="7259598" y="1155921"/>
            <a:ext cx="4946073" cy="5715000"/>
          </a:xfrm>
          <a:custGeom>
            <a:avLst/>
            <a:gdLst>
              <a:gd name="connsiteX0" fmla="*/ 4925291 w 4946073"/>
              <a:gd name="connsiteY0" fmla="*/ 0 h 5715000"/>
              <a:gd name="connsiteX1" fmla="*/ 2389909 w 4946073"/>
              <a:gd name="connsiteY1" fmla="*/ 1205346 h 5715000"/>
              <a:gd name="connsiteX2" fmla="*/ 0 w 4946073"/>
              <a:gd name="connsiteY2" fmla="*/ 5715000 h 5715000"/>
              <a:gd name="connsiteX3" fmla="*/ 4946073 w 4946073"/>
              <a:gd name="connsiteY3" fmla="*/ 5715000 h 5715000"/>
              <a:gd name="connsiteX4" fmla="*/ 4925291 w 4946073"/>
              <a:gd name="connsiteY4" fmla="*/ 0 h 571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6073" h="5715000">
                <a:moveTo>
                  <a:pt x="4925291" y="0"/>
                </a:moveTo>
                <a:lnTo>
                  <a:pt x="2389909" y="1205346"/>
                </a:lnTo>
                <a:lnTo>
                  <a:pt x="0" y="5715000"/>
                </a:lnTo>
                <a:lnTo>
                  <a:pt x="4946073" y="5715000"/>
                </a:lnTo>
                <a:cubicBezTo>
                  <a:pt x="4939146" y="3810000"/>
                  <a:pt x="4932218" y="1905000"/>
                  <a:pt x="4925291" y="0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36000"/>
                </a:schemeClr>
              </a:gs>
              <a:gs pos="99000">
                <a:schemeClr val="bg2">
                  <a:alpha val="0"/>
                </a:schemeClr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546FF2-B180-BC6E-14C0-7D176EDFC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0C275-969B-2543-A9FD-8209E7DB2E68}" type="datetime4">
              <a:rPr lang="en-US" smtClean="0"/>
              <a:t>August 11, 2025</a:t>
            </a:fld>
            <a:endParaRPr lang="en-BE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CB6BC9-2093-E850-F556-694832A9A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30E0B-A8DB-8943-8393-D1A64F82FA35}" type="slidenum">
              <a:rPr lang="en-BE" smtClean="0"/>
              <a:pPr/>
              <a:t>‹nr.›</a:t>
            </a:fld>
            <a:endParaRPr lang="en-B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E87991-8C13-6DCF-6BE1-1694847F96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525" y="334726"/>
            <a:ext cx="1121350" cy="87873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4EDC8EF-0B73-5600-ABA1-9E4A60362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1299410"/>
            <a:ext cx="10837862" cy="664144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2" name="hcSlideMaster.Title Only - DarkHeader" descr="NATO UNCLASSIFIED ">
            <a:extLst>
              <a:ext uri="{FF2B5EF4-FFF2-40B4-BE49-F238E27FC236}">
                <a16:creationId xmlns:a16="http://schemas.microsoft.com/office/drawing/2014/main" id="{14CDBDE9-5B76-4C5B-8025-3A41877660B6}"/>
              </a:ext>
            </a:extLst>
          </p:cNvPr>
          <p:cNvSpPr txBox="1"/>
          <p:nvPr userDrawn="1"/>
        </p:nvSpPr>
        <p:spPr>
          <a:xfrm>
            <a:off x="0" y="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  <p:sp>
        <p:nvSpPr>
          <p:cNvPr id="4" name="fcSlideMaster.Title Only - DarkFooter" descr="NATO UNCLASSIFIED ">
            <a:extLst>
              <a:ext uri="{FF2B5EF4-FFF2-40B4-BE49-F238E27FC236}">
                <a16:creationId xmlns:a16="http://schemas.microsoft.com/office/drawing/2014/main" id="{CA1BC91D-8447-4421-8D73-1638B5F7222D}"/>
              </a:ext>
            </a:extLst>
          </p:cNvPr>
          <p:cNvSpPr txBox="1"/>
          <p:nvPr userDrawn="1"/>
        </p:nvSpPr>
        <p:spPr>
          <a:xfrm>
            <a:off x="0" y="648462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</p:spTree>
    <p:extLst>
      <p:ext uri="{BB962C8B-B14F-4D97-AF65-F5344CB8AC3E}">
        <p14:creationId xmlns:p14="http://schemas.microsoft.com/office/powerpoint/2010/main" val="2520022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3ABCFF65-FEDC-342B-2B59-3D33B78BD921}"/>
              </a:ext>
            </a:extLst>
          </p:cNvPr>
          <p:cNvSpPr/>
          <p:nvPr userDrawn="1"/>
        </p:nvSpPr>
        <p:spPr>
          <a:xfrm>
            <a:off x="8730114" y="3407343"/>
            <a:ext cx="3493970" cy="3513221"/>
          </a:xfrm>
          <a:custGeom>
            <a:avLst/>
            <a:gdLst>
              <a:gd name="connsiteX0" fmla="*/ 3484345 w 3493970"/>
              <a:gd name="connsiteY0" fmla="*/ 0 h 3513221"/>
              <a:gd name="connsiteX1" fmla="*/ 1848050 w 3493970"/>
              <a:gd name="connsiteY1" fmla="*/ 577516 h 3513221"/>
              <a:gd name="connsiteX2" fmla="*/ 0 w 3493970"/>
              <a:gd name="connsiteY2" fmla="*/ 3513221 h 3513221"/>
              <a:gd name="connsiteX3" fmla="*/ 3493970 w 3493970"/>
              <a:gd name="connsiteY3" fmla="*/ 3513221 h 3513221"/>
              <a:gd name="connsiteX4" fmla="*/ 3484345 w 3493970"/>
              <a:gd name="connsiteY4" fmla="*/ 0 h 3513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93970" h="3513221">
                <a:moveTo>
                  <a:pt x="3484345" y="0"/>
                </a:moveTo>
                <a:lnTo>
                  <a:pt x="1848050" y="577516"/>
                </a:lnTo>
                <a:lnTo>
                  <a:pt x="0" y="3513221"/>
                </a:lnTo>
                <a:lnTo>
                  <a:pt x="3493970" y="3513221"/>
                </a:lnTo>
                <a:cubicBezTo>
                  <a:pt x="3490762" y="2342147"/>
                  <a:pt x="3487553" y="1171074"/>
                  <a:pt x="3484345" y="0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BE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64491481-E438-51C0-7576-EC03755F117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B0011DA-AF47-C546-81E7-C26759C09286}" type="datetime4">
              <a:rPr lang="en-US" smtClean="0"/>
              <a:t>August 11, 2025</a:t>
            </a:fld>
            <a:endParaRPr lang="en-BE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B3D11F26-7703-3665-8AD8-F8C3D8DF49C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1530E0B-A8DB-8943-8393-D1A64F82FA35}" type="slidenum">
              <a:rPr lang="en-BE" smtClean="0"/>
              <a:pPr/>
              <a:t>‹nr.›</a:t>
            </a:fld>
            <a:endParaRPr lang="en-B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DA7E4B-387D-E37A-DFE6-181C3ED9C6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525" y="334726"/>
            <a:ext cx="1121350" cy="87873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5210B99-D8F5-A387-5199-B6E92B4EA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1299410"/>
            <a:ext cx="10837862" cy="664144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DB9E1D3E-5B78-E621-B6C0-63FCA00DFA4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15938" y="2069431"/>
            <a:ext cx="5272940" cy="41297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7F62E00-5BFB-2692-CB37-97FC9783392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80860" y="2069431"/>
            <a:ext cx="5272940" cy="41297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hcSlideMaster.Title with TextHeader" descr="NATO UNCLASSIFIED ">
            <a:extLst>
              <a:ext uri="{FF2B5EF4-FFF2-40B4-BE49-F238E27FC236}">
                <a16:creationId xmlns:a16="http://schemas.microsoft.com/office/drawing/2014/main" id="{23EAA3BD-631E-4522-9B32-765F4A63C086}"/>
              </a:ext>
            </a:extLst>
          </p:cNvPr>
          <p:cNvSpPr txBox="1"/>
          <p:nvPr userDrawn="1"/>
        </p:nvSpPr>
        <p:spPr>
          <a:xfrm>
            <a:off x="0" y="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  <p:sp>
        <p:nvSpPr>
          <p:cNvPr id="8" name="fcSlideMaster.Title with TextFooter" descr="NATO UNCLASSIFIED ">
            <a:extLst>
              <a:ext uri="{FF2B5EF4-FFF2-40B4-BE49-F238E27FC236}">
                <a16:creationId xmlns:a16="http://schemas.microsoft.com/office/drawing/2014/main" id="{234E9F0D-88E6-4837-9E32-AB089D0A97AA}"/>
              </a:ext>
            </a:extLst>
          </p:cNvPr>
          <p:cNvSpPr txBox="1"/>
          <p:nvPr userDrawn="1"/>
        </p:nvSpPr>
        <p:spPr>
          <a:xfrm>
            <a:off x="0" y="648462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</p:spTree>
    <p:extLst>
      <p:ext uri="{BB962C8B-B14F-4D97-AF65-F5344CB8AC3E}">
        <p14:creationId xmlns:p14="http://schemas.microsoft.com/office/powerpoint/2010/main" val="3139424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CB43903F-07E0-FAF7-559A-284B043A50E2}"/>
              </a:ext>
            </a:extLst>
          </p:cNvPr>
          <p:cNvSpPr/>
          <p:nvPr userDrawn="1"/>
        </p:nvSpPr>
        <p:spPr>
          <a:xfrm>
            <a:off x="9185295" y="4577899"/>
            <a:ext cx="3038168" cy="2312547"/>
          </a:xfrm>
          <a:custGeom>
            <a:avLst/>
            <a:gdLst>
              <a:gd name="connsiteX0" fmla="*/ 3038168 w 3038168"/>
              <a:gd name="connsiteY0" fmla="*/ 0 h 2312547"/>
              <a:gd name="connsiteX1" fmla="*/ 1079582 w 3038168"/>
              <a:gd name="connsiteY1" fmla="*/ 920300 h 2312547"/>
              <a:gd name="connsiteX2" fmla="*/ 0 w 3038168"/>
              <a:gd name="connsiteY2" fmla="*/ 2312547 h 2312547"/>
              <a:gd name="connsiteX3" fmla="*/ 3026370 w 3038168"/>
              <a:gd name="connsiteY3" fmla="*/ 2312547 h 2312547"/>
              <a:gd name="connsiteX4" fmla="*/ 3038168 w 3038168"/>
              <a:gd name="connsiteY4" fmla="*/ 0 h 2312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38168" h="2312547">
                <a:moveTo>
                  <a:pt x="3038168" y="0"/>
                </a:moveTo>
                <a:lnTo>
                  <a:pt x="1079582" y="920300"/>
                </a:lnTo>
                <a:lnTo>
                  <a:pt x="0" y="2312547"/>
                </a:lnTo>
                <a:lnTo>
                  <a:pt x="3026370" y="2312547"/>
                </a:lnTo>
                <a:cubicBezTo>
                  <a:pt x="3030303" y="1541698"/>
                  <a:pt x="3034235" y="770849"/>
                  <a:pt x="3038168" y="0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BE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64491481-E438-51C0-7576-EC03755F117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FB89BA0-5F07-004F-A975-885322AC0D5C}" type="datetime4">
              <a:rPr lang="en-US" smtClean="0"/>
              <a:t>August 11, 2025</a:t>
            </a:fld>
            <a:endParaRPr lang="en-BE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B3D11F26-7703-3665-8AD8-F8C3D8DF49C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1530E0B-A8DB-8943-8393-D1A64F82FA35}" type="slidenum">
              <a:rPr lang="en-BE" smtClean="0"/>
              <a:pPr/>
              <a:t>‹nr.›</a:t>
            </a:fld>
            <a:endParaRPr lang="en-B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6B2D4E-059D-757D-2A81-0E2CC3A511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525" y="334726"/>
            <a:ext cx="1121350" cy="878732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0AE0F18C-40EC-847C-0A84-463C668AEAD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96115" y="1386039"/>
            <a:ext cx="5341937" cy="48131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0128A641-45D6-3E81-E012-3A720B8CE05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61037" y="1386039"/>
            <a:ext cx="5341937" cy="48131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hcSlideMaster.Text BlocksHeader" descr="NATO UNCLASSIFIED ">
            <a:extLst>
              <a:ext uri="{FF2B5EF4-FFF2-40B4-BE49-F238E27FC236}">
                <a16:creationId xmlns:a16="http://schemas.microsoft.com/office/drawing/2014/main" id="{A9090B69-954E-4B11-8FE9-CFF7B32088E2}"/>
              </a:ext>
            </a:extLst>
          </p:cNvPr>
          <p:cNvSpPr txBox="1"/>
          <p:nvPr userDrawn="1"/>
        </p:nvSpPr>
        <p:spPr>
          <a:xfrm>
            <a:off x="0" y="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  <p:sp>
        <p:nvSpPr>
          <p:cNvPr id="7" name="fcSlideMaster.Text BlocksFooter" descr="NATO UNCLASSIFIED ">
            <a:extLst>
              <a:ext uri="{FF2B5EF4-FFF2-40B4-BE49-F238E27FC236}">
                <a16:creationId xmlns:a16="http://schemas.microsoft.com/office/drawing/2014/main" id="{C6C5999F-9D2B-4F57-9F05-BFB0548F6936}"/>
              </a:ext>
            </a:extLst>
          </p:cNvPr>
          <p:cNvSpPr txBox="1"/>
          <p:nvPr userDrawn="1"/>
        </p:nvSpPr>
        <p:spPr>
          <a:xfrm>
            <a:off x="0" y="648462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</p:spTree>
    <p:extLst>
      <p:ext uri="{BB962C8B-B14F-4D97-AF65-F5344CB8AC3E}">
        <p14:creationId xmlns:p14="http://schemas.microsoft.com/office/powerpoint/2010/main" val="41699750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CB43903F-07E0-FAF7-559A-284B043A50E2}"/>
              </a:ext>
            </a:extLst>
          </p:cNvPr>
          <p:cNvSpPr/>
          <p:nvPr userDrawn="1"/>
        </p:nvSpPr>
        <p:spPr>
          <a:xfrm>
            <a:off x="9185295" y="4577899"/>
            <a:ext cx="3038168" cy="2312547"/>
          </a:xfrm>
          <a:custGeom>
            <a:avLst/>
            <a:gdLst>
              <a:gd name="connsiteX0" fmla="*/ 3038168 w 3038168"/>
              <a:gd name="connsiteY0" fmla="*/ 0 h 2312547"/>
              <a:gd name="connsiteX1" fmla="*/ 1079582 w 3038168"/>
              <a:gd name="connsiteY1" fmla="*/ 920300 h 2312547"/>
              <a:gd name="connsiteX2" fmla="*/ 0 w 3038168"/>
              <a:gd name="connsiteY2" fmla="*/ 2312547 h 2312547"/>
              <a:gd name="connsiteX3" fmla="*/ 3026370 w 3038168"/>
              <a:gd name="connsiteY3" fmla="*/ 2312547 h 2312547"/>
              <a:gd name="connsiteX4" fmla="*/ 3038168 w 3038168"/>
              <a:gd name="connsiteY4" fmla="*/ 0 h 2312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38168" h="2312547">
                <a:moveTo>
                  <a:pt x="3038168" y="0"/>
                </a:moveTo>
                <a:lnTo>
                  <a:pt x="1079582" y="920300"/>
                </a:lnTo>
                <a:lnTo>
                  <a:pt x="0" y="2312547"/>
                </a:lnTo>
                <a:lnTo>
                  <a:pt x="3026370" y="2312547"/>
                </a:lnTo>
                <a:cubicBezTo>
                  <a:pt x="3030303" y="1541698"/>
                  <a:pt x="3034235" y="770849"/>
                  <a:pt x="3038168" y="0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BE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637FB84-F17F-7D6E-C241-58D7BA703B1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8318" y="1376363"/>
            <a:ext cx="5250484" cy="218396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GB" smtClean="0"/>
            </a:lvl1pPr>
            <a:lvl2pPr>
              <a:defRPr lang="en-GB" smtClean="0"/>
            </a:lvl2pPr>
            <a:lvl3pPr>
              <a:defRPr lang="en-GB" smtClean="0"/>
            </a:lvl3pPr>
            <a:lvl4pPr>
              <a:defRPr lang="en-GB" smtClean="0"/>
            </a:lvl4pPr>
            <a:lvl5pPr>
              <a:defRPr lang="en-BE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64491481-E438-51C0-7576-EC03755F117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9C10BAB-7A51-8C4D-86B5-15ABD6CC2834}" type="datetime4">
              <a:rPr lang="en-US" smtClean="0"/>
              <a:t>August 11, 2025</a:t>
            </a:fld>
            <a:endParaRPr lang="en-BE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B3D11F26-7703-3665-8AD8-F8C3D8DF49C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1530E0B-A8DB-8943-8393-D1A64F82FA35}" type="slidenum">
              <a:rPr lang="en-BE" smtClean="0"/>
              <a:pPr/>
              <a:t>‹nr.›</a:t>
            </a:fld>
            <a:endParaRPr lang="en-BE" dirty="0"/>
          </a:p>
        </p:txBody>
      </p:sp>
      <p:sp>
        <p:nvSpPr>
          <p:cNvPr id="2" name="Content Placeholder 10">
            <a:extLst>
              <a:ext uri="{FF2B5EF4-FFF2-40B4-BE49-F238E27FC236}">
                <a16:creationId xmlns:a16="http://schemas.microsoft.com/office/drawing/2014/main" id="{D7F1B0C4-B36B-7468-F9C5-82469A6485E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214109" y="1376363"/>
            <a:ext cx="5250484" cy="218396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GB" smtClean="0"/>
            </a:lvl1pPr>
            <a:lvl2pPr>
              <a:defRPr lang="en-GB" smtClean="0"/>
            </a:lvl2pPr>
            <a:lvl3pPr>
              <a:defRPr lang="en-GB" smtClean="0"/>
            </a:lvl3pPr>
            <a:lvl4pPr>
              <a:defRPr lang="en-GB" smtClean="0"/>
            </a:lvl4pPr>
            <a:lvl5pPr>
              <a:defRPr lang="en-BE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 dirty="0"/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13C35007-AB82-27FA-7DF1-DEA43874945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28318" y="3720506"/>
            <a:ext cx="5250484" cy="2312547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GB" smtClean="0"/>
            </a:lvl1pPr>
            <a:lvl2pPr>
              <a:defRPr lang="en-GB" smtClean="0"/>
            </a:lvl2pPr>
            <a:lvl3pPr>
              <a:defRPr lang="en-GB" smtClean="0"/>
            </a:lvl3pPr>
            <a:lvl4pPr>
              <a:defRPr lang="en-GB" smtClean="0"/>
            </a:lvl4pPr>
            <a:lvl5pPr>
              <a:defRPr lang="en-BE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 dirty="0"/>
          </a:p>
        </p:txBody>
      </p:sp>
      <p:sp>
        <p:nvSpPr>
          <p:cNvPr id="5" name="Content Placeholder 10">
            <a:extLst>
              <a:ext uri="{FF2B5EF4-FFF2-40B4-BE49-F238E27FC236}">
                <a16:creationId xmlns:a16="http://schemas.microsoft.com/office/drawing/2014/main" id="{88B10D7F-895C-6DF8-7145-34987BC730A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214109" y="3720506"/>
            <a:ext cx="5250484" cy="2312547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GB" smtClean="0"/>
            </a:lvl1pPr>
            <a:lvl2pPr>
              <a:defRPr lang="en-GB" smtClean="0"/>
            </a:lvl2pPr>
            <a:lvl3pPr>
              <a:defRPr lang="en-GB" smtClean="0"/>
            </a:lvl3pPr>
            <a:lvl4pPr>
              <a:defRPr lang="en-GB" smtClean="0"/>
            </a:lvl4pPr>
            <a:lvl5pPr>
              <a:defRPr lang="en-BE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13B768-CB54-FDA5-88C7-FBC576FA5E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525" y="334726"/>
            <a:ext cx="1121350" cy="878732"/>
          </a:xfrm>
          <a:prstGeom prst="rect">
            <a:avLst/>
          </a:prstGeom>
        </p:spPr>
      </p:pic>
      <p:sp>
        <p:nvSpPr>
          <p:cNvPr id="6" name="hcSlideMaster.4 Content BlocksHeader" descr="NATO UNCLASSIFIED ">
            <a:extLst>
              <a:ext uri="{FF2B5EF4-FFF2-40B4-BE49-F238E27FC236}">
                <a16:creationId xmlns:a16="http://schemas.microsoft.com/office/drawing/2014/main" id="{101D3781-E0B0-474E-A093-5BFFBDCCE35D}"/>
              </a:ext>
            </a:extLst>
          </p:cNvPr>
          <p:cNvSpPr txBox="1"/>
          <p:nvPr userDrawn="1"/>
        </p:nvSpPr>
        <p:spPr>
          <a:xfrm>
            <a:off x="0" y="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  <p:sp>
        <p:nvSpPr>
          <p:cNvPr id="8" name="fcSlideMaster.4 Content BlocksFooter" descr="NATO UNCLASSIFIED ">
            <a:extLst>
              <a:ext uri="{FF2B5EF4-FFF2-40B4-BE49-F238E27FC236}">
                <a16:creationId xmlns:a16="http://schemas.microsoft.com/office/drawing/2014/main" id="{15F357B3-AB57-4BBF-ADB4-91CFE75736E4}"/>
              </a:ext>
            </a:extLst>
          </p:cNvPr>
          <p:cNvSpPr txBox="1"/>
          <p:nvPr userDrawn="1"/>
        </p:nvSpPr>
        <p:spPr>
          <a:xfrm>
            <a:off x="0" y="648462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</p:spTree>
    <p:extLst>
      <p:ext uri="{BB962C8B-B14F-4D97-AF65-F5344CB8AC3E}">
        <p14:creationId xmlns:p14="http://schemas.microsoft.com/office/powerpoint/2010/main" val="6739391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>
            <a:extLst>
              <a:ext uri="{FF2B5EF4-FFF2-40B4-BE49-F238E27FC236}">
                <a16:creationId xmlns:a16="http://schemas.microsoft.com/office/drawing/2014/main" id="{9A57CD06-F477-2F5F-7526-D3A9CBCD063E}"/>
              </a:ext>
            </a:extLst>
          </p:cNvPr>
          <p:cNvSpPr/>
          <p:nvPr userDrawn="1"/>
        </p:nvSpPr>
        <p:spPr>
          <a:xfrm>
            <a:off x="9117106" y="1385047"/>
            <a:ext cx="3160059" cy="3792071"/>
          </a:xfrm>
          <a:custGeom>
            <a:avLst/>
            <a:gdLst>
              <a:gd name="connsiteX0" fmla="*/ 3106270 w 3160059"/>
              <a:gd name="connsiteY0" fmla="*/ 0 h 3792071"/>
              <a:gd name="connsiteX1" fmla="*/ 1344706 w 3160059"/>
              <a:gd name="connsiteY1" fmla="*/ 618565 h 3792071"/>
              <a:gd name="connsiteX2" fmla="*/ 0 w 3160059"/>
              <a:gd name="connsiteY2" fmla="*/ 3792071 h 3792071"/>
              <a:gd name="connsiteX3" fmla="*/ 3160059 w 3160059"/>
              <a:gd name="connsiteY3" fmla="*/ 3792071 h 3792071"/>
              <a:gd name="connsiteX4" fmla="*/ 3106270 w 3160059"/>
              <a:gd name="connsiteY4" fmla="*/ 0 h 3792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0059" h="3792071">
                <a:moveTo>
                  <a:pt x="3106270" y="0"/>
                </a:moveTo>
                <a:lnTo>
                  <a:pt x="1344706" y="618565"/>
                </a:lnTo>
                <a:lnTo>
                  <a:pt x="0" y="3792071"/>
                </a:lnTo>
                <a:lnTo>
                  <a:pt x="3160059" y="3792071"/>
                </a:lnTo>
                <a:lnTo>
                  <a:pt x="3106270" y="0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067CFC-4132-BE49-5CD1-746BF801B9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5938" y="2049191"/>
            <a:ext cx="10836275" cy="4130228"/>
          </a:xfrm>
          <a:solidFill>
            <a:schemeClr val="bg1"/>
          </a:solidFill>
          <a:effectLst>
            <a:outerShdw blurRad="406400" dist="50800" dir="5400000" algn="ctr" rotWithShape="0">
              <a:schemeClr val="accent3">
                <a:lumMod val="50000"/>
                <a:alpha val="20000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>
              <a:buClr>
                <a:schemeClr val="accent5"/>
              </a:buClr>
              <a:buNone/>
              <a:defRPr lang="en-BE" sz="14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icon to add picture</a:t>
            </a:r>
            <a:endParaRPr lang="en-BE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2C7089E-D0B5-45EB-8500-A30F3680290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D5960AD-F222-7F48-9D33-C43CD0CE2C07}" type="datetime4">
              <a:rPr lang="en-US" smtClean="0"/>
              <a:t>August 11, 2025</a:t>
            </a:fld>
            <a:endParaRPr lang="en-BE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3ECEEB4-F42B-A2E1-56CE-55DD5367CC2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1530E0B-A8DB-8943-8393-D1A64F82FA35}" type="slidenum">
              <a:rPr lang="en-BE" smtClean="0"/>
              <a:pPr/>
              <a:t>‹nr.›</a:t>
            </a:fld>
            <a:endParaRPr lang="en-B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6449C7-9346-AAFB-A076-4E22D2C7C2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525" y="334726"/>
            <a:ext cx="1121350" cy="87873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042F10-E857-AECD-A3E8-47772DE6C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1299410"/>
            <a:ext cx="10837862" cy="664144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2" name="hcSlideMaster.Title with 1 imageHeader" descr="NATO UNCLASSIFIED ">
            <a:extLst>
              <a:ext uri="{FF2B5EF4-FFF2-40B4-BE49-F238E27FC236}">
                <a16:creationId xmlns:a16="http://schemas.microsoft.com/office/drawing/2014/main" id="{A44EC8D5-420E-4E47-82EF-E4FD82A21BFA}"/>
              </a:ext>
            </a:extLst>
          </p:cNvPr>
          <p:cNvSpPr txBox="1"/>
          <p:nvPr userDrawn="1"/>
        </p:nvSpPr>
        <p:spPr>
          <a:xfrm>
            <a:off x="0" y="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  <p:sp>
        <p:nvSpPr>
          <p:cNvPr id="6" name="fcSlideMaster.Title with 1 imageFooter" descr="NATO UNCLASSIFIED ">
            <a:extLst>
              <a:ext uri="{FF2B5EF4-FFF2-40B4-BE49-F238E27FC236}">
                <a16:creationId xmlns:a16="http://schemas.microsoft.com/office/drawing/2014/main" id="{2FE6627A-58C2-46D2-917E-4FD694B0843A}"/>
              </a:ext>
            </a:extLst>
          </p:cNvPr>
          <p:cNvSpPr txBox="1"/>
          <p:nvPr userDrawn="1"/>
        </p:nvSpPr>
        <p:spPr>
          <a:xfrm>
            <a:off x="0" y="648462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</p:spTree>
    <p:extLst>
      <p:ext uri="{BB962C8B-B14F-4D97-AF65-F5344CB8AC3E}">
        <p14:creationId xmlns:p14="http://schemas.microsoft.com/office/powerpoint/2010/main" val="37271026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2AD02DA2-5779-9BD9-25C1-7C838855FA38}"/>
              </a:ext>
            </a:extLst>
          </p:cNvPr>
          <p:cNvSpPr/>
          <p:nvPr userDrawn="1"/>
        </p:nvSpPr>
        <p:spPr>
          <a:xfrm>
            <a:off x="-13447" y="1918199"/>
            <a:ext cx="3463011" cy="2918012"/>
          </a:xfrm>
          <a:custGeom>
            <a:avLst/>
            <a:gdLst>
              <a:gd name="connsiteX0" fmla="*/ 0 w 4101353"/>
              <a:gd name="connsiteY0" fmla="*/ 0 h 3455894"/>
              <a:gd name="connsiteX1" fmla="*/ 2581835 w 4101353"/>
              <a:gd name="connsiteY1" fmla="*/ 685800 h 3455894"/>
              <a:gd name="connsiteX2" fmla="*/ 4101353 w 4101353"/>
              <a:gd name="connsiteY2" fmla="*/ 3455894 h 3455894"/>
              <a:gd name="connsiteX3" fmla="*/ 0 w 4101353"/>
              <a:gd name="connsiteY3" fmla="*/ 3455894 h 3455894"/>
              <a:gd name="connsiteX4" fmla="*/ 0 w 4101353"/>
              <a:gd name="connsiteY4" fmla="*/ 0 h 3455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1353" h="3455894">
                <a:moveTo>
                  <a:pt x="0" y="0"/>
                </a:moveTo>
                <a:lnTo>
                  <a:pt x="2581835" y="685800"/>
                </a:lnTo>
                <a:lnTo>
                  <a:pt x="4101353" y="3455894"/>
                </a:lnTo>
                <a:lnTo>
                  <a:pt x="0" y="345589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067CFC-4132-BE49-5CD1-746BF801B9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438" y="2069432"/>
            <a:ext cx="5255775" cy="4119612"/>
          </a:xfrm>
          <a:solidFill>
            <a:schemeClr val="bg1"/>
          </a:solidFill>
          <a:effectLst>
            <a:outerShdw blurRad="406400" dist="50800" dir="5400000" algn="ctr" rotWithShape="0">
              <a:schemeClr val="accent3">
                <a:lumMod val="50000"/>
                <a:alpha val="20000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>
              <a:buClr>
                <a:schemeClr val="accent5"/>
              </a:buClr>
              <a:buNone/>
              <a:defRPr lang="en-BE" sz="14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icon to add picture</a:t>
            </a:r>
            <a:endParaRPr lang="en-BE" dirty="0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9B50C134-FB6B-25B6-FE94-1EBEEF83095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5938" y="2075528"/>
            <a:ext cx="5292000" cy="4119612"/>
          </a:xfrm>
          <a:solidFill>
            <a:schemeClr val="bg1"/>
          </a:solidFill>
          <a:effectLst>
            <a:outerShdw blurRad="406400" dist="50800" dir="5400000" algn="ctr" rotWithShape="0">
              <a:schemeClr val="accent3">
                <a:lumMod val="50000"/>
                <a:alpha val="20000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>
              <a:buClr>
                <a:schemeClr val="accent5"/>
              </a:buClr>
              <a:buNone/>
              <a:defRPr lang="en-BE" sz="14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icon to add picture</a:t>
            </a:r>
            <a:endParaRPr lang="en-B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423741-020D-2191-CEE1-680DBC41529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276A795-68B1-8D40-9AEF-D6EF7C36E545}" type="datetime4">
              <a:rPr lang="en-US" smtClean="0"/>
              <a:t>August 11, 2025</a:t>
            </a:fld>
            <a:endParaRPr lang="en-BE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1490C0B-5137-C959-FA43-87891C130E3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1530E0B-A8DB-8943-8393-D1A64F82FA35}" type="slidenum">
              <a:rPr lang="en-BE" smtClean="0"/>
              <a:pPr/>
              <a:t>‹nr.›</a:t>
            </a:fld>
            <a:endParaRPr lang="en-B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2655DB-88E2-1347-5C80-C66A07526B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525" y="334726"/>
            <a:ext cx="1121350" cy="87873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0E805FE-8812-CF35-20AD-DF62DA95D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1299410"/>
            <a:ext cx="10837862" cy="664144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5" name="hcSlideMaster.Title with 2 imagesHeader" descr="NATO UNCLASSIFIED ">
            <a:extLst>
              <a:ext uri="{FF2B5EF4-FFF2-40B4-BE49-F238E27FC236}">
                <a16:creationId xmlns:a16="http://schemas.microsoft.com/office/drawing/2014/main" id="{99E7E60B-0866-4A45-9CE1-1EBD97D22D1B}"/>
              </a:ext>
            </a:extLst>
          </p:cNvPr>
          <p:cNvSpPr txBox="1"/>
          <p:nvPr userDrawn="1"/>
        </p:nvSpPr>
        <p:spPr>
          <a:xfrm>
            <a:off x="0" y="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  <p:sp>
        <p:nvSpPr>
          <p:cNvPr id="8" name="fcSlideMaster.Title with 2 imagesFooter" descr="NATO UNCLASSIFIED ">
            <a:extLst>
              <a:ext uri="{FF2B5EF4-FFF2-40B4-BE49-F238E27FC236}">
                <a16:creationId xmlns:a16="http://schemas.microsoft.com/office/drawing/2014/main" id="{243C42C1-7DA7-4A69-ABD7-75CFF0118F08}"/>
              </a:ext>
            </a:extLst>
          </p:cNvPr>
          <p:cNvSpPr txBox="1"/>
          <p:nvPr userDrawn="1"/>
        </p:nvSpPr>
        <p:spPr>
          <a:xfrm>
            <a:off x="0" y="648462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</p:spTree>
    <p:extLst>
      <p:ext uri="{BB962C8B-B14F-4D97-AF65-F5344CB8AC3E}">
        <p14:creationId xmlns:p14="http://schemas.microsoft.com/office/powerpoint/2010/main" val="33528253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52806B35-C8BF-4E14-F992-FC77B7614F42}"/>
              </a:ext>
            </a:extLst>
          </p:cNvPr>
          <p:cNvSpPr/>
          <p:nvPr userDrawn="1"/>
        </p:nvSpPr>
        <p:spPr>
          <a:xfrm>
            <a:off x="9185295" y="4577899"/>
            <a:ext cx="3038168" cy="2312547"/>
          </a:xfrm>
          <a:custGeom>
            <a:avLst/>
            <a:gdLst>
              <a:gd name="connsiteX0" fmla="*/ 3038168 w 3038168"/>
              <a:gd name="connsiteY0" fmla="*/ 0 h 2312547"/>
              <a:gd name="connsiteX1" fmla="*/ 1079582 w 3038168"/>
              <a:gd name="connsiteY1" fmla="*/ 920300 h 2312547"/>
              <a:gd name="connsiteX2" fmla="*/ 0 w 3038168"/>
              <a:gd name="connsiteY2" fmla="*/ 2312547 h 2312547"/>
              <a:gd name="connsiteX3" fmla="*/ 3026370 w 3038168"/>
              <a:gd name="connsiteY3" fmla="*/ 2312547 h 2312547"/>
              <a:gd name="connsiteX4" fmla="*/ 3038168 w 3038168"/>
              <a:gd name="connsiteY4" fmla="*/ 0 h 2312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38168" h="2312547">
                <a:moveTo>
                  <a:pt x="3038168" y="0"/>
                </a:moveTo>
                <a:lnTo>
                  <a:pt x="1079582" y="920300"/>
                </a:lnTo>
                <a:lnTo>
                  <a:pt x="0" y="2312547"/>
                </a:lnTo>
                <a:lnTo>
                  <a:pt x="3026370" y="2312547"/>
                </a:lnTo>
                <a:cubicBezTo>
                  <a:pt x="3030303" y="1541698"/>
                  <a:pt x="3034235" y="770849"/>
                  <a:pt x="3038168" y="0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BE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273B86-03C8-A126-F0F5-5DDBF0B084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04965" y="2627698"/>
            <a:ext cx="5248835" cy="3542096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GB" smtClean="0"/>
            </a:lvl1pPr>
            <a:lvl2pPr>
              <a:defRPr lang="en-GB" smtClean="0"/>
            </a:lvl2pPr>
            <a:lvl3pPr>
              <a:defRPr lang="en-GB" smtClean="0"/>
            </a:lvl3pPr>
            <a:lvl4pPr>
              <a:defRPr lang="en-GB" smtClean="0"/>
            </a:lvl4pPr>
            <a:lvl5pPr>
              <a:defRPr lang="en-BE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4FDDD8A3-33D8-2107-881F-A5BBB41C9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6F04D-9A11-CF4F-A7B1-672B55353F79}" type="datetime4">
              <a:rPr lang="en-US" smtClean="0"/>
              <a:t>August 11, 2025</a:t>
            </a:fld>
            <a:endParaRPr lang="en-BE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8F9454D7-E82A-E7C2-1E9E-CD7919D83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30E0B-A8DB-8943-8393-D1A64F82FA35}" type="slidenum">
              <a:rPr lang="en-BE" smtClean="0"/>
              <a:pPr/>
              <a:t>‹nr.›</a:t>
            </a:fld>
            <a:endParaRPr lang="en-B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26842A-9550-047B-606E-B54385170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1539" y="1963554"/>
            <a:ext cx="5400000" cy="664144"/>
          </a:xfrm>
        </p:spPr>
        <p:txBody>
          <a:bodyPr bIns="180000" anchor="b">
            <a:norm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1F8027-B713-7057-58F2-8C7A9934D3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3649" y="2627698"/>
            <a:ext cx="5400000" cy="3542095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GB" smtClean="0"/>
            </a:lvl1pPr>
            <a:lvl2pPr>
              <a:defRPr lang="en-GB" smtClean="0"/>
            </a:lvl2pPr>
            <a:lvl3pPr>
              <a:defRPr lang="en-GB" smtClean="0"/>
            </a:lvl3pPr>
            <a:lvl4pPr>
              <a:defRPr lang="en-GB" smtClean="0"/>
            </a:lvl4pPr>
            <a:lvl5pPr>
              <a:defRPr lang="en-BE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30D0A2-DC68-C1C8-6185-5A009C84C6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04965" y="1963554"/>
            <a:ext cx="5248835" cy="664144"/>
          </a:xfrm>
        </p:spPr>
        <p:txBody>
          <a:bodyPr bIns="180000" anchor="b">
            <a:norm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8A7578-74D9-ABF4-E03F-8EDEECC281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525" y="334726"/>
            <a:ext cx="1121350" cy="87873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CF8A763-8071-E02D-9EFB-40E794800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1299410"/>
            <a:ext cx="10837862" cy="664144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7" name="hcSlideMaster.Comparison - 2 columnsHeader" descr="NATO UNCLASSIFIED ">
            <a:extLst>
              <a:ext uri="{FF2B5EF4-FFF2-40B4-BE49-F238E27FC236}">
                <a16:creationId xmlns:a16="http://schemas.microsoft.com/office/drawing/2014/main" id="{1D3F861E-4FF9-4D04-8578-1369923FA689}"/>
              </a:ext>
            </a:extLst>
          </p:cNvPr>
          <p:cNvSpPr txBox="1"/>
          <p:nvPr userDrawn="1"/>
        </p:nvSpPr>
        <p:spPr>
          <a:xfrm>
            <a:off x="0" y="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  <p:sp>
        <p:nvSpPr>
          <p:cNvPr id="10" name="fcSlideMaster.Comparison - 2 columnsFooter" descr="NATO UNCLASSIFIED ">
            <a:extLst>
              <a:ext uri="{FF2B5EF4-FFF2-40B4-BE49-F238E27FC236}">
                <a16:creationId xmlns:a16="http://schemas.microsoft.com/office/drawing/2014/main" id="{C3FCB35D-DDB9-4D01-842E-38A227CC8DB5}"/>
              </a:ext>
            </a:extLst>
          </p:cNvPr>
          <p:cNvSpPr txBox="1"/>
          <p:nvPr userDrawn="1"/>
        </p:nvSpPr>
        <p:spPr>
          <a:xfrm>
            <a:off x="0" y="648462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</p:spTree>
    <p:extLst>
      <p:ext uri="{BB962C8B-B14F-4D97-AF65-F5344CB8AC3E}">
        <p14:creationId xmlns:p14="http://schemas.microsoft.com/office/powerpoint/2010/main" val="7879809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B024B114-E361-BD29-4A5F-5DAF42FF3145}"/>
              </a:ext>
            </a:extLst>
          </p:cNvPr>
          <p:cNvSpPr/>
          <p:nvPr userDrawn="1"/>
        </p:nvSpPr>
        <p:spPr>
          <a:xfrm rot="5400000">
            <a:off x="9420579" y="880534"/>
            <a:ext cx="3651956" cy="1890889"/>
          </a:xfrm>
          <a:custGeom>
            <a:avLst/>
            <a:gdLst>
              <a:gd name="connsiteX0" fmla="*/ 0 w 3651956"/>
              <a:gd name="connsiteY0" fmla="*/ 0 h 1890889"/>
              <a:gd name="connsiteX1" fmla="*/ 3651956 w 3651956"/>
              <a:gd name="connsiteY1" fmla="*/ 0 h 1890889"/>
              <a:gd name="connsiteX2" fmla="*/ 1439333 w 3651956"/>
              <a:gd name="connsiteY2" fmla="*/ 451556 h 1890889"/>
              <a:gd name="connsiteX3" fmla="*/ 0 w 3651956"/>
              <a:gd name="connsiteY3" fmla="*/ 1890889 h 1890889"/>
              <a:gd name="connsiteX4" fmla="*/ 0 w 3651956"/>
              <a:gd name="connsiteY4" fmla="*/ 0 h 1890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1956" h="1890889">
                <a:moveTo>
                  <a:pt x="0" y="0"/>
                </a:moveTo>
                <a:lnTo>
                  <a:pt x="3651956" y="0"/>
                </a:lnTo>
                <a:lnTo>
                  <a:pt x="1439333" y="451556"/>
                </a:lnTo>
                <a:lnTo>
                  <a:pt x="0" y="189088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26842A-9550-047B-606E-B54385170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7328" y="1985992"/>
            <a:ext cx="3420000" cy="823912"/>
          </a:xfrm>
        </p:spPr>
        <p:txBody>
          <a:bodyPr bIns="180000" anchor="b">
            <a:normAutofit/>
          </a:bodyPr>
          <a:lstStyle>
            <a:lvl1pPr marL="0" indent="0"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1F8027-B713-7057-58F2-8C7A9934D3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5938" y="2809905"/>
            <a:ext cx="3420000" cy="3358666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GB" smtClean="0"/>
            </a:lvl1pPr>
            <a:lvl2pPr>
              <a:defRPr lang="en-GB" smtClean="0"/>
            </a:lvl2pPr>
            <a:lvl3pPr>
              <a:defRPr lang="en-GB" smtClean="0"/>
            </a:lvl3pPr>
            <a:lvl4pPr>
              <a:defRPr lang="en-GB" smtClean="0"/>
            </a:lvl4pPr>
            <a:lvl5pPr>
              <a:defRPr lang="en-BE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43944F63-969A-B475-29D3-49015825036E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224174" y="1985992"/>
            <a:ext cx="3420000" cy="823912"/>
          </a:xfrm>
        </p:spPr>
        <p:txBody>
          <a:bodyPr bIns="180000" anchor="b">
            <a:normAutofit/>
          </a:bodyPr>
          <a:lstStyle>
            <a:lvl1pPr marL="0" indent="0"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2909BDEB-30E5-D1C0-959A-FA8D1E8A345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224174" y="2809905"/>
            <a:ext cx="3420000" cy="3358666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GB" smtClean="0"/>
            </a:lvl1pPr>
            <a:lvl2pPr>
              <a:defRPr lang="en-GB" smtClean="0"/>
            </a:lvl2pPr>
            <a:lvl3pPr>
              <a:defRPr lang="en-GB" smtClean="0"/>
            </a:lvl3pPr>
            <a:lvl4pPr>
              <a:defRPr lang="en-GB" smtClean="0"/>
            </a:lvl4pPr>
            <a:lvl5pPr>
              <a:defRPr lang="en-BE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1844B063-946C-89A5-9269-6DE981D1E40B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7933800" y="1985992"/>
            <a:ext cx="3420000" cy="823912"/>
          </a:xfrm>
        </p:spPr>
        <p:txBody>
          <a:bodyPr bIns="180000" anchor="b">
            <a:normAutofit/>
          </a:bodyPr>
          <a:lstStyle>
            <a:lvl1pPr marL="0" indent="0"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43CC08AA-FE9C-DD8E-B5A9-D1E2D6EC5821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7933800" y="2809905"/>
            <a:ext cx="3420000" cy="3358666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GB" smtClean="0"/>
            </a:lvl1pPr>
            <a:lvl2pPr>
              <a:defRPr lang="en-GB" smtClean="0"/>
            </a:lvl2pPr>
            <a:lvl3pPr>
              <a:defRPr lang="en-GB" smtClean="0"/>
            </a:lvl3pPr>
            <a:lvl4pPr>
              <a:defRPr lang="en-GB" smtClean="0"/>
            </a:lvl4pPr>
            <a:lvl5pPr>
              <a:defRPr lang="en-BE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 dirty="0"/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1AF5375A-6569-2C78-99B7-40F6FAEA11A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035A53D1-8A61-034C-8F34-6DE5E5B78304}" type="datetime4">
              <a:rPr lang="en-US" smtClean="0"/>
              <a:t>August 11, 2025</a:t>
            </a:fld>
            <a:endParaRPr lang="en-BE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D300FB0C-E5DA-8C17-8D1B-3492E274DEC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41530E0B-A8DB-8943-8393-D1A64F82FA35}" type="slidenum">
              <a:rPr lang="en-BE" smtClean="0"/>
              <a:pPr/>
              <a:t>‹nr.›</a:t>
            </a:fld>
            <a:endParaRPr lang="en-B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86ED5C-7BE3-9BAD-0304-18F5F9DEE5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525" y="334726"/>
            <a:ext cx="1121350" cy="87873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AF4AAF7-2FD5-4A42-5D1E-A2AC18E69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1299410"/>
            <a:ext cx="10837862" cy="664144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5" name="hcSlideMaster.Comparison - 3 columnsHeader" descr="NATO UNCLASSIFIED ">
            <a:extLst>
              <a:ext uri="{FF2B5EF4-FFF2-40B4-BE49-F238E27FC236}">
                <a16:creationId xmlns:a16="http://schemas.microsoft.com/office/drawing/2014/main" id="{66EA076B-B8EF-4CCF-8E17-EB5CBC2D10F8}"/>
              </a:ext>
            </a:extLst>
          </p:cNvPr>
          <p:cNvSpPr txBox="1"/>
          <p:nvPr userDrawn="1"/>
        </p:nvSpPr>
        <p:spPr>
          <a:xfrm>
            <a:off x="0" y="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  <p:sp>
        <p:nvSpPr>
          <p:cNvPr id="8" name="fcSlideMaster.Comparison - 3 columnsFooter" descr="NATO UNCLASSIFIED ">
            <a:extLst>
              <a:ext uri="{FF2B5EF4-FFF2-40B4-BE49-F238E27FC236}">
                <a16:creationId xmlns:a16="http://schemas.microsoft.com/office/drawing/2014/main" id="{1A975273-4038-4837-8B90-1E94CD666B08}"/>
              </a:ext>
            </a:extLst>
          </p:cNvPr>
          <p:cNvSpPr txBox="1"/>
          <p:nvPr userDrawn="1"/>
        </p:nvSpPr>
        <p:spPr>
          <a:xfrm>
            <a:off x="0" y="648462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</p:spTree>
    <p:extLst>
      <p:ext uri="{BB962C8B-B14F-4D97-AF65-F5344CB8AC3E}">
        <p14:creationId xmlns:p14="http://schemas.microsoft.com/office/powerpoint/2010/main" val="28383126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2 column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6E305B0E-EEB0-BA7B-F29B-4A62072E3D25}"/>
              </a:ext>
            </a:extLst>
          </p:cNvPr>
          <p:cNvSpPr/>
          <p:nvPr userDrawn="1"/>
        </p:nvSpPr>
        <p:spPr>
          <a:xfrm>
            <a:off x="7367451" y="136799"/>
            <a:ext cx="4857679" cy="3003966"/>
          </a:xfrm>
          <a:custGeom>
            <a:avLst/>
            <a:gdLst>
              <a:gd name="connsiteX0" fmla="*/ 5078895 w 5078895"/>
              <a:gd name="connsiteY0" fmla="*/ 0 h 3140765"/>
              <a:gd name="connsiteX1" fmla="*/ 1043608 w 5078895"/>
              <a:gd name="connsiteY1" fmla="*/ 685800 h 3140765"/>
              <a:gd name="connsiteX2" fmla="*/ 0 w 5078895"/>
              <a:gd name="connsiteY2" fmla="*/ 1958009 h 3140765"/>
              <a:gd name="connsiteX3" fmla="*/ 5068956 w 5078895"/>
              <a:gd name="connsiteY3" fmla="*/ 3140765 h 3140765"/>
              <a:gd name="connsiteX4" fmla="*/ 5078895 w 5078895"/>
              <a:gd name="connsiteY4" fmla="*/ 0 h 3140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78895" h="3140765">
                <a:moveTo>
                  <a:pt x="5078895" y="0"/>
                </a:moveTo>
                <a:lnTo>
                  <a:pt x="1043608" y="685800"/>
                </a:lnTo>
                <a:lnTo>
                  <a:pt x="0" y="1958009"/>
                </a:lnTo>
                <a:lnTo>
                  <a:pt x="5068956" y="3140765"/>
                </a:lnTo>
                <a:lnTo>
                  <a:pt x="5078895" y="0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BE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6A94E5A8-AEA7-5103-2F08-44AF761823CB}"/>
              </a:ext>
            </a:extLst>
          </p:cNvPr>
          <p:cNvSpPr/>
          <p:nvPr userDrawn="1"/>
        </p:nvSpPr>
        <p:spPr>
          <a:xfrm>
            <a:off x="-12745" y="4915756"/>
            <a:ext cx="2494721" cy="1043608"/>
          </a:xfrm>
          <a:custGeom>
            <a:avLst/>
            <a:gdLst>
              <a:gd name="connsiteX0" fmla="*/ 0 w 2494721"/>
              <a:gd name="connsiteY0" fmla="*/ 0 h 1043608"/>
              <a:gd name="connsiteX1" fmla="*/ 1868556 w 2494721"/>
              <a:gd name="connsiteY1" fmla="*/ 387626 h 1043608"/>
              <a:gd name="connsiteX2" fmla="*/ 2494721 w 2494721"/>
              <a:gd name="connsiteY2" fmla="*/ 1043608 h 1043608"/>
              <a:gd name="connsiteX3" fmla="*/ 19878 w 2494721"/>
              <a:gd name="connsiteY3" fmla="*/ 1043608 h 1043608"/>
              <a:gd name="connsiteX4" fmla="*/ 0 w 2494721"/>
              <a:gd name="connsiteY4" fmla="*/ 0 h 1043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4721" h="1043608">
                <a:moveTo>
                  <a:pt x="0" y="0"/>
                </a:moveTo>
                <a:lnTo>
                  <a:pt x="1868556" y="387626"/>
                </a:lnTo>
                <a:lnTo>
                  <a:pt x="2494721" y="1043608"/>
                </a:lnTo>
                <a:lnTo>
                  <a:pt x="19878" y="104360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BE"/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BE38970C-B700-B011-5006-97A32786F6D6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41530E0B-A8DB-8943-8393-D1A64F82FA35}" type="slidenum">
              <a:rPr lang="en-BE" smtClean="0"/>
              <a:pPr/>
              <a:t>‹nr.›</a:t>
            </a:fld>
            <a:endParaRPr lang="en-BE" dirty="0"/>
          </a:p>
        </p:txBody>
      </p: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EE7B454D-C2D4-CDDF-7751-54531473A8D1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15623C2D-47DB-F147-A51D-BD0F9EB75448}" type="datetime4">
              <a:rPr lang="en-US" smtClean="0"/>
              <a:t>August 11, 2025</a:t>
            </a:fld>
            <a:endParaRPr lang="en-B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A6B030-C691-4FA6-B854-DD2B6077B5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525" y="334726"/>
            <a:ext cx="1121350" cy="878732"/>
          </a:xfrm>
          <a:prstGeom prst="rect">
            <a:avLst/>
          </a:prstGeom>
        </p:spPr>
      </p:pic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A775B827-76AA-1801-7CB9-1F0F90B5B5A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577263" y="1376413"/>
            <a:ext cx="4629291" cy="1804108"/>
          </a:xfrm>
        </p:spPr>
        <p:txBody>
          <a:bodyPr>
            <a:normAutofit/>
          </a:bodyPr>
          <a:lstStyle>
            <a:lvl1pPr>
              <a:buClr>
                <a:schemeClr val="accent5"/>
              </a:buClr>
              <a:defRPr sz="1200" b="1"/>
            </a:lvl1pPr>
          </a:lstStyle>
          <a:p>
            <a:r>
              <a:rPr lang="en-US" dirty="0"/>
              <a:t>Click icon to add picture</a:t>
            </a:r>
            <a:endParaRPr lang="en-BE" dirty="0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2767F2E7-35D5-83C4-39EE-0E64A64EEBB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97201" y="1376413"/>
            <a:ext cx="4545818" cy="1804108"/>
          </a:xfrm>
        </p:spPr>
        <p:txBody>
          <a:bodyPr>
            <a:normAutofit/>
          </a:bodyPr>
          <a:lstStyle>
            <a:lvl1pPr>
              <a:buClr>
                <a:schemeClr val="accent5"/>
              </a:buClr>
              <a:defRPr sz="1200" b="1"/>
            </a:lvl1pPr>
          </a:lstStyle>
          <a:p>
            <a:r>
              <a:rPr lang="en-US" dirty="0"/>
              <a:t>Click icon to add picture</a:t>
            </a:r>
            <a:endParaRPr lang="en-BE" dirty="0"/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C36F2454-670D-AB2E-32E1-BB84B4F7A5A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97201" y="3991137"/>
            <a:ext cx="4545818" cy="2185416"/>
          </a:xfrm>
          <a:solidFill>
            <a:schemeClr val="bg1">
              <a:lumMod val="95000"/>
            </a:schemeClr>
          </a:solidFill>
        </p:spPr>
        <p:txBody>
          <a:bodyPr lIns="360000" rIns="540000">
            <a:normAutofit/>
          </a:bodyPr>
          <a:lstStyle>
            <a:lvl1pPr marL="0" indent="0">
              <a:lnSpc>
                <a:spcPct val="150000"/>
              </a:lnSpc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4B1796F2-B1E2-EE8A-514E-DB71A410D3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7201" y="3180521"/>
            <a:ext cx="4545818" cy="824401"/>
          </a:xfrm>
          <a:solidFill>
            <a:schemeClr val="bg1">
              <a:lumMod val="95000"/>
            </a:schemeClr>
          </a:solidFill>
        </p:spPr>
        <p:txBody>
          <a:bodyPr lIns="360000" bIns="180000" anchor="b">
            <a:normAutofit/>
          </a:bodyPr>
          <a:lstStyle>
            <a:lvl1pPr marL="0" indent="0">
              <a:spcBef>
                <a:spcPts val="1600"/>
              </a:spcBef>
              <a:buNone/>
              <a:defRPr sz="1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0304FC17-D7E7-0933-F54A-5CDFDF826EA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577263" y="3991137"/>
            <a:ext cx="4629291" cy="2185416"/>
          </a:xfrm>
          <a:solidFill>
            <a:schemeClr val="bg1">
              <a:lumMod val="95000"/>
            </a:schemeClr>
          </a:solidFill>
        </p:spPr>
        <p:txBody>
          <a:bodyPr lIns="360000" rIns="540000">
            <a:normAutofit/>
          </a:bodyPr>
          <a:lstStyle>
            <a:lvl1pPr marL="0" indent="0">
              <a:lnSpc>
                <a:spcPct val="150000"/>
              </a:lnSpc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2CEA80A2-70DA-41FA-F682-F021E296D1A3}"/>
              </a:ext>
            </a:extLst>
          </p:cNvPr>
          <p:cNvSpPr>
            <a:spLocks noGrp="1"/>
          </p:cNvSpPr>
          <p:nvPr>
            <p:ph type="body" idx="27"/>
          </p:nvPr>
        </p:nvSpPr>
        <p:spPr>
          <a:xfrm>
            <a:off x="6577263" y="3180521"/>
            <a:ext cx="4629291" cy="824401"/>
          </a:xfrm>
          <a:solidFill>
            <a:schemeClr val="bg1">
              <a:lumMod val="95000"/>
            </a:schemeClr>
          </a:solidFill>
        </p:spPr>
        <p:txBody>
          <a:bodyPr lIns="360000" bIns="180000" anchor="b">
            <a:normAutofit/>
          </a:bodyPr>
          <a:lstStyle>
            <a:lvl1pPr marL="0" indent="0">
              <a:spcBef>
                <a:spcPts val="1600"/>
              </a:spcBef>
              <a:buNone/>
              <a:defRPr sz="1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hcSlideMaster.Comparison - 2 columns - v2Header" descr="NATO UNCLASSIFIED ">
            <a:extLst>
              <a:ext uri="{FF2B5EF4-FFF2-40B4-BE49-F238E27FC236}">
                <a16:creationId xmlns:a16="http://schemas.microsoft.com/office/drawing/2014/main" id="{ADAC4C19-A3F6-4389-820A-C1D648DD6036}"/>
              </a:ext>
            </a:extLst>
          </p:cNvPr>
          <p:cNvSpPr txBox="1"/>
          <p:nvPr userDrawn="1"/>
        </p:nvSpPr>
        <p:spPr>
          <a:xfrm>
            <a:off x="0" y="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  <p:sp>
        <p:nvSpPr>
          <p:cNvPr id="6" name="fcSlideMaster.Comparison - 2 columns - v2Footer" descr="NATO UNCLASSIFIED ">
            <a:extLst>
              <a:ext uri="{FF2B5EF4-FFF2-40B4-BE49-F238E27FC236}">
                <a16:creationId xmlns:a16="http://schemas.microsoft.com/office/drawing/2014/main" id="{942A3E67-84F1-4D9E-B096-6C2162134920}"/>
              </a:ext>
            </a:extLst>
          </p:cNvPr>
          <p:cNvSpPr txBox="1"/>
          <p:nvPr userDrawn="1"/>
        </p:nvSpPr>
        <p:spPr>
          <a:xfrm>
            <a:off x="0" y="648462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</p:spTree>
    <p:extLst>
      <p:ext uri="{BB962C8B-B14F-4D97-AF65-F5344CB8AC3E}">
        <p14:creationId xmlns:p14="http://schemas.microsoft.com/office/powerpoint/2010/main" val="26197216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2 columns -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16A2B0A1-2986-DD8D-0B42-FAD202E2124A}"/>
              </a:ext>
            </a:extLst>
          </p:cNvPr>
          <p:cNvSpPr/>
          <p:nvPr userDrawn="1"/>
        </p:nvSpPr>
        <p:spPr>
          <a:xfrm>
            <a:off x="-12745" y="4915756"/>
            <a:ext cx="2494721" cy="1043608"/>
          </a:xfrm>
          <a:custGeom>
            <a:avLst/>
            <a:gdLst>
              <a:gd name="connsiteX0" fmla="*/ 0 w 2494721"/>
              <a:gd name="connsiteY0" fmla="*/ 0 h 1043608"/>
              <a:gd name="connsiteX1" fmla="*/ 1868556 w 2494721"/>
              <a:gd name="connsiteY1" fmla="*/ 387626 h 1043608"/>
              <a:gd name="connsiteX2" fmla="*/ 2494721 w 2494721"/>
              <a:gd name="connsiteY2" fmla="*/ 1043608 h 1043608"/>
              <a:gd name="connsiteX3" fmla="*/ 19878 w 2494721"/>
              <a:gd name="connsiteY3" fmla="*/ 1043608 h 1043608"/>
              <a:gd name="connsiteX4" fmla="*/ 0 w 2494721"/>
              <a:gd name="connsiteY4" fmla="*/ 0 h 1043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4721" h="1043608">
                <a:moveTo>
                  <a:pt x="0" y="0"/>
                </a:moveTo>
                <a:lnTo>
                  <a:pt x="1868556" y="387626"/>
                </a:lnTo>
                <a:lnTo>
                  <a:pt x="2494721" y="1043608"/>
                </a:lnTo>
                <a:lnTo>
                  <a:pt x="19878" y="104360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BE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64D2B088-8E72-6E6E-B72A-BA6F5126F8BA}"/>
              </a:ext>
            </a:extLst>
          </p:cNvPr>
          <p:cNvSpPr/>
          <p:nvPr userDrawn="1"/>
        </p:nvSpPr>
        <p:spPr>
          <a:xfrm>
            <a:off x="7367451" y="136799"/>
            <a:ext cx="4857679" cy="3003966"/>
          </a:xfrm>
          <a:custGeom>
            <a:avLst/>
            <a:gdLst>
              <a:gd name="connsiteX0" fmla="*/ 5078895 w 5078895"/>
              <a:gd name="connsiteY0" fmla="*/ 0 h 3140765"/>
              <a:gd name="connsiteX1" fmla="*/ 1043608 w 5078895"/>
              <a:gd name="connsiteY1" fmla="*/ 685800 h 3140765"/>
              <a:gd name="connsiteX2" fmla="*/ 0 w 5078895"/>
              <a:gd name="connsiteY2" fmla="*/ 1958009 h 3140765"/>
              <a:gd name="connsiteX3" fmla="*/ 5068956 w 5078895"/>
              <a:gd name="connsiteY3" fmla="*/ 3140765 h 3140765"/>
              <a:gd name="connsiteX4" fmla="*/ 5078895 w 5078895"/>
              <a:gd name="connsiteY4" fmla="*/ 0 h 3140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78895" h="3140765">
                <a:moveTo>
                  <a:pt x="5078895" y="0"/>
                </a:moveTo>
                <a:lnTo>
                  <a:pt x="1043608" y="685800"/>
                </a:lnTo>
                <a:lnTo>
                  <a:pt x="0" y="1958009"/>
                </a:lnTo>
                <a:lnTo>
                  <a:pt x="5068956" y="3140765"/>
                </a:lnTo>
                <a:lnTo>
                  <a:pt x="5078895" y="0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BE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E862527-8618-9BDD-D182-7DD44C71C31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577263" y="1376413"/>
            <a:ext cx="4629291" cy="1804108"/>
          </a:xfrm>
        </p:spPr>
        <p:txBody>
          <a:bodyPr>
            <a:normAutofit/>
          </a:bodyPr>
          <a:lstStyle>
            <a:lvl1pPr>
              <a:buClr>
                <a:schemeClr val="accent5"/>
              </a:buClr>
              <a:defRPr sz="1200" b="1"/>
            </a:lvl1pPr>
          </a:lstStyle>
          <a:p>
            <a:r>
              <a:rPr lang="en-US" dirty="0"/>
              <a:t>Click icon to add picture</a:t>
            </a:r>
            <a:endParaRPr lang="en-BE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C8B2447-6600-5128-8299-A66F9FD6825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97201" y="1376413"/>
            <a:ext cx="4545818" cy="1804108"/>
          </a:xfrm>
        </p:spPr>
        <p:txBody>
          <a:bodyPr>
            <a:normAutofit/>
          </a:bodyPr>
          <a:lstStyle>
            <a:lvl1pPr>
              <a:buClr>
                <a:schemeClr val="accent5"/>
              </a:buClr>
              <a:defRPr sz="1200" b="1"/>
            </a:lvl1pPr>
          </a:lstStyle>
          <a:p>
            <a:r>
              <a:rPr lang="en-US" dirty="0"/>
              <a:t>Click icon to add picture</a:t>
            </a:r>
            <a:endParaRPr lang="en-BE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FA35E22-366E-F7E0-F566-CE99AEFFA38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97201" y="3991137"/>
            <a:ext cx="4545818" cy="2185416"/>
          </a:xfrm>
          <a:solidFill>
            <a:schemeClr val="tx2">
              <a:lumMod val="75000"/>
            </a:schemeClr>
          </a:solidFill>
        </p:spPr>
        <p:txBody>
          <a:bodyPr lIns="360000" rIns="540000">
            <a:normAutofit/>
          </a:bodyPr>
          <a:lstStyle>
            <a:lvl1pPr marL="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1B669D83-B7AD-DF63-1D34-DFF4476975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7201" y="3180521"/>
            <a:ext cx="4545818" cy="824401"/>
          </a:xfrm>
          <a:solidFill>
            <a:schemeClr val="tx2">
              <a:lumMod val="75000"/>
            </a:schemeClr>
          </a:solidFill>
        </p:spPr>
        <p:txBody>
          <a:bodyPr lIns="360000" bIns="180000" anchor="b">
            <a:normAutofit/>
          </a:bodyPr>
          <a:lstStyle>
            <a:lvl1pPr marL="0" indent="0">
              <a:spcBef>
                <a:spcPts val="1600"/>
              </a:spcBef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35DF89-F5AC-FA9A-27CF-E07540363FB7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2BA665AA-E932-9F48-A33E-85F96C2A99A8}" type="datetime4">
              <a:rPr lang="en-US" smtClean="0"/>
              <a:t>August 11, 2025</a:t>
            </a:fld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5AE965-BE7F-A832-5CB7-0B5C5AB40EF0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41530E0B-A8DB-8943-8393-D1A64F82FA35}" type="slidenum">
              <a:rPr lang="en-BE" smtClean="0"/>
              <a:pPr/>
              <a:t>‹nr.›</a:t>
            </a:fld>
            <a:endParaRPr lang="en-BE" dirty="0"/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7EA2AAB2-745F-774B-FF97-2F4E2A4DC82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577263" y="3991137"/>
            <a:ext cx="4629291" cy="2185416"/>
          </a:xfrm>
          <a:solidFill>
            <a:schemeClr val="tx2">
              <a:lumMod val="75000"/>
            </a:schemeClr>
          </a:solidFill>
        </p:spPr>
        <p:txBody>
          <a:bodyPr lIns="360000" rIns="540000">
            <a:normAutofit/>
          </a:bodyPr>
          <a:lstStyle>
            <a:lvl1pPr marL="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CB298C41-772B-0971-1119-4FCF29D23FA6}"/>
              </a:ext>
            </a:extLst>
          </p:cNvPr>
          <p:cNvSpPr>
            <a:spLocks noGrp="1"/>
          </p:cNvSpPr>
          <p:nvPr>
            <p:ph type="body" idx="27"/>
          </p:nvPr>
        </p:nvSpPr>
        <p:spPr>
          <a:xfrm>
            <a:off x="6577263" y="3180521"/>
            <a:ext cx="4629291" cy="824401"/>
          </a:xfrm>
          <a:solidFill>
            <a:schemeClr val="tx2">
              <a:lumMod val="75000"/>
            </a:schemeClr>
          </a:solidFill>
        </p:spPr>
        <p:txBody>
          <a:bodyPr lIns="360000" bIns="180000" anchor="b">
            <a:normAutofit/>
          </a:bodyPr>
          <a:lstStyle>
            <a:lvl1pPr marL="0" indent="0">
              <a:spcBef>
                <a:spcPts val="1600"/>
              </a:spcBef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DC97AD-CFF5-79B3-CA88-D70CD3353A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525" y="334726"/>
            <a:ext cx="1121350" cy="878732"/>
          </a:xfrm>
          <a:prstGeom prst="rect">
            <a:avLst/>
          </a:prstGeom>
        </p:spPr>
      </p:pic>
      <p:sp>
        <p:nvSpPr>
          <p:cNvPr id="3" name="hcSlideMaster.Comparison - 2 columns - v3Header" descr="NATO UNCLASSIFIED ">
            <a:extLst>
              <a:ext uri="{FF2B5EF4-FFF2-40B4-BE49-F238E27FC236}">
                <a16:creationId xmlns:a16="http://schemas.microsoft.com/office/drawing/2014/main" id="{5AAD6D2E-6805-4973-9322-0944417E9FD4}"/>
              </a:ext>
            </a:extLst>
          </p:cNvPr>
          <p:cNvSpPr txBox="1"/>
          <p:nvPr userDrawn="1"/>
        </p:nvSpPr>
        <p:spPr>
          <a:xfrm>
            <a:off x="0" y="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  <p:sp>
        <p:nvSpPr>
          <p:cNvPr id="9" name="fcSlideMaster.Comparison - 2 columns - v3Footer" descr="NATO UNCLASSIFIED ">
            <a:extLst>
              <a:ext uri="{FF2B5EF4-FFF2-40B4-BE49-F238E27FC236}">
                <a16:creationId xmlns:a16="http://schemas.microsoft.com/office/drawing/2014/main" id="{2178C147-EBC0-48F4-B901-9C8E2024E45C}"/>
              </a:ext>
            </a:extLst>
          </p:cNvPr>
          <p:cNvSpPr txBox="1"/>
          <p:nvPr userDrawn="1"/>
        </p:nvSpPr>
        <p:spPr>
          <a:xfrm>
            <a:off x="0" y="648462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</p:spTree>
    <p:extLst>
      <p:ext uri="{BB962C8B-B14F-4D97-AF65-F5344CB8AC3E}">
        <p14:creationId xmlns:p14="http://schemas.microsoft.com/office/powerpoint/2010/main" val="2674324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01 -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9DDB2798-2B83-2261-041F-EE3FC084B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5A898-2AD3-6840-8C79-721E25A9566A}" type="datetime4">
              <a:rPr lang="en-US" smtClean="0"/>
              <a:t>August 11, 2025</a:t>
            </a:fld>
            <a:endParaRPr lang="en-BE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A28F973-7DA2-129B-AD32-6F8A67E1B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30E0B-A8DB-8943-8393-D1A64F82FA35}" type="slidenum">
              <a:rPr lang="en-BE" smtClean="0"/>
              <a:pPr/>
              <a:t>‹nr.›</a:t>
            </a:fld>
            <a:endParaRPr lang="en-BE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CAD4721-246A-2A59-6A7F-AD96923F377C}"/>
              </a:ext>
            </a:extLst>
          </p:cNvPr>
          <p:cNvSpPr/>
          <p:nvPr userDrawn="1"/>
        </p:nvSpPr>
        <p:spPr>
          <a:xfrm>
            <a:off x="515938" y="4124463"/>
            <a:ext cx="45719" cy="1609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+mj-lt"/>
              <a:buNone/>
            </a:pPr>
            <a:endParaRPr lang="en-BE">
              <a:solidFill>
                <a:schemeClr val="accent3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55914B2-F9C7-6B28-1B75-ECD72FD3ADA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8188" y="4124325"/>
            <a:ext cx="5357812" cy="1342800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1400">
                <a:solidFill>
                  <a:schemeClr val="accent4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34F5F4D-52B3-BBB0-77F0-A834C3AAE8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8188" y="5487237"/>
            <a:ext cx="857250" cy="251999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BE" dirty="0"/>
              <a:t>LABEL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5A6BF9DF-D20A-DAA9-C314-0EAEFDE32E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1376364"/>
            <a:ext cx="5580062" cy="2545200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BE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37AA669B-8473-6EAF-76C6-79B354F96B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41159" y="5482050"/>
            <a:ext cx="4454842" cy="252000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accent4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en-GB" dirty="0"/>
              <a:t>Add Division/Unit/… and change label in front</a:t>
            </a:r>
            <a:endParaRPr lang="en-BE" dirty="0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ADEE6866-141C-5668-8EAA-FCE0DBAB516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06380" y="0"/>
            <a:ext cx="5785619" cy="5719315"/>
          </a:xfrm>
          <a:custGeom>
            <a:avLst/>
            <a:gdLst>
              <a:gd name="connsiteX0" fmla="*/ 0 w 6096000"/>
              <a:gd name="connsiteY0" fmla="*/ 0 h 6026138"/>
              <a:gd name="connsiteX1" fmla="*/ 6096000 w 6096000"/>
              <a:gd name="connsiteY1" fmla="*/ 0 h 6026138"/>
              <a:gd name="connsiteX2" fmla="*/ 6096000 w 6096000"/>
              <a:gd name="connsiteY2" fmla="*/ 6026138 h 6026138"/>
              <a:gd name="connsiteX3" fmla="*/ 0 w 6096000"/>
              <a:gd name="connsiteY3" fmla="*/ 6026138 h 6026138"/>
              <a:gd name="connsiteX4" fmla="*/ 0 w 6096000"/>
              <a:gd name="connsiteY4" fmla="*/ 0 h 6026138"/>
              <a:gd name="connsiteX0" fmla="*/ 0 w 6096000"/>
              <a:gd name="connsiteY0" fmla="*/ 0 h 6026138"/>
              <a:gd name="connsiteX1" fmla="*/ 6096000 w 6096000"/>
              <a:gd name="connsiteY1" fmla="*/ 0 h 6026138"/>
              <a:gd name="connsiteX2" fmla="*/ 6096000 w 6096000"/>
              <a:gd name="connsiteY2" fmla="*/ 6026138 h 6026138"/>
              <a:gd name="connsiteX3" fmla="*/ 1352550 w 6096000"/>
              <a:gd name="connsiteY3" fmla="*/ 3378188 h 6026138"/>
              <a:gd name="connsiteX4" fmla="*/ 0 w 6096000"/>
              <a:gd name="connsiteY4" fmla="*/ 0 h 6026138"/>
              <a:gd name="connsiteX0" fmla="*/ 0 w 6096000"/>
              <a:gd name="connsiteY0" fmla="*/ 0 h 6026138"/>
              <a:gd name="connsiteX1" fmla="*/ 6096000 w 6096000"/>
              <a:gd name="connsiteY1" fmla="*/ 0 h 6026138"/>
              <a:gd name="connsiteX2" fmla="*/ 6096000 w 6096000"/>
              <a:gd name="connsiteY2" fmla="*/ 6026138 h 6026138"/>
              <a:gd name="connsiteX3" fmla="*/ 1433573 w 6096000"/>
              <a:gd name="connsiteY3" fmla="*/ 4431484 h 6026138"/>
              <a:gd name="connsiteX4" fmla="*/ 0 w 6096000"/>
              <a:gd name="connsiteY4" fmla="*/ 0 h 602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026138">
                <a:moveTo>
                  <a:pt x="0" y="0"/>
                </a:moveTo>
                <a:lnTo>
                  <a:pt x="6096000" y="0"/>
                </a:lnTo>
                <a:lnTo>
                  <a:pt x="6096000" y="6026138"/>
                </a:lnTo>
                <a:lnTo>
                  <a:pt x="1433573" y="4431484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B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982127-B522-6D3D-D480-35BE9FE833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525" y="355986"/>
            <a:ext cx="1398725" cy="1096094"/>
          </a:xfrm>
          <a:prstGeom prst="rect">
            <a:avLst/>
          </a:prstGeom>
        </p:spPr>
      </p:pic>
      <p:sp>
        <p:nvSpPr>
          <p:cNvPr id="4" name="hcSlideMaster.Title Slide 01 - DarkHeader" descr="NATO UNCLASSIFIED ">
            <a:extLst>
              <a:ext uri="{FF2B5EF4-FFF2-40B4-BE49-F238E27FC236}">
                <a16:creationId xmlns:a16="http://schemas.microsoft.com/office/drawing/2014/main" id="{93A63204-EF0F-48A0-B267-FB65BF3B8333}"/>
              </a:ext>
            </a:extLst>
          </p:cNvPr>
          <p:cNvSpPr txBox="1"/>
          <p:nvPr userDrawn="1"/>
        </p:nvSpPr>
        <p:spPr>
          <a:xfrm>
            <a:off x="0" y="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  <p:sp>
        <p:nvSpPr>
          <p:cNvPr id="5" name="fcSlideMaster.Title Slide 01 - DarkFooter" descr="NATO UNCLASSIFIED ">
            <a:extLst>
              <a:ext uri="{FF2B5EF4-FFF2-40B4-BE49-F238E27FC236}">
                <a16:creationId xmlns:a16="http://schemas.microsoft.com/office/drawing/2014/main" id="{0DE3151B-9996-48AC-BA44-64EEA81798F4}"/>
              </a:ext>
            </a:extLst>
          </p:cNvPr>
          <p:cNvSpPr txBox="1"/>
          <p:nvPr userDrawn="1"/>
        </p:nvSpPr>
        <p:spPr>
          <a:xfrm>
            <a:off x="0" y="648462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</p:spTree>
    <p:extLst>
      <p:ext uri="{BB962C8B-B14F-4D97-AF65-F5344CB8AC3E}">
        <p14:creationId xmlns:p14="http://schemas.microsoft.com/office/powerpoint/2010/main" val="21874984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itle, Caption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91F77246-3FB7-595D-E73A-A5E6D0ECAC5A}"/>
              </a:ext>
            </a:extLst>
          </p:cNvPr>
          <p:cNvSpPr/>
          <p:nvPr userDrawn="1"/>
        </p:nvSpPr>
        <p:spPr>
          <a:xfrm>
            <a:off x="9117106" y="1379148"/>
            <a:ext cx="3106270" cy="3797970"/>
          </a:xfrm>
          <a:custGeom>
            <a:avLst/>
            <a:gdLst>
              <a:gd name="connsiteX0" fmla="*/ 3106270 w 3160059"/>
              <a:gd name="connsiteY0" fmla="*/ 0 h 3792071"/>
              <a:gd name="connsiteX1" fmla="*/ 1344706 w 3160059"/>
              <a:gd name="connsiteY1" fmla="*/ 618565 h 3792071"/>
              <a:gd name="connsiteX2" fmla="*/ 0 w 3160059"/>
              <a:gd name="connsiteY2" fmla="*/ 3792071 h 3792071"/>
              <a:gd name="connsiteX3" fmla="*/ 3160059 w 3160059"/>
              <a:gd name="connsiteY3" fmla="*/ 3792071 h 3792071"/>
              <a:gd name="connsiteX4" fmla="*/ 3106270 w 3160059"/>
              <a:gd name="connsiteY4" fmla="*/ 0 h 3792071"/>
              <a:gd name="connsiteX0" fmla="*/ 3106270 w 3106270"/>
              <a:gd name="connsiteY0" fmla="*/ 0 h 3792071"/>
              <a:gd name="connsiteX1" fmla="*/ 1344706 w 3106270"/>
              <a:gd name="connsiteY1" fmla="*/ 618565 h 3792071"/>
              <a:gd name="connsiteX2" fmla="*/ 0 w 3106270"/>
              <a:gd name="connsiteY2" fmla="*/ 3792071 h 3792071"/>
              <a:gd name="connsiteX3" fmla="*/ 3089267 w 3106270"/>
              <a:gd name="connsiteY3" fmla="*/ 3792071 h 3792071"/>
              <a:gd name="connsiteX4" fmla="*/ 3106270 w 3106270"/>
              <a:gd name="connsiteY4" fmla="*/ 0 h 3792071"/>
              <a:gd name="connsiteX0" fmla="*/ 3106270 w 3106270"/>
              <a:gd name="connsiteY0" fmla="*/ 0 h 3797970"/>
              <a:gd name="connsiteX1" fmla="*/ 1344706 w 3106270"/>
              <a:gd name="connsiteY1" fmla="*/ 624464 h 3797970"/>
              <a:gd name="connsiteX2" fmla="*/ 0 w 3106270"/>
              <a:gd name="connsiteY2" fmla="*/ 3797970 h 3797970"/>
              <a:gd name="connsiteX3" fmla="*/ 3089267 w 3106270"/>
              <a:gd name="connsiteY3" fmla="*/ 3797970 h 3797970"/>
              <a:gd name="connsiteX4" fmla="*/ 3106270 w 3106270"/>
              <a:gd name="connsiteY4" fmla="*/ 0 h 379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6270" h="3797970">
                <a:moveTo>
                  <a:pt x="3106270" y="0"/>
                </a:moveTo>
                <a:lnTo>
                  <a:pt x="1344706" y="624464"/>
                </a:lnTo>
                <a:lnTo>
                  <a:pt x="0" y="3797970"/>
                </a:lnTo>
                <a:lnTo>
                  <a:pt x="3089267" y="3797970"/>
                </a:lnTo>
                <a:cubicBezTo>
                  <a:pt x="3094935" y="2533946"/>
                  <a:pt x="3100602" y="1264024"/>
                  <a:pt x="3106270" y="0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9D3929-7C8A-44DF-5492-917BDF30F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313" y="1299410"/>
            <a:ext cx="3931200" cy="757989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11AD4-5DA7-018D-51AE-60C41C210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2213" y="987425"/>
            <a:ext cx="6480000" cy="5033963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GB" smtClean="0"/>
            </a:lvl1pPr>
            <a:lvl2pPr>
              <a:defRPr lang="en-GB" smtClean="0"/>
            </a:lvl2pPr>
            <a:lvl3pPr>
              <a:defRPr lang="en-GB" smtClean="0"/>
            </a:lvl3pPr>
            <a:lvl4pPr>
              <a:defRPr lang="en-GB" smtClean="0"/>
            </a:lvl4pPr>
            <a:lvl5pPr>
              <a:defRPr lang="en-BE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6E9DE1-0F39-E7F5-99D5-A5E201DEDF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3312" y="2057400"/>
            <a:ext cx="3931200" cy="39639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9D21C1B-CD6D-85EC-063F-8BCAF8EC6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2FAE7-7B9D-7545-9518-23D212AF093C}" type="datetime4">
              <a:rPr lang="en-US" smtClean="0"/>
              <a:t>August 11, 2025</a:t>
            </a:fld>
            <a:endParaRPr lang="en-BE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ADB56C2-A211-37CD-C3FB-42C23A8CC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30E0B-A8DB-8943-8393-D1A64F82FA35}" type="slidenum">
              <a:rPr lang="en-BE" smtClean="0"/>
              <a:pPr/>
              <a:t>‹nr.›</a:t>
            </a:fld>
            <a:endParaRPr lang="en-B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DC104D-624C-75DD-674D-3A9B465DCF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525" y="334726"/>
            <a:ext cx="1121350" cy="878732"/>
          </a:xfrm>
          <a:prstGeom prst="rect">
            <a:avLst/>
          </a:prstGeom>
        </p:spPr>
      </p:pic>
      <p:sp>
        <p:nvSpPr>
          <p:cNvPr id="5" name="hcSlideMaster.Title, Caption and contentHeader" descr="NATO UNCLASSIFIED ">
            <a:extLst>
              <a:ext uri="{FF2B5EF4-FFF2-40B4-BE49-F238E27FC236}">
                <a16:creationId xmlns:a16="http://schemas.microsoft.com/office/drawing/2014/main" id="{20EABBBC-5EAC-44E8-AC3F-AD0257EA402A}"/>
              </a:ext>
            </a:extLst>
          </p:cNvPr>
          <p:cNvSpPr txBox="1"/>
          <p:nvPr userDrawn="1"/>
        </p:nvSpPr>
        <p:spPr>
          <a:xfrm>
            <a:off x="0" y="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  <p:sp>
        <p:nvSpPr>
          <p:cNvPr id="7" name="fcSlideMaster.Title, Caption and contentFooter" descr="NATO UNCLASSIFIED ">
            <a:extLst>
              <a:ext uri="{FF2B5EF4-FFF2-40B4-BE49-F238E27FC236}">
                <a16:creationId xmlns:a16="http://schemas.microsoft.com/office/drawing/2014/main" id="{BF25BA87-9D2E-4990-9BFE-0C993DEA289B}"/>
              </a:ext>
            </a:extLst>
          </p:cNvPr>
          <p:cNvSpPr txBox="1"/>
          <p:nvPr userDrawn="1"/>
        </p:nvSpPr>
        <p:spPr>
          <a:xfrm>
            <a:off x="0" y="648462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</p:spTree>
    <p:extLst>
      <p:ext uri="{BB962C8B-B14F-4D97-AF65-F5344CB8AC3E}">
        <p14:creationId xmlns:p14="http://schemas.microsoft.com/office/powerpoint/2010/main" val="7579169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aption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0">
            <a:extLst>
              <a:ext uri="{FF2B5EF4-FFF2-40B4-BE49-F238E27FC236}">
                <a16:creationId xmlns:a16="http://schemas.microsoft.com/office/drawing/2014/main" id="{D2914AEA-610D-7EB9-1FA3-133D4BACE3B5}"/>
              </a:ext>
            </a:extLst>
          </p:cNvPr>
          <p:cNvSpPr/>
          <p:nvPr userDrawn="1"/>
        </p:nvSpPr>
        <p:spPr>
          <a:xfrm flipH="1">
            <a:off x="8572307" y="4054622"/>
            <a:ext cx="3619693" cy="2918012"/>
          </a:xfrm>
          <a:custGeom>
            <a:avLst/>
            <a:gdLst>
              <a:gd name="connsiteX0" fmla="*/ 0 w 4101353"/>
              <a:gd name="connsiteY0" fmla="*/ 0 h 3455894"/>
              <a:gd name="connsiteX1" fmla="*/ 2581835 w 4101353"/>
              <a:gd name="connsiteY1" fmla="*/ 685800 h 3455894"/>
              <a:gd name="connsiteX2" fmla="*/ 4101353 w 4101353"/>
              <a:gd name="connsiteY2" fmla="*/ 3455894 h 3455894"/>
              <a:gd name="connsiteX3" fmla="*/ 0 w 4101353"/>
              <a:gd name="connsiteY3" fmla="*/ 3455894 h 3455894"/>
              <a:gd name="connsiteX4" fmla="*/ 0 w 4101353"/>
              <a:gd name="connsiteY4" fmla="*/ 0 h 3455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1353" h="3455894">
                <a:moveTo>
                  <a:pt x="0" y="0"/>
                </a:moveTo>
                <a:lnTo>
                  <a:pt x="2581835" y="685800"/>
                </a:lnTo>
                <a:lnTo>
                  <a:pt x="4101353" y="3455894"/>
                </a:lnTo>
                <a:lnTo>
                  <a:pt x="0" y="345589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9D3929-7C8A-44DF-5492-917BDF30F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266" y="1299410"/>
            <a:ext cx="3931200" cy="757989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4F804FE-F685-686C-94B1-B35B37E39C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72213" y="987424"/>
            <a:ext cx="6480000" cy="234000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GB" smtClean="0"/>
            </a:lvl1pPr>
            <a:lvl2pPr>
              <a:defRPr lang="en-GB" smtClean="0"/>
            </a:lvl2pPr>
            <a:lvl3pPr>
              <a:defRPr lang="en-GB" smtClean="0"/>
            </a:lvl3pPr>
            <a:lvl4pPr>
              <a:defRPr lang="en-GB" smtClean="0"/>
            </a:lvl4pPr>
            <a:lvl5pPr>
              <a:defRPr lang="en-BE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06E397F-643A-DD1A-4D25-E239A682CF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72213" y="3681388"/>
            <a:ext cx="6480000" cy="234000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GB" smtClean="0"/>
            </a:lvl1pPr>
            <a:lvl2pPr>
              <a:defRPr lang="en-GB" smtClean="0"/>
            </a:lvl2pPr>
            <a:lvl3pPr>
              <a:defRPr lang="en-GB" smtClean="0"/>
            </a:lvl3pPr>
            <a:lvl4pPr>
              <a:defRPr lang="en-GB" smtClean="0"/>
            </a:lvl4pPr>
            <a:lvl5pPr>
              <a:defRPr lang="en-BE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 dirty="0"/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9506CEC9-9B6F-46D2-AFA7-DDD0CB7B7BA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D14BB88-901B-6543-9AE2-099767A362F0}" type="datetime4">
              <a:rPr lang="en-US" smtClean="0"/>
              <a:t>August 11, 2025</a:t>
            </a:fld>
            <a:endParaRPr lang="en-BE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25B6B031-4644-2E86-EBB0-F91CB35505F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1530E0B-A8DB-8943-8393-D1A64F82FA35}" type="slidenum">
              <a:rPr lang="en-BE" smtClean="0"/>
              <a:pPr/>
              <a:t>‹nr.›</a:t>
            </a:fld>
            <a:endParaRPr lang="en-BE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F646EDB-CFDA-3B82-FFC2-B8D24A9156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3312" y="2057400"/>
            <a:ext cx="3931200" cy="39639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E57108-C559-3E4A-BDFE-9B98095FDC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525" y="334726"/>
            <a:ext cx="1121350" cy="878732"/>
          </a:xfrm>
          <a:prstGeom prst="rect">
            <a:avLst/>
          </a:prstGeom>
        </p:spPr>
      </p:pic>
      <p:sp>
        <p:nvSpPr>
          <p:cNvPr id="4" name="hcSlideMaster.Title, Caption and 2 contentHeader" descr="NATO UNCLASSIFIED ">
            <a:extLst>
              <a:ext uri="{FF2B5EF4-FFF2-40B4-BE49-F238E27FC236}">
                <a16:creationId xmlns:a16="http://schemas.microsoft.com/office/drawing/2014/main" id="{384C5BCE-0BB8-447D-86CA-6BC13193AD58}"/>
              </a:ext>
            </a:extLst>
          </p:cNvPr>
          <p:cNvSpPr txBox="1"/>
          <p:nvPr userDrawn="1"/>
        </p:nvSpPr>
        <p:spPr>
          <a:xfrm>
            <a:off x="0" y="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  <p:sp>
        <p:nvSpPr>
          <p:cNvPr id="6" name="fcSlideMaster.Title, Caption and 2 contentFooter" descr="NATO UNCLASSIFIED ">
            <a:extLst>
              <a:ext uri="{FF2B5EF4-FFF2-40B4-BE49-F238E27FC236}">
                <a16:creationId xmlns:a16="http://schemas.microsoft.com/office/drawing/2014/main" id="{BE3BB4F1-7A60-4685-B438-20C998978D7B}"/>
              </a:ext>
            </a:extLst>
          </p:cNvPr>
          <p:cNvSpPr txBox="1"/>
          <p:nvPr userDrawn="1"/>
        </p:nvSpPr>
        <p:spPr>
          <a:xfrm>
            <a:off x="0" y="648462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</p:spTree>
    <p:extLst>
      <p:ext uri="{BB962C8B-B14F-4D97-AF65-F5344CB8AC3E}">
        <p14:creationId xmlns:p14="http://schemas.microsoft.com/office/powerpoint/2010/main" val="234674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aption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>
            <a:extLst>
              <a:ext uri="{FF2B5EF4-FFF2-40B4-BE49-F238E27FC236}">
                <a16:creationId xmlns:a16="http://schemas.microsoft.com/office/drawing/2014/main" id="{F0772B62-E3B5-24EA-20CB-5A27A97F91AB}"/>
              </a:ext>
            </a:extLst>
          </p:cNvPr>
          <p:cNvSpPr/>
          <p:nvPr userDrawn="1"/>
        </p:nvSpPr>
        <p:spPr>
          <a:xfrm>
            <a:off x="-28575" y="4549776"/>
            <a:ext cx="3557588" cy="1471612"/>
          </a:xfrm>
          <a:custGeom>
            <a:avLst/>
            <a:gdLst>
              <a:gd name="connsiteX0" fmla="*/ 14288 w 3529013"/>
              <a:gd name="connsiteY0" fmla="*/ 0 h 1471612"/>
              <a:gd name="connsiteX1" fmla="*/ 2871788 w 3529013"/>
              <a:gd name="connsiteY1" fmla="*/ 885825 h 1471612"/>
              <a:gd name="connsiteX2" fmla="*/ 3529013 w 3529013"/>
              <a:gd name="connsiteY2" fmla="*/ 1471612 h 1471612"/>
              <a:gd name="connsiteX3" fmla="*/ 0 w 3529013"/>
              <a:gd name="connsiteY3" fmla="*/ 1471612 h 1471612"/>
              <a:gd name="connsiteX4" fmla="*/ 14288 w 3529013"/>
              <a:gd name="connsiteY4" fmla="*/ 0 h 1471612"/>
              <a:gd name="connsiteX0" fmla="*/ 0 w 3557588"/>
              <a:gd name="connsiteY0" fmla="*/ 0 h 1471612"/>
              <a:gd name="connsiteX1" fmla="*/ 2900363 w 3557588"/>
              <a:gd name="connsiteY1" fmla="*/ 885825 h 1471612"/>
              <a:gd name="connsiteX2" fmla="*/ 3557588 w 3557588"/>
              <a:gd name="connsiteY2" fmla="*/ 1471612 h 1471612"/>
              <a:gd name="connsiteX3" fmla="*/ 28575 w 3557588"/>
              <a:gd name="connsiteY3" fmla="*/ 1471612 h 1471612"/>
              <a:gd name="connsiteX4" fmla="*/ 0 w 3557588"/>
              <a:gd name="connsiteY4" fmla="*/ 0 h 1471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57588" h="1471612">
                <a:moveTo>
                  <a:pt x="0" y="0"/>
                </a:moveTo>
                <a:lnTo>
                  <a:pt x="2900363" y="885825"/>
                </a:lnTo>
                <a:lnTo>
                  <a:pt x="3557588" y="1471612"/>
                </a:lnTo>
                <a:lnTo>
                  <a:pt x="28575" y="1471612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BE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7786985E-BEC6-9268-93D4-8C50C19180EA}"/>
              </a:ext>
            </a:extLst>
          </p:cNvPr>
          <p:cNvSpPr/>
          <p:nvPr userDrawn="1"/>
        </p:nvSpPr>
        <p:spPr>
          <a:xfrm>
            <a:off x="6088284" y="1704372"/>
            <a:ext cx="6111432" cy="3449256"/>
          </a:xfrm>
          <a:custGeom>
            <a:avLst/>
            <a:gdLst>
              <a:gd name="connsiteX0" fmla="*/ 6111432 w 6111432"/>
              <a:gd name="connsiteY0" fmla="*/ 0 h 3449256"/>
              <a:gd name="connsiteX1" fmla="*/ 3541853 w 6111432"/>
              <a:gd name="connsiteY1" fmla="*/ 601884 h 3449256"/>
              <a:gd name="connsiteX2" fmla="*/ 0 w 6111432"/>
              <a:gd name="connsiteY2" fmla="*/ 3449256 h 3449256"/>
              <a:gd name="connsiteX3" fmla="*/ 6111432 w 6111432"/>
              <a:gd name="connsiteY3" fmla="*/ 3449256 h 3449256"/>
              <a:gd name="connsiteX4" fmla="*/ 6111432 w 6111432"/>
              <a:gd name="connsiteY4" fmla="*/ 0 h 3449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1432" h="3449256">
                <a:moveTo>
                  <a:pt x="6111432" y="0"/>
                </a:moveTo>
                <a:lnTo>
                  <a:pt x="3541853" y="601884"/>
                </a:lnTo>
                <a:lnTo>
                  <a:pt x="0" y="3449256"/>
                </a:lnTo>
                <a:lnTo>
                  <a:pt x="6111432" y="3449256"/>
                </a:lnTo>
                <a:lnTo>
                  <a:pt x="6111432" y="0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9D3929-7C8A-44DF-5492-917BDF30F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271" y="1299410"/>
            <a:ext cx="3932237" cy="757989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BE" sz="2800"/>
            </a:lvl1pPr>
          </a:lstStyle>
          <a:p>
            <a:pPr lvl="0"/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BFE4835-AE26-A61F-3A59-247C239FA5D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72213" y="987425"/>
            <a:ext cx="6480000" cy="5033963"/>
          </a:xfrm>
          <a:solidFill>
            <a:schemeClr val="bg1"/>
          </a:solidFill>
          <a:effectLst>
            <a:outerShdw blurRad="406400" dist="50800" dir="5400000" algn="ctr" rotWithShape="0">
              <a:schemeClr val="accent3">
                <a:lumMod val="50000"/>
                <a:alpha val="20000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>
              <a:buClr>
                <a:schemeClr val="accent5"/>
              </a:buClr>
              <a:buFont typeface="Wingdings" pitchFamily="2" charset="2"/>
              <a:buNone/>
              <a:defRPr lang="en-BE" sz="14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icon to add picture</a:t>
            </a:r>
            <a:endParaRPr lang="en-BE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A3420686-21DC-99E4-528B-D2DAC6EBFA1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1E13134-F001-D442-9678-3FCF420BBC65}" type="datetime4">
              <a:rPr lang="en-US" smtClean="0"/>
              <a:t>August 11, 2025</a:t>
            </a:fld>
            <a:endParaRPr lang="en-BE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8552AA3-0CB2-2674-C8BE-56414FBC6EA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1530E0B-A8DB-8943-8393-D1A64F82FA35}" type="slidenum">
              <a:rPr lang="en-BE" smtClean="0"/>
              <a:pPr/>
              <a:t>‹nr.›</a:t>
            </a:fld>
            <a:endParaRPr lang="en-BE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5FD63FE9-4E69-5834-B0D9-78E86116D4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3312" y="2057400"/>
            <a:ext cx="3931200" cy="39639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888D16-C2B9-8CF2-460E-179ACE50D3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525" y="334726"/>
            <a:ext cx="1121350" cy="878732"/>
          </a:xfrm>
          <a:prstGeom prst="rect">
            <a:avLst/>
          </a:prstGeom>
        </p:spPr>
      </p:pic>
      <p:sp>
        <p:nvSpPr>
          <p:cNvPr id="4" name="hcSlideMaster.Title, Caption and imageHeader" descr="NATO UNCLASSIFIED ">
            <a:extLst>
              <a:ext uri="{FF2B5EF4-FFF2-40B4-BE49-F238E27FC236}">
                <a16:creationId xmlns:a16="http://schemas.microsoft.com/office/drawing/2014/main" id="{A7E7CC8A-4D34-4319-AEE5-087FEB83230F}"/>
              </a:ext>
            </a:extLst>
          </p:cNvPr>
          <p:cNvSpPr txBox="1"/>
          <p:nvPr userDrawn="1"/>
        </p:nvSpPr>
        <p:spPr>
          <a:xfrm>
            <a:off x="0" y="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  <p:sp>
        <p:nvSpPr>
          <p:cNvPr id="6" name="fcSlideMaster.Title, Caption and imageFooter" descr="NATO UNCLASSIFIED ">
            <a:extLst>
              <a:ext uri="{FF2B5EF4-FFF2-40B4-BE49-F238E27FC236}">
                <a16:creationId xmlns:a16="http://schemas.microsoft.com/office/drawing/2014/main" id="{291AA640-1B7F-4AD2-B89C-8BBEEAF4FB1A}"/>
              </a:ext>
            </a:extLst>
          </p:cNvPr>
          <p:cNvSpPr txBox="1"/>
          <p:nvPr userDrawn="1"/>
        </p:nvSpPr>
        <p:spPr>
          <a:xfrm>
            <a:off x="0" y="648462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</p:spTree>
    <p:extLst>
      <p:ext uri="{BB962C8B-B14F-4D97-AF65-F5344CB8AC3E}">
        <p14:creationId xmlns:p14="http://schemas.microsoft.com/office/powerpoint/2010/main" val="19973229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aption and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59A44C13-9ABA-C4B5-059F-EBC36282C754}"/>
              </a:ext>
            </a:extLst>
          </p:cNvPr>
          <p:cNvSpPr/>
          <p:nvPr userDrawn="1"/>
        </p:nvSpPr>
        <p:spPr>
          <a:xfrm>
            <a:off x="6088284" y="1704372"/>
            <a:ext cx="6111432" cy="3449256"/>
          </a:xfrm>
          <a:custGeom>
            <a:avLst/>
            <a:gdLst>
              <a:gd name="connsiteX0" fmla="*/ 6111432 w 6111432"/>
              <a:gd name="connsiteY0" fmla="*/ 0 h 3449256"/>
              <a:gd name="connsiteX1" fmla="*/ 3541853 w 6111432"/>
              <a:gd name="connsiteY1" fmla="*/ 601884 h 3449256"/>
              <a:gd name="connsiteX2" fmla="*/ 0 w 6111432"/>
              <a:gd name="connsiteY2" fmla="*/ 3449256 h 3449256"/>
              <a:gd name="connsiteX3" fmla="*/ 6111432 w 6111432"/>
              <a:gd name="connsiteY3" fmla="*/ 3449256 h 3449256"/>
              <a:gd name="connsiteX4" fmla="*/ 6111432 w 6111432"/>
              <a:gd name="connsiteY4" fmla="*/ 0 h 3449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1432" h="3449256">
                <a:moveTo>
                  <a:pt x="6111432" y="0"/>
                </a:moveTo>
                <a:lnTo>
                  <a:pt x="3541853" y="601884"/>
                </a:lnTo>
                <a:lnTo>
                  <a:pt x="0" y="3449256"/>
                </a:lnTo>
                <a:lnTo>
                  <a:pt x="6111432" y="3449256"/>
                </a:lnTo>
                <a:lnTo>
                  <a:pt x="6111432" y="0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9D3929-7C8A-44DF-5492-917BDF30F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269" y="1299410"/>
            <a:ext cx="3932237" cy="757989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BE" sz="2800"/>
            </a:lvl1pPr>
          </a:lstStyle>
          <a:p>
            <a:pPr lvl="0"/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BFE4835-AE26-A61F-3A59-247C239FA5D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72213" y="987426"/>
            <a:ext cx="6480000" cy="2340000"/>
          </a:xfrm>
          <a:solidFill>
            <a:schemeClr val="bg1"/>
          </a:solidFill>
          <a:effectLst>
            <a:outerShdw blurRad="406400" dist="50800" dir="5400000" algn="ctr" rotWithShape="0">
              <a:schemeClr val="accent3">
                <a:lumMod val="50000"/>
                <a:alpha val="20000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>
              <a:buClr>
                <a:schemeClr val="accent5"/>
              </a:buClr>
              <a:buNone/>
              <a:defRPr lang="en-BE" sz="14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icon to add picture</a:t>
            </a:r>
            <a:endParaRPr lang="en-BE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F27999-9653-0604-27D2-1FE7618A3F0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72213" y="3700837"/>
            <a:ext cx="6480000" cy="2340000"/>
          </a:xfrm>
          <a:solidFill>
            <a:schemeClr val="bg1"/>
          </a:solidFill>
          <a:effectLst>
            <a:outerShdw blurRad="406400" dist="50800" dir="5400000" algn="ctr" rotWithShape="0">
              <a:schemeClr val="accent3">
                <a:lumMod val="50000"/>
                <a:alpha val="20000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>
              <a:buClr>
                <a:schemeClr val="accent5"/>
              </a:buClr>
              <a:buNone/>
              <a:defRPr lang="en-BE" sz="14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icon to add picture</a:t>
            </a:r>
            <a:endParaRPr lang="en-BE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FF8C9918-15DF-8F88-8E9D-F3FA83696D3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EBC7E66-4421-7A49-A913-5D4D07AC4DC7}" type="datetime4">
              <a:rPr lang="en-US" smtClean="0"/>
              <a:t>August 11, 2025</a:t>
            </a:fld>
            <a:endParaRPr lang="en-BE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8960CBD-6700-3B42-0711-1072067043B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1530E0B-A8DB-8943-8393-D1A64F82FA35}" type="slidenum">
              <a:rPr lang="en-BE" smtClean="0"/>
              <a:pPr/>
              <a:t>‹nr.›</a:t>
            </a:fld>
            <a:endParaRPr lang="en-BE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1AB448B-A594-7E43-A089-F7BD4E491E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3312" y="2057400"/>
            <a:ext cx="3931200" cy="39639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CC4684D8-5D2A-7952-22B9-4AF8EAA20D17}"/>
              </a:ext>
            </a:extLst>
          </p:cNvPr>
          <p:cNvSpPr/>
          <p:nvPr userDrawn="1"/>
        </p:nvSpPr>
        <p:spPr>
          <a:xfrm>
            <a:off x="-28575" y="4549776"/>
            <a:ext cx="3557588" cy="1471612"/>
          </a:xfrm>
          <a:custGeom>
            <a:avLst/>
            <a:gdLst>
              <a:gd name="connsiteX0" fmla="*/ 14288 w 3529013"/>
              <a:gd name="connsiteY0" fmla="*/ 0 h 1471612"/>
              <a:gd name="connsiteX1" fmla="*/ 2871788 w 3529013"/>
              <a:gd name="connsiteY1" fmla="*/ 885825 h 1471612"/>
              <a:gd name="connsiteX2" fmla="*/ 3529013 w 3529013"/>
              <a:gd name="connsiteY2" fmla="*/ 1471612 h 1471612"/>
              <a:gd name="connsiteX3" fmla="*/ 0 w 3529013"/>
              <a:gd name="connsiteY3" fmla="*/ 1471612 h 1471612"/>
              <a:gd name="connsiteX4" fmla="*/ 14288 w 3529013"/>
              <a:gd name="connsiteY4" fmla="*/ 0 h 1471612"/>
              <a:gd name="connsiteX0" fmla="*/ 0 w 3557588"/>
              <a:gd name="connsiteY0" fmla="*/ 0 h 1471612"/>
              <a:gd name="connsiteX1" fmla="*/ 2900363 w 3557588"/>
              <a:gd name="connsiteY1" fmla="*/ 885825 h 1471612"/>
              <a:gd name="connsiteX2" fmla="*/ 3557588 w 3557588"/>
              <a:gd name="connsiteY2" fmla="*/ 1471612 h 1471612"/>
              <a:gd name="connsiteX3" fmla="*/ 28575 w 3557588"/>
              <a:gd name="connsiteY3" fmla="*/ 1471612 h 1471612"/>
              <a:gd name="connsiteX4" fmla="*/ 0 w 3557588"/>
              <a:gd name="connsiteY4" fmla="*/ 0 h 1471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57588" h="1471612">
                <a:moveTo>
                  <a:pt x="0" y="0"/>
                </a:moveTo>
                <a:lnTo>
                  <a:pt x="2900363" y="885825"/>
                </a:lnTo>
                <a:lnTo>
                  <a:pt x="3557588" y="1471612"/>
                </a:lnTo>
                <a:lnTo>
                  <a:pt x="28575" y="1471612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B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E01281-F7D7-E392-42B1-073066C982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525" y="334726"/>
            <a:ext cx="1121350" cy="878732"/>
          </a:xfrm>
          <a:prstGeom prst="rect">
            <a:avLst/>
          </a:prstGeom>
        </p:spPr>
      </p:pic>
      <p:sp>
        <p:nvSpPr>
          <p:cNvPr id="5" name="hcSlideMaster.Title, Caption and 2 imagesHeader" descr="NATO UNCLASSIFIED ">
            <a:extLst>
              <a:ext uri="{FF2B5EF4-FFF2-40B4-BE49-F238E27FC236}">
                <a16:creationId xmlns:a16="http://schemas.microsoft.com/office/drawing/2014/main" id="{F4ECB37B-B2F5-4DF4-BE14-8F85E0C54B8F}"/>
              </a:ext>
            </a:extLst>
          </p:cNvPr>
          <p:cNvSpPr txBox="1"/>
          <p:nvPr userDrawn="1"/>
        </p:nvSpPr>
        <p:spPr>
          <a:xfrm>
            <a:off x="0" y="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  <p:sp>
        <p:nvSpPr>
          <p:cNvPr id="7" name="fcSlideMaster.Title, Caption and 2 imagesFooter" descr="NATO UNCLASSIFIED ">
            <a:extLst>
              <a:ext uri="{FF2B5EF4-FFF2-40B4-BE49-F238E27FC236}">
                <a16:creationId xmlns:a16="http://schemas.microsoft.com/office/drawing/2014/main" id="{97A1884D-BC55-48E8-8CC7-65D8956F00FA}"/>
              </a:ext>
            </a:extLst>
          </p:cNvPr>
          <p:cNvSpPr txBox="1"/>
          <p:nvPr userDrawn="1"/>
        </p:nvSpPr>
        <p:spPr>
          <a:xfrm>
            <a:off x="0" y="648462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</p:spTree>
    <p:extLst>
      <p:ext uri="{BB962C8B-B14F-4D97-AF65-F5344CB8AC3E}">
        <p14:creationId xmlns:p14="http://schemas.microsoft.com/office/powerpoint/2010/main" val="23033720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aption and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>
            <a:extLst>
              <a:ext uri="{FF2B5EF4-FFF2-40B4-BE49-F238E27FC236}">
                <a16:creationId xmlns:a16="http://schemas.microsoft.com/office/drawing/2014/main" id="{92BAFED9-F472-B8B9-426E-C4C40869787B}"/>
              </a:ext>
            </a:extLst>
          </p:cNvPr>
          <p:cNvSpPr/>
          <p:nvPr userDrawn="1"/>
        </p:nvSpPr>
        <p:spPr>
          <a:xfrm>
            <a:off x="6088284" y="1704372"/>
            <a:ext cx="6111432" cy="3449256"/>
          </a:xfrm>
          <a:custGeom>
            <a:avLst/>
            <a:gdLst>
              <a:gd name="connsiteX0" fmla="*/ 6111432 w 6111432"/>
              <a:gd name="connsiteY0" fmla="*/ 0 h 3449256"/>
              <a:gd name="connsiteX1" fmla="*/ 3541853 w 6111432"/>
              <a:gd name="connsiteY1" fmla="*/ 601884 h 3449256"/>
              <a:gd name="connsiteX2" fmla="*/ 0 w 6111432"/>
              <a:gd name="connsiteY2" fmla="*/ 3449256 h 3449256"/>
              <a:gd name="connsiteX3" fmla="*/ 6111432 w 6111432"/>
              <a:gd name="connsiteY3" fmla="*/ 3449256 h 3449256"/>
              <a:gd name="connsiteX4" fmla="*/ 6111432 w 6111432"/>
              <a:gd name="connsiteY4" fmla="*/ 0 h 3449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1432" h="3449256">
                <a:moveTo>
                  <a:pt x="6111432" y="0"/>
                </a:moveTo>
                <a:lnTo>
                  <a:pt x="3541853" y="601884"/>
                </a:lnTo>
                <a:lnTo>
                  <a:pt x="0" y="3449256"/>
                </a:lnTo>
                <a:lnTo>
                  <a:pt x="6111432" y="3449256"/>
                </a:lnTo>
                <a:lnTo>
                  <a:pt x="6111432" y="0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9D3929-7C8A-44DF-5492-917BDF30F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268" y="1299410"/>
            <a:ext cx="3932237" cy="757989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BE" sz="2800" dirty="0"/>
            </a:lvl1pPr>
          </a:lstStyle>
          <a:p>
            <a:pPr lvl="0"/>
            <a:r>
              <a:rPr lang="en-US"/>
              <a:t>Click to edit Master title style</a:t>
            </a:r>
            <a:endParaRPr lang="en-BE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BFE4835-AE26-A61F-3A59-247C239FA5D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72287" y="987424"/>
            <a:ext cx="6480000" cy="2340000"/>
          </a:xfrm>
          <a:solidFill>
            <a:schemeClr val="bg1"/>
          </a:solidFill>
          <a:effectLst>
            <a:outerShdw blurRad="406400" dist="50800" dir="5400000" algn="ctr" rotWithShape="0">
              <a:schemeClr val="accent3">
                <a:lumMod val="50000"/>
                <a:alpha val="20000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>
              <a:buClr>
                <a:schemeClr val="accent5"/>
              </a:buClr>
              <a:buNone/>
              <a:defRPr lang="en-BE" sz="14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icon to add picture</a:t>
            </a:r>
            <a:endParaRPr lang="en-BE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F27999-9653-0604-27D2-1FE7618A3F0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92287" y="3579812"/>
            <a:ext cx="3060000" cy="2441575"/>
          </a:xfrm>
          <a:solidFill>
            <a:schemeClr val="bg1"/>
          </a:solidFill>
          <a:effectLst>
            <a:outerShdw blurRad="406400" dist="50800" dir="5400000" algn="ctr" rotWithShape="0">
              <a:schemeClr val="accent3">
                <a:lumMod val="50000"/>
                <a:alpha val="20000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>
              <a:buClr>
                <a:schemeClr val="accent5"/>
              </a:buClr>
              <a:buNone/>
              <a:defRPr lang="en-BE" sz="1400" b="0" dirty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icon to add picture</a:t>
            </a:r>
            <a:endParaRPr lang="en-BE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E41E80B-B721-6F11-2241-A8E3B78EBF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872287" y="3579812"/>
            <a:ext cx="3060000" cy="2441576"/>
          </a:xfrm>
          <a:solidFill>
            <a:schemeClr val="bg1"/>
          </a:solidFill>
          <a:effectLst>
            <a:outerShdw blurRad="406400" dist="50800" dir="5400000" algn="ctr" rotWithShape="0">
              <a:schemeClr val="accent3">
                <a:lumMod val="50000"/>
                <a:alpha val="20000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>
              <a:buClr>
                <a:schemeClr val="accent5"/>
              </a:buClr>
              <a:buNone/>
              <a:defRPr lang="en-BE" sz="14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icon to add picture</a:t>
            </a:r>
            <a:endParaRPr lang="en-BE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A7BF37D9-5072-153B-74F4-22E1A9EAFAD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AD15BA87-95DD-C344-8D96-B39951EF215C}" type="datetime4">
              <a:rPr lang="en-US" smtClean="0"/>
              <a:t>August 11, 2025</a:t>
            </a:fld>
            <a:endParaRPr lang="en-BE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A7BFF03-6198-2D29-DBE7-F4A3F3596DC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1530E0B-A8DB-8943-8393-D1A64F82FA35}" type="slidenum">
              <a:rPr lang="en-BE" smtClean="0"/>
              <a:pPr/>
              <a:t>‹nr.›</a:t>
            </a:fld>
            <a:endParaRPr lang="en-BE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D42E842-88A3-DE15-D953-011F1AA23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3312" y="2057400"/>
            <a:ext cx="3931200" cy="39639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41CD6694-039C-4BE2-9F14-75C4B72086B4}"/>
              </a:ext>
            </a:extLst>
          </p:cNvPr>
          <p:cNvSpPr/>
          <p:nvPr userDrawn="1"/>
        </p:nvSpPr>
        <p:spPr>
          <a:xfrm>
            <a:off x="-28575" y="4549776"/>
            <a:ext cx="3557588" cy="1471612"/>
          </a:xfrm>
          <a:custGeom>
            <a:avLst/>
            <a:gdLst>
              <a:gd name="connsiteX0" fmla="*/ 14288 w 3529013"/>
              <a:gd name="connsiteY0" fmla="*/ 0 h 1471612"/>
              <a:gd name="connsiteX1" fmla="*/ 2871788 w 3529013"/>
              <a:gd name="connsiteY1" fmla="*/ 885825 h 1471612"/>
              <a:gd name="connsiteX2" fmla="*/ 3529013 w 3529013"/>
              <a:gd name="connsiteY2" fmla="*/ 1471612 h 1471612"/>
              <a:gd name="connsiteX3" fmla="*/ 0 w 3529013"/>
              <a:gd name="connsiteY3" fmla="*/ 1471612 h 1471612"/>
              <a:gd name="connsiteX4" fmla="*/ 14288 w 3529013"/>
              <a:gd name="connsiteY4" fmla="*/ 0 h 1471612"/>
              <a:gd name="connsiteX0" fmla="*/ 0 w 3557588"/>
              <a:gd name="connsiteY0" fmla="*/ 0 h 1471612"/>
              <a:gd name="connsiteX1" fmla="*/ 2900363 w 3557588"/>
              <a:gd name="connsiteY1" fmla="*/ 885825 h 1471612"/>
              <a:gd name="connsiteX2" fmla="*/ 3557588 w 3557588"/>
              <a:gd name="connsiteY2" fmla="*/ 1471612 h 1471612"/>
              <a:gd name="connsiteX3" fmla="*/ 28575 w 3557588"/>
              <a:gd name="connsiteY3" fmla="*/ 1471612 h 1471612"/>
              <a:gd name="connsiteX4" fmla="*/ 0 w 3557588"/>
              <a:gd name="connsiteY4" fmla="*/ 0 h 1471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57588" h="1471612">
                <a:moveTo>
                  <a:pt x="0" y="0"/>
                </a:moveTo>
                <a:lnTo>
                  <a:pt x="2900363" y="885825"/>
                </a:lnTo>
                <a:lnTo>
                  <a:pt x="3557588" y="1471612"/>
                </a:lnTo>
                <a:lnTo>
                  <a:pt x="28575" y="1471612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B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8AECB1-E2F9-E87F-5332-395F38F922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525" y="334726"/>
            <a:ext cx="1121350" cy="878732"/>
          </a:xfrm>
          <a:prstGeom prst="rect">
            <a:avLst/>
          </a:prstGeom>
        </p:spPr>
      </p:pic>
      <p:sp>
        <p:nvSpPr>
          <p:cNvPr id="5" name="hcSlideMaster.Title, Caption and 3 imagesHeader" descr="NATO UNCLASSIFIED ">
            <a:extLst>
              <a:ext uri="{FF2B5EF4-FFF2-40B4-BE49-F238E27FC236}">
                <a16:creationId xmlns:a16="http://schemas.microsoft.com/office/drawing/2014/main" id="{313D6325-23AC-4B70-AD52-6E19CC90777A}"/>
              </a:ext>
            </a:extLst>
          </p:cNvPr>
          <p:cNvSpPr txBox="1"/>
          <p:nvPr userDrawn="1"/>
        </p:nvSpPr>
        <p:spPr>
          <a:xfrm>
            <a:off x="0" y="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  <p:sp>
        <p:nvSpPr>
          <p:cNvPr id="7" name="fcSlideMaster.Title, Caption and 3 imagesFooter" descr="NATO UNCLASSIFIED ">
            <a:extLst>
              <a:ext uri="{FF2B5EF4-FFF2-40B4-BE49-F238E27FC236}">
                <a16:creationId xmlns:a16="http://schemas.microsoft.com/office/drawing/2014/main" id="{BC778F29-0401-410E-B805-387AC86BB3E4}"/>
              </a:ext>
            </a:extLst>
          </p:cNvPr>
          <p:cNvSpPr txBox="1"/>
          <p:nvPr userDrawn="1"/>
        </p:nvSpPr>
        <p:spPr>
          <a:xfrm>
            <a:off x="0" y="648462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</p:spTree>
    <p:extLst>
      <p:ext uri="{BB962C8B-B14F-4D97-AF65-F5344CB8AC3E}">
        <p14:creationId xmlns:p14="http://schemas.microsoft.com/office/powerpoint/2010/main" val="21959433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aption and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9D7797F3-EF7C-E811-1129-D5AE0E6E4706}"/>
              </a:ext>
            </a:extLst>
          </p:cNvPr>
          <p:cNvSpPr/>
          <p:nvPr userDrawn="1"/>
        </p:nvSpPr>
        <p:spPr>
          <a:xfrm>
            <a:off x="6088284" y="1704372"/>
            <a:ext cx="6111432" cy="3449256"/>
          </a:xfrm>
          <a:custGeom>
            <a:avLst/>
            <a:gdLst>
              <a:gd name="connsiteX0" fmla="*/ 6111432 w 6111432"/>
              <a:gd name="connsiteY0" fmla="*/ 0 h 3449256"/>
              <a:gd name="connsiteX1" fmla="*/ 3541853 w 6111432"/>
              <a:gd name="connsiteY1" fmla="*/ 601884 h 3449256"/>
              <a:gd name="connsiteX2" fmla="*/ 0 w 6111432"/>
              <a:gd name="connsiteY2" fmla="*/ 3449256 h 3449256"/>
              <a:gd name="connsiteX3" fmla="*/ 6111432 w 6111432"/>
              <a:gd name="connsiteY3" fmla="*/ 3449256 h 3449256"/>
              <a:gd name="connsiteX4" fmla="*/ 6111432 w 6111432"/>
              <a:gd name="connsiteY4" fmla="*/ 0 h 3449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1432" h="3449256">
                <a:moveTo>
                  <a:pt x="6111432" y="0"/>
                </a:moveTo>
                <a:lnTo>
                  <a:pt x="3541853" y="601884"/>
                </a:lnTo>
                <a:lnTo>
                  <a:pt x="0" y="3449256"/>
                </a:lnTo>
                <a:lnTo>
                  <a:pt x="6111432" y="3449256"/>
                </a:lnTo>
                <a:lnTo>
                  <a:pt x="6111432" y="0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9D3929-7C8A-44DF-5492-917BDF30F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264" y="1299410"/>
            <a:ext cx="3932237" cy="757989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BE" sz="2800"/>
            </a:lvl1pPr>
          </a:lstStyle>
          <a:p>
            <a:pPr lvl="0"/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F27999-9653-0604-27D2-1FE7618A3F0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01999" y="3579811"/>
            <a:ext cx="3060000" cy="2441576"/>
          </a:xfrm>
          <a:solidFill>
            <a:schemeClr val="bg1"/>
          </a:solidFill>
          <a:effectLst>
            <a:outerShdw blurRad="406400" dist="50800" dir="5400000" algn="ctr" rotWithShape="0">
              <a:schemeClr val="accent3">
                <a:lumMod val="50000"/>
                <a:alpha val="20000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>
              <a:buClr>
                <a:schemeClr val="accent5"/>
              </a:buClr>
              <a:buNone/>
              <a:defRPr lang="en-BE" sz="14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icon to add picture</a:t>
            </a:r>
            <a:endParaRPr lang="en-BE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E41E80B-B721-6F11-2241-A8E3B78EBF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06398" y="3579810"/>
            <a:ext cx="3060000" cy="2441577"/>
          </a:xfrm>
          <a:solidFill>
            <a:schemeClr val="bg1"/>
          </a:solidFill>
          <a:effectLst>
            <a:outerShdw blurRad="406400" dist="50800" dir="5400000" algn="ctr" rotWithShape="0">
              <a:schemeClr val="accent3">
                <a:lumMod val="50000"/>
                <a:alpha val="20000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>
              <a:buClr>
                <a:schemeClr val="accent5"/>
              </a:buClr>
              <a:buNone/>
              <a:defRPr lang="en-BE" sz="14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icon to add picture</a:t>
            </a:r>
            <a:endParaRPr lang="en-BE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EC986BBB-C281-5292-F745-79A7FD77687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01999" y="987424"/>
            <a:ext cx="3060000" cy="2441576"/>
          </a:xfrm>
          <a:solidFill>
            <a:schemeClr val="bg1"/>
          </a:solidFill>
          <a:effectLst>
            <a:outerShdw blurRad="406400" dist="50800" dir="5400000" algn="ctr" rotWithShape="0">
              <a:schemeClr val="accent3">
                <a:lumMod val="50000"/>
                <a:alpha val="20000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>
              <a:buClr>
                <a:schemeClr val="accent5"/>
              </a:buClr>
              <a:buNone/>
              <a:defRPr lang="en-BE" sz="14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icon to add picture</a:t>
            </a:r>
            <a:endParaRPr lang="en-BE" dirty="0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AF3B426B-A3C4-AB03-21D4-48E4C819448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006399" y="987423"/>
            <a:ext cx="3060000" cy="2441577"/>
          </a:xfrm>
          <a:solidFill>
            <a:schemeClr val="bg1"/>
          </a:solidFill>
          <a:effectLst>
            <a:outerShdw blurRad="406400" dist="50800" dir="5400000" algn="ctr" rotWithShape="0">
              <a:schemeClr val="accent3">
                <a:lumMod val="50000"/>
                <a:alpha val="20000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>
              <a:buClr>
                <a:schemeClr val="accent5"/>
              </a:buClr>
              <a:buNone/>
              <a:defRPr lang="en-BE" sz="14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icon to add picture</a:t>
            </a:r>
            <a:endParaRPr lang="en-BE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46625D18-2382-A2EB-D414-22EDE4ECFF48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CC2C3EA2-5F8E-FF4D-B1F0-FD2381F62082}" type="datetime4">
              <a:rPr lang="en-US" smtClean="0"/>
              <a:t>August 11, 2025</a:t>
            </a:fld>
            <a:endParaRPr lang="en-BE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4D4F25EA-19CF-EB65-F437-2DA1BB52875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1530E0B-A8DB-8943-8393-D1A64F82FA35}" type="slidenum">
              <a:rPr lang="en-BE" smtClean="0"/>
              <a:pPr/>
              <a:t>‹nr.›</a:t>
            </a:fld>
            <a:endParaRPr lang="en-BE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B84FB0C-402F-9C04-0A69-056529A780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3312" y="2057400"/>
            <a:ext cx="3931200" cy="39639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BE51F52-1407-D42B-67B3-406B3B06C9DB}"/>
              </a:ext>
            </a:extLst>
          </p:cNvPr>
          <p:cNvSpPr/>
          <p:nvPr userDrawn="1"/>
        </p:nvSpPr>
        <p:spPr>
          <a:xfrm>
            <a:off x="-28575" y="4549776"/>
            <a:ext cx="3557588" cy="1471612"/>
          </a:xfrm>
          <a:custGeom>
            <a:avLst/>
            <a:gdLst>
              <a:gd name="connsiteX0" fmla="*/ 14288 w 3529013"/>
              <a:gd name="connsiteY0" fmla="*/ 0 h 1471612"/>
              <a:gd name="connsiteX1" fmla="*/ 2871788 w 3529013"/>
              <a:gd name="connsiteY1" fmla="*/ 885825 h 1471612"/>
              <a:gd name="connsiteX2" fmla="*/ 3529013 w 3529013"/>
              <a:gd name="connsiteY2" fmla="*/ 1471612 h 1471612"/>
              <a:gd name="connsiteX3" fmla="*/ 0 w 3529013"/>
              <a:gd name="connsiteY3" fmla="*/ 1471612 h 1471612"/>
              <a:gd name="connsiteX4" fmla="*/ 14288 w 3529013"/>
              <a:gd name="connsiteY4" fmla="*/ 0 h 1471612"/>
              <a:gd name="connsiteX0" fmla="*/ 0 w 3557588"/>
              <a:gd name="connsiteY0" fmla="*/ 0 h 1471612"/>
              <a:gd name="connsiteX1" fmla="*/ 2900363 w 3557588"/>
              <a:gd name="connsiteY1" fmla="*/ 885825 h 1471612"/>
              <a:gd name="connsiteX2" fmla="*/ 3557588 w 3557588"/>
              <a:gd name="connsiteY2" fmla="*/ 1471612 h 1471612"/>
              <a:gd name="connsiteX3" fmla="*/ 28575 w 3557588"/>
              <a:gd name="connsiteY3" fmla="*/ 1471612 h 1471612"/>
              <a:gd name="connsiteX4" fmla="*/ 0 w 3557588"/>
              <a:gd name="connsiteY4" fmla="*/ 0 h 1471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57588" h="1471612">
                <a:moveTo>
                  <a:pt x="0" y="0"/>
                </a:moveTo>
                <a:lnTo>
                  <a:pt x="2900363" y="885825"/>
                </a:lnTo>
                <a:lnTo>
                  <a:pt x="3557588" y="1471612"/>
                </a:lnTo>
                <a:lnTo>
                  <a:pt x="28575" y="1471612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B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2FA464-A952-2314-8B71-EE11C47F32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525" y="334726"/>
            <a:ext cx="1121350" cy="878732"/>
          </a:xfrm>
          <a:prstGeom prst="rect">
            <a:avLst/>
          </a:prstGeom>
        </p:spPr>
      </p:pic>
      <p:sp>
        <p:nvSpPr>
          <p:cNvPr id="6" name="hcSlideMaster.Title, Caption and 4 imagesHeader" descr="NATO UNCLASSIFIED ">
            <a:extLst>
              <a:ext uri="{FF2B5EF4-FFF2-40B4-BE49-F238E27FC236}">
                <a16:creationId xmlns:a16="http://schemas.microsoft.com/office/drawing/2014/main" id="{121A7253-B451-481B-9F76-1FA3779544F2}"/>
              </a:ext>
            </a:extLst>
          </p:cNvPr>
          <p:cNvSpPr txBox="1"/>
          <p:nvPr userDrawn="1"/>
        </p:nvSpPr>
        <p:spPr>
          <a:xfrm>
            <a:off x="0" y="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  <p:sp>
        <p:nvSpPr>
          <p:cNvPr id="8" name="fcSlideMaster.Title, Caption and 4 imagesFooter" descr="NATO UNCLASSIFIED ">
            <a:extLst>
              <a:ext uri="{FF2B5EF4-FFF2-40B4-BE49-F238E27FC236}">
                <a16:creationId xmlns:a16="http://schemas.microsoft.com/office/drawing/2014/main" id="{99F6F5F3-8072-492A-B76E-FA000FCB9A90}"/>
              </a:ext>
            </a:extLst>
          </p:cNvPr>
          <p:cNvSpPr txBox="1"/>
          <p:nvPr userDrawn="1"/>
        </p:nvSpPr>
        <p:spPr>
          <a:xfrm>
            <a:off x="0" y="648462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</p:spTree>
    <p:extLst>
      <p:ext uri="{BB962C8B-B14F-4D97-AF65-F5344CB8AC3E}">
        <p14:creationId xmlns:p14="http://schemas.microsoft.com/office/powerpoint/2010/main" val="10375314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aption and 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9D7797F3-EF7C-E811-1129-D5AE0E6E4706}"/>
              </a:ext>
            </a:extLst>
          </p:cNvPr>
          <p:cNvSpPr/>
          <p:nvPr userDrawn="1"/>
        </p:nvSpPr>
        <p:spPr>
          <a:xfrm>
            <a:off x="6088284" y="1704372"/>
            <a:ext cx="6111432" cy="3449256"/>
          </a:xfrm>
          <a:custGeom>
            <a:avLst/>
            <a:gdLst>
              <a:gd name="connsiteX0" fmla="*/ 6111432 w 6111432"/>
              <a:gd name="connsiteY0" fmla="*/ 0 h 3449256"/>
              <a:gd name="connsiteX1" fmla="*/ 3541853 w 6111432"/>
              <a:gd name="connsiteY1" fmla="*/ 601884 h 3449256"/>
              <a:gd name="connsiteX2" fmla="*/ 0 w 6111432"/>
              <a:gd name="connsiteY2" fmla="*/ 3449256 h 3449256"/>
              <a:gd name="connsiteX3" fmla="*/ 6111432 w 6111432"/>
              <a:gd name="connsiteY3" fmla="*/ 3449256 h 3449256"/>
              <a:gd name="connsiteX4" fmla="*/ 6111432 w 6111432"/>
              <a:gd name="connsiteY4" fmla="*/ 0 h 3449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1432" h="3449256">
                <a:moveTo>
                  <a:pt x="6111432" y="0"/>
                </a:moveTo>
                <a:lnTo>
                  <a:pt x="3541853" y="601884"/>
                </a:lnTo>
                <a:lnTo>
                  <a:pt x="0" y="3449256"/>
                </a:lnTo>
                <a:lnTo>
                  <a:pt x="6111432" y="3449256"/>
                </a:lnTo>
                <a:lnTo>
                  <a:pt x="6111432" y="0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9D3929-7C8A-44DF-5492-917BDF30F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270" y="1299410"/>
            <a:ext cx="3932237" cy="757989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BE" sz="2800" dirty="0"/>
            </a:lvl1pPr>
          </a:lstStyle>
          <a:p>
            <a:pPr lvl="0"/>
            <a:r>
              <a:rPr lang="en-US"/>
              <a:t>Click to edit Master title style</a:t>
            </a:r>
            <a:endParaRPr lang="en-BE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F27999-9653-0604-27D2-1FE7618A3F0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92213" y="2750494"/>
            <a:ext cx="3060000" cy="1512000"/>
          </a:xfrm>
          <a:solidFill>
            <a:schemeClr val="bg1"/>
          </a:solidFill>
          <a:effectLst>
            <a:outerShdw blurRad="406400" dist="50800" dir="5400000" algn="ctr" rotWithShape="0">
              <a:schemeClr val="accent3">
                <a:lumMod val="50000"/>
                <a:alpha val="20000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>
              <a:buClr>
                <a:schemeClr val="accent5"/>
              </a:buClr>
              <a:buNone/>
              <a:defRPr lang="en-BE" sz="14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icon to add picture</a:t>
            </a:r>
            <a:endParaRPr lang="en-BE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E41E80B-B721-6F11-2241-A8E3B78EBF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06399" y="2750494"/>
            <a:ext cx="3060000" cy="1512000"/>
          </a:xfrm>
          <a:solidFill>
            <a:schemeClr val="bg1"/>
          </a:solidFill>
          <a:effectLst>
            <a:outerShdw blurRad="406400" dist="50800" dir="5400000" algn="ctr" rotWithShape="0">
              <a:schemeClr val="accent3">
                <a:lumMod val="50000"/>
                <a:alpha val="20000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>
              <a:buClr>
                <a:schemeClr val="accent5"/>
              </a:buClr>
              <a:buNone/>
              <a:defRPr lang="en-BE" sz="14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icon to add picture</a:t>
            </a:r>
            <a:endParaRPr lang="en-BE" dirty="0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EC986BBB-C281-5292-F745-79A7FD77687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292213" y="981075"/>
            <a:ext cx="3060000" cy="1512000"/>
          </a:xfrm>
          <a:solidFill>
            <a:schemeClr val="bg1"/>
          </a:solidFill>
          <a:effectLst>
            <a:outerShdw blurRad="406400" dist="50800" dir="5400000" algn="ctr" rotWithShape="0">
              <a:schemeClr val="accent3">
                <a:lumMod val="50000"/>
                <a:alpha val="20000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>
              <a:buClr>
                <a:schemeClr val="accent5"/>
              </a:buClr>
              <a:buNone/>
              <a:defRPr lang="en-BE" sz="14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icon to add picture</a:t>
            </a:r>
            <a:endParaRPr lang="en-BE" dirty="0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AF3B426B-A3C4-AB03-21D4-48E4C819448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006399" y="993135"/>
            <a:ext cx="3060000" cy="1512000"/>
          </a:xfrm>
          <a:solidFill>
            <a:schemeClr val="bg1"/>
          </a:solidFill>
          <a:effectLst>
            <a:outerShdw blurRad="406400" dist="50800" dir="5400000" algn="ctr" rotWithShape="0">
              <a:schemeClr val="accent3">
                <a:lumMod val="50000"/>
                <a:alpha val="20000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>
              <a:buClr>
                <a:schemeClr val="accent5"/>
              </a:buClr>
              <a:buNone/>
              <a:defRPr lang="en-BE" sz="14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icon to add picture</a:t>
            </a:r>
            <a:endParaRPr lang="en-BE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46625D18-2382-A2EB-D414-22EDE4ECFF48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5874A337-F9EC-7E40-9CEC-DD7FA6CA8F1C}" type="datetime4">
              <a:rPr lang="en-US" smtClean="0"/>
              <a:t>August 11, 2025</a:t>
            </a:fld>
            <a:endParaRPr lang="en-BE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4D4F25EA-19CF-EB65-F437-2DA1BB52875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1530E0B-A8DB-8943-8393-D1A64F82FA35}" type="slidenum">
              <a:rPr lang="en-BE" smtClean="0"/>
              <a:pPr/>
              <a:t>‹nr.›</a:t>
            </a:fld>
            <a:endParaRPr lang="en-BE" dirty="0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2E9B239A-562E-8E46-7CD1-7FC4E67995A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292213" y="4494884"/>
            <a:ext cx="3060000" cy="1512000"/>
          </a:xfrm>
          <a:solidFill>
            <a:schemeClr val="bg1"/>
          </a:solidFill>
          <a:effectLst>
            <a:outerShdw blurRad="406400" dist="50800" dir="5400000" algn="ctr" rotWithShape="0">
              <a:schemeClr val="accent3">
                <a:lumMod val="50000"/>
                <a:alpha val="20000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>
              <a:buClr>
                <a:schemeClr val="accent5"/>
              </a:buClr>
              <a:buNone/>
              <a:defRPr lang="en-BE" sz="14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icon to add picture</a:t>
            </a:r>
            <a:endParaRPr lang="en-BE" dirty="0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DF139DBC-283A-F4A0-1AA3-FC31DE30D0B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006399" y="4494884"/>
            <a:ext cx="3060000" cy="1512000"/>
          </a:xfrm>
          <a:solidFill>
            <a:schemeClr val="bg1"/>
          </a:solidFill>
          <a:effectLst>
            <a:outerShdw blurRad="406400" dist="50800" dir="5400000" algn="ctr" rotWithShape="0">
              <a:schemeClr val="accent3">
                <a:lumMod val="50000"/>
                <a:alpha val="20000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>
              <a:buClr>
                <a:schemeClr val="accent5"/>
              </a:buClr>
              <a:buNone/>
              <a:defRPr lang="en-BE" sz="14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icon to add picture</a:t>
            </a:r>
            <a:endParaRPr lang="en-BE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A45BDD25-5136-5D94-0853-FBB6A49AA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3312" y="2057400"/>
            <a:ext cx="3931200" cy="39639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DEA0CD16-13C5-2C5D-2F90-9656CAB7A6B4}"/>
              </a:ext>
            </a:extLst>
          </p:cNvPr>
          <p:cNvSpPr/>
          <p:nvPr userDrawn="1"/>
        </p:nvSpPr>
        <p:spPr>
          <a:xfrm>
            <a:off x="-28575" y="4549776"/>
            <a:ext cx="3557588" cy="1471612"/>
          </a:xfrm>
          <a:custGeom>
            <a:avLst/>
            <a:gdLst>
              <a:gd name="connsiteX0" fmla="*/ 14288 w 3529013"/>
              <a:gd name="connsiteY0" fmla="*/ 0 h 1471612"/>
              <a:gd name="connsiteX1" fmla="*/ 2871788 w 3529013"/>
              <a:gd name="connsiteY1" fmla="*/ 885825 h 1471612"/>
              <a:gd name="connsiteX2" fmla="*/ 3529013 w 3529013"/>
              <a:gd name="connsiteY2" fmla="*/ 1471612 h 1471612"/>
              <a:gd name="connsiteX3" fmla="*/ 0 w 3529013"/>
              <a:gd name="connsiteY3" fmla="*/ 1471612 h 1471612"/>
              <a:gd name="connsiteX4" fmla="*/ 14288 w 3529013"/>
              <a:gd name="connsiteY4" fmla="*/ 0 h 1471612"/>
              <a:gd name="connsiteX0" fmla="*/ 0 w 3557588"/>
              <a:gd name="connsiteY0" fmla="*/ 0 h 1471612"/>
              <a:gd name="connsiteX1" fmla="*/ 2900363 w 3557588"/>
              <a:gd name="connsiteY1" fmla="*/ 885825 h 1471612"/>
              <a:gd name="connsiteX2" fmla="*/ 3557588 w 3557588"/>
              <a:gd name="connsiteY2" fmla="*/ 1471612 h 1471612"/>
              <a:gd name="connsiteX3" fmla="*/ 28575 w 3557588"/>
              <a:gd name="connsiteY3" fmla="*/ 1471612 h 1471612"/>
              <a:gd name="connsiteX4" fmla="*/ 0 w 3557588"/>
              <a:gd name="connsiteY4" fmla="*/ 0 h 1471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57588" h="1471612">
                <a:moveTo>
                  <a:pt x="0" y="0"/>
                </a:moveTo>
                <a:lnTo>
                  <a:pt x="2900363" y="885825"/>
                </a:lnTo>
                <a:lnTo>
                  <a:pt x="3557588" y="1471612"/>
                </a:lnTo>
                <a:lnTo>
                  <a:pt x="28575" y="1471612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B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110513-2EFF-C088-4D05-E10879B00A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3525" y="248775"/>
            <a:ext cx="1121350" cy="1050635"/>
          </a:xfrm>
          <a:prstGeom prst="rect">
            <a:avLst/>
          </a:prstGeom>
        </p:spPr>
      </p:pic>
      <p:sp>
        <p:nvSpPr>
          <p:cNvPr id="8" name="hcSlideMaster.Title, Caption and 6 imagesHeader" descr="NATO UNCLASSIFIED ">
            <a:extLst>
              <a:ext uri="{FF2B5EF4-FFF2-40B4-BE49-F238E27FC236}">
                <a16:creationId xmlns:a16="http://schemas.microsoft.com/office/drawing/2014/main" id="{66FC6DB1-EC15-494D-A1F7-95DFA79EB677}"/>
              </a:ext>
            </a:extLst>
          </p:cNvPr>
          <p:cNvSpPr txBox="1"/>
          <p:nvPr userDrawn="1"/>
        </p:nvSpPr>
        <p:spPr>
          <a:xfrm>
            <a:off x="0" y="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  <p:sp>
        <p:nvSpPr>
          <p:cNvPr id="14" name="fcSlideMaster.Title, Caption and 6 imagesFooter" descr="NATO UNCLASSIFIED ">
            <a:extLst>
              <a:ext uri="{FF2B5EF4-FFF2-40B4-BE49-F238E27FC236}">
                <a16:creationId xmlns:a16="http://schemas.microsoft.com/office/drawing/2014/main" id="{54940C7E-6972-491E-9EAA-E6971109D763}"/>
              </a:ext>
            </a:extLst>
          </p:cNvPr>
          <p:cNvSpPr txBox="1"/>
          <p:nvPr userDrawn="1"/>
        </p:nvSpPr>
        <p:spPr>
          <a:xfrm>
            <a:off x="0" y="648462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</p:spTree>
    <p:extLst>
      <p:ext uri="{BB962C8B-B14F-4D97-AF65-F5344CB8AC3E}">
        <p14:creationId xmlns:p14="http://schemas.microsoft.com/office/powerpoint/2010/main" val="2718462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>
            <a:extLst>
              <a:ext uri="{FF2B5EF4-FFF2-40B4-BE49-F238E27FC236}">
                <a16:creationId xmlns:a16="http://schemas.microsoft.com/office/drawing/2014/main" id="{7F338D98-33A9-918E-2679-A373A3752BC1}"/>
              </a:ext>
            </a:extLst>
          </p:cNvPr>
          <p:cNvSpPr/>
          <p:nvPr userDrawn="1"/>
        </p:nvSpPr>
        <p:spPr>
          <a:xfrm>
            <a:off x="8252749" y="2453833"/>
            <a:ext cx="3970117" cy="4444678"/>
          </a:xfrm>
          <a:custGeom>
            <a:avLst/>
            <a:gdLst>
              <a:gd name="connsiteX0" fmla="*/ 3970117 w 3970117"/>
              <a:gd name="connsiteY0" fmla="*/ 0 h 4444678"/>
              <a:gd name="connsiteX1" fmla="*/ 2037145 w 3970117"/>
              <a:gd name="connsiteY1" fmla="*/ 821802 h 4444678"/>
              <a:gd name="connsiteX2" fmla="*/ 0 w 3970117"/>
              <a:gd name="connsiteY2" fmla="*/ 4444678 h 4444678"/>
              <a:gd name="connsiteX3" fmla="*/ 3958542 w 3970117"/>
              <a:gd name="connsiteY3" fmla="*/ 4444678 h 4444678"/>
              <a:gd name="connsiteX4" fmla="*/ 3970117 w 3970117"/>
              <a:gd name="connsiteY4" fmla="*/ 0 h 4444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70117" h="4444678">
                <a:moveTo>
                  <a:pt x="3970117" y="0"/>
                </a:moveTo>
                <a:lnTo>
                  <a:pt x="2037145" y="821802"/>
                </a:lnTo>
                <a:lnTo>
                  <a:pt x="0" y="4444678"/>
                </a:lnTo>
                <a:lnTo>
                  <a:pt x="3958542" y="4444678"/>
                </a:lnTo>
                <a:cubicBezTo>
                  <a:pt x="3962400" y="2974693"/>
                  <a:pt x="3966259" y="1504709"/>
                  <a:pt x="3970117" y="0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BE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EC986BBB-C281-5292-F745-79A7FD77687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4358" y="1376362"/>
            <a:ext cx="10836277" cy="4645025"/>
          </a:xfrm>
          <a:solidFill>
            <a:schemeClr val="bg1"/>
          </a:solidFill>
          <a:effectLst>
            <a:outerShdw blurRad="406400" dist="50800" dir="5400000" algn="ctr" rotWithShape="0">
              <a:schemeClr val="accent3">
                <a:lumMod val="50000"/>
                <a:alpha val="20000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>
              <a:buClr>
                <a:schemeClr val="accent5"/>
              </a:buClr>
              <a:buNone/>
              <a:defRPr lang="en-BE" sz="14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icon to add picture</a:t>
            </a:r>
            <a:endParaRPr lang="en-BE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23299E39-F177-0533-1929-54243D734775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038C1CC3-93F1-DA41-AD9D-393FD8DD2899}" type="datetime4">
              <a:rPr lang="en-US" smtClean="0"/>
              <a:t>August 11, 2025</a:t>
            </a:fld>
            <a:endParaRPr lang="en-BE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C6B4AF1-51E9-6E69-734E-E570E3920B3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41530E0B-A8DB-8943-8393-D1A64F82FA35}" type="slidenum">
              <a:rPr lang="en-BE" smtClean="0"/>
              <a:pPr/>
              <a:t>‹nr.›</a:t>
            </a:fld>
            <a:endParaRPr lang="en-B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2368E6-CCCC-3BF8-2974-49CC92058C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525" y="334726"/>
            <a:ext cx="1121350" cy="878732"/>
          </a:xfrm>
          <a:prstGeom prst="rect">
            <a:avLst/>
          </a:prstGeom>
        </p:spPr>
      </p:pic>
      <p:sp>
        <p:nvSpPr>
          <p:cNvPr id="2" name="hcSlideMaster.1 Image - LightHeader" descr="NATO UNCLASSIFIED ">
            <a:extLst>
              <a:ext uri="{FF2B5EF4-FFF2-40B4-BE49-F238E27FC236}">
                <a16:creationId xmlns:a16="http://schemas.microsoft.com/office/drawing/2014/main" id="{46FBE251-06FA-427A-8E1E-D3E18984609E}"/>
              </a:ext>
            </a:extLst>
          </p:cNvPr>
          <p:cNvSpPr txBox="1"/>
          <p:nvPr userDrawn="1"/>
        </p:nvSpPr>
        <p:spPr>
          <a:xfrm>
            <a:off x="0" y="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  <p:sp>
        <p:nvSpPr>
          <p:cNvPr id="5" name="fcSlideMaster.1 Image - LightFooter" descr="NATO UNCLASSIFIED ">
            <a:extLst>
              <a:ext uri="{FF2B5EF4-FFF2-40B4-BE49-F238E27FC236}">
                <a16:creationId xmlns:a16="http://schemas.microsoft.com/office/drawing/2014/main" id="{366D8755-1EFE-4351-A042-AEA1AB9AD91B}"/>
              </a:ext>
            </a:extLst>
          </p:cNvPr>
          <p:cNvSpPr txBox="1"/>
          <p:nvPr userDrawn="1"/>
        </p:nvSpPr>
        <p:spPr>
          <a:xfrm>
            <a:off x="0" y="648462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</p:spTree>
    <p:extLst>
      <p:ext uri="{BB962C8B-B14F-4D97-AF65-F5344CB8AC3E}">
        <p14:creationId xmlns:p14="http://schemas.microsoft.com/office/powerpoint/2010/main" val="40025238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-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44041B55-A13D-7B5E-23AE-83F3191C0A49}"/>
              </a:ext>
            </a:extLst>
          </p:cNvPr>
          <p:cNvSpPr/>
          <p:nvPr userDrawn="1"/>
        </p:nvSpPr>
        <p:spPr>
          <a:xfrm>
            <a:off x="8252749" y="2453833"/>
            <a:ext cx="3970117" cy="4444678"/>
          </a:xfrm>
          <a:custGeom>
            <a:avLst/>
            <a:gdLst>
              <a:gd name="connsiteX0" fmla="*/ 3970117 w 3970117"/>
              <a:gd name="connsiteY0" fmla="*/ 0 h 4444678"/>
              <a:gd name="connsiteX1" fmla="*/ 2037145 w 3970117"/>
              <a:gd name="connsiteY1" fmla="*/ 821802 h 4444678"/>
              <a:gd name="connsiteX2" fmla="*/ 0 w 3970117"/>
              <a:gd name="connsiteY2" fmla="*/ 4444678 h 4444678"/>
              <a:gd name="connsiteX3" fmla="*/ 3958542 w 3970117"/>
              <a:gd name="connsiteY3" fmla="*/ 4444678 h 4444678"/>
              <a:gd name="connsiteX4" fmla="*/ 3970117 w 3970117"/>
              <a:gd name="connsiteY4" fmla="*/ 0 h 4444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70117" h="4444678">
                <a:moveTo>
                  <a:pt x="3970117" y="0"/>
                </a:moveTo>
                <a:lnTo>
                  <a:pt x="2037145" y="821802"/>
                </a:lnTo>
                <a:lnTo>
                  <a:pt x="0" y="4444678"/>
                </a:lnTo>
                <a:lnTo>
                  <a:pt x="3958542" y="4444678"/>
                </a:lnTo>
                <a:cubicBezTo>
                  <a:pt x="3962400" y="2974693"/>
                  <a:pt x="3966259" y="1504709"/>
                  <a:pt x="3970117" y="0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36000"/>
                </a:schemeClr>
              </a:gs>
              <a:gs pos="99000">
                <a:schemeClr val="bg2">
                  <a:alpha val="0"/>
                </a:schemeClr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BE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EC986BBB-C281-5292-F745-79A7FD77687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4359" y="1376362"/>
            <a:ext cx="10836276" cy="4645025"/>
          </a:xfrm>
          <a:solidFill>
            <a:schemeClr val="tx2">
              <a:lumMod val="75000"/>
            </a:schemeClr>
          </a:solidFill>
          <a:effectLst>
            <a:outerShdw blurRad="508000" dist="50800" dir="5400000" algn="ctr" rotWithShape="0">
              <a:srgbClr val="051428">
                <a:alpha val="60000"/>
              </a:srgb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>
              <a:buClr>
                <a:schemeClr val="accent5"/>
              </a:buClr>
              <a:buNone/>
              <a:defRPr lang="en-BE" sz="14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icon to add picture</a:t>
            </a:r>
            <a:endParaRPr lang="en-BE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0E150-D71A-7FED-8A99-2C9925C12983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A1961540-4416-184A-BF76-789648137202}" type="datetime4">
              <a:rPr lang="en-US" smtClean="0"/>
              <a:t>August 11, 2025</a:t>
            </a:fld>
            <a:endParaRPr lang="en-BE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16DF01-3A3D-166C-648C-76141C53AD4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41530E0B-A8DB-8943-8393-D1A64F82FA35}" type="slidenum">
              <a:rPr lang="en-BE" smtClean="0"/>
              <a:pPr/>
              <a:t>‹nr.›</a:t>
            </a:fld>
            <a:endParaRPr lang="en-B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470013-D67B-DDF5-CBD6-6D5E32D2E4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525" y="334726"/>
            <a:ext cx="1121350" cy="878732"/>
          </a:xfrm>
          <a:prstGeom prst="rect">
            <a:avLst/>
          </a:prstGeom>
        </p:spPr>
      </p:pic>
      <p:sp>
        <p:nvSpPr>
          <p:cNvPr id="4" name="hcSlideMaster.1 Image - DarkHeader" descr="NATO UNCLASSIFIED ">
            <a:extLst>
              <a:ext uri="{FF2B5EF4-FFF2-40B4-BE49-F238E27FC236}">
                <a16:creationId xmlns:a16="http://schemas.microsoft.com/office/drawing/2014/main" id="{5E4FDEFA-6DAB-4479-AFB5-2ADAFAF03F36}"/>
              </a:ext>
            </a:extLst>
          </p:cNvPr>
          <p:cNvSpPr txBox="1"/>
          <p:nvPr userDrawn="1"/>
        </p:nvSpPr>
        <p:spPr>
          <a:xfrm>
            <a:off x="0" y="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  <p:sp>
        <p:nvSpPr>
          <p:cNvPr id="6" name="fcSlideMaster.1 Image - DarkFooter" descr="NATO UNCLASSIFIED ">
            <a:extLst>
              <a:ext uri="{FF2B5EF4-FFF2-40B4-BE49-F238E27FC236}">
                <a16:creationId xmlns:a16="http://schemas.microsoft.com/office/drawing/2014/main" id="{5D11A479-90BE-48E1-8A45-D236AB13B9AC}"/>
              </a:ext>
            </a:extLst>
          </p:cNvPr>
          <p:cNvSpPr txBox="1"/>
          <p:nvPr userDrawn="1"/>
        </p:nvSpPr>
        <p:spPr>
          <a:xfrm>
            <a:off x="0" y="648462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</p:spTree>
    <p:extLst>
      <p:ext uri="{BB962C8B-B14F-4D97-AF65-F5344CB8AC3E}">
        <p14:creationId xmlns:p14="http://schemas.microsoft.com/office/powerpoint/2010/main" val="18262397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with caption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>
            <a:extLst>
              <a:ext uri="{FF2B5EF4-FFF2-40B4-BE49-F238E27FC236}">
                <a16:creationId xmlns:a16="http://schemas.microsoft.com/office/drawing/2014/main" id="{7F338D98-33A9-918E-2679-A373A3752BC1}"/>
              </a:ext>
            </a:extLst>
          </p:cNvPr>
          <p:cNvSpPr/>
          <p:nvPr userDrawn="1"/>
        </p:nvSpPr>
        <p:spPr>
          <a:xfrm>
            <a:off x="8252749" y="2453833"/>
            <a:ext cx="3970117" cy="4444678"/>
          </a:xfrm>
          <a:custGeom>
            <a:avLst/>
            <a:gdLst>
              <a:gd name="connsiteX0" fmla="*/ 3970117 w 3970117"/>
              <a:gd name="connsiteY0" fmla="*/ 0 h 4444678"/>
              <a:gd name="connsiteX1" fmla="*/ 2037145 w 3970117"/>
              <a:gd name="connsiteY1" fmla="*/ 821802 h 4444678"/>
              <a:gd name="connsiteX2" fmla="*/ 0 w 3970117"/>
              <a:gd name="connsiteY2" fmla="*/ 4444678 h 4444678"/>
              <a:gd name="connsiteX3" fmla="*/ 3958542 w 3970117"/>
              <a:gd name="connsiteY3" fmla="*/ 4444678 h 4444678"/>
              <a:gd name="connsiteX4" fmla="*/ 3970117 w 3970117"/>
              <a:gd name="connsiteY4" fmla="*/ 0 h 4444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70117" h="4444678">
                <a:moveTo>
                  <a:pt x="3970117" y="0"/>
                </a:moveTo>
                <a:lnTo>
                  <a:pt x="2037145" y="821802"/>
                </a:lnTo>
                <a:lnTo>
                  <a:pt x="0" y="4444678"/>
                </a:lnTo>
                <a:lnTo>
                  <a:pt x="3958542" y="4444678"/>
                </a:lnTo>
                <a:cubicBezTo>
                  <a:pt x="3962400" y="2974693"/>
                  <a:pt x="3966259" y="1504709"/>
                  <a:pt x="3970117" y="0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BE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EC986BBB-C281-5292-F745-79A7FD77687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0986" y="1376362"/>
            <a:ext cx="10836276" cy="4645025"/>
          </a:xfrm>
          <a:solidFill>
            <a:schemeClr val="bg1"/>
          </a:solidFill>
          <a:effectLst>
            <a:outerShdw blurRad="406400" dist="50800" dir="5400000" algn="ctr" rotWithShape="0">
              <a:schemeClr val="accent3">
                <a:lumMod val="50000"/>
                <a:alpha val="20000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BE" sz="14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icon to add picture</a:t>
            </a:r>
            <a:endParaRPr lang="en-BE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23299E39-F177-0533-1929-54243D734775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C595042E-ADB3-0F4F-A4C0-6FED2D504632}" type="datetime4">
              <a:rPr lang="en-US" smtClean="0"/>
              <a:t>August 11, 2025</a:t>
            </a:fld>
            <a:endParaRPr lang="en-BE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C6B4AF1-51E9-6E69-734E-E570E3920B3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41530E0B-A8DB-8943-8393-D1A64F82FA35}" type="slidenum">
              <a:rPr lang="en-BE" smtClean="0"/>
              <a:pPr/>
              <a:t>‹nr.›</a:t>
            </a:fld>
            <a:endParaRPr lang="en-BE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B9FA74E-6404-EC5D-2DFD-24702ABC3D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21047" y="3684896"/>
            <a:ext cx="5259588" cy="737999"/>
          </a:xfrm>
          <a:solidFill>
            <a:schemeClr val="bg1"/>
          </a:solidFill>
          <a:ln w="12700">
            <a:noFill/>
          </a:ln>
        </p:spPr>
        <p:txBody>
          <a:bodyPr lIns="360000" bIns="180000" anchor="b">
            <a:normAutofit/>
          </a:bodyPr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746DD99-0599-1296-3972-31211C96D8C1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6221047" y="4382116"/>
            <a:ext cx="5259588" cy="1639272"/>
          </a:xfrm>
          <a:solidFill>
            <a:schemeClr val="bg1"/>
          </a:solidFill>
        </p:spPr>
        <p:txBody>
          <a:bodyPr lIns="360000" rIns="540000" anchor="t">
            <a:normAutofit/>
          </a:bodyPr>
          <a:lstStyle>
            <a:lvl1pPr marL="0" indent="0">
              <a:lnSpc>
                <a:spcPct val="150000"/>
              </a:lnSpc>
              <a:buNone/>
              <a:defRPr sz="1400" b="0">
                <a:solidFill>
                  <a:schemeClr val="accent4">
                    <a:lumMod val="1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DB5599-E1C0-5D76-9147-3569616488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525" y="334726"/>
            <a:ext cx="1121350" cy="878732"/>
          </a:xfrm>
          <a:prstGeom prst="rect">
            <a:avLst/>
          </a:prstGeom>
        </p:spPr>
      </p:pic>
      <p:sp>
        <p:nvSpPr>
          <p:cNvPr id="2" name="hcSlideMaster.1 Image with caption- LightHeader" descr="NATO UNCLASSIFIED ">
            <a:extLst>
              <a:ext uri="{FF2B5EF4-FFF2-40B4-BE49-F238E27FC236}">
                <a16:creationId xmlns:a16="http://schemas.microsoft.com/office/drawing/2014/main" id="{029746CD-C414-45C1-8288-F807FAC890C8}"/>
              </a:ext>
            </a:extLst>
          </p:cNvPr>
          <p:cNvSpPr txBox="1"/>
          <p:nvPr userDrawn="1"/>
        </p:nvSpPr>
        <p:spPr>
          <a:xfrm>
            <a:off x="0" y="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  <p:sp>
        <p:nvSpPr>
          <p:cNvPr id="6" name="fcSlideMaster.1 Image with caption- LightFooter" descr="NATO UNCLASSIFIED ">
            <a:extLst>
              <a:ext uri="{FF2B5EF4-FFF2-40B4-BE49-F238E27FC236}">
                <a16:creationId xmlns:a16="http://schemas.microsoft.com/office/drawing/2014/main" id="{42D1F1F0-2B2E-4222-84DC-9689F5650BFA}"/>
              </a:ext>
            </a:extLst>
          </p:cNvPr>
          <p:cNvSpPr txBox="1"/>
          <p:nvPr userDrawn="1"/>
        </p:nvSpPr>
        <p:spPr>
          <a:xfrm>
            <a:off x="0" y="648462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</p:spTree>
    <p:extLst>
      <p:ext uri="{BB962C8B-B14F-4D97-AF65-F5344CB8AC3E}">
        <p14:creationId xmlns:p14="http://schemas.microsoft.com/office/powerpoint/2010/main" val="4197088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02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0509B-F6D1-2BDB-0B24-A6666D7839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938" y="2619685"/>
            <a:ext cx="6489296" cy="2561280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BE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9DDB2798-2B83-2261-041F-EE3FC084B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CBF89-DC6D-E243-9ED3-8AE4A3D7F14C}" type="datetime4">
              <a:rPr lang="en-US" smtClean="0"/>
              <a:t>August 11, 2025</a:t>
            </a:fld>
            <a:endParaRPr lang="en-BE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A28F973-7DA2-129B-AD32-6F8A67E1B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30E0B-A8DB-8943-8393-D1A64F82FA35}" type="slidenum">
              <a:rPr lang="en-BE" smtClean="0"/>
              <a:pPr/>
              <a:t>‹nr.›</a:t>
            </a:fld>
            <a:endParaRPr lang="en-BE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CAD4721-246A-2A59-6A7F-AD96923F377C}"/>
              </a:ext>
            </a:extLst>
          </p:cNvPr>
          <p:cNvSpPr/>
          <p:nvPr userDrawn="1"/>
        </p:nvSpPr>
        <p:spPr>
          <a:xfrm>
            <a:off x="515938" y="5468256"/>
            <a:ext cx="45765" cy="2657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chemeClr val="accent2"/>
              </a:solidFill>
            </a:endParaRP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6437F716-3596-8C2A-C2E9-3DCBB7734F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95438" y="5468256"/>
            <a:ext cx="4500562" cy="251059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/>
              <a:t>Add Division/Unit/… and change label in front</a:t>
            </a:r>
            <a:endParaRPr lang="en-BE" dirty="0"/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AF4F9FDF-0ECC-0F18-48D3-E79B58755F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8835" y="5468256"/>
            <a:ext cx="856603" cy="251059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BE" dirty="0"/>
              <a:t>LABEL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FEA93099-EED8-4844-772A-B29BBD1F912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06380" y="0"/>
            <a:ext cx="5785619" cy="5719315"/>
          </a:xfrm>
          <a:custGeom>
            <a:avLst/>
            <a:gdLst>
              <a:gd name="connsiteX0" fmla="*/ 0 w 6096000"/>
              <a:gd name="connsiteY0" fmla="*/ 0 h 6026138"/>
              <a:gd name="connsiteX1" fmla="*/ 6096000 w 6096000"/>
              <a:gd name="connsiteY1" fmla="*/ 0 h 6026138"/>
              <a:gd name="connsiteX2" fmla="*/ 6096000 w 6096000"/>
              <a:gd name="connsiteY2" fmla="*/ 6026138 h 6026138"/>
              <a:gd name="connsiteX3" fmla="*/ 0 w 6096000"/>
              <a:gd name="connsiteY3" fmla="*/ 6026138 h 6026138"/>
              <a:gd name="connsiteX4" fmla="*/ 0 w 6096000"/>
              <a:gd name="connsiteY4" fmla="*/ 0 h 6026138"/>
              <a:gd name="connsiteX0" fmla="*/ 0 w 6096000"/>
              <a:gd name="connsiteY0" fmla="*/ 0 h 6026138"/>
              <a:gd name="connsiteX1" fmla="*/ 6096000 w 6096000"/>
              <a:gd name="connsiteY1" fmla="*/ 0 h 6026138"/>
              <a:gd name="connsiteX2" fmla="*/ 6096000 w 6096000"/>
              <a:gd name="connsiteY2" fmla="*/ 6026138 h 6026138"/>
              <a:gd name="connsiteX3" fmla="*/ 1352550 w 6096000"/>
              <a:gd name="connsiteY3" fmla="*/ 3378188 h 6026138"/>
              <a:gd name="connsiteX4" fmla="*/ 0 w 6096000"/>
              <a:gd name="connsiteY4" fmla="*/ 0 h 6026138"/>
              <a:gd name="connsiteX0" fmla="*/ 0 w 6096000"/>
              <a:gd name="connsiteY0" fmla="*/ 0 h 6026138"/>
              <a:gd name="connsiteX1" fmla="*/ 6096000 w 6096000"/>
              <a:gd name="connsiteY1" fmla="*/ 0 h 6026138"/>
              <a:gd name="connsiteX2" fmla="*/ 6096000 w 6096000"/>
              <a:gd name="connsiteY2" fmla="*/ 6026138 h 6026138"/>
              <a:gd name="connsiteX3" fmla="*/ 1433573 w 6096000"/>
              <a:gd name="connsiteY3" fmla="*/ 4431484 h 6026138"/>
              <a:gd name="connsiteX4" fmla="*/ 0 w 6096000"/>
              <a:gd name="connsiteY4" fmla="*/ 0 h 602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026138">
                <a:moveTo>
                  <a:pt x="0" y="0"/>
                </a:moveTo>
                <a:lnTo>
                  <a:pt x="6096000" y="0"/>
                </a:lnTo>
                <a:lnTo>
                  <a:pt x="6096000" y="6026138"/>
                </a:lnTo>
                <a:lnTo>
                  <a:pt x="1433573" y="4431484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B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0AE3A1-9C01-3734-D828-5D5187EF00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525" y="355986"/>
            <a:ext cx="1398725" cy="1096094"/>
          </a:xfrm>
          <a:prstGeom prst="rect">
            <a:avLst/>
          </a:prstGeom>
        </p:spPr>
      </p:pic>
      <p:sp>
        <p:nvSpPr>
          <p:cNvPr id="4" name="hcSlideMaster.Title Slide 02 - LightHeader" descr="NATO UNCLASSIFIED ">
            <a:extLst>
              <a:ext uri="{FF2B5EF4-FFF2-40B4-BE49-F238E27FC236}">
                <a16:creationId xmlns:a16="http://schemas.microsoft.com/office/drawing/2014/main" id="{8A60D674-2F01-466B-A483-1DD44716FE05}"/>
              </a:ext>
            </a:extLst>
          </p:cNvPr>
          <p:cNvSpPr txBox="1"/>
          <p:nvPr userDrawn="1"/>
        </p:nvSpPr>
        <p:spPr>
          <a:xfrm>
            <a:off x="0" y="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  <p:sp>
        <p:nvSpPr>
          <p:cNvPr id="6" name="fcSlideMaster.Title Slide 02 - LightFooter" descr="NATO UNCLASSIFIED ">
            <a:extLst>
              <a:ext uri="{FF2B5EF4-FFF2-40B4-BE49-F238E27FC236}">
                <a16:creationId xmlns:a16="http://schemas.microsoft.com/office/drawing/2014/main" id="{B9189961-04C3-4DC3-9AB2-3DBC253186E7}"/>
              </a:ext>
            </a:extLst>
          </p:cNvPr>
          <p:cNvSpPr txBox="1"/>
          <p:nvPr userDrawn="1"/>
        </p:nvSpPr>
        <p:spPr>
          <a:xfrm>
            <a:off x="0" y="648462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</p:spTree>
    <p:extLst>
      <p:ext uri="{BB962C8B-B14F-4D97-AF65-F5344CB8AC3E}">
        <p14:creationId xmlns:p14="http://schemas.microsoft.com/office/powerpoint/2010/main" val="5466056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with caption-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44041B55-A13D-7B5E-23AE-83F3191C0A49}"/>
              </a:ext>
            </a:extLst>
          </p:cNvPr>
          <p:cNvSpPr/>
          <p:nvPr userDrawn="1"/>
        </p:nvSpPr>
        <p:spPr>
          <a:xfrm>
            <a:off x="8252749" y="2453833"/>
            <a:ext cx="3970117" cy="4444678"/>
          </a:xfrm>
          <a:custGeom>
            <a:avLst/>
            <a:gdLst>
              <a:gd name="connsiteX0" fmla="*/ 3970117 w 3970117"/>
              <a:gd name="connsiteY0" fmla="*/ 0 h 4444678"/>
              <a:gd name="connsiteX1" fmla="*/ 2037145 w 3970117"/>
              <a:gd name="connsiteY1" fmla="*/ 821802 h 4444678"/>
              <a:gd name="connsiteX2" fmla="*/ 0 w 3970117"/>
              <a:gd name="connsiteY2" fmla="*/ 4444678 h 4444678"/>
              <a:gd name="connsiteX3" fmla="*/ 3958542 w 3970117"/>
              <a:gd name="connsiteY3" fmla="*/ 4444678 h 4444678"/>
              <a:gd name="connsiteX4" fmla="*/ 3970117 w 3970117"/>
              <a:gd name="connsiteY4" fmla="*/ 0 h 4444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70117" h="4444678">
                <a:moveTo>
                  <a:pt x="3970117" y="0"/>
                </a:moveTo>
                <a:lnTo>
                  <a:pt x="2037145" y="821802"/>
                </a:lnTo>
                <a:lnTo>
                  <a:pt x="0" y="4444678"/>
                </a:lnTo>
                <a:lnTo>
                  <a:pt x="3958542" y="4444678"/>
                </a:lnTo>
                <a:cubicBezTo>
                  <a:pt x="3962400" y="2974693"/>
                  <a:pt x="3966259" y="1504709"/>
                  <a:pt x="3970117" y="0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36000"/>
                </a:schemeClr>
              </a:gs>
              <a:gs pos="99000">
                <a:schemeClr val="bg2">
                  <a:alpha val="0"/>
                </a:schemeClr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BE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EC986BBB-C281-5292-F745-79A7FD77687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0974" y="1376362"/>
            <a:ext cx="10836276" cy="4645025"/>
          </a:xfrm>
          <a:solidFill>
            <a:schemeClr val="tx2">
              <a:lumMod val="75000"/>
            </a:schemeClr>
          </a:solidFill>
          <a:effectLst>
            <a:outerShdw blurRad="508000" dist="50800" dir="5400000" algn="ctr" rotWithShape="0">
              <a:srgbClr val="051428">
                <a:alpha val="60000"/>
              </a:srgb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>
              <a:defRPr lang="en-BE" sz="16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icon to add picture</a:t>
            </a:r>
            <a:endParaRPr lang="en-BE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0E150-D71A-7FED-8A99-2C9925C12983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4D0FA94A-C62F-7442-8B1B-D0563A2DB029}" type="datetime4">
              <a:rPr lang="en-US" smtClean="0"/>
              <a:t>August 11, 2025</a:t>
            </a:fld>
            <a:endParaRPr lang="en-BE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16DF01-3A3D-166C-648C-76141C53AD4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41530E0B-A8DB-8943-8393-D1A64F82FA35}" type="slidenum">
              <a:rPr lang="en-BE" smtClean="0"/>
              <a:pPr/>
              <a:t>‹nr.›</a:t>
            </a:fld>
            <a:endParaRPr lang="en-BE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6F6371F-5E3A-782B-A190-0CCE757AB8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21035" y="3679554"/>
            <a:ext cx="5259600" cy="737999"/>
          </a:xfrm>
          <a:solidFill>
            <a:schemeClr val="tx2">
              <a:lumMod val="50000"/>
            </a:schemeClr>
          </a:solidFill>
        </p:spPr>
        <p:txBody>
          <a:bodyPr lIns="360000" bIns="180000" anchor="b">
            <a:normAutofit/>
          </a:bodyPr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206454C-5887-5A43-851C-F57B367CCCDB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6221035" y="4406246"/>
            <a:ext cx="5259600" cy="1616400"/>
          </a:xfrm>
          <a:solidFill>
            <a:schemeClr val="tx2">
              <a:lumMod val="50000"/>
            </a:schemeClr>
          </a:solidFill>
        </p:spPr>
        <p:txBody>
          <a:bodyPr lIns="360000" rIns="540000" anchor="t">
            <a:normAutofit/>
          </a:bodyPr>
          <a:lstStyle>
            <a:lvl1pPr marL="0" indent="0">
              <a:lnSpc>
                <a:spcPct val="150000"/>
              </a:lnSpc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CD05C4-1550-747E-9538-49D801FAA3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525" y="334726"/>
            <a:ext cx="1121350" cy="878732"/>
          </a:xfrm>
          <a:prstGeom prst="rect">
            <a:avLst/>
          </a:prstGeom>
        </p:spPr>
      </p:pic>
      <p:sp>
        <p:nvSpPr>
          <p:cNvPr id="4" name="hcSlideMaster.1 Image with caption- DarkHeader" descr="NATO UNCLASSIFIED ">
            <a:extLst>
              <a:ext uri="{FF2B5EF4-FFF2-40B4-BE49-F238E27FC236}">
                <a16:creationId xmlns:a16="http://schemas.microsoft.com/office/drawing/2014/main" id="{D64343DC-2C8E-4C5B-BCFA-BEA4E196F283}"/>
              </a:ext>
            </a:extLst>
          </p:cNvPr>
          <p:cNvSpPr txBox="1"/>
          <p:nvPr userDrawn="1"/>
        </p:nvSpPr>
        <p:spPr>
          <a:xfrm>
            <a:off x="0" y="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  <p:sp>
        <p:nvSpPr>
          <p:cNvPr id="8" name="fcSlideMaster.1 Image with caption- DarkFooter" descr="NATO UNCLASSIFIED ">
            <a:extLst>
              <a:ext uri="{FF2B5EF4-FFF2-40B4-BE49-F238E27FC236}">
                <a16:creationId xmlns:a16="http://schemas.microsoft.com/office/drawing/2014/main" id="{075740E6-BE20-47B7-8988-C89089148B8F}"/>
              </a:ext>
            </a:extLst>
          </p:cNvPr>
          <p:cNvSpPr txBox="1"/>
          <p:nvPr userDrawn="1"/>
        </p:nvSpPr>
        <p:spPr>
          <a:xfrm>
            <a:off x="0" y="648462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</p:spTree>
    <p:extLst>
      <p:ext uri="{BB962C8B-B14F-4D97-AF65-F5344CB8AC3E}">
        <p14:creationId xmlns:p14="http://schemas.microsoft.com/office/powerpoint/2010/main" val="7197745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13231FE8-B7D2-05B9-2645-32C67FEC719D}"/>
              </a:ext>
            </a:extLst>
          </p:cNvPr>
          <p:cNvSpPr/>
          <p:nvPr userDrawn="1"/>
        </p:nvSpPr>
        <p:spPr>
          <a:xfrm>
            <a:off x="-41297" y="2424635"/>
            <a:ext cx="4105951" cy="4170844"/>
          </a:xfrm>
          <a:custGeom>
            <a:avLst/>
            <a:gdLst>
              <a:gd name="connsiteX0" fmla="*/ 0 w 4076454"/>
              <a:gd name="connsiteY0" fmla="*/ 0 h 4170844"/>
              <a:gd name="connsiteX1" fmla="*/ 2200460 w 4076454"/>
              <a:gd name="connsiteY1" fmla="*/ 601734 h 4170844"/>
              <a:gd name="connsiteX2" fmla="*/ 4076454 w 4076454"/>
              <a:gd name="connsiteY2" fmla="*/ 4170844 h 4170844"/>
              <a:gd name="connsiteX3" fmla="*/ 0 w 4076454"/>
              <a:gd name="connsiteY3" fmla="*/ 4088253 h 4170844"/>
              <a:gd name="connsiteX4" fmla="*/ 0 w 4076454"/>
              <a:gd name="connsiteY4" fmla="*/ 0 h 4170844"/>
              <a:gd name="connsiteX0" fmla="*/ 0 w 4105951"/>
              <a:gd name="connsiteY0" fmla="*/ 0 h 4170844"/>
              <a:gd name="connsiteX1" fmla="*/ 2229957 w 4105951"/>
              <a:gd name="connsiteY1" fmla="*/ 601734 h 4170844"/>
              <a:gd name="connsiteX2" fmla="*/ 4105951 w 4105951"/>
              <a:gd name="connsiteY2" fmla="*/ 4170844 h 4170844"/>
              <a:gd name="connsiteX3" fmla="*/ 29497 w 4105951"/>
              <a:gd name="connsiteY3" fmla="*/ 4088253 h 4170844"/>
              <a:gd name="connsiteX4" fmla="*/ 0 w 4105951"/>
              <a:gd name="connsiteY4" fmla="*/ 0 h 4170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5951" h="4170844">
                <a:moveTo>
                  <a:pt x="0" y="0"/>
                </a:moveTo>
                <a:lnTo>
                  <a:pt x="2229957" y="601734"/>
                </a:lnTo>
                <a:lnTo>
                  <a:pt x="4105951" y="4170844"/>
                </a:lnTo>
                <a:lnTo>
                  <a:pt x="29497" y="4088253"/>
                </a:lnTo>
                <a:cubicBezTo>
                  <a:pt x="31464" y="2729435"/>
                  <a:pt x="3933" y="1370617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BE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B38F187F-4916-C197-A06A-E17C5D815FA3}"/>
              </a:ext>
            </a:extLst>
          </p:cNvPr>
          <p:cNvSpPr/>
          <p:nvPr userDrawn="1"/>
        </p:nvSpPr>
        <p:spPr>
          <a:xfrm>
            <a:off x="7860323" y="0"/>
            <a:ext cx="4360985" cy="2743200"/>
          </a:xfrm>
          <a:custGeom>
            <a:avLst/>
            <a:gdLst>
              <a:gd name="connsiteX0" fmla="*/ 0 w 4360985"/>
              <a:gd name="connsiteY0" fmla="*/ 0 h 2743200"/>
              <a:gd name="connsiteX1" fmla="*/ 3305908 w 4360985"/>
              <a:gd name="connsiteY1" fmla="*/ 720969 h 2743200"/>
              <a:gd name="connsiteX2" fmla="*/ 4343400 w 4360985"/>
              <a:gd name="connsiteY2" fmla="*/ 2743200 h 2743200"/>
              <a:gd name="connsiteX3" fmla="*/ 4360985 w 4360985"/>
              <a:gd name="connsiteY3" fmla="*/ 0 h 2743200"/>
              <a:gd name="connsiteX4" fmla="*/ 0 w 4360985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0985" h="2743200">
                <a:moveTo>
                  <a:pt x="0" y="0"/>
                </a:moveTo>
                <a:lnTo>
                  <a:pt x="3305908" y="720969"/>
                </a:lnTo>
                <a:lnTo>
                  <a:pt x="4343400" y="2743200"/>
                </a:lnTo>
                <a:lnTo>
                  <a:pt x="4360985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BE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EC986BBB-C281-5292-F745-79A7FD77687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26723" y="1376362"/>
            <a:ext cx="5256215" cy="4645025"/>
          </a:xfrm>
          <a:solidFill>
            <a:schemeClr val="bg1"/>
          </a:solidFill>
          <a:effectLst>
            <a:outerShdw blurRad="406400" dist="50800" dir="5400000" algn="ctr" rotWithShape="0">
              <a:schemeClr val="accent3">
                <a:lumMod val="50000"/>
                <a:alpha val="20000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>
              <a:buClr>
                <a:schemeClr val="accent5"/>
              </a:buClr>
              <a:buNone/>
              <a:defRPr lang="en-BE" sz="14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icon to add picture</a:t>
            </a:r>
            <a:endParaRPr lang="en-BE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6F8929AF-3305-E225-F565-36CA293064F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7752" y="1376362"/>
            <a:ext cx="5384800" cy="4645025"/>
          </a:xfrm>
          <a:solidFill>
            <a:schemeClr val="bg1"/>
          </a:solidFill>
          <a:effectLst>
            <a:outerShdw blurRad="406400" dist="50800" dir="5400000" algn="ctr" rotWithShape="0">
              <a:schemeClr val="accent3">
                <a:lumMod val="50000"/>
                <a:alpha val="20000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>
              <a:buClr>
                <a:schemeClr val="accent5"/>
              </a:buClr>
              <a:buNone/>
              <a:defRPr lang="en-BE" sz="14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icon to add picture</a:t>
            </a:r>
            <a:endParaRPr lang="en-BE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E4115FE6-FAAD-92D7-2A1B-D365B795D437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5A63AC68-CE6A-4749-B359-2C273097485B}" type="datetime4">
              <a:rPr lang="en-US" smtClean="0"/>
              <a:t>August 11, 2025</a:t>
            </a:fld>
            <a:endParaRPr lang="en-BE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CFB20AD-227B-1B7C-A720-DEE30DFA0B1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1530E0B-A8DB-8943-8393-D1A64F82FA35}" type="slidenum">
              <a:rPr lang="en-BE" smtClean="0"/>
              <a:pPr/>
              <a:t>‹nr.›</a:t>
            </a:fld>
            <a:endParaRPr lang="en-B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74D07B-AE24-60FA-8BD9-C4592A03D4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525" y="334726"/>
            <a:ext cx="1121350" cy="878732"/>
          </a:xfrm>
          <a:prstGeom prst="rect">
            <a:avLst/>
          </a:prstGeom>
        </p:spPr>
      </p:pic>
      <p:sp>
        <p:nvSpPr>
          <p:cNvPr id="5" name="hcSlideMaster.2 images - LightHeader" descr="NATO UNCLASSIFIED ">
            <a:extLst>
              <a:ext uri="{FF2B5EF4-FFF2-40B4-BE49-F238E27FC236}">
                <a16:creationId xmlns:a16="http://schemas.microsoft.com/office/drawing/2014/main" id="{EFB0E034-C2B6-43F4-B78A-AFFDA2CBF9C9}"/>
              </a:ext>
            </a:extLst>
          </p:cNvPr>
          <p:cNvSpPr txBox="1"/>
          <p:nvPr userDrawn="1"/>
        </p:nvSpPr>
        <p:spPr>
          <a:xfrm>
            <a:off x="0" y="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  <p:sp>
        <p:nvSpPr>
          <p:cNvPr id="7" name="fcSlideMaster.2 images - LightFooter" descr="NATO UNCLASSIFIED ">
            <a:extLst>
              <a:ext uri="{FF2B5EF4-FFF2-40B4-BE49-F238E27FC236}">
                <a16:creationId xmlns:a16="http://schemas.microsoft.com/office/drawing/2014/main" id="{5F8E147F-5FD3-408E-977A-FBC62307F170}"/>
              </a:ext>
            </a:extLst>
          </p:cNvPr>
          <p:cNvSpPr txBox="1"/>
          <p:nvPr userDrawn="1"/>
        </p:nvSpPr>
        <p:spPr>
          <a:xfrm>
            <a:off x="0" y="648462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</p:spTree>
    <p:extLst>
      <p:ext uri="{BB962C8B-B14F-4D97-AF65-F5344CB8AC3E}">
        <p14:creationId xmlns:p14="http://schemas.microsoft.com/office/powerpoint/2010/main" val="29727759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-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06FA091D-F0B3-69A3-05FC-81298BD52C47}"/>
              </a:ext>
            </a:extLst>
          </p:cNvPr>
          <p:cNvSpPr/>
          <p:nvPr userDrawn="1"/>
        </p:nvSpPr>
        <p:spPr>
          <a:xfrm>
            <a:off x="7842739" y="-1099"/>
            <a:ext cx="4360985" cy="2743200"/>
          </a:xfrm>
          <a:custGeom>
            <a:avLst/>
            <a:gdLst>
              <a:gd name="connsiteX0" fmla="*/ 0 w 4360985"/>
              <a:gd name="connsiteY0" fmla="*/ 0 h 2743200"/>
              <a:gd name="connsiteX1" fmla="*/ 3305908 w 4360985"/>
              <a:gd name="connsiteY1" fmla="*/ 720969 h 2743200"/>
              <a:gd name="connsiteX2" fmla="*/ 4343400 w 4360985"/>
              <a:gd name="connsiteY2" fmla="*/ 2743200 h 2743200"/>
              <a:gd name="connsiteX3" fmla="*/ 4360985 w 4360985"/>
              <a:gd name="connsiteY3" fmla="*/ 0 h 2743200"/>
              <a:gd name="connsiteX4" fmla="*/ 0 w 4360985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0985" h="2743200">
                <a:moveTo>
                  <a:pt x="0" y="0"/>
                </a:moveTo>
                <a:lnTo>
                  <a:pt x="3305908" y="720969"/>
                </a:lnTo>
                <a:lnTo>
                  <a:pt x="4343400" y="2743200"/>
                </a:lnTo>
                <a:lnTo>
                  <a:pt x="4360985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bg2">
                  <a:alpha val="24688"/>
                </a:schemeClr>
              </a:gs>
              <a:gs pos="99000">
                <a:schemeClr val="bg2">
                  <a:alpha val="0"/>
                </a:schemeClr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BE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EC986BBB-C281-5292-F745-79A7FD77687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24420" y="1376362"/>
            <a:ext cx="5256215" cy="4645025"/>
          </a:xfrm>
          <a:solidFill>
            <a:schemeClr val="tx2">
              <a:lumMod val="75000"/>
            </a:schemeClr>
          </a:solidFill>
          <a:effectLst>
            <a:outerShdw blurRad="508000" dist="50800" dir="5400000" algn="ctr" rotWithShape="0">
              <a:srgbClr val="051428">
                <a:alpha val="60000"/>
              </a:srgb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>
              <a:buClr>
                <a:schemeClr val="accent5"/>
              </a:buClr>
              <a:buNone/>
              <a:defRPr lang="en-BE" sz="14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icon to add picture</a:t>
            </a:r>
            <a:endParaRPr lang="en-BE" dirty="0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6F8929AF-3305-E225-F565-36CA293064F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5449" y="1376362"/>
            <a:ext cx="5384800" cy="4645025"/>
          </a:xfrm>
          <a:solidFill>
            <a:schemeClr val="tx2">
              <a:lumMod val="75000"/>
            </a:schemeClr>
          </a:solidFill>
          <a:effectLst>
            <a:outerShdw blurRad="508000" dist="50800" dir="5400000" algn="ctr" rotWithShape="0">
              <a:srgbClr val="051428">
                <a:alpha val="60000"/>
              </a:srgb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>
              <a:buClr>
                <a:schemeClr val="accent5"/>
              </a:buClr>
              <a:buNone/>
              <a:defRPr lang="en-BE" sz="14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icon to add picture</a:t>
            </a:r>
            <a:endParaRPr lang="en-B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6D5D64-D400-7B7E-D657-AD6E5EC9FCA1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4B9B9F81-0C70-9049-9B8E-A4D05B4C1265}" type="datetime4">
              <a:rPr lang="en-US" smtClean="0"/>
              <a:t>August 11, 2025</a:t>
            </a:fld>
            <a:endParaRPr lang="en-BE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E55F5FD-BE2E-1404-958C-142610D8F83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1530E0B-A8DB-8943-8393-D1A64F82FA35}" type="slidenum">
              <a:rPr lang="en-BE" smtClean="0"/>
              <a:pPr/>
              <a:t>‹nr.›</a:t>
            </a:fld>
            <a:endParaRPr lang="en-B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4C4F8F-F288-4BF3-B992-B23C867CB2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525" y="334726"/>
            <a:ext cx="1121350" cy="878732"/>
          </a:xfrm>
          <a:prstGeom prst="rect">
            <a:avLst/>
          </a:prstGeom>
        </p:spPr>
      </p:pic>
      <p:sp>
        <p:nvSpPr>
          <p:cNvPr id="5" name="hcSlideMaster.2 images - DarkHeader" descr="NATO UNCLASSIFIED ">
            <a:extLst>
              <a:ext uri="{FF2B5EF4-FFF2-40B4-BE49-F238E27FC236}">
                <a16:creationId xmlns:a16="http://schemas.microsoft.com/office/drawing/2014/main" id="{EE7041C3-AAF9-44A6-9BB6-0085534FD2FC}"/>
              </a:ext>
            </a:extLst>
          </p:cNvPr>
          <p:cNvSpPr txBox="1"/>
          <p:nvPr userDrawn="1"/>
        </p:nvSpPr>
        <p:spPr>
          <a:xfrm>
            <a:off x="0" y="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  <p:sp>
        <p:nvSpPr>
          <p:cNvPr id="7" name="fcSlideMaster.2 images - DarkFooter" descr="NATO UNCLASSIFIED ">
            <a:extLst>
              <a:ext uri="{FF2B5EF4-FFF2-40B4-BE49-F238E27FC236}">
                <a16:creationId xmlns:a16="http://schemas.microsoft.com/office/drawing/2014/main" id="{1B2BB4BD-6324-4C8D-BAC7-511D2CAA5395}"/>
              </a:ext>
            </a:extLst>
          </p:cNvPr>
          <p:cNvSpPr txBox="1"/>
          <p:nvPr userDrawn="1"/>
        </p:nvSpPr>
        <p:spPr>
          <a:xfrm>
            <a:off x="0" y="648462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</p:spTree>
    <p:extLst>
      <p:ext uri="{BB962C8B-B14F-4D97-AF65-F5344CB8AC3E}">
        <p14:creationId xmlns:p14="http://schemas.microsoft.com/office/powerpoint/2010/main" val="17612718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0A108C02-FA7B-F0B8-A252-9A3853825300}"/>
              </a:ext>
            </a:extLst>
          </p:cNvPr>
          <p:cNvSpPr/>
          <p:nvPr userDrawn="1"/>
        </p:nvSpPr>
        <p:spPr>
          <a:xfrm>
            <a:off x="7860323" y="0"/>
            <a:ext cx="4360985" cy="2743200"/>
          </a:xfrm>
          <a:custGeom>
            <a:avLst/>
            <a:gdLst>
              <a:gd name="connsiteX0" fmla="*/ 0 w 4360985"/>
              <a:gd name="connsiteY0" fmla="*/ 0 h 2743200"/>
              <a:gd name="connsiteX1" fmla="*/ 3305908 w 4360985"/>
              <a:gd name="connsiteY1" fmla="*/ 720969 h 2743200"/>
              <a:gd name="connsiteX2" fmla="*/ 4343400 w 4360985"/>
              <a:gd name="connsiteY2" fmla="*/ 2743200 h 2743200"/>
              <a:gd name="connsiteX3" fmla="*/ 4360985 w 4360985"/>
              <a:gd name="connsiteY3" fmla="*/ 0 h 2743200"/>
              <a:gd name="connsiteX4" fmla="*/ 0 w 4360985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0985" h="2743200">
                <a:moveTo>
                  <a:pt x="0" y="0"/>
                </a:moveTo>
                <a:lnTo>
                  <a:pt x="3305908" y="720969"/>
                </a:lnTo>
                <a:lnTo>
                  <a:pt x="4343400" y="2743200"/>
                </a:lnTo>
                <a:lnTo>
                  <a:pt x="4360985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BE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EC986BBB-C281-5292-F745-79A7FD77687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24422" y="1376362"/>
            <a:ext cx="5256215" cy="2125595"/>
          </a:xfrm>
          <a:solidFill>
            <a:schemeClr val="bg1"/>
          </a:solidFill>
          <a:effectLst>
            <a:outerShdw blurRad="406400" dist="50800" dir="5400000" algn="ctr" rotWithShape="0">
              <a:schemeClr val="accent3">
                <a:lumMod val="50000"/>
                <a:alpha val="20000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>
              <a:buClr>
                <a:schemeClr val="accent5"/>
              </a:buClr>
              <a:buNone/>
              <a:defRPr lang="en-BE" sz="14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icon to add picture</a:t>
            </a:r>
            <a:endParaRPr lang="en-BE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6F8929AF-3305-E225-F565-36CA293064F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5450" y="1376362"/>
            <a:ext cx="5389209" cy="2125595"/>
          </a:xfrm>
          <a:solidFill>
            <a:schemeClr val="bg1"/>
          </a:solidFill>
          <a:effectLst>
            <a:outerShdw blurRad="406400" dist="50800" dir="5400000" algn="ctr" rotWithShape="0">
              <a:schemeClr val="accent3">
                <a:lumMod val="50000"/>
                <a:alpha val="20000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>
              <a:buClr>
                <a:schemeClr val="accent5"/>
              </a:buClr>
              <a:buNone/>
              <a:defRPr lang="en-BE" sz="14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icon to add picture</a:t>
            </a:r>
            <a:endParaRPr lang="en-BE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D3E5511C-B94F-0686-1269-D4EA66AA386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24420" y="3677054"/>
            <a:ext cx="5256215" cy="2344333"/>
          </a:xfrm>
          <a:solidFill>
            <a:schemeClr val="bg1"/>
          </a:solidFill>
          <a:effectLst>
            <a:outerShdw blurRad="406400" dist="50800" dir="5400000" algn="ctr" rotWithShape="0">
              <a:schemeClr val="accent3">
                <a:lumMod val="50000"/>
                <a:alpha val="20000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>
              <a:buClr>
                <a:schemeClr val="accent5"/>
              </a:buClr>
              <a:buNone/>
              <a:defRPr lang="en-BE" sz="14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icon to add picture</a:t>
            </a:r>
            <a:endParaRPr lang="en-BE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A3AA04D-C3E0-3C91-B2A5-483509B19BD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65450" y="3677054"/>
            <a:ext cx="5389209" cy="2344333"/>
          </a:xfrm>
          <a:solidFill>
            <a:schemeClr val="bg1"/>
          </a:solidFill>
          <a:effectLst>
            <a:outerShdw blurRad="406400" dist="50800" dir="5400000" algn="ctr" rotWithShape="0">
              <a:schemeClr val="accent3">
                <a:lumMod val="50000"/>
                <a:alpha val="20000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>
              <a:buClr>
                <a:schemeClr val="accent5"/>
              </a:buClr>
              <a:buNone/>
              <a:defRPr lang="en-BE" sz="14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icon to add picture</a:t>
            </a:r>
            <a:endParaRPr lang="en-BE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073DCE77-3EDD-659D-47E4-BAC3C919B730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98D346A9-14AC-FC4E-9DC5-CFC5816A2053}" type="datetime4">
              <a:rPr lang="en-US" smtClean="0"/>
              <a:t>August 11, 2025</a:t>
            </a:fld>
            <a:endParaRPr lang="en-BE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F5C2C77-1C8F-7EF3-DE89-B243016FC4F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41530E0B-A8DB-8943-8393-D1A64F82FA35}" type="slidenum">
              <a:rPr lang="en-BE" smtClean="0"/>
              <a:pPr/>
              <a:t>‹nr.›</a:t>
            </a:fld>
            <a:endParaRPr lang="en-B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B42CF0-EA5D-AA69-A126-0D3AE1E781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525" y="334726"/>
            <a:ext cx="1121350" cy="878732"/>
          </a:xfrm>
          <a:prstGeom prst="rect">
            <a:avLst/>
          </a:prstGeom>
        </p:spPr>
      </p:pic>
      <p:sp>
        <p:nvSpPr>
          <p:cNvPr id="5" name="hcSlideMaster.4 images - LightHeader" descr="NATO UNCLASSIFIED ">
            <a:extLst>
              <a:ext uri="{FF2B5EF4-FFF2-40B4-BE49-F238E27FC236}">
                <a16:creationId xmlns:a16="http://schemas.microsoft.com/office/drawing/2014/main" id="{0AF6C08C-1E45-4078-A5B3-714CD12F2AAC}"/>
              </a:ext>
            </a:extLst>
          </p:cNvPr>
          <p:cNvSpPr txBox="1"/>
          <p:nvPr userDrawn="1"/>
        </p:nvSpPr>
        <p:spPr>
          <a:xfrm>
            <a:off x="0" y="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  <p:sp>
        <p:nvSpPr>
          <p:cNvPr id="7" name="fcSlideMaster.4 images - LightFooter" descr="NATO UNCLASSIFIED ">
            <a:extLst>
              <a:ext uri="{FF2B5EF4-FFF2-40B4-BE49-F238E27FC236}">
                <a16:creationId xmlns:a16="http://schemas.microsoft.com/office/drawing/2014/main" id="{13CF699E-B592-4605-845F-3B5F593591AA}"/>
              </a:ext>
            </a:extLst>
          </p:cNvPr>
          <p:cNvSpPr txBox="1"/>
          <p:nvPr userDrawn="1"/>
        </p:nvSpPr>
        <p:spPr>
          <a:xfrm>
            <a:off x="0" y="648462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</p:spTree>
    <p:extLst>
      <p:ext uri="{BB962C8B-B14F-4D97-AF65-F5344CB8AC3E}">
        <p14:creationId xmlns:p14="http://schemas.microsoft.com/office/powerpoint/2010/main" val="33792406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-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5DCCE40B-8CC9-8C92-4E48-F39C8DD4AC8E}"/>
              </a:ext>
            </a:extLst>
          </p:cNvPr>
          <p:cNvSpPr/>
          <p:nvPr userDrawn="1"/>
        </p:nvSpPr>
        <p:spPr>
          <a:xfrm>
            <a:off x="7860323" y="0"/>
            <a:ext cx="4360985" cy="2743200"/>
          </a:xfrm>
          <a:custGeom>
            <a:avLst/>
            <a:gdLst>
              <a:gd name="connsiteX0" fmla="*/ 0 w 4360985"/>
              <a:gd name="connsiteY0" fmla="*/ 0 h 2743200"/>
              <a:gd name="connsiteX1" fmla="*/ 3305908 w 4360985"/>
              <a:gd name="connsiteY1" fmla="*/ 720969 h 2743200"/>
              <a:gd name="connsiteX2" fmla="*/ 4343400 w 4360985"/>
              <a:gd name="connsiteY2" fmla="*/ 2743200 h 2743200"/>
              <a:gd name="connsiteX3" fmla="*/ 4360985 w 4360985"/>
              <a:gd name="connsiteY3" fmla="*/ 0 h 2743200"/>
              <a:gd name="connsiteX4" fmla="*/ 0 w 4360985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0985" h="2743200">
                <a:moveTo>
                  <a:pt x="0" y="0"/>
                </a:moveTo>
                <a:lnTo>
                  <a:pt x="3305908" y="720969"/>
                </a:lnTo>
                <a:lnTo>
                  <a:pt x="4343400" y="2743200"/>
                </a:lnTo>
                <a:lnTo>
                  <a:pt x="4360985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bg2">
                  <a:alpha val="24688"/>
                </a:schemeClr>
              </a:gs>
              <a:gs pos="99000">
                <a:schemeClr val="bg2">
                  <a:alpha val="0"/>
                </a:schemeClr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BE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EC986BBB-C281-5292-F745-79A7FD77687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24422" y="1376363"/>
            <a:ext cx="5256213" cy="2164505"/>
          </a:xfrm>
          <a:solidFill>
            <a:schemeClr val="tx2">
              <a:lumMod val="75000"/>
            </a:schemeClr>
          </a:solidFill>
          <a:effectLst>
            <a:outerShdw blurRad="508000" dist="50800" dir="5400000" algn="ctr" rotWithShape="0">
              <a:srgbClr val="051428">
                <a:alpha val="60000"/>
              </a:srgb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>
              <a:buClr>
                <a:schemeClr val="accent5"/>
              </a:buClr>
              <a:buNone/>
              <a:defRPr lang="en-BE" sz="14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icon to add picture</a:t>
            </a:r>
            <a:endParaRPr lang="en-BE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6F8929AF-3305-E225-F565-36CA293064F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5451" y="1376363"/>
            <a:ext cx="5413828" cy="2164505"/>
          </a:xfrm>
          <a:solidFill>
            <a:schemeClr val="tx2">
              <a:lumMod val="75000"/>
            </a:schemeClr>
          </a:solidFill>
          <a:effectLst>
            <a:outerShdw blurRad="508000" dist="50800" dir="5400000" algn="ctr" rotWithShape="0">
              <a:srgbClr val="051428">
                <a:alpha val="60000"/>
              </a:srgb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>
              <a:buClr>
                <a:schemeClr val="accent5"/>
              </a:buClr>
              <a:buNone/>
              <a:defRPr lang="en-BE" sz="14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icon to add picture</a:t>
            </a:r>
            <a:endParaRPr lang="en-BE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D3E5511C-B94F-0686-1269-D4EA66AA386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24422" y="3719951"/>
            <a:ext cx="5256213" cy="2301437"/>
          </a:xfrm>
          <a:solidFill>
            <a:schemeClr val="tx2">
              <a:lumMod val="75000"/>
            </a:schemeClr>
          </a:solidFill>
          <a:effectLst>
            <a:outerShdw blurRad="508000" dist="50800" dir="5400000" algn="ctr" rotWithShape="0">
              <a:srgbClr val="051428">
                <a:alpha val="60000"/>
              </a:srgb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>
              <a:buClr>
                <a:schemeClr val="accent5"/>
              </a:buClr>
              <a:buNone/>
              <a:defRPr lang="en-BE" sz="14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icon to add picture</a:t>
            </a:r>
            <a:endParaRPr lang="en-BE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A3AA04D-C3E0-3C91-B2A5-483509B19BD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65451" y="3719951"/>
            <a:ext cx="5413828" cy="2301437"/>
          </a:xfrm>
          <a:solidFill>
            <a:schemeClr val="tx2">
              <a:lumMod val="75000"/>
            </a:schemeClr>
          </a:solidFill>
          <a:effectLst>
            <a:outerShdw blurRad="508000" dist="50800" dir="5400000" algn="ctr" rotWithShape="0">
              <a:srgbClr val="051428">
                <a:alpha val="60000"/>
              </a:srgb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>
              <a:buClr>
                <a:schemeClr val="accent5"/>
              </a:buClr>
              <a:buNone/>
              <a:defRPr lang="en-BE" sz="14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icon to add picture</a:t>
            </a:r>
            <a:endParaRPr lang="en-BE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100202D-6324-4568-83D3-735ED77A754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14AB18FF-D336-3449-8399-3477E0B8736D}" type="datetime4">
              <a:rPr lang="en-US" smtClean="0"/>
              <a:t>August 11, 2025</a:t>
            </a:fld>
            <a:endParaRPr lang="en-BE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DEF34B2-A7B0-ADB9-C7EB-748216E735BC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41530E0B-A8DB-8943-8393-D1A64F82FA35}" type="slidenum">
              <a:rPr lang="en-BE" smtClean="0"/>
              <a:pPr/>
              <a:t>‹nr.›</a:t>
            </a:fld>
            <a:endParaRPr lang="en-B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E604E3-FB55-5A5F-FDD4-EA26C6E29C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525" y="334726"/>
            <a:ext cx="1121350" cy="878732"/>
          </a:xfrm>
          <a:prstGeom prst="rect">
            <a:avLst/>
          </a:prstGeom>
        </p:spPr>
      </p:pic>
      <p:sp>
        <p:nvSpPr>
          <p:cNvPr id="5" name="hcSlideMaster.4 images - DarkHeader" descr="NATO UNCLASSIFIED ">
            <a:extLst>
              <a:ext uri="{FF2B5EF4-FFF2-40B4-BE49-F238E27FC236}">
                <a16:creationId xmlns:a16="http://schemas.microsoft.com/office/drawing/2014/main" id="{EB692AAF-3189-4EFD-99D0-E54A35361831}"/>
              </a:ext>
            </a:extLst>
          </p:cNvPr>
          <p:cNvSpPr txBox="1"/>
          <p:nvPr userDrawn="1"/>
        </p:nvSpPr>
        <p:spPr>
          <a:xfrm>
            <a:off x="0" y="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  <p:sp>
        <p:nvSpPr>
          <p:cNvPr id="7" name="fcSlideMaster.4 images - DarkFooter" descr="NATO UNCLASSIFIED ">
            <a:extLst>
              <a:ext uri="{FF2B5EF4-FFF2-40B4-BE49-F238E27FC236}">
                <a16:creationId xmlns:a16="http://schemas.microsoft.com/office/drawing/2014/main" id="{3E765C18-D3B6-4D48-A440-D662EAEB2A44}"/>
              </a:ext>
            </a:extLst>
          </p:cNvPr>
          <p:cNvSpPr txBox="1"/>
          <p:nvPr userDrawn="1"/>
        </p:nvSpPr>
        <p:spPr>
          <a:xfrm>
            <a:off x="0" y="648462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</p:spTree>
    <p:extLst>
      <p:ext uri="{BB962C8B-B14F-4D97-AF65-F5344CB8AC3E}">
        <p14:creationId xmlns:p14="http://schemas.microsoft.com/office/powerpoint/2010/main" val="36169720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0B8E10FB-E3B2-AB8F-DEF8-12A6A99475D1}"/>
              </a:ext>
            </a:extLst>
          </p:cNvPr>
          <p:cNvSpPr/>
          <p:nvPr userDrawn="1"/>
        </p:nvSpPr>
        <p:spPr>
          <a:xfrm>
            <a:off x="-7144" y="1759401"/>
            <a:ext cx="6169306" cy="4605700"/>
          </a:xfrm>
          <a:custGeom>
            <a:avLst/>
            <a:gdLst>
              <a:gd name="connsiteX0" fmla="*/ 0 w 6169306"/>
              <a:gd name="connsiteY0" fmla="*/ 0 h 5532699"/>
              <a:gd name="connsiteX1" fmla="*/ 2303362 w 6169306"/>
              <a:gd name="connsiteY1" fmla="*/ 544010 h 5532699"/>
              <a:gd name="connsiteX2" fmla="*/ 6169306 w 6169306"/>
              <a:gd name="connsiteY2" fmla="*/ 5532699 h 5532699"/>
              <a:gd name="connsiteX3" fmla="*/ 23149 w 6169306"/>
              <a:gd name="connsiteY3" fmla="*/ 5532699 h 5532699"/>
              <a:gd name="connsiteX4" fmla="*/ 0 w 6169306"/>
              <a:gd name="connsiteY4" fmla="*/ 0 h 5532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69306" h="5532699">
                <a:moveTo>
                  <a:pt x="0" y="0"/>
                </a:moveTo>
                <a:lnTo>
                  <a:pt x="2303362" y="544010"/>
                </a:lnTo>
                <a:lnTo>
                  <a:pt x="6169306" y="5532699"/>
                </a:lnTo>
                <a:lnTo>
                  <a:pt x="23149" y="5532699"/>
                </a:lnTo>
                <a:cubicBezTo>
                  <a:pt x="15433" y="3688466"/>
                  <a:pt x="7716" y="1844233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BE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6F8929AF-3305-E225-F565-36CA293064F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2929" y="1376362"/>
            <a:ext cx="3574800" cy="2193689"/>
          </a:xfrm>
          <a:solidFill>
            <a:schemeClr val="bg1"/>
          </a:solidFill>
          <a:effectLst>
            <a:outerShdw blurRad="406400" dist="50800" dir="5400000" algn="ctr" rotWithShape="0">
              <a:schemeClr val="accent3">
                <a:lumMod val="50000"/>
                <a:alpha val="20000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>
              <a:buClr>
                <a:schemeClr val="accent5"/>
              </a:buClr>
              <a:buNone/>
              <a:defRPr lang="en-BE" sz="14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icon to add picture</a:t>
            </a:r>
            <a:endParaRPr lang="en-BE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A3AA04D-C3E0-3C91-B2A5-483509B19BD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32929" y="3745148"/>
            <a:ext cx="3578400" cy="2276239"/>
          </a:xfrm>
          <a:solidFill>
            <a:schemeClr val="bg1"/>
          </a:solidFill>
          <a:effectLst>
            <a:outerShdw blurRad="406400" dist="50800" dir="5400000" algn="ctr" rotWithShape="0">
              <a:schemeClr val="accent3">
                <a:lumMod val="50000"/>
                <a:alpha val="20000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>
              <a:buClr>
                <a:schemeClr val="accent5"/>
              </a:buClr>
              <a:buNone/>
              <a:defRPr lang="en-BE" sz="14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icon to add picture</a:t>
            </a:r>
            <a:endParaRPr lang="en-BE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1FCB57D5-F8A1-A00E-7885-EAFF2618A9D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289952" y="1376362"/>
            <a:ext cx="3579585" cy="2193689"/>
          </a:xfrm>
          <a:solidFill>
            <a:schemeClr val="bg1"/>
          </a:solidFill>
          <a:effectLst>
            <a:outerShdw blurRad="406400" dist="50800" dir="5400000" algn="ctr" rotWithShape="0">
              <a:schemeClr val="accent3">
                <a:lumMod val="50000"/>
                <a:alpha val="20000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>
              <a:buClr>
                <a:schemeClr val="accent5"/>
              </a:buClr>
              <a:buNone/>
              <a:defRPr lang="en-BE" sz="14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icon to add picture</a:t>
            </a:r>
            <a:endParaRPr lang="en-BE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436943D8-A760-806B-B782-818A5C205C4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89952" y="3745148"/>
            <a:ext cx="3579585" cy="2276239"/>
          </a:xfrm>
          <a:solidFill>
            <a:schemeClr val="bg1"/>
          </a:solidFill>
          <a:effectLst>
            <a:outerShdw blurRad="406400" dist="50800" dir="5400000" algn="ctr" rotWithShape="0">
              <a:schemeClr val="accent3">
                <a:lumMod val="50000"/>
                <a:alpha val="20000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>
              <a:buClr>
                <a:schemeClr val="accent5"/>
              </a:buClr>
              <a:buNone/>
              <a:defRPr lang="en-BE" sz="14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icon to add picture</a:t>
            </a:r>
            <a:endParaRPr lang="en-BE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5F39A308-65F9-9B3A-4AE6-EF36067CC81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051760" y="1376362"/>
            <a:ext cx="3579585" cy="2193689"/>
          </a:xfrm>
          <a:solidFill>
            <a:schemeClr val="bg1"/>
          </a:solidFill>
          <a:effectLst>
            <a:outerShdw blurRad="406400" dist="50800" dir="5400000" algn="ctr" rotWithShape="0">
              <a:schemeClr val="accent3">
                <a:lumMod val="50000"/>
                <a:alpha val="20000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>
              <a:buClr>
                <a:schemeClr val="accent5"/>
              </a:buClr>
              <a:buNone/>
              <a:defRPr lang="en-BE" sz="14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icon to add picture</a:t>
            </a:r>
            <a:endParaRPr lang="en-BE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23906F96-92A8-A374-9A56-5056379C535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051760" y="3745148"/>
            <a:ext cx="3579585" cy="2276239"/>
          </a:xfrm>
          <a:solidFill>
            <a:schemeClr val="bg1"/>
          </a:solidFill>
          <a:effectLst>
            <a:outerShdw blurRad="406400" dist="50800" dir="5400000" algn="ctr" rotWithShape="0">
              <a:schemeClr val="accent3">
                <a:lumMod val="50000"/>
                <a:alpha val="20000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>
              <a:buClr>
                <a:schemeClr val="accent5"/>
              </a:buClr>
              <a:buNone/>
              <a:defRPr lang="en-BE" sz="14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icon to add picture</a:t>
            </a:r>
            <a:endParaRPr lang="en-BE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A31FEF41-4AE1-1148-CBA0-3562CAED0837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BA3DD69D-FB8B-4743-8B6B-25056D56BF40}" type="datetime4">
              <a:rPr lang="en-US" smtClean="0"/>
              <a:t>August 11, 2025</a:t>
            </a:fld>
            <a:endParaRPr lang="en-BE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4EC2C902-1566-017D-3F97-3D5652A041E0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1530E0B-A8DB-8943-8393-D1A64F82FA35}" type="slidenum">
              <a:rPr lang="en-BE" smtClean="0"/>
              <a:pPr/>
              <a:t>‹nr.›</a:t>
            </a:fld>
            <a:endParaRPr lang="en-B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3CB6FF-2FA4-000A-6760-77AB62FAA4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525" y="334726"/>
            <a:ext cx="1121350" cy="878732"/>
          </a:xfrm>
          <a:prstGeom prst="rect">
            <a:avLst/>
          </a:prstGeom>
        </p:spPr>
      </p:pic>
      <p:sp>
        <p:nvSpPr>
          <p:cNvPr id="3" name="hcSlideMaster.6 images - LightHeader" descr="NATO UNCLASSIFIED ">
            <a:extLst>
              <a:ext uri="{FF2B5EF4-FFF2-40B4-BE49-F238E27FC236}">
                <a16:creationId xmlns:a16="http://schemas.microsoft.com/office/drawing/2014/main" id="{AE79C03D-9803-4787-BFA7-6CB9507A3BB3}"/>
              </a:ext>
            </a:extLst>
          </p:cNvPr>
          <p:cNvSpPr txBox="1"/>
          <p:nvPr userDrawn="1"/>
        </p:nvSpPr>
        <p:spPr>
          <a:xfrm>
            <a:off x="0" y="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  <p:sp>
        <p:nvSpPr>
          <p:cNvPr id="4" name="fcSlideMaster.6 images - LightFooter" descr="NATO UNCLASSIFIED ">
            <a:extLst>
              <a:ext uri="{FF2B5EF4-FFF2-40B4-BE49-F238E27FC236}">
                <a16:creationId xmlns:a16="http://schemas.microsoft.com/office/drawing/2014/main" id="{3026712F-50E4-496F-91FF-615A39B0E24A}"/>
              </a:ext>
            </a:extLst>
          </p:cNvPr>
          <p:cNvSpPr txBox="1"/>
          <p:nvPr userDrawn="1"/>
        </p:nvSpPr>
        <p:spPr>
          <a:xfrm>
            <a:off x="0" y="648462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</p:spTree>
    <p:extLst>
      <p:ext uri="{BB962C8B-B14F-4D97-AF65-F5344CB8AC3E}">
        <p14:creationId xmlns:p14="http://schemas.microsoft.com/office/powerpoint/2010/main" val="14925993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 -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D7F94652-423D-B3D7-C5C6-43A2E627AD43}"/>
              </a:ext>
            </a:extLst>
          </p:cNvPr>
          <p:cNvSpPr/>
          <p:nvPr userDrawn="1"/>
        </p:nvSpPr>
        <p:spPr>
          <a:xfrm>
            <a:off x="-14288" y="1702042"/>
            <a:ext cx="6169306" cy="4605700"/>
          </a:xfrm>
          <a:custGeom>
            <a:avLst/>
            <a:gdLst>
              <a:gd name="connsiteX0" fmla="*/ 0 w 6169306"/>
              <a:gd name="connsiteY0" fmla="*/ 0 h 5532699"/>
              <a:gd name="connsiteX1" fmla="*/ 2303362 w 6169306"/>
              <a:gd name="connsiteY1" fmla="*/ 544010 h 5532699"/>
              <a:gd name="connsiteX2" fmla="*/ 6169306 w 6169306"/>
              <a:gd name="connsiteY2" fmla="*/ 5532699 h 5532699"/>
              <a:gd name="connsiteX3" fmla="*/ 23149 w 6169306"/>
              <a:gd name="connsiteY3" fmla="*/ 5532699 h 5532699"/>
              <a:gd name="connsiteX4" fmla="*/ 0 w 6169306"/>
              <a:gd name="connsiteY4" fmla="*/ 0 h 5532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69306" h="5532699">
                <a:moveTo>
                  <a:pt x="0" y="0"/>
                </a:moveTo>
                <a:lnTo>
                  <a:pt x="2303362" y="544010"/>
                </a:lnTo>
                <a:lnTo>
                  <a:pt x="6169306" y="5532699"/>
                </a:lnTo>
                <a:lnTo>
                  <a:pt x="23149" y="5532699"/>
                </a:lnTo>
                <a:cubicBezTo>
                  <a:pt x="15433" y="3688466"/>
                  <a:pt x="7716" y="1844233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>
                  <a:alpha val="36000"/>
                </a:schemeClr>
              </a:gs>
              <a:gs pos="59000">
                <a:schemeClr val="bg2"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BE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6F8929AF-3305-E225-F565-36CA293064F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3135" y="1386092"/>
            <a:ext cx="3574800" cy="2193688"/>
          </a:xfrm>
          <a:solidFill>
            <a:schemeClr val="tx2">
              <a:lumMod val="75000"/>
            </a:schemeClr>
          </a:solidFill>
          <a:effectLst>
            <a:outerShdw blurRad="508000" dist="50800" dir="5400000" algn="ctr" rotWithShape="0">
              <a:srgbClr val="051428">
                <a:alpha val="60000"/>
              </a:srgb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>
              <a:buClr>
                <a:schemeClr val="accent5"/>
              </a:buClr>
              <a:buNone/>
              <a:defRPr lang="en-BE" sz="1400" b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icon to add picture</a:t>
            </a:r>
            <a:endParaRPr lang="en-BE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A3AA04D-C3E0-3C91-B2A5-483509B19BD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33135" y="3754876"/>
            <a:ext cx="3574800" cy="2266511"/>
          </a:xfrm>
          <a:solidFill>
            <a:schemeClr val="tx2">
              <a:lumMod val="75000"/>
            </a:schemeClr>
          </a:solidFill>
          <a:effectLst>
            <a:outerShdw blurRad="508000" dist="50800" dir="5400000" algn="ctr" rotWithShape="0">
              <a:srgbClr val="051428">
                <a:alpha val="60000"/>
              </a:srgb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>
              <a:buClr>
                <a:schemeClr val="accent5"/>
              </a:buClr>
              <a:buNone/>
              <a:defRPr lang="en-BE" sz="1400" b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icon to add picture</a:t>
            </a:r>
            <a:endParaRPr lang="en-BE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1FCB57D5-F8A1-A00E-7885-EAFF2618A9D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285215" y="1386092"/>
            <a:ext cx="3574800" cy="2193688"/>
          </a:xfrm>
          <a:solidFill>
            <a:schemeClr val="tx2">
              <a:lumMod val="75000"/>
            </a:schemeClr>
          </a:solidFill>
          <a:effectLst>
            <a:outerShdw blurRad="508000" dist="50800" dir="5400000" algn="ctr" rotWithShape="0">
              <a:srgbClr val="051428">
                <a:alpha val="60000"/>
              </a:srgb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>
              <a:buClr>
                <a:schemeClr val="accent5"/>
              </a:buClr>
              <a:buNone/>
              <a:defRPr lang="en-BE" sz="1400" b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icon to add picture</a:t>
            </a:r>
            <a:endParaRPr lang="en-BE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436943D8-A760-806B-B782-818A5C205C4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85215" y="3754877"/>
            <a:ext cx="3574800" cy="2266510"/>
          </a:xfrm>
          <a:solidFill>
            <a:schemeClr val="tx2">
              <a:lumMod val="75000"/>
            </a:schemeClr>
          </a:solidFill>
          <a:effectLst>
            <a:outerShdw blurRad="508000" dist="50800" dir="5400000" algn="ctr" rotWithShape="0">
              <a:srgbClr val="051428">
                <a:alpha val="60000"/>
              </a:srgb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>
              <a:buClr>
                <a:schemeClr val="accent5"/>
              </a:buClr>
              <a:buNone/>
              <a:defRPr lang="en-BE" sz="1400" b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icon to add picture</a:t>
            </a:r>
            <a:endParaRPr lang="en-BE" dirty="0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5F39A308-65F9-9B3A-4AE6-EF36067CC81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037295" y="1386092"/>
            <a:ext cx="3574800" cy="2193688"/>
          </a:xfrm>
          <a:solidFill>
            <a:schemeClr val="tx2">
              <a:lumMod val="75000"/>
            </a:schemeClr>
          </a:solidFill>
          <a:effectLst>
            <a:outerShdw blurRad="508000" dist="50800" dir="5400000" algn="ctr" rotWithShape="0">
              <a:srgbClr val="051428">
                <a:alpha val="60000"/>
              </a:srgb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>
              <a:buClr>
                <a:schemeClr val="accent5"/>
              </a:buClr>
              <a:buNone/>
              <a:defRPr lang="en-BE" sz="1400" b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icon to add picture</a:t>
            </a:r>
            <a:endParaRPr lang="en-BE" dirty="0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23906F96-92A8-A374-9A56-5056379C535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037295" y="3754877"/>
            <a:ext cx="3574800" cy="2266510"/>
          </a:xfrm>
          <a:solidFill>
            <a:schemeClr val="tx2">
              <a:lumMod val="75000"/>
            </a:schemeClr>
          </a:solidFill>
          <a:effectLst>
            <a:outerShdw blurRad="508000" dist="50800" dir="5400000" algn="ctr" rotWithShape="0">
              <a:srgbClr val="051428">
                <a:alpha val="60000"/>
              </a:srgb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>
              <a:buClr>
                <a:schemeClr val="accent5"/>
              </a:buClr>
              <a:buNone/>
              <a:defRPr lang="en-BE" sz="1400" b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icon to add picture</a:t>
            </a:r>
            <a:endParaRPr lang="en-B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C9530E-D3C9-344D-0EA0-4C114A2D5615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92061DA4-FDAE-6040-91F7-49754A2145C4}" type="datetime4">
              <a:rPr lang="en-US" smtClean="0"/>
              <a:t>August 11, 2025</a:t>
            </a:fld>
            <a:endParaRPr lang="en-BE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85BFE503-D0B8-7AB5-456C-43F56553129C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1530E0B-A8DB-8943-8393-D1A64F82FA35}" type="slidenum">
              <a:rPr lang="en-BE" smtClean="0"/>
              <a:pPr/>
              <a:t>‹nr.›</a:t>
            </a:fld>
            <a:endParaRPr lang="en-B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3FE2F6-9E39-7E7C-B436-D34A729A9E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525" y="334726"/>
            <a:ext cx="1121350" cy="878732"/>
          </a:xfrm>
          <a:prstGeom prst="rect">
            <a:avLst/>
          </a:prstGeom>
        </p:spPr>
      </p:pic>
      <p:sp>
        <p:nvSpPr>
          <p:cNvPr id="4" name="hcSlideMaster.6 images - DarkHeader" descr="NATO UNCLASSIFIED ">
            <a:extLst>
              <a:ext uri="{FF2B5EF4-FFF2-40B4-BE49-F238E27FC236}">
                <a16:creationId xmlns:a16="http://schemas.microsoft.com/office/drawing/2014/main" id="{B04F5ED6-5B21-4D08-8DF9-C5D3E26B66E4}"/>
              </a:ext>
            </a:extLst>
          </p:cNvPr>
          <p:cNvSpPr txBox="1"/>
          <p:nvPr userDrawn="1"/>
        </p:nvSpPr>
        <p:spPr>
          <a:xfrm>
            <a:off x="0" y="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  <p:sp>
        <p:nvSpPr>
          <p:cNvPr id="6" name="fcSlideMaster.6 images - DarkFooter" descr="NATO UNCLASSIFIED ">
            <a:extLst>
              <a:ext uri="{FF2B5EF4-FFF2-40B4-BE49-F238E27FC236}">
                <a16:creationId xmlns:a16="http://schemas.microsoft.com/office/drawing/2014/main" id="{B9292145-EE07-4198-A560-6F03A19A9741}"/>
              </a:ext>
            </a:extLst>
          </p:cNvPr>
          <p:cNvSpPr txBox="1"/>
          <p:nvPr userDrawn="1"/>
        </p:nvSpPr>
        <p:spPr>
          <a:xfrm>
            <a:off x="0" y="648462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</p:spTree>
    <p:extLst>
      <p:ext uri="{BB962C8B-B14F-4D97-AF65-F5344CB8AC3E}">
        <p14:creationId xmlns:p14="http://schemas.microsoft.com/office/powerpoint/2010/main" val="22730252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8CEF5D32-8575-043D-A5CE-BCE0BCD9460D}"/>
              </a:ext>
            </a:extLst>
          </p:cNvPr>
          <p:cNvSpPr/>
          <p:nvPr userDrawn="1"/>
        </p:nvSpPr>
        <p:spPr>
          <a:xfrm>
            <a:off x="8512769" y="4625094"/>
            <a:ext cx="3710694" cy="2330245"/>
          </a:xfrm>
          <a:custGeom>
            <a:avLst/>
            <a:gdLst>
              <a:gd name="connsiteX0" fmla="*/ 3698896 w 3710694"/>
              <a:gd name="connsiteY0" fmla="*/ 0 h 2330245"/>
              <a:gd name="connsiteX1" fmla="*/ 495546 w 3710694"/>
              <a:gd name="connsiteY1" fmla="*/ 1191670 h 2330245"/>
              <a:gd name="connsiteX2" fmla="*/ 0 w 3710694"/>
              <a:gd name="connsiteY2" fmla="*/ 2265352 h 2330245"/>
              <a:gd name="connsiteX3" fmla="*/ 3710694 w 3710694"/>
              <a:gd name="connsiteY3" fmla="*/ 2265352 h 2330245"/>
              <a:gd name="connsiteX4" fmla="*/ 3710694 w 3710694"/>
              <a:gd name="connsiteY4" fmla="*/ 2330245 h 2330245"/>
              <a:gd name="connsiteX5" fmla="*/ 3698896 w 3710694"/>
              <a:gd name="connsiteY5" fmla="*/ 0 h 2330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10694" h="2330245">
                <a:moveTo>
                  <a:pt x="3698896" y="0"/>
                </a:moveTo>
                <a:lnTo>
                  <a:pt x="495546" y="1191670"/>
                </a:lnTo>
                <a:lnTo>
                  <a:pt x="0" y="2265352"/>
                </a:lnTo>
                <a:lnTo>
                  <a:pt x="3710694" y="2265352"/>
                </a:lnTo>
                <a:lnTo>
                  <a:pt x="3710694" y="2330245"/>
                </a:lnTo>
                <a:cubicBezTo>
                  <a:pt x="3708728" y="1549564"/>
                  <a:pt x="3706761" y="768882"/>
                  <a:pt x="3698896" y="0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57427B-D685-F70A-4900-05D53EBAF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B0551-CEDC-464E-97FE-66366B70E660}" type="datetime4">
              <a:rPr lang="en-US" smtClean="0"/>
              <a:t>August 11, 2025</a:t>
            </a:fld>
            <a:endParaRPr lang="en-BE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DA5A05-83CA-4EE2-036D-814E56A89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30E0B-A8DB-8943-8393-D1A64F82FA35}" type="slidenum">
              <a:rPr lang="en-BE" smtClean="0"/>
              <a:pPr/>
              <a:t>‹nr.›</a:t>
            </a:fld>
            <a:endParaRPr lang="en-B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4E0A44-EE8D-44F3-0A42-E3A164ED8E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525" y="334726"/>
            <a:ext cx="1121350" cy="878732"/>
          </a:xfrm>
          <a:prstGeom prst="rect">
            <a:avLst/>
          </a:prstGeom>
        </p:spPr>
      </p:pic>
      <p:sp>
        <p:nvSpPr>
          <p:cNvPr id="2" name="hcSlideMaster.Blank - LightHeader" descr="NATO UNCLASSIFIED ">
            <a:extLst>
              <a:ext uri="{FF2B5EF4-FFF2-40B4-BE49-F238E27FC236}">
                <a16:creationId xmlns:a16="http://schemas.microsoft.com/office/drawing/2014/main" id="{2D61E33E-A43F-4140-BD79-512B7832394D}"/>
              </a:ext>
            </a:extLst>
          </p:cNvPr>
          <p:cNvSpPr txBox="1"/>
          <p:nvPr userDrawn="1"/>
        </p:nvSpPr>
        <p:spPr>
          <a:xfrm>
            <a:off x="0" y="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  <p:sp>
        <p:nvSpPr>
          <p:cNvPr id="4" name="fcSlideMaster.Blank - LightFooter" descr="NATO UNCLASSIFIED ">
            <a:extLst>
              <a:ext uri="{FF2B5EF4-FFF2-40B4-BE49-F238E27FC236}">
                <a16:creationId xmlns:a16="http://schemas.microsoft.com/office/drawing/2014/main" id="{09ED8DDC-55A0-409A-9D93-D5C5CA08EC33}"/>
              </a:ext>
            </a:extLst>
          </p:cNvPr>
          <p:cNvSpPr txBox="1"/>
          <p:nvPr userDrawn="1"/>
        </p:nvSpPr>
        <p:spPr>
          <a:xfrm>
            <a:off x="0" y="648462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</p:spTree>
    <p:extLst>
      <p:ext uri="{BB962C8B-B14F-4D97-AF65-F5344CB8AC3E}">
        <p14:creationId xmlns:p14="http://schemas.microsoft.com/office/powerpoint/2010/main" val="31204256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905532A0-9054-6761-5D5E-5D8A1AE48B18}"/>
              </a:ext>
            </a:extLst>
          </p:cNvPr>
          <p:cNvSpPr/>
          <p:nvPr userDrawn="1"/>
        </p:nvSpPr>
        <p:spPr>
          <a:xfrm>
            <a:off x="8512768" y="4630993"/>
            <a:ext cx="3684295" cy="2259453"/>
          </a:xfrm>
          <a:custGeom>
            <a:avLst/>
            <a:gdLst>
              <a:gd name="connsiteX0" fmla="*/ 3698896 w 3710694"/>
              <a:gd name="connsiteY0" fmla="*/ 0 h 2330245"/>
              <a:gd name="connsiteX1" fmla="*/ 495546 w 3710694"/>
              <a:gd name="connsiteY1" fmla="*/ 1191670 h 2330245"/>
              <a:gd name="connsiteX2" fmla="*/ 0 w 3710694"/>
              <a:gd name="connsiteY2" fmla="*/ 2265352 h 2330245"/>
              <a:gd name="connsiteX3" fmla="*/ 3710694 w 3710694"/>
              <a:gd name="connsiteY3" fmla="*/ 2265352 h 2330245"/>
              <a:gd name="connsiteX4" fmla="*/ 3710694 w 3710694"/>
              <a:gd name="connsiteY4" fmla="*/ 2330245 h 2330245"/>
              <a:gd name="connsiteX5" fmla="*/ 3698896 w 3710694"/>
              <a:gd name="connsiteY5" fmla="*/ 0 h 2330245"/>
              <a:gd name="connsiteX0" fmla="*/ 3698896 w 3710694"/>
              <a:gd name="connsiteY0" fmla="*/ 0 h 2330245"/>
              <a:gd name="connsiteX1" fmla="*/ 495546 w 3710694"/>
              <a:gd name="connsiteY1" fmla="*/ 1191670 h 2330245"/>
              <a:gd name="connsiteX2" fmla="*/ 0 w 3710694"/>
              <a:gd name="connsiteY2" fmla="*/ 2265352 h 2330245"/>
              <a:gd name="connsiteX3" fmla="*/ 3663499 w 3710694"/>
              <a:gd name="connsiteY3" fmla="*/ 2229956 h 2330245"/>
              <a:gd name="connsiteX4" fmla="*/ 3710694 w 3710694"/>
              <a:gd name="connsiteY4" fmla="*/ 2330245 h 2330245"/>
              <a:gd name="connsiteX5" fmla="*/ 3698896 w 3710694"/>
              <a:gd name="connsiteY5" fmla="*/ 0 h 2330245"/>
              <a:gd name="connsiteX0" fmla="*/ 3698896 w 3700313"/>
              <a:gd name="connsiteY0" fmla="*/ 0 h 2265352"/>
              <a:gd name="connsiteX1" fmla="*/ 495546 w 3700313"/>
              <a:gd name="connsiteY1" fmla="*/ 1191670 h 2265352"/>
              <a:gd name="connsiteX2" fmla="*/ 0 w 3700313"/>
              <a:gd name="connsiteY2" fmla="*/ 2265352 h 2265352"/>
              <a:gd name="connsiteX3" fmla="*/ 3663499 w 3700313"/>
              <a:gd name="connsiteY3" fmla="*/ 2229956 h 2265352"/>
              <a:gd name="connsiteX4" fmla="*/ 3681198 w 3700313"/>
              <a:gd name="connsiteY4" fmla="*/ 2265352 h 2265352"/>
              <a:gd name="connsiteX5" fmla="*/ 3698896 w 3700313"/>
              <a:gd name="connsiteY5" fmla="*/ 0 h 2265352"/>
              <a:gd name="connsiteX0" fmla="*/ 3681198 w 3684295"/>
              <a:gd name="connsiteY0" fmla="*/ 0 h 2259453"/>
              <a:gd name="connsiteX1" fmla="*/ 495546 w 3684295"/>
              <a:gd name="connsiteY1" fmla="*/ 1185771 h 2259453"/>
              <a:gd name="connsiteX2" fmla="*/ 0 w 3684295"/>
              <a:gd name="connsiteY2" fmla="*/ 2259453 h 2259453"/>
              <a:gd name="connsiteX3" fmla="*/ 3663499 w 3684295"/>
              <a:gd name="connsiteY3" fmla="*/ 2224057 h 2259453"/>
              <a:gd name="connsiteX4" fmla="*/ 3681198 w 3684295"/>
              <a:gd name="connsiteY4" fmla="*/ 2259453 h 2259453"/>
              <a:gd name="connsiteX5" fmla="*/ 3681198 w 3684295"/>
              <a:gd name="connsiteY5" fmla="*/ 0 h 2259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84295" h="2259453">
                <a:moveTo>
                  <a:pt x="3681198" y="0"/>
                </a:moveTo>
                <a:lnTo>
                  <a:pt x="495546" y="1185771"/>
                </a:lnTo>
                <a:lnTo>
                  <a:pt x="0" y="2259453"/>
                </a:lnTo>
                <a:lnTo>
                  <a:pt x="3663499" y="2224057"/>
                </a:lnTo>
                <a:cubicBezTo>
                  <a:pt x="3663499" y="2245688"/>
                  <a:pt x="3681198" y="2237822"/>
                  <a:pt x="3681198" y="2259453"/>
                </a:cubicBezTo>
                <a:cubicBezTo>
                  <a:pt x="3679232" y="1478772"/>
                  <a:pt x="3689063" y="768882"/>
                  <a:pt x="3681198" y="0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36000"/>
                </a:schemeClr>
              </a:gs>
              <a:gs pos="99000">
                <a:schemeClr val="bg2">
                  <a:alpha val="0"/>
                </a:schemeClr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BE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9A7189-55C5-F836-AAAF-1AAC54B35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BD954-E475-5C48-A8C4-23D9D109F539}" type="datetime4">
              <a:rPr lang="en-US" smtClean="0"/>
              <a:t>August 11, 2025</a:t>
            </a:fld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F7A578-9977-7E96-8C0E-A2A3EC2B5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30E0B-A8DB-8943-8393-D1A64F82FA35}" type="slidenum">
              <a:rPr lang="en-BE" smtClean="0"/>
              <a:pPr/>
              <a:t>‹nr.›</a:t>
            </a:fld>
            <a:endParaRPr lang="en-B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E69E45-4E45-B2AB-A34E-E51333D48A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525" y="334726"/>
            <a:ext cx="1121350" cy="878732"/>
          </a:xfrm>
          <a:prstGeom prst="rect">
            <a:avLst/>
          </a:prstGeom>
        </p:spPr>
      </p:pic>
      <p:sp>
        <p:nvSpPr>
          <p:cNvPr id="3" name="hcSlideMaster.Blank - DarkHeader" descr="NATO UNCLASSIFIED ">
            <a:extLst>
              <a:ext uri="{FF2B5EF4-FFF2-40B4-BE49-F238E27FC236}">
                <a16:creationId xmlns:a16="http://schemas.microsoft.com/office/drawing/2014/main" id="{8FE17428-2FFF-4311-8CF6-165BF3759741}"/>
              </a:ext>
            </a:extLst>
          </p:cNvPr>
          <p:cNvSpPr txBox="1"/>
          <p:nvPr userDrawn="1"/>
        </p:nvSpPr>
        <p:spPr>
          <a:xfrm>
            <a:off x="0" y="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  <p:sp>
        <p:nvSpPr>
          <p:cNvPr id="6" name="fcSlideMaster.Blank - DarkFooter" descr="NATO UNCLASSIFIED ">
            <a:extLst>
              <a:ext uri="{FF2B5EF4-FFF2-40B4-BE49-F238E27FC236}">
                <a16:creationId xmlns:a16="http://schemas.microsoft.com/office/drawing/2014/main" id="{9FEA56D2-E5FA-447F-9729-918FDBB4ABA8}"/>
              </a:ext>
            </a:extLst>
          </p:cNvPr>
          <p:cNvSpPr txBox="1"/>
          <p:nvPr userDrawn="1"/>
        </p:nvSpPr>
        <p:spPr>
          <a:xfrm>
            <a:off x="0" y="648462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</p:spTree>
    <p:extLst>
      <p:ext uri="{BB962C8B-B14F-4D97-AF65-F5344CB8AC3E}">
        <p14:creationId xmlns:p14="http://schemas.microsoft.com/office/powerpoint/2010/main" val="14121332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B0F1411A-4E78-2D9C-C18B-C7079CE757F2}"/>
              </a:ext>
            </a:extLst>
          </p:cNvPr>
          <p:cNvSpPr/>
          <p:nvPr userDrawn="1"/>
        </p:nvSpPr>
        <p:spPr>
          <a:xfrm>
            <a:off x="-11575" y="798653"/>
            <a:ext cx="6134583" cy="3669175"/>
          </a:xfrm>
          <a:custGeom>
            <a:avLst/>
            <a:gdLst>
              <a:gd name="connsiteX0" fmla="*/ 0 w 6134583"/>
              <a:gd name="connsiteY0" fmla="*/ 0 h 3669175"/>
              <a:gd name="connsiteX1" fmla="*/ 2662178 w 6134583"/>
              <a:gd name="connsiteY1" fmla="*/ 590309 h 3669175"/>
              <a:gd name="connsiteX2" fmla="*/ 6134583 w 6134583"/>
              <a:gd name="connsiteY2" fmla="*/ 3669175 h 3669175"/>
              <a:gd name="connsiteX3" fmla="*/ 11575 w 6134583"/>
              <a:gd name="connsiteY3" fmla="*/ 3669175 h 3669175"/>
              <a:gd name="connsiteX4" fmla="*/ 0 w 6134583"/>
              <a:gd name="connsiteY4" fmla="*/ 0 h 366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4583" h="3669175">
                <a:moveTo>
                  <a:pt x="0" y="0"/>
                </a:moveTo>
                <a:lnTo>
                  <a:pt x="2662178" y="590309"/>
                </a:lnTo>
                <a:lnTo>
                  <a:pt x="6134583" y="3669175"/>
                </a:lnTo>
                <a:lnTo>
                  <a:pt x="11575" y="3669175"/>
                </a:lnTo>
                <a:cubicBezTo>
                  <a:pt x="7717" y="2446117"/>
                  <a:pt x="3858" y="1223058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BE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CA14D60D-FE36-B014-C2A5-D2CDA6879DF5}"/>
              </a:ext>
            </a:extLst>
          </p:cNvPr>
          <p:cNvSpPr/>
          <p:nvPr userDrawn="1"/>
        </p:nvSpPr>
        <p:spPr>
          <a:xfrm>
            <a:off x="8785185" y="3426106"/>
            <a:ext cx="3426106" cy="3449256"/>
          </a:xfrm>
          <a:custGeom>
            <a:avLst/>
            <a:gdLst>
              <a:gd name="connsiteX0" fmla="*/ 3414531 w 3426106"/>
              <a:gd name="connsiteY0" fmla="*/ 0 h 3449256"/>
              <a:gd name="connsiteX1" fmla="*/ 2569580 w 3426106"/>
              <a:gd name="connsiteY1" fmla="*/ 2314937 h 3449256"/>
              <a:gd name="connsiteX2" fmla="*/ 0 w 3426106"/>
              <a:gd name="connsiteY2" fmla="*/ 3449256 h 3449256"/>
              <a:gd name="connsiteX3" fmla="*/ 3426106 w 3426106"/>
              <a:gd name="connsiteY3" fmla="*/ 3449256 h 3449256"/>
              <a:gd name="connsiteX4" fmla="*/ 3414531 w 3426106"/>
              <a:gd name="connsiteY4" fmla="*/ 0 h 3449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6106" h="3449256">
                <a:moveTo>
                  <a:pt x="3414531" y="0"/>
                </a:moveTo>
                <a:lnTo>
                  <a:pt x="2569580" y="2314937"/>
                </a:lnTo>
                <a:lnTo>
                  <a:pt x="0" y="3449256"/>
                </a:lnTo>
                <a:lnTo>
                  <a:pt x="3426106" y="3449256"/>
                </a:lnTo>
                <a:cubicBezTo>
                  <a:pt x="3422248" y="2299504"/>
                  <a:pt x="3418389" y="1149752"/>
                  <a:pt x="3414531" y="0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B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0364B14-7ADE-0E66-C4FE-20BECA0BD1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95437" y="2434431"/>
            <a:ext cx="9299575" cy="1989137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4000" b="0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 err="1">
                <a:effectLst/>
              </a:rPr>
              <a:t>Enim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sapien</a:t>
            </a:r>
            <a:r>
              <a:rPr lang="en-GB" dirty="0">
                <a:effectLst/>
              </a:rPr>
              <a:t> semper </a:t>
            </a:r>
            <a:r>
              <a:rPr lang="en-GB" dirty="0" err="1">
                <a:effectLst/>
              </a:rPr>
              <a:t>volutpat</a:t>
            </a:r>
            <a:r>
              <a:rPr lang="en-GB" dirty="0">
                <a:effectLst/>
              </a:rPr>
              <a:t> in </a:t>
            </a:r>
            <a:r>
              <a:rPr lang="en-GB" dirty="0" err="1">
                <a:effectLst/>
              </a:rPr>
              <a:t>quis</a:t>
            </a:r>
            <a:r>
              <a:rPr lang="en-GB" dirty="0">
                <a:effectLst/>
              </a:rPr>
              <a:t> ac </a:t>
            </a:r>
            <a:r>
              <a:rPr lang="en-GB" dirty="0" err="1">
                <a:effectLst/>
              </a:rPr>
              <a:t>adipiscing</a:t>
            </a:r>
            <a:r>
              <a:rPr lang="en-GB" dirty="0">
                <a:effectLst/>
              </a:rPr>
              <a:t>. Tellus sit et sit </a:t>
            </a:r>
            <a:r>
              <a:rPr lang="en-GB" dirty="0" err="1">
                <a:effectLst/>
              </a:rPr>
              <a:t>ullamcorper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dignissim</a:t>
            </a:r>
            <a:r>
              <a:rPr lang="en-GB" dirty="0">
                <a:effectLst/>
              </a:rPr>
              <a:t>. </a:t>
            </a:r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C4FBEAA-8FEA-A6B1-8D90-C1C8B5E46D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16106" y="2434431"/>
            <a:ext cx="457200" cy="406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EB1356-CB9C-BC84-7C46-CAEF970D8F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>
            <a:off x="10895012" y="4017168"/>
            <a:ext cx="457200" cy="406400"/>
          </a:xfrm>
          <a:prstGeom prst="rect">
            <a:avLst/>
          </a:prstGeom>
        </p:spPr>
      </p:pic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186B0D86-615D-535B-05E9-C1BDE7BEA14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55F22FB-FCC2-9847-93CF-4E81A050CEAC}" type="datetime4">
              <a:rPr lang="en-US" smtClean="0"/>
              <a:t>August 11, 2025</a:t>
            </a:fld>
            <a:endParaRPr lang="en-BE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ABA2C823-B282-82E9-6F4A-FBBF57924F8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1530E0B-A8DB-8943-8393-D1A64F82FA35}" type="slidenum">
              <a:rPr lang="en-BE" smtClean="0"/>
              <a:pPr/>
              <a:t>‹nr.›</a:t>
            </a:fld>
            <a:endParaRPr lang="en-B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1E92FE0-5A53-DECA-720F-40B9A8A76EEE}"/>
              </a:ext>
            </a:extLst>
          </p:cNvPr>
          <p:cNvSpPr/>
          <p:nvPr userDrawn="1"/>
        </p:nvSpPr>
        <p:spPr>
          <a:xfrm>
            <a:off x="1604829" y="4582886"/>
            <a:ext cx="45719" cy="2657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0E97F700-A9CB-CBB5-D1E9-96AC93E415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27726" y="4597399"/>
            <a:ext cx="4268274" cy="265794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BE" dirty="0"/>
              <a:t>NAME AUTHOR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1BD79B-646B-5C61-34E3-5923D5002C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525" y="334726"/>
            <a:ext cx="1121350" cy="878732"/>
          </a:xfrm>
          <a:prstGeom prst="rect">
            <a:avLst/>
          </a:prstGeom>
        </p:spPr>
      </p:pic>
      <p:sp>
        <p:nvSpPr>
          <p:cNvPr id="2" name="hcSlideMaster.Quote - LightHeader" descr="NATO UNCLASSIFIED ">
            <a:extLst>
              <a:ext uri="{FF2B5EF4-FFF2-40B4-BE49-F238E27FC236}">
                <a16:creationId xmlns:a16="http://schemas.microsoft.com/office/drawing/2014/main" id="{E31EC254-C7E6-4347-A0C7-2EC334572D54}"/>
              </a:ext>
            </a:extLst>
          </p:cNvPr>
          <p:cNvSpPr txBox="1"/>
          <p:nvPr userDrawn="1"/>
        </p:nvSpPr>
        <p:spPr>
          <a:xfrm>
            <a:off x="0" y="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  <p:sp>
        <p:nvSpPr>
          <p:cNvPr id="3" name="fcSlideMaster.Quote - LightFooter" descr="NATO UNCLASSIFIED ">
            <a:extLst>
              <a:ext uri="{FF2B5EF4-FFF2-40B4-BE49-F238E27FC236}">
                <a16:creationId xmlns:a16="http://schemas.microsoft.com/office/drawing/2014/main" id="{D73B5CF4-68C5-4A39-ADCE-CD3EFA7CE579}"/>
              </a:ext>
            </a:extLst>
          </p:cNvPr>
          <p:cNvSpPr txBox="1"/>
          <p:nvPr userDrawn="1"/>
        </p:nvSpPr>
        <p:spPr>
          <a:xfrm>
            <a:off x="0" y="648462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</p:spTree>
    <p:extLst>
      <p:ext uri="{BB962C8B-B14F-4D97-AF65-F5344CB8AC3E}">
        <p14:creationId xmlns:p14="http://schemas.microsoft.com/office/powerpoint/2010/main" val="2945846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02 -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0509B-F6D1-2BDB-0B24-A6666D7839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938" y="2625223"/>
            <a:ext cx="6489296" cy="2561280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BE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9DDB2798-2B83-2261-041F-EE3FC084B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0C758-F285-7C4C-AB7C-EC599C5D0A66}" type="datetime4">
              <a:rPr lang="en-US" smtClean="0"/>
              <a:t>August 11, 2025</a:t>
            </a:fld>
            <a:endParaRPr lang="en-BE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A28F973-7DA2-129B-AD32-6F8A67E1B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30E0B-A8DB-8943-8393-D1A64F82FA35}" type="slidenum">
              <a:rPr lang="en-BE" smtClean="0"/>
              <a:pPr/>
              <a:t>‹nr.›</a:t>
            </a:fld>
            <a:endParaRPr lang="en-BE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CAD4721-246A-2A59-6A7F-AD96923F377C}"/>
              </a:ext>
            </a:extLst>
          </p:cNvPr>
          <p:cNvSpPr/>
          <p:nvPr userDrawn="1"/>
        </p:nvSpPr>
        <p:spPr>
          <a:xfrm>
            <a:off x="515938" y="5468256"/>
            <a:ext cx="45719" cy="2657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6437F716-3596-8C2A-C2E9-3DCBB7734F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95438" y="5468256"/>
            <a:ext cx="4500562" cy="251059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 dirty="0"/>
              <a:t>Add Division/Unit/… and change label in front</a:t>
            </a:r>
            <a:endParaRPr lang="en-BE" dirty="0"/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AF4F9FDF-0ECC-0F18-48D3-E79B58755F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8835" y="5468256"/>
            <a:ext cx="856603" cy="251059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lang="en-BE" dirty="0"/>
              <a:t>LABEL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D1697779-3264-3AB6-B30B-4A751332F15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06380" y="0"/>
            <a:ext cx="5785619" cy="5719315"/>
          </a:xfrm>
          <a:custGeom>
            <a:avLst/>
            <a:gdLst>
              <a:gd name="connsiteX0" fmla="*/ 0 w 6096000"/>
              <a:gd name="connsiteY0" fmla="*/ 0 h 6026138"/>
              <a:gd name="connsiteX1" fmla="*/ 6096000 w 6096000"/>
              <a:gd name="connsiteY1" fmla="*/ 0 h 6026138"/>
              <a:gd name="connsiteX2" fmla="*/ 6096000 w 6096000"/>
              <a:gd name="connsiteY2" fmla="*/ 6026138 h 6026138"/>
              <a:gd name="connsiteX3" fmla="*/ 0 w 6096000"/>
              <a:gd name="connsiteY3" fmla="*/ 6026138 h 6026138"/>
              <a:gd name="connsiteX4" fmla="*/ 0 w 6096000"/>
              <a:gd name="connsiteY4" fmla="*/ 0 h 6026138"/>
              <a:gd name="connsiteX0" fmla="*/ 0 w 6096000"/>
              <a:gd name="connsiteY0" fmla="*/ 0 h 6026138"/>
              <a:gd name="connsiteX1" fmla="*/ 6096000 w 6096000"/>
              <a:gd name="connsiteY1" fmla="*/ 0 h 6026138"/>
              <a:gd name="connsiteX2" fmla="*/ 6096000 w 6096000"/>
              <a:gd name="connsiteY2" fmla="*/ 6026138 h 6026138"/>
              <a:gd name="connsiteX3" fmla="*/ 1352550 w 6096000"/>
              <a:gd name="connsiteY3" fmla="*/ 3378188 h 6026138"/>
              <a:gd name="connsiteX4" fmla="*/ 0 w 6096000"/>
              <a:gd name="connsiteY4" fmla="*/ 0 h 6026138"/>
              <a:gd name="connsiteX0" fmla="*/ 0 w 6096000"/>
              <a:gd name="connsiteY0" fmla="*/ 0 h 6026138"/>
              <a:gd name="connsiteX1" fmla="*/ 6096000 w 6096000"/>
              <a:gd name="connsiteY1" fmla="*/ 0 h 6026138"/>
              <a:gd name="connsiteX2" fmla="*/ 6096000 w 6096000"/>
              <a:gd name="connsiteY2" fmla="*/ 6026138 h 6026138"/>
              <a:gd name="connsiteX3" fmla="*/ 1433573 w 6096000"/>
              <a:gd name="connsiteY3" fmla="*/ 4431484 h 6026138"/>
              <a:gd name="connsiteX4" fmla="*/ 0 w 6096000"/>
              <a:gd name="connsiteY4" fmla="*/ 0 h 602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026138">
                <a:moveTo>
                  <a:pt x="0" y="0"/>
                </a:moveTo>
                <a:lnTo>
                  <a:pt x="6096000" y="0"/>
                </a:lnTo>
                <a:lnTo>
                  <a:pt x="6096000" y="6026138"/>
                </a:lnTo>
                <a:lnTo>
                  <a:pt x="1433573" y="4431484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B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82C00C-D8BD-8F15-AAB0-8F7CD46DAE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525" y="355986"/>
            <a:ext cx="1398725" cy="1096094"/>
          </a:xfrm>
          <a:prstGeom prst="rect">
            <a:avLst/>
          </a:prstGeom>
        </p:spPr>
      </p:pic>
      <p:sp>
        <p:nvSpPr>
          <p:cNvPr id="5" name="hcSlideMaster.Title Slide 02 - DarkHeader" descr="NATO UNCLASSIFIED ">
            <a:extLst>
              <a:ext uri="{FF2B5EF4-FFF2-40B4-BE49-F238E27FC236}">
                <a16:creationId xmlns:a16="http://schemas.microsoft.com/office/drawing/2014/main" id="{134BBDBF-0BF8-4FEF-87C7-B74A1BB34A99}"/>
              </a:ext>
            </a:extLst>
          </p:cNvPr>
          <p:cNvSpPr txBox="1"/>
          <p:nvPr userDrawn="1"/>
        </p:nvSpPr>
        <p:spPr>
          <a:xfrm>
            <a:off x="0" y="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  <p:sp>
        <p:nvSpPr>
          <p:cNvPr id="6" name="fcSlideMaster.Title Slide 02 - DarkFooter" descr="NATO UNCLASSIFIED ">
            <a:extLst>
              <a:ext uri="{FF2B5EF4-FFF2-40B4-BE49-F238E27FC236}">
                <a16:creationId xmlns:a16="http://schemas.microsoft.com/office/drawing/2014/main" id="{1E9F5249-FE4D-4981-A137-1E3225250A94}"/>
              </a:ext>
            </a:extLst>
          </p:cNvPr>
          <p:cNvSpPr txBox="1"/>
          <p:nvPr userDrawn="1"/>
        </p:nvSpPr>
        <p:spPr>
          <a:xfrm>
            <a:off x="0" y="648462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</p:spTree>
    <p:extLst>
      <p:ext uri="{BB962C8B-B14F-4D97-AF65-F5344CB8AC3E}">
        <p14:creationId xmlns:p14="http://schemas.microsoft.com/office/powerpoint/2010/main" val="2095763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48BFD828-6FA9-E521-F4A9-045CEB425EAF}"/>
              </a:ext>
            </a:extLst>
          </p:cNvPr>
          <p:cNvSpPr/>
          <p:nvPr userDrawn="1"/>
        </p:nvSpPr>
        <p:spPr>
          <a:xfrm>
            <a:off x="-11575" y="798653"/>
            <a:ext cx="6134583" cy="3669175"/>
          </a:xfrm>
          <a:custGeom>
            <a:avLst/>
            <a:gdLst>
              <a:gd name="connsiteX0" fmla="*/ 0 w 6134583"/>
              <a:gd name="connsiteY0" fmla="*/ 0 h 3669175"/>
              <a:gd name="connsiteX1" fmla="*/ 2662178 w 6134583"/>
              <a:gd name="connsiteY1" fmla="*/ 590309 h 3669175"/>
              <a:gd name="connsiteX2" fmla="*/ 6134583 w 6134583"/>
              <a:gd name="connsiteY2" fmla="*/ 3669175 h 3669175"/>
              <a:gd name="connsiteX3" fmla="*/ 11575 w 6134583"/>
              <a:gd name="connsiteY3" fmla="*/ 3669175 h 3669175"/>
              <a:gd name="connsiteX4" fmla="*/ 0 w 6134583"/>
              <a:gd name="connsiteY4" fmla="*/ 0 h 366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4583" h="3669175">
                <a:moveTo>
                  <a:pt x="0" y="0"/>
                </a:moveTo>
                <a:lnTo>
                  <a:pt x="2662178" y="590309"/>
                </a:lnTo>
                <a:lnTo>
                  <a:pt x="6134583" y="3669175"/>
                </a:lnTo>
                <a:lnTo>
                  <a:pt x="11575" y="3669175"/>
                </a:lnTo>
                <a:cubicBezTo>
                  <a:pt x="7717" y="2446117"/>
                  <a:pt x="3858" y="1223058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36000"/>
                </a:schemeClr>
              </a:gs>
              <a:gs pos="92000">
                <a:schemeClr val="bg2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BE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04FFA05-36A6-3439-5121-53CC7F3C9FF3}"/>
              </a:ext>
            </a:extLst>
          </p:cNvPr>
          <p:cNvSpPr/>
          <p:nvPr userDrawn="1"/>
        </p:nvSpPr>
        <p:spPr>
          <a:xfrm>
            <a:off x="8785185" y="3426106"/>
            <a:ext cx="3426106" cy="3449256"/>
          </a:xfrm>
          <a:custGeom>
            <a:avLst/>
            <a:gdLst>
              <a:gd name="connsiteX0" fmla="*/ 3414531 w 3426106"/>
              <a:gd name="connsiteY0" fmla="*/ 0 h 3449256"/>
              <a:gd name="connsiteX1" fmla="*/ 2569580 w 3426106"/>
              <a:gd name="connsiteY1" fmla="*/ 2314937 h 3449256"/>
              <a:gd name="connsiteX2" fmla="*/ 0 w 3426106"/>
              <a:gd name="connsiteY2" fmla="*/ 3449256 h 3449256"/>
              <a:gd name="connsiteX3" fmla="*/ 3426106 w 3426106"/>
              <a:gd name="connsiteY3" fmla="*/ 3449256 h 3449256"/>
              <a:gd name="connsiteX4" fmla="*/ 3414531 w 3426106"/>
              <a:gd name="connsiteY4" fmla="*/ 0 h 3449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6106" h="3449256">
                <a:moveTo>
                  <a:pt x="3414531" y="0"/>
                </a:moveTo>
                <a:lnTo>
                  <a:pt x="2569580" y="2314937"/>
                </a:lnTo>
                <a:lnTo>
                  <a:pt x="0" y="3449256"/>
                </a:lnTo>
                <a:lnTo>
                  <a:pt x="3426106" y="3449256"/>
                </a:lnTo>
                <a:cubicBezTo>
                  <a:pt x="3422248" y="2299504"/>
                  <a:pt x="3418389" y="1149752"/>
                  <a:pt x="3414531" y="0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36000"/>
                </a:schemeClr>
              </a:gs>
              <a:gs pos="99000">
                <a:schemeClr val="bg2">
                  <a:alpha val="0"/>
                </a:schemeClr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B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0364B14-7ADE-0E66-C4FE-20BECA0BD1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95437" y="2434431"/>
            <a:ext cx="9299575" cy="1989137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4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 err="1">
                <a:effectLst/>
              </a:rPr>
              <a:t>Enim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sapien</a:t>
            </a:r>
            <a:r>
              <a:rPr lang="en-GB" dirty="0">
                <a:effectLst/>
              </a:rPr>
              <a:t> semper </a:t>
            </a:r>
            <a:r>
              <a:rPr lang="en-GB" dirty="0" err="1">
                <a:effectLst/>
              </a:rPr>
              <a:t>volutpat</a:t>
            </a:r>
            <a:r>
              <a:rPr lang="en-GB" dirty="0">
                <a:effectLst/>
              </a:rPr>
              <a:t> in </a:t>
            </a:r>
            <a:r>
              <a:rPr lang="en-GB" dirty="0" err="1">
                <a:effectLst/>
              </a:rPr>
              <a:t>quis</a:t>
            </a:r>
            <a:r>
              <a:rPr lang="en-GB" dirty="0">
                <a:effectLst/>
              </a:rPr>
              <a:t> ac </a:t>
            </a:r>
            <a:r>
              <a:rPr lang="en-GB" dirty="0" err="1">
                <a:effectLst/>
              </a:rPr>
              <a:t>adipiscing</a:t>
            </a:r>
            <a:r>
              <a:rPr lang="en-GB" dirty="0">
                <a:effectLst/>
              </a:rPr>
              <a:t>. Tellus sit et sit </a:t>
            </a:r>
            <a:r>
              <a:rPr lang="en-GB" dirty="0" err="1">
                <a:effectLst/>
              </a:rPr>
              <a:t>ullamcorper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dignissim</a:t>
            </a:r>
            <a:r>
              <a:rPr lang="en-GB" dirty="0">
                <a:effectLst/>
              </a:rPr>
              <a:t>. </a:t>
            </a:r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C4FBEAA-8FEA-A6B1-8D90-C1C8B5E46D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116106" y="2434431"/>
            <a:ext cx="457200" cy="406400"/>
          </a:xfrm>
          <a:prstGeom prst="rect">
            <a:avLst/>
          </a:prstGeom>
          <a:noFill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EB1356-CB9C-BC84-7C46-CAEF970D8F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 rot="10800000">
            <a:off x="10895012" y="4017168"/>
            <a:ext cx="457200" cy="406400"/>
          </a:xfrm>
          <a:prstGeom prst="rect">
            <a:avLst/>
          </a:prstGeom>
          <a:noFill/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AA881B-A682-5CB2-91FE-562350488FEB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2F7D407-F861-4A40-80E5-A19AEE42D0BF}" type="datetime4">
              <a:rPr lang="en-US" smtClean="0"/>
              <a:t>August 11, 2025</a:t>
            </a:fld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C48C9C-A66F-72F7-4B1A-EFB9E223931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1530E0B-A8DB-8943-8393-D1A64F82FA35}" type="slidenum">
              <a:rPr lang="en-BE" smtClean="0"/>
              <a:pPr/>
              <a:t>‹nr.›</a:t>
            </a:fld>
            <a:endParaRPr lang="en-B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1E92FE0-5A53-DECA-720F-40B9A8A76EEE}"/>
              </a:ext>
            </a:extLst>
          </p:cNvPr>
          <p:cNvSpPr/>
          <p:nvPr userDrawn="1"/>
        </p:nvSpPr>
        <p:spPr>
          <a:xfrm>
            <a:off x="1604829" y="4582886"/>
            <a:ext cx="45719" cy="2657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0E97F700-A9CB-CBB5-D1E9-96AC93E415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27726" y="4597399"/>
            <a:ext cx="4268274" cy="265794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BE" dirty="0"/>
              <a:t>NAME AUTHOR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B83A8E-C31B-1C09-0FCD-7869D01FB2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525" y="334726"/>
            <a:ext cx="1121350" cy="878732"/>
          </a:xfrm>
          <a:prstGeom prst="rect">
            <a:avLst/>
          </a:prstGeom>
        </p:spPr>
      </p:pic>
      <p:sp>
        <p:nvSpPr>
          <p:cNvPr id="3" name="hcSlideMaster.Quote - DarkHeader" descr="NATO UNCLASSIFIED ">
            <a:extLst>
              <a:ext uri="{FF2B5EF4-FFF2-40B4-BE49-F238E27FC236}">
                <a16:creationId xmlns:a16="http://schemas.microsoft.com/office/drawing/2014/main" id="{A71632C3-1CC1-493B-85FB-F4ABE7264CFF}"/>
              </a:ext>
            </a:extLst>
          </p:cNvPr>
          <p:cNvSpPr txBox="1"/>
          <p:nvPr userDrawn="1"/>
        </p:nvSpPr>
        <p:spPr>
          <a:xfrm>
            <a:off x="0" y="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  <p:sp>
        <p:nvSpPr>
          <p:cNvPr id="6" name="fcSlideMaster.Quote - DarkFooter" descr="NATO UNCLASSIFIED ">
            <a:extLst>
              <a:ext uri="{FF2B5EF4-FFF2-40B4-BE49-F238E27FC236}">
                <a16:creationId xmlns:a16="http://schemas.microsoft.com/office/drawing/2014/main" id="{F4B2E51E-36AB-4294-B486-B9FC289332F7}"/>
              </a:ext>
            </a:extLst>
          </p:cNvPr>
          <p:cNvSpPr txBox="1"/>
          <p:nvPr userDrawn="1"/>
        </p:nvSpPr>
        <p:spPr>
          <a:xfrm>
            <a:off x="0" y="648462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</p:spTree>
    <p:extLst>
      <p:ext uri="{BB962C8B-B14F-4D97-AF65-F5344CB8AC3E}">
        <p14:creationId xmlns:p14="http://schemas.microsoft.com/office/powerpoint/2010/main" val="22094479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87943CF0-B941-060C-4A7B-5E17E212E981}"/>
              </a:ext>
            </a:extLst>
          </p:cNvPr>
          <p:cNvSpPr/>
          <p:nvPr userDrawn="1"/>
        </p:nvSpPr>
        <p:spPr>
          <a:xfrm flipH="1">
            <a:off x="3560064" y="1667246"/>
            <a:ext cx="8636590" cy="5219329"/>
          </a:xfrm>
          <a:custGeom>
            <a:avLst/>
            <a:gdLst>
              <a:gd name="connsiteX0" fmla="*/ 0 w 5757863"/>
              <a:gd name="connsiteY0" fmla="*/ 0 h 2771775"/>
              <a:gd name="connsiteX1" fmla="*/ 4129088 w 5757863"/>
              <a:gd name="connsiteY1" fmla="*/ 1042988 h 2771775"/>
              <a:gd name="connsiteX2" fmla="*/ 5757863 w 5757863"/>
              <a:gd name="connsiteY2" fmla="*/ 2771775 h 2771775"/>
              <a:gd name="connsiteX3" fmla="*/ 0 w 5757863"/>
              <a:gd name="connsiteY3" fmla="*/ 2771775 h 2771775"/>
              <a:gd name="connsiteX4" fmla="*/ 0 w 5757863"/>
              <a:gd name="connsiteY4" fmla="*/ 14288 h 2771775"/>
              <a:gd name="connsiteX5" fmla="*/ 0 w 5757863"/>
              <a:gd name="connsiteY5" fmla="*/ 0 h 277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57863" h="2771775">
                <a:moveTo>
                  <a:pt x="0" y="0"/>
                </a:moveTo>
                <a:lnTo>
                  <a:pt x="4129088" y="1042988"/>
                </a:lnTo>
                <a:lnTo>
                  <a:pt x="5757863" y="2771775"/>
                </a:lnTo>
                <a:lnTo>
                  <a:pt x="0" y="2771775"/>
                </a:lnTo>
                <a:lnTo>
                  <a:pt x="0" y="1428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BE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C3BF465-11FF-D337-6C91-0454197D1B05}"/>
              </a:ext>
            </a:extLst>
          </p:cNvPr>
          <p:cNvSpPr/>
          <p:nvPr userDrawn="1"/>
        </p:nvSpPr>
        <p:spPr>
          <a:xfrm>
            <a:off x="530452" y="2069432"/>
            <a:ext cx="10821761" cy="4071486"/>
          </a:xfrm>
          <a:prstGeom prst="roundRect">
            <a:avLst>
              <a:gd name="adj" fmla="val 0"/>
            </a:avLst>
          </a:prstGeom>
          <a:solidFill>
            <a:schemeClr val="bg1"/>
          </a:solidFill>
          <a:effectLst>
            <a:outerShdw blurRad="406400" dist="50800" dir="5400000" algn="ctr" rotWithShape="0">
              <a:schemeClr val="accent3">
                <a:lumMod val="50000"/>
                <a:alpha val="20000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itchFamily="2" charset="2"/>
              <a:buChar char="§"/>
            </a:pPr>
            <a:endParaRPr lang="en-BE" sz="2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B11BCC45-747B-5552-69EC-E070D857CD0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71513" y="2252473"/>
            <a:ext cx="10515600" cy="3688415"/>
          </a:xfrm>
        </p:spPr>
        <p:txBody>
          <a:bodyPr>
            <a:normAutofit/>
          </a:bodyPr>
          <a:lstStyle>
            <a:lvl1pPr marL="0" indent="0">
              <a:buClr>
                <a:schemeClr val="accent5"/>
              </a:buClr>
              <a:buNone/>
              <a:defRPr sz="1400"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icon to add chart</a:t>
            </a:r>
            <a:endParaRPr lang="en-BE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AD090D88-AF15-46E3-3D26-56AB234ADAF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AE590CD-FB05-764B-80D4-7DB7BEC419F2}" type="datetime4">
              <a:rPr lang="en-US" smtClean="0"/>
              <a:t>August 11, 2025</a:t>
            </a:fld>
            <a:endParaRPr lang="en-BE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1509D71-F620-D93D-5C7D-FA3376733BA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1530E0B-A8DB-8943-8393-D1A64F82FA35}" type="slidenum">
              <a:rPr lang="en-BE" smtClean="0"/>
              <a:pPr/>
              <a:t>‹nr.›</a:t>
            </a:fld>
            <a:endParaRPr lang="en-B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6CFC57-557F-B714-41D9-D14A960E3D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525" y="334726"/>
            <a:ext cx="1121350" cy="87873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C483A88-FB60-3556-58AD-AD3FEA560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1299410"/>
            <a:ext cx="10837862" cy="664144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2" name="hcSlideMaster.Chart with titleHeader" descr="NATO UNCLASSIFIED ">
            <a:extLst>
              <a:ext uri="{FF2B5EF4-FFF2-40B4-BE49-F238E27FC236}">
                <a16:creationId xmlns:a16="http://schemas.microsoft.com/office/drawing/2014/main" id="{BAEF6FE1-37AB-47AA-8F12-2183CE2A0A41}"/>
              </a:ext>
            </a:extLst>
          </p:cNvPr>
          <p:cNvSpPr txBox="1"/>
          <p:nvPr userDrawn="1"/>
        </p:nvSpPr>
        <p:spPr>
          <a:xfrm>
            <a:off x="0" y="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  <p:sp>
        <p:nvSpPr>
          <p:cNvPr id="4" name="fcSlideMaster.Chart with titleFooter" descr="NATO UNCLASSIFIED ">
            <a:extLst>
              <a:ext uri="{FF2B5EF4-FFF2-40B4-BE49-F238E27FC236}">
                <a16:creationId xmlns:a16="http://schemas.microsoft.com/office/drawing/2014/main" id="{4E2906FA-9E58-4906-AEA9-95C87A9F11E4}"/>
              </a:ext>
            </a:extLst>
          </p:cNvPr>
          <p:cNvSpPr txBox="1"/>
          <p:nvPr userDrawn="1"/>
        </p:nvSpPr>
        <p:spPr>
          <a:xfrm>
            <a:off x="0" y="648462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</p:spTree>
    <p:extLst>
      <p:ext uri="{BB962C8B-B14F-4D97-AF65-F5344CB8AC3E}">
        <p14:creationId xmlns:p14="http://schemas.microsoft.com/office/powerpoint/2010/main" val="52993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87943CF0-B941-060C-4A7B-5E17E212E981}"/>
              </a:ext>
            </a:extLst>
          </p:cNvPr>
          <p:cNvSpPr/>
          <p:nvPr userDrawn="1"/>
        </p:nvSpPr>
        <p:spPr>
          <a:xfrm flipH="1">
            <a:off x="3560064" y="1667246"/>
            <a:ext cx="8636590" cy="5219329"/>
          </a:xfrm>
          <a:custGeom>
            <a:avLst/>
            <a:gdLst>
              <a:gd name="connsiteX0" fmla="*/ 0 w 5757863"/>
              <a:gd name="connsiteY0" fmla="*/ 0 h 2771775"/>
              <a:gd name="connsiteX1" fmla="*/ 4129088 w 5757863"/>
              <a:gd name="connsiteY1" fmla="*/ 1042988 h 2771775"/>
              <a:gd name="connsiteX2" fmla="*/ 5757863 w 5757863"/>
              <a:gd name="connsiteY2" fmla="*/ 2771775 h 2771775"/>
              <a:gd name="connsiteX3" fmla="*/ 0 w 5757863"/>
              <a:gd name="connsiteY3" fmla="*/ 2771775 h 2771775"/>
              <a:gd name="connsiteX4" fmla="*/ 0 w 5757863"/>
              <a:gd name="connsiteY4" fmla="*/ 14288 h 2771775"/>
              <a:gd name="connsiteX5" fmla="*/ 0 w 5757863"/>
              <a:gd name="connsiteY5" fmla="*/ 0 h 277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57863" h="2771775">
                <a:moveTo>
                  <a:pt x="0" y="0"/>
                </a:moveTo>
                <a:lnTo>
                  <a:pt x="4129088" y="1042988"/>
                </a:lnTo>
                <a:lnTo>
                  <a:pt x="5757863" y="2771775"/>
                </a:lnTo>
                <a:lnTo>
                  <a:pt x="0" y="2771775"/>
                </a:lnTo>
                <a:lnTo>
                  <a:pt x="0" y="1428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BE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C3BF465-11FF-D337-6C91-0454197D1B05}"/>
              </a:ext>
            </a:extLst>
          </p:cNvPr>
          <p:cNvSpPr/>
          <p:nvPr userDrawn="1"/>
        </p:nvSpPr>
        <p:spPr>
          <a:xfrm>
            <a:off x="530452" y="1376363"/>
            <a:ext cx="5472504" cy="4783812"/>
          </a:xfrm>
          <a:prstGeom prst="roundRect">
            <a:avLst>
              <a:gd name="adj" fmla="val 0"/>
            </a:avLst>
          </a:prstGeom>
          <a:solidFill>
            <a:schemeClr val="bg1"/>
          </a:solidFill>
          <a:effectLst>
            <a:outerShdw blurRad="406400" dist="50800" dir="5400000" algn="ctr" rotWithShape="0">
              <a:schemeClr val="accent3">
                <a:lumMod val="50000"/>
                <a:alpha val="20000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itchFamily="2" charset="2"/>
              <a:buChar char="§"/>
            </a:pPr>
            <a:endParaRPr lang="en-BE" sz="2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B11BCC45-747B-5552-69EC-E070D857CD0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71513" y="1563378"/>
            <a:ext cx="5122895" cy="4471353"/>
          </a:xfrm>
        </p:spPr>
        <p:txBody>
          <a:bodyPr>
            <a:normAutofit/>
          </a:bodyPr>
          <a:lstStyle>
            <a:lvl1pPr marL="0" indent="0">
              <a:buClr>
                <a:schemeClr val="accent5"/>
              </a:buClr>
              <a:buNone/>
              <a:defRPr sz="1400"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icon to add chart</a:t>
            </a:r>
            <a:endParaRPr lang="en-BE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AD090D88-AF15-46E3-3D26-56AB234ADAF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63632D8-DEEE-D041-B467-950D561BB246}" type="datetime4">
              <a:rPr lang="en-US" smtClean="0"/>
              <a:t>August 11, 2025</a:t>
            </a:fld>
            <a:endParaRPr lang="en-BE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1509D71-F620-D93D-5C7D-FA3376733BA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1530E0B-A8DB-8943-8393-D1A64F82FA35}" type="slidenum">
              <a:rPr lang="en-BE" smtClean="0"/>
              <a:pPr/>
              <a:t>‹nr.›</a:t>
            </a:fld>
            <a:endParaRPr lang="en-B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D30FDE-0F41-0229-411E-54760236E3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525" y="334726"/>
            <a:ext cx="1121350" cy="878732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B6C4728-A9EB-85BF-62B4-8FAB010CCDAD}"/>
              </a:ext>
            </a:extLst>
          </p:cNvPr>
          <p:cNvSpPr/>
          <p:nvPr userDrawn="1"/>
        </p:nvSpPr>
        <p:spPr>
          <a:xfrm>
            <a:off x="6189044" y="1376356"/>
            <a:ext cx="5472504" cy="4783812"/>
          </a:xfrm>
          <a:prstGeom prst="roundRect">
            <a:avLst>
              <a:gd name="adj" fmla="val 0"/>
            </a:avLst>
          </a:prstGeom>
          <a:solidFill>
            <a:schemeClr val="bg1"/>
          </a:solidFill>
          <a:effectLst>
            <a:outerShdw blurRad="406400" dist="50800" dir="5400000" algn="ctr" rotWithShape="0">
              <a:schemeClr val="accent3">
                <a:lumMod val="50000"/>
                <a:alpha val="20000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itchFamily="2" charset="2"/>
              <a:buChar char="§"/>
            </a:pPr>
            <a:endParaRPr lang="en-BE" sz="2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Chart Placeholder 2">
            <a:extLst>
              <a:ext uri="{FF2B5EF4-FFF2-40B4-BE49-F238E27FC236}">
                <a16:creationId xmlns:a16="http://schemas.microsoft.com/office/drawing/2014/main" id="{AFB1E3F0-9B97-19C2-A1C8-7B3C7C2FA808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6357740" y="1548444"/>
            <a:ext cx="5122895" cy="4471353"/>
          </a:xfrm>
        </p:spPr>
        <p:txBody>
          <a:bodyPr>
            <a:normAutofit/>
          </a:bodyPr>
          <a:lstStyle>
            <a:lvl1pPr marL="0" indent="0">
              <a:buClr>
                <a:schemeClr val="accent5"/>
              </a:buClr>
              <a:buNone/>
              <a:defRPr sz="1400"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icon to add chart</a:t>
            </a:r>
            <a:endParaRPr lang="en-BE" dirty="0"/>
          </a:p>
        </p:txBody>
      </p:sp>
      <p:sp>
        <p:nvSpPr>
          <p:cNvPr id="2" name="hcSlideMaster.ChartsHeader" descr="NATO UNCLASSIFIED ">
            <a:extLst>
              <a:ext uri="{FF2B5EF4-FFF2-40B4-BE49-F238E27FC236}">
                <a16:creationId xmlns:a16="http://schemas.microsoft.com/office/drawing/2014/main" id="{433AC584-92E2-41AF-A461-8FBB3DEC9D10}"/>
              </a:ext>
            </a:extLst>
          </p:cNvPr>
          <p:cNvSpPr txBox="1"/>
          <p:nvPr userDrawn="1"/>
        </p:nvSpPr>
        <p:spPr>
          <a:xfrm>
            <a:off x="0" y="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  <p:sp>
        <p:nvSpPr>
          <p:cNvPr id="7" name="fcSlideMaster.ChartsFooter" descr="NATO UNCLASSIFIED ">
            <a:extLst>
              <a:ext uri="{FF2B5EF4-FFF2-40B4-BE49-F238E27FC236}">
                <a16:creationId xmlns:a16="http://schemas.microsoft.com/office/drawing/2014/main" id="{9DDE6ADB-0AEE-43A3-B67E-EC4E39CC06FA}"/>
              </a:ext>
            </a:extLst>
          </p:cNvPr>
          <p:cNvSpPr txBox="1"/>
          <p:nvPr userDrawn="1"/>
        </p:nvSpPr>
        <p:spPr>
          <a:xfrm>
            <a:off x="0" y="648462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</p:spTree>
    <p:extLst>
      <p:ext uri="{BB962C8B-B14F-4D97-AF65-F5344CB8AC3E}">
        <p14:creationId xmlns:p14="http://schemas.microsoft.com/office/powerpoint/2010/main" val="12948032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87943CF0-B941-060C-4A7B-5E17E212E981}"/>
              </a:ext>
            </a:extLst>
          </p:cNvPr>
          <p:cNvSpPr/>
          <p:nvPr userDrawn="1"/>
        </p:nvSpPr>
        <p:spPr>
          <a:xfrm flipH="1">
            <a:off x="3560064" y="1667246"/>
            <a:ext cx="8636590" cy="5219329"/>
          </a:xfrm>
          <a:custGeom>
            <a:avLst/>
            <a:gdLst>
              <a:gd name="connsiteX0" fmla="*/ 0 w 5757863"/>
              <a:gd name="connsiteY0" fmla="*/ 0 h 2771775"/>
              <a:gd name="connsiteX1" fmla="*/ 4129088 w 5757863"/>
              <a:gd name="connsiteY1" fmla="*/ 1042988 h 2771775"/>
              <a:gd name="connsiteX2" fmla="*/ 5757863 w 5757863"/>
              <a:gd name="connsiteY2" fmla="*/ 2771775 h 2771775"/>
              <a:gd name="connsiteX3" fmla="*/ 0 w 5757863"/>
              <a:gd name="connsiteY3" fmla="*/ 2771775 h 2771775"/>
              <a:gd name="connsiteX4" fmla="*/ 0 w 5757863"/>
              <a:gd name="connsiteY4" fmla="*/ 14288 h 2771775"/>
              <a:gd name="connsiteX5" fmla="*/ 0 w 5757863"/>
              <a:gd name="connsiteY5" fmla="*/ 0 h 277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57863" h="2771775">
                <a:moveTo>
                  <a:pt x="0" y="0"/>
                </a:moveTo>
                <a:lnTo>
                  <a:pt x="4129088" y="1042988"/>
                </a:lnTo>
                <a:lnTo>
                  <a:pt x="5757863" y="2771775"/>
                </a:lnTo>
                <a:lnTo>
                  <a:pt x="0" y="2771775"/>
                </a:lnTo>
                <a:lnTo>
                  <a:pt x="0" y="1428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BE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C3BF465-11FF-D337-6C91-0454197D1B05}"/>
              </a:ext>
            </a:extLst>
          </p:cNvPr>
          <p:cNvSpPr/>
          <p:nvPr userDrawn="1"/>
        </p:nvSpPr>
        <p:spPr>
          <a:xfrm>
            <a:off x="530452" y="1376363"/>
            <a:ext cx="10821761" cy="4643442"/>
          </a:xfrm>
          <a:prstGeom prst="roundRect">
            <a:avLst>
              <a:gd name="adj" fmla="val 0"/>
            </a:avLst>
          </a:prstGeom>
          <a:solidFill>
            <a:schemeClr val="bg1"/>
          </a:solidFill>
          <a:effectLst>
            <a:outerShdw blurRad="406400" dist="50800" dir="5400000" algn="ctr" rotWithShape="0">
              <a:schemeClr val="accent3">
                <a:lumMod val="50000"/>
                <a:alpha val="20000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itchFamily="2" charset="2"/>
              <a:buChar char="§"/>
            </a:pPr>
            <a:endParaRPr lang="en-BE" sz="2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AD090D88-AF15-46E3-3D26-56AB234ADAF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926AA44-5699-6B4E-B486-2C82C27E63B4}" type="datetime4">
              <a:rPr lang="en-US" smtClean="0"/>
              <a:t>August 11, 2025</a:t>
            </a:fld>
            <a:endParaRPr lang="en-BE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1509D71-F620-D93D-5C7D-FA3376733BA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1530E0B-A8DB-8943-8393-D1A64F82FA35}" type="slidenum">
              <a:rPr lang="en-BE" smtClean="0"/>
              <a:pPr/>
              <a:t>‹nr.›</a:t>
            </a:fld>
            <a:endParaRPr lang="en-BE" dirty="0"/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032914A9-AC91-4A69-B6D3-E6EAF6461E94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712788" y="1508927"/>
            <a:ext cx="10461625" cy="4382286"/>
          </a:xfr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icon to add table</a:t>
            </a:r>
            <a:endParaRPr lang="en-B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A387F3-86D3-0B21-5A10-378AFDDF7B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525" y="334726"/>
            <a:ext cx="1121350" cy="878732"/>
          </a:xfrm>
          <a:prstGeom prst="rect">
            <a:avLst/>
          </a:prstGeom>
        </p:spPr>
      </p:pic>
      <p:sp>
        <p:nvSpPr>
          <p:cNvPr id="2" name="hcSlideMaster.Table CardHeader" descr="NATO UNCLASSIFIED ">
            <a:extLst>
              <a:ext uri="{FF2B5EF4-FFF2-40B4-BE49-F238E27FC236}">
                <a16:creationId xmlns:a16="http://schemas.microsoft.com/office/drawing/2014/main" id="{7484C365-658F-44F5-8A67-54795D26E625}"/>
              </a:ext>
            </a:extLst>
          </p:cNvPr>
          <p:cNvSpPr txBox="1"/>
          <p:nvPr userDrawn="1"/>
        </p:nvSpPr>
        <p:spPr>
          <a:xfrm>
            <a:off x="0" y="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  <p:sp>
        <p:nvSpPr>
          <p:cNvPr id="5" name="fcSlideMaster.Table CardFooter" descr="NATO UNCLASSIFIED ">
            <a:extLst>
              <a:ext uri="{FF2B5EF4-FFF2-40B4-BE49-F238E27FC236}">
                <a16:creationId xmlns:a16="http://schemas.microsoft.com/office/drawing/2014/main" id="{01A69C2C-0858-481E-AE24-2F742CC5BB5D}"/>
              </a:ext>
            </a:extLst>
          </p:cNvPr>
          <p:cNvSpPr txBox="1"/>
          <p:nvPr userDrawn="1"/>
        </p:nvSpPr>
        <p:spPr>
          <a:xfrm>
            <a:off x="0" y="648462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</p:spTree>
    <p:extLst>
      <p:ext uri="{BB962C8B-B14F-4D97-AF65-F5344CB8AC3E}">
        <p14:creationId xmlns:p14="http://schemas.microsoft.com/office/powerpoint/2010/main" val="6026177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7EAE7421-2B1C-8CB3-7540-9A5C834DEB81}"/>
              </a:ext>
            </a:extLst>
          </p:cNvPr>
          <p:cNvSpPr/>
          <p:nvPr userDrawn="1"/>
        </p:nvSpPr>
        <p:spPr>
          <a:xfrm>
            <a:off x="8946219" y="1067264"/>
            <a:ext cx="3257579" cy="4136755"/>
          </a:xfrm>
          <a:custGeom>
            <a:avLst/>
            <a:gdLst>
              <a:gd name="connsiteX0" fmla="*/ 4957762 w 5029200"/>
              <a:gd name="connsiteY0" fmla="*/ 14287 h 6386512"/>
              <a:gd name="connsiteX1" fmla="*/ 2857500 w 5029200"/>
              <a:gd name="connsiteY1" fmla="*/ 500062 h 6386512"/>
              <a:gd name="connsiteX2" fmla="*/ 0 w 5029200"/>
              <a:gd name="connsiteY2" fmla="*/ 6386512 h 6386512"/>
              <a:gd name="connsiteX3" fmla="*/ 5029200 w 5029200"/>
              <a:gd name="connsiteY3" fmla="*/ 6386512 h 6386512"/>
              <a:gd name="connsiteX4" fmla="*/ 5029200 w 5029200"/>
              <a:gd name="connsiteY4" fmla="*/ 0 h 6386512"/>
              <a:gd name="connsiteX5" fmla="*/ 5014913 w 5029200"/>
              <a:gd name="connsiteY5" fmla="*/ 14287 h 6386512"/>
              <a:gd name="connsiteX6" fmla="*/ 4957762 w 5029200"/>
              <a:gd name="connsiteY6" fmla="*/ 14287 h 6386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29200" h="6386512">
                <a:moveTo>
                  <a:pt x="4957762" y="14287"/>
                </a:moveTo>
                <a:lnTo>
                  <a:pt x="2857500" y="500062"/>
                </a:lnTo>
                <a:lnTo>
                  <a:pt x="0" y="6386512"/>
                </a:lnTo>
                <a:lnTo>
                  <a:pt x="5029200" y="6386512"/>
                </a:lnTo>
                <a:lnTo>
                  <a:pt x="5029200" y="0"/>
                </a:lnTo>
                <a:lnTo>
                  <a:pt x="5014913" y="14287"/>
                </a:lnTo>
                <a:lnTo>
                  <a:pt x="4957762" y="14287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BE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A8840E9-DE8F-6781-8472-DFEC94815130}"/>
              </a:ext>
            </a:extLst>
          </p:cNvPr>
          <p:cNvSpPr/>
          <p:nvPr userDrawn="1"/>
        </p:nvSpPr>
        <p:spPr>
          <a:xfrm>
            <a:off x="4804476" y="2050181"/>
            <a:ext cx="6547737" cy="4050128"/>
          </a:xfrm>
          <a:prstGeom prst="roundRect">
            <a:avLst>
              <a:gd name="adj" fmla="val 0"/>
            </a:avLst>
          </a:prstGeom>
          <a:solidFill>
            <a:schemeClr val="bg1"/>
          </a:solidFill>
          <a:effectLst>
            <a:outerShdw blurRad="406400" dist="50800" dir="5400000" algn="ctr" rotWithShape="0">
              <a:schemeClr val="accent3">
                <a:lumMod val="50000"/>
                <a:alpha val="20000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itchFamily="2" charset="2"/>
              <a:buChar char="§"/>
            </a:pPr>
            <a:endParaRPr lang="en-BE" sz="2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B11BCC45-747B-5552-69EC-E070D857CD0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4972050" y="2195700"/>
            <a:ext cx="6200775" cy="3752713"/>
          </a:xfrm>
        </p:spPr>
        <p:txBody>
          <a:bodyPr>
            <a:normAutofit/>
          </a:bodyPr>
          <a:lstStyle>
            <a:lvl1pPr marL="0" indent="0">
              <a:buClr>
                <a:schemeClr val="accent5"/>
              </a:buClr>
              <a:buNone/>
              <a:defRPr sz="1400"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icon to add chart</a:t>
            </a:r>
            <a:endParaRPr lang="en-BE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456E7C88-BBE9-00B5-C785-ACDBE26A236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6FEEA7A-B029-9845-BF7D-12B3F99637CC}" type="datetime4">
              <a:rPr lang="en-US" smtClean="0"/>
              <a:t>August 11, 2025</a:t>
            </a:fld>
            <a:endParaRPr lang="en-BE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2274D5F-CAAC-BAB4-6CB6-6A7B124AD15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1530E0B-A8DB-8943-8393-D1A64F82FA35}" type="slidenum">
              <a:rPr lang="en-BE" smtClean="0"/>
              <a:pPr/>
              <a:t>‹nr.›</a:t>
            </a:fld>
            <a:endParaRPr lang="en-BE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63876E5C-9941-A23F-D218-D6AABB2785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3312" y="1963554"/>
            <a:ext cx="4101776" cy="413675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E53049-5F84-6DD9-474A-BFB9D07EA3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525" y="334726"/>
            <a:ext cx="1121350" cy="87873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700A5BE-F424-5039-A142-ED3E2301D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1299410"/>
            <a:ext cx="10837862" cy="664144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4" name="hcSlideMaster.Chart with CaptionHeader" descr="NATO UNCLASSIFIED ">
            <a:extLst>
              <a:ext uri="{FF2B5EF4-FFF2-40B4-BE49-F238E27FC236}">
                <a16:creationId xmlns:a16="http://schemas.microsoft.com/office/drawing/2014/main" id="{03216D88-77B6-4633-BCB7-513373B0A6FD}"/>
              </a:ext>
            </a:extLst>
          </p:cNvPr>
          <p:cNvSpPr txBox="1"/>
          <p:nvPr userDrawn="1"/>
        </p:nvSpPr>
        <p:spPr>
          <a:xfrm>
            <a:off x="0" y="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  <p:sp>
        <p:nvSpPr>
          <p:cNvPr id="5" name="fcSlideMaster.Chart with CaptionFooter" descr="NATO UNCLASSIFIED ">
            <a:extLst>
              <a:ext uri="{FF2B5EF4-FFF2-40B4-BE49-F238E27FC236}">
                <a16:creationId xmlns:a16="http://schemas.microsoft.com/office/drawing/2014/main" id="{90F51C35-58CC-4D00-9F0B-40F23D0E4993}"/>
              </a:ext>
            </a:extLst>
          </p:cNvPr>
          <p:cNvSpPr txBox="1"/>
          <p:nvPr userDrawn="1"/>
        </p:nvSpPr>
        <p:spPr>
          <a:xfrm>
            <a:off x="0" y="648462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</p:spTree>
    <p:extLst>
      <p:ext uri="{BB962C8B-B14F-4D97-AF65-F5344CB8AC3E}">
        <p14:creationId xmlns:p14="http://schemas.microsoft.com/office/powerpoint/2010/main" val="41123040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caption -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>
            <a:extLst>
              <a:ext uri="{FF2B5EF4-FFF2-40B4-BE49-F238E27FC236}">
                <a16:creationId xmlns:a16="http://schemas.microsoft.com/office/drawing/2014/main" id="{40BCFAA5-33EE-F301-3EBF-3DF304D9046C}"/>
              </a:ext>
            </a:extLst>
          </p:cNvPr>
          <p:cNvSpPr/>
          <p:nvPr userDrawn="1"/>
        </p:nvSpPr>
        <p:spPr>
          <a:xfrm>
            <a:off x="6200775" y="-14288"/>
            <a:ext cx="6057900" cy="4300538"/>
          </a:xfrm>
          <a:custGeom>
            <a:avLst/>
            <a:gdLst>
              <a:gd name="connsiteX0" fmla="*/ 0 w 6000750"/>
              <a:gd name="connsiteY0" fmla="*/ 28576 h 4300538"/>
              <a:gd name="connsiteX1" fmla="*/ 1071563 w 6000750"/>
              <a:gd name="connsiteY1" fmla="*/ 1414463 h 4300538"/>
              <a:gd name="connsiteX2" fmla="*/ 6000750 w 6000750"/>
              <a:gd name="connsiteY2" fmla="*/ 4300538 h 4300538"/>
              <a:gd name="connsiteX3" fmla="*/ 5972175 w 6000750"/>
              <a:gd name="connsiteY3" fmla="*/ 0 h 4300538"/>
              <a:gd name="connsiteX4" fmla="*/ 0 w 6000750"/>
              <a:gd name="connsiteY4" fmla="*/ 28576 h 4300538"/>
              <a:gd name="connsiteX0" fmla="*/ 0 w 6057900"/>
              <a:gd name="connsiteY0" fmla="*/ 14288 h 4300538"/>
              <a:gd name="connsiteX1" fmla="*/ 1128713 w 6057900"/>
              <a:gd name="connsiteY1" fmla="*/ 1414463 h 4300538"/>
              <a:gd name="connsiteX2" fmla="*/ 6057900 w 6057900"/>
              <a:gd name="connsiteY2" fmla="*/ 4300538 h 4300538"/>
              <a:gd name="connsiteX3" fmla="*/ 6029325 w 6057900"/>
              <a:gd name="connsiteY3" fmla="*/ 0 h 4300538"/>
              <a:gd name="connsiteX4" fmla="*/ 0 w 6057900"/>
              <a:gd name="connsiteY4" fmla="*/ 14288 h 4300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900" h="4300538">
                <a:moveTo>
                  <a:pt x="0" y="14288"/>
                </a:moveTo>
                <a:lnTo>
                  <a:pt x="1128713" y="1414463"/>
                </a:lnTo>
                <a:lnTo>
                  <a:pt x="6057900" y="4300538"/>
                </a:lnTo>
                <a:lnTo>
                  <a:pt x="6029325" y="0"/>
                </a:lnTo>
                <a:lnTo>
                  <a:pt x="0" y="14288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BE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44BC08C-43BE-3493-8581-A2A160406B17}"/>
              </a:ext>
            </a:extLst>
          </p:cNvPr>
          <p:cNvSpPr/>
          <p:nvPr userDrawn="1"/>
        </p:nvSpPr>
        <p:spPr>
          <a:xfrm>
            <a:off x="4859984" y="981075"/>
            <a:ext cx="6492230" cy="5040313"/>
          </a:xfrm>
          <a:prstGeom prst="roundRect">
            <a:avLst>
              <a:gd name="adj" fmla="val 0"/>
            </a:avLst>
          </a:prstGeom>
          <a:solidFill>
            <a:schemeClr val="bg1"/>
          </a:solidFill>
          <a:effectLst>
            <a:outerShdw blurRad="406400" dist="50800" dir="5400000" algn="ctr" rotWithShape="0">
              <a:schemeClr val="accent3">
                <a:lumMod val="50000"/>
                <a:alpha val="20000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itchFamily="2" charset="2"/>
              <a:buChar char="§"/>
            </a:pPr>
            <a:endParaRPr lang="en-BE" sz="2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B11BCC45-747B-5552-69EC-E070D857CD0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053263" y="1164657"/>
            <a:ext cx="6133850" cy="4712268"/>
          </a:xfrm>
        </p:spPr>
        <p:txBody>
          <a:bodyPr>
            <a:normAutofit/>
          </a:bodyPr>
          <a:lstStyle>
            <a:lvl1pPr marL="0" indent="0">
              <a:buClr>
                <a:schemeClr val="accent5"/>
              </a:buClr>
              <a:buNone/>
              <a:defRPr sz="1400"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icon to add chart</a:t>
            </a:r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9FADC7-C77E-7039-10FE-1CC0A407B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225" y="1299410"/>
            <a:ext cx="3932237" cy="757989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B3F42422-FD17-F852-D9A5-C093DF0080F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2E8DDA7-06A6-DC43-8691-3D091931AD15}" type="datetime4">
              <a:rPr lang="en-US" smtClean="0"/>
              <a:t>August 11, 2025</a:t>
            </a:fld>
            <a:endParaRPr lang="en-BE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1C31AF4-E95B-1788-41C6-439EBA7D9A8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1530E0B-A8DB-8943-8393-D1A64F82FA35}" type="slidenum">
              <a:rPr lang="en-BE" smtClean="0"/>
              <a:pPr/>
              <a:t>‹nr.›</a:t>
            </a:fld>
            <a:endParaRPr lang="en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B25461-B9B1-53CF-403E-D144EFB9B6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3312" y="2057399"/>
            <a:ext cx="3939150" cy="3963989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8740BC-CF0A-892C-EFE9-D18A79A6FD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525" y="334726"/>
            <a:ext cx="1121350" cy="878732"/>
          </a:xfrm>
          <a:prstGeom prst="rect">
            <a:avLst/>
          </a:prstGeom>
        </p:spPr>
      </p:pic>
      <p:sp>
        <p:nvSpPr>
          <p:cNvPr id="6" name="hcSlideMaster.Chart with caption - largeHeader" descr="NATO UNCLASSIFIED ">
            <a:extLst>
              <a:ext uri="{FF2B5EF4-FFF2-40B4-BE49-F238E27FC236}">
                <a16:creationId xmlns:a16="http://schemas.microsoft.com/office/drawing/2014/main" id="{CF398653-4D4B-4401-B7EF-60977F1AD37B}"/>
              </a:ext>
            </a:extLst>
          </p:cNvPr>
          <p:cNvSpPr txBox="1"/>
          <p:nvPr userDrawn="1"/>
        </p:nvSpPr>
        <p:spPr>
          <a:xfrm>
            <a:off x="0" y="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  <p:sp>
        <p:nvSpPr>
          <p:cNvPr id="7" name="fcSlideMaster.Chart with caption - largeFooter" descr="NATO UNCLASSIFIED ">
            <a:extLst>
              <a:ext uri="{FF2B5EF4-FFF2-40B4-BE49-F238E27FC236}">
                <a16:creationId xmlns:a16="http://schemas.microsoft.com/office/drawing/2014/main" id="{6415F07F-4C38-4DE8-B408-9EDEB7B693C2}"/>
              </a:ext>
            </a:extLst>
          </p:cNvPr>
          <p:cNvSpPr txBox="1"/>
          <p:nvPr userDrawn="1"/>
        </p:nvSpPr>
        <p:spPr>
          <a:xfrm>
            <a:off x="0" y="648462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</p:spTree>
    <p:extLst>
      <p:ext uri="{BB962C8B-B14F-4D97-AF65-F5344CB8AC3E}">
        <p14:creationId xmlns:p14="http://schemas.microsoft.com/office/powerpoint/2010/main" val="2910308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Light -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7">
            <a:extLst>
              <a:ext uri="{FF2B5EF4-FFF2-40B4-BE49-F238E27FC236}">
                <a16:creationId xmlns:a16="http://schemas.microsoft.com/office/drawing/2014/main" id="{51B4757E-0335-6D75-E341-B6A294BFA683}"/>
              </a:ext>
            </a:extLst>
          </p:cNvPr>
          <p:cNvSpPr/>
          <p:nvPr userDrawn="1"/>
        </p:nvSpPr>
        <p:spPr>
          <a:xfrm>
            <a:off x="6932309" y="134335"/>
            <a:ext cx="5274395" cy="6726341"/>
          </a:xfrm>
          <a:custGeom>
            <a:avLst/>
            <a:gdLst>
              <a:gd name="connsiteX0" fmla="*/ 2766349 w 2777924"/>
              <a:gd name="connsiteY0" fmla="*/ 0 h 3565003"/>
              <a:gd name="connsiteX1" fmla="*/ 949124 w 2777924"/>
              <a:gd name="connsiteY1" fmla="*/ 856527 h 3565003"/>
              <a:gd name="connsiteX2" fmla="*/ 0 w 2777924"/>
              <a:gd name="connsiteY2" fmla="*/ 3565003 h 3565003"/>
              <a:gd name="connsiteX3" fmla="*/ 2777924 w 2777924"/>
              <a:gd name="connsiteY3" fmla="*/ 3565003 h 3565003"/>
              <a:gd name="connsiteX4" fmla="*/ 2766349 w 2777924"/>
              <a:gd name="connsiteY4" fmla="*/ 0 h 3565003"/>
              <a:gd name="connsiteX0" fmla="*/ 2785044 w 2785690"/>
              <a:gd name="connsiteY0" fmla="*/ 0 h 3552540"/>
              <a:gd name="connsiteX1" fmla="*/ 949124 w 2785690"/>
              <a:gd name="connsiteY1" fmla="*/ 844064 h 3552540"/>
              <a:gd name="connsiteX2" fmla="*/ 0 w 2785690"/>
              <a:gd name="connsiteY2" fmla="*/ 3552540 h 3552540"/>
              <a:gd name="connsiteX3" fmla="*/ 2777924 w 2785690"/>
              <a:gd name="connsiteY3" fmla="*/ 3552540 h 3552540"/>
              <a:gd name="connsiteX4" fmla="*/ 2785044 w 2785690"/>
              <a:gd name="connsiteY4" fmla="*/ 0 h 3552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5690" h="3552540">
                <a:moveTo>
                  <a:pt x="2785044" y="0"/>
                </a:moveTo>
                <a:lnTo>
                  <a:pt x="949124" y="844064"/>
                </a:lnTo>
                <a:lnTo>
                  <a:pt x="0" y="3552540"/>
                </a:lnTo>
                <a:lnTo>
                  <a:pt x="2777924" y="3552540"/>
                </a:lnTo>
                <a:cubicBezTo>
                  <a:pt x="2774066" y="2364206"/>
                  <a:pt x="2788902" y="1188334"/>
                  <a:pt x="2785044" y="0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BE"/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B81CFF1C-31BD-345B-A194-BBC2A123252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1530E0B-A8DB-8943-8393-D1A64F82FA35}" type="slidenum">
              <a:rPr lang="en-BE" smtClean="0"/>
              <a:pPr/>
              <a:t>‹nr.›</a:t>
            </a:fld>
            <a:endParaRPr lang="en-BE" dirty="0"/>
          </a:p>
        </p:txBody>
      </p:sp>
      <p:sp>
        <p:nvSpPr>
          <p:cNvPr id="24" name="Date Placeholder 23">
            <a:extLst>
              <a:ext uri="{FF2B5EF4-FFF2-40B4-BE49-F238E27FC236}">
                <a16:creationId xmlns:a16="http://schemas.microsoft.com/office/drawing/2014/main" id="{3FAF0165-805E-1714-04AB-80889E17C64D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4D90EB2-9785-514C-8B6D-C036A1E73A58}" type="datetime4">
              <a:rPr lang="en-US" smtClean="0"/>
              <a:t>August 11, 2025</a:t>
            </a:fld>
            <a:endParaRPr lang="en-BE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F2A6BEF-5F95-8D5B-C9A1-2F8740A630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938" y="2587271"/>
            <a:ext cx="6489296" cy="1736133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BE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7CBCDBE-28FC-9C7A-CA44-D715F57C5012}"/>
              </a:ext>
            </a:extLst>
          </p:cNvPr>
          <p:cNvSpPr/>
          <p:nvPr userDrawn="1"/>
        </p:nvSpPr>
        <p:spPr>
          <a:xfrm>
            <a:off x="515937" y="4526966"/>
            <a:ext cx="46800" cy="79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chemeClr val="accent1"/>
              </a:solidFill>
            </a:endParaRP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02B452CE-B190-9792-0A90-05C3422F17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63761" y="4582042"/>
            <a:ext cx="5259600" cy="251059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/>
              <a:t>+</a:t>
            </a:r>
            <a:endParaRPr lang="en-BE" dirty="0"/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3C954DC7-0CCB-B806-230A-8EF56394FD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8835" y="4567307"/>
            <a:ext cx="867600" cy="266400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BE" dirty="0"/>
              <a:t>PHONE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F7AE2315-84B3-0984-34A9-EA364C47286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63761" y="5019997"/>
            <a:ext cx="5259690" cy="251059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/>
              <a:t>@</a:t>
            </a:r>
            <a:endParaRPr lang="en-BE" dirty="0"/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2B0E69F6-9EE0-DE24-52C0-5B505150C84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8835" y="5005262"/>
            <a:ext cx="866374" cy="265794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BE" dirty="0"/>
              <a:t>E-MAIL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B4016B-16BD-1B66-9345-954109088B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525" y="355986"/>
            <a:ext cx="1398725" cy="1096094"/>
          </a:xfrm>
          <a:prstGeom prst="rect">
            <a:avLst/>
          </a:prstGeom>
        </p:spPr>
      </p:pic>
      <p:sp>
        <p:nvSpPr>
          <p:cNvPr id="3" name="hcSlideMaster.End Slide - Light - ImageHeader" descr="NATO UNCLASSIFIED ">
            <a:extLst>
              <a:ext uri="{FF2B5EF4-FFF2-40B4-BE49-F238E27FC236}">
                <a16:creationId xmlns:a16="http://schemas.microsoft.com/office/drawing/2014/main" id="{EA6AE6C8-D5A9-47AE-8F1D-95BFCB73BFBF}"/>
              </a:ext>
            </a:extLst>
          </p:cNvPr>
          <p:cNvSpPr txBox="1"/>
          <p:nvPr userDrawn="1"/>
        </p:nvSpPr>
        <p:spPr>
          <a:xfrm>
            <a:off x="0" y="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  <p:sp>
        <p:nvSpPr>
          <p:cNvPr id="4" name="fcSlideMaster.End Slide - Light - ImageFooter" descr="NATO UNCLASSIFIED ">
            <a:extLst>
              <a:ext uri="{FF2B5EF4-FFF2-40B4-BE49-F238E27FC236}">
                <a16:creationId xmlns:a16="http://schemas.microsoft.com/office/drawing/2014/main" id="{593AB161-4238-49ED-95C0-4F4ED1326823}"/>
              </a:ext>
            </a:extLst>
          </p:cNvPr>
          <p:cNvSpPr txBox="1"/>
          <p:nvPr userDrawn="1"/>
        </p:nvSpPr>
        <p:spPr>
          <a:xfrm>
            <a:off x="0" y="648462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</p:spTree>
    <p:extLst>
      <p:ext uri="{BB962C8B-B14F-4D97-AF65-F5344CB8AC3E}">
        <p14:creationId xmlns:p14="http://schemas.microsoft.com/office/powerpoint/2010/main" val="2290975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3DC25081-E340-C6F0-7110-74A593362B1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901685" y="54864"/>
            <a:ext cx="5320795" cy="6839404"/>
          </a:xfrm>
          <a:custGeom>
            <a:avLst/>
            <a:gdLst>
              <a:gd name="connsiteX0" fmla="*/ 0 w 6096000"/>
              <a:gd name="connsiteY0" fmla="*/ 0 h 6026138"/>
              <a:gd name="connsiteX1" fmla="*/ 6096000 w 6096000"/>
              <a:gd name="connsiteY1" fmla="*/ 0 h 6026138"/>
              <a:gd name="connsiteX2" fmla="*/ 6096000 w 6096000"/>
              <a:gd name="connsiteY2" fmla="*/ 6026138 h 6026138"/>
              <a:gd name="connsiteX3" fmla="*/ 0 w 6096000"/>
              <a:gd name="connsiteY3" fmla="*/ 6026138 h 6026138"/>
              <a:gd name="connsiteX4" fmla="*/ 0 w 6096000"/>
              <a:gd name="connsiteY4" fmla="*/ 0 h 6026138"/>
              <a:gd name="connsiteX0" fmla="*/ 0 w 6096000"/>
              <a:gd name="connsiteY0" fmla="*/ 0 h 6026138"/>
              <a:gd name="connsiteX1" fmla="*/ 6096000 w 6096000"/>
              <a:gd name="connsiteY1" fmla="*/ 0 h 6026138"/>
              <a:gd name="connsiteX2" fmla="*/ 6096000 w 6096000"/>
              <a:gd name="connsiteY2" fmla="*/ 6026138 h 6026138"/>
              <a:gd name="connsiteX3" fmla="*/ 1352550 w 6096000"/>
              <a:gd name="connsiteY3" fmla="*/ 3378188 h 6026138"/>
              <a:gd name="connsiteX4" fmla="*/ 0 w 6096000"/>
              <a:gd name="connsiteY4" fmla="*/ 0 h 6026138"/>
              <a:gd name="connsiteX0" fmla="*/ 0 w 6096000"/>
              <a:gd name="connsiteY0" fmla="*/ 0 h 6026138"/>
              <a:gd name="connsiteX1" fmla="*/ 6096000 w 6096000"/>
              <a:gd name="connsiteY1" fmla="*/ 0 h 6026138"/>
              <a:gd name="connsiteX2" fmla="*/ 6096000 w 6096000"/>
              <a:gd name="connsiteY2" fmla="*/ 6026138 h 6026138"/>
              <a:gd name="connsiteX3" fmla="*/ 1433573 w 6096000"/>
              <a:gd name="connsiteY3" fmla="*/ 4431484 h 6026138"/>
              <a:gd name="connsiteX4" fmla="*/ 0 w 6096000"/>
              <a:gd name="connsiteY4" fmla="*/ 0 h 6026138"/>
              <a:gd name="connsiteX0" fmla="*/ 2163067 w 4662427"/>
              <a:gd name="connsiteY0" fmla="*/ 969264 h 6026138"/>
              <a:gd name="connsiteX1" fmla="*/ 4662427 w 4662427"/>
              <a:gd name="connsiteY1" fmla="*/ 0 h 6026138"/>
              <a:gd name="connsiteX2" fmla="*/ 4662427 w 4662427"/>
              <a:gd name="connsiteY2" fmla="*/ 6026138 h 6026138"/>
              <a:gd name="connsiteX3" fmla="*/ 0 w 4662427"/>
              <a:gd name="connsiteY3" fmla="*/ 4431484 h 6026138"/>
              <a:gd name="connsiteX4" fmla="*/ 2163067 w 4662427"/>
              <a:gd name="connsiteY4" fmla="*/ 969264 h 6026138"/>
              <a:gd name="connsiteX0" fmla="*/ 1181611 w 4662427"/>
              <a:gd name="connsiteY0" fmla="*/ 1725168 h 6026138"/>
              <a:gd name="connsiteX1" fmla="*/ 4662427 w 4662427"/>
              <a:gd name="connsiteY1" fmla="*/ 0 h 6026138"/>
              <a:gd name="connsiteX2" fmla="*/ 4662427 w 4662427"/>
              <a:gd name="connsiteY2" fmla="*/ 6026138 h 6026138"/>
              <a:gd name="connsiteX3" fmla="*/ 0 w 4662427"/>
              <a:gd name="connsiteY3" fmla="*/ 4431484 h 6026138"/>
              <a:gd name="connsiteX4" fmla="*/ 1181611 w 4662427"/>
              <a:gd name="connsiteY4" fmla="*/ 1725168 h 6026138"/>
              <a:gd name="connsiteX0" fmla="*/ 1181611 w 4766059"/>
              <a:gd name="connsiteY0" fmla="*/ 0 h 4300970"/>
              <a:gd name="connsiteX1" fmla="*/ 4766059 w 4766059"/>
              <a:gd name="connsiteY1" fmla="*/ 603504 h 4300970"/>
              <a:gd name="connsiteX2" fmla="*/ 4662427 w 4766059"/>
              <a:gd name="connsiteY2" fmla="*/ 4300970 h 4300970"/>
              <a:gd name="connsiteX3" fmla="*/ 0 w 4766059"/>
              <a:gd name="connsiteY3" fmla="*/ 2706316 h 4300970"/>
              <a:gd name="connsiteX4" fmla="*/ 1181611 w 4766059"/>
              <a:gd name="connsiteY4" fmla="*/ 0 h 4300970"/>
              <a:gd name="connsiteX0" fmla="*/ 1181611 w 4686811"/>
              <a:gd name="connsiteY0" fmla="*/ 1670304 h 5971274"/>
              <a:gd name="connsiteX1" fmla="*/ 4686811 w 4686811"/>
              <a:gd name="connsiteY1" fmla="*/ 0 h 5971274"/>
              <a:gd name="connsiteX2" fmla="*/ 4662427 w 4686811"/>
              <a:gd name="connsiteY2" fmla="*/ 5971274 h 5971274"/>
              <a:gd name="connsiteX3" fmla="*/ 0 w 4686811"/>
              <a:gd name="connsiteY3" fmla="*/ 4376620 h 5971274"/>
              <a:gd name="connsiteX4" fmla="*/ 1181611 w 4686811"/>
              <a:gd name="connsiteY4" fmla="*/ 1670304 h 5971274"/>
              <a:gd name="connsiteX0" fmla="*/ 1809499 w 5314699"/>
              <a:gd name="connsiteY0" fmla="*/ 1670304 h 6839404"/>
              <a:gd name="connsiteX1" fmla="*/ 5314699 w 5314699"/>
              <a:gd name="connsiteY1" fmla="*/ 0 h 6839404"/>
              <a:gd name="connsiteX2" fmla="*/ 5290315 w 5314699"/>
              <a:gd name="connsiteY2" fmla="*/ 5971274 h 6839404"/>
              <a:gd name="connsiteX3" fmla="*/ 0 w 5314699"/>
              <a:gd name="connsiteY3" fmla="*/ 6839404 h 6839404"/>
              <a:gd name="connsiteX4" fmla="*/ 1809499 w 5314699"/>
              <a:gd name="connsiteY4" fmla="*/ 1670304 h 6839404"/>
              <a:gd name="connsiteX0" fmla="*/ 1809499 w 5320795"/>
              <a:gd name="connsiteY0" fmla="*/ 1670304 h 6839404"/>
              <a:gd name="connsiteX1" fmla="*/ 5314699 w 5320795"/>
              <a:gd name="connsiteY1" fmla="*/ 0 h 6839404"/>
              <a:gd name="connsiteX2" fmla="*/ 5320795 w 5320795"/>
              <a:gd name="connsiteY2" fmla="*/ 6830810 h 6839404"/>
              <a:gd name="connsiteX3" fmla="*/ 0 w 5320795"/>
              <a:gd name="connsiteY3" fmla="*/ 6839404 h 6839404"/>
              <a:gd name="connsiteX4" fmla="*/ 1809499 w 5320795"/>
              <a:gd name="connsiteY4" fmla="*/ 1670304 h 6839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20795" h="6839404">
                <a:moveTo>
                  <a:pt x="1809499" y="1670304"/>
                </a:moveTo>
                <a:lnTo>
                  <a:pt x="5314699" y="0"/>
                </a:lnTo>
                <a:lnTo>
                  <a:pt x="5320795" y="6830810"/>
                </a:lnTo>
                <a:lnTo>
                  <a:pt x="0" y="6839404"/>
                </a:lnTo>
                <a:lnTo>
                  <a:pt x="1809499" y="1670304"/>
                </a:ln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BE" dirty="0"/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B81CFF1C-31BD-345B-A194-BBC2A123252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1530E0B-A8DB-8943-8393-D1A64F82FA35}" type="slidenum">
              <a:rPr lang="en-BE" smtClean="0"/>
              <a:pPr/>
              <a:t>‹nr.›</a:t>
            </a:fld>
            <a:endParaRPr lang="en-BE" dirty="0"/>
          </a:p>
        </p:txBody>
      </p:sp>
      <p:sp>
        <p:nvSpPr>
          <p:cNvPr id="24" name="Date Placeholder 23">
            <a:extLst>
              <a:ext uri="{FF2B5EF4-FFF2-40B4-BE49-F238E27FC236}">
                <a16:creationId xmlns:a16="http://schemas.microsoft.com/office/drawing/2014/main" id="{3FAF0165-805E-1714-04AB-80889E17C64D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D3589545-8E7B-CA4E-BFB9-D47547556A1F}" type="datetime4">
              <a:rPr lang="en-US" smtClean="0"/>
              <a:t>August 11, 2025</a:t>
            </a:fld>
            <a:endParaRPr lang="en-BE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F2A6BEF-5F95-8D5B-C9A1-2F8740A630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938" y="2587271"/>
            <a:ext cx="6489296" cy="1736133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BE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7CBCDBE-28FC-9C7A-CA44-D715F57C5012}"/>
              </a:ext>
            </a:extLst>
          </p:cNvPr>
          <p:cNvSpPr/>
          <p:nvPr userDrawn="1"/>
        </p:nvSpPr>
        <p:spPr>
          <a:xfrm>
            <a:off x="515937" y="4526966"/>
            <a:ext cx="46800" cy="79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02B452CE-B190-9792-0A90-05C3422F17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63761" y="4582042"/>
            <a:ext cx="5259600" cy="251059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/>
              <a:t>+</a:t>
            </a:r>
            <a:endParaRPr lang="en-BE" dirty="0"/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3C954DC7-0CCB-B806-230A-8EF56394FD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8835" y="4567307"/>
            <a:ext cx="867600" cy="266400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BE" dirty="0"/>
              <a:t>PHONE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F7AE2315-84B3-0984-34A9-EA364C47286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63761" y="5019997"/>
            <a:ext cx="5259690" cy="251059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/>
              <a:t>@</a:t>
            </a:r>
            <a:endParaRPr lang="en-BE" dirty="0"/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2B0E69F6-9EE0-DE24-52C0-5B505150C84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8835" y="5005262"/>
            <a:ext cx="866374" cy="265794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BE" dirty="0"/>
              <a:t>E-MAIL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C6F9F0-4A9E-A807-E6CF-6407A5C7AE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525" y="355986"/>
            <a:ext cx="1398725" cy="1096094"/>
          </a:xfrm>
          <a:prstGeom prst="rect">
            <a:avLst/>
          </a:prstGeom>
        </p:spPr>
      </p:pic>
      <p:sp>
        <p:nvSpPr>
          <p:cNvPr id="4" name="hcSlideMaster.End Slide - LightHeader" descr="NATO UNCLASSIFIED ">
            <a:extLst>
              <a:ext uri="{FF2B5EF4-FFF2-40B4-BE49-F238E27FC236}">
                <a16:creationId xmlns:a16="http://schemas.microsoft.com/office/drawing/2014/main" id="{FD6EFB1E-85BB-4ADB-A015-706BF366E1BE}"/>
              </a:ext>
            </a:extLst>
          </p:cNvPr>
          <p:cNvSpPr txBox="1"/>
          <p:nvPr userDrawn="1"/>
        </p:nvSpPr>
        <p:spPr>
          <a:xfrm>
            <a:off x="0" y="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  <p:sp>
        <p:nvSpPr>
          <p:cNvPr id="5" name="fcSlideMaster.End Slide - LightFooter" descr="NATO UNCLASSIFIED ">
            <a:extLst>
              <a:ext uri="{FF2B5EF4-FFF2-40B4-BE49-F238E27FC236}">
                <a16:creationId xmlns:a16="http://schemas.microsoft.com/office/drawing/2014/main" id="{6928910D-9E03-42BF-98A4-8775A5C422B8}"/>
              </a:ext>
            </a:extLst>
          </p:cNvPr>
          <p:cNvSpPr txBox="1"/>
          <p:nvPr userDrawn="1"/>
        </p:nvSpPr>
        <p:spPr>
          <a:xfrm>
            <a:off x="0" y="648462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</p:spTree>
    <p:extLst>
      <p:ext uri="{BB962C8B-B14F-4D97-AF65-F5344CB8AC3E}">
        <p14:creationId xmlns:p14="http://schemas.microsoft.com/office/powerpoint/2010/main" val="11620209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Dark 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2846B50C-3EAD-6857-DCE7-ACBEA8B062E0}"/>
              </a:ext>
            </a:extLst>
          </p:cNvPr>
          <p:cNvSpPr/>
          <p:nvPr userDrawn="1"/>
        </p:nvSpPr>
        <p:spPr>
          <a:xfrm>
            <a:off x="7650332" y="983848"/>
            <a:ext cx="4560959" cy="5853232"/>
          </a:xfrm>
          <a:custGeom>
            <a:avLst/>
            <a:gdLst>
              <a:gd name="connsiteX0" fmla="*/ 2766349 w 2777924"/>
              <a:gd name="connsiteY0" fmla="*/ 0 h 3565003"/>
              <a:gd name="connsiteX1" fmla="*/ 949124 w 2777924"/>
              <a:gd name="connsiteY1" fmla="*/ 856527 h 3565003"/>
              <a:gd name="connsiteX2" fmla="*/ 0 w 2777924"/>
              <a:gd name="connsiteY2" fmla="*/ 3565003 h 3565003"/>
              <a:gd name="connsiteX3" fmla="*/ 2777924 w 2777924"/>
              <a:gd name="connsiteY3" fmla="*/ 3565003 h 3565003"/>
              <a:gd name="connsiteX4" fmla="*/ 2766349 w 2777924"/>
              <a:gd name="connsiteY4" fmla="*/ 0 h 356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7924" h="3565003">
                <a:moveTo>
                  <a:pt x="2766349" y="0"/>
                </a:moveTo>
                <a:lnTo>
                  <a:pt x="949124" y="856527"/>
                </a:lnTo>
                <a:lnTo>
                  <a:pt x="0" y="3565003"/>
                </a:lnTo>
                <a:lnTo>
                  <a:pt x="2777924" y="3565003"/>
                </a:lnTo>
                <a:cubicBezTo>
                  <a:pt x="2774066" y="2376669"/>
                  <a:pt x="2770207" y="1188334"/>
                  <a:pt x="2766349" y="0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36000"/>
                </a:schemeClr>
              </a:gs>
              <a:gs pos="99000">
                <a:schemeClr val="bg2">
                  <a:alpha val="0"/>
                </a:schemeClr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BE"/>
          </a:p>
        </p:txBody>
      </p:sp>
      <p:sp>
        <p:nvSpPr>
          <p:cNvPr id="3" name="Date Placeholder 9">
            <a:extLst>
              <a:ext uri="{FF2B5EF4-FFF2-40B4-BE49-F238E27FC236}">
                <a16:creationId xmlns:a16="http://schemas.microsoft.com/office/drawing/2014/main" id="{69537521-134C-D359-9B8B-B1A03135B9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9346" y="6308724"/>
            <a:ext cx="1471289" cy="288925"/>
          </a:xfrm>
        </p:spPr>
        <p:txBody>
          <a:bodyPr/>
          <a:lstStyle/>
          <a:p>
            <a:fld id="{CDABDEA5-6649-184A-BF31-98125043BB8F}" type="datetime4">
              <a:rPr lang="en-US" smtClean="0"/>
              <a:t>August 11, 2025</a:t>
            </a:fld>
            <a:endParaRPr lang="en-BE" dirty="0"/>
          </a:p>
        </p:txBody>
      </p:sp>
      <p:sp>
        <p:nvSpPr>
          <p:cNvPr id="9" name="Slide Number Placeholder 11">
            <a:extLst>
              <a:ext uri="{FF2B5EF4-FFF2-40B4-BE49-F238E27FC236}">
                <a16:creationId xmlns:a16="http://schemas.microsoft.com/office/drawing/2014/main" id="{D82C5817-2FAE-1A6C-A2E0-DE84AFF25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2188" y="6308725"/>
            <a:ext cx="419811" cy="288925"/>
          </a:xfrm>
        </p:spPr>
        <p:txBody>
          <a:bodyPr/>
          <a:lstStyle/>
          <a:p>
            <a:fld id="{41530E0B-A8DB-8943-8393-D1A64F82FA35}" type="slidenum">
              <a:rPr lang="en-BE" smtClean="0"/>
              <a:pPr/>
              <a:t>‹nr.›</a:t>
            </a:fld>
            <a:endParaRPr lang="en-BE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BD179EC-BC50-E4B7-D5D6-0ADFC7FCFB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938" y="2587271"/>
            <a:ext cx="6489296" cy="1736133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BE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4E5C35C-A596-17DC-4906-7F9E46A64CB0}"/>
              </a:ext>
            </a:extLst>
          </p:cNvPr>
          <p:cNvSpPr/>
          <p:nvPr userDrawn="1"/>
        </p:nvSpPr>
        <p:spPr>
          <a:xfrm>
            <a:off x="515937" y="4526966"/>
            <a:ext cx="46800" cy="79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chemeClr val="accent3"/>
              </a:solidFill>
            </a:endParaRP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D1A863EE-C50B-37AD-3AA8-B0D3E73D77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44466" y="4569850"/>
            <a:ext cx="5259600" cy="251059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lang="en-BE" sz="1200" kern="1200" dirty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en-GB" dirty="0"/>
              <a:t>+</a:t>
            </a:r>
            <a:endParaRPr lang="en-BE" dirty="0"/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3173D29A-DB40-439F-D8BE-BD8DFBC231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8835" y="4567307"/>
            <a:ext cx="867600" cy="265794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lang="en-BE" sz="1000" b="0" i="0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BE" dirty="0"/>
              <a:t>PHONE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90AA776A-F23B-DBF0-916D-6D8BB79AB82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44466" y="5007805"/>
            <a:ext cx="5259600" cy="251059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lang="en-BE" sz="1200" kern="1200" dirty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en-GB" dirty="0"/>
              <a:t>@</a:t>
            </a:r>
            <a:endParaRPr lang="en-BE" dirty="0"/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4FB9340C-BBC1-FE6A-CC6A-AD39456169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8835" y="5005262"/>
            <a:ext cx="867600" cy="265794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lang="en-BE" sz="1000" b="0" i="0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BE" dirty="0"/>
              <a:t>E-MAIL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E7C8D4-9FDF-1C3C-7605-716610CC61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525" y="355986"/>
            <a:ext cx="1398725" cy="1096094"/>
          </a:xfrm>
          <a:prstGeom prst="rect">
            <a:avLst/>
          </a:prstGeom>
        </p:spPr>
      </p:pic>
      <p:sp>
        <p:nvSpPr>
          <p:cNvPr id="2" name="hcSlideMaster.End Slide - Dark Header" descr="NATO UNCLASSIFIED ">
            <a:extLst>
              <a:ext uri="{FF2B5EF4-FFF2-40B4-BE49-F238E27FC236}">
                <a16:creationId xmlns:a16="http://schemas.microsoft.com/office/drawing/2014/main" id="{C59D1A90-84A7-4CB6-A528-C80725FE1E57}"/>
              </a:ext>
            </a:extLst>
          </p:cNvPr>
          <p:cNvSpPr txBox="1"/>
          <p:nvPr userDrawn="1"/>
        </p:nvSpPr>
        <p:spPr>
          <a:xfrm>
            <a:off x="0" y="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  <p:sp>
        <p:nvSpPr>
          <p:cNvPr id="5" name="fcSlideMaster.End Slide - Dark Footer" descr="NATO UNCLASSIFIED ">
            <a:extLst>
              <a:ext uri="{FF2B5EF4-FFF2-40B4-BE49-F238E27FC236}">
                <a16:creationId xmlns:a16="http://schemas.microsoft.com/office/drawing/2014/main" id="{D54DC732-FFFA-49D2-8CF7-2DD7D5009D53}"/>
              </a:ext>
            </a:extLst>
          </p:cNvPr>
          <p:cNvSpPr txBox="1"/>
          <p:nvPr userDrawn="1"/>
        </p:nvSpPr>
        <p:spPr>
          <a:xfrm>
            <a:off x="0" y="648462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</p:spTree>
    <p:extLst>
      <p:ext uri="{BB962C8B-B14F-4D97-AF65-F5344CB8AC3E}">
        <p14:creationId xmlns:p14="http://schemas.microsoft.com/office/powerpoint/2010/main" val="32758895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Dark - Image 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9">
            <a:extLst>
              <a:ext uri="{FF2B5EF4-FFF2-40B4-BE49-F238E27FC236}">
                <a16:creationId xmlns:a16="http://schemas.microsoft.com/office/drawing/2014/main" id="{69537521-134C-D359-9B8B-B1A03135B9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9346" y="6308724"/>
            <a:ext cx="1471289" cy="288925"/>
          </a:xfrm>
        </p:spPr>
        <p:txBody>
          <a:bodyPr/>
          <a:lstStyle/>
          <a:p>
            <a:fld id="{A550D4CD-8B55-A74C-BE44-5F93389340DF}" type="datetime4">
              <a:rPr lang="en-US" smtClean="0"/>
              <a:t>August 11, 2025</a:t>
            </a:fld>
            <a:endParaRPr lang="en-BE" dirty="0"/>
          </a:p>
        </p:txBody>
      </p:sp>
      <p:sp>
        <p:nvSpPr>
          <p:cNvPr id="9" name="Slide Number Placeholder 11">
            <a:extLst>
              <a:ext uri="{FF2B5EF4-FFF2-40B4-BE49-F238E27FC236}">
                <a16:creationId xmlns:a16="http://schemas.microsoft.com/office/drawing/2014/main" id="{D82C5817-2FAE-1A6C-A2E0-DE84AFF25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2188" y="6308725"/>
            <a:ext cx="419811" cy="288925"/>
          </a:xfrm>
        </p:spPr>
        <p:txBody>
          <a:bodyPr/>
          <a:lstStyle/>
          <a:p>
            <a:fld id="{41530E0B-A8DB-8943-8393-D1A64F82FA35}" type="slidenum">
              <a:rPr lang="en-BE" smtClean="0"/>
              <a:pPr/>
              <a:t>‹nr.›</a:t>
            </a:fld>
            <a:endParaRPr lang="en-BE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BD179EC-BC50-E4B7-D5D6-0ADFC7FCFB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938" y="2587271"/>
            <a:ext cx="6489296" cy="1736133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BE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4E5C35C-A596-17DC-4906-7F9E46A64CB0}"/>
              </a:ext>
            </a:extLst>
          </p:cNvPr>
          <p:cNvSpPr/>
          <p:nvPr userDrawn="1"/>
        </p:nvSpPr>
        <p:spPr>
          <a:xfrm>
            <a:off x="515937" y="4526966"/>
            <a:ext cx="46800" cy="79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D1A863EE-C50B-37AD-3AA8-B0D3E73D77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44466" y="4569850"/>
            <a:ext cx="5259600" cy="251059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lang="en-BE" sz="1200" kern="1200" dirty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en-GB" dirty="0"/>
              <a:t>+</a:t>
            </a:r>
            <a:endParaRPr lang="en-BE" dirty="0"/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3173D29A-DB40-439F-D8BE-BD8DFBC231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8835" y="4567307"/>
            <a:ext cx="867600" cy="265794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lang="en-BE" sz="1000" b="0" i="0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BE" dirty="0"/>
              <a:t>PHONE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90AA776A-F23B-DBF0-916D-6D8BB79AB82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44466" y="5007805"/>
            <a:ext cx="5259600" cy="251059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lang="en-BE" sz="1200" kern="1200" dirty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en-GB" dirty="0"/>
              <a:t>@</a:t>
            </a:r>
            <a:endParaRPr lang="en-BE" dirty="0"/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4FB9340C-BBC1-FE6A-CC6A-AD39456169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8835" y="5005262"/>
            <a:ext cx="867600" cy="265794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lang="en-BE" sz="1000" b="0" i="0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BE" dirty="0"/>
              <a:t>E-MAIL</a:t>
            </a: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CCFC3427-18AD-7EB4-A4CB-85DDDB890DF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871205" y="28036"/>
            <a:ext cx="5320795" cy="6839404"/>
          </a:xfrm>
          <a:custGeom>
            <a:avLst/>
            <a:gdLst>
              <a:gd name="connsiteX0" fmla="*/ 0 w 6096000"/>
              <a:gd name="connsiteY0" fmla="*/ 0 h 6026138"/>
              <a:gd name="connsiteX1" fmla="*/ 6096000 w 6096000"/>
              <a:gd name="connsiteY1" fmla="*/ 0 h 6026138"/>
              <a:gd name="connsiteX2" fmla="*/ 6096000 w 6096000"/>
              <a:gd name="connsiteY2" fmla="*/ 6026138 h 6026138"/>
              <a:gd name="connsiteX3" fmla="*/ 0 w 6096000"/>
              <a:gd name="connsiteY3" fmla="*/ 6026138 h 6026138"/>
              <a:gd name="connsiteX4" fmla="*/ 0 w 6096000"/>
              <a:gd name="connsiteY4" fmla="*/ 0 h 6026138"/>
              <a:gd name="connsiteX0" fmla="*/ 0 w 6096000"/>
              <a:gd name="connsiteY0" fmla="*/ 0 h 6026138"/>
              <a:gd name="connsiteX1" fmla="*/ 6096000 w 6096000"/>
              <a:gd name="connsiteY1" fmla="*/ 0 h 6026138"/>
              <a:gd name="connsiteX2" fmla="*/ 6096000 w 6096000"/>
              <a:gd name="connsiteY2" fmla="*/ 6026138 h 6026138"/>
              <a:gd name="connsiteX3" fmla="*/ 1352550 w 6096000"/>
              <a:gd name="connsiteY3" fmla="*/ 3378188 h 6026138"/>
              <a:gd name="connsiteX4" fmla="*/ 0 w 6096000"/>
              <a:gd name="connsiteY4" fmla="*/ 0 h 6026138"/>
              <a:gd name="connsiteX0" fmla="*/ 0 w 6096000"/>
              <a:gd name="connsiteY0" fmla="*/ 0 h 6026138"/>
              <a:gd name="connsiteX1" fmla="*/ 6096000 w 6096000"/>
              <a:gd name="connsiteY1" fmla="*/ 0 h 6026138"/>
              <a:gd name="connsiteX2" fmla="*/ 6096000 w 6096000"/>
              <a:gd name="connsiteY2" fmla="*/ 6026138 h 6026138"/>
              <a:gd name="connsiteX3" fmla="*/ 1433573 w 6096000"/>
              <a:gd name="connsiteY3" fmla="*/ 4431484 h 6026138"/>
              <a:gd name="connsiteX4" fmla="*/ 0 w 6096000"/>
              <a:gd name="connsiteY4" fmla="*/ 0 h 6026138"/>
              <a:gd name="connsiteX0" fmla="*/ 2163067 w 4662427"/>
              <a:gd name="connsiteY0" fmla="*/ 969264 h 6026138"/>
              <a:gd name="connsiteX1" fmla="*/ 4662427 w 4662427"/>
              <a:gd name="connsiteY1" fmla="*/ 0 h 6026138"/>
              <a:gd name="connsiteX2" fmla="*/ 4662427 w 4662427"/>
              <a:gd name="connsiteY2" fmla="*/ 6026138 h 6026138"/>
              <a:gd name="connsiteX3" fmla="*/ 0 w 4662427"/>
              <a:gd name="connsiteY3" fmla="*/ 4431484 h 6026138"/>
              <a:gd name="connsiteX4" fmla="*/ 2163067 w 4662427"/>
              <a:gd name="connsiteY4" fmla="*/ 969264 h 6026138"/>
              <a:gd name="connsiteX0" fmla="*/ 1181611 w 4662427"/>
              <a:gd name="connsiteY0" fmla="*/ 1725168 h 6026138"/>
              <a:gd name="connsiteX1" fmla="*/ 4662427 w 4662427"/>
              <a:gd name="connsiteY1" fmla="*/ 0 h 6026138"/>
              <a:gd name="connsiteX2" fmla="*/ 4662427 w 4662427"/>
              <a:gd name="connsiteY2" fmla="*/ 6026138 h 6026138"/>
              <a:gd name="connsiteX3" fmla="*/ 0 w 4662427"/>
              <a:gd name="connsiteY3" fmla="*/ 4431484 h 6026138"/>
              <a:gd name="connsiteX4" fmla="*/ 1181611 w 4662427"/>
              <a:gd name="connsiteY4" fmla="*/ 1725168 h 6026138"/>
              <a:gd name="connsiteX0" fmla="*/ 1181611 w 4766059"/>
              <a:gd name="connsiteY0" fmla="*/ 0 h 4300970"/>
              <a:gd name="connsiteX1" fmla="*/ 4766059 w 4766059"/>
              <a:gd name="connsiteY1" fmla="*/ 603504 h 4300970"/>
              <a:gd name="connsiteX2" fmla="*/ 4662427 w 4766059"/>
              <a:gd name="connsiteY2" fmla="*/ 4300970 h 4300970"/>
              <a:gd name="connsiteX3" fmla="*/ 0 w 4766059"/>
              <a:gd name="connsiteY3" fmla="*/ 2706316 h 4300970"/>
              <a:gd name="connsiteX4" fmla="*/ 1181611 w 4766059"/>
              <a:gd name="connsiteY4" fmla="*/ 0 h 4300970"/>
              <a:gd name="connsiteX0" fmla="*/ 1181611 w 4686811"/>
              <a:gd name="connsiteY0" fmla="*/ 1670304 h 5971274"/>
              <a:gd name="connsiteX1" fmla="*/ 4686811 w 4686811"/>
              <a:gd name="connsiteY1" fmla="*/ 0 h 5971274"/>
              <a:gd name="connsiteX2" fmla="*/ 4662427 w 4686811"/>
              <a:gd name="connsiteY2" fmla="*/ 5971274 h 5971274"/>
              <a:gd name="connsiteX3" fmla="*/ 0 w 4686811"/>
              <a:gd name="connsiteY3" fmla="*/ 4376620 h 5971274"/>
              <a:gd name="connsiteX4" fmla="*/ 1181611 w 4686811"/>
              <a:gd name="connsiteY4" fmla="*/ 1670304 h 5971274"/>
              <a:gd name="connsiteX0" fmla="*/ 1809499 w 5314699"/>
              <a:gd name="connsiteY0" fmla="*/ 1670304 h 6839404"/>
              <a:gd name="connsiteX1" fmla="*/ 5314699 w 5314699"/>
              <a:gd name="connsiteY1" fmla="*/ 0 h 6839404"/>
              <a:gd name="connsiteX2" fmla="*/ 5290315 w 5314699"/>
              <a:gd name="connsiteY2" fmla="*/ 5971274 h 6839404"/>
              <a:gd name="connsiteX3" fmla="*/ 0 w 5314699"/>
              <a:gd name="connsiteY3" fmla="*/ 6839404 h 6839404"/>
              <a:gd name="connsiteX4" fmla="*/ 1809499 w 5314699"/>
              <a:gd name="connsiteY4" fmla="*/ 1670304 h 6839404"/>
              <a:gd name="connsiteX0" fmla="*/ 1809499 w 5320795"/>
              <a:gd name="connsiteY0" fmla="*/ 1670304 h 6839404"/>
              <a:gd name="connsiteX1" fmla="*/ 5314699 w 5320795"/>
              <a:gd name="connsiteY1" fmla="*/ 0 h 6839404"/>
              <a:gd name="connsiteX2" fmla="*/ 5320795 w 5320795"/>
              <a:gd name="connsiteY2" fmla="*/ 6830810 h 6839404"/>
              <a:gd name="connsiteX3" fmla="*/ 0 w 5320795"/>
              <a:gd name="connsiteY3" fmla="*/ 6839404 h 6839404"/>
              <a:gd name="connsiteX4" fmla="*/ 1809499 w 5320795"/>
              <a:gd name="connsiteY4" fmla="*/ 1670304 h 6839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20795" h="6839404">
                <a:moveTo>
                  <a:pt x="1809499" y="1670304"/>
                </a:moveTo>
                <a:lnTo>
                  <a:pt x="5314699" y="0"/>
                </a:lnTo>
                <a:lnTo>
                  <a:pt x="5320795" y="6830810"/>
                </a:lnTo>
                <a:lnTo>
                  <a:pt x="0" y="6839404"/>
                </a:lnTo>
                <a:lnTo>
                  <a:pt x="1809499" y="1670304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B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6DC004-2B9A-AAF7-A028-E9C94EA75A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525" y="355986"/>
            <a:ext cx="1398725" cy="1096094"/>
          </a:xfrm>
          <a:prstGeom prst="rect">
            <a:avLst/>
          </a:prstGeom>
        </p:spPr>
      </p:pic>
      <p:sp>
        <p:nvSpPr>
          <p:cNvPr id="4" name="hcSlideMaster.End Slide - Dark - Image Header" descr="NATO UNCLASSIFIED ">
            <a:extLst>
              <a:ext uri="{FF2B5EF4-FFF2-40B4-BE49-F238E27FC236}">
                <a16:creationId xmlns:a16="http://schemas.microsoft.com/office/drawing/2014/main" id="{3D6DD5DA-339A-41E7-AB56-AF44E05664D1}"/>
              </a:ext>
            </a:extLst>
          </p:cNvPr>
          <p:cNvSpPr txBox="1"/>
          <p:nvPr userDrawn="1"/>
        </p:nvSpPr>
        <p:spPr>
          <a:xfrm>
            <a:off x="0" y="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  <p:sp>
        <p:nvSpPr>
          <p:cNvPr id="6" name="fcSlideMaster.End Slide - Dark - Image Footer" descr="NATO UNCLASSIFIED ">
            <a:extLst>
              <a:ext uri="{FF2B5EF4-FFF2-40B4-BE49-F238E27FC236}">
                <a16:creationId xmlns:a16="http://schemas.microsoft.com/office/drawing/2014/main" id="{B2E3E036-AF76-4799-964F-333E9BEF7007}"/>
              </a:ext>
            </a:extLst>
          </p:cNvPr>
          <p:cNvSpPr txBox="1"/>
          <p:nvPr userDrawn="1"/>
        </p:nvSpPr>
        <p:spPr>
          <a:xfrm>
            <a:off x="0" y="648462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</p:spTree>
    <p:extLst>
      <p:ext uri="{BB962C8B-B14F-4D97-AF65-F5344CB8AC3E}">
        <p14:creationId xmlns:p14="http://schemas.microsoft.com/office/powerpoint/2010/main" val="1223732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01 -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 39">
            <a:extLst>
              <a:ext uri="{FF2B5EF4-FFF2-40B4-BE49-F238E27FC236}">
                <a16:creationId xmlns:a16="http://schemas.microsoft.com/office/drawing/2014/main" id="{7124830A-3301-082A-F761-890A3211D17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31100" y="-18660"/>
            <a:ext cx="12256203" cy="6901961"/>
          </a:xfrm>
          <a:custGeom>
            <a:avLst/>
            <a:gdLst>
              <a:gd name="connsiteX0" fmla="*/ 0 w 12274657"/>
              <a:gd name="connsiteY0" fmla="*/ 0 h 4804474"/>
              <a:gd name="connsiteX1" fmla="*/ 8074617 w 12274657"/>
              <a:gd name="connsiteY1" fmla="*/ 821410 h 4804474"/>
              <a:gd name="connsiteX2" fmla="*/ 12274657 w 12274657"/>
              <a:gd name="connsiteY2" fmla="*/ 4742481 h 4804474"/>
              <a:gd name="connsiteX3" fmla="*/ 30996 w 12274657"/>
              <a:gd name="connsiteY3" fmla="*/ 4804474 h 4804474"/>
              <a:gd name="connsiteX4" fmla="*/ 0 w 12274657"/>
              <a:gd name="connsiteY4" fmla="*/ 0 h 4804474"/>
              <a:gd name="connsiteX0" fmla="*/ 1 w 12243661"/>
              <a:gd name="connsiteY0" fmla="*/ 0 h 4804474"/>
              <a:gd name="connsiteX1" fmla="*/ 8043621 w 12243661"/>
              <a:gd name="connsiteY1" fmla="*/ 821410 h 4804474"/>
              <a:gd name="connsiteX2" fmla="*/ 12243661 w 12243661"/>
              <a:gd name="connsiteY2" fmla="*/ 4742481 h 4804474"/>
              <a:gd name="connsiteX3" fmla="*/ 0 w 12243661"/>
              <a:gd name="connsiteY3" fmla="*/ 4804474 h 4804474"/>
              <a:gd name="connsiteX4" fmla="*/ 1 w 12243661"/>
              <a:gd name="connsiteY4" fmla="*/ 0 h 4804474"/>
              <a:gd name="connsiteX0" fmla="*/ 1491 w 12245151"/>
              <a:gd name="connsiteY0" fmla="*/ 0 h 4804474"/>
              <a:gd name="connsiteX1" fmla="*/ 8045111 w 12245151"/>
              <a:gd name="connsiteY1" fmla="*/ 821410 h 4804474"/>
              <a:gd name="connsiteX2" fmla="*/ 12245151 w 12245151"/>
              <a:gd name="connsiteY2" fmla="*/ 4742481 h 4804474"/>
              <a:gd name="connsiteX3" fmla="*/ 1490 w 12245151"/>
              <a:gd name="connsiteY3" fmla="*/ 4804474 h 4804474"/>
              <a:gd name="connsiteX4" fmla="*/ 1491 w 12245151"/>
              <a:gd name="connsiteY4" fmla="*/ 0 h 4804474"/>
              <a:gd name="connsiteX0" fmla="*/ 1491 w 12245151"/>
              <a:gd name="connsiteY0" fmla="*/ 0 h 4804474"/>
              <a:gd name="connsiteX1" fmla="*/ 10059891 w 12245151"/>
              <a:gd name="connsiteY1" fmla="*/ 1100865 h 4804474"/>
              <a:gd name="connsiteX2" fmla="*/ 12245151 w 12245151"/>
              <a:gd name="connsiteY2" fmla="*/ 4742481 h 4804474"/>
              <a:gd name="connsiteX3" fmla="*/ 1490 w 12245151"/>
              <a:gd name="connsiteY3" fmla="*/ 4804474 h 4804474"/>
              <a:gd name="connsiteX4" fmla="*/ 1491 w 12245151"/>
              <a:gd name="connsiteY4" fmla="*/ 0 h 4804474"/>
              <a:gd name="connsiteX0" fmla="*/ 1491 w 12245151"/>
              <a:gd name="connsiteY0" fmla="*/ 0 h 4804474"/>
              <a:gd name="connsiteX1" fmla="*/ 10230372 w 12245151"/>
              <a:gd name="connsiteY1" fmla="*/ 1079368 h 4804474"/>
              <a:gd name="connsiteX2" fmla="*/ 12245151 w 12245151"/>
              <a:gd name="connsiteY2" fmla="*/ 4742481 h 4804474"/>
              <a:gd name="connsiteX3" fmla="*/ 1490 w 12245151"/>
              <a:gd name="connsiteY3" fmla="*/ 4804474 h 4804474"/>
              <a:gd name="connsiteX4" fmla="*/ 1491 w 12245151"/>
              <a:gd name="connsiteY4" fmla="*/ 0 h 4804474"/>
              <a:gd name="connsiteX0" fmla="*/ 1491 w 12245151"/>
              <a:gd name="connsiteY0" fmla="*/ 0 h 4804474"/>
              <a:gd name="connsiteX1" fmla="*/ 11330752 w 12245151"/>
              <a:gd name="connsiteY1" fmla="*/ 670934 h 4804474"/>
              <a:gd name="connsiteX2" fmla="*/ 12245151 w 12245151"/>
              <a:gd name="connsiteY2" fmla="*/ 4742481 h 4804474"/>
              <a:gd name="connsiteX3" fmla="*/ 1490 w 12245151"/>
              <a:gd name="connsiteY3" fmla="*/ 4804474 h 4804474"/>
              <a:gd name="connsiteX4" fmla="*/ 1491 w 12245151"/>
              <a:gd name="connsiteY4" fmla="*/ 0 h 4804474"/>
              <a:gd name="connsiteX0" fmla="*/ 1491 w 12245151"/>
              <a:gd name="connsiteY0" fmla="*/ 0 h 4804474"/>
              <a:gd name="connsiteX1" fmla="*/ 9904908 w 12245151"/>
              <a:gd name="connsiteY1" fmla="*/ 649437 h 4804474"/>
              <a:gd name="connsiteX2" fmla="*/ 12245151 w 12245151"/>
              <a:gd name="connsiteY2" fmla="*/ 4742481 h 4804474"/>
              <a:gd name="connsiteX3" fmla="*/ 1490 w 12245151"/>
              <a:gd name="connsiteY3" fmla="*/ 4804474 h 4804474"/>
              <a:gd name="connsiteX4" fmla="*/ 1491 w 12245151"/>
              <a:gd name="connsiteY4" fmla="*/ 0 h 4804474"/>
              <a:gd name="connsiteX0" fmla="*/ 1491 w 12245151"/>
              <a:gd name="connsiteY0" fmla="*/ 0 h 4804474"/>
              <a:gd name="connsiteX1" fmla="*/ 9951403 w 12245151"/>
              <a:gd name="connsiteY1" fmla="*/ 552702 h 4804474"/>
              <a:gd name="connsiteX2" fmla="*/ 12245151 w 12245151"/>
              <a:gd name="connsiteY2" fmla="*/ 4742481 h 4804474"/>
              <a:gd name="connsiteX3" fmla="*/ 1490 w 12245151"/>
              <a:gd name="connsiteY3" fmla="*/ 4804474 h 4804474"/>
              <a:gd name="connsiteX4" fmla="*/ 1491 w 12245151"/>
              <a:gd name="connsiteY4" fmla="*/ 0 h 4804474"/>
              <a:gd name="connsiteX0" fmla="*/ 1491 w 12245151"/>
              <a:gd name="connsiteY0" fmla="*/ 0 h 4804474"/>
              <a:gd name="connsiteX1" fmla="*/ 9238481 w 12245151"/>
              <a:gd name="connsiteY1" fmla="*/ 1573787 h 4804474"/>
              <a:gd name="connsiteX2" fmla="*/ 12245151 w 12245151"/>
              <a:gd name="connsiteY2" fmla="*/ 4742481 h 4804474"/>
              <a:gd name="connsiteX3" fmla="*/ 1490 w 12245151"/>
              <a:gd name="connsiteY3" fmla="*/ 4804474 h 4804474"/>
              <a:gd name="connsiteX4" fmla="*/ 1491 w 12245151"/>
              <a:gd name="connsiteY4" fmla="*/ 0 h 4804474"/>
              <a:gd name="connsiteX0" fmla="*/ 1491 w 12245151"/>
              <a:gd name="connsiteY0" fmla="*/ 0 h 4428285"/>
              <a:gd name="connsiteX1" fmla="*/ 9238481 w 12245151"/>
              <a:gd name="connsiteY1" fmla="*/ 1197598 h 4428285"/>
              <a:gd name="connsiteX2" fmla="*/ 12245151 w 12245151"/>
              <a:gd name="connsiteY2" fmla="*/ 4366292 h 4428285"/>
              <a:gd name="connsiteX3" fmla="*/ 1490 w 12245151"/>
              <a:gd name="connsiteY3" fmla="*/ 4428285 h 4428285"/>
              <a:gd name="connsiteX4" fmla="*/ 1491 w 12245151"/>
              <a:gd name="connsiteY4" fmla="*/ 0 h 4428285"/>
              <a:gd name="connsiteX0" fmla="*/ 986 w 12251378"/>
              <a:gd name="connsiteY0" fmla="*/ 0 h 5287311"/>
              <a:gd name="connsiteX1" fmla="*/ 9244708 w 12251378"/>
              <a:gd name="connsiteY1" fmla="*/ 2056624 h 5287311"/>
              <a:gd name="connsiteX2" fmla="*/ 12251378 w 12251378"/>
              <a:gd name="connsiteY2" fmla="*/ 5225318 h 5287311"/>
              <a:gd name="connsiteX3" fmla="*/ 7717 w 12251378"/>
              <a:gd name="connsiteY3" fmla="*/ 5287311 h 5287311"/>
              <a:gd name="connsiteX4" fmla="*/ 986 w 12251378"/>
              <a:gd name="connsiteY4" fmla="*/ 0 h 5287311"/>
              <a:gd name="connsiteX0" fmla="*/ 986 w 12251378"/>
              <a:gd name="connsiteY0" fmla="*/ 0 h 5287311"/>
              <a:gd name="connsiteX1" fmla="*/ 10106385 w 12251378"/>
              <a:gd name="connsiteY1" fmla="*/ 1599099 h 5287311"/>
              <a:gd name="connsiteX2" fmla="*/ 12251378 w 12251378"/>
              <a:gd name="connsiteY2" fmla="*/ 5225318 h 5287311"/>
              <a:gd name="connsiteX3" fmla="*/ 7717 w 12251378"/>
              <a:gd name="connsiteY3" fmla="*/ 5287311 h 5287311"/>
              <a:gd name="connsiteX4" fmla="*/ 986 w 12251378"/>
              <a:gd name="connsiteY4" fmla="*/ 0 h 5287311"/>
              <a:gd name="connsiteX0" fmla="*/ 986 w 12251378"/>
              <a:gd name="connsiteY0" fmla="*/ 0 h 5287311"/>
              <a:gd name="connsiteX1" fmla="*/ 11149821 w 12251378"/>
              <a:gd name="connsiteY1" fmla="*/ 2135990 h 5287311"/>
              <a:gd name="connsiteX2" fmla="*/ 12251378 w 12251378"/>
              <a:gd name="connsiteY2" fmla="*/ 5225318 h 5287311"/>
              <a:gd name="connsiteX3" fmla="*/ 7717 w 12251378"/>
              <a:gd name="connsiteY3" fmla="*/ 5287311 h 5287311"/>
              <a:gd name="connsiteX4" fmla="*/ 986 w 12251378"/>
              <a:gd name="connsiteY4" fmla="*/ 0 h 5287311"/>
              <a:gd name="connsiteX0" fmla="*/ 986 w 12412942"/>
              <a:gd name="connsiteY0" fmla="*/ 0 h 5287311"/>
              <a:gd name="connsiteX1" fmla="*/ 11149821 w 12412942"/>
              <a:gd name="connsiteY1" fmla="*/ 2135990 h 5287311"/>
              <a:gd name="connsiteX2" fmla="*/ 12412942 w 12412942"/>
              <a:gd name="connsiteY2" fmla="*/ 5267336 h 5287311"/>
              <a:gd name="connsiteX3" fmla="*/ 7717 w 12412942"/>
              <a:gd name="connsiteY3" fmla="*/ 5287311 h 5287311"/>
              <a:gd name="connsiteX4" fmla="*/ 986 w 12412942"/>
              <a:gd name="connsiteY4" fmla="*/ 0 h 5287311"/>
              <a:gd name="connsiteX0" fmla="*/ 986 w 12976146"/>
              <a:gd name="connsiteY0" fmla="*/ 3793 h 5291104"/>
              <a:gd name="connsiteX1" fmla="*/ 12976146 w 12976146"/>
              <a:gd name="connsiteY1" fmla="*/ 0 h 5291104"/>
              <a:gd name="connsiteX2" fmla="*/ 12412942 w 12976146"/>
              <a:gd name="connsiteY2" fmla="*/ 5271129 h 5291104"/>
              <a:gd name="connsiteX3" fmla="*/ 7717 w 12976146"/>
              <a:gd name="connsiteY3" fmla="*/ 5291104 h 5291104"/>
              <a:gd name="connsiteX4" fmla="*/ 986 w 12976146"/>
              <a:gd name="connsiteY4" fmla="*/ 3793 h 5291104"/>
              <a:gd name="connsiteX0" fmla="*/ 986 w 12976146"/>
              <a:gd name="connsiteY0" fmla="*/ 3793 h 5291104"/>
              <a:gd name="connsiteX1" fmla="*/ 12976146 w 12976146"/>
              <a:gd name="connsiteY1" fmla="*/ 0 h 5291104"/>
              <a:gd name="connsiteX2" fmla="*/ 12730836 w 12976146"/>
              <a:gd name="connsiteY2" fmla="*/ 1138537 h 5291104"/>
              <a:gd name="connsiteX3" fmla="*/ 7717 w 12976146"/>
              <a:gd name="connsiteY3" fmla="*/ 5291104 h 5291104"/>
              <a:gd name="connsiteX4" fmla="*/ 986 w 12976146"/>
              <a:gd name="connsiteY4" fmla="*/ 3793 h 5291104"/>
              <a:gd name="connsiteX0" fmla="*/ 986 w 12976146"/>
              <a:gd name="connsiteY0" fmla="*/ 3793 h 2766592"/>
              <a:gd name="connsiteX1" fmla="*/ 12976146 w 12976146"/>
              <a:gd name="connsiteY1" fmla="*/ 0 h 2766592"/>
              <a:gd name="connsiteX2" fmla="*/ 12730836 w 12976146"/>
              <a:gd name="connsiteY2" fmla="*/ 1138537 h 2766592"/>
              <a:gd name="connsiteX3" fmla="*/ 7717 w 12976146"/>
              <a:gd name="connsiteY3" fmla="*/ 2766592 h 2766592"/>
              <a:gd name="connsiteX4" fmla="*/ 986 w 12976146"/>
              <a:gd name="connsiteY4" fmla="*/ 3793 h 2766592"/>
              <a:gd name="connsiteX0" fmla="*/ 752 w 12982145"/>
              <a:gd name="connsiteY0" fmla="*/ 0 h 2767122"/>
              <a:gd name="connsiteX1" fmla="*/ 12982145 w 12982145"/>
              <a:gd name="connsiteY1" fmla="*/ 530 h 2767122"/>
              <a:gd name="connsiteX2" fmla="*/ 12736835 w 12982145"/>
              <a:gd name="connsiteY2" fmla="*/ 1139067 h 2767122"/>
              <a:gd name="connsiteX3" fmla="*/ 13716 w 12982145"/>
              <a:gd name="connsiteY3" fmla="*/ 2767122 h 2767122"/>
              <a:gd name="connsiteX4" fmla="*/ 752 w 12982145"/>
              <a:gd name="connsiteY4" fmla="*/ 0 h 2767122"/>
              <a:gd name="connsiteX0" fmla="*/ 752 w 12982145"/>
              <a:gd name="connsiteY0" fmla="*/ 0 h 5267336"/>
              <a:gd name="connsiteX1" fmla="*/ 12982145 w 12982145"/>
              <a:gd name="connsiteY1" fmla="*/ 530 h 5267336"/>
              <a:gd name="connsiteX2" fmla="*/ 12948763 w 12982145"/>
              <a:gd name="connsiteY2" fmla="*/ 5267336 h 5267336"/>
              <a:gd name="connsiteX3" fmla="*/ 13716 w 12982145"/>
              <a:gd name="connsiteY3" fmla="*/ 2767122 h 5267336"/>
              <a:gd name="connsiteX4" fmla="*/ 752 w 12982145"/>
              <a:gd name="connsiteY4" fmla="*/ 0 h 5267336"/>
              <a:gd name="connsiteX0" fmla="*/ 11970 w 12993363"/>
              <a:gd name="connsiteY0" fmla="*/ 0 h 5267336"/>
              <a:gd name="connsiteX1" fmla="*/ 12993363 w 12993363"/>
              <a:gd name="connsiteY1" fmla="*/ 530 h 5267336"/>
              <a:gd name="connsiteX2" fmla="*/ 12959981 w 12993363"/>
              <a:gd name="connsiteY2" fmla="*/ 5267336 h 5267336"/>
              <a:gd name="connsiteX3" fmla="*/ 0 w 12993363"/>
              <a:gd name="connsiteY3" fmla="*/ 5252728 h 5267336"/>
              <a:gd name="connsiteX4" fmla="*/ 11970 w 12993363"/>
              <a:gd name="connsiteY4" fmla="*/ 0 h 5267336"/>
              <a:gd name="connsiteX0" fmla="*/ 11970 w 12959981"/>
              <a:gd name="connsiteY0" fmla="*/ 0 h 5267336"/>
              <a:gd name="connsiteX1" fmla="*/ 2920524 w 12959981"/>
              <a:gd name="connsiteY1" fmla="*/ 1565382 h 5267336"/>
              <a:gd name="connsiteX2" fmla="*/ 12959981 w 12959981"/>
              <a:gd name="connsiteY2" fmla="*/ 5267336 h 5267336"/>
              <a:gd name="connsiteX3" fmla="*/ 0 w 12959981"/>
              <a:gd name="connsiteY3" fmla="*/ 5252728 h 5267336"/>
              <a:gd name="connsiteX4" fmla="*/ 11970 w 12959981"/>
              <a:gd name="connsiteY4" fmla="*/ 0 h 5267336"/>
              <a:gd name="connsiteX0" fmla="*/ 5737 w 12959981"/>
              <a:gd name="connsiteY0" fmla="*/ 0 h 3741390"/>
              <a:gd name="connsiteX1" fmla="*/ 2920524 w 12959981"/>
              <a:gd name="connsiteY1" fmla="*/ 39436 h 3741390"/>
              <a:gd name="connsiteX2" fmla="*/ 12959981 w 12959981"/>
              <a:gd name="connsiteY2" fmla="*/ 3741390 h 3741390"/>
              <a:gd name="connsiteX3" fmla="*/ 0 w 12959981"/>
              <a:gd name="connsiteY3" fmla="*/ 3726782 h 3741390"/>
              <a:gd name="connsiteX4" fmla="*/ 5737 w 12959981"/>
              <a:gd name="connsiteY4" fmla="*/ 0 h 3741390"/>
              <a:gd name="connsiteX0" fmla="*/ 5737 w 12959981"/>
              <a:gd name="connsiteY0" fmla="*/ 993712 h 4735102"/>
              <a:gd name="connsiteX1" fmla="*/ 11235603 w 12959981"/>
              <a:gd name="connsiteY1" fmla="*/ 0 h 4735102"/>
              <a:gd name="connsiteX2" fmla="*/ 12959981 w 12959981"/>
              <a:gd name="connsiteY2" fmla="*/ 4735102 h 4735102"/>
              <a:gd name="connsiteX3" fmla="*/ 0 w 12959981"/>
              <a:gd name="connsiteY3" fmla="*/ 4720494 h 4735102"/>
              <a:gd name="connsiteX4" fmla="*/ 5737 w 12959981"/>
              <a:gd name="connsiteY4" fmla="*/ 993712 h 4735102"/>
              <a:gd name="connsiteX0" fmla="*/ 5737 w 12959981"/>
              <a:gd name="connsiteY0" fmla="*/ 0 h 3741390"/>
              <a:gd name="connsiteX1" fmla="*/ 10986276 w 12959981"/>
              <a:gd name="connsiteY1" fmla="*/ 994774 h 3741390"/>
              <a:gd name="connsiteX2" fmla="*/ 12959981 w 12959981"/>
              <a:gd name="connsiteY2" fmla="*/ 3741390 h 3741390"/>
              <a:gd name="connsiteX3" fmla="*/ 0 w 12959981"/>
              <a:gd name="connsiteY3" fmla="*/ 3726782 h 3741390"/>
              <a:gd name="connsiteX4" fmla="*/ 5737 w 12959981"/>
              <a:gd name="connsiteY4" fmla="*/ 0 h 3741390"/>
              <a:gd name="connsiteX0" fmla="*/ 1436 w 12961914"/>
              <a:gd name="connsiteY0" fmla="*/ 0 h 4813443"/>
              <a:gd name="connsiteX1" fmla="*/ 10988209 w 12961914"/>
              <a:gd name="connsiteY1" fmla="*/ 2066827 h 4813443"/>
              <a:gd name="connsiteX2" fmla="*/ 12961914 w 12961914"/>
              <a:gd name="connsiteY2" fmla="*/ 4813443 h 4813443"/>
              <a:gd name="connsiteX3" fmla="*/ 1933 w 12961914"/>
              <a:gd name="connsiteY3" fmla="*/ 4798835 h 4813443"/>
              <a:gd name="connsiteX4" fmla="*/ 1436 w 12961914"/>
              <a:gd name="connsiteY4" fmla="*/ 0 h 4813443"/>
              <a:gd name="connsiteX0" fmla="*/ 1436 w 12961914"/>
              <a:gd name="connsiteY0" fmla="*/ 0 h 4813443"/>
              <a:gd name="connsiteX1" fmla="*/ 11256236 w 12961914"/>
              <a:gd name="connsiteY1" fmla="*/ 1660485 h 4813443"/>
              <a:gd name="connsiteX2" fmla="*/ 12961914 w 12961914"/>
              <a:gd name="connsiteY2" fmla="*/ 4813443 h 4813443"/>
              <a:gd name="connsiteX3" fmla="*/ 1933 w 12961914"/>
              <a:gd name="connsiteY3" fmla="*/ 4798835 h 4813443"/>
              <a:gd name="connsiteX4" fmla="*/ 1436 w 12961914"/>
              <a:gd name="connsiteY4" fmla="*/ 0 h 4813443"/>
              <a:gd name="connsiteX0" fmla="*/ 1436 w 12961914"/>
              <a:gd name="connsiteY0" fmla="*/ 0 h 4813443"/>
              <a:gd name="connsiteX1" fmla="*/ 11345536 w 12961914"/>
              <a:gd name="connsiteY1" fmla="*/ 1298429 h 4813443"/>
              <a:gd name="connsiteX2" fmla="*/ 12961914 w 12961914"/>
              <a:gd name="connsiteY2" fmla="*/ 4813443 h 4813443"/>
              <a:gd name="connsiteX3" fmla="*/ 1933 w 12961914"/>
              <a:gd name="connsiteY3" fmla="*/ 4798835 h 4813443"/>
              <a:gd name="connsiteX4" fmla="*/ 1436 w 12961914"/>
              <a:gd name="connsiteY4" fmla="*/ 0 h 4813443"/>
              <a:gd name="connsiteX0" fmla="*/ 1436 w 12961914"/>
              <a:gd name="connsiteY0" fmla="*/ 0 h 4813443"/>
              <a:gd name="connsiteX1" fmla="*/ 12575129 w 12961914"/>
              <a:gd name="connsiteY1" fmla="*/ 302775 h 4813443"/>
              <a:gd name="connsiteX2" fmla="*/ 12961914 w 12961914"/>
              <a:gd name="connsiteY2" fmla="*/ 4813443 h 4813443"/>
              <a:gd name="connsiteX3" fmla="*/ 1933 w 12961914"/>
              <a:gd name="connsiteY3" fmla="*/ 4798835 h 4813443"/>
              <a:gd name="connsiteX4" fmla="*/ 1436 w 12961914"/>
              <a:gd name="connsiteY4" fmla="*/ 0 h 4813443"/>
              <a:gd name="connsiteX0" fmla="*/ 4739274 w 12959981"/>
              <a:gd name="connsiteY0" fmla="*/ 0 h 5270777"/>
              <a:gd name="connsiteX1" fmla="*/ 12573196 w 12959981"/>
              <a:gd name="connsiteY1" fmla="*/ 760109 h 5270777"/>
              <a:gd name="connsiteX2" fmla="*/ 12959981 w 12959981"/>
              <a:gd name="connsiteY2" fmla="*/ 5270777 h 5270777"/>
              <a:gd name="connsiteX3" fmla="*/ 0 w 12959981"/>
              <a:gd name="connsiteY3" fmla="*/ 5256169 h 5270777"/>
              <a:gd name="connsiteX4" fmla="*/ 4739274 w 12959981"/>
              <a:gd name="connsiteY4" fmla="*/ 0 h 5270777"/>
              <a:gd name="connsiteX0" fmla="*/ 4739274 w 12959981"/>
              <a:gd name="connsiteY0" fmla="*/ 0 h 5270777"/>
              <a:gd name="connsiteX1" fmla="*/ 12573196 w 12959981"/>
              <a:gd name="connsiteY1" fmla="*/ 760109 h 5270777"/>
              <a:gd name="connsiteX2" fmla="*/ 12959981 w 12959981"/>
              <a:gd name="connsiteY2" fmla="*/ 5270777 h 5270777"/>
              <a:gd name="connsiteX3" fmla="*/ 0 w 12959981"/>
              <a:gd name="connsiteY3" fmla="*/ 5256169 h 5270777"/>
              <a:gd name="connsiteX4" fmla="*/ 4739274 w 12959981"/>
              <a:gd name="connsiteY4" fmla="*/ 0 h 5270777"/>
              <a:gd name="connsiteX0" fmla="*/ 5596471 w 13817178"/>
              <a:gd name="connsiteY0" fmla="*/ 0 h 5270777"/>
              <a:gd name="connsiteX1" fmla="*/ 13430393 w 13817178"/>
              <a:gd name="connsiteY1" fmla="*/ 760109 h 5270777"/>
              <a:gd name="connsiteX2" fmla="*/ 13817178 w 13817178"/>
              <a:gd name="connsiteY2" fmla="*/ 5270777 h 5270777"/>
              <a:gd name="connsiteX3" fmla="*/ 857197 w 13817178"/>
              <a:gd name="connsiteY3" fmla="*/ 5256169 h 5270777"/>
              <a:gd name="connsiteX4" fmla="*/ 1547599 w 13817178"/>
              <a:gd name="connsiteY4" fmla="*/ 751903 h 5270777"/>
              <a:gd name="connsiteX5" fmla="*/ 5596471 w 13817178"/>
              <a:gd name="connsiteY5" fmla="*/ 0 h 5270777"/>
              <a:gd name="connsiteX0" fmla="*/ 5644974 w 13865681"/>
              <a:gd name="connsiteY0" fmla="*/ 0 h 5270777"/>
              <a:gd name="connsiteX1" fmla="*/ 13478896 w 13865681"/>
              <a:gd name="connsiteY1" fmla="*/ 760109 h 5270777"/>
              <a:gd name="connsiteX2" fmla="*/ 13865681 w 13865681"/>
              <a:gd name="connsiteY2" fmla="*/ 5270777 h 5270777"/>
              <a:gd name="connsiteX3" fmla="*/ 905700 w 13865681"/>
              <a:gd name="connsiteY3" fmla="*/ 5256169 h 5270777"/>
              <a:gd name="connsiteX4" fmla="*/ 1596102 w 13865681"/>
              <a:gd name="connsiteY4" fmla="*/ 751903 h 5270777"/>
              <a:gd name="connsiteX5" fmla="*/ 5644974 w 13865681"/>
              <a:gd name="connsiteY5" fmla="*/ 0 h 5270777"/>
              <a:gd name="connsiteX0" fmla="*/ 5857598 w 14078305"/>
              <a:gd name="connsiteY0" fmla="*/ 792 h 5271569"/>
              <a:gd name="connsiteX1" fmla="*/ 13691520 w 14078305"/>
              <a:gd name="connsiteY1" fmla="*/ 760901 h 5271569"/>
              <a:gd name="connsiteX2" fmla="*/ 14078305 w 14078305"/>
              <a:gd name="connsiteY2" fmla="*/ 5271569 h 5271569"/>
              <a:gd name="connsiteX3" fmla="*/ 1118324 w 14078305"/>
              <a:gd name="connsiteY3" fmla="*/ 5256961 h 5271569"/>
              <a:gd name="connsiteX4" fmla="*/ 1149278 w 14078305"/>
              <a:gd name="connsiteY4" fmla="*/ 0 h 5271569"/>
              <a:gd name="connsiteX5" fmla="*/ 5857598 w 14078305"/>
              <a:gd name="connsiteY5" fmla="*/ 792 h 5271569"/>
              <a:gd name="connsiteX0" fmla="*/ 6003162 w 14223869"/>
              <a:gd name="connsiteY0" fmla="*/ 792 h 5271569"/>
              <a:gd name="connsiteX1" fmla="*/ 13837084 w 14223869"/>
              <a:gd name="connsiteY1" fmla="*/ 760901 h 5271569"/>
              <a:gd name="connsiteX2" fmla="*/ 14223869 w 14223869"/>
              <a:gd name="connsiteY2" fmla="*/ 5271569 h 5271569"/>
              <a:gd name="connsiteX3" fmla="*/ 1263888 w 14223869"/>
              <a:gd name="connsiteY3" fmla="*/ 5256961 h 5271569"/>
              <a:gd name="connsiteX4" fmla="*/ 1294842 w 14223869"/>
              <a:gd name="connsiteY4" fmla="*/ 0 h 5271569"/>
              <a:gd name="connsiteX5" fmla="*/ 6003162 w 14223869"/>
              <a:gd name="connsiteY5" fmla="*/ 792 h 5271569"/>
              <a:gd name="connsiteX0" fmla="*/ 5766697 w 13987404"/>
              <a:gd name="connsiteY0" fmla="*/ 371834 h 5642611"/>
              <a:gd name="connsiteX1" fmla="*/ 13600619 w 13987404"/>
              <a:gd name="connsiteY1" fmla="*/ 1131943 h 5642611"/>
              <a:gd name="connsiteX2" fmla="*/ 13987404 w 13987404"/>
              <a:gd name="connsiteY2" fmla="*/ 5642611 h 5642611"/>
              <a:gd name="connsiteX3" fmla="*/ 1027423 w 13987404"/>
              <a:gd name="connsiteY3" fmla="*/ 5628003 h 5642611"/>
              <a:gd name="connsiteX4" fmla="*/ 1058377 w 13987404"/>
              <a:gd name="connsiteY4" fmla="*/ 371042 h 5642611"/>
              <a:gd name="connsiteX5" fmla="*/ 5766697 w 13987404"/>
              <a:gd name="connsiteY5" fmla="*/ 371834 h 5642611"/>
              <a:gd name="connsiteX0" fmla="*/ 5692420 w 13913127"/>
              <a:gd name="connsiteY0" fmla="*/ 371834 h 5642611"/>
              <a:gd name="connsiteX1" fmla="*/ 13526342 w 13913127"/>
              <a:gd name="connsiteY1" fmla="*/ 1131943 h 5642611"/>
              <a:gd name="connsiteX2" fmla="*/ 13913127 w 13913127"/>
              <a:gd name="connsiteY2" fmla="*/ 5642611 h 5642611"/>
              <a:gd name="connsiteX3" fmla="*/ 953146 w 13913127"/>
              <a:gd name="connsiteY3" fmla="*/ 5628003 h 5642611"/>
              <a:gd name="connsiteX4" fmla="*/ 984100 w 13913127"/>
              <a:gd name="connsiteY4" fmla="*/ 371042 h 5642611"/>
              <a:gd name="connsiteX5" fmla="*/ 5692420 w 13913127"/>
              <a:gd name="connsiteY5" fmla="*/ 371834 h 5642611"/>
              <a:gd name="connsiteX0" fmla="*/ 5708547 w 13929254"/>
              <a:gd name="connsiteY0" fmla="*/ 375455 h 5646232"/>
              <a:gd name="connsiteX1" fmla="*/ 13542469 w 13929254"/>
              <a:gd name="connsiteY1" fmla="*/ 1135564 h 5646232"/>
              <a:gd name="connsiteX2" fmla="*/ 13929254 w 13929254"/>
              <a:gd name="connsiteY2" fmla="*/ 5646232 h 5646232"/>
              <a:gd name="connsiteX3" fmla="*/ 969273 w 13929254"/>
              <a:gd name="connsiteY3" fmla="*/ 5631624 h 5646232"/>
              <a:gd name="connsiteX4" fmla="*/ 938404 w 13929254"/>
              <a:gd name="connsiteY4" fmla="*/ 369898 h 5646232"/>
              <a:gd name="connsiteX5" fmla="*/ 5708547 w 13929254"/>
              <a:gd name="connsiteY5" fmla="*/ 375455 h 5646232"/>
              <a:gd name="connsiteX0" fmla="*/ 5708547 w 13929254"/>
              <a:gd name="connsiteY0" fmla="*/ 13159 h 5283936"/>
              <a:gd name="connsiteX1" fmla="*/ 13542469 w 13929254"/>
              <a:gd name="connsiteY1" fmla="*/ 773268 h 5283936"/>
              <a:gd name="connsiteX2" fmla="*/ 13929254 w 13929254"/>
              <a:gd name="connsiteY2" fmla="*/ 5283936 h 5283936"/>
              <a:gd name="connsiteX3" fmla="*/ 969273 w 13929254"/>
              <a:gd name="connsiteY3" fmla="*/ 5269328 h 5283936"/>
              <a:gd name="connsiteX4" fmla="*/ 938404 w 13929254"/>
              <a:gd name="connsiteY4" fmla="*/ 7602 h 5283936"/>
              <a:gd name="connsiteX5" fmla="*/ 5708547 w 13929254"/>
              <a:gd name="connsiteY5" fmla="*/ 13159 h 5283936"/>
              <a:gd name="connsiteX0" fmla="*/ 5708547 w 13929254"/>
              <a:gd name="connsiteY0" fmla="*/ 23402 h 5294179"/>
              <a:gd name="connsiteX1" fmla="*/ 13542469 w 13929254"/>
              <a:gd name="connsiteY1" fmla="*/ 783511 h 5294179"/>
              <a:gd name="connsiteX2" fmla="*/ 13929254 w 13929254"/>
              <a:gd name="connsiteY2" fmla="*/ 5294179 h 5294179"/>
              <a:gd name="connsiteX3" fmla="*/ 969273 w 13929254"/>
              <a:gd name="connsiteY3" fmla="*/ 5279571 h 5294179"/>
              <a:gd name="connsiteX4" fmla="*/ 938404 w 13929254"/>
              <a:gd name="connsiteY4" fmla="*/ 17845 h 5294179"/>
              <a:gd name="connsiteX5" fmla="*/ 5708547 w 13929254"/>
              <a:gd name="connsiteY5" fmla="*/ 23402 h 5294179"/>
              <a:gd name="connsiteX0" fmla="*/ 5756633 w 13929254"/>
              <a:gd name="connsiteY0" fmla="*/ 0 h 5289833"/>
              <a:gd name="connsiteX1" fmla="*/ 13542469 w 13929254"/>
              <a:gd name="connsiteY1" fmla="*/ 779165 h 5289833"/>
              <a:gd name="connsiteX2" fmla="*/ 13929254 w 13929254"/>
              <a:gd name="connsiteY2" fmla="*/ 5289833 h 5289833"/>
              <a:gd name="connsiteX3" fmla="*/ 969273 w 13929254"/>
              <a:gd name="connsiteY3" fmla="*/ 5275225 h 5289833"/>
              <a:gd name="connsiteX4" fmla="*/ 938404 w 13929254"/>
              <a:gd name="connsiteY4" fmla="*/ 13499 h 5289833"/>
              <a:gd name="connsiteX5" fmla="*/ 5756633 w 13929254"/>
              <a:gd name="connsiteY5" fmla="*/ 0 h 5289833"/>
              <a:gd name="connsiteX0" fmla="*/ 5771423 w 13944044"/>
              <a:gd name="connsiteY0" fmla="*/ 0 h 5289833"/>
              <a:gd name="connsiteX1" fmla="*/ 13557259 w 13944044"/>
              <a:gd name="connsiteY1" fmla="*/ 779165 h 5289833"/>
              <a:gd name="connsiteX2" fmla="*/ 13944044 w 13944044"/>
              <a:gd name="connsiteY2" fmla="*/ 5289833 h 5289833"/>
              <a:gd name="connsiteX3" fmla="*/ 984063 w 13944044"/>
              <a:gd name="connsiteY3" fmla="*/ 5275225 h 5289833"/>
              <a:gd name="connsiteX4" fmla="*/ 898240 w 13944044"/>
              <a:gd name="connsiteY4" fmla="*/ 3971 h 5289833"/>
              <a:gd name="connsiteX5" fmla="*/ 5771423 w 13944044"/>
              <a:gd name="connsiteY5" fmla="*/ 0 h 5289833"/>
              <a:gd name="connsiteX0" fmla="*/ 5777084 w 13949705"/>
              <a:gd name="connsiteY0" fmla="*/ 15085 h 5304918"/>
              <a:gd name="connsiteX1" fmla="*/ 13562920 w 13949705"/>
              <a:gd name="connsiteY1" fmla="*/ 794250 h 5304918"/>
              <a:gd name="connsiteX2" fmla="*/ 13949705 w 13949705"/>
              <a:gd name="connsiteY2" fmla="*/ 5304918 h 5304918"/>
              <a:gd name="connsiteX3" fmla="*/ 989724 w 13949705"/>
              <a:gd name="connsiteY3" fmla="*/ 5290310 h 5304918"/>
              <a:gd name="connsiteX4" fmla="*/ 883294 w 13949705"/>
              <a:gd name="connsiteY4" fmla="*/ 0 h 5304918"/>
              <a:gd name="connsiteX5" fmla="*/ 5777084 w 13949705"/>
              <a:gd name="connsiteY5" fmla="*/ 15085 h 5304918"/>
              <a:gd name="connsiteX0" fmla="*/ 5811431 w 13949705"/>
              <a:gd name="connsiteY0" fmla="*/ 5558 h 5304918"/>
              <a:gd name="connsiteX1" fmla="*/ 13562920 w 13949705"/>
              <a:gd name="connsiteY1" fmla="*/ 794250 h 5304918"/>
              <a:gd name="connsiteX2" fmla="*/ 13949705 w 13949705"/>
              <a:gd name="connsiteY2" fmla="*/ 5304918 h 5304918"/>
              <a:gd name="connsiteX3" fmla="*/ 989724 w 13949705"/>
              <a:gd name="connsiteY3" fmla="*/ 5290310 h 5304918"/>
              <a:gd name="connsiteX4" fmla="*/ 883294 w 13949705"/>
              <a:gd name="connsiteY4" fmla="*/ 0 h 5304918"/>
              <a:gd name="connsiteX5" fmla="*/ 5811431 w 13949705"/>
              <a:gd name="connsiteY5" fmla="*/ 5558 h 5304918"/>
              <a:gd name="connsiteX0" fmla="*/ 4940620 w 13078894"/>
              <a:gd name="connsiteY0" fmla="*/ 5558 h 5304918"/>
              <a:gd name="connsiteX1" fmla="*/ 12692109 w 13078894"/>
              <a:gd name="connsiteY1" fmla="*/ 794250 h 5304918"/>
              <a:gd name="connsiteX2" fmla="*/ 13078894 w 13078894"/>
              <a:gd name="connsiteY2" fmla="*/ 5304918 h 5304918"/>
              <a:gd name="connsiteX3" fmla="*/ 118913 w 13078894"/>
              <a:gd name="connsiteY3" fmla="*/ 5290310 h 5304918"/>
              <a:gd name="connsiteX4" fmla="*/ 12483 w 13078894"/>
              <a:gd name="connsiteY4" fmla="*/ 0 h 5304918"/>
              <a:gd name="connsiteX5" fmla="*/ 4940620 w 13078894"/>
              <a:gd name="connsiteY5" fmla="*/ 5558 h 5304918"/>
              <a:gd name="connsiteX0" fmla="*/ 4995527 w 13133801"/>
              <a:gd name="connsiteY0" fmla="*/ 5558 h 5304918"/>
              <a:gd name="connsiteX1" fmla="*/ 12747016 w 13133801"/>
              <a:gd name="connsiteY1" fmla="*/ 794250 h 5304918"/>
              <a:gd name="connsiteX2" fmla="*/ 13133801 w 13133801"/>
              <a:gd name="connsiteY2" fmla="*/ 5304918 h 5304918"/>
              <a:gd name="connsiteX3" fmla="*/ 70781 w 13133801"/>
              <a:gd name="connsiteY3" fmla="*/ 5295074 h 5304918"/>
              <a:gd name="connsiteX4" fmla="*/ 67390 w 13133801"/>
              <a:gd name="connsiteY4" fmla="*/ 0 h 5304918"/>
              <a:gd name="connsiteX5" fmla="*/ 4995527 w 13133801"/>
              <a:gd name="connsiteY5" fmla="*/ 5558 h 5304918"/>
              <a:gd name="connsiteX0" fmla="*/ 4931684 w 13069958"/>
              <a:gd name="connsiteY0" fmla="*/ 5558 h 5304918"/>
              <a:gd name="connsiteX1" fmla="*/ 12683173 w 13069958"/>
              <a:gd name="connsiteY1" fmla="*/ 794250 h 5304918"/>
              <a:gd name="connsiteX2" fmla="*/ 13069958 w 13069958"/>
              <a:gd name="connsiteY2" fmla="*/ 5304918 h 5304918"/>
              <a:gd name="connsiteX3" fmla="*/ 6938 w 13069958"/>
              <a:gd name="connsiteY3" fmla="*/ 5295074 h 5304918"/>
              <a:gd name="connsiteX4" fmla="*/ 3547 w 13069958"/>
              <a:gd name="connsiteY4" fmla="*/ 0 h 5304918"/>
              <a:gd name="connsiteX5" fmla="*/ 4931684 w 13069958"/>
              <a:gd name="connsiteY5" fmla="*/ 5558 h 5304918"/>
              <a:gd name="connsiteX0" fmla="*/ 4944527 w 13082801"/>
              <a:gd name="connsiteY0" fmla="*/ 5558 h 5304918"/>
              <a:gd name="connsiteX1" fmla="*/ 12696016 w 13082801"/>
              <a:gd name="connsiteY1" fmla="*/ 794250 h 5304918"/>
              <a:gd name="connsiteX2" fmla="*/ 13082801 w 13082801"/>
              <a:gd name="connsiteY2" fmla="*/ 5304918 h 5304918"/>
              <a:gd name="connsiteX3" fmla="*/ 19781 w 13082801"/>
              <a:gd name="connsiteY3" fmla="*/ 5295074 h 5304918"/>
              <a:gd name="connsiteX4" fmla="*/ 16390 w 13082801"/>
              <a:gd name="connsiteY4" fmla="*/ 0 h 5304918"/>
              <a:gd name="connsiteX5" fmla="*/ 4944527 w 13082801"/>
              <a:gd name="connsiteY5" fmla="*/ 5558 h 5304918"/>
              <a:gd name="connsiteX0" fmla="*/ 4944527 w 13082801"/>
              <a:gd name="connsiteY0" fmla="*/ 5558 h 5304918"/>
              <a:gd name="connsiteX1" fmla="*/ 12696016 w 13082801"/>
              <a:gd name="connsiteY1" fmla="*/ 794250 h 5304918"/>
              <a:gd name="connsiteX2" fmla="*/ 13082801 w 13082801"/>
              <a:gd name="connsiteY2" fmla="*/ 5304918 h 5304918"/>
              <a:gd name="connsiteX3" fmla="*/ 19781 w 13082801"/>
              <a:gd name="connsiteY3" fmla="*/ 5295074 h 5304918"/>
              <a:gd name="connsiteX4" fmla="*/ 16390 w 13082801"/>
              <a:gd name="connsiteY4" fmla="*/ 0 h 5304918"/>
              <a:gd name="connsiteX5" fmla="*/ 4944527 w 13082801"/>
              <a:gd name="connsiteY5" fmla="*/ 5558 h 5304918"/>
              <a:gd name="connsiteX0" fmla="*/ 4944527 w 13082801"/>
              <a:gd name="connsiteY0" fmla="*/ 5558 h 5295074"/>
              <a:gd name="connsiteX1" fmla="*/ 12696016 w 13082801"/>
              <a:gd name="connsiteY1" fmla="*/ 794250 h 5295074"/>
              <a:gd name="connsiteX2" fmla="*/ 13082801 w 13082801"/>
              <a:gd name="connsiteY2" fmla="*/ 5281099 h 5295074"/>
              <a:gd name="connsiteX3" fmla="*/ 19781 w 13082801"/>
              <a:gd name="connsiteY3" fmla="*/ 5295074 h 5295074"/>
              <a:gd name="connsiteX4" fmla="*/ 16390 w 13082801"/>
              <a:gd name="connsiteY4" fmla="*/ 0 h 5295074"/>
              <a:gd name="connsiteX5" fmla="*/ 4944527 w 13082801"/>
              <a:gd name="connsiteY5" fmla="*/ 5558 h 5295074"/>
              <a:gd name="connsiteX0" fmla="*/ 4948786 w 13087060"/>
              <a:gd name="connsiteY0" fmla="*/ 5558 h 5281099"/>
              <a:gd name="connsiteX1" fmla="*/ 12700275 w 13087060"/>
              <a:gd name="connsiteY1" fmla="*/ 794250 h 5281099"/>
              <a:gd name="connsiteX2" fmla="*/ 13087060 w 13087060"/>
              <a:gd name="connsiteY2" fmla="*/ 5281099 h 5281099"/>
              <a:gd name="connsiteX3" fmla="*/ 17172 w 13087060"/>
              <a:gd name="connsiteY3" fmla="*/ 5280782 h 5281099"/>
              <a:gd name="connsiteX4" fmla="*/ 20649 w 13087060"/>
              <a:gd name="connsiteY4" fmla="*/ 0 h 5281099"/>
              <a:gd name="connsiteX5" fmla="*/ 4948786 w 13087060"/>
              <a:gd name="connsiteY5" fmla="*/ 5558 h 5281099"/>
              <a:gd name="connsiteX0" fmla="*/ 4948786 w 13512952"/>
              <a:gd name="connsiteY0" fmla="*/ 5558 h 5285863"/>
              <a:gd name="connsiteX1" fmla="*/ 12700275 w 13512952"/>
              <a:gd name="connsiteY1" fmla="*/ 794250 h 5285863"/>
              <a:gd name="connsiteX2" fmla="*/ 13512952 w 13512952"/>
              <a:gd name="connsiteY2" fmla="*/ 5285863 h 5285863"/>
              <a:gd name="connsiteX3" fmla="*/ 17172 w 13512952"/>
              <a:gd name="connsiteY3" fmla="*/ 5280782 h 5285863"/>
              <a:gd name="connsiteX4" fmla="*/ 20649 w 13512952"/>
              <a:gd name="connsiteY4" fmla="*/ 0 h 5285863"/>
              <a:gd name="connsiteX5" fmla="*/ 4948786 w 13512952"/>
              <a:gd name="connsiteY5" fmla="*/ 5558 h 5285863"/>
              <a:gd name="connsiteX0" fmla="*/ 4948786 w 13512952"/>
              <a:gd name="connsiteY0" fmla="*/ 5558 h 5285863"/>
              <a:gd name="connsiteX1" fmla="*/ 12590366 w 13512952"/>
              <a:gd name="connsiteY1" fmla="*/ 622750 h 5285863"/>
              <a:gd name="connsiteX2" fmla="*/ 13512952 w 13512952"/>
              <a:gd name="connsiteY2" fmla="*/ 5285863 h 5285863"/>
              <a:gd name="connsiteX3" fmla="*/ 17172 w 13512952"/>
              <a:gd name="connsiteY3" fmla="*/ 5280782 h 5285863"/>
              <a:gd name="connsiteX4" fmla="*/ 20649 w 13512952"/>
              <a:gd name="connsiteY4" fmla="*/ 0 h 5285863"/>
              <a:gd name="connsiteX5" fmla="*/ 4948786 w 13512952"/>
              <a:gd name="connsiteY5" fmla="*/ 5558 h 5285863"/>
              <a:gd name="connsiteX0" fmla="*/ 4948786 w 13520856"/>
              <a:gd name="connsiteY0" fmla="*/ 5558 h 5285863"/>
              <a:gd name="connsiteX1" fmla="*/ 12590366 w 13520856"/>
              <a:gd name="connsiteY1" fmla="*/ 622750 h 5285863"/>
              <a:gd name="connsiteX2" fmla="*/ 13520856 w 13520856"/>
              <a:gd name="connsiteY2" fmla="*/ 2445090 h 5285863"/>
              <a:gd name="connsiteX3" fmla="*/ 13512952 w 13520856"/>
              <a:gd name="connsiteY3" fmla="*/ 5285863 h 5285863"/>
              <a:gd name="connsiteX4" fmla="*/ 17172 w 13520856"/>
              <a:gd name="connsiteY4" fmla="*/ 5280782 h 5285863"/>
              <a:gd name="connsiteX5" fmla="*/ 20649 w 13520856"/>
              <a:gd name="connsiteY5" fmla="*/ 0 h 5285863"/>
              <a:gd name="connsiteX6" fmla="*/ 4948786 w 13520856"/>
              <a:gd name="connsiteY6" fmla="*/ 5558 h 5285863"/>
              <a:gd name="connsiteX0" fmla="*/ 4948786 w 13520856"/>
              <a:gd name="connsiteY0" fmla="*/ 5558 h 5285863"/>
              <a:gd name="connsiteX1" fmla="*/ 12590366 w 13520856"/>
              <a:gd name="connsiteY1" fmla="*/ 622750 h 5285863"/>
              <a:gd name="connsiteX2" fmla="*/ 13520856 w 13520856"/>
              <a:gd name="connsiteY2" fmla="*/ 2445090 h 5285863"/>
              <a:gd name="connsiteX3" fmla="*/ 13512952 w 13520856"/>
              <a:gd name="connsiteY3" fmla="*/ 5285863 h 5285863"/>
              <a:gd name="connsiteX4" fmla="*/ 17172 w 13520856"/>
              <a:gd name="connsiteY4" fmla="*/ 5280782 h 5285863"/>
              <a:gd name="connsiteX5" fmla="*/ 20649 w 13520856"/>
              <a:gd name="connsiteY5" fmla="*/ 0 h 5285863"/>
              <a:gd name="connsiteX6" fmla="*/ 4948786 w 13520856"/>
              <a:gd name="connsiteY6" fmla="*/ 5558 h 5285863"/>
              <a:gd name="connsiteX0" fmla="*/ 4948786 w 13520856"/>
              <a:gd name="connsiteY0" fmla="*/ 5558 h 5285863"/>
              <a:gd name="connsiteX1" fmla="*/ 12590366 w 13520856"/>
              <a:gd name="connsiteY1" fmla="*/ 622750 h 5285863"/>
              <a:gd name="connsiteX2" fmla="*/ 13520856 w 13520856"/>
              <a:gd name="connsiteY2" fmla="*/ 2445090 h 5285863"/>
              <a:gd name="connsiteX3" fmla="*/ 13512952 w 13520856"/>
              <a:gd name="connsiteY3" fmla="*/ 5285863 h 5285863"/>
              <a:gd name="connsiteX4" fmla="*/ 17172 w 13520856"/>
              <a:gd name="connsiteY4" fmla="*/ 5280782 h 5285863"/>
              <a:gd name="connsiteX5" fmla="*/ 20649 w 13520856"/>
              <a:gd name="connsiteY5" fmla="*/ 0 h 5285863"/>
              <a:gd name="connsiteX6" fmla="*/ 4948786 w 13520856"/>
              <a:gd name="connsiteY6" fmla="*/ 5558 h 5285863"/>
              <a:gd name="connsiteX0" fmla="*/ 4948786 w 13520856"/>
              <a:gd name="connsiteY0" fmla="*/ 5558 h 5285863"/>
              <a:gd name="connsiteX1" fmla="*/ 12590366 w 13520856"/>
              <a:gd name="connsiteY1" fmla="*/ 622750 h 5285863"/>
              <a:gd name="connsiteX2" fmla="*/ 13520856 w 13520856"/>
              <a:gd name="connsiteY2" fmla="*/ 2445090 h 5285863"/>
              <a:gd name="connsiteX3" fmla="*/ 13512952 w 13520856"/>
              <a:gd name="connsiteY3" fmla="*/ 5285863 h 5285863"/>
              <a:gd name="connsiteX4" fmla="*/ 17172 w 13520856"/>
              <a:gd name="connsiteY4" fmla="*/ 5280782 h 5285863"/>
              <a:gd name="connsiteX5" fmla="*/ 20649 w 13520856"/>
              <a:gd name="connsiteY5" fmla="*/ 0 h 5285863"/>
              <a:gd name="connsiteX6" fmla="*/ 4948786 w 13520856"/>
              <a:gd name="connsiteY6" fmla="*/ 5558 h 5285863"/>
              <a:gd name="connsiteX0" fmla="*/ 4948786 w 13520856"/>
              <a:gd name="connsiteY0" fmla="*/ 5558 h 5285863"/>
              <a:gd name="connsiteX1" fmla="*/ 12590366 w 13520856"/>
              <a:gd name="connsiteY1" fmla="*/ 622750 h 5285863"/>
              <a:gd name="connsiteX2" fmla="*/ 13520856 w 13520856"/>
              <a:gd name="connsiteY2" fmla="*/ 2445090 h 5285863"/>
              <a:gd name="connsiteX3" fmla="*/ 13512952 w 13520856"/>
              <a:gd name="connsiteY3" fmla="*/ 5285863 h 5285863"/>
              <a:gd name="connsiteX4" fmla="*/ 17172 w 13520856"/>
              <a:gd name="connsiteY4" fmla="*/ 5280782 h 5285863"/>
              <a:gd name="connsiteX5" fmla="*/ 20649 w 13520856"/>
              <a:gd name="connsiteY5" fmla="*/ 0 h 5285863"/>
              <a:gd name="connsiteX6" fmla="*/ 4948786 w 13520856"/>
              <a:gd name="connsiteY6" fmla="*/ 5558 h 5285863"/>
              <a:gd name="connsiteX0" fmla="*/ 4948786 w 13534595"/>
              <a:gd name="connsiteY0" fmla="*/ 5558 h 5285863"/>
              <a:gd name="connsiteX1" fmla="*/ 12590366 w 13534595"/>
              <a:gd name="connsiteY1" fmla="*/ 622750 h 5285863"/>
              <a:gd name="connsiteX2" fmla="*/ 13534595 w 13534595"/>
              <a:gd name="connsiteY2" fmla="*/ 2411743 h 5285863"/>
              <a:gd name="connsiteX3" fmla="*/ 13512952 w 13534595"/>
              <a:gd name="connsiteY3" fmla="*/ 5285863 h 5285863"/>
              <a:gd name="connsiteX4" fmla="*/ 17172 w 13534595"/>
              <a:gd name="connsiteY4" fmla="*/ 5280782 h 5285863"/>
              <a:gd name="connsiteX5" fmla="*/ 20649 w 13534595"/>
              <a:gd name="connsiteY5" fmla="*/ 0 h 5285863"/>
              <a:gd name="connsiteX6" fmla="*/ 4948786 w 13534595"/>
              <a:gd name="connsiteY6" fmla="*/ 5558 h 5285863"/>
              <a:gd name="connsiteX0" fmla="*/ 4948786 w 13534595"/>
              <a:gd name="connsiteY0" fmla="*/ 5558 h 5285863"/>
              <a:gd name="connsiteX1" fmla="*/ 12590366 w 13534595"/>
              <a:gd name="connsiteY1" fmla="*/ 622750 h 5285863"/>
              <a:gd name="connsiteX2" fmla="*/ 13534595 w 13534595"/>
              <a:gd name="connsiteY2" fmla="*/ 2411743 h 5285863"/>
              <a:gd name="connsiteX3" fmla="*/ 13512952 w 13534595"/>
              <a:gd name="connsiteY3" fmla="*/ 5285863 h 5285863"/>
              <a:gd name="connsiteX4" fmla="*/ 17172 w 13534595"/>
              <a:gd name="connsiteY4" fmla="*/ 5280782 h 5285863"/>
              <a:gd name="connsiteX5" fmla="*/ 20649 w 13534595"/>
              <a:gd name="connsiteY5" fmla="*/ 0 h 5285863"/>
              <a:gd name="connsiteX6" fmla="*/ 4948786 w 13534595"/>
              <a:gd name="connsiteY6" fmla="*/ 5558 h 5285863"/>
              <a:gd name="connsiteX0" fmla="*/ 4948786 w 13534595"/>
              <a:gd name="connsiteY0" fmla="*/ 5558 h 5285863"/>
              <a:gd name="connsiteX1" fmla="*/ 12590366 w 13534595"/>
              <a:gd name="connsiteY1" fmla="*/ 622750 h 5285863"/>
              <a:gd name="connsiteX2" fmla="*/ 13534595 w 13534595"/>
              <a:gd name="connsiteY2" fmla="*/ 2411743 h 5285863"/>
              <a:gd name="connsiteX3" fmla="*/ 13512952 w 13534595"/>
              <a:gd name="connsiteY3" fmla="*/ 5285863 h 5285863"/>
              <a:gd name="connsiteX4" fmla="*/ 17172 w 13534595"/>
              <a:gd name="connsiteY4" fmla="*/ 5280782 h 5285863"/>
              <a:gd name="connsiteX5" fmla="*/ 20649 w 13534595"/>
              <a:gd name="connsiteY5" fmla="*/ 0 h 5285863"/>
              <a:gd name="connsiteX6" fmla="*/ 4948786 w 13534595"/>
              <a:gd name="connsiteY6" fmla="*/ 5558 h 5285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34595" h="5285863">
                <a:moveTo>
                  <a:pt x="4948786" y="5558"/>
                </a:moveTo>
                <a:lnTo>
                  <a:pt x="12590366" y="622750"/>
                </a:lnTo>
                <a:cubicBezTo>
                  <a:pt x="13076220" y="1533920"/>
                  <a:pt x="12588504" y="633544"/>
                  <a:pt x="13534595" y="2411743"/>
                </a:cubicBezTo>
                <a:cubicBezTo>
                  <a:pt x="13531960" y="3358667"/>
                  <a:pt x="13515587" y="4338939"/>
                  <a:pt x="13512952" y="5285863"/>
                </a:cubicBezTo>
                <a:lnTo>
                  <a:pt x="17172" y="5280782"/>
                </a:lnTo>
                <a:cubicBezTo>
                  <a:pt x="-15074" y="3420825"/>
                  <a:pt x="5172" y="2628480"/>
                  <a:pt x="20649" y="0"/>
                </a:cubicBezTo>
                <a:lnTo>
                  <a:pt x="4948786" y="5558"/>
                </a:lnTo>
                <a:close/>
              </a:path>
            </a:pathLst>
          </a:custGeom>
          <a:gradFill>
            <a:gsLst>
              <a:gs pos="2000">
                <a:schemeClr val="bg2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BE" sz="1000">
              <a:solidFill>
                <a:schemeClr val="tx2"/>
              </a:solidFill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C7A5198-9632-9F90-FD53-238F425B8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/>
            </a:lvl1pPr>
          </a:lstStyle>
          <a:p>
            <a:fld id="{6133BBF8-3CC0-8F47-8C53-5653A564D2C9}" type="datetime4">
              <a:rPr lang="en-US" smtClean="0"/>
              <a:pPr/>
              <a:t>August 11, 2025</a:t>
            </a:fld>
            <a:endParaRPr lang="en-BE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376FC7D-C947-D2E2-519F-7CA2AABEC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41530E0B-A8DB-8943-8393-D1A64F82FA35}" type="slidenum">
              <a:rPr lang="en-BE" smtClean="0"/>
              <a:pPr/>
              <a:t>‹nr.›</a:t>
            </a:fld>
            <a:endParaRPr lang="en-BE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18D8B94D-6149-BC59-B87D-F01F24C282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95438" y="2766218"/>
            <a:ext cx="10280842" cy="1325563"/>
          </a:xfrm>
        </p:spPr>
        <p:txBody>
          <a:bodyPr anchor="ctr">
            <a:normAutofit/>
          </a:bodyPr>
          <a:lstStyle>
            <a:lvl1pPr marL="0" indent="0">
              <a:buNone/>
              <a:defRPr sz="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BE" dirty="0"/>
              <a:t>Edit this section Title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4062A0C-FD01-2FC2-E75A-6000FDB72C1B}"/>
              </a:ext>
            </a:extLst>
          </p:cNvPr>
          <p:cNvSpPr/>
          <p:nvPr userDrawn="1"/>
        </p:nvSpPr>
        <p:spPr>
          <a:xfrm>
            <a:off x="515938" y="2708999"/>
            <a:ext cx="45719" cy="14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chemeClr val="accent1"/>
              </a:solidFill>
            </a:endParaRP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A88EC919-8249-FE6F-0C14-627BEAF692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1975" y="2766219"/>
            <a:ext cx="1033463" cy="1325563"/>
          </a:xfrm>
        </p:spPr>
        <p:txBody>
          <a:bodyPr anchor="ctr"/>
          <a:lstStyle>
            <a:lvl1pPr marL="0" indent="0" algn="ctr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BE" dirty="0"/>
              <a:t>01.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7F1A67-F107-5EB5-D56D-B7AEBDBF1A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525" y="334726"/>
            <a:ext cx="1121350" cy="878732"/>
          </a:xfrm>
          <a:prstGeom prst="rect">
            <a:avLst/>
          </a:prstGeom>
        </p:spPr>
      </p:pic>
      <p:sp>
        <p:nvSpPr>
          <p:cNvPr id="2" name="hcSlideMaster.Section Header 01 - LightHeader" descr="NATO UNCLASSIFIED ">
            <a:extLst>
              <a:ext uri="{FF2B5EF4-FFF2-40B4-BE49-F238E27FC236}">
                <a16:creationId xmlns:a16="http://schemas.microsoft.com/office/drawing/2014/main" id="{213CA377-CB9F-4AAF-8EF6-3363BB14C383}"/>
              </a:ext>
            </a:extLst>
          </p:cNvPr>
          <p:cNvSpPr txBox="1"/>
          <p:nvPr userDrawn="1"/>
        </p:nvSpPr>
        <p:spPr>
          <a:xfrm>
            <a:off x="0" y="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  <p:sp>
        <p:nvSpPr>
          <p:cNvPr id="3" name="fcSlideMaster.Section Header 01 - LightFooter" descr="NATO UNCLASSIFIED ">
            <a:extLst>
              <a:ext uri="{FF2B5EF4-FFF2-40B4-BE49-F238E27FC236}">
                <a16:creationId xmlns:a16="http://schemas.microsoft.com/office/drawing/2014/main" id="{04978C99-CE73-4783-B492-86AFB2BCDD54}"/>
              </a:ext>
            </a:extLst>
          </p:cNvPr>
          <p:cNvSpPr txBox="1"/>
          <p:nvPr userDrawn="1"/>
        </p:nvSpPr>
        <p:spPr>
          <a:xfrm>
            <a:off x="0" y="648462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</p:spTree>
    <p:extLst>
      <p:ext uri="{BB962C8B-B14F-4D97-AF65-F5344CB8AC3E}">
        <p14:creationId xmlns:p14="http://schemas.microsoft.com/office/powerpoint/2010/main" val="12526944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BD85A78-67F5-483E-89B7-FE5A235FA8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LID4096" altLang="en-US"/>
              <a:t>NATO UNCLASSIFIED </a:t>
            </a:r>
            <a:r>
              <a:rPr lang="en-US" altLang="en-US" dirty="0"/>
              <a:t>       </a:t>
            </a:r>
            <a:fld id="{136C9129-7ABC-4172-9866-7DF3C519149B}" type="datetime1">
              <a:rPr lang="LID4096" altLang="en-US" smtClean="0"/>
              <a:pPr>
                <a:defRPr/>
              </a:pPr>
              <a:t>08/11/2025</a:t>
            </a:fld>
            <a:r>
              <a:rPr lang="LID4096" altLang="en-US"/>
              <a:t>  |  </a:t>
            </a:r>
            <a:r>
              <a:rPr lang="en-GB" altLang="en-US" dirty="0"/>
              <a:t>P</a:t>
            </a:r>
            <a:r>
              <a:rPr lang="LID4096" altLang="en-US"/>
              <a:t>AGE </a:t>
            </a:r>
            <a:fld id="{D8191214-C565-483C-A16C-CE168E8C0272}" type="slidenum">
              <a:rPr lang="LID4096" altLang="en-US" smtClean="0"/>
              <a:pPr>
                <a:defRPr/>
              </a:pPr>
              <a:t>‹nr.›</a:t>
            </a:fld>
            <a:endParaRPr lang="LID4096" altLang="en-US"/>
          </a:p>
        </p:txBody>
      </p:sp>
      <p:sp>
        <p:nvSpPr>
          <p:cNvPr id="7" name="hcSlideMaster.BlankHeader" descr="NATO UNCLASSIFIED ">
            <a:extLst>
              <a:ext uri="{FF2B5EF4-FFF2-40B4-BE49-F238E27FC236}">
                <a16:creationId xmlns:a16="http://schemas.microsoft.com/office/drawing/2014/main" id="{A34AA619-F400-444C-9890-6B85A739E1D4}"/>
              </a:ext>
            </a:extLst>
          </p:cNvPr>
          <p:cNvSpPr txBox="1"/>
          <p:nvPr userDrawn="1"/>
        </p:nvSpPr>
        <p:spPr>
          <a:xfrm>
            <a:off x="0" y="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  <p:sp>
        <p:nvSpPr>
          <p:cNvPr id="6" name="fcSlideMaster.BlankFooter" descr="NATO UNCLASSIFIED ">
            <a:extLst>
              <a:ext uri="{FF2B5EF4-FFF2-40B4-BE49-F238E27FC236}">
                <a16:creationId xmlns:a16="http://schemas.microsoft.com/office/drawing/2014/main" id="{CAC31CDA-E787-4628-8A33-C57DA07A70A0}"/>
              </a:ext>
            </a:extLst>
          </p:cNvPr>
          <p:cNvSpPr txBox="1"/>
          <p:nvPr userDrawn="1"/>
        </p:nvSpPr>
        <p:spPr bwMode="auto">
          <a:xfrm>
            <a:off x="0" y="6455283"/>
            <a:ext cx="12192000" cy="306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rtlCol="0" anchor="ctr">
            <a:spAutoFit/>
          </a:bodyPr>
          <a:lstStyle/>
          <a:p>
            <a:pPr algn="ctr" eaLnBrk="1" hangingPunct="1">
              <a:lnSpc>
                <a:spcPct val="130000"/>
              </a:lnSpc>
            </a:pPr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ea typeface="Noto Sans" panose="020B0502040504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</p:spTree>
    <p:extLst>
      <p:ext uri="{BB962C8B-B14F-4D97-AF65-F5344CB8AC3E}">
        <p14:creationId xmlns:p14="http://schemas.microsoft.com/office/powerpoint/2010/main" val="168708228"/>
      </p:ext>
    </p:extLst>
  </p:cSld>
  <p:clrMapOvr>
    <a:masterClrMapping/>
  </p:clrMapOvr>
  <p:hf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2801938" y="239291"/>
            <a:ext cx="6553200" cy="662269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515938" y="1268413"/>
            <a:ext cx="11407775" cy="4968875"/>
          </a:xfrm>
          <a:prstGeom prst="rect">
            <a:avLst/>
          </a:prstGeom>
        </p:spPr>
        <p:txBody>
          <a:bodyPr/>
          <a:lstStyle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F4FD229-53BD-43F0-8C5E-26D19B304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NATO UNCLASSIFIED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FD5E643-BB59-4C78-9F34-E9011C748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6857B-75B8-4433-A8D3-4E7930072FFF}" type="datetime1">
              <a:rPr lang="en-GB" altLang="en-US"/>
              <a:pPr>
                <a:defRPr/>
              </a:pPr>
              <a:t>11/08/2025</a:t>
            </a:fld>
            <a:r>
              <a:rPr lang="en-GB" altLang="en-US" dirty="0"/>
              <a:t>  |  PAGE </a:t>
            </a:r>
            <a:fld id="{CA1C2BCF-745D-41C4-9170-3343918201A6}" type="slidenum">
              <a:rPr lang="en-GB" altLang="en-US"/>
              <a:pPr>
                <a:defRPr/>
              </a:pPr>
              <a:t>‹nr.›</a:t>
            </a:fld>
            <a:endParaRPr lang="en-GB" altLang="en-US" dirty="0"/>
          </a:p>
        </p:txBody>
      </p:sp>
      <p:sp>
        <p:nvSpPr>
          <p:cNvPr id="7" name="hcSlideMaster.2_BlankHeader" descr="NATO UNCLASSIFIED ">
            <a:extLst>
              <a:ext uri="{FF2B5EF4-FFF2-40B4-BE49-F238E27FC236}">
                <a16:creationId xmlns:a16="http://schemas.microsoft.com/office/drawing/2014/main" id="{B44E7728-B3C1-4442-A116-B717AB448F13}"/>
              </a:ext>
            </a:extLst>
          </p:cNvPr>
          <p:cNvSpPr txBox="1"/>
          <p:nvPr userDrawn="1"/>
        </p:nvSpPr>
        <p:spPr>
          <a:xfrm>
            <a:off x="0" y="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  <p:sp>
        <p:nvSpPr>
          <p:cNvPr id="8" name="fcSlideMaster.2_BlankFooter" descr="NATO UNCLASSIFIED ">
            <a:extLst>
              <a:ext uri="{FF2B5EF4-FFF2-40B4-BE49-F238E27FC236}">
                <a16:creationId xmlns:a16="http://schemas.microsoft.com/office/drawing/2014/main" id="{C62C80F3-8141-41B5-918B-DB3ABFC03C25}"/>
              </a:ext>
            </a:extLst>
          </p:cNvPr>
          <p:cNvSpPr txBox="1"/>
          <p:nvPr userDrawn="1"/>
        </p:nvSpPr>
        <p:spPr>
          <a:xfrm>
            <a:off x="0" y="648462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</p:spTree>
    <p:extLst>
      <p:ext uri="{BB962C8B-B14F-4D97-AF65-F5344CB8AC3E}">
        <p14:creationId xmlns:p14="http://schemas.microsoft.com/office/powerpoint/2010/main" val="9997784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DDFC04C9-B501-5D48-A805-4935DC0BC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9220" y="96550"/>
            <a:ext cx="8594276" cy="6622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3"/>
          </p:nvPr>
        </p:nvSpPr>
        <p:spPr>
          <a:xfrm>
            <a:off x="511767" y="1268412"/>
            <a:ext cx="5584233" cy="46231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338671" y="1268413"/>
            <a:ext cx="5584825" cy="462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91C20A6-FE70-C243-AE15-9AFDDCD8551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NATO UNCLASSIFIED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D9DC6B1-4B05-8D4F-B57F-AF4A120D8E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9C1426-0F0D-BC4F-BF6C-4B07893ACD48}" type="datetimeFigureOut">
              <a:rPr lang="en-GB"/>
              <a:pPr>
                <a:defRPr/>
              </a:pPr>
              <a:t>11/08/2025</a:t>
            </a:fld>
            <a:r>
              <a:rPr lang="en-GB" dirty="0"/>
              <a:t>  |  PAGE </a:t>
            </a:r>
            <a:fld id="{8BDF34E4-1254-44D8-A601-3204739B4BE9}" type="slidenum">
              <a:rPr lang="en-GB"/>
              <a:pPr>
                <a:defRPr/>
              </a:pPr>
              <a:t>‹nr.›</a:t>
            </a:fld>
            <a:endParaRPr lang="en-GB" dirty="0"/>
          </a:p>
        </p:txBody>
      </p:sp>
      <p:sp>
        <p:nvSpPr>
          <p:cNvPr id="2" name="hcSlideMaster.Custom LayoutHeader" descr="NATO UNCLASSIFIED ">
            <a:extLst>
              <a:ext uri="{FF2B5EF4-FFF2-40B4-BE49-F238E27FC236}">
                <a16:creationId xmlns:a16="http://schemas.microsoft.com/office/drawing/2014/main" id="{FC0DED63-1E6C-40BA-8AFB-A1E555793E1F}"/>
              </a:ext>
            </a:extLst>
          </p:cNvPr>
          <p:cNvSpPr txBox="1"/>
          <p:nvPr userDrawn="1"/>
        </p:nvSpPr>
        <p:spPr>
          <a:xfrm>
            <a:off x="0" y="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  <p:sp>
        <p:nvSpPr>
          <p:cNvPr id="3" name="fcSlideMaster.Custom LayoutFooter" descr="NATO UNCLASSIFIED ">
            <a:extLst>
              <a:ext uri="{FF2B5EF4-FFF2-40B4-BE49-F238E27FC236}">
                <a16:creationId xmlns:a16="http://schemas.microsoft.com/office/drawing/2014/main" id="{572054E1-B79A-44FC-922F-DC0423125B23}"/>
              </a:ext>
            </a:extLst>
          </p:cNvPr>
          <p:cNvSpPr txBox="1"/>
          <p:nvPr userDrawn="1"/>
        </p:nvSpPr>
        <p:spPr>
          <a:xfrm>
            <a:off x="0" y="648462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</p:spTree>
    <p:extLst>
      <p:ext uri="{BB962C8B-B14F-4D97-AF65-F5344CB8AC3E}">
        <p14:creationId xmlns:p14="http://schemas.microsoft.com/office/powerpoint/2010/main" val="1415455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01 -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B37A96A6-6631-738B-AFA6-92D76FF6AF4E}"/>
              </a:ext>
            </a:extLst>
          </p:cNvPr>
          <p:cNvSpPr/>
          <p:nvPr userDrawn="1"/>
        </p:nvSpPr>
        <p:spPr>
          <a:xfrm>
            <a:off x="-9518" y="0"/>
            <a:ext cx="12201518" cy="6868432"/>
          </a:xfrm>
          <a:custGeom>
            <a:avLst/>
            <a:gdLst>
              <a:gd name="connsiteX0" fmla="*/ 0 w 12274657"/>
              <a:gd name="connsiteY0" fmla="*/ 0 h 4804474"/>
              <a:gd name="connsiteX1" fmla="*/ 8074617 w 12274657"/>
              <a:gd name="connsiteY1" fmla="*/ 821410 h 4804474"/>
              <a:gd name="connsiteX2" fmla="*/ 12274657 w 12274657"/>
              <a:gd name="connsiteY2" fmla="*/ 4742481 h 4804474"/>
              <a:gd name="connsiteX3" fmla="*/ 30996 w 12274657"/>
              <a:gd name="connsiteY3" fmla="*/ 4804474 h 4804474"/>
              <a:gd name="connsiteX4" fmla="*/ 0 w 12274657"/>
              <a:gd name="connsiteY4" fmla="*/ 0 h 4804474"/>
              <a:gd name="connsiteX0" fmla="*/ 1 w 12243661"/>
              <a:gd name="connsiteY0" fmla="*/ 0 h 4804474"/>
              <a:gd name="connsiteX1" fmla="*/ 8043621 w 12243661"/>
              <a:gd name="connsiteY1" fmla="*/ 821410 h 4804474"/>
              <a:gd name="connsiteX2" fmla="*/ 12243661 w 12243661"/>
              <a:gd name="connsiteY2" fmla="*/ 4742481 h 4804474"/>
              <a:gd name="connsiteX3" fmla="*/ 0 w 12243661"/>
              <a:gd name="connsiteY3" fmla="*/ 4804474 h 4804474"/>
              <a:gd name="connsiteX4" fmla="*/ 1 w 12243661"/>
              <a:gd name="connsiteY4" fmla="*/ 0 h 4804474"/>
              <a:gd name="connsiteX0" fmla="*/ 1491 w 12245151"/>
              <a:gd name="connsiteY0" fmla="*/ 0 h 4804474"/>
              <a:gd name="connsiteX1" fmla="*/ 8045111 w 12245151"/>
              <a:gd name="connsiteY1" fmla="*/ 821410 h 4804474"/>
              <a:gd name="connsiteX2" fmla="*/ 12245151 w 12245151"/>
              <a:gd name="connsiteY2" fmla="*/ 4742481 h 4804474"/>
              <a:gd name="connsiteX3" fmla="*/ 1490 w 12245151"/>
              <a:gd name="connsiteY3" fmla="*/ 4804474 h 4804474"/>
              <a:gd name="connsiteX4" fmla="*/ 1491 w 12245151"/>
              <a:gd name="connsiteY4" fmla="*/ 0 h 4804474"/>
              <a:gd name="connsiteX0" fmla="*/ 1491 w 12245151"/>
              <a:gd name="connsiteY0" fmla="*/ 0 h 4804474"/>
              <a:gd name="connsiteX1" fmla="*/ 10059891 w 12245151"/>
              <a:gd name="connsiteY1" fmla="*/ 1100865 h 4804474"/>
              <a:gd name="connsiteX2" fmla="*/ 12245151 w 12245151"/>
              <a:gd name="connsiteY2" fmla="*/ 4742481 h 4804474"/>
              <a:gd name="connsiteX3" fmla="*/ 1490 w 12245151"/>
              <a:gd name="connsiteY3" fmla="*/ 4804474 h 4804474"/>
              <a:gd name="connsiteX4" fmla="*/ 1491 w 12245151"/>
              <a:gd name="connsiteY4" fmla="*/ 0 h 4804474"/>
              <a:gd name="connsiteX0" fmla="*/ 1491 w 12245151"/>
              <a:gd name="connsiteY0" fmla="*/ 0 h 4804474"/>
              <a:gd name="connsiteX1" fmla="*/ 10230372 w 12245151"/>
              <a:gd name="connsiteY1" fmla="*/ 1079368 h 4804474"/>
              <a:gd name="connsiteX2" fmla="*/ 12245151 w 12245151"/>
              <a:gd name="connsiteY2" fmla="*/ 4742481 h 4804474"/>
              <a:gd name="connsiteX3" fmla="*/ 1490 w 12245151"/>
              <a:gd name="connsiteY3" fmla="*/ 4804474 h 4804474"/>
              <a:gd name="connsiteX4" fmla="*/ 1491 w 12245151"/>
              <a:gd name="connsiteY4" fmla="*/ 0 h 4804474"/>
              <a:gd name="connsiteX0" fmla="*/ 1491 w 12245151"/>
              <a:gd name="connsiteY0" fmla="*/ 0 h 4804474"/>
              <a:gd name="connsiteX1" fmla="*/ 11330752 w 12245151"/>
              <a:gd name="connsiteY1" fmla="*/ 670934 h 4804474"/>
              <a:gd name="connsiteX2" fmla="*/ 12245151 w 12245151"/>
              <a:gd name="connsiteY2" fmla="*/ 4742481 h 4804474"/>
              <a:gd name="connsiteX3" fmla="*/ 1490 w 12245151"/>
              <a:gd name="connsiteY3" fmla="*/ 4804474 h 4804474"/>
              <a:gd name="connsiteX4" fmla="*/ 1491 w 12245151"/>
              <a:gd name="connsiteY4" fmla="*/ 0 h 4804474"/>
              <a:gd name="connsiteX0" fmla="*/ 1491 w 12245151"/>
              <a:gd name="connsiteY0" fmla="*/ 0 h 4804474"/>
              <a:gd name="connsiteX1" fmla="*/ 9904908 w 12245151"/>
              <a:gd name="connsiteY1" fmla="*/ 649437 h 4804474"/>
              <a:gd name="connsiteX2" fmla="*/ 12245151 w 12245151"/>
              <a:gd name="connsiteY2" fmla="*/ 4742481 h 4804474"/>
              <a:gd name="connsiteX3" fmla="*/ 1490 w 12245151"/>
              <a:gd name="connsiteY3" fmla="*/ 4804474 h 4804474"/>
              <a:gd name="connsiteX4" fmla="*/ 1491 w 12245151"/>
              <a:gd name="connsiteY4" fmla="*/ 0 h 4804474"/>
              <a:gd name="connsiteX0" fmla="*/ 1491 w 12245151"/>
              <a:gd name="connsiteY0" fmla="*/ 0 h 4804474"/>
              <a:gd name="connsiteX1" fmla="*/ 9951403 w 12245151"/>
              <a:gd name="connsiteY1" fmla="*/ 552702 h 4804474"/>
              <a:gd name="connsiteX2" fmla="*/ 12245151 w 12245151"/>
              <a:gd name="connsiteY2" fmla="*/ 4742481 h 4804474"/>
              <a:gd name="connsiteX3" fmla="*/ 1490 w 12245151"/>
              <a:gd name="connsiteY3" fmla="*/ 4804474 h 4804474"/>
              <a:gd name="connsiteX4" fmla="*/ 1491 w 12245151"/>
              <a:gd name="connsiteY4" fmla="*/ 0 h 4804474"/>
              <a:gd name="connsiteX0" fmla="*/ 1491 w 12245151"/>
              <a:gd name="connsiteY0" fmla="*/ 0 h 4804474"/>
              <a:gd name="connsiteX1" fmla="*/ 9238481 w 12245151"/>
              <a:gd name="connsiteY1" fmla="*/ 1573787 h 4804474"/>
              <a:gd name="connsiteX2" fmla="*/ 12245151 w 12245151"/>
              <a:gd name="connsiteY2" fmla="*/ 4742481 h 4804474"/>
              <a:gd name="connsiteX3" fmla="*/ 1490 w 12245151"/>
              <a:gd name="connsiteY3" fmla="*/ 4804474 h 4804474"/>
              <a:gd name="connsiteX4" fmla="*/ 1491 w 12245151"/>
              <a:gd name="connsiteY4" fmla="*/ 0 h 4804474"/>
              <a:gd name="connsiteX0" fmla="*/ 1491 w 12245151"/>
              <a:gd name="connsiteY0" fmla="*/ 0 h 4428285"/>
              <a:gd name="connsiteX1" fmla="*/ 9238481 w 12245151"/>
              <a:gd name="connsiteY1" fmla="*/ 1197598 h 4428285"/>
              <a:gd name="connsiteX2" fmla="*/ 12245151 w 12245151"/>
              <a:gd name="connsiteY2" fmla="*/ 4366292 h 4428285"/>
              <a:gd name="connsiteX3" fmla="*/ 1490 w 12245151"/>
              <a:gd name="connsiteY3" fmla="*/ 4428285 h 4428285"/>
              <a:gd name="connsiteX4" fmla="*/ 1491 w 12245151"/>
              <a:gd name="connsiteY4" fmla="*/ 0 h 4428285"/>
              <a:gd name="connsiteX0" fmla="*/ 1491 w 12363948"/>
              <a:gd name="connsiteY0" fmla="*/ 0 h 4428285"/>
              <a:gd name="connsiteX1" fmla="*/ 9238481 w 12363948"/>
              <a:gd name="connsiteY1" fmla="*/ 1197598 h 4428285"/>
              <a:gd name="connsiteX2" fmla="*/ 12363948 w 12363948"/>
              <a:gd name="connsiteY2" fmla="*/ 4417784 h 4428285"/>
              <a:gd name="connsiteX3" fmla="*/ 1490 w 12363948"/>
              <a:gd name="connsiteY3" fmla="*/ 4428285 h 4428285"/>
              <a:gd name="connsiteX4" fmla="*/ 1491 w 12363948"/>
              <a:gd name="connsiteY4" fmla="*/ 0 h 4428285"/>
              <a:gd name="connsiteX0" fmla="*/ 1491 w 12363948"/>
              <a:gd name="connsiteY0" fmla="*/ 0 h 4428285"/>
              <a:gd name="connsiteX1" fmla="*/ 10901643 w 12363948"/>
              <a:gd name="connsiteY1" fmla="*/ 198651 h 4428285"/>
              <a:gd name="connsiteX2" fmla="*/ 12363948 w 12363948"/>
              <a:gd name="connsiteY2" fmla="*/ 4417784 h 4428285"/>
              <a:gd name="connsiteX3" fmla="*/ 1490 w 12363948"/>
              <a:gd name="connsiteY3" fmla="*/ 4428285 h 4428285"/>
              <a:gd name="connsiteX4" fmla="*/ 1491 w 12363948"/>
              <a:gd name="connsiteY4" fmla="*/ 0 h 4428285"/>
              <a:gd name="connsiteX0" fmla="*/ 702 w 12378009"/>
              <a:gd name="connsiteY0" fmla="*/ 0 h 5087384"/>
              <a:gd name="connsiteX1" fmla="*/ 10915704 w 12378009"/>
              <a:gd name="connsiteY1" fmla="*/ 857750 h 5087384"/>
              <a:gd name="connsiteX2" fmla="*/ 12378009 w 12378009"/>
              <a:gd name="connsiteY2" fmla="*/ 5076883 h 5087384"/>
              <a:gd name="connsiteX3" fmla="*/ 15551 w 12378009"/>
              <a:gd name="connsiteY3" fmla="*/ 5087384 h 5087384"/>
              <a:gd name="connsiteX4" fmla="*/ 702 w 12378009"/>
              <a:gd name="connsiteY4" fmla="*/ 0 h 5087384"/>
              <a:gd name="connsiteX0" fmla="*/ 702 w 13165041"/>
              <a:gd name="connsiteY0" fmla="*/ 0 h 5087384"/>
              <a:gd name="connsiteX1" fmla="*/ 10915704 w 13165041"/>
              <a:gd name="connsiteY1" fmla="*/ 857750 h 5087384"/>
              <a:gd name="connsiteX2" fmla="*/ 13165041 w 13165041"/>
              <a:gd name="connsiteY2" fmla="*/ 5066585 h 5087384"/>
              <a:gd name="connsiteX3" fmla="*/ 15551 w 13165041"/>
              <a:gd name="connsiteY3" fmla="*/ 5087384 h 5087384"/>
              <a:gd name="connsiteX4" fmla="*/ 702 w 13165041"/>
              <a:gd name="connsiteY4" fmla="*/ 0 h 5087384"/>
              <a:gd name="connsiteX0" fmla="*/ 702 w 13165041"/>
              <a:gd name="connsiteY0" fmla="*/ 0 h 5087384"/>
              <a:gd name="connsiteX1" fmla="*/ 12542567 w 13165041"/>
              <a:gd name="connsiteY1" fmla="*/ 1456889 h 5087384"/>
              <a:gd name="connsiteX2" fmla="*/ 13165041 w 13165041"/>
              <a:gd name="connsiteY2" fmla="*/ 5066585 h 5087384"/>
              <a:gd name="connsiteX3" fmla="*/ 15551 w 13165041"/>
              <a:gd name="connsiteY3" fmla="*/ 5087384 h 5087384"/>
              <a:gd name="connsiteX4" fmla="*/ 702 w 13165041"/>
              <a:gd name="connsiteY4" fmla="*/ 0 h 5087384"/>
              <a:gd name="connsiteX0" fmla="*/ 702 w 13165041"/>
              <a:gd name="connsiteY0" fmla="*/ 0 h 5087384"/>
              <a:gd name="connsiteX1" fmla="*/ 11835723 w 13165041"/>
              <a:gd name="connsiteY1" fmla="*/ 702129 h 5087384"/>
              <a:gd name="connsiteX2" fmla="*/ 13165041 w 13165041"/>
              <a:gd name="connsiteY2" fmla="*/ 5066585 h 5087384"/>
              <a:gd name="connsiteX3" fmla="*/ 15551 w 13165041"/>
              <a:gd name="connsiteY3" fmla="*/ 5087384 h 5087384"/>
              <a:gd name="connsiteX4" fmla="*/ 702 w 13165041"/>
              <a:gd name="connsiteY4" fmla="*/ 0 h 5087384"/>
              <a:gd name="connsiteX0" fmla="*/ 236 w 13220673"/>
              <a:gd name="connsiteY0" fmla="*/ 0 h 5297472"/>
              <a:gd name="connsiteX1" fmla="*/ 11891355 w 13220673"/>
              <a:gd name="connsiteY1" fmla="*/ 912217 h 5297472"/>
              <a:gd name="connsiteX2" fmla="*/ 13220673 w 13220673"/>
              <a:gd name="connsiteY2" fmla="*/ 5276673 h 5297472"/>
              <a:gd name="connsiteX3" fmla="*/ 71183 w 13220673"/>
              <a:gd name="connsiteY3" fmla="*/ 5297472 h 5297472"/>
              <a:gd name="connsiteX4" fmla="*/ 236 w 13220673"/>
              <a:gd name="connsiteY4" fmla="*/ 0 h 5297472"/>
              <a:gd name="connsiteX0" fmla="*/ 236 w 13545739"/>
              <a:gd name="connsiteY0" fmla="*/ 0 h 5297472"/>
              <a:gd name="connsiteX1" fmla="*/ 11891355 w 13545739"/>
              <a:gd name="connsiteY1" fmla="*/ 912217 h 5297472"/>
              <a:gd name="connsiteX2" fmla="*/ 13545739 w 13545739"/>
              <a:gd name="connsiteY2" fmla="*/ 5262284 h 5297472"/>
              <a:gd name="connsiteX3" fmla="*/ 71183 w 13545739"/>
              <a:gd name="connsiteY3" fmla="*/ 5297472 h 5297472"/>
              <a:gd name="connsiteX4" fmla="*/ 236 w 13545739"/>
              <a:gd name="connsiteY4" fmla="*/ 0 h 5297472"/>
              <a:gd name="connsiteX0" fmla="*/ 236 w 13545739"/>
              <a:gd name="connsiteY0" fmla="*/ 0 h 5297472"/>
              <a:gd name="connsiteX1" fmla="*/ 10699035 w 13545739"/>
              <a:gd name="connsiteY1" fmla="*/ 759497 h 5297472"/>
              <a:gd name="connsiteX2" fmla="*/ 13545739 w 13545739"/>
              <a:gd name="connsiteY2" fmla="*/ 5262284 h 5297472"/>
              <a:gd name="connsiteX3" fmla="*/ 71183 w 13545739"/>
              <a:gd name="connsiteY3" fmla="*/ 5297472 h 5297472"/>
              <a:gd name="connsiteX4" fmla="*/ 236 w 13545739"/>
              <a:gd name="connsiteY4" fmla="*/ 0 h 5297472"/>
              <a:gd name="connsiteX0" fmla="*/ 236 w 13545739"/>
              <a:gd name="connsiteY0" fmla="*/ 42697 h 5340169"/>
              <a:gd name="connsiteX1" fmla="*/ 7558308 w 13545739"/>
              <a:gd name="connsiteY1" fmla="*/ 42696 h 5340169"/>
              <a:gd name="connsiteX2" fmla="*/ 10699035 w 13545739"/>
              <a:gd name="connsiteY2" fmla="*/ 802194 h 5340169"/>
              <a:gd name="connsiteX3" fmla="*/ 13545739 w 13545739"/>
              <a:gd name="connsiteY3" fmla="*/ 5304981 h 5340169"/>
              <a:gd name="connsiteX4" fmla="*/ 71183 w 13545739"/>
              <a:gd name="connsiteY4" fmla="*/ 5340169 h 5340169"/>
              <a:gd name="connsiteX5" fmla="*/ 236 w 13545739"/>
              <a:gd name="connsiteY5" fmla="*/ 42697 h 5340169"/>
              <a:gd name="connsiteX0" fmla="*/ 236 w 13545739"/>
              <a:gd name="connsiteY0" fmla="*/ 1 h 5297473"/>
              <a:gd name="connsiteX1" fmla="*/ 7558308 w 13545739"/>
              <a:gd name="connsiteY1" fmla="*/ 0 h 5297473"/>
              <a:gd name="connsiteX2" fmla="*/ 10699035 w 13545739"/>
              <a:gd name="connsiteY2" fmla="*/ 759498 h 5297473"/>
              <a:gd name="connsiteX3" fmla="*/ 13545739 w 13545739"/>
              <a:gd name="connsiteY3" fmla="*/ 5262285 h 5297473"/>
              <a:gd name="connsiteX4" fmla="*/ 71183 w 13545739"/>
              <a:gd name="connsiteY4" fmla="*/ 5297473 h 5297473"/>
              <a:gd name="connsiteX5" fmla="*/ 236 w 13545739"/>
              <a:gd name="connsiteY5" fmla="*/ 1 h 5297473"/>
              <a:gd name="connsiteX0" fmla="*/ 236 w 13545739"/>
              <a:gd name="connsiteY0" fmla="*/ 9106 h 5306578"/>
              <a:gd name="connsiteX1" fmla="*/ 7558308 w 13545739"/>
              <a:gd name="connsiteY1" fmla="*/ 9105 h 5306578"/>
              <a:gd name="connsiteX2" fmla="*/ 10699035 w 13545739"/>
              <a:gd name="connsiteY2" fmla="*/ 768603 h 5306578"/>
              <a:gd name="connsiteX3" fmla="*/ 13545739 w 13545739"/>
              <a:gd name="connsiteY3" fmla="*/ 5271390 h 5306578"/>
              <a:gd name="connsiteX4" fmla="*/ 71183 w 13545739"/>
              <a:gd name="connsiteY4" fmla="*/ 5306578 h 5306578"/>
              <a:gd name="connsiteX5" fmla="*/ 236 w 13545739"/>
              <a:gd name="connsiteY5" fmla="*/ 9106 h 5306578"/>
              <a:gd name="connsiteX0" fmla="*/ 236 w 13545739"/>
              <a:gd name="connsiteY0" fmla="*/ 1 h 5297473"/>
              <a:gd name="connsiteX1" fmla="*/ 7558308 w 13545739"/>
              <a:gd name="connsiteY1" fmla="*/ 0 h 5297473"/>
              <a:gd name="connsiteX2" fmla="*/ 10699035 w 13545739"/>
              <a:gd name="connsiteY2" fmla="*/ 759498 h 5297473"/>
              <a:gd name="connsiteX3" fmla="*/ 13545739 w 13545739"/>
              <a:gd name="connsiteY3" fmla="*/ 5262285 h 5297473"/>
              <a:gd name="connsiteX4" fmla="*/ 71183 w 13545739"/>
              <a:gd name="connsiteY4" fmla="*/ 5297473 h 5297473"/>
              <a:gd name="connsiteX5" fmla="*/ 236 w 13545739"/>
              <a:gd name="connsiteY5" fmla="*/ 1 h 5297473"/>
              <a:gd name="connsiteX0" fmla="*/ 236 w 13545739"/>
              <a:gd name="connsiteY0" fmla="*/ 1 h 5297473"/>
              <a:gd name="connsiteX1" fmla="*/ 7558308 w 13545739"/>
              <a:gd name="connsiteY1" fmla="*/ 0 h 5297473"/>
              <a:gd name="connsiteX2" fmla="*/ 12408801 w 13545739"/>
              <a:gd name="connsiteY2" fmla="*/ 1071914 h 5297473"/>
              <a:gd name="connsiteX3" fmla="*/ 13545739 w 13545739"/>
              <a:gd name="connsiteY3" fmla="*/ 5262285 h 5297473"/>
              <a:gd name="connsiteX4" fmla="*/ 71183 w 13545739"/>
              <a:gd name="connsiteY4" fmla="*/ 5297473 h 5297473"/>
              <a:gd name="connsiteX5" fmla="*/ 236 w 13545739"/>
              <a:gd name="connsiteY5" fmla="*/ 1 h 5297473"/>
              <a:gd name="connsiteX0" fmla="*/ 236 w 13545739"/>
              <a:gd name="connsiteY0" fmla="*/ 1 h 5297473"/>
              <a:gd name="connsiteX1" fmla="*/ 7558308 w 13545739"/>
              <a:gd name="connsiteY1" fmla="*/ 0 h 5297473"/>
              <a:gd name="connsiteX2" fmla="*/ 12350292 w 13545739"/>
              <a:gd name="connsiteY2" fmla="*/ 1117192 h 5297473"/>
              <a:gd name="connsiteX3" fmla="*/ 13545739 w 13545739"/>
              <a:gd name="connsiteY3" fmla="*/ 5262285 h 5297473"/>
              <a:gd name="connsiteX4" fmla="*/ 71183 w 13545739"/>
              <a:gd name="connsiteY4" fmla="*/ 5297473 h 5297473"/>
              <a:gd name="connsiteX5" fmla="*/ 236 w 13545739"/>
              <a:gd name="connsiteY5" fmla="*/ 1 h 5297473"/>
              <a:gd name="connsiteX0" fmla="*/ 236 w 13559537"/>
              <a:gd name="connsiteY0" fmla="*/ 1 h 5305530"/>
              <a:gd name="connsiteX1" fmla="*/ 7558308 w 13559537"/>
              <a:gd name="connsiteY1" fmla="*/ 0 h 5305530"/>
              <a:gd name="connsiteX2" fmla="*/ 12350292 w 13559537"/>
              <a:gd name="connsiteY2" fmla="*/ 1117192 h 5305530"/>
              <a:gd name="connsiteX3" fmla="*/ 13559537 w 13559537"/>
              <a:gd name="connsiteY3" fmla="*/ 5305530 h 5305530"/>
              <a:gd name="connsiteX4" fmla="*/ 71183 w 13559537"/>
              <a:gd name="connsiteY4" fmla="*/ 5297473 h 5305530"/>
              <a:gd name="connsiteX5" fmla="*/ 236 w 13559537"/>
              <a:gd name="connsiteY5" fmla="*/ 1 h 5305530"/>
              <a:gd name="connsiteX0" fmla="*/ 236 w 13560404"/>
              <a:gd name="connsiteY0" fmla="*/ 1 h 5305530"/>
              <a:gd name="connsiteX1" fmla="*/ 7558308 w 13560404"/>
              <a:gd name="connsiteY1" fmla="*/ 0 h 5305530"/>
              <a:gd name="connsiteX2" fmla="*/ 12350292 w 13560404"/>
              <a:gd name="connsiteY2" fmla="*/ 1117192 h 5305530"/>
              <a:gd name="connsiteX3" fmla="*/ 13559537 w 13560404"/>
              <a:gd name="connsiteY3" fmla="*/ 5305530 h 5305530"/>
              <a:gd name="connsiteX4" fmla="*/ 71183 w 13560404"/>
              <a:gd name="connsiteY4" fmla="*/ 5297473 h 5305530"/>
              <a:gd name="connsiteX5" fmla="*/ 236 w 13560404"/>
              <a:gd name="connsiteY5" fmla="*/ 1 h 5305530"/>
              <a:gd name="connsiteX0" fmla="*/ 236 w 14581771"/>
              <a:gd name="connsiteY0" fmla="*/ 1 h 5305530"/>
              <a:gd name="connsiteX1" fmla="*/ 7558308 w 14581771"/>
              <a:gd name="connsiteY1" fmla="*/ 0 h 5305530"/>
              <a:gd name="connsiteX2" fmla="*/ 12350292 w 14581771"/>
              <a:gd name="connsiteY2" fmla="*/ 1117192 h 5305530"/>
              <a:gd name="connsiteX3" fmla="*/ 13560254 w 14581771"/>
              <a:gd name="connsiteY3" fmla="*/ 2863095 h 5305530"/>
              <a:gd name="connsiteX4" fmla="*/ 13559537 w 14581771"/>
              <a:gd name="connsiteY4" fmla="*/ 5305530 h 5305530"/>
              <a:gd name="connsiteX5" fmla="*/ 71183 w 14581771"/>
              <a:gd name="connsiteY5" fmla="*/ 5297473 h 5305530"/>
              <a:gd name="connsiteX6" fmla="*/ 236 w 14581771"/>
              <a:gd name="connsiteY6" fmla="*/ 1 h 5305530"/>
              <a:gd name="connsiteX0" fmla="*/ 236 w 14581771"/>
              <a:gd name="connsiteY0" fmla="*/ 1 h 5305530"/>
              <a:gd name="connsiteX1" fmla="*/ 7558308 w 14581771"/>
              <a:gd name="connsiteY1" fmla="*/ 0 h 5305530"/>
              <a:gd name="connsiteX2" fmla="*/ 12350292 w 14581771"/>
              <a:gd name="connsiteY2" fmla="*/ 1117192 h 5305530"/>
              <a:gd name="connsiteX3" fmla="*/ 13560254 w 14581771"/>
              <a:gd name="connsiteY3" fmla="*/ 2863095 h 5305530"/>
              <a:gd name="connsiteX4" fmla="*/ 13559537 w 14581771"/>
              <a:gd name="connsiteY4" fmla="*/ 5305530 h 5305530"/>
              <a:gd name="connsiteX5" fmla="*/ 71183 w 14581771"/>
              <a:gd name="connsiteY5" fmla="*/ 5297473 h 5305530"/>
              <a:gd name="connsiteX6" fmla="*/ 236 w 14581771"/>
              <a:gd name="connsiteY6" fmla="*/ 1 h 5305530"/>
              <a:gd name="connsiteX0" fmla="*/ 236 w 14581771"/>
              <a:gd name="connsiteY0" fmla="*/ 1 h 5305530"/>
              <a:gd name="connsiteX1" fmla="*/ 7558308 w 14581771"/>
              <a:gd name="connsiteY1" fmla="*/ 0 h 5305530"/>
              <a:gd name="connsiteX2" fmla="*/ 12350292 w 14581771"/>
              <a:gd name="connsiteY2" fmla="*/ 1117192 h 5305530"/>
              <a:gd name="connsiteX3" fmla="*/ 13560254 w 14581771"/>
              <a:gd name="connsiteY3" fmla="*/ 2863095 h 5305530"/>
              <a:gd name="connsiteX4" fmla="*/ 13559537 w 14581771"/>
              <a:gd name="connsiteY4" fmla="*/ 5305530 h 5305530"/>
              <a:gd name="connsiteX5" fmla="*/ 71183 w 14581771"/>
              <a:gd name="connsiteY5" fmla="*/ 5297473 h 5305530"/>
              <a:gd name="connsiteX6" fmla="*/ 236 w 14581771"/>
              <a:gd name="connsiteY6" fmla="*/ 1 h 5305530"/>
              <a:gd name="connsiteX0" fmla="*/ 236 w 13648435"/>
              <a:gd name="connsiteY0" fmla="*/ 1 h 5305530"/>
              <a:gd name="connsiteX1" fmla="*/ 7558308 w 13648435"/>
              <a:gd name="connsiteY1" fmla="*/ 0 h 5305530"/>
              <a:gd name="connsiteX2" fmla="*/ 12350292 w 13648435"/>
              <a:gd name="connsiteY2" fmla="*/ 1117192 h 5305530"/>
              <a:gd name="connsiteX3" fmla="*/ 13560254 w 13648435"/>
              <a:gd name="connsiteY3" fmla="*/ 2863095 h 5305530"/>
              <a:gd name="connsiteX4" fmla="*/ 13559537 w 13648435"/>
              <a:gd name="connsiteY4" fmla="*/ 5305530 h 5305530"/>
              <a:gd name="connsiteX5" fmla="*/ 71183 w 13648435"/>
              <a:gd name="connsiteY5" fmla="*/ 5297473 h 5305530"/>
              <a:gd name="connsiteX6" fmla="*/ 236 w 13648435"/>
              <a:gd name="connsiteY6" fmla="*/ 1 h 5305530"/>
              <a:gd name="connsiteX0" fmla="*/ 236 w 13560444"/>
              <a:gd name="connsiteY0" fmla="*/ 1 h 5305530"/>
              <a:gd name="connsiteX1" fmla="*/ 7558308 w 13560444"/>
              <a:gd name="connsiteY1" fmla="*/ 0 h 5305530"/>
              <a:gd name="connsiteX2" fmla="*/ 12350292 w 13560444"/>
              <a:gd name="connsiteY2" fmla="*/ 1117192 h 5305530"/>
              <a:gd name="connsiteX3" fmla="*/ 13560254 w 13560444"/>
              <a:gd name="connsiteY3" fmla="*/ 2863095 h 5305530"/>
              <a:gd name="connsiteX4" fmla="*/ 13559537 w 13560444"/>
              <a:gd name="connsiteY4" fmla="*/ 5305530 h 5305530"/>
              <a:gd name="connsiteX5" fmla="*/ 71183 w 13560444"/>
              <a:gd name="connsiteY5" fmla="*/ 5297473 h 5305530"/>
              <a:gd name="connsiteX6" fmla="*/ 236 w 13560444"/>
              <a:gd name="connsiteY6" fmla="*/ 1 h 5305530"/>
              <a:gd name="connsiteX0" fmla="*/ 236 w 13560444"/>
              <a:gd name="connsiteY0" fmla="*/ 1 h 5305530"/>
              <a:gd name="connsiteX1" fmla="*/ 7558308 w 13560444"/>
              <a:gd name="connsiteY1" fmla="*/ 0 h 5305530"/>
              <a:gd name="connsiteX2" fmla="*/ 12350292 w 13560444"/>
              <a:gd name="connsiteY2" fmla="*/ 1117192 h 5305530"/>
              <a:gd name="connsiteX3" fmla="*/ 13560254 w 13560444"/>
              <a:gd name="connsiteY3" fmla="*/ 2863095 h 5305530"/>
              <a:gd name="connsiteX4" fmla="*/ 13559537 w 13560444"/>
              <a:gd name="connsiteY4" fmla="*/ 5305530 h 5305530"/>
              <a:gd name="connsiteX5" fmla="*/ 71183 w 13560444"/>
              <a:gd name="connsiteY5" fmla="*/ 5297473 h 5305530"/>
              <a:gd name="connsiteX6" fmla="*/ 236 w 13560444"/>
              <a:gd name="connsiteY6" fmla="*/ 1 h 530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60444" h="5305530">
                <a:moveTo>
                  <a:pt x="236" y="1"/>
                </a:moveTo>
                <a:lnTo>
                  <a:pt x="7558308" y="0"/>
                </a:lnTo>
                <a:lnTo>
                  <a:pt x="12350292" y="1117192"/>
                </a:lnTo>
                <a:lnTo>
                  <a:pt x="13560254" y="2863095"/>
                </a:lnTo>
                <a:cubicBezTo>
                  <a:pt x="13561723" y="3580370"/>
                  <a:pt x="13554032" y="4006078"/>
                  <a:pt x="13559537" y="5305530"/>
                </a:cubicBezTo>
                <a:lnTo>
                  <a:pt x="71183" y="5297473"/>
                </a:lnTo>
                <a:cubicBezTo>
                  <a:pt x="76349" y="3701148"/>
                  <a:pt x="-4930" y="1689316"/>
                  <a:pt x="236" y="1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>
                  <a:lumMod val="50000"/>
                  <a:alpha val="0"/>
                </a:schemeClr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C7A5198-9632-9F90-FD53-238F425B8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4D225538-7672-EC4A-B861-7F34967A718A}" type="datetime4">
              <a:rPr lang="en-US" smtClean="0"/>
              <a:pPr/>
              <a:t>August 11, 2025</a:t>
            </a:fld>
            <a:endParaRPr lang="en-BE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376FC7D-C947-D2E2-519F-7CA2AABEC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41530E0B-A8DB-8943-8393-D1A64F82FA35}" type="slidenum">
              <a:rPr lang="en-BE" smtClean="0"/>
              <a:pPr/>
              <a:t>‹nr.›</a:t>
            </a:fld>
            <a:endParaRPr lang="en-BE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18D8B94D-6149-BC59-B87D-F01F24C282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95438" y="2766218"/>
            <a:ext cx="10280842" cy="1325563"/>
          </a:xfrm>
        </p:spPr>
        <p:txBody>
          <a:bodyPr anchor="ctr">
            <a:norm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BE" dirty="0"/>
              <a:t>Edit this section Title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4062A0C-FD01-2FC2-E75A-6000FDB72C1B}"/>
              </a:ext>
            </a:extLst>
          </p:cNvPr>
          <p:cNvSpPr/>
          <p:nvPr userDrawn="1"/>
        </p:nvSpPr>
        <p:spPr>
          <a:xfrm>
            <a:off x="515938" y="2708999"/>
            <a:ext cx="45719" cy="14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A88EC919-8249-FE6F-0C14-627BEAF692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1975" y="2766219"/>
            <a:ext cx="1033463" cy="1325563"/>
          </a:xfrm>
          <a:noFill/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BE" dirty="0"/>
              <a:t>01.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1186D-D967-CACF-6EF9-87F9DEDDE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525" y="334726"/>
            <a:ext cx="1121350" cy="878732"/>
          </a:xfrm>
          <a:prstGeom prst="rect">
            <a:avLst/>
          </a:prstGeom>
        </p:spPr>
      </p:pic>
      <p:sp>
        <p:nvSpPr>
          <p:cNvPr id="3" name="hcSlideMaster.Section Header 01 - DarkHeader" descr="NATO UNCLASSIFIED ">
            <a:extLst>
              <a:ext uri="{FF2B5EF4-FFF2-40B4-BE49-F238E27FC236}">
                <a16:creationId xmlns:a16="http://schemas.microsoft.com/office/drawing/2014/main" id="{C7F804B5-669F-448F-9F0A-2EA73398805F}"/>
              </a:ext>
            </a:extLst>
          </p:cNvPr>
          <p:cNvSpPr txBox="1"/>
          <p:nvPr userDrawn="1"/>
        </p:nvSpPr>
        <p:spPr>
          <a:xfrm>
            <a:off x="0" y="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  <p:sp>
        <p:nvSpPr>
          <p:cNvPr id="5" name="fcSlideMaster.Section Header 01 - DarkFooter" descr="NATO UNCLASSIFIED ">
            <a:extLst>
              <a:ext uri="{FF2B5EF4-FFF2-40B4-BE49-F238E27FC236}">
                <a16:creationId xmlns:a16="http://schemas.microsoft.com/office/drawing/2014/main" id="{B597F08B-E9C1-40C3-84EE-A05677FB1528}"/>
              </a:ext>
            </a:extLst>
          </p:cNvPr>
          <p:cNvSpPr txBox="1"/>
          <p:nvPr userDrawn="1"/>
        </p:nvSpPr>
        <p:spPr>
          <a:xfrm>
            <a:off x="0" y="648462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</p:spTree>
    <p:extLst>
      <p:ext uri="{BB962C8B-B14F-4D97-AF65-F5344CB8AC3E}">
        <p14:creationId xmlns:p14="http://schemas.microsoft.com/office/powerpoint/2010/main" val="2460588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02 - Light">
    <p:bg>
      <p:bgPr>
        <a:gradFill>
          <a:gsLst>
            <a:gs pos="2000">
              <a:schemeClr val="bg2"/>
            </a:gs>
            <a:gs pos="100000">
              <a:schemeClr val="bg1">
                <a:alpha val="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7DB502-C0DE-45ED-C580-E2CF0B5A351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95438" y="3881776"/>
            <a:ext cx="9752012" cy="1767227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a caption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A084CED9-1F87-D0E6-72EC-922DA4EB69B0}"/>
              </a:ext>
            </a:extLst>
          </p:cNvPr>
          <p:cNvSpPr/>
          <p:nvPr userDrawn="1"/>
        </p:nvSpPr>
        <p:spPr>
          <a:xfrm>
            <a:off x="7860323" y="0"/>
            <a:ext cx="4360985" cy="2743200"/>
          </a:xfrm>
          <a:custGeom>
            <a:avLst/>
            <a:gdLst>
              <a:gd name="connsiteX0" fmla="*/ 0 w 4360985"/>
              <a:gd name="connsiteY0" fmla="*/ 0 h 2743200"/>
              <a:gd name="connsiteX1" fmla="*/ 3305908 w 4360985"/>
              <a:gd name="connsiteY1" fmla="*/ 720969 h 2743200"/>
              <a:gd name="connsiteX2" fmla="*/ 4343400 w 4360985"/>
              <a:gd name="connsiteY2" fmla="*/ 2743200 h 2743200"/>
              <a:gd name="connsiteX3" fmla="*/ 4360985 w 4360985"/>
              <a:gd name="connsiteY3" fmla="*/ 0 h 2743200"/>
              <a:gd name="connsiteX4" fmla="*/ 0 w 4360985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0985" h="2743200">
                <a:moveTo>
                  <a:pt x="0" y="0"/>
                </a:moveTo>
                <a:lnTo>
                  <a:pt x="3305908" y="720969"/>
                </a:lnTo>
                <a:lnTo>
                  <a:pt x="4343400" y="2743200"/>
                </a:lnTo>
                <a:lnTo>
                  <a:pt x="436098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6" name="Date Placeholder 7">
            <a:extLst>
              <a:ext uri="{FF2B5EF4-FFF2-40B4-BE49-F238E27FC236}">
                <a16:creationId xmlns:a16="http://schemas.microsoft.com/office/drawing/2014/main" id="{4EACB74D-F01B-0643-8694-1BF19E049DA6}"/>
              </a:ext>
            </a:extLst>
          </p:cNvPr>
          <p:cNvSpPr txBox="1">
            <a:spLocks/>
          </p:cNvSpPr>
          <p:nvPr userDrawn="1"/>
        </p:nvSpPr>
        <p:spPr>
          <a:xfrm>
            <a:off x="10009346" y="6308724"/>
            <a:ext cx="1471289" cy="2889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BE"/>
            </a:defPPr>
            <a:lvl1pPr marL="0" algn="r" defTabSz="914400" rtl="0" eaLnBrk="1" latinLnBrk="0" hangingPunct="1">
              <a:defRPr sz="1100" kern="120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5CF17D-03B8-5C4C-9DEC-6DE7AB053FBC}" type="datetime4">
              <a:rPr lang="en-US" sz="1000" smtClean="0">
                <a:solidFill>
                  <a:schemeClr val="bg1">
                    <a:lumMod val="75000"/>
                  </a:schemeClr>
                </a:solidFill>
              </a:rPr>
              <a:pPr/>
              <a:t>August 11, 2025</a:t>
            </a:fld>
            <a:endParaRPr lang="en-BE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7" name="Slide Number Placeholder 9">
            <a:extLst>
              <a:ext uri="{FF2B5EF4-FFF2-40B4-BE49-F238E27FC236}">
                <a16:creationId xmlns:a16="http://schemas.microsoft.com/office/drawing/2014/main" id="{BCD88B38-728F-0CC6-EC3F-A2F397C5C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2188" y="6308725"/>
            <a:ext cx="419811" cy="288925"/>
          </a:xfrm>
        </p:spPr>
        <p:txBody>
          <a:bodyPr/>
          <a:lstStyle>
            <a:lvl1pPr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41530E0B-A8DB-8943-8393-D1A64F82FA35}" type="slidenum">
              <a:rPr lang="en-BE" smtClean="0"/>
              <a:pPr/>
              <a:t>‹nr.›</a:t>
            </a:fld>
            <a:endParaRPr lang="en-BE"/>
          </a:p>
        </p:txBody>
      </p:sp>
      <p:sp>
        <p:nvSpPr>
          <p:cNvPr id="20" name="Text Placeholder 36">
            <a:extLst>
              <a:ext uri="{FF2B5EF4-FFF2-40B4-BE49-F238E27FC236}">
                <a16:creationId xmlns:a16="http://schemas.microsoft.com/office/drawing/2014/main" id="{AC336CC3-3FEB-0DED-A08A-48822B47C5A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1975" y="2766219"/>
            <a:ext cx="1033463" cy="1325563"/>
          </a:xfrm>
        </p:spPr>
        <p:txBody>
          <a:bodyPr anchor="ctr"/>
          <a:lstStyle>
            <a:lvl1pPr marL="0" indent="0" algn="ctr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BE" dirty="0"/>
              <a:t>01.</a:t>
            </a: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58AB9C26-70A7-ACD6-7491-7EC7DF62C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1788" y="2769021"/>
            <a:ext cx="9752012" cy="1322762"/>
          </a:xfrm>
        </p:spPr>
        <p:txBody>
          <a:bodyPr anchor="ctr"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BE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58C9FE9-E5B9-939D-0DC3-7957BF3376C8}"/>
              </a:ext>
            </a:extLst>
          </p:cNvPr>
          <p:cNvSpPr/>
          <p:nvPr userDrawn="1"/>
        </p:nvSpPr>
        <p:spPr>
          <a:xfrm>
            <a:off x="515938" y="2708999"/>
            <a:ext cx="45719" cy="14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581680-89FF-B51D-E3B3-53E6F3AE8A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525" y="334726"/>
            <a:ext cx="1121350" cy="878732"/>
          </a:xfrm>
          <a:prstGeom prst="rect">
            <a:avLst/>
          </a:prstGeom>
        </p:spPr>
      </p:pic>
      <p:sp>
        <p:nvSpPr>
          <p:cNvPr id="2" name="hcSlideMaster.Section Header 02 - LightHeader" descr="NATO UNCLASSIFIED ">
            <a:extLst>
              <a:ext uri="{FF2B5EF4-FFF2-40B4-BE49-F238E27FC236}">
                <a16:creationId xmlns:a16="http://schemas.microsoft.com/office/drawing/2014/main" id="{68C1B58A-3FDE-4E31-826F-7A6869881876}"/>
              </a:ext>
            </a:extLst>
          </p:cNvPr>
          <p:cNvSpPr txBox="1"/>
          <p:nvPr userDrawn="1"/>
        </p:nvSpPr>
        <p:spPr>
          <a:xfrm>
            <a:off x="0" y="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  <p:sp>
        <p:nvSpPr>
          <p:cNvPr id="5" name="fcSlideMaster.Section Header 02 - LightFooter" descr="NATO UNCLASSIFIED ">
            <a:extLst>
              <a:ext uri="{FF2B5EF4-FFF2-40B4-BE49-F238E27FC236}">
                <a16:creationId xmlns:a16="http://schemas.microsoft.com/office/drawing/2014/main" id="{33351ADC-656F-4488-98E8-1321551E2B3D}"/>
              </a:ext>
            </a:extLst>
          </p:cNvPr>
          <p:cNvSpPr txBox="1"/>
          <p:nvPr userDrawn="1"/>
        </p:nvSpPr>
        <p:spPr>
          <a:xfrm>
            <a:off x="0" y="648462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</p:spTree>
    <p:extLst>
      <p:ext uri="{BB962C8B-B14F-4D97-AF65-F5344CB8AC3E}">
        <p14:creationId xmlns:p14="http://schemas.microsoft.com/office/powerpoint/2010/main" val="3282657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02 -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BB87C45-0FF0-2127-406D-82D17CAF5C3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-9524"/>
            <a:ext cx="12240564" cy="6877047"/>
          </a:xfrm>
          <a:custGeom>
            <a:avLst/>
            <a:gdLst>
              <a:gd name="connsiteX0" fmla="*/ 0 w 12274657"/>
              <a:gd name="connsiteY0" fmla="*/ 0 h 4804474"/>
              <a:gd name="connsiteX1" fmla="*/ 8074617 w 12274657"/>
              <a:gd name="connsiteY1" fmla="*/ 821410 h 4804474"/>
              <a:gd name="connsiteX2" fmla="*/ 12274657 w 12274657"/>
              <a:gd name="connsiteY2" fmla="*/ 4742481 h 4804474"/>
              <a:gd name="connsiteX3" fmla="*/ 30996 w 12274657"/>
              <a:gd name="connsiteY3" fmla="*/ 4804474 h 4804474"/>
              <a:gd name="connsiteX4" fmla="*/ 0 w 12274657"/>
              <a:gd name="connsiteY4" fmla="*/ 0 h 4804474"/>
              <a:gd name="connsiteX0" fmla="*/ 1 w 12243661"/>
              <a:gd name="connsiteY0" fmla="*/ 0 h 4804474"/>
              <a:gd name="connsiteX1" fmla="*/ 8043621 w 12243661"/>
              <a:gd name="connsiteY1" fmla="*/ 821410 h 4804474"/>
              <a:gd name="connsiteX2" fmla="*/ 12243661 w 12243661"/>
              <a:gd name="connsiteY2" fmla="*/ 4742481 h 4804474"/>
              <a:gd name="connsiteX3" fmla="*/ 0 w 12243661"/>
              <a:gd name="connsiteY3" fmla="*/ 4804474 h 4804474"/>
              <a:gd name="connsiteX4" fmla="*/ 1 w 12243661"/>
              <a:gd name="connsiteY4" fmla="*/ 0 h 4804474"/>
              <a:gd name="connsiteX0" fmla="*/ 1491 w 12245151"/>
              <a:gd name="connsiteY0" fmla="*/ 0 h 4804474"/>
              <a:gd name="connsiteX1" fmla="*/ 8045111 w 12245151"/>
              <a:gd name="connsiteY1" fmla="*/ 821410 h 4804474"/>
              <a:gd name="connsiteX2" fmla="*/ 12245151 w 12245151"/>
              <a:gd name="connsiteY2" fmla="*/ 4742481 h 4804474"/>
              <a:gd name="connsiteX3" fmla="*/ 1490 w 12245151"/>
              <a:gd name="connsiteY3" fmla="*/ 4804474 h 4804474"/>
              <a:gd name="connsiteX4" fmla="*/ 1491 w 12245151"/>
              <a:gd name="connsiteY4" fmla="*/ 0 h 4804474"/>
              <a:gd name="connsiteX0" fmla="*/ 1491 w 12245151"/>
              <a:gd name="connsiteY0" fmla="*/ 0 h 4804474"/>
              <a:gd name="connsiteX1" fmla="*/ 10059891 w 12245151"/>
              <a:gd name="connsiteY1" fmla="*/ 1100865 h 4804474"/>
              <a:gd name="connsiteX2" fmla="*/ 12245151 w 12245151"/>
              <a:gd name="connsiteY2" fmla="*/ 4742481 h 4804474"/>
              <a:gd name="connsiteX3" fmla="*/ 1490 w 12245151"/>
              <a:gd name="connsiteY3" fmla="*/ 4804474 h 4804474"/>
              <a:gd name="connsiteX4" fmla="*/ 1491 w 12245151"/>
              <a:gd name="connsiteY4" fmla="*/ 0 h 4804474"/>
              <a:gd name="connsiteX0" fmla="*/ 1491 w 12245151"/>
              <a:gd name="connsiteY0" fmla="*/ 0 h 4804474"/>
              <a:gd name="connsiteX1" fmla="*/ 10230372 w 12245151"/>
              <a:gd name="connsiteY1" fmla="*/ 1079368 h 4804474"/>
              <a:gd name="connsiteX2" fmla="*/ 12245151 w 12245151"/>
              <a:gd name="connsiteY2" fmla="*/ 4742481 h 4804474"/>
              <a:gd name="connsiteX3" fmla="*/ 1490 w 12245151"/>
              <a:gd name="connsiteY3" fmla="*/ 4804474 h 4804474"/>
              <a:gd name="connsiteX4" fmla="*/ 1491 w 12245151"/>
              <a:gd name="connsiteY4" fmla="*/ 0 h 4804474"/>
              <a:gd name="connsiteX0" fmla="*/ 1491 w 12245151"/>
              <a:gd name="connsiteY0" fmla="*/ 0 h 4804474"/>
              <a:gd name="connsiteX1" fmla="*/ 11330752 w 12245151"/>
              <a:gd name="connsiteY1" fmla="*/ 670934 h 4804474"/>
              <a:gd name="connsiteX2" fmla="*/ 12245151 w 12245151"/>
              <a:gd name="connsiteY2" fmla="*/ 4742481 h 4804474"/>
              <a:gd name="connsiteX3" fmla="*/ 1490 w 12245151"/>
              <a:gd name="connsiteY3" fmla="*/ 4804474 h 4804474"/>
              <a:gd name="connsiteX4" fmla="*/ 1491 w 12245151"/>
              <a:gd name="connsiteY4" fmla="*/ 0 h 4804474"/>
              <a:gd name="connsiteX0" fmla="*/ 1491 w 12245151"/>
              <a:gd name="connsiteY0" fmla="*/ 0 h 4804474"/>
              <a:gd name="connsiteX1" fmla="*/ 9904908 w 12245151"/>
              <a:gd name="connsiteY1" fmla="*/ 649437 h 4804474"/>
              <a:gd name="connsiteX2" fmla="*/ 12245151 w 12245151"/>
              <a:gd name="connsiteY2" fmla="*/ 4742481 h 4804474"/>
              <a:gd name="connsiteX3" fmla="*/ 1490 w 12245151"/>
              <a:gd name="connsiteY3" fmla="*/ 4804474 h 4804474"/>
              <a:gd name="connsiteX4" fmla="*/ 1491 w 12245151"/>
              <a:gd name="connsiteY4" fmla="*/ 0 h 4804474"/>
              <a:gd name="connsiteX0" fmla="*/ 1491 w 12245151"/>
              <a:gd name="connsiteY0" fmla="*/ 0 h 4804474"/>
              <a:gd name="connsiteX1" fmla="*/ 9951403 w 12245151"/>
              <a:gd name="connsiteY1" fmla="*/ 552702 h 4804474"/>
              <a:gd name="connsiteX2" fmla="*/ 12245151 w 12245151"/>
              <a:gd name="connsiteY2" fmla="*/ 4742481 h 4804474"/>
              <a:gd name="connsiteX3" fmla="*/ 1490 w 12245151"/>
              <a:gd name="connsiteY3" fmla="*/ 4804474 h 4804474"/>
              <a:gd name="connsiteX4" fmla="*/ 1491 w 12245151"/>
              <a:gd name="connsiteY4" fmla="*/ 0 h 4804474"/>
              <a:gd name="connsiteX0" fmla="*/ 1491 w 12245151"/>
              <a:gd name="connsiteY0" fmla="*/ 0 h 4804474"/>
              <a:gd name="connsiteX1" fmla="*/ 9238481 w 12245151"/>
              <a:gd name="connsiteY1" fmla="*/ 1573787 h 4804474"/>
              <a:gd name="connsiteX2" fmla="*/ 12245151 w 12245151"/>
              <a:gd name="connsiteY2" fmla="*/ 4742481 h 4804474"/>
              <a:gd name="connsiteX3" fmla="*/ 1490 w 12245151"/>
              <a:gd name="connsiteY3" fmla="*/ 4804474 h 4804474"/>
              <a:gd name="connsiteX4" fmla="*/ 1491 w 12245151"/>
              <a:gd name="connsiteY4" fmla="*/ 0 h 4804474"/>
              <a:gd name="connsiteX0" fmla="*/ 1491 w 12245151"/>
              <a:gd name="connsiteY0" fmla="*/ 0 h 4428285"/>
              <a:gd name="connsiteX1" fmla="*/ 9238481 w 12245151"/>
              <a:gd name="connsiteY1" fmla="*/ 1197598 h 4428285"/>
              <a:gd name="connsiteX2" fmla="*/ 12245151 w 12245151"/>
              <a:gd name="connsiteY2" fmla="*/ 4366292 h 4428285"/>
              <a:gd name="connsiteX3" fmla="*/ 1490 w 12245151"/>
              <a:gd name="connsiteY3" fmla="*/ 4428285 h 4428285"/>
              <a:gd name="connsiteX4" fmla="*/ 1491 w 12245151"/>
              <a:gd name="connsiteY4" fmla="*/ 0 h 4428285"/>
              <a:gd name="connsiteX0" fmla="*/ 1491 w 12363948"/>
              <a:gd name="connsiteY0" fmla="*/ 0 h 4428285"/>
              <a:gd name="connsiteX1" fmla="*/ 9238481 w 12363948"/>
              <a:gd name="connsiteY1" fmla="*/ 1197598 h 4428285"/>
              <a:gd name="connsiteX2" fmla="*/ 12363948 w 12363948"/>
              <a:gd name="connsiteY2" fmla="*/ 4417784 h 4428285"/>
              <a:gd name="connsiteX3" fmla="*/ 1490 w 12363948"/>
              <a:gd name="connsiteY3" fmla="*/ 4428285 h 4428285"/>
              <a:gd name="connsiteX4" fmla="*/ 1491 w 12363948"/>
              <a:gd name="connsiteY4" fmla="*/ 0 h 4428285"/>
              <a:gd name="connsiteX0" fmla="*/ 1491 w 12363948"/>
              <a:gd name="connsiteY0" fmla="*/ 0 h 4428285"/>
              <a:gd name="connsiteX1" fmla="*/ 10901643 w 12363948"/>
              <a:gd name="connsiteY1" fmla="*/ 198651 h 4428285"/>
              <a:gd name="connsiteX2" fmla="*/ 12363948 w 12363948"/>
              <a:gd name="connsiteY2" fmla="*/ 4417784 h 4428285"/>
              <a:gd name="connsiteX3" fmla="*/ 1490 w 12363948"/>
              <a:gd name="connsiteY3" fmla="*/ 4428285 h 4428285"/>
              <a:gd name="connsiteX4" fmla="*/ 1491 w 12363948"/>
              <a:gd name="connsiteY4" fmla="*/ 0 h 4428285"/>
              <a:gd name="connsiteX0" fmla="*/ 702 w 12378009"/>
              <a:gd name="connsiteY0" fmla="*/ 0 h 5087384"/>
              <a:gd name="connsiteX1" fmla="*/ 10915704 w 12378009"/>
              <a:gd name="connsiteY1" fmla="*/ 857750 h 5087384"/>
              <a:gd name="connsiteX2" fmla="*/ 12378009 w 12378009"/>
              <a:gd name="connsiteY2" fmla="*/ 5076883 h 5087384"/>
              <a:gd name="connsiteX3" fmla="*/ 15551 w 12378009"/>
              <a:gd name="connsiteY3" fmla="*/ 5087384 h 5087384"/>
              <a:gd name="connsiteX4" fmla="*/ 702 w 12378009"/>
              <a:gd name="connsiteY4" fmla="*/ 0 h 5087384"/>
              <a:gd name="connsiteX0" fmla="*/ 702 w 13165041"/>
              <a:gd name="connsiteY0" fmla="*/ 0 h 5087384"/>
              <a:gd name="connsiteX1" fmla="*/ 10915704 w 13165041"/>
              <a:gd name="connsiteY1" fmla="*/ 857750 h 5087384"/>
              <a:gd name="connsiteX2" fmla="*/ 13165041 w 13165041"/>
              <a:gd name="connsiteY2" fmla="*/ 5066585 h 5087384"/>
              <a:gd name="connsiteX3" fmla="*/ 15551 w 13165041"/>
              <a:gd name="connsiteY3" fmla="*/ 5087384 h 5087384"/>
              <a:gd name="connsiteX4" fmla="*/ 702 w 13165041"/>
              <a:gd name="connsiteY4" fmla="*/ 0 h 5087384"/>
              <a:gd name="connsiteX0" fmla="*/ 702 w 13165041"/>
              <a:gd name="connsiteY0" fmla="*/ 0 h 5087384"/>
              <a:gd name="connsiteX1" fmla="*/ 12542567 w 13165041"/>
              <a:gd name="connsiteY1" fmla="*/ 1456889 h 5087384"/>
              <a:gd name="connsiteX2" fmla="*/ 13165041 w 13165041"/>
              <a:gd name="connsiteY2" fmla="*/ 5066585 h 5087384"/>
              <a:gd name="connsiteX3" fmla="*/ 15551 w 13165041"/>
              <a:gd name="connsiteY3" fmla="*/ 5087384 h 5087384"/>
              <a:gd name="connsiteX4" fmla="*/ 702 w 13165041"/>
              <a:gd name="connsiteY4" fmla="*/ 0 h 5087384"/>
              <a:gd name="connsiteX0" fmla="*/ 702 w 13165041"/>
              <a:gd name="connsiteY0" fmla="*/ 0 h 5087384"/>
              <a:gd name="connsiteX1" fmla="*/ 11835723 w 13165041"/>
              <a:gd name="connsiteY1" fmla="*/ 702129 h 5087384"/>
              <a:gd name="connsiteX2" fmla="*/ 13165041 w 13165041"/>
              <a:gd name="connsiteY2" fmla="*/ 5066585 h 5087384"/>
              <a:gd name="connsiteX3" fmla="*/ 15551 w 13165041"/>
              <a:gd name="connsiteY3" fmla="*/ 5087384 h 5087384"/>
              <a:gd name="connsiteX4" fmla="*/ 702 w 13165041"/>
              <a:gd name="connsiteY4" fmla="*/ 0 h 5087384"/>
              <a:gd name="connsiteX0" fmla="*/ 236 w 13220673"/>
              <a:gd name="connsiteY0" fmla="*/ 0 h 5297472"/>
              <a:gd name="connsiteX1" fmla="*/ 11891355 w 13220673"/>
              <a:gd name="connsiteY1" fmla="*/ 912217 h 5297472"/>
              <a:gd name="connsiteX2" fmla="*/ 13220673 w 13220673"/>
              <a:gd name="connsiteY2" fmla="*/ 5276673 h 5297472"/>
              <a:gd name="connsiteX3" fmla="*/ 71183 w 13220673"/>
              <a:gd name="connsiteY3" fmla="*/ 5297472 h 5297472"/>
              <a:gd name="connsiteX4" fmla="*/ 236 w 13220673"/>
              <a:gd name="connsiteY4" fmla="*/ 0 h 5297472"/>
              <a:gd name="connsiteX0" fmla="*/ 236 w 13545739"/>
              <a:gd name="connsiteY0" fmla="*/ 0 h 5297472"/>
              <a:gd name="connsiteX1" fmla="*/ 11891355 w 13545739"/>
              <a:gd name="connsiteY1" fmla="*/ 912217 h 5297472"/>
              <a:gd name="connsiteX2" fmla="*/ 13545739 w 13545739"/>
              <a:gd name="connsiteY2" fmla="*/ 5262284 h 5297472"/>
              <a:gd name="connsiteX3" fmla="*/ 71183 w 13545739"/>
              <a:gd name="connsiteY3" fmla="*/ 5297472 h 5297472"/>
              <a:gd name="connsiteX4" fmla="*/ 236 w 13545739"/>
              <a:gd name="connsiteY4" fmla="*/ 0 h 5297472"/>
              <a:gd name="connsiteX0" fmla="*/ 236 w 13545739"/>
              <a:gd name="connsiteY0" fmla="*/ 0 h 5297472"/>
              <a:gd name="connsiteX1" fmla="*/ 10699035 w 13545739"/>
              <a:gd name="connsiteY1" fmla="*/ 759497 h 5297472"/>
              <a:gd name="connsiteX2" fmla="*/ 13545739 w 13545739"/>
              <a:gd name="connsiteY2" fmla="*/ 5262284 h 5297472"/>
              <a:gd name="connsiteX3" fmla="*/ 71183 w 13545739"/>
              <a:gd name="connsiteY3" fmla="*/ 5297472 h 5297472"/>
              <a:gd name="connsiteX4" fmla="*/ 236 w 13545739"/>
              <a:gd name="connsiteY4" fmla="*/ 0 h 5297472"/>
              <a:gd name="connsiteX0" fmla="*/ 236 w 13545739"/>
              <a:gd name="connsiteY0" fmla="*/ 42697 h 5340169"/>
              <a:gd name="connsiteX1" fmla="*/ 7558308 w 13545739"/>
              <a:gd name="connsiteY1" fmla="*/ 42696 h 5340169"/>
              <a:gd name="connsiteX2" fmla="*/ 10699035 w 13545739"/>
              <a:gd name="connsiteY2" fmla="*/ 802194 h 5340169"/>
              <a:gd name="connsiteX3" fmla="*/ 13545739 w 13545739"/>
              <a:gd name="connsiteY3" fmla="*/ 5304981 h 5340169"/>
              <a:gd name="connsiteX4" fmla="*/ 71183 w 13545739"/>
              <a:gd name="connsiteY4" fmla="*/ 5340169 h 5340169"/>
              <a:gd name="connsiteX5" fmla="*/ 236 w 13545739"/>
              <a:gd name="connsiteY5" fmla="*/ 42697 h 5340169"/>
              <a:gd name="connsiteX0" fmla="*/ 236 w 13545739"/>
              <a:gd name="connsiteY0" fmla="*/ 1 h 5297473"/>
              <a:gd name="connsiteX1" fmla="*/ 7558308 w 13545739"/>
              <a:gd name="connsiteY1" fmla="*/ 0 h 5297473"/>
              <a:gd name="connsiteX2" fmla="*/ 10699035 w 13545739"/>
              <a:gd name="connsiteY2" fmla="*/ 759498 h 5297473"/>
              <a:gd name="connsiteX3" fmla="*/ 13545739 w 13545739"/>
              <a:gd name="connsiteY3" fmla="*/ 5262285 h 5297473"/>
              <a:gd name="connsiteX4" fmla="*/ 71183 w 13545739"/>
              <a:gd name="connsiteY4" fmla="*/ 5297473 h 5297473"/>
              <a:gd name="connsiteX5" fmla="*/ 236 w 13545739"/>
              <a:gd name="connsiteY5" fmla="*/ 1 h 5297473"/>
              <a:gd name="connsiteX0" fmla="*/ 236 w 13545739"/>
              <a:gd name="connsiteY0" fmla="*/ 9106 h 5306578"/>
              <a:gd name="connsiteX1" fmla="*/ 7558308 w 13545739"/>
              <a:gd name="connsiteY1" fmla="*/ 9105 h 5306578"/>
              <a:gd name="connsiteX2" fmla="*/ 10699035 w 13545739"/>
              <a:gd name="connsiteY2" fmla="*/ 768603 h 5306578"/>
              <a:gd name="connsiteX3" fmla="*/ 13545739 w 13545739"/>
              <a:gd name="connsiteY3" fmla="*/ 5271390 h 5306578"/>
              <a:gd name="connsiteX4" fmla="*/ 71183 w 13545739"/>
              <a:gd name="connsiteY4" fmla="*/ 5306578 h 5306578"/>
              <a:gd name="connsiteX5" fmla="*/ 236 w 13545739"/>
              <a:gd name="connsiteY5" fmla="*/ 9106 h 5306578"/>
              <a:gd name="connsiteX0" fmla="*/ 236 w 13545739"/>
              <a:gd name="connsiteY0" fmla="*/ 1 h 5297473"/>
              <a:gd name="connsiteX1" fmla="*/ 7558308 w 13545739"/>
              <a:gd name="connsiteY1" fmla="*/ 0 h 5297473"/>
              <a:gd name="connsiteX2" fmla="*/ 10699035 w 13545739"/>
              <a:gd name="connsiteY2" fmla="*/ 759498 h 5297473"/>
              <a:gd name="connsiteX3" fmla="*/ 13545739 w 13545739"/>
              <a:gd name="connsiteY3" fmla="*/ 5262285 h 5297473"/>
              <a:gd name="connsiteX4" fmla="*/ 71183 w 13545739"/>
              <a:gd name="connsiteY4" fmla="*/ 5297473 h 5297473"/>
              <a:gd name="connsiteX5" fmla="*/ 236 w 13545739"/>
              <a:gd name="connsiteY5" fmla="*/ 1 h 5297473"/>
              <a:gd name="connsiteX0" fmla="*/ 236 w 13545739"/>
              <a:gd name="connsiteY0" fmla="*/ 1 h 5297473"/>
              <a:gd name="connsiteX1" fmla="*/ 7558308 w 13545739"/>
              <a:gd name="connsiteY1" fmla="*/ 0 h 5297473"/>
              <a:gd name="connsiteX2" fmla="*/ 12408801 w 13545739"/>
              <a:gd name="connsiteY2" fmla="*/ 1071914 h 5297473"/>
              <a:gd name="connsiteX3" fmla="*/ 13545739 w 13545739"/>
              <a:gd name="connsiteY3" fmla="*/ 5262285 h 5297473"/>
              <a:gd name="connsiteX4" fmla="*/ 71183 w 13545739"/>
              <a:gd name="connsiteY4" fmla="*/ 5297473 h 5297473"/>
              <a:gd name="connsiteX5" fmla="*/ 236 w 13545739"/>
              <a:gd name="connsiteY5" fmla="*/ 1 h 5297473"/>
              <a:gd name="connsiteX0" fmla="*/ 236 w 13545739"/>
              <a:gd name="connsiteY0" fmla="*/ 1 h 5297473"/>
              <a:gd name="connsiteX1" fmla="*/ 7558308 w 13545739"/>
              <a:gd name="connsiteY1" fmla="*/ 0 h 5297473"/>
              <a:gd name="connsiteX2" fmla="*/ 12350292 w 13545739"/>
              <a:gd name="connsiteY2" fmla="*/ 1117192 h 5297473"/>
              <a:gd name="connsiteX3" fmla="*/ 13545739 w 13545739"/>
              <a:gd name="connsiteY3" fmla="*/ 5262285 h 5297473"/>
              <a:gd name="connsiteX4" fmla="*/ 71183 w 13545739"/>
              <a:gd name="connsiteY4" fmla="*/ 5297473 h 5297473"/>
              <a:gd name="connsiteX5" fmla="*/ 236 w 13545739"/>
              <a:gd name="connsiteY5" fmla="*/ 1 h 5297473"/>
              <a:gd name="connsiteX0" fmla="*/ 236 w 13559537"/>
              <a:gd name="connsiteY0" fmla="*/ 1 h 5305530"/>
              <a:gd name="connsiteX1" fmla="*/ 7558308 w 13559537"/>
              <a:gd name="connsiteY1" fmla="*/ 0 h 5305530"/>
              <a:gd name="connsiteX2" fmla="*/ 12350292 w 13559537"/>
              <a:gd name="connsiteY2" fmla="*/ 1117192 h 5305530"/>
              <a:gd name="connsiteX3" fmla="*/ 13559537 w 13559537"/>
              <a:gd name="connsiteY3" fmla="*/ 5305530 h 5305530"/>
              <a:gd name="connsiteX4" fmla="*/ 71183 w 13559537"/>
              <a:gd name="connsiteY4" fmla="*/ 5297473 h 5305530"/>
              <a:gd name="connsiteX5" fmla="*/ 236 w 13559537"/>
              <a:gd name="connsiteY5" fmla="*/ 1 h 5305530"/>
              <a:gd name="connsiteX0" fmla="*/ 236 w 13560404"/>
              <a:gd name="connsiteY0" fmla="*/ 1 h 5305530"/>
              <a:gd name="connsiteX1" fmla="*/ 7558308 w 13560404"/>
              <a:gd name="connsiteY1" fmla="*/ 0 h 5305530"/>
              <a:gd name="connsiteX2" fmla="*/ 12350292 w 13560404"/>
              <a:gd name="connsiteY2" fmla="*/ 1117192 h 5305530"/>
              <a:gd name="connsiteX3" fmla="*/ 13559537 w 13560404"/>
              <a:gd name="connsiteY3" fmla="*/ 5305530 h 5305530"/>
              <a:gd name="connsiteX4" fmla="*/ 71183 w 13560404"/>
              <a:gd name="connsiteY4" fmla="*/ 5297473 h 5305530"/>
              <a:gd name="connsiteX5" fmla="*/ 236 w 13560404"/>
              <a:gd name="connsiteY5" fmla="*/ 1 h 5305530"/>
              <a:gd name="connsiteX0" fmla="*/ 236 w 14581771"/>
              <a:gd name="connsiteY0" fmla="*/ 1 h 5305530"/>
              <a:gd name="connsiteX1" fmla="*/ 7558308 w 14581771"/>
              <a:gd name="connsiteY1" fmla="*/ 0 h 5305530"/>
              <a:gd name="connsiteX2" fmla="*/ 12350292 w 14581771"/>
              <a:gd name="connsiteY2" fmla="*/ 1117192 h 5305530"/>
              <a:gd name="connsiteX3" fmla="*/ 13560254 w 14581771"/>
              <a:gd name="connsiteY3" fmla="*/ 2863095 h 5305530"/>
              <a:gd name="connsiteX4" fmla="*/ 13559537 w 14581771"/>
              <a:gd name="connsiteY4" fmla="*/ 5305530 h 5305530"/>
              <a:gd name="connsiteX5" fmla="*/ 71183 w 14581771"/>
              <a:gd name="connsiteY5" fmla="*/ 5297473 h 5305530"/>
              <a:gd name="connsiteX6" fmla="*/ 236 w 14581771"/>
              <a:gd name="connsiteY6" fmla="*/ 1 h 5305530"/>
              <a:gd name="connsiteX0" fmla="*/ 236 w 14581771"/>
              <a:gd name="connsiteY0" fmla="*/ 1 h 5305530"/>
              <a:gd name="connsiteX1" fmla="*/ 7558308 w 14581771"/>
              <a:gd name="connsiteY1" fmla="*/ 0 h 5305530"/>
              <a:gd name="connsiteX2" fmla="*/ 12350292 w 14581771"/>
              <a:gd name="connsiteY2" fmla="*/ 1117192 h 5305530"/>
              <a:gd name="connsiteX3" fmla="*/ 13560254 w 14581771"/>
              <a:gd name="connsiteY3" fmla="*/ 2863095 h 5305530"/>
              <a:gd name="connsiteX4" fmla="*/ 13559537 w 14581771"/>
              <a:gd name="connsiteY4" fmla="*/ 5305530 h 5305530"/>
              <a:gd name="connsiteX5" fmla="*/ 71183 w 14581771"/>
              <a:gd name="connsiteY5" fmla="*/ 5297473 h 5305530"/>
              <a:gd name="connsiteX6" fmla="*/ 236 w 14581771"/>
              <a:gd name="connsiteY6" fmla="*/ 1 h 5305530"/>
              <a:gd name="connsiteX0" fmla="*/ 236 w 14581771"/>
              <a:gd name="connsiteY0" fmla="*/ 1 h 5305530"/>
              <a:gd name="connsiteX1" fmla="*/ 7558308 w 14581771"/>
              <a:gd name="connsiteY1" fmla="*/ 0 h 5305530"/>
              <a:gd name="connsiteX2" fmla="*/ 12350292 w 14581771"/>
              <a:gd name="connsiteY2" fmla="*/ 1117192 h 5305530"/>
              <a:gd name="connsiteX3" fmla="*/ 13560254 w 14581771"/>
              <a:gd name="connsiteY3" fmla="*/ 2863095 h 5305530"/>
              <a:gd name="connsiteX4" fmla="*/ 13559537 w 14581771"/>
              <a:gd name="connsiteY4" fmla="*/ 5305530 h 5305530"/>
              <a:gd name="connsiteX5" fmla="*/ 71183 w 14581771"/>
              <a:gd name="connsiteY5" fmla="*/ 5297473 h 5305530"/>
              <a:gd name="connsiteX6" fmla="*/ 236 w 14581771"/>
              <a:gd name="connsiteY6" fmla="*/ 1 h 5305530"/>
              <a:gd name="connsiteX0" fmla="*/ 236 w 13648435"/>
              <a:gd name="connsiteY0" fmla="*/ 1 h 5305530"/>
              <a:gd name="connsiteX1" fmla="*/ 7558308 w 13648435"/>
              <a:gd name="connsiteY1" fmla="*/ 0 h 5305530"/>
              <a:gd name="connsiteX2" fmla="*/ 12350292 w 13648435"/>
              <a:gd name="connsiteY2" fmla="*/ 1117192 h 5305530"/>
              <a:gd name="connsiteX3" fmla="*/ 13560254 w 13648435"/>
              <a:gd name="connsiteY3" fmla="*/ 2863095 h 5305530"/>
              <a:gd name="connsiteX4" fmla="*/ 13559537 w 13648435"/>
              <a:gd name="connsiteY4" fmla="*/ 5305530 h 5305530"/>
              <a:gd name="connsiteX5" fmla="*/ 71183 w 13648435"/>
              <a:gd name="connsiteY5" fmla="*/ 5297473 h 5305530"/>
              <a:gd name="connsiteX6" fmla="*/ 236 w 13648435"/>
              <a:gd name="connsiteY6" fmla="*/ 1 h 5305530"/>
              <a:gd name="connsiteX0" fmla="*/ 236 w 13560444"/>
              <a:gd name="connsiteY0" fmla="*/ 1 h 5305530"/>
              <a:gd name="connsiteX1" fmla="*/ 7558308 w 13560444"/>
              <a:gd name="connsiteY1" fmla="*/ 0 h 5305530"/>
              <a:gd name="connsiteX2" fmla="*/ 12350292 w 13560444"/>
              <a:gd name="connsiteY2" fmla="*/ 1117192 h 5305530"/>
              <a:gd name="connsiteX3" fmla="*/ 13560254 w 13560444"/>
              <a:gd name="connsiteY3" fmla="*/ 2863095 h 5305530"/>
              <a:gd name="connsiteX4" fmla="*/ 13559537 w 13560444"/>
              <a:gd name="connsiteY4" fmla="*/ 5305530 h 5305530"/>
              <a:gd name="connsiteX5" fmla="*/ 71183 w 13560444"/>
              <a:gd name="connsiteY5" fmla="*/ 5297473 h 5305530"/>
              <a:gd name="connsiteX6" fmla="*/ 236 w 13560444"/>
              <a:gd name="connsiteY6" fmla="*/ 1 h 5305530"/>
              <a:gd name="connsiteX0" fmla="*/ 236 w 13560444"/>
              <a:gd name="connsiteY0" fmla="*/ 1 h 5305530"/>
              <a:gd name="connsiteX1" fmla="*/ 7558308 w 13560444"/>
              <a:gd name="connsiteY1" fmla="*/ 0 h 5305530"/>
              <a:gd name="connsiteX2" fmla="*/ 12350292 w 13560444"/>
              <a:gd name="connsiteY2" fmla="*/ 1117192 h 5305530"/>
              <a:gd name="connsiteX3" fmla="*/ 13560254 w 13560444"/>
              <a:gd name="connsiteY3" fmla="*/ 2863095 h 5305530"/>
              <a:gd name="connsiteX4" fmla="*/ 13559537 w 13560444"/>
              <a:gd name="connsiteY4" fmla="*/ 5305530 h 5305530"/>
              <a:gd name="connsiteX5" fmla="*/ 71183 w 13560444"/>
              <a:gd name="connsiteY5" fmla="*/ 5297473 h 5305530"/>
              <a:gd name="connsiteX6" fmla="*/ 236 w 13560444"/>
              <a:gd name="connsiteY6" fmla="*/ 1 h 5305530"/>
              <a:gd name="connsiteX0" fmla="*/ 236 w 13560444"/>
              <a:gd name="connsiteY0" fmla="*/ 1 h 5305530"/>
              <a:gd name="connsiteX1" fmla="*/ 7558308 w 13560444"/>
              <a:gd name="connsiteY1" fmla="*/ 0 h 5305530"/>
              <a:gd name="connsiteX2" fmla="*/ 12437398 w 13560444"/>
              <a:gd name="connsiteY2" fmla="*/ 511766 h 5305530"/>
              <a:gd name="connsiteX3" fmla="*/ 13560254 w 13560444"/>
              <a:gd name="connsiteY3" fmla="*/ 2863095 h 5305530"/>
              <a:gd name="connsiteX4" fmla="*/ 13559537 w 13560444"/>
              <a:gd name="connsiteY4" fmla="*/ 5305530 h 5305530"/>
              <a:gd name="connsiteX5" fmla="*/ 71183 w 13560444"/>
              <a:gd name="connsiteY5" fmla="*/ 5297473 h 5305530"/>
              <a:gd name="connsiteX6" fmla="*/ 236 w 13560444"/>
              <a:gd name="connsiteY6" fmla="*/ 1 h 5305530"/>
              <a:gd name="connsiteX0" fmla="*/ 236 w 13603839"/>
              <a:gd name="connsiteY0" fmla="*/ 1 h 5305530"/>
              <a:gd name="connsiteX1" fmla="*/ 7558308 w 13603839"/>
              <a:gd name="connsiteY1" fmla="*/ 0 h 5305530"/>
              <a:gd name="connsiteX2" fmla="*/ 12437398 w 13603839"/>
              <a:gd name="connsiteY2" fmla="*/ 511766 h 5305530"/>
              <a:gd name="connsiteX3" fmla="*/ 13603808 w 13603839"/>
              <a:gd name="connsiteY3" fmla="*/ 2126495 h 5305530"/>
              <a:gd name="connsiteX4" fmla="*/ 13559537 w 13603839"/>
              <a:gd name="connsiteY4" fmla="*/ 5305530 h 5305530"/>
              <a:gd name="connsiteX5" fmla="*/ 71183 w 13603839"/>
              <a:gd name="connsiteY5" fmla="*/ 5297473 h 5305530"/>
              <a:gd name="connsiteX6" fmla="*/ 236 w 13603839"/>
              <a:gd name="connsiteY6" fmla="*/ 1 h 5305530"/>
              <a:gd name="connsiteX0" fmla="*/ 236 w 13603839"/>
              <a:gd name="connsiteY0" fmla="*/ 1 h 5305530"/>
              <a:gd name="connsiteX1" fmla="*/ 8864902 w 13603839"/>
              <a:gd name="connsiteY1" fmla="*/ 0 h 5305530"/>
              <a:gd name="connsiteX2" fmla="*/ 12437398 w 13603839"/>
              <a:gd name="connsiteY2" fmla="*/ 511766 h 5305530"/>
              <a:gd name="connsiteX3" fmla="*/ 13603808 w 13603839"/>
              <a:gd name="connsiteY3" fmla="*/ 2126495 h 5305530"/>
              <a:gd name="connsiteX4" fmla="*/ 13559537 w 13603839"/>
              <a:gd name="connsiteY4" fmla="*/ 5305530 h 5305530"/>
              <a:gd name="connsiteX5" fmla="*/ 71183 w 13603839"/>
              <a:gd name="connsiteY5" fmla="*/ 5297473 h 5305530"/>
              <a:gd name="connsiteX6" fmla="*/ 236 w 13603839"/>
              <a:gd name="connsiteY6" fmla="*/ 1 h 530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03839" h="5305530">
                <a:moveTo>
                  <a:pt x="236" y="1"/>
                </a:moveTo>
                <a:lnTo>
                  <a:pt x="8864902" y="0"/>
                </a:lnTo>
                <a:lnTo>
                  <a:pt x="12437398" y="511766"/>
                </a:lnTo>
                <a:cubicBezTo>
                  <a:pt x="12840719" y="1093734"/>
                  <a:pt x="13200487" y="1544527"/>
                  <a:pt x="13603808" y="2126495"/>
                </a:cubicBezTo>
                <a:cubicBezTo>
                  <a:pt x="13605277" y="2843770"/>
                  <a:pt x="13554032" y="4006078"/>
                  <a:pt x="13559537" y="5305530"/>
                </a:cubicBezTo>
                <a:lnTo>
                  <a:pt x="71183" y="5297473"/>
                </a:lnTo>
                <a:cubicBezTo>
                  <a:pt x="76349" y="3701148"/>
                  <a:pt x="-4930" y="1689316"/>
                  <a:pt x="236" y="1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>
                  <a:lumMod val="50000"/>
                  <a:alpha val="0"/>
                </a:schemeClr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BE" dirty="0">
              <a:solidFill>
                <a:schemeClr val="bg1"/>
              </a:solidFill>
            </a:endParaRP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1F66B58C-C1E4-7550-86E3-4AAFB9F48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D36E-304A-D842-9288-B6D6E131C12E}" type="datetime4">
              <a:rPr lang="en-US" smtClean="0"/>
              <a:t>August 11, 2025</a:t>
            </a:fld>
            <a:endParaRPr lang="en-BE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8236AAA-D670-45D2-3AFD-CE4C780A9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30E0B-A8DB-8943-8393-D1A64F82FA35}" type="slidenum">
              <a:rPr lang="en-BE" smtClean="0"/>
              <a:pPr/>
              <a:t>‹nr.›</a:t>
            </a:fld>
            <a:endParaRPr lang="en-BE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764C83C-D6A7-6B85-2E4C-513D62E55F7E}"/>
              </a:ext>
            </a:extLst>
          </p:cNvPr>
          <p:cNvSpPr/>
          <p:nvPr userDrawn="1"/>
        </p:nvSpPr>
        <p:spPr>
          <a:xfrm>
            <a:off x="515938" y="2708999"/>
            <a:ext cx="45719" cy="14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chemeClr val="accent3"/>
              </a:solidFill>
            </a:endParaRP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881EB64E-A6F9-E545-CDBF-660918EEF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0826" y="2737343"/>
            <a:ext cx="9772973" cy="1348581"/>
          </a:xfrm>
        </p:spPr>
        <p:txBody>
          <a:bodyPr anchor="ctr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BE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E3F659D1-D4B5-50E5-D63B-43462AA392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1975" y="2743199"/>
            <a:ext cx="1019175" cy="1348581"/>
          </a:xfrm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BE" dirty="0"/>
              <a:t>01.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5D66F973-989A-0E3C-62D3-2E93997F25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95438" y="3851054"/>
            <a:ext cx="9756775" cy="1642270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4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BE" dirty="0"/>
              <a:t>Click to add a caption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9361ED-2AD2-B1AC-7227-3905D1291E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525" y="334726"/>
            <a:ext cx="1121350" cy="878732"/>
          </a:xfrm>
          <a:prstGeom prst="rect">
            <a:avLst/>
          </a:prstGeom>
        </p:spPr>
      </p:pic>
      <p:sp>
        <p:nvSpPr>
          <p:cNvPr id="2" name="hcSlideMaster.Section Header 02 - DarkHeader" descr="NATO UNCLASSIFIED ">
            <a:extLst>
              <a:ext uri="{FF2B5EF4-FFF2-40B4-BE49-F238E27FC236}">
                <a16:creationId xmlns:a16="http://schemas.microsoft.com/office/drawing/2014/main" id="{039345C8-E9CF-464A-9DDB-2E9AAEABE796}"/>
              </a:ext>
            </a:extLst>
          </p:cNvPr>
          <p:cNvSpPr txBox="1"/>
          <p:nvPr userDrawn="1"/>
        </p:nvSpPr>
        <p:spPr>
          <a:xfrm>
            <a:off x="0" y="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  <p:sp>
        <p:nvSpPr>
          <p:cNvPr id="5" name="fcSlideMaster.Section Header 02 - DarkFooter" descr="NATO UNCLASSIFIED ">
            <a:extLst>
              <a:ext uri="{FF2B5EF4-FFF2-40B4-BE49-F238E27FC236}">
                <a16:creationId xmlns:a16="http://schemas.microsoft.com/office/drawing/2014/main" id="{65E5A247-1A4D-4A63-8206-B38765CC703A}"/>
              </a:ext>
            </a:extLst>
          </p:cNvPr>
          <p:cNvSpPr txBox="1"/>
          <p:nvPr userDrawn="1"/>
        </p:nvSpPr>
        <p:spPr>
          <a:xfrm>
            <a:off x="0" y="648462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</p:spTree>
    <p:extLst>
      <p:ext uri="{BB962C8B-B14F-4D97-AF65-F5344CB8AC3E}">
        <p14:creationId xmlns:p14="http://schemas.microsoft.com/office/powerpoint/2010/main" val="3932778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0A498177-4FEA-F3AD-88B4-18A0EEDC2D0D}"/>
              </a:ext>
            </a:extLst>
          </p:cNvPr>
          <p:cNvSpPr/>
          <p:nvPr userDrawn="1"/>
        </p:nvSpPr>
        <p:spPr>
          <a:xfrm>
            <a:off x="7245927" y="1161288"/>
            <a:ext cx="4957061" cy="5696712"/>
          </a:xfrm>
          <a:custGeom>
            <a:avLst/>
            <a:gdLst>
              <a:gd name="connsiteX0" fmla="*/ 4925291 w 4946073"/>
              <a:gd name="connsiteY0" fmla="*/ 0 h 5715000"/>
              <a:gd name="connsiteX1" fmla="*/ 2389909 w 4946073"/>
              <a:gd name="connsiteY1" fmla="*/ 1205346 h 5715000"/>
              <a:gd name="connsiteX2" fmla="*/ 0 w 4946073"/>
              <a:gd name="connsiteY2" fmla="*/ 5715000 h 5715000"/>
              <a:gd name="connsiteX3" fmla="*/ 4946073 w 4946073"/>
              <a:gd name="connsiteY3" fmla="*/ 5715000 h 5715000"/>
              <a:gd name="connsiteX4" fmla="*/ 4925291 w 4946073"/>
              <a:gd name="connsiteY4" fmla="*/ 0 h 5715000"/>
              <a:gd name="connsiteX0" fmla="*/ 4955771 w 4957061"/>
              <a:gd name="connsiteY0" fmla="*/ 0 h 5696712"/>
              <a:gd name="connsiteX1" fmla="*/ 2389909 w 4957061"/>
              <a:gd name="connsiteY1" fmla="*/ 1187058 h 5696712"/>
              <a:gd name="connsiteX2" fmla="*/ 0 w 4957061"/>
              <a:gd name="connsiteY2" fmla="*/ 5696712 h 5696712"/>
              <a:gd name="connsiteX3" fmla="*/ 4946073 w 4957061"/>
              <a:gd name="connsiteY3" fmla="*/ 5696712 h 5696712"/>
              <a:gd name="connsiteX4" fmla="*/ 4955771 w 4957061"/>
              <a:gd name="connsiteY4" fmla="*/ 0 h 5696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7061" h="5696712">
                <a:moveTo>
                  <a:pt x="4955771" y="0"/>
                </a:moveTo>
                <a:lnTo>
                  <a:pt x="2389909" y="1187058"/>
                </a:lnTo>
                <a:lnTo>
                  <a:pt x="0" y="5696712"/>
                </a:lnTo>
                <a:lnTo>
                  <a:pt x="4946073" y="5696712"/>
                </a:lnTo>
                <a:cubicBezTo>
                  <a:pt x="4939146" y="3791712"/>
                  <a:pt x="4962698" y="1905000"/>
                  <a:pt x="4955771" y="0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B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9EF80C-D039-FA47-2B6F-D8879D138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1299410"/>
            <a:ext cx="10837862" cy="664144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494C0F2C-6E91-E711-6D8D-A904D2EEE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5CEAC-3F04-4F4A-BE41-5EB7932F3B58}" type="datetime4">
              <a:rPr lang="en-US" smtClean="0"/>
              <a:t>August 11, 2025</a:t>
            </a:fld>
            <a:endParaRPr lang="en-BE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3D6AF559-B1C7-EBCD-C2A1-7E2711E60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30E0B-A8DB-8943-8393-D1A64F82FA35}" type="slidenum">
              <a:rPr lang="en-BE" smtClean="0"/>
              <a:pPr/>
              <a:t>‹nr.›</a:t>
            </a:fld>
            <a:endParaRPr lang="en-B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FA9A57-0F15-F19D-D186-1C47C0507D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525" y="334726"/>
            <a:ext cx="1121350" cy="878732"/>
          </a:xfrm>
          <a:prstGeom prst="rect">
            <a:avLst/>
          </a:prstGeom>
        </p:spPr>
      </p:pic>
      <p:sp>
        <p:nvSpPr>
          <p:cNvPr id="3" name="hcSlideMaster.Title Only - LightHeader" descr="NATO UNCLASSIFIED ">
            <a:extLst>
              <a:ext uri="{FF2B5EF4-FFF2-40B4-BE49-F238E27FC236}">
                <a16:creationId xmlns:a16="http://schemas.microsoft.com/office/drawing/2014/main" id="{5E6CD665-2D15-4112-ABC3-531C8186E572}"/>
              </a:ext>
            </a:extLst>
          </p:cNvPr>
          <p:cNvSpPr txBox="1"/>
          <p:nvPr userDrawn="1"/>
        </p:nvSpPr>
        <p:spPr>
          <a:xfrm>
            <a:off x="0" y="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  <p:sp>
        <p:nvSpPr>
          <p:cNvPr id="5" name="fcSlideMaster.Title Only - LightFooter" descr="NATO UNCLASSIFIED ">
            <a:extLst>
              <a:ext uri="{FF2B5EF4-FFF2-40B4-BE49-F238E27FC236}">
                <a16:creationId xmlns:a16="http://schemas.microsoft.com/office/drawing/2014/main" id="{B8E66A93-5002-45FD-8A9A-4C0CCA03A3D7}"/>
              </a:ext>
            </a:extLst>
          </p:cNvPr>
          <p:cNvSpPr txBox="1"/>
          <p:nvPr userDrawn="1"/>
        </p:nvSpPr>
        <p:spPr>
          <a:xfrm>
            <a:off x="0" y="6484620"/>
            <a:ext cx="12192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NATO UNCLASSIFIED </a:t>
            </a:r>
          </a:p>
        </p:txBody>
      </p:sp>
    </p:spTree>
    <p:extLst>
      <p:ext uri="{BB962C8B-B14F-4D97-AF65-F5344CB8AC3E}">
        <p14:creationId xmlns:p14="http://schemas.microsoft.com/office/powerpoint/2010/main" val="812374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86B4E0-1F44-AB67-DF48-7978FE5B9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1004580"/>
            <a:ext cx="10837862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B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36DB12-9840-A456-853B-DE4B4DF8A6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2431742"/>
            <a:ext cx="10837862" cy="35896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FB74D241-D4AE-60E3-BF8A-8427F01013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09346" y="6308724"/>
            <a:ext cx="1471289" cy="2889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256BF722-445D-334E-8AFF-B01B7256871B}" type="datetime4">
              <a:rPr lang="en-US" smtClean="0"/>
              <a:pPr/>
              <a:t>August 11, 2025</a:t>
            </a:fld>
            <a:endParaRPr lang="en-BE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A9FC43B-FAFF-DFE6-6F8B-919056179B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2188" y="6308725"/>
            <a:ext cx="419811" cy="2889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41530E0B-A8DB-8943-8393-D1A64F82FA35}" type="slidenum">
              <a:rPr lang="en-BE" smtClean="0"/>
              <a:pPr/>
              <a:t>‹nr.›</a:t>
            </a:fld>
            <a:endParaRPr lang="en-BE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4E04663-FDE3-B494-A611-B79FCC233320}"/>
              </a:ext>
            </a:extLst>
          </p:cNvPr>
          <p:cNvCxnSpPr>
            <a:cxnSpLocks/>
          </p:cNvCxnSpPr>
          <p:nvPr userDrawn="1"/>
        </p:nvCxnSpPr>
        <p:spPr>
          <a:xfrm>
            <a:off x="11491411" y="6308725"/>
            <a:ext cx="0" cy="288924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  <a:alpha val="60487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Date Placeholder 12">
            <a:extLst>
              <a:ext uri="{FF2B5EF4-FFF2-40B4-BE49-F238E27FC236}">
                <a16:creationId xmlns:a16="http://schemas.microsoft.com/office/drawing/2014/main" id="{70860127-C5B1-44DE-3800-4E2FCD5A7293}"/>
              </a:ext>
            </a:extLst>
          </p:cNvPr>
          <p:cNvSpPr txBox="1">
            <a:spLocks/>
          </p:cNvSpPr>
          <p:nvPr userDrawn="1"/>
        </p:nvSpPr>
        <p:spPr>
          <a:xfrm>
            <a:off x="0" y="6308723"/>
            <a:ext cx="1595438" cy="288925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/>
          <a:lstStyle>
            <a:defPPr>
              <a:defRPr lang="en-BE"/>
            </a:defPPr>
            <a:lvl1pPr marL="0" algn="r" defTabSz="914400" rtl="0" eaLnBrk="1" latinLnBrk="0" hangingPunct="1">
              <a:defRPr sz="1100" kern="120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dirty="0">
                <a:solidFill>
                  <a:schemeClr val="tx2"/>
                </a:solidFill>
              </a:rPr>
              <a:t>NATO UNCLASSIFIED</a:t>
            </a:r>
            <a:endParaRPr lang="en-BE" sz="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401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3" r:id="rId3"/>
    <p:sldLayoutId id="2147483665" r:id="rId4"/>
    <p:sldLayoutId id="2147483650" r:id="rId5"/>
    <p:sldLayoutId id="2147483667" r:id="rId6"/>
    <p:sldLayoutId id="2147483651" r:id="rId7"/>
    <p:sldLayoutId id="2147483668" r:id="rId8"/>
    <p:sldLayoutId id="2147483652" r:id="rId9"/>
    <p:sldLayoutId id="2147483698" r:id="rId10"/>
    <p:sldLayoutId id="2147483671" r:id="rId11"/>
    <p:sldLayoutId id="2147483713" r:id="rId12"/>
    <p:sldLayoutId id="2147483715" r:id="rId13"/>
    <p:sldLayoutId id="2147483677" r:id="rId14"/>
    <p:sldLayoutId id="2147483678" r:id="rId15"/>
    <p:sldLayoutId id="2147483653" r:id="rId16"/>
    <p:sldLayoutId id="2147483688" r:id="rId17"/>
    <p:sldLayoutId id="2147483693" r:id="rId18"/>
    <p:sldLayoutId id="2147483695" r:id="rId19"/>
    <p:sldLayoutId id="2147483656" r:id="rId20"/>
    <p:sldLayoutId id="2147483672" r:id="rId21"/>
    <p:sldLayoutId id="2147483673" r:id="rId22"/>
    <p:sldLayoutId id="2147483674" r:id="rId23"/>
    <p:sldLayoutId id="2147483675" r:id="rId24"/>
    <p:sldLayoutId id="2147483676" r:id="rId25"/>
    <p:sldLayoutId id="2147483699" r:id="rId26"/>
    <p:sldLayoutId id="2147483679" r:id="rId27"/>
    <p:sldLayoutId id="2147483682" r:id="rId28"/>
    <p:sldLayoutId id="2147483700" r:id="rId29"/>
    <p:sldLayoutId id="2147483701" r:id="rId30"/>
    <p:sldLayoutId id="2147483680" r:id="rId31"/>
    <p:sldLayoutId id="2147483683" r:id="rId32"/>
    <p:sldLayoutId id="2147483681" r:id="rId33"/>
    <p:sldLayoutId id="2147483684" r:id="rId34"/>
    <p:sldLayoutId id="2147483686" r:id="rId35"/>
    <p:sldLayoutId id="2147483687" r:id="rId36"/>
    <p:sldLayoutId id="2147483670" r:id="rId37"/>
    <p:sldLayoutId id="2147483685" r:id="rId38"/>
    <p:sldLayoutId id="2147483689" r:id="rId39"/>
    <p:sldLayoutId id="2147483690" r:id="rId40"/>
    <p:sldLayoutId id="2147483691" r:id="rId41"/>
    <p:sldLayoutId id="2147483716" r:id="rId42"/>
    <p:sldLayoutId id="2147483717" r:id="rId43"/>
    <p:sldLayoutId id="2147483692" r:id="rId44"/>
    <p:sldLayoutId id="2147483694" r:id="rId45"/>
    <p:sldLayoutId id="2147483710" r:id="rId46"/>
    <p:sldLayoutId id="2147483696" r:id="rId47"/>
    <p:sldLayoutId id="2147483697" r:id="rId48"/>
    <p:sldLayoutId id="2147483711" r:id="rId49"/>
    <p:sldLayoutId id="2147483718" r:id="rId50"/>
    <p:sldLayoutId id="2147483719" r:id="rId51"/>
    <p:sldLayoutId id="2147483721" r:id="rId5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Clr>
          <a:schemeClr val="bg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Clr>
          <a:schemeClr val="bg2"/>
        </a:buClr>
        <a:buSzPct val="80000"/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Clr>
          <a:schemeClr val="bg2"/>
        </a:buClr>
        <a:buSzPct val="60000"/>
        <a:buFont typeface="Wingdings" pitchFamily="2" charset="2"/>
        <a:buChar char="§"/>
        <a:defRPr sz="12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Clr>
          <a:schemeClr val="bg2"/>
        </a:buClr>
        <a:buSzPct val="60000"/>
        <a:buFont typeface="Wingdings" pitchFamily="2" charset="2"/>
        <a:buChar char="§"/>
        <a:defRPr sz="1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Clr>
          <a:schemeClr val="bg2"/>
        </a:buClr>
        <a:buSzPct val="56000"/>
        <a:buFont typeface="Wingdings" pitchFamily="2" charset="2"/>
        <a:buChar char="§"/>
        <a:defRPr sz="1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66" userDrawn="1">
          <p15:clr>
            <a:srgbClr val="F26B43"/>
          </p15:clr>
        </p15:guide>
        <p15:guide id="4" pos="7514" userDrawn="1">
          <p15:clr>
            <a:srgbClr val="F26B43"/>
          </p15:clr>
        </p15:guide>
        <p15:guide id="5" orient="horz" pos="504" userDrawn="1">
          <p15:clr>
            <a:srgbClr val="F26B43"/>
          </p15:clr>
        </p15:guide>
        <p15:guide id="6" orient="horz" pos="164" userDrawn="1">
          <p15:clr>
            <a:srgbClr val="F26B43"/>
          </p15:clr>
        </p15:guide>
        <p15:guide id="7" orient="horz" pos="4156" userDrawn="1">
          <p15:clr>
            <a:srgbClr val="F26B43"/>
          </p15:clr>
        </p15:guide>
        <p15:guide id="8" pos="1005" userDrawn="1">
          <p15:clr>
            <a:srgbClr val="F26B43"/>
          </p15:clr>
        </p15:guide>
        <p15:guide id="9" orient="horz" pos="323" userDrawn="1">
          <p15:clr>
            <a:srgbClr val="F26B43"/>
          </p15:clr>
        </p15:guide>
        <p15:guide id="10" orient="horz" pos="867" userDrawn="1">
          <p15:clr>
            <a:srgbClr val="F26B43"/>
          </p15:clr>
        </p15:guide>
        <p15:guide id="11" orient="horz" pos="3974" userDrawn="1">
          <p15:clr>
            <a:srgbClr val="F26B43"/>
          </p15:clr>
        </p15:guide>
        <p15:guide id="12" orient="horz" pos="3793" userDrawn="1">
          <p15:clr>
            <a:srgbClr val="F26B43"/>
          </p15:clr>
        </p15:guide>
        <p15:guide id="13" pos="325" userDrawn="1">
          <p15:clr>
            <a:srgbClr val="F26B43"/>
          </p15:clr>
        </p15:guide>
        <p15:guide id="14" orient="horz" pos="3612" userDrawn="1">
          <p15:clr>
            <a:srgbClr val="F26B43"/>
          </p15:clr>
        </p15:guide>
        <p15:guide id="15" orient="horz" pos="618" userDrawn="1">
          <p15:clr>
            <a:srgbClr val="F26B43"/>
          </p15:clr>
        </p15:guide>
        <p15:guide id="16" pos="715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93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Graphics%201:A%20R%20C%20H%20I%20V%20E:SWCG%20Archive%201%20(A-Z):FLAGS:ALL%20NATO%20/%20COMPONENT%20FLAGS:Single%20flags%20for%20LAN/PC:E-3A%2016%20member%20flags%20PNG:Small%20for%20PPT%20Mngt:FLAGS%20COMP%20LEAD%20SMALL:Italie_Italy%20S.png" TargetMode="External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Graphics%201:A%20R%20C%20H%20I%20V%20E:SWCG%20Archive%201%20(A-Z):FLAGS:ALL%20NATO%20/%20COMPONENT%20FLAGS:Single%20flags%20for%20LAN/PC:E-3A%2016%20member%20flags%20PNG:Small%20for%20PPT%20Mngt:FLAGS%20COMP%20LEAD%20SMALL:Etats-Unis_United%20States%20S.png" TargetMode="External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image" Target="../media/image11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50.xml"/><Relationship Id="rId6" Type="http://schemas.openxmlformats.org/officeDocument/2006/relationships/image" Target="Graphics%201:A%20R%20C%20H%20I%20V%20E:SWCG%20Archive%201%20(A-Z):FLAGS:ALL%20NATO%20/%20COMPONENT%20FLAGS:Single%20flags%20for%20LAN/PC:E-3A%2016%20member%20flags%20PNG:Small%20for%20PPT%20Mngt:FLAGS%20COMP%20LEAD%20SMALL:Allemagne_Germany%20S.png" TargetMode="External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26" Type="http://schemas.openxmlformats.org/officeDocument/2006/relationships/image" Target="../media/image48.png"/><Relationship Id="rId39" Type="http://schemas.openxmlformats.org/officeDocument/2006/relationships/image" Target="../media/image61.png"/><Relationship Id="rId3" Type="http://schemas.openxmlformats.org/officeDocument/2006/relationships/image" Target="../media/image25.png"/><Relationship Id="rId21" Type="http://schemas.openxmlformats.org/officeDocument/2006/relationships/image" Target="../media/image43.png"/><Relationship Id="rId34" Type="http://schemas.openxmlformats.org/officeDocument/2006/relationships/image" Target="../media/image56.png"/><Relationship Id="rId42" Type="http://schemas.openxmlformats.org/officeDocument/2006/relationships/image" Target="../media/image64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5" Type="http://schemas.openxmlformats.org/officeDocument/2006/relationships/image" Target="../media/image47.png"/><Relationship Id="rId33" Type="http://schemas.openxmlformats.org/officeDocument/2006/relationships/image" Target="../media/image55.jpeg"/><Relationship Id="rId38" Type="http://schemas.openxmlformats.org/officeDocument/2006/relationships/image" Target="../media/image60.png"/><Relationship Id="rId46" Type="http://schemas.openxmlformats.org/officeDocument/2006/relationships/image" Target="../media/image68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29" Type="http://schemas.openxmlformats.org/officeDocument/2006/relationships/image" Target="../media/image51.png"/><Relationship Id="rId41" Type="http://schemas.openxmlformats.org/officeDocument/2006/relationships/image" Target="../media/image63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24" Type="http://schemas.openxmlformats.org/officeDocument/2006/relationships/image" Target="../media/image46.png"/><Relationship Id="rId32" Type="http://schemas.openxmlformats.org/officeDocument/2006/relationships/image" Target="../media/image54.jpeg"/><Relationship Id="rId37" Type="http://schemas.openxmlformats.org/officeDocument/2006/relationships/image" Target="../media/image59.png"/><Relationship Id="rId40" Type="http://schemas.openxmlformats.org/officeDocument/2006/relationships/image" Target="../media/image62.png"/><Relationship Id="rId45" Type="http://schemas.openxmlformats.org/officeDocument/2006/relationships/image" Target="../media/image67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23" Type="http://schemas.openxmlformats.org/officeDocument/2006/relationships/image" Target="../media/image45.png"/><Relationship Id="rId28" Type="http://schemas.openxmlformats.org/officeDocument/2006/relationships/image" Target="../media/image50.jpeg"/><Relationship Id="rId36" Type="http://schemas.openxmlformats.org/officeDocument/2006/relationships/image" Target="../media/image58.pn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31" Type="http://schemas.openxmlformats.org/officeDocument/2006/relationships/image" Target="../media/image53.jpeg"/><Relationship Id="rId44" Type="http://schemas.openxmlformats.org/officeDocument/2006/relationships/image" Target="../media/image66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Relationship Id="rId22" Type="http://schemas.openxmlformats.org/officeDocument/2006/relationships/image" Target="../media/image44.png"/><Relationship Id="rId27" Type="http://schemas.openxmlformats.org/officeDocument/2006/relationships/image" Target="../media/image49.png"/><Relationship Id="rId30" Type="http://schemas.openxmlformats.org/officeDocument/2006/relationships/image" Target="../media/image52.jpeg"/><Relationship Id="rId35" Type="http://schemas.openxmlformats.org/officeDocument/2006/relationships/image" Target="../media/image57.png"/><Relationship Id="rId43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13" Type="http://schemas.openxmlformats.org/officeDocument/2006/relationships/image" Target="../media/image77.png"/><Relationship Id="rId18" Type="http://schemas.openxmlformats.org/officeDocument/2006/relationships/image" Target="../media/image82.jpeg"/><Relationship Id="rId3" Type="http://schemas.openxmlformats.org/officeDocument/2006/relationships/image" Target="../media/image69.jpeg"/><Relationship Id="rId7" Type="http://schemas.openxmlformats.org/officeDocument/2006/relationships/image" Target="../media/image26.png"/><Relationship Id="rId12" Type="http://schemas.openxmlformats.org/officeDocument/2006/relationships/image" Target="../media/image76.png"/><Relationship Id="rId17" Type="http://schemas.openxmlformats.org/officeDocument/2006/relationships/image" Target="../media/image81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80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5.png"/><Relationship Id="rId11" Type="http://schemas.openxmlformats.org/officeDocument/2006/relationships/image" Target="../media/image75.jpeg"/><Relationship Id="rId5" Type="http://schemas.openxmlformats.org/officeDocument/2006/relationships/image" Target="../media/image71.jpeg"/><Relationship Id="rId15" Type="http://schemas.openxmlformats.org/officeDocument/2006/relationships/image" Target="../media/image79.png"/><Relationship Id="rId10" Type="http://schemas.openxmlformats.org/officeDocument/2006/relationships/image" Target="../media/image74.jpeg"/><Relationship Id="rId19" Type="http://schemas.openxmlformats.org/officeDocument/2006/relationships/image" Target="../media/image83.jpeg"/><Relationship Id="rId4" Type="http://schemas.openxmlformats.org/officeDocument/2006/relationships/image" Target="../media/image70.jpeg"/><Relationship Id="rId9" Type="http://schemas.openxmlformats.org/officeDocument/2006/relationships/image" Target="../media/image73.png"/><Relationship Id="rId14" Type="http://schemas.openxmlformats.org/officeDocument/2006/relationships/image" Target="../media/image7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85.jpg"/><Relationship Id="rId7" Type="http://schemas.openxmlformats.org/officeDocument/2006/relationships/image" Target="../media/image8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jpe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5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ADFC3-9952-F643-DF49-B96D00026F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937" y="1376363"/>
            <a:ext cx="6342063" cy="2545200"/>
          </a:xfrm>
        </p:spPr>
        <p:txBody>
          <a:bodyPr/>
          <a:lstStyle/>
          <a:p>
            <a:r>
              <a:rPr lang="en-GB" altLang="en-US" dirty="0"/>
              <a:t>NATO Airborne Early Warning &amp; Control Force</a:t>
            </a:r>
            <a:br>
              <a:rPr lang="en-GB" altLang="en-US" dirty="0"/>
            </a:br>
            <a:r>
              <a:rPr lang="en-GB" altLang="en-US" sz="1800" dirty="0"/>
              <a:t>Operational view on writing skills </a:t>
            </a:r>
            <a:endParaRPr lang="en-BE" sz="1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4C5950-3FFE-855E-D518-419CD56B3E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8834" y="4124463"/>
            <a:ext cx="9270511" cy="1342800"/>
          </a:xfrm>
        </p:spPr>
        <p:txBody>
          <a:bodyPr/>
          <a:lstStyle/>
          <a:p>
            <a:r>
              <a:rPr lang="en-GB" altLang="en-US" dirty="0">
                <a:ea typeface="Noto Sans" panose="020B0802040504090204" pitchFamily="34"/>
              </a:rPr>
              <a:t>OF-5			BILC STANAG 6001 Testing Workshop</a:t>
            </a:r>
          </a:p>
          <a:p>
            <a:r>
              <a:rPr lang="en-GB" altLang="en-US" dirty="0">
                <a:ea typeface="Noto Sans" panose="020B0802040504090204" pitchFamily="34"/>
              </a:rPr>
              <a:t>Henk Kiffen			2 September</a:t>
            </a:r>
            <a:r>
              <a:rPr lang="en-US" altLang="en-US" dirty="0">
                <a:ea typeface="Noto Sans" panose="020B0802040504090204" pitchFamily="34"/>
              </a:rPr>
              <a:t> 2025</a:t>
            </a:r>
            <a:endParaRPr lang="en-GB" altLang="en-US" dirty="0">
              <a:ea typeface="Noto Sans" panose="020B0802040504090204" pitchFamily="34"/>
            </a:endParaRPr>
          </a:p>
          <a:p>
            <a:endParaRPr lang="en-GB" altLang="en-US" dirty="0">
              <a:ea typeface="Noto Sans" panose="020B0802040504090204" pitchFamily="34"/>
            </a:endParaRPr>
          </a:p>
          <a:p>
            <a:endParaRPr lang="en-GB" altLang="en-US" dirty="0">
              <a:ea typeface="Noto Sans" panose="020B0802040504090204" pitchFamily="34"/>
            </a:endParaRPr>
          </a:p>
          <a:p>
            <a:endParaRPr lang="en-BE" dirty="0"/>
          </a:p>
          <a:p>
            <a:endParaRPr lang="en-BE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2DE0EC1-081A-6E4C-9863-E2D4194AB4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8835" y="5419104"/>
            <a:ext cx="4500562" cy="251059"/>
          </a:xfrm>
        </p:spPr>
        <p:txBody>
          <a:bodyPr>
            <a:noAutofit/>
          </a:bodyPr>
          <a:lstStyle/>
          <a:p>
            <a:r>
              <a:rPr lang="en-US" dirty="0"/>
              <a:t>DCOM NATO E-3A Component</a:t>
            </a:r>
            <a:endParaRPr lang="en-B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BF732-5F8B-F729-D6D7-CEE8F3FF7034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10009346" y="6308724"/>
            <a:ext cx="1471289" cy="288925"/>
          </a:xfrm>
        </p:spPr>
        <p:txBody>
          <a:bodyPr/>
          <a:lstStyle/>
          <a:p>
            <a:fld id="{CA303762-06B1-A049-B84A-DFB6FA9A3B57}" type="datetime4">
              <a:rPr lang="en-US" smtClean="0"/>
              <a:pPr/>
              <a:t>August 11, 2025</a:t>
            </a:fld>
            <a:endParaRPr lang="en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D3CF1E-91B0-E0DA-2351-528B4482902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502188" y="6308725"/>
            <a:ext cx="419811" cy="288925"/>
          </a:xfrm>
        </p:spPr>
        <p:txBody>
          <a:bodyPr/>
          <a:lstStyle/>
          <a:p>
            <a:fld id="{41530E0B-A8DB-8943-8393-D1A64F82FA35}" type="slidenum">
              <a:rPr lang="en-BE" smtClean="0"/>
              <a:pPr/>
              <a:t>1</a:t>
            </a:fld>
            <a:endParaRPr lang="en-BE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E99AAF-C429-4B27-9031-BCDEBD7642E2}"/>
              </a:ext>
            </a:extLst>
          </p:cNvPr>
          <p:cNvSpPr/>
          <p:nvPr/>
        </p:nvSpPr>
        <p:spPr>
          <a:xfrm>
            <a:off x="4979988" y="66517"/>
            <a:ext cx="2224763" cy="1842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97FD066-702F-4FAC-A4A6-795DDE19704C}"/>
              </a:ext>
            </a:extLst>
          </p:cNvPr>
          <p:cNvSpPr/>
          <p:nvPr/>
        </p:nvSpPr>
        <p:spPr>
          <a:xfrm>
            <a:off x="4919650" y="6555360"/>
            <a:ext cx="2224763" cy="1842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Placeholder 8">
            <a:extLst>
              <a:ext uri="{FF2B5EF4-FFF2-40B4-BE49-F238E27FC236}">
                <a16:creationId xmlns:a16="http://schemas.microsoft.com/office/drawing/2014/main" id="{F79796D2-BCBA-4A9D-8A96-61AD8A9D8C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857" b="11857"/>
          <a:stretch/>
        </p:blipFill>
        <p:spPr>
          <a:xfrm>
            <a:off x="3726440" y="-23448"/>
            <a:ext cx="8465560" cy="4306523"/>
          </a:xfrm>
          <a:custGeom>
            <a:avLst/>
            <a:gdLst>
              <a:gd name="connsiteX0" fmla="*/ 0 w 4787900"/>
              <a:gd name="connsiteY0" fmla="*/ 0 h 3009900"/>
              <a:gd name="connsiteX1" fmla="*/ 4286240 w 4787900"/>
              <a:gd name="connsiteY1" fmla="*/ 0 h 3009900"/>
              <a:gd name="connsiteX2" fmla="*/ 4787900 w 4787900"/>
              <a:gd name="connsiteY2" fmla="*/ 501660 h 3009900"/>
              <a:gd name="connsiteX3" fmla="*/ 4787900 w 4787900"/>
              <a:gd name="connsiteY3" fmla="*/ 3009900 h 3009900"/>
              <a:gd name="connsiteX4" fmla="*/ 0 w 4787900"/>
              <a:gd name="connsiteY4" fmla="*/ 3009900 h 3009900"/>
              <a:gd name="connsiteX5" fmla="*/ 0 w 4787900"/>
              <a:gd name="connsiteY5" fmla="*/ 0 h 3009900"/>
              <a:gd name="connsiteX0" fmla="*/ 0 w 7039394"/>
              <a:gd name="connsiteY0" fmla="*/ 0 h 4614413"/>
              <a:gd name="connsiteX1" fmla="*/ 4286240 w 7039394"/>
              <a:gd name="connsiteY1" fmla="*/ 0 h 4614413"/>
              <a:gd name="connsiteX2" fmla="*/ 4787900 w 7039394"/>
              <a:gd name="connsiteY2" fmla="*/ 501660 h 4614413"/>
              <a:gd name="connsiteX3" fmla="*/ 7039394 w 7039394"/>
              <a:gd name="connsiteY3" fmla="*/ 4614413 h 4614413"/>
              <a:gd name="connsiteX4" fmla="*/ 0 w 7039394"/>
              <a:gd name="connsiteY4" fmla="*/ 3009900 h 4614413"/>
              <a:gd name="connsiteX5" fmla="*/ 0 w 7039394"/>
              <a:gd name="connsiteY5" fmla="*/ 0 h 4614413"/>
              <a:gd name="connsiteX0" fmla="*/ 2113472 w 9152866"/>
              <a:gd name="connsiteY0" fmla="*/ 0 h 4614413"/>
              <a:gd name="connsiteX1" fmla="*/ 6399712 w 9152866"/>
              <a:gd name="connsiteY1" fmla="*/ 0 h 4614413"/>
              <a:gd name="connsiteX2" fmla="*/ 6901372 w 9152866"/>
              <a:gd name="connsiteY2" fmla="*/ 501660 h 4614413"/>
              <a:gd name="connsiteX3" fmla="*/ 9152866 w 9152866"/>
              <a:gd name="connsiteY3" fmla="*/ 4614413 h 4614413"/>
              <a:gd name="connsiteX4" fmla="*/ 0 w 9152866"/>
              <a:gd name="connsiteY4" fmla="*/ 1741817 h 4614413"/>
              <a:gd name="connsiteX5" fmla="*/ 2113472 w 9152866"/>
              <a:gd name="connsiteY5" fmla="*/ 0 h 4614413"/>
              <a:gd name="connsiteX0" fmla="*/ 0 w 9894738"/>
              <a:gd name="connsiteY0" fmla="*/ 0 h 5270021"/>
              <a:gd name="connsiteX1" fmla="*/ 7141584 w 9894738"/>
              <a:gd name="connsiteY1" fmla="*/ 655608 h 5270021"/>
              <a:gd name="connsiteX2" fmla="*/ 7643244 w 9894738"/>
              <a:gd name="connsiteY2" fmla="*/ 1157268 h 5270021"/>
              <a:gd name="connsiteX3" fmla="*/ 9894738 w 9894738"/>
              <a:gd name="connsiteY3" fmla="*/ 5270021 h 5270021"/>
              <a:gd name="connsiteX4" fmla="*/ 741872 w 9894738"/>
              <a:gd name="connsiteY4" fmla="*/ 2397425 h 5270021"/>
              <a:gd name="connsiteX5" fmla="*/ 0 w 9894738"/>
              <a:gd name="connsiteY5" fmla="*/ 0 h 5270021"/>
              <a:gd name="connsiteX0" fmla="*/ 0 w 9894738"/>
              <a:gd name="connsiteY0" fmla="*/ 8626 h 5278647"/>
              <a:gd name="connsiteX1" fmla="*/ 9876158 w 9894738"/>
              <a:gd name="connsiteY1" fmla="*/ 0 h 5278647"/>
              <a:gd name="connsiteX2" fmla="*/ 7643244 w 9894738"/>
              <a:gd name="connsiteY2" fmla="*/ 1165894 h 5278647"/>
              <a:gd name="connsiteX3" fmla="*/ 9894738 w 9894738"/>
              <a:gd name="connsiteY3" fmla="*/ 5278647 h 5278647"/>
              <a:gd name="connsiteX4" fmla="*/ 741872 w 9894738"/>
              <a:gd name="connsiteY4" fmla="*/ 2406051 h 5278647"/>
              <a:gd name="connsiteX5" fmla="*/ 0 w 9894738"/>
              <a:gd name="connsiteY5" fmla="*/ 8626 h 5278647"/>
              <a:gd name="connsiteX0" fmla="*/ 0 w 9894738"/>
              <a:gd name="connsiteY0" fmla="*/ 8626 h 5278647"/>
              <a:gd name="connsiteX1" fmla="*/ 9876158 w 9894738"/>
              <a:gd name="connsiteY1" fmla="*/ 0 h 5278647"/>
              <a:gd name="connsiteX2" fmla="*/ 9886112 w 9894738"/>
              <a:gd name="connsiteY2" fmla="*/ 2313207 h 5278647"/>
              <a:gd name="connsiteX3" fmla="*/ 9894738 w 9894738"/>
              <a:gd name="connsiteY3" fmla="*/ 5278647 h 5278647"/>
              <a:gd name="connsiteX4" fmla="*/ 741872 w 9894738"/>
              <a:gd name="connsiteY4" fmla="*/ 2406051 h 5278647"/>
              <a:gd name="connsiteX5" fmla="*/ 0 w 9894738"/>
              <a:gd name="connsiteY5" fmla="*/ 8626 h 5278647"/>
              <a:gd name="connsiteX0" fmla="*/ 0 w 9894738"/>
              <a:gd name="connsiteY0" fmla="*/ 8626 h 5278647"/>
              <a:gd name="connsiteX1" fmla="*/ 9876158 w 9894738"/>
              <a:gd name="connsiteY1" fmla="*/ 0 h 5278647"/>
              <a:gd name="connsiteX2" fmla="*/ 9886112 w 9894738"/>
              <a:gd name="connsiteY2" fmla="*/ 2313207 h 5278647"/>
              <a:gd name="connsiteX3" fmla="*/ 9894738 w 9894738"/>
              <a:gd name="connsiteY3" fmla="*/ 5278647 h 5278647"/>
              <a:gd name="connsiteX4" fmla="*/ 741872 w 9894738"/>
              <a:gd name="connsiteY4" fmla="*/ 2406051 h 5278647"/>
              <a:gd name="connsiteX5" fmla="*/ 94848 w 9894738"/>
              <a:gd name="connsiteY5" fmla="*/ 417461 h 5278647"/>
              <a:gd name="connsiteX6" fmla="*/ 0 w 9894738"/>
              <a:gd name="connsiteY6" fmla="*/ 8626 h 5278647"/>
              <a:gd name="connsiteX0" fmla="*/ 0 w 9894738"/>
              <a:gd name="connsiteY0" fmla="*/ 8626 h 5278647"/>
              <a:gd name="connsiteX1" fmla="*/ 9876158 w 9894738"/>
              <a:gd name="connsiteY1" fmla="*/ 0 h 5278647"/>
              <a:gd name="connsiteX2" fmla="*/ 9886112 w 9894738"/>
              <a:gd name="connsiteY2" fmla="*/ 2313207 h 5278647"/>
              <a:gd name="connsiteX3" fmla="*/ 9894738 w 9894738"/>
              <a:gd name="connsiteY3" fmla="*/ 5278647 h 5278647"/>
              <a:gd name="connsiteX4" fmla="*/ 9224100 w 9894738"/>
              <a:gd name="connsiteY4" fmla="*/ 5063203 h 5278647"/>
              <a:gd name="connsiteX5" fmla="*/ 741872 w 9894738"/>
              <a:gd name="connsiteY5" fmla="*/ 2406051 h 5278647"/>
              <a:gd name="connsiteX6" fmla="*/ 94848 w 9894738"/>
              <a:gd name="connsiteY6" fmla="*/ 417461 h 5278647"/>
              <a:gd name="connsiteX7" fmla="*/ 0 w 9894738"/>
              <a:gd name="connsiteY7" fmla="*/ 8626 h 5278647"/>
              <a:gd name="connsiteX0" fmla="*/ 0 w 10091694"/>
              <a:gd name="connsiteY0" fmla="*/ 8626 h 5063203"/>
              <a:gd name="connsiteX1" fmla="*/ 9876158 w 10091694"/>
              <a:gd name="connsiteY1" fmla="*/ 0 h 5063203"/>
              <a:gd name="connsiteX2" fmla="*/ 9886112 w 10091694"/>
              <a:gd name="connsiteY2" fmla="*/ 2313207 h 5063203"/>
              <a:gd name="connsiteX3" fmla="*/ 9224100 w 10091694"/>
              <a:gd name="connsiteY3" fmla="*/ 5063203 h 5063203"/>
              <a:gd name="connsiteX4" fmla="*/ 741872 w 10091694"/>
              <a:gd name="connsiteY4" fmla="*/ 2406051 h 5063203"/>
              <a:gd name="connsiteX5" fmla="*/ 94848 w 10091694"/>
              <a:gd name="connsiteY5" fmla="*/ 417461 h 5063203"/>
              <a:gd name="connsiteX6" fmla="*/ 0 w 10091694"/>
              <a:gd name="connsiteY6" fmla="*/ 8626 h 5063203"/>
              <a:gd name="connsiteX0" fmla="*/ 0 w 10091694"/>
              <a:gd name="connsiteY0" fmla="*/ 0 h 5054577"/>
              <a:gd name="connsiteX1" fmla="*/ 9227229 w 10091694"/>
              <a:gd name="connsiteY1" fmla="*/ 419077 h 5054577"/>
              <a:gd name="connsiteX2" fmla="*/ 9886112 w 10091694"/>
              <a:gd name="connsiteY2" fmla="*/ 2304581 h 5054577"/>
              <a:gd name="connsiteX3" fmla="*/ 9224100 w 10091694"/>
              <a:gd name="connsiteY3" fmla="*/ 5054577 h 5054577"/>
              <a:gd name="connsiteX4" fmla="*/ 741872 w 10091694"/>
              <a:gd name="connsiteY4" fmla="*/ 2397425 h 5054577"/>
              <a:gd name="connsiteX5" fmla="*/ 94848 w 10091694"/>
              <a:gd name="connsiteY5" fmla="*/ 408835 h 5054577"/>
              <a:gd name="connsiteX6" fmla="*/ 0 w 10091694"/>
              <a:gd name="connsiteY6" fmla="*/ 0 h 5054577"/>
              <a:gd name="connsiteX0" fmla="*/ 0 w 9227229"/>
              <a:gd name="connsiteY0" fmla="*/ 0 h 5054577"/>
              <a:gd name="connsiteX1" fmla="*/ 9227229 w 9227229"/>
              <a:gd name="connsiteY1" fmla="*/ 419077 h 5054577"/>
              <a:gd name="connsiteX2" fmla="*/ 9224100 w 9227229"/>
              <a:gd name="connsiteY2" fmla="*/ 5054577 h 5054577"/>
              <a:gd name="connsiteX3" fmla="*/ 741872 w 9227229"/>
              <a:gd name="connsiteY3" fmla="*/ 2397425 h 5054577"/>
              <a:gd name="connsiteX4" fmla="*/ 94848 w 9227229"/>
              <a:gd name="connsiteY4" fmla="*/ 408835 h 5054577"/>
              <a:gd name="connsiteX5" fmla="*/ 0 w 9227229"/>
              <a:gd name="connsiteY5" fmla="*/ 0 h 5054577"/>
              <a:gd name="connsiteX0" fmla="*/ 0 w 9132381"/>
              <a:gd name="connsiteY0" fmla="*/ 0 h 4645742"/>
              <a:gd name="connsiteX1" fmla="*/ 9132381 w 9132381"/>
              <a:gd name="connsiteY1" fmla="*/ 10242 h 4645742"/>
              <a:gd name="connsiteX2" fmla="*/ 9129252 w 9132381"/>
              <a:gd name="connsiteY2" fmla="*/ 4645742 h 4645742"/>
              <a:gd name="connsiteX3" fmla="*/ 647024 w 9132381"/>
              <a:gd name="connsiteY3" fmla="*/ 1988590 h 4645742"/>
              <a:gd name="connsiteX4" fmla="*/ 0 w 9132381"/>
              <a:gd name="connsiteY4" fmla="*/ 0 h 4645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32381" h="4645742">
                <a:moveTo>
                  <a:pt x="0" y="0"/>
                </a:moveTo>
                <a:lnTo>
                  <a:pt x="9132381" y="10242"/>
                </a:lnTo>
                <a:lnTo>
                  <a:pt x="9129252" y="4645742"/>
                </a:lnTo>
                <a:lnTo>
                  <a:pt x="647024" y="1988590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866960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5315CCCF-0D4E-476A-AFB4-5FE4E0BF7C3E}"/>
              </a:ext>
            </a:extLst>
          </p:cNvPr>
          <p:cNvSpPr/>
          <p:nvPr/>
        </p:nvSpPr>
        <p:spPr>
          <a:xfrm>
            <a:off x="990601" y="6405165"/>
            <a:ext cx="10744200" cy="465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88B9660-9F70-4489-8B62-485F7C0C67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0000" b="100000"/>
          <a:stretch/>
        </p:blipFill>
        <p:spPr>
          <a:xfrm>
            <a:off x="3276600" y="2512036"/>
            <a:ext cx="12192000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C63DE0E-EDD9-4786-939D-DCE6D0465EEC}"/>
              </a:ext>
            </a:extLst>
          </p:cNvPr>
          <p:cNvSpPr/>
          <p:nvPr/>
        </p:nvSpPr>
        <p:spPr bwMode="auto">
          <a:xfrm>
            <a:off x="0" y="6248400"/>
            <a:ext cx="12192000" cy="304800"/>
          </a:xfrm>
          <a:prstGeom prst="rect">
            <a:avLst/>
          </a:prstGeom>
          <a:solidFill>
            <a:srgbClr val="00499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rgbClr val="FFFFFF"/>
                </a:solidFill>
                <a:latin typeface="Calibri" panose="020F0502020204030204"/>
              </a:rPr>
              <a:t>DELIVER              		    	 DETER &amp; DEFEND       		             DEVELOP</a:t>
            </a:r>
          </a:p>
        </p:txBody>
      </p:sp>
      <p:sp>
        <p:nvSpPr>
          <p:cNvPr id="58379" name="Title 2">
            <a:extLst>
              <a:ext uri="{FF2B5EF4-FFF2-40B4-BE49-F238E27FC236}">
                <a16:creationId xmlns:a16="http://schemas.microsoft.com/office/drawing/2014/main" id="{EDF95F4D-D3BE-41CA-AF3D-947800C632CB}"/>
              </a:ext>
            </a:extLst>
          </p:cNvPr>
          <p:cNvSpPr txBox="1">
            <a:spLocks/>
          </p:cNvSpPr>
          <p:nvPr/>
        </p:nvSpPr>
        <p:spPr bwMode="auto">
          <a:xfrm>
            <a:off x="2819400" y="228600"/>
            <a:ext cx="65532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50000"/>
              </a:lnSpc>
              <a:spcBef>
                <a:spcPts val="10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4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1pPr>
            <a:lvl2pPr marL="742950" indent="-28575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0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16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NATO E-3A Capabilities</a:t>
            </a:r>
            <a:endParaRPr lang="en-GB" altLang="en-US" sz="3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388" name="Slide Number Placeholder 4">
            <a:extLst>
              <a:ext uri="{FF2B5EF4-FFF2-40B4-BE49-F238E27FC236}">
                <a16:creationId xmlns:a16="http://schemas.microsoft.com/office/drawing/2014/main" id="{90E3325C-16F8-4AC6-BBF0-5CD211A12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448800" y="6529274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lnSpc>
                <a:spcPct val="150000"/>
              </a:lnSpc>
              <a:spcBef>
                <a:spcPts val="10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4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1pPr>
            <a:lvl2pPr marL="742950" indent="-28575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0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16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9pPr>
          </a:lstStyle>
          <a:p>
            <a:pPr eaLnBrk="0" hangingPunct="0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GB" altLang="en-US" sz="900" b="1" dirty="0">
                <a:solidFill>
                  <a:srgbClr val="000000"/>
                </a:solidFill>
                <a:latin typeface="Garamond" panose="02020404030301010803" pitchFamily="18" charset="0"/>
              </a:rPr>
              <a:t>PAGE </a:t>
            </a:r>
            <a:fld id="{BE47F520-D900-4817-A522-D2CE210D5A26}" type="slidenum">
              <a:rPr lang="en-GB" altLang="en-US" sz="900" b="1" smtClean="0">
                <a:solidFill>
                  <a:srgbClr val="000000"/>
                </a:solidFill>
                <a:latin typeface="Garamond" panose="02020404030301010803" pitchFamily="18" charset="0"/>
              </a:rPr>
              <a:pPr eaLnBrk="0" hangingPunct="0">
                <a:spcBef>
                  <a:spcPct val="0"/>
                </a:spcBef>
                <a:buFont typeface="Wingdings" panose="05000000000000000000" pitchFamily="2" charset="2"/>
                <a:buNone/>
              </a:pPr>
              <a:t>10</a:t>
            </a:fld>
            <a:endParaRPr lang="en-GB" altLang="en-US" sz="900" b="1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4983A86-E2FC-4CE7-BDBC-A805D5C14C67}"/>
              </a:ext>
            </a:extLst>
          </p:cNvPr>
          <p:cNvSpPr/>
          <p:nvPr/>
        </p:nvSpPr>
        <p:spPr>
          <a:xfrm>
            <a:off x="0" y="304800"/>
            <a:ext cx="12192000" cy="60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b="1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58390" name="Picture 4">
            <a:extLst>
              <a:ext uri="{FF2B5EF4-FFF2-40B4-BE49-F238E27FC236}">
                <a16:creationId xmlns:a16="http://schemas.microsoft.com/office/drawing/2014/main" id="{5EB969C9-06D2-49A6-AB7F-E816CF53F6C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100" y="55563"/>
            <a:ext cx="10541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AC5F95B-204F-4F14-81E7-B251388DC37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0" y="151027"/>
            <a:ext cx="1834290" cy="917145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1C9087D1-8A80-4CA0-95D9-0231934051D0}"/>
              </a:ext>
            </a:extLst>
          </p:cNvPr>
          <p:cNvSpPr/>
          <p:nvPr/>
        </p:nvSpPr>
        <p:spPr>
          <a:xfrm>
            <a:off x="3028950" y="393700"/>
            <a:ext cx="6134100" cy="4318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6000">
                <a:schemeClr val="tx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atin typeface="Garamond" panose="02020404030301010803" pitchFamily="18" charset="0"/>
              </a:rPr>
              <a:t>NATO E-3A Capabilities</a:t>
            </a:r>
          </a:p>
        </p:txBody>
      </p:sp>
      <p:sp>
        <p:nvSpPr>
          <p:cNvPr id="30" name="Footer Placeholder 5">
            <a:extLst>
              <a:ext uri="{FF2B5EF4-FFF2-40B4-BE49-F238E27FC236}">
                <a16:creationId xmlns:a16="http://schemas.microsoft.com/office/drawing/2014/main" id="{148F19E4-CF68-4726-9FE9-A1B48E7463AC}"/>
              </a:ext>
            </a:extLst>
          </p:cNvPr>
          <p:cNvSpPr txBox="1">
            <a:spLocks/>
          </p:cNvSpPr>
          <p:nvPr/>
        </p:nvSpPr>
        <p:spPr bwMode="auto">
          <a:xfrm>
            <a:off x="0" y="6399213"/>
            <a:ext cx="4114800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50000"/>
              </a:lnSpc>
              <a:spcBef>
                <a:spcPts val="10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4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1pPr>
            <a:lvl2pPr marL="742950" indent="-28575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0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16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GB" altLang="en-US" sz="1100" b="1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1100" b="1" dirty="0">
                <a:solidFill>
                  <a:srgbClr val="000000"/>
                </a:solidFill>
                <a:latin typeface="Garamond" panose="02020404030301010803" pitchFamily="18" charset="0"/>
              </a:rPr>
              <a:t>NATO UNCLASSIFIED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2B1BC7D-1176-43F0-A39B-59633E813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451054"/>
            <a:ext cx="3932237" cy="757989"/>
          </a:xfrm>
        </p:spPr>
        <p:txBody>
          <a:bodyPr>
            <a:normAutofit fontScale="90000"/>
          </a:bodyPr>
          <a:lstStyle/>
          <a:p>
            <a:r>
              <a:rPr lang="en-GB" altLang="en-US" dirty="0"/>
              <a:t>NATO E-3A Crew </a:t>
            </a:r>
            <a:br>
              <a:rPr lang="en-GB" altLang="en-US" dirty="0"/>
            </a:br>
            <a:r>
              <a:rPr lang="en-US" altLang="en-US" sz="1800" dirty="0">
                <a:solidFill>
                  <a:srgbClr val="FFC000"/>
                </a:solidFill>
                <a:cs typeface="Arial" charset="0"/>
              </a:rPr>
              <a:t>Minimum of 15 Crew-members</a:t>
            </a:r>
            <a:r>
              <a:rPr lang="en-US" altLang="en-US" dirty="0">
                <a:solidFill>
                  <a:schemeClr val="bg2"/>
                </a:solidFill>
                <a:cs typeface="Arial" charset="0"/>
              </a:rPr>
              <a:t/>
            </a:r>
            <a:br>
              <a:rPr lang="en-US" altLang="en-US" dirty="0">
                <a:solidFill>
                  <a:schemeClr val="bg2"/>
                </a:solidFill>
                <a:cs typeface="Arial" charset="0"/>
              </a:rPr>
            </a:br>
            <a:endParaRPr lang="en-BE" dirty="0"/>
          </a:p>
        </p:txBody>
      </p:sp>
      <p:pic>
        <p:nvPicPr>
          <p:cNvPr id="17" name="Picture 7">
            <a:extLst>
              <a:ext uri="{FF2B5EF4-FFF2-40B4-BE49-F238E27FC236}">
                <a16:creationId xmlns:a16="http://schemas.microsoft.com/office/drawing/2014/main" id="{186684F4-7760-4A67-8B1A-D1697CFAB6D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630" y="971550"/>
            <a:ext cx="4467470" cy="2510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57391194-519D-4FF1-B8E9-671C7ED1EF4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8"/>
          <a:stretch>
            <a:fillRect/>
          </a:stretch>
        </p:blipFill>
        <p:spPr bwMode="auto">
          <a:xfrm>
            <a:off x="6362701" y="3625272"/>
            <a:ext cx="4488328" cy="2479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127A0A77-CC3E-4827-BB66-786A73C3232E}"/>
              </a:ext>
            </a:extLst>
          </p:cNvPr>
          <p:cNvSpPr txBox="1">
            <a:spLocks/>
          </p:cNvSpPr>
          <p:nvPr/>
        </p:nvSpPr>
        <p:spPr>
          <a:xfrm>
            <a:off x="857698" y="2282296"/>
            <a:ext cx="4342504" cy="3908954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bg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bg2"/>
              </a:buClr>
              <a:buSzPct val="80000"/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bg2"/>
              </a:buClr>
              <a:buSzPct val="60000"/>
              <a:buFont typeface="Wingdings" pitchFamily="2" charset="2"/>
              <a:buChar char="§"/>
              <a:defRPr sz="12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bg2"/>
              </a:buClr>
              <a:buSzPct val="60000"/>
              <a:buFont typeface="Wingdings" pitchFamily="2" charset="2"/>
              <a:buChar char="§"/>
              <a:defRPr sz="1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bg2"/>
              </a:buClr>
              <a:buSzPct val="56000"/>
              <a:buFont typeface="Wingdings" pitchFamily="2" charset="2"/>
              <a:buChar char="§"/>
              <a:defRPr sz="1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sz="1600" b="1" dirty="0">
                <a:cs typeface="Arial" panose="020B0604020202020204" pitchFamily="34" charset="0"/>
              </a:rPr>
              <a:t>Flight Deck</a:t>
            </a:r>
            <a:endParaRPr lang="en-GB" altLang="en-US" sz="1600" dirty="0">
              <a:cs typeface="Arial" panose="020B0604020202020204" pitchFamily="34" charset="0"/>
            </a:endParaRPr>
          </a:p>
          <a:p>
            <a:r>
              <a:rPr lang="en-GB" altLang="en-US" dirty="0">
                <a:cs typeface="Arial" panose="020B0604020202020204" pitchFamily="34" charset="0"/>
              </a:rPr>
              <a:t>2 Pilots, 1 Flight Engineer</a:t>
            </a:r>
          </a:p>
          <a:p>
            <a:r>
              <a:rPr lang="en-GB" altLang="en-US" sz="1600" b="1" dirty="0">
                <a:cs typeface="Arial" panose="020B0604020202020204" pitchFamily="34" charset="0"/>
              </a:rPr>
              <a:t>Mission Crew</a:t>
            </a:r>
          </a:p>
          <a:p>
            <a:r>
              <a:rPr lang="en-GB" altLang="en-US" dirty="0">
                <a:cs typeface="Arial" panose="020B0604020202020204" pitchFamily="34" charset="0"/>
              </a:rPr>
              <a:t>1 Tactical Director, </a:t>
            </a:r>
          </a:p>
          <a:p>
            <a:r>
              <a:rPr lang="en-GB" altLang="en-US" dirty="0">
                <a:cs typeface="Arial" panose="020B0604020202020204" pitchFamily="34" charset="0"/>
              </a:rPr>
              <a:t>1 Fighter Allocator, 2 Weapons Controllers, </a:t>
            </a:r>
          </a:p>
          <a:p>
            <a:r>
              <a:rPr lang="en-GB" altLang="en-US" dirty="0">
                <a:cs typeface="Arial" panose="020B0604020202020204" pitchFamily="34" charset="0"/>
              </a:rPr>
              <a:t>1 Surveillance Controller, 3 Surveillance Operators, </a:t>
            </a:r>
          </a:p>
          <a:p>
            <a:r>
              <a:rPr lang="en-GB" altLang="en-US" dirty="0">
                <a:cs typeface="Arial" panose="020B0604020202020204" pitchFamily="34" charset="0"/>
              </a:rPr>
              <a:t>1 Passive Controller</a:t>
            </a:r>
          </a:p>
          <a:p>
            <a:r>
              <a:rPr lang="en-GB" altLang="en-US" dirty="0">
                <a:cs typeface="Arial" panose="020B0604020202020204" pitchFamily="34" charset="0"/>
              </a:rPr>
              <a:t>1 Communications Technician, 1 System Technician</a:t>
            </a:r>
            <a:endParaRPr lang="en-GB" altLang="en-US" i="1" dirty="0">
              <a:cs typeface="Arial" panose="020B0604020202020204" pitchFamily="34" charset="0"/>
            </a:endParaRPr>
          </a:p>
          <a:p>
            <a:r>
              <a:rPr lang="en-GB" altLang="en-US" dirty="0">
                <a:cs typeface="Arial" panose="020B0604020202020204" pitchFamily="34" charset="0"/>
              </a:rPr>
              <a:t>1 Radar Technician</a:t>
            </a:r>
          </a:p>
          <a:p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BE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5AA4889-DC9D-4108-BD97-80344866E4C5}"/>
              </a:ext>
            </a:extLst>
          </p:cNvPr>
          <p:cNvSpPr txBox="1"/>
          <p:nvPr/>
        </p:nvSpPr>
        <p:spPr>
          <a:xfrm>
            <a:off x="704626" y="1173055"/>
            <a:ext cx="77347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en-US" dirty="0"/>
              <a:t>NATO E-3A Crew </a:t>
            </a:r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7676EF1-59EF-494D-8E1F-AA2DA53B3BA3}"/>
              </a:ext>
            </a:extLst>
          </p:cNvPr>
          <p:cNvSpPr/>
          <p:nvPr/>
        </p:nvSpPr>
        <p:spPr>
          <a:xfrm>
            <a:off x="4979988" y="12473"/>
            <a:ext cx="2224763" cy="2351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659565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9C1E8-2EB4-5DD2-1B88-17B3C4ACC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264" y="1360370"/>
            <a:ext cx="3364016" cy="757989"/>
          </a:xfrm>
        </p:spPr>
        <p:txBody>
          <a:bodyPr>
            <a:normAutofit fontScale="90000"/>
          </a:bodyPr>
          <a:lstStyle/>
          <a:p>
            <a:r>
              <a:rPr lang="en-GB" dirty="0"/>
              <a:t>NATO’s own Air Force</a:t>
            </a:r>
            <a:endParaRPr lang="en-BE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03705E-1752-1C88-D967-52C2F7A9E3CA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9F5D8CDC-1305-2F49-8A97-6716E57B7192}" type="datetime4">
              <a:rPr lang="en-US" smtClean="0"/>
              <a:t>August 11, 2025</a:t>
            </a:fld>
            <a:endParaRPr lang="en-BE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443336-2AAD-565F-D901-0F333418F03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1530E0B-A8DB-8943-8393-D1A64F82FA35}" type="slidenum">
              <a:rPr lang="en-BE" smtClean="0"/>
              <a:pPr/>
              <a:t>11</a:t>
            </a:fld>
            <a:endParaRPr lang="en-BE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FC39CC4-1538-9714-5445-365A4F84A5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7264" y="2208211"/>
            <a:ext cx="3931200" cy="3963988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altLang="en-US" sz="2400" dirty="0">
                <a:solidFill>
                  <a:srgbClr val="485045"/>
                </a:solidFill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NAEW&amp;CF Contains the full spectrum of fleet management functions similar to a National Air Force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sz="2000" dirty="0">
                <a:solidFill>
                  <a:srgbClr val="485045"/>
                </a:solidFill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Requirements and Development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sz="2000" dirty="0">
                <a:solidFill>
                  <a:srgbClr val="485045"/>
                </a:solidFill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Program Management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sz="2000" dirty="0">
                <a:solidFill>
                  <a:srgbClr val="485045"/>
                </a:solidFill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Operational Test and Evaluation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sz="2000" dirty="0">
                <a:solidFill>
                  <a:srgbClr val="485045"/>
                </a:solidFill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Air Worthiness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sz="2000" dirty="0">
                <a:solidFill>
                  <a:srgbClr val="485045"/>
                </a:solidFill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Logistics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sz="2000" dirty="0">
                <a:solidFill>
                  <a:srgbClr val="485045"/>
                </a:solidFill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Maintenance</a:t>
            </a:r>
          </a:p>
          <a:p>
            <a:r>
              <a:rPr lang="en-GB" dirty="0"/>
              <a:t/>
            </a:r>
            <a:br>
              <a:rPr lang="en-GB" dirty="0"/>
            </a:br>
            <a:endParaRPr lang="en-BE" dirty="0"/>
          </a:p>
        </p:txBody>
      </p:sp>
      <p:pic>
        <p:nvPicPr>
          <p:cNvPr id="15" name="Picture 23" descr="\\nre3astorsrv1b\homedrives\shayne.yorton\Desktop\E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305" y="989964"/>
            <a:ext cx="3361531" cy="1830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73" b="3607"/>
          <a:stretch>
            <a:fillRect/>
          </a:stretch>
        </p:blipFill>
        <p:spPr bwMode="auto">
          <a:xfrm>
            <a:off x="8107217" y="989964"/>
            <a:ext cx="3431602" cy="1830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 descr="Aerial View NAB for PP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" r="1622"/>
          <a:stretch>
            <a:fillRect/>
          </a:stretch>
        </p:blipFill>
        <p:spPr bwMode="auto">
          <a:xfrm>
            <a:off x="4591306" y="3468924"/>
            <a:ext cx="3361531" cy="1847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35" b="9692"/>
          <a:stretch>
            <a:fillRect/>
          </a:stretch>
        </p:blipFill>
        <p:spPr bwMode="auto">
          <a:xfrm>
            <a:off x="8085679" y="3468924"/>
            <a:ext cx="3445351" cy="1831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4754872" y="2820034"/>
            <a:ext cx="3055937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200" cap="small" dirty="0">
                <a:latin typeface="Arial" panose="020B0604020202020204" pitchFamily="34" charset="0"/>
              </a:rPr>
              <a:t>Provision of Air command and control platforms for NATO’s leadership</a:t>
            </a:r>
          </a:p>
        </p:txBody>
      </p:sp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8244249" y="2839838"/>
            <a:ext cx="3157538" cy="48418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 sz="2500" b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37931725" indent="-37474525" eaLnBrk="0" hangingPunct="0">
              <a:defRPr sz="2500" b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2500" b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2500" b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2500" b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200" b="0" cap="small" dirty="0">
                <a:latin typeface="Arial" panose="020B0604020202020204" pitchFamily="34" charset="0"/>
              </a:rPr>
              <a:t>Maintenance of the entire fleet of       14 E-3As</a:t>
            </a:r>
          </a:p>
        </p:txBody>
      </p:sp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4735862" y="5292438"/>
            <a:ext cx="3785785" cy="48418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 sz="2500" b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37931725" indent="-37474525" eaLnBrk="0" hangingPunct="0">
              <a:defRPr sz="2500" b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2500" b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2500" b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2500" b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OPERATING OF NATO AB GK AND FOB / FOL</a:t>
            </a:r>
            <a:endParaRPr lang="en-US" altLang="en-US" sz="1050" b="0" cap="small" dirty="0">
              <a:latin typeface="Arial" panose="020B0604020202020204" pitchFamily="34" charset="0"/>
            </a:endParaRPr>
          </a:p>
        </p:txBody>
      </p:sp>
      <p:sp>
        <p:nvSpPr>
          <p:cNvPr id="26" name="Rectangle 2"/>
          <p:cNvSpPr>
            <a:spLocks noChangeArrowheads="1"/>
          </p:cNvSpPr>
          <p:nvPr/>
        </p:nvSpPr>
        <p:spPr bwMode="auto">
          <a:xfrm>
            <a:off x="8518043" y="5371812"/>
            <a:ext cx="3194050" cy="40481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 sz="2500" b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37931725" indent="-37474525" eaLnBrk="0" hangingPunct="0">
              <a:defRPr sz="2500" b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2500" b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2500" b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2500" b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200" b="0" cap="small" dirty="0">
                <a:latin typeface="Arial" panose="020B0604020202020204" pitchFamily="34" charset="0"/>
              </a:rPr>
              <a:t>Training of crew and maintenance personnel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369C62-3136-47A2-ADB7-3C761A9857FC}"/>
              </a:ext>
            </a:extLst>
          </p:cNvPr>
          <p:cNvSpPr/>
          <p:nvPr/>
        </p:nvSpPr>
        <p:spPr>
          <a:xfrm>
            <a:off x="4979988" y="66517"/>
            <a:ext cx="2224763" cy="1842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E641CD-FA4E-451B-929F-DD6DC6843AAE}"/>
              </a:ext>
            </a:extLst>
          </p:cNvPr>
          <p:cNvSpPr/>
          <p:nvPr/>
        </p:nvSpPr>
        <p:spPr>
          <a:xfrm>
            <a:off x="4919650" y="6555360"/>
            <a:ext cx="2224763" cy="1842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3598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150567" y="1232115"/>
            <a:ext cx="5736633" cy="4623160"/>
          </a:xfrm>
        </p:spPr>
        <p:txBody>
          <a:bodyPr>
            <a:normAutofit fontScale="92500"/>
          </a:bodyPr>
          <a:lstStyle/>
          <a:p>
            <a:pPr>
              <a:spcBef>
                <a:spcPts val="600"/>
              </a:spcBef>
            </a:pPr>
            <a:r>
              <a:rPr lang="en-US" sz="1400" noProof="0" dirty="0"/>
              <a:t>DCOM 	(OF-5)			</a:t>
            </a:r>
            <a:r>
              <a:rPr lang="en-US" dirty="0"/>
              <a:t>English – SLP 4343</a:t>
            </a:r>
            <a:r>
              <a:rPr lang="en-US" sz="1400" noProof="0" dirty="0"/>
              <a:t> </a:t>
            </a:r>
            <a:endParaRPr lang="en-US" dirty="0"/>
          </a:p>
          <a:p>
            <a:pPr>
              <a:spcBef>
                <a:spcPts val="600"/>
              </a:spcBef>
            </a:pPr>
            <a:r>
              <a:rPr lang="en-US" dirty="0"/>
              <a:t>Staff Officer (CIS Plans &amp; Policy)	(OF-2)	English – SLP 4343</a:t>
            </a:r>
            <a:r>
              <a:rPr lang="en-US" sz="1400" noProof="0" dirty="0"/>
              <a:t>  </a:t>
            </a:r>
          </a:p>
          <a:p>
            <a:pPr>
              <a:spcBef>
                <a:spcPts val="600"/>
              </a:spcBef>
            </a:pPr>
            <a:r>
              <a:rPr lang="en-US" dirty="0"/>
              <a:t>OWEC Branch head 	(OF-4)		English – SLP 3333</a:t>
            </a:r>
          </a:p>
          <a:p>
            <a:pPr>
              <a:spcBef>
                <a:spcPts val="600"/>
              </a:spcBef>
            </a:pPr>
            <a:r>
              <a:rPr lang="en-US" sz="1400" noProof="0" dirty="0"/>
              <a:t>Control Branch head (tacti</a:t>
            </a:r>
            <a:r>
              <a:rPr lang="en-US" dirty="0"/>
              <a:t>cal director) (OF-4)	English – SLP 3333</a:t>
            </a:r>
          </a:p>
          <a:p>
            <a:pPr>
              <a:spcBef>
                <a:spcPts val="600"/>
              </a:spcBef>
            </a:pPr>
            <a:r>
              <a:rPr lang="en-US" sz="1400" noProof="0" dirty="0"/>
              <a:t>Pilot (OF-3 or OF-2) 			English – SLP 3333</a:t>
            </a:r>
          </a:p>
          <a:p>
            <a:pPr>
              <a:spcBef>
                <a:spcPts val="600"/>
              </a:spcBef>
            </a:pPr>
            <a:r>
              <a:rPr lang="en-US" sz="1400" noProof="0" dirty="0"/>
              <a:t>Surveillance operator (OR-9) 		English – SLP 3332</a:t>
            </a:r>
          </a:p>
          <a:p>
            <a:pPr>
              <a:spcBef>
                <a:spcPts val="600"/>
              </a:spcBef>
            </a:pPr>
            <a:r>
              <a:rPr lang="en-US" sz="1400" noProof="0" dirty="0"/>
              <a:t>System technician (OR-8)		English – SLP 3332</a:t>
            </a:r>
          </a:p>
          <a:p>
            <a:pPr>
              <a:spcBef>
                <a:spcPts val="600"/>
              </a:spcBef>
            </a:pPr>
            <a:r>
              <a:rPr lang="en-US" dirty="0"/>
              <a:t>Crew chief (OR-6)			English – SLP 3332</a:t>
            </a:r>
          </a:p>
          <a:p>
            <a:pPr>
              <a:spcBef>
                <a:spcPts val="600"/>
              </a:spcBef>
            </a:pPr>
            <a:r>
              <a:rPr lang="en-US" sz="1400" noProof="0" dirty="0"/>
              <a:t>Staff Assistant (Main storage (OR-5)	English – SLP 3322</a:t>
            </a:r>
          </a:p>
          <a:p>
            <a:pPr>
              <a:spcBef>
                <a:spcPts val="600"/>
              </a:spcBef>
            </a:pPr>
            <a:r>
              <a:rPr lang="en-US" sz="1400" noProof="0" dirty="0"/>
              <a:t>Int. Mil Police (OR-8)			English – SLP 2222</a:t>
            </a:r>
          </a:p>
          <a:p>
            <a:pPr>
              <a:spcBef>
                <a:spcPts val="600"/>
              </a:spcBef>
            </a:pPr>
            <a:endParaRPr lang="en-US" sz="1400" noProof="0" dirty="0"/>
          </a:p>
          <a:p>
            <a:pPr marL="0" indent="0">
              <a:spcBef>
                <a:spcPts val="600"/>
              </a:spcBef>
              <a:buNone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LSRW</a:t>
            </a:r>
          </a:p>
          <a:p>
            <a:pPr>
              <a:spcBef>
                <a:spcPts val="600"/>
              </a:spcBef>
            </a:pPr>
            <a:endParaRPr lang="en-US" sz="1400" noProof="0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304800" y="1218985"/>
            <a:ext cx="5584825" cy="4622800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GB" sz="2000" dirty="0"/>
              <a:t>Every nation holds dedicated PE-posts across the organisation</a:t>
            </a:r>
          </a:p>
          <a:p>
            <a:pPr>
              <a:spcBef>
                <a:spcPts val="600"/>
              </a:spcBef>
            </a:pPr>
            <a:r>
              <a:rPr lang="en-GB" sz="2000" dirty="0"/>
              <a:t>Varies between commanders postings, staff officer jobs, and more operationally or logistical-oriented posts.</a:t>
            </a:r>
          </a:p>
          <a:p>
            <a:pPr>
              <a:spcBef>
                <a:spcPts val="600"/>
              </a:spcBef>
            </a:pPr>
            <a:r>
              <a:rPr lang="en-GB" sz="2000" dirty="0"/>
              <a:t>All have different language requirements formalised in the job descriptions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120336" y="6308725"/>
            <a:ext cx="2743200" cy="365125"/>
          </a:xfrm>
        </p:spPr>
        <p:txBody>
          <a:bodyPr/>
          <a:lstStyle/>
          <a:p>
            <a:fld id="{941217F3-4906-41F2-B8C3-427D164919C7}" type="datetime1">
              <a:rPr lang="en-GB" noProof="0" smtClean="0"/>
              <a:pPr/>
              <a:t>11/08/2025</a:t>
            </a:fld>
            <a:r>
              <a:rPr lang="en-GB" noProof="0" dirty="0"/>
              <a:t>  |  PAGE </a:t>
            </a:r>
            <a:fld id="{3C66DE6B-CC4B-F74A-99D4-2DC8DD154D90}" type="slidenum">
              <a:rPr lang="en-GB" noProof="0" smtClean="0"/>
              <a:pPr/>
              <a:t>12</a:t>
            </a:fld>
            <a:endParaRPr lang="en-GB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02E066-D281-4CDF-A13A-22EE9D34A4D6}"/>
              </a:ext>
            </a:extLst>
          </p:cNvPr>
          <p:cNvSpPr/>
          <p:nvPr/>
        </p:nvSpPr>
        <p:spPr>
          <a:xfrm>
            <a:off x="0" y="304800"/>
            <a:ext cx="12192000" cy="60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b="1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0136B791-5774-4549-A74D-27CF5D8C55D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100" y="55563"/>
            <a:ext cx="10541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379184-C796-4BB1-A889-752F9C59A58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151027"/>
            <a:ext cx="1834290" cy="917145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F13B118-A790-4065-94CE-8EFB7215F998}"/>
              </a:ext>
            </a:extLst>
          </p:cNvPr>
          <p:cNvSpPr/>
          <p:nvPr/>
        </p:nvSpPr>
        <p:spPr>
          <a:xfrm>
            <a:off x="3028950" y="393700"/>
            <a:ext cx="6659580" cy="4318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6000">
                <a:schemeClr val="tx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atin typeface="Garamond" panose="02020404030301010803" pitchFamily="18" charset="0"/>
              </a:rPr>
              <a:t>Language requirements NAEW&amp;CF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E14B01B-027D-4FC2-8BF9-9269D672ACF3}"/>
              </a:ext>
            </a:extLst>
          </p:cNvPr>
          <p:cNvSpPr/>
          <p:nvPr/>
        </p:nvSpPr>
        <p:spPr bwMode="auto">
          <a:xfrm>
            <a:off x="0" y="6248400"/>
            <a:ext cx="12192000" cy="304800"/>
          </a:xfrm>
          <a:prstGeom prst="rect">
            <a:avLst/>
          </a:prstGeom>
          <a:solidFill>
            <a:srgbClr val="00499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rgbClr val="FFFFFF"/>
                </a:solidFill>
                <a:latin typeface="Calibri" panose="020F0502020204030204"/>
              </a:rPr>
              <a:t>DELIVER              		    	 DETER &amp; DEFEND       		             DEVELOP</a:t>
            </a:r>
          </a:p>
        </p:txBody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E10FA2F9-B996-42C7-9159-7B642883B073}"/>
              </a:ext>
            </a:extLst>
          </p:cNvPr>
          <p:cNvSpPr txBox="1">
            <a:spLocks/>
          </p:cNvSpPr>
          <p:nvPr/>
        </p:nvSpPr>
        <p:spPr bwMode="auto">
          <a:xfrm>
            <a:off x="0" y="6399213"/>
            <a:ext cx="4114800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50000"/>
              </a:lnSpc>
              <a:spcBef>
                <a:spcPts val="10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4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1pPr>
            <a:lvl2pPr marL="742950" indent="-28575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0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16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GB" altLang="en-US" sz="1100" b="1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1100" b="1" dirty="0">
                <a:solidFill>
                  <a:srgbClr val="000000"/>
                </a:solidFill>
                <a:latin typeface="Garamond" panose="02020404030301010803" pitchFamily="18" charset="0"/>
              </a:rPr>
              <a:t>NATO UNCLASSIFIED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7E0064-97E8-4B7F-9E82-5F6059633133}"/>
              </a:ext>
            </a:extLst>
          </p:cNvPr>
          <p:cNvSpPr/>
          <p:nvPr/>
        </p:nvSpPr>
        <p:spPr>
          <a:xfrm>
            <a:off x="4919650" y="6555360"/>
            <a:ext cx="2224763" cy="1842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E62066E-4C51-4D0B-AA14-543719386F7E}"/>
              </a:ext>
            </a:extLst>
          </p:cNvPr>
          <p:cNvSpPr/>
          <p:nvPr/>
        </p:nvSpPr>
        <p:spPr>
          <a:xfrm>
            <a:off x="4979988" y="12473"/>
            <a:ext cx="2224763" cy="2351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00B8F564-FC0F-4F35-A82E-76C71B6CC1B3}"/>
              </a:ext>
            </a:extLst>
          </p:cNvPr>
          <p:cNvSpPr txBox="1">
            <a:spLocks/>
          </p:cNvSpPr>
          <p:nvPr/>
        </p:nvSpPr>
        <p:spPr bwMode="auto">
          <a:xfrm>
            <a:off x="9461500" y="6619875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50000"/>
              </a:lnSpc>
              <a:spcBef>
                <a:spcPts val="10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4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1pPr>
            <a:lvl2pPr marL="742950" indent="-28575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0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16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900" b="1" dirty="0">
                <a:solidFill>
                  <a:srgbClr val="000000"/>
                </a:solidFill>
                <a:latin typeface="Garamond" panose="02020404030301010803" pitchFamily="18" charset="0"/>
              </a:rPr>
              <a:t>PAGE </a:t>
            </a:r>
            <a:fld id="{EA5BB9CE-D1D7-4C7C-86A3-5CD49F634E20}" type="slidenum">
              <a:rPr lang="en-GB" altLang="en-US" sz="900" b="1">
                <a:solidFill>
                  <a:srgbClr val="000000"/>
                </a:solidFill>
                <a:latin typeface="Garamond" panose="02020404030301010803" pitchFamily="18" charset="0"/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en-GB" altLang="en-US" sz="900" b="1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5697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304800" y="1249807"/>
            <a:ext cx="11304104" cy="4622800"/>
          </a:xfrm>
        </p:spPr>
        <p:txBody>
          <a:bodyPr>
            <a:normAutofit fontScale="85000" lnSpcReduction="10000"/>
          </a:bodyPr>
          <a:lstStyle/>
          <a:p>
            <a:pPr>
              <a:spcBef>
                <a:spcPts val="600"/>
              </a:spcBef>
            </a:pPr>
            <a:r>
              <a:rPr lang="en-GB" sz="2000" dirty="0"/>
              <a:t>Of the elements “</a:t>
            </a:r>
            <a:r>
              <a:rPr lang="en-GB" sz="2000" i="1" dirty="0"/>
              <a:t>Listening</a:t>
            </a:r>
            <a:r>
              <a:rPr lang="en-GB" sz="2000" dirty="0"/>
              <a:t>”, “</a:t>
            </a:r>
            <a:r>
              <a:rPr lang="en-GB" sz="2000" i="1" dirty="0"/>
              <a:t>Speaking</a:t>
            </a:r>
            <a:r>
              <a:rPr lang="en-GB" sz="2000" dirty="0"/>
              <a:t>”, “</a:t>
            </a:r>
            <a:r>
              <a:rPr lang="en-GB" sz="2000" i="1" dirty="0"/>
              <a:t>Reading</a:t>
            </a:r>
            <a:r>
              <a:rPr lang="en-GB" sz="2000" dirty="0"/>
              <a:t>”, and “</a:t>
            </a:r>
            <a:r>
              <a:rPr lang="en-GB" sz="2000" i="1" dirty="0"/>
              <a:t>Writing</a:t>
            </a:r>
            <a:r>
              <a:rPr lang="en-GB" sz="2000" dirty="0"/>
              <a:t>”, the latter is the one that is generally practised to a lesser extent.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sz="2000" dirty="0"/>
              <a:t> </a:t>
            </a:r>
          </a:p>
          <a:p>
            <a:pPr>
              <a:spcBef>
                <a:spcPts val="600"/>
              </a:spcBef>
            </a:pPr>
            <a:r>
              <a:rPr lang="en-GB" sz="2000" dirty="0"/>
              <a:t> For most posts, the writing part is limited to emails, chat (ops), and presentations. Only a limited amount of posts require a level 4 (Commander, staff officer, etc). e.g., for drafting orders, instructions, policy documents, or formal letters.</a:t>
            </a:r>
          </a:p>
          <a:p>
            <a:pPr>
              <a:spcBef>
                <a:spcPts val="600"/>
              </a:spcBef>
            </a:pPr>
            <a:endParaRPr lang="en-GB" sz="2000" dirty="0"/>
          </a:p>
          <a:p>
            <a:pPr>
              <a:spcBef>
                <a:spcPts val="600"/>
              </a:spcBef>
            </a:pPr>
            <a:r>
              <a:rPr lang="en-GB" sz="2000" dirty="0"/>
              <a:t>However, in order to meet the required level for writing, a thorough understanding of all elements of the language is required</a:t>
            </a:r>
          </a:p>
          <a:p>
            <a:pPr>
              <a:spcBef>
                <a:spcPts val="600"/>
              </a:spcBef>
            </a:pPr>
            <a:endParaRPr lang="en-GB" sz="2000" dirty="0"/>
          </a:p>
          <a:p>
            <a:pPr marL="0" indent="0">
              <a:spcBef>
                <a:spcPts val="600"/>
              </a:spcBef>
              <a:buNone/>
            </a:pPr>
            <a:r>
              <a:rPr lang="en-GB" sz="2000" dirty="0"/>
              <a:t> 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120336" y="6308725"/>
            <a:ext cx="2743200" cy="365125"/>
          </a:xfrm>
        </p:spPr>
        <p:txBody>
          <a:bodyPr/>
          <a:lstStyle/>
          <a:p>
            <a:fld id="{941217F3-4906-41F2-B8C3-427D164919C7}" type="datetime1">
              <a:rPr lang="en-GB" noProof="0" smtClean="0"/>
              <a:pPr/>
              <a:t>11/08/2025</a:t>
            </a:fld>
            <a:r>
              <a:rPr lang="en-GB" noProof="0" dirty="0"/>
              <a:t>  |  PAGE </a:t>
            </a:r>
            <a:fld id="{3C66DE6B-CC4B-F74A-99D4-2DC8DD154D90}" type="slidenum">
              <a:rPr lang="en-GB" noProof="0" smtClean="0"/>
              <a:pPr/>
              <a:t>13</a:t>
            </a:fld>
            <a:endParaRPr lang="en-GB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02E066-D281-4CDF-A13A-22EE9D34A4D6}"/>
              </a:ext>
            </a:extLst>
          </p:cNvPr>
          <p:cNvSpPr/>
          <p:nvPr/>
        </p:nvSpPr>
        <p:spPr>
          <a:xfrm>
            <a:off x="0" y="304800"/>
            <a:ext cx="12192000" cy="60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b="1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0136B791-5774-4549-A74D-27CF5D8C55D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100" y="55563"/>
            <a:ext cx="10541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379184-C796-4BB1-A889-752F9C59A58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151027"/>
            <a:ext cx="1834290" cy="917145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F13B118-A790-4065-94CE-8EFB7215F998}"/>
              </a:ext>
            </a:extLst>
          </p:cNvPr>
          <p:cNvSpPr/>
          <p:nvPr/>
        </p:nvSpPr>
        <p:spPr>
          <a:xfrm>
            <a:off x="3028950" y="393700"/>
            <a:ext cx="6659580" cy="4318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6000">
                <a:schemeClr val="tx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atin typeface="Garamond" panose="02020404030301010803" pitchFamily="18" charset="0"/>
              </a:rPr>
              <a:t>Language requirements NAEW&amp;CF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E14B01B-027D-4FC2-8BF9-9269D672ACF3}"/>
              </a:ext>
            </a:extLst>
          </p:cNvPr>
          <p:cNvSpPr/>
          <p:nvPr/>
        </p:nvSpPr>
        <p:spPr bwMode="auto">
          <a:xfrm>
            <a:off x="0" y="6248400"/>
            <a:ext cx="12192000" cy="304800"/>
          </a:xfrm>
          <a:prstGeom prst="rect">
            <a:avLst/>
          </a:prstGeom>
          <a:solidFill>
            <a:srgbClr val="00499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rgbClr val="FFFFFF"/>
                </a:solidFill>
                <a:latin typeface="Calibri" panose="020F0502020204030204"/>
              </a:rPr>
              <a:t>DELIVER              		    	 DETER &amp; DEFEND       		             DEVELOP</a:t>
            </a:r>
          </a:p>
        </p:txBody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E10FA2F9-B996-42C7-9159-7B642883B073}"/>
              </a:ext>
            </a:extLst>
          </p:cNvPr>
          <p:cNvSpPr txBox="1">
            <a:spLocks/>
          </p:cNvSpPr>
          <p:nvPr/>
        </p:nvSpPr>
        <p:spPr bwMode="auto">
          <a:xfrm>
            <a:off x="0" y="6399213"/>
            <a:ext cx="4114800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50000"/>
              </a:lnSpc>
              <a:spcBef>
                <a:spcPts val="10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4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1pPr>
            <a:lvl2pPr marL="742950" indent="-28575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0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16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GB" altLang="en-US" sz="1100" b="1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1100" b="1" dirty="0">
                <a:solidFill>
                  <a:srgbClr val="000000"/>
                </a:solidFill>
                <a:latin typeface="Garamond" panose="02020404030301010803" pitchFamily="18" charset="0"/>
              </a:rPr>
              <a:t>NATO UNCLASSIFIED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1E887B1-3AD0-43D3-A8B5-B1B9091D7D64}"/>
              </a:ext>
            </a:extLst>
          </p:cNvPr>
          <p:cNvSpPr/>
          <p:nvPr/>
        </p:nvSpPr>
        <p:spPr>
          <a:xfrm>
            <a:off x="4919650" y="6555360"/>
            <a:ext cx="2224763" cy="1842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3848618-AC90-4AD0-81A8-76A2CB060765}"/>
              </a:ext>
            </a:extLst>
          </p:cNvPr>
          <p:cNvSpPr/>
          <p:nvPr/>
        </p:nvSpPr>
        <p:spPr>
          <a:xfrm>
            <a:off x="4979988" y="12473"/>
            <a:ext cx="2224763" cy="2351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6727323E-1DF8-486B-BF0F-9907229E709B}"/>
              </a:ext>
            </a:extLst>
          </p:cNvPr>
          <p:cNvSpPr txBox="1">
            <a:spLocks/>
          </p:cNvSpPr>
          <p:nvPr/>
        </p:nvSpPr>
        <p:spPr bwMode="auto">
          <a:xfrm>
            <a:off x="9461500" y="6619875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50000"/>
              </a:lnSpc>
              <a:spcBef>
                <a:spcPts val="10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4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1pPr>
            <a:lvl2pPr marL="742950" indent="-28575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0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16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900" b="1" dirty="0">
                <a:solidFill>
                  <a:srgbClr val="000000"/>
                </a:solidFill>
                <a:latin typeface="Garamond" panose="02020404030301010803" pitchFamily="18" charset="0"/>
              </a:rPr>
              <a:t>PAGE </a:t>
            </a:r>
            <a:fld id="{EA5BB9CE-D1D7-4C7C-86A3-5CD49F634E20}" type="slidenum">
              <a:rPr lang="en-GB" altLang="en-US" sz="900" b="1">
                <a:solidFill>
                  <a:srgbClr val="000000"/>
                </a:solidFill>
                <a:latin typeface="Garamond" panose="02020404030301010803" pitchFamily="18" charset="0"/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GB" altLang="en-US" sz="900" b="1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809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304800" y="1218985"/>
            <a:ext cx="11304104" cy="4622800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GB" sz="2000" dirty="0"/>
              <a:t>The ways to meet or demonstrate the required level for writing has changed over the years</a:t>
            </a:r>
          </a:p>
          <a:p>
            <a:pPr>
              <a:spcBef>
                <a:spcPts val="600"/>
              </a:spcBef>
            </a:pPr>
            <a:r>
              <a:rPr lang="en-GB" sz="2000" dirty="0"/>
              <a:t>Automated functions or applications can be of help:</a:t>
            </a:r>
          </a:p>
          <a:p>
            <a:pPr lvl="1">
              <a:spcBef>
                <a:spcPts val="600"/>
              </a:spcBef>
            </a:pPr>
            <a:r>
              <a:rPr lang="en-GB" sz="1800" dirty="0"/>
              <a:t>Specific formats are used,</a:t>
            </a:r>
          </a:p>
          <a:p>
            <a:pPr lvl="1">
              <a:spcBef>
                <a:spcPts val="600"/>
              </a:spcBef>
            </a:pPr>
            <a:r>
              <a:rPr lang="en-GB" sz="1800" dirty="0"/>
              <a:t>Standardised forms are used,</a:t>
            </a:r>
          </a:p>
          <a:p>
            <a:pPr lvl="1">
              <a:spcBef>
                <a:spcPts val="600"/>
              </a:spcBef>
            </a:pPr>
            <a:r>
              <a:rPr lang="en-GB" sz="1800" dirty="0"/>
              <a:t>Control of spelling,</a:t>
            </a:r>
          </a:p>
          <a:p>
            <a:pPr lvl="1">
              <a:spcBef>
                <a:spcPts val="600"/>
              </a:spcBef>
            </a:pPr>
            <a:r>
              <a:rPr lang="en-GB" sz="1800" dirty="0"/>
              <a:t>For non-classified material, translating tools or AI (Chat GPT) could be/are used.</a:t>
            </a:r>
          </a:p>
          <a:p>
            <a:pPr>
              <a:spcBef>
                <a:spcPts val="600"/>
              </a:spcBef>
            </a:pPr>
            <a:r>
              <a:rPr lang="en-GB" sz="2000" dirty="0"/>
              <a:t> The international environment at GK makes it possible to have the ultimate check for a document performed by a “native” speaker.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sz="2000" dirty="0"/>
              <a:t> </a:t>
            </a:r>
          </a:p>
          <a:p>
            <a:pPr>
              <a:spcBef>
                <a:spcPts val="600"/>
              </a:spcBef>
            </a:pPr>
            <a:endParaRPr lang="en-GB" sz="2000" dirty="0"/>
          </a:p>
          <a:p>
            <a:pPr>
              <a:spcBef>
                <a:spcPts val="600"/>
              </a:spcBef>
            </a:pPr>
            <a:endParaRPr lang="en-GB" sz="2000" dirty="0"/>
          </a:p>
          <a:p>
            <a:pPr>
              <a:spcBef>
                <a:spcPts val="600"/>
              </a:spcBef>
            </a:pPr>
            <a:endParaRPr lang="en-GB" sz="2000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120336" y="6308725"/>
            <a:ext cx="2743200" cy="365125"/>
          </a:xfrm>
        </p:spPr>
        <p:txBody>
          <a:bodyPr/>
          <a:lstStyle/>
          <a:p>
            <a:fld id="{941217F3-4906-41F2-B8C3-427D164919C7}" type="datetime1">
              <a:rPr lang="en-GB" noProof="0" smtClean="0"/>
              <a:pPr/>
              <a:t>11/08/2025</a:t>
            </a:fld>
            <a:r>
              <a:rPr lang="en-GB" noProof="0" dirty="0"/>
              <a:t>  |  PAGE </a:t>
            </a:r>
            <a:fld id="{3C66DE6B-CC4B-F74A-99D4-2DC8DD154D90}" type="slidenum">
              <a:rPr lang="en-GB" noProof="0" smtClean="0"/>
              <a:pPr/>
              <a:t>14</a:t>
            </a:fld>
            <a:endParaRPr lang="en-GB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02E066-D281-4CDF-A13A-22EE9D34A4D6}"/>
              </a:ext>
            </a:extLst>
          </p:cNvPr>
          <p:cNvSpPr/>
          <p:nvPr/>
        </p:nvSpPr>
        <p:spPr>
          <a:xfrm>
            <a:off x="0" y="304800"/>
            <a:ext cx="12192000" cy="60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b="1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0136B791-5774-4549-A74D-27CF5D8C55D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100" y="55563"/>
            <a:ext cx="10541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379184-C796-4BB1-A889-752F9C59A58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151027"/>
            <a:ext cx="1834290" cy="917145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F13B118-A790-4065-94CE-8EFB7215F998}"/>
              </a:ext>
            </a:extLst>
          </p:cNvPr>
          <p:cNvSpPr/>
          <p:nvPr/>
        </p:nvSpPr>
        <p:spPr>
          <a:xfrm>
            <a:off x="3028950" y="393700"/>
            <a:ext cx="6659580" cy="4318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6000">
                <a:schemeClr val="tx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atin typeface="Garamond" panose="02020404030301010803" pitchFamily="18" charset="0"/>
              </a:rPr>
              <a:t>Language requirements NAEW&amp;CF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E14B01B-027D-4FC2-8BF9-9269D672ACF3}"/>
              </a:ext>
            </a:extLst>
          </p:cNvPr>
          <p:cNvSpPr/>
          <p:nvPr/>
        </p:nvSpPr>
        <p:spPr bwMode="auto">
          <a:xfrm>
            <a:off x="0" y="6248400"/>
            <a:ext cx="12192000" cy="304800"/>
          </a:xfrm>
          <a:prstGeom prst="rect">
            <a:avLst/>
          </a:prstGeom>
          <a:solidFill>
            <a:srgbClr val="00499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rgbClr val="FFFFFF"/>
                </a:solidFill>
                <a:latin typeface="Calibri" panose="020F0502020204030204"/>
              </a:rPr>
              <a:t>DELIVER              		    	 DETER &amp; DEFEND       		             DEVELOP</a:t>
            </a:r>
          </a:p>
        </p:txBody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E10FA2F9-B996-42C7-9159-7B642883B073}"/>
              </a:ext>
            </a:extLst>
          </p:cNvPr>
          <p:cNvSpPr txBox="1">
            <a:spLocks/>
          </p:cNvSpPr>
          <p:nvPr/>
        </p:nvSpPr>
        <p:spPr bwMode="auto">
          <a:xfrm>
            <a:off x="0" y="6399213"/>
            <a:ext cx="4114800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50000"/>
              </a:lnSpc>
              <a:spcBef>
                <a:spcPts val="10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4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1pPr>
            <a:lvl2pPr marL="742950" indent="-28575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0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16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GB" altLang="en-US" sz="1100" b="1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1100" b="1" dirty="0">
                <a:solidFill>
                  <a:srgbClr val="000000"/>
                </a:solidFill>
                <a:latin typeface="Garamond" panose="02020404030301010803" pitchFamily="18" charset="0"/>
              </a:rPr>
              <a:t>NATO UNCLASSIFIED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1E887B1-3AD0-43D3-A8B5-B1B9091D7D64}"/>
              </a:ext>
            </a:extLst>
          </p:cNvPr>
          <p:cNvSpPr/>
          <p:nvPr/>
        </p:nvSpPr>
        <p:spPr>
          <a:xfrm>
            <a:off x="4919650" y="6555360"/>
            <a:ext cx="2224763" cy="1842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3848618-AC90-4AD0-81A8-76A2CB060765}"/>
              </a:ext>
            </a:extLst>
          </p:cNvPr>
          <p:cNvSpPr/>
          <p:nvPr/>
        </p:nvSpPr>
        <p:spPr>
          <a:xfrm>
            <a:off x="4979988" y="12473"/>
            <a:ext cx="2224763" cy="2351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9830B135-D180-47B5-B380-A3EC0E14C2DC}"/>
              </a:ext>
            </a:extLst>
          </p:cNvPr>
          <p:cNvSpPr txBox="1">
            <a:spLocks/>
          </p:cNvSpPr>
          <p:nvPr/>
        </p:nvSpPr>
        <p:spPr bwMode="auto">
          <a:xfrm>
            <a:off x="9461500" y="6619875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50000"/>
              </a:lnSpc>
              <a:spcBef>
                <a:spcPts val="10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4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1pPr>
            <a:lvl2pPr marL="742950" indent="-28575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0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16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900" b="1" dirty="0">
                <a:solidFill>
                  <a:srgbClr val="000000"/>
                </a:solidFill>
                <a:latin typeface="Garamond" panose="02020404030301010803" pitchFamily="18" charset="0"/>
              </a:rPr>
              <a:t>PAGE </a:t>
            </a:r>
            <a:fld id="{EA5BB9CE-D1D7-4C7C-86A3-5CD49F634E20}" type="slidenum">
              <a:rPr lang="en-GB" altLang="en-US" sz="900" b="1">
                <a:solidFill>
                  <a:srgbClr val="000000"/>
                </a:solidFill>
                <a:latin typeface="Garamond" panose="02020404030301010803" pitchFamily="18" charset="0"/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en-GB" altLang="en-US" sz="900" b="1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2568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304800" y="1218985"/>
            <a:ext cx="11304104" cy="4622800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GB" sz="2000" dirty="0"/>
              <a:t>Considering what was mentioned earlier on, are the present requirements stemming from STANAG 6001 still valid?</a:t>
            </a:r>
          </a:p>
          <a:p>
            <a:pPr>
              <a:spcBef>
                <a:spcPts val="600"/>
              </a:spcBef>
            </a:pPr>
            <a:r>
              <a:rPr lang="en-GB" sz="2000" dirty="0"/>
              <a:t>Yes, it is my opinion that they are still relevant, realistic and appropriate for almost every post within NAEW&amp;CF</a:t>
            </a:r>
          </a:p>
          <a:p>
            <a:pPr>
              <a:spcBef>
                <a:spcPts val="600"/>
              </a:spcBef>
            </a:pPr>
            <a:endParaRPr lang="en-GB" sz="2000" dirty="0"/>
          </a:p>
          <a:p>
            <a:pPr>
              <a:spcBef>
                <a:spcPts val="600"/>
              </a:spcBef>
            </a:pPr>
            <a:endParaRPr lang="en-GB" sz="2000" dirty="0"/>
          </a:p>
          <a:p>
            <a:pPr lvl="8">
              <a:spcBef>
                <a:spcPts val="600"/>
              </a:spcBef>
            </a:pPr>
            <a:r>
              <a:rPr lang="en-GB" sz="2400" dirty="0"/>
              <a:t>However…..</a:t>
            </a:r>
          </a:p>
          <a:p>
            <a:pPr>
              <a:spcBef>
                <a:spcPts val="600"/>
              </a:spcBef>
            </a:pPr>
            <a:endParaRPr lang="en-GB" sz="2000" dirty="0"/>
          </a:p>
          <a:p>
            <a:pPr>
              <a:spcBef>
                <a:spcPts val="600"/>
              </a:spcBef>
            </a:pPr>
            <a:endParaRPr lang="en-GB" sz="2000" dirty="0"/>
          </a:p>
          <a:p>
            <a:pPr>
              <a:spcBef>
                <a:spcPts val="600"/>
              </a:spcBef>
            </a:pPr>
            <a:endParaRPr lang="en-GB" sz="2000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120336" y="6308725"/>
            <a:ext cx="2743200" cy="365125"/>
          </a:xfrm>
        </p:spPr>
        <p:txBody>
          <a:bodyPr/>
          <a:lstStyle/>
          <a:p>
            <a:fld id="{941217F3-4906-41F2-B8C3-427D164919C7}" type="datetime1">
              <a:rPr lang="en-GB" noProof="0" smtClean="0"/>
              <a:pPr/>
              <a:t>11/08/2025</a:t>
            </a:fld>
            <a:r>
              <a:rPr lang="en-GB" noProof="0" dirty="0"/>
              <a:t>  |  PAGE </a:t>
            </a:r>
            <a:fld id="{3C66DE6B-CC4B-F74A-99D4-2DC8DD154D90}" type="slidenum">
              <a:rPr lang="en-GB" noProof="0" smtClean="0"/>
              <a:pPr/>
              <a:t>15</a:t>
            </a:fld>
            <a:endParaRPr lang="en-GB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02E066-D281-4CDF-A13A-22EE9D34A4D6}"/>
              </a:ext>
            </a:extLst>
          </p:cNvPr>
          <p:cNvSpPr/>
          <p:nvPr/>
        </p:nvSpPr>
        <p:spPr>
          <a:xfrm>
            <a:off x="0" y="304800"/>
            <a:ext cx="12192000" cy="60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b="1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0136B791-5774-4549-A74D-27CF5D8C55D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100" y="55563"/>
            <a:ext cx="10541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379184-C796-4BB1-A889-752F9C59A58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151027"/>
            <a:ext cx="1834290" cy="917145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F13B118-A790-4065-94CE-8EFB7215F998}"/>
              </a:ext>
            </a:extLst>
          </p:cNvPr>
          <p:cNvSpPr/>
          <p:nvPr/>
        </p:nvSpPr>
        <p:spPr>
          <a:xfrm>
            <a:off x="3028950" y="393700"/>
            <a:ext cx="6659580" cy="4318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6000">
                <a:schemeClr val="tx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atin typeface="Garamond" panose="02020404030301010803" pitchFamily="18" charset="0"/>
              </a:rPr>
              <a:t>Language requirements NAEW&amp;CF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E14B01B-027D-4FC2-8BF9-9269D672ACF3}"/>
              </a:ext>
            </a:extLst>
          </p:cNvPr>
          <p:cNvSpPr/>
          <p:nvPr/>
        </p:nvSpPr>
        <p:spPr bwMode="auto">
          <a:xfrm>
            <a:off x="0" y="6248400"/>
            <a:ext cx="12192000" cy="304800"/>
          </a:xfrm>
          <a:prstGeom prst="rect">
            <a:avLst/>
          </a:prstGeom>
          <a:solidFill>
            <a:srgbClr val="00499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rgbClr val="FFFFFF"/>
                </a:solidFill>
                <a:latin typeface="Calibri" panose="020F0502020204030204"/>
              </a:rPr>
              <a:t>DELIVER              		    	 DETER &amp; DEFEND       		             DEVELOP</a:t>
            </a:r>
          </a:p>
        </p:txBody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E10FA2F9-B996-42C7-9159-7B642883B073}"/>
              </a:ext>
            </a:extLst>
          </p:cNvPr>
          <p:cNvSpPr txBox="1">
            <a:spLocks/>
          </p:cNvSpPr>
          <p:nvPr/>
        </p:nvSpPr>
        <p:spPr bwMode="auto">
          <a:xfrm>
            <a:off x="0" y="6399213"/>
            <a:ext cx="4114800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50000"/>
              </a:lnSpc>
              <a:spcBef>
                <a:spcPts val="10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4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1pPr>
            <a:lvl2pPr marL="742950" indent="-28575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0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16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GB" altLang="en-US" sz="1100" b="1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1100" b="1" dirty="0">
                <a:solidFill>
                  <a:srgbClr val="000000"/>
                </a:solidFill>
                <a:latin typeface="Garamond" panose="02020404030301010803" pitchFamily="18" charset="0"/>
              </a:rPr>
              <a:t>NATO UNCLASSIFIED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1E887B1-3AD0-43D3-A8B5-B1B9091D7D64}"/>
              </a:ext>
            </a:extLst>
          </p:cNvPr>
          <p:cNvSpPr/>
          <p:nvPr/>
        </p:nvSpPr>
        <p:spPr>
          <a:xfrm>
            <a:off x="4919650" y="6555360"/>
            <a:ext cx="2224763" cy="1842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3848618-AC90-4AD0-81A8-76A2CB060765}"/>
              </a:ext>
            </a:extLst>
          </p:cNvPr>
          <p:cNvSpPr/>
          <p:nvPr/>
        </p:nvSpPr>
        <p:spPr>
          <a:xfrm>
            <a:off x="4979988" y="12473"/>
            <a:ext cx="2224763" cy="2351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D401C496-3C22-4FE7-98E4-39FEE447477F}"/>
              </a:ext>
            </a:extLst>
          </p:cNvPr>
          <p:cNvSpPr txBox="1">
            <a:spLocks/>
          </p:cNvSpPr>
          <p:nvPr/>
        </p:nvSpPr>
        <p:spPr bwMode="auto">
          <a:xfrm>
            <a:off x="9461500" y="6619875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50000"/>
              </a:lnSpc>
              <a:spcBef>
                <a:spcPts val="10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4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1pPr>
            <a:lvl2pPr marL="742950" indent="-28575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0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16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900" b="1" dirty="0">
                <a:solidFill>
                  <a:srgbClr val="000000"/>
                </a:solidFill>
                <a:latin typeface="Garamond" panose="02020404030301010803" pitchFamily="18" charset="0"/>
              </a:rPr>
              <a:t>PAGE </a:t>
            </a:r>
            <a:fld id="{EA5BB9CE-D1D7-4C7C-86A3-5CD49F634E20}" type="slidenum">
              <a:rPr lang="en-GB" altLang="en-US" sz="900" b="1">
                <a:solidFill>
                  <a:srgbClr val="000000"/>
                </a:solidFill>
                <a:latin typeface="Garamond" panose="02020404030301010803" pitchFamily="18" charset="0"/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en-GB" altLang="en-US" sz="900" b="1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9183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304800" y="1218985"/>
            <a:ext cx="11304104" cy="4622800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GB" sz="2000" dirty="0"/>
              <a:t>Setting standards or imposing levels in a requirement is one, but adhering to those standards or rating individuals in a similar way which should lead to the same level of (individual) performance across nations, is something different. </a:t>
            </a:r>
          </a:p>
          <a:p>
            <a:pPr>
              <a:spcBef>
                <a:spcPts val="600"/>
              </a:spcBef>
            </a:pPr>
            <a:endParaRPr lang="en-GB" sz="2000" dirty="0"/>
          </a:p>
          <a:p>
            <a:pPr>
              <a:spcBef>
                <a:spcPts val="600"/>
              </a:spcBef>
            </a:pPr>
            <a:r>
              <a:rPr lang="en-GB" sz="2000" dirty="0"/>
              <a:t>Fact: although strict adherence to language requirements is practised within NAEW&amp;CF, the actual level of individual skills/performance can vary quite a bit.</a:t>
            </a:r>
          </a:p>
          <a:p>
            <a:pPr>
              <a:spcBef>
                <a:spcPts val="600"/>
              </a:spcBef>
            </a:pPr>
            <a:endParaRPr lang="en-GB" sz="2000" dirty="0"/>
          </a:p>
          <a:p>
            <a:pPr>
              <a:spcBef>
                <a:spcPts val="600"/>
              </a:spcBef>
            </a:pPr>
            <a:endParaRPr lang="en-GB" sz="2000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120336" y="6308725"/>
            <a:ext cx="2743200" cy="365125"/>
          </a:xfrm>
        </p:spPr>
        <p:txBody>
          <a:bodyPr/>
          <a:lstStyle/>
          <a:p>
            <a:fld id="{941217F3-4906-41F2-B8C3-427D164919C7}" type="datetime1">
              <a:rPr lang="en-GB" noProof="0" smtClean="0"/>
              <a:pPr/>
              <a:t>11/08/2025</a:t>
            </a:fld>
            <a:r>
              <a:rPr lang="en-GB" noProof="0" dirty="0"/>
              <a:t>  |  PAGE </a:t>
            </a:r>
            <a:fld id="{3C66DE6B-CC4B-F74A-99D4-2DC8DD154D90}" type="slidenum">
              <a:rPr lang="en-GB" noProof="0" smtClean="0"/>
              <a:pPr/>
              <a:t>16</a:t>
            </a:fld>
            <a:endParaRPr lang="en-GB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02E066-D281-4CDF-A13A-22EE9D34A4D6}"/>
              </a:ext>
            </a:extLst>
          </p:cNvPr>
          <p:cNvSpPr/>
          <p:nvPr/>
        </p:nvSpPr>
        <p:spPr>
          <a:xfrm>
            <a:off x="0" y="304800"/>
            <a:ext cx="12192000" cy="60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b="1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0136B791-5774-4549-A74D-27CF5D8C55D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100" y="55563"/>
            <a:ext cx="10541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379184-C796-4BB1-A889-752F9C59A58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151027"/>
            <a:ext cx="1834290" cy="917145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F13B118-A790-4065-94CE-8EFB7215F998}"/>
              </a:ext>
            </a:extLst>
          </p:cNvPr>
          <p:cNvSpPr/>
          <p:nvPr/>
        </p:nvSpPr>
        <p:spPr>
          <a:xfrm>
            <a:off x="3028950" y="393700"/>
            <a:ext cx="6659580" cy="4318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6000">
                <a:schemeClr val="tx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atin typeface="Garamond" panose="02020404030301010803" pitchFamily="18" charset="0"/>
              </a:rPr>
              <a:t>Language requirements NAEW&amp;CF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E14B01B-027D-4FC2-8BF9-9269D672ACF3}"/>
              </a:ext>
            </a:extLst>
          </p:cNvPr>
          <p:cNvSpPr/>
          <p:nvPr/>
        </p:nvSpPr>
        <p:spPr bwMode="auto">
          <a:xfrm>
            <a:off x="0" y="6248400"/>
            <a:ext cx="12192000" cy="304800"/>
          </a:xfrm>
          <a:prstGeom prst="rect">
            <a:avLst/>
          </a:prstGeom>
          <a:solidFill>
            <a:srgbClr val="00499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rgbClr val="FFFFFF"/>
                </a:solidFill>
                <a:latin typeface="Calibri" panose="020F0502020204030204"/>
              </a:rPr>
              <a:t>DELIVER              		    	 DETER &amp; DEFEND       		             DEVELOP</a:t>
            </a:r>
          </a:p>
        </p:txBody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E10FA2F9-B996-42C7-9159-7B642883B073}"/>
              </a:ext>
            </a:extLst>
          </p:cNvPr>
          <p:cNvSpPr txBox="1">
            <a:spLocks/>
          </p:cNvSpPr>
          <p:nvPr/>
        </p:nvSpPr>
        <p:spPr bwMode="auto">
          <a:xfrm>
            <a:off x="0" y="6399213"/>
            <a:ext cx="4114800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50000"/>
              </a:lnSpc>
              <a:spcBef>
                <a:spcPts val="10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4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1pPr>
            <a:lvl2pPr marL="742950" indent="-28575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0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16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GB" altLang="en-US" sz="1100" b="1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1100" b="1" dirty="0">
                <a:solidFill>
                  <a:srgbClr val="000000"/>
                </a:solidFill>
                <a:latin typeface="Garamond" panose="02020404030301010803" pitchFamily="18" charset="0"/>
              </a:rPr>
              <a:t>NATO UNCLASSIFIED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1E887B1-3AD0-43D3-A8B5-B1B9091D7D64}"/>
              </a:ext>
            </a:extLst>
          </p:cNvPr>
          <p:cNvSpPr/>
          <p:nvPr/>
        </p:nvSpPr>
        <p:spPr>
          <a:xfrm>
            <a:off x="4919650" y="6555360"/>
            <a:ext cx="2224763" cy="1842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3848618-AC90-4AD0-81A8-76A2CB060765}"/>
              </a:ext>
            </a:extLst>
          </p:cNvPr>
          <p:cNvSpPr/>
          <p:nvPr/>
        </p:nvSpPr>
        <p:spPr>
          <a:xfrm>
            <a:off x="4979988" y="12473"/>
            <a:ext cx="2224763" cy="2351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8A478588-1741-4161-9A23-924003077B01}"/>
              </a:ext>
            </a:extLst>
          </p:cNvPr>
          <p:cNvSpPr txBox="1">
            <a:spLocks/>
          </p:cNvSpPr>
          <p:nvPr/>
        </p:nvSpPr>
        <p:spPr bwMode="auto">
          <a:xfrm>
            <a:off x="9461500" y="6619875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50000"/>
              </a:lnSpc>
              <a:spcBef>
                <a:spcPts val="10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4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1pPr>
            <a:lvl2pPr marL="742950" indent="-28575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0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16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900" b="1" dirty="0">
                <a:solidFill>
                  <a:srgbClr val="000000"/>
                </a:solidFill>
                <a:latin typeface="Garamond" panose="02020404030301010803" pitchFamily="18" charset="0"/>
              </a:rPr>
              <a:t>PAGE </a:t>
            </a:r>
            <a:fld id="{EA5BB9CE-D1D7-4C7C-86A3-5CD49F634E20}" type="slidenum">
              <a:rPr lang="en-GB" altLang="en-US" sz="900" b="1">
                <a:solidFill>
                  <a:srgbClr val="000000"/>
                </a:solidFill>
                <a:latin typeface="Garamond" panose="02020404030301010803" pitchFamily="18" charset="0"/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en-GB" altLang="en-US" sz="900" b="1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1477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304800" y="1218985"/>
            <a:ext cx="11304104" cy="4622800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GB" sz="2000" dirty="0"/>
              <a:t>It is perceived that testing the individual skills and issuing the required certificate for meeting those requirements is not or could not be performed in a uniform way by all nations.</a:t>
            </a:r>
          </a:p>
          <a:p>
            <a:pPr>
              <a:spcBef>
                <a:spcPts val="600"/>
              </a:spcBef>
            </a:pPr>
            <a:endParaRPr lang="en-GB" sz="2000" dirty="0"/>
          </a:p>
          <a:p>
            <a:pPr>
              <a:spcBef>
                <a:spcPts val="600"/>
              </a:spcBef>
            </a:pPr>
            <a:r>
              <a:rPr lang="en-GB" sz="2000" dirty="0"/>
              <a:t>In other words: comparable performances may be rated differently across nations, which could be the result of different test designs, rating practices and/or organisational priorities. </a:t>
            </a:r>
          </a:p>
          <a:p>
            <a:pPr>
              <a:spcBef>
                <a:spcPts val="600"/>
              </a:spcBef>
            </a:pPr>
            <a:endParaRPr lang="en-GB" sz="2000" dirty="0"/>
          </a:p>
          <a:p>
            <a:pPr>
              <a:spcBef>
                <a:spcPts val="600"/>
              </a:spcBef>
            </a:pPr>
            <a:r>
              <a:rPr lang="en-GB" sz="2000" dirty="0"/>
              <a:t>Within NAEW&amp;CF standardisation and training is practised to overcome any language level difference which could occur and to guarantee deliverance of the operational product.  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120336" y="6308725"/>
            <a:ext cx="2743200" cy="365125"/>
          </a:xfrm>
        </p:spPr>
        <p:txBody>
          <a:bodyPr/>
          <a:lstStyle/>
          <a:p>
            <a:fld id="{941217F3-4906-41F2-B8C3-427D164919C7}" type="datetime1">
              <a:rPr lang="en-GB" noProof="0" smtClean="0"/>
              <a:pPr/>
              <a:t>11/08/2025</a:t>
            </a:fld>
            <a:r>
              <a:rPr lang="en-GB" noProof="0" dirty="0"/>
              <a:t>  |  PAGE </a:t>
            </a:r>
            <a:fld id="{3C66DE6B-CC4B-F74A-99D4-2DC8DD154D90}" type="slidenum">
              <a:rPr lang="en-GB" noProof="0" smtClean="0"/>
              <a:pPr/>
              <a:t>17</a:t>
            </a:fld>
            <a:endParaRPr lang="en-GB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02E066-D281-4CDF-A13A-22EE9D34A4D6}"/>
              </a:ext>
            </a:extLst>
          </p:cNvPr>
          <p:cNvSpPr/>
          <p:nvPr/>
        </p:nvSpPr>
        <p:spPr>
          <a:xfrm>
            <a:off x="0" y="304800"/>
            <a:ext cx="12192000" cy="60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b="1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0136B791-5774-4549-A74D-27CF5D8C55D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100" y="55563"/>
            <a:ext cx="10541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379184-C796-4BB1-A889-752F9C59A58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151027"/>
            <a:ext cx="1834290" cy="917145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F13B118-A790-4065-94CE-8EFB7215F998}"/>
              </a:ext>
            </a:extLst>
          </p:cNvPr>
          <p:cNvSpPr/>
          <p:nvPr/>
        </p:nvSpPr>
        <p:spPr>
          <a:xfrm>
            <a:off x="3028950" y="393700"/>
            <a:ext cx="6659580" cy="4318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6000">
                <a:schemeClr val="tx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atin typeface="Garamond" panose="02020404030301010803" pitchFamily="18" charset="0"/>
              </a:rPr>
              <a:t>Language requirements NAEW&amp;CF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E14B01B-027D-4FC2-8BF9-9269D672ACF3}"/>
              </a:ext>
            </a:extLst>
          </p:cNvPr>
          <p:cNvSpPr/>
          <p:nvPr/>
        </p:nvSpPr>
        <p:spPr bwMode="auto">
          <a:xfrm>
            <a:off x="0" y="6248400"/>
            <a:ext cx="12192000" cy="304800"/>
          </a:xfrm>
          <a:prstGeom prst="rect">
            <a:avLst/>
          </a:prstGeom>
          <a:solidFill>
            <a:srgbClr val="00499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rgbClr val="FFFFFF"/>
                </a:solidFill>
                <a:latin typeface="Calibri" panose="020F0502020204030204"/>
              </a:rPr>
              <a:t>DELIVER              		    	 DETER &amp; DEFEND       		             DEVELOP</a:t>
            </a:r>
          </a:p>
        </p:txBody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E10FA2F9-B996-42C7-9159-7B642883B073}"/>
              </a:ext>
            </a:extLst>
          </p:cNvPr>
          <p:cNvSpPr txBox="1">
            <a:spLocks/>
          </p:cNvSpPr>
          <p:nvPr/>
        </p:nvSpPr>
        <p:spPr bwMode="auto">
          <a:xfrm>
            <a:off x="0" y="6399213"/>
            <a:ext cx="4114800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50000"/>
              </a:lnSpc>
              <a:spcBef>
                <a:spcPts val="10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4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1pPr>
            <a:lvl2pPr marL="742950" indent="-28575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0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16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GB" altLang="en-US" sz="1100" b="1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1100" b="1" dirty="0">
                <a:solidFill>
                  <a:srgbClr val="000000"/>
                </a:solidFill>
                <a:latin typeface="Garamond" panose="02020404030301010803" pitchFamily="18" charset="0"/>
              </a:rPr>
              <a:t>NATO UNCLASSIFIED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1E887B1-3AD0-43D3-A8B5-B1B9091D7D64}"/>
              </a:ext>
            </a:extLst>
          </p:cNvPr>
          <p:cNvSpPr/>
          <p:nvPr/>
        </p:nvSpPr>
        <p:spPr>
          <a:xfrm>
            <a:off x="4919650" y="6555360"/>
            <a:ext cx="2224763" cy="1842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3848618-AC90-4AD0-81A8-76A2CB060765}"/>
              </a:ext>
            </a:extLst>
          </p:cNvPr>
          <p:cNvSpPr/>
          <p:nvPr/>
        </p:nvSpPr>
        <p:spPr>
          <a:xfrm>
            <a:off x="4979988" y="12473"/>
            <a:ext cx="2224763" cy="2351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59B4534D-78AB-4BE4-ABD4-3D2DB11B4539}"/>
              </a:ext>
            </a:extLst>
          </p:cNvPr>
          <p:cNvSpPr txBox="1">
            <a:spLocks/>
          </p:cNvSpPr>
          <p:nvPr/>
        </p:nvSpPr>
        <p:spPr bwMode="auto">
          <a:xfrm>
            <a:off x="9461500" y="6619875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50000"/>
              </a:lnSpc>
              <a:spcBef>
                <a:spcPts val="10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4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1pPr>
            <a:lvl2pPr marL="742950" indent="-28575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0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16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900" b="1" dirty="0">
                <a:solidFill>
                  <a:srgbClr val="000000"/>
                </a:solidFill>
                <a:latin typeface="Garamond" panose="02020404030301010803" pitchFamily="18" charset="0"/>
              </a:rPr>
              <a:t>PAGE </a:t>
            </a:r>
            <a:fld id="{EA5BB9CE-D1D7-4C7C-86A3-5CD49F634E20}" type="slidenum">
              <a:rPr lang="en-GB" altLang="en-US" sz="900" b="1">
                <a:solidFill>
                  <a:srgbClr val="000000"/>
                </a:solidFill>
                <a:latin typeface="Garamond" panose="02020404030301010803" pitchFamily="18" charset="0"/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en-GB" altLang="en-US" sz="900" b="1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4141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304800" y="1218985"/>
            <a:ext cx="11304104" cy="4622800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GB" sz="2000" dirty="0"/>
              <a:t>STANAG 6001 remains a valid way for language requirements to be standardised within NAEW&amp;CF</a:t>
            </a:r>
          </a:p>
          <a:p>
            <a:pPr>
              <a:spcBef>
                <a:spcPts val="600"/>
              </a:spcBef>
            </a:pPr>
            <a:r>
              <a:rPr lang="en-GB" sz="2000" dirty="0"/>
              <a:t>NAEW&amp;CF adheres to a strict policy describing the required levels for each post</a:t>
            </a:r>
          </a:p>
          <a:p>
            <a:pPr>
              <a:spcBef>
                <a:spcPts val="600"/>
              </a:spcBef>
            </a:pPr>
            <a:r>
              <a:rPr lang="en-GB" sz="2000" dirty="0"/>
              <a:t>Individual writing skills vary within NAEW&amp;CF depending on the job content (and have become less relevant because of today’s aids)</a:t>
            </a:r>
          </a:p>
          <a:p>
            <a:pPr>
              <a:spcBef>
                <a:spcPts val="600"/>
              </a:spcBef>
            </a:pPr>
            <a:r>
              <a:rPr lang="en-GB" sz="2000" dirty="0"/>
              <a:t>Testing individuals on the language requirements is not or could not be performed in uniform way by the nations and leads to different results</a:t>
            </a:r>
          </a:p>
          <a:p>
            <a:pPr>
              <a:spcBef>
                <a:spcPts val="600"/>
              </a:spcBef>
            </a:pPr>
            <a:r>
              <a:rPr lang="en-GB" sz="2000" dirty="0"/>
              <a:t>NAEW&amp;CF practises standardisation and training to avoid language level differences and to guarantee operational output</a:t>
            </a:r>
          </a:p>
          <a:p>
            <a:pPr>
              <a:spcBef>
                <a:spcPts val="600"/>
              </a:spcBef>
            </a:pPr>
            <a:endParaRPr lang="en-GB" sz="2000" dirty="0"/>
          </a:p>
          <a:p>
            <a:pPr>
              <a:spcBef>
                <a:spcPts val="600"/>
              </a:spcBef>
            </a:pPr>
            <a:endParaRPr lang="en-GB" sz="2000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120336" y="6308725"/>
            <a:ext cx="2743200" cy="365125"/>
          </a:xfrm>
        </p:spPr>
        <p:txBody>
          <a:bodyPr/>
          <a:lstStyle/>
          <a:p>
            <a:fld id="{941217F3-4906-41F2-B8C3-427D164919C7}" type="datetime1">
              <a:rPr lang="en-GB" noProof="0" smtClean="0"/>
              <a:pPr/>
              <a:t>11/08/2025</a:t>
            </a:fld>
            <a:r>
              <a:rPr lang="en-GB" noProof="0" dirty="0"/>
              <a:t>  |  PAGE </a:t>
            </a:r>
            <a:fld id="{3C66DE6B-CC4B-F74A-99D4-2DC8DD154D90}" type="slidenum">
              <a:rPr lang="en-GB" noProof="0" smtClean="0"/>
              <a:pPr/>
              <a:t>18</a:t>
            </a:fld>
            <a:endParaRPr lang="en-GB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02E066-D281-4CDF-A13A-22EE9D34A4D6}"/>
              </a:ext>
            </a:extLst>
          </p:cNvPr>
          <p:cNvSpPr/>
          <p:nvPr/>
        </p:nvSpPr>
        <p:spPr>
          <a:xfrm>
            <a:off x="0" y="304800"/>
            <a:ext cx="12192000" cy="60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b="1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0136B791-5774-4549-A74D-27CF5D8C55D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100" y="55563"/>
            <a:ext cx="10541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379184-C796-4BB1-A889-752F9C59A58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151027"/>
            <a:ext cx="1834290" cy="917145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F13B118-A790-4065-94CE-8EFB7215F998}"/>
              </a:ext>
            </a:extLst>
          </p:cNvPr>
          <p:cNvSpPr/>
          <p:nvPr/>
        </p:nvSpPr>
        <p:spPr>
          <a:xfrm>
            <a:off x="3028950" y="393700"/>
            <a:ext cx="6659580" cy="4318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6000">
                <a:schemeClr val="tx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atin typeface="Garamond" panose="02020404030301010803" pitchFamily="18" charset="0"/>
              </a:rPr>
              <a:t>Conclusions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E14B01B-027D-4FC2-8BF9-9269D672ACF3}"/>
              </a:ext>
            </a:extLst>
          </p:cNvPr>
          <p:cNvSpPr/>
          <p:nvPr/>
        </p:nvSpPr>
        <p:spPr bwMode="auto">
          <a:xfrm>
            <a:off x="0" y="6248400"/>
            <a:ext cx="12192000" cy="304800"/>
          </a:xfrm>
          <a:prstGeom prst="rect">
            <a:avLst/>
          </a:prstGeom>
          <a:solidFill>
            <a:srgbClr val="00499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rgbClr val="FFFFFF"/>
                </a:solidFill>
                <a:latin typeface="Calibri" panose="020F0502020204030204"/>
              </a:rPr>
              <a:t>DELIVER              		    	 DETER &amp; DEFEND       		             DEVELOP</a:t>
            </a:r>
          </a:p>
        </p:txBody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E10FA2F9-B996-42C7-9159-7B642883B073}"/>
              </a:ext>
            </a:extLst>
          </p:cNvPr>
          <p:cNvSpPr txBox="1">
            <a:spLocks/>
          </p:cNvSpPr>
          <p:nvPr/>
        </p:nvSpPr>
        <p:spPr bwMode="auto">
          <a:xfrm>
            <a:off x="0" y="6399213"/>
            <a:ext cx="4114800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50000"/>
              </a:lnSpc>
              <a:spcBef>
                <a:spcPts val="10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4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1pPr>
            <a:lvl2pPr marL="742950" indent="-28575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0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16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GB" altLang="en-US" sz="1100" b="1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1100" b="1" dirty="0">
                <a:solidFill>
                  <a:srgbClr val="000000"/>
                </a:solidFill>
                <a:latin typeface="Garamond" panose="02020404030301010803" pitchFamily="18" charset="0"/>
              </a:rPr>
              <a:t>NATO UNCLASSIFIED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1E887B1-3AD0-43D3-A8B5-B1B9091D7D64}"/>
              </a:ext>
            </a:extLst>
          </p:cNvPr>
          <p:cNvSpPr/>
          <p:nvPr/>
        </p:nvSpPr>
        <p:spPr>
          <a:xfrm>
            <a:off x="4919650" y="6555360"/>
            <a:ext cx="2224763" cy="1842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3848618-AC90-4AD0-81A8-76A2CB060765}"/>
              </a:ext>
            </a:extLst>
          </p:cNvPr>
          <p:cNvSpPr/>
          <p:nvPr/>
        </p:nvSpPr>
        <p:spPr>
          <a:xfrm>
            <a:off x="4979988" y="12473"/>
            <a:ext cx="2224763" cy="2351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780E695E-774C-4697-A782-B563AA2C18BD}"/>
              </a:ext>
            </a:extLst>
          </p:cNvPr>
          <p:cNvSpPr txBox="1">
            <a:spLocks/>
          </p:cNvSpPr>
          <p:nvPr/>
        </p:nvSpPr>
        <p:spPr bwMode="auto">
          <a:xfrm>
            <a:off x="9461500" y="6619875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50000"/>
              </a:lnSpc>
              <a:spcBef>
                <a:spcPts val="10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4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1pPr>
            <a:lvl2pPr marL="742950" indent="-28575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0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16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900" b="1" dirty="0">
                <a:solidFill>
                  <a:srgbClr val="000000"/>
                </a:solidFill>
                <a:latin typeface="Garamond" panose="02020404030301010803" pitchFamily="18" charset="0"/>
              </a:rPr>
              <a:t>PAGE </a:t>
            </a:r>
            <a:fld id="{EA5BB9CE-D1D7-4C7C-86A3-5CD49F634E20}" type="slidenum">
              <a:rPr lang="en-GB" altLang="en-US" sz="900" b="1">
                <a:solidFill>
                  <a:srgbClr val="000000"/>
                </a:solidFill>
                <a:latin typeface="Garamond" panose="02020404030301010803" pitchFamily="18" charset="0"/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en-GB" altLang="en-US" sz="900" b="1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4213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87F4FE-0720-2A00-BDD5-437C142A8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030852A-5D69-6E7C-6535-DA5F58637F8B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10009346" y="6308724"/>
            <a:ext cx="1471289" cy="2889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038366C-E695-7244-B3FF-5897C28025BC}" type="datetime4">
              <a:rPr lang="en-US" smtClean="0"/>
              <a:pPr>
                <a:spcAft>
                  <a:spcPts val="600"/>
                </a:spcAft>
              </a:pPr>
              <a:t>August 11, 2025</a:t>
            </a:fld>
            <a:endParaRPr lang="en-BE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1FC3F02-592F-3CA1-3175-510D8F001BF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480635" y="6308724"/>
            <a:ext cx="419811" cy="2889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1530E0B-A8DB-8943-8393-D1A64F82FA35}" type="slidenum">
              <a:rPr lang="en-BE" smtClean="0"/>
              <a:pPr>
                <a:spcAft>
                  <a:spcPts val="600"/>
                </a:spcAft>
              </a:pPr>
              <a:t>19</a:t>
            </a:fld>
            <a:endParaRPr lang="en-BE" dirty="0"/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1639094" y="178118"/>
            <a:ext cx="8594725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en-US" sz="3600" b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Questions?</a:t>
            </a:r>
          </a:p>
          <a:p>
            <a:pPr algn="ctr" eaLnBrk="1" hangingPunct="1">
              <a:lnSpc>
                <a:spcPct val="90000"/>
              </a:lnSpc>
            </a:pPr>
            <a:endParaRPr lang="en-US" altLang="en-US" sz="3600" b="1" dirty="0">
              <a:solidFill>
                <a:srgbClr val="2130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391729" y="2434188"/>
            <a:ext cx="8733073" cy="3731025"/>
            <a:chOff x="3352800" y="180973"/>
            <a:chExt cx="12357894" cy="6067427"/>
          </a:xfrm>
          <a:blipFill dpi="0" rotWithShape="1">
            <a:blip r:embed="rId2">
              <a:alphaModFix amt="45000"/>
            </a:blip>
            <a:srcRect/>
            <a:stretch>
              <a:fillRect/>
            </a:stretch>
          </a:blipFill>
        </p:grpSpPr>
        <p:sp>
          <p:nvSpPr>
            <p:cNvPr id="23" name="Flowchart: Data 22"/>
            <p:cNvSpPr/>
            <p:nvPr/>
          </p:nvSpPr>
          <p:spPr>
            <a:xfrm flipH="1">
              <a:off x="14084300" y="180973"/>
              <a:ext cx="1607344" cy="1371600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2" name="Flowchart: Data 31"/>
            <p:cNvSpPr/>
            <p:nvPr/>
          </p:nvSpPr>
          <p:spPr>
            <a:xfrm>
              <a:off x="6541294" y="4876800"/>
              <a:ext cx="1562100" cy="1371600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3" name="Flowchart: Data 32"/>
            <p:cNvSpPr/>
            <p:nvPr/>
          </p:nvSpPr>
          <p:spPr>
            <a:xfrm>
              <a:off x="4979194" y="4876800"/>
              <a:ext cx="1562100" cy="1371600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4" name="Flowchart: Data 33"/>
            <p:cNvSpPr/>
            <p:nvPr/>
          </p:nvSpPr>
          <p:spPr>
            <a:xfrm>
              <a:off x="8103394" y="4876800"/>
              <a:ext cx="1562100" cy="1371600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5" name="Flowchart: Data 34"/>
            <p:cNvSpPr/>
            <p:nvPr/>
          </p:nvSpPr>
          <p:spPr>
            <a:xfrm>
              <a:off x="9606756" y="4876800"/>
              <a:ext cx="1562100" cy="1371600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6" name="Flowchart: Data 35"/>
            <p:cNvSpPr/>
            <p:nvPr/>
          </p:nvSpPr>
          <p:spPr>
            <a:xfrm>
              <a:off x="11125200" y="4876800"/>
              <a:ext cx="1562100" cy="1371600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" name="Flowchart: Data 36"/>
            <p:cNvSpPr/>
            <p:nvPr/>
          </p:nvSpPr>
          <p:spPr>
            <a:xfrm flipH="1">
              <a:off x="3352800" y="3316287"/>
              <a:ext cx="1607344" cy="1371600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8" name="Flowchart: Data 37"/>
            <p:cNvSpPr/>
            <p:nvPr/>
          </p:nvSpPr>
          <p:spPr>
            <a:xfrm flipH="1">
              <a:off x="4998244" y="3316287"/>
              <a:ext cx="1607344" cy="1371600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" name="Flowchart: Data 38"/>
            <p:cNvSpPr/>
            <p:nvPr/>
          </p:nvSpPr>
          <p:spPr>
            <a:xfrm flipH="1">
              <a:off x="6586538" y="3316287"/>
              <a:ext cx="1607344" cy="1371600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0" name="Flowchart: Data 39"/>
            <p:cNvSpPr/>
            <p:nvPr/>
          </p:nvSpPr>
          <p:spPr>
            <a:xfrm flipH="1">
              <a:off x="8103394" y="3309143"/>
              <a:ext cx="1607344" cy="1371600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1" name="Flowchart: Data 40"/>
            <p:cNvSpPr/>
            <p:nvPr/>
          </p:nvSpPr>
          <p:spPr>
            <a:xfrm>
              <a:off x="3352800" y="1774824"/>
              <a:ext cx="1562100" cy="1371600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2" name="Flowchart: Data 41"/>
            <p:cNvSpPr/>
            <p:nvPr/>
          </p:nvSpPr>
          <p:spPr>
            <a:xfrm>
              <a:off x="6522244" y="1774824"/>
              <a:ext cx="1562100" cy="1371600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3" name="Flowchart: Data 42"/>
            <p:cNvSpPr/>
            <p:nvPr/>
          </p:nvSpPr>
          <p:spPr>
            <a:xfrm>
              <a:off x="4960144" y="1774824"/>
              <a:ext cx="1562100" cy="1371600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4" name="Flowchart: Data 43"/>
            <p:cNvSpPr/>
            <p:nvPr/>
          </p:nvSpPr>
          <p:spPr>
            <a:xfrm>
              <a:off x="8084344" y="1774824"/>
              <a:ext cx="1562100" cy="1371600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5" name="Flowchart: Data 44"/>
            <p:cNvSpPr/>
            <p:nvPr/>
          </p:nvSpPr>
          <p:spPr>
            <a:xfrm flipH="1">
              <a:off x="6567488" y="214311"/>
              <a:ext cx="1607344" cy="1371600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6" name="Flowchart: Data 45"/>
            <p:cNvSpPr/>
            <p:nvPr/>
          </p:nvSpPr>
          <p:spPr>
            <a:xfrm flipH="1">
              <a:off x="8084344" y="207167"/>
              <a:ext cx="1607344" cy="1371600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7" name="Flowchart: Data 46"/>
            <p:cNvSpPr/>
            <p:nvPr/>
          </p:nvSpPr>
          <p:spPr>
            <a:xfrm flipH="1">
              <a:off x="9606756" y="3309143"/>
              <a:ext cx="1607344" cy="1371600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" name="Flowchart: Data 47"/>
            <p:cNvSpPr/>
            <p:nvPr/>
          </p:nvSpPr>
          <p:spPr>
            <a:xfrm>
              <a:off x="9587706" y="1774824"/>
              <a:ext cx="1562100" cy="1371600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" name="Flowchart: Data 48"/>
            <p:cNvSpPr/>
            <p:nvPr/>
          </p:nvSpPr>
          <p:spPr>
            <a:xfrm flipH="1">
              <a:off x="9587706" y="207167"/>
              <a:ext cx="1607344" cy="1371600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" name="Flowchart: Data 49"/>
            <p:cNvSpPr/>
            <p:nvPr/>
          </p:nvSpPr>
          <p:spPr>
            <a:xfrm flipH="1">
              <a:off x="11125200" y="3309143"/>
              <a:ext cx="1607344" cy="1371600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1" name="Flowchart: Data 50"/>
            <p:cNvSpPr/>
            <p:nvPr/>
          </p:nvSpPr>
          <p:spPr>
            <a:xfrm>
              <a:off x="11106150" y="1774824"/>
              <a:ext cx="1562100" cy="1371600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2" name="Flowchart: Data 51"/>
            <p:cNvSpPr/>
            <p:nvPr/>
          </p:nvSpPr>
          <p:spPr>
            <a:xfrm flipH="1">
              <a:off x="11106150" y="207167"/>
              <a:ext cx="1607344" cy="1371600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3" name="Flowchart: Data 52"/>
            <p:cNvSpPr/>
            <p:nvPr/>
          </p:nvSpPr>
          <p:spPr>
            <a:xfrm>
              <a:off x="12623006" y="4876800"/>
              <a:ext cx="1562100" cy="1371600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" name="Flowchart: Data 53"/>
            <p:cNvSpPr/>
            <p:nvPr/>
          </p:nvSpPr>
          <p:spPr>
            <a:xfrm flipH="1">
              <a:off x="12623006" y="3309143"/>
              <a:ext cx="1607344" cy="1371600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" name="Flowchart: Data 54"/>
            <p:cNvSpPr/>
            <p:nvPr/>
          </p:nvSpPr>
          <p:spPr>
            <a:xfrm>
              <a:off x="12603956" y="1774824"/>
              <a:ext cx="1562100" cy="1371600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" name="Flowchart: Data 55"/>
            <p:cNvSpPr/>
            <p:nvPr/>
          </p:nvSpPr>
          <p:spPr>
            <a:xfrm flipH="1">
              <a:off x="12603956" y="207167"/>
              <a:ext cx="1607344" cy="1371600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" name="Flowchart: Data 56"/>
            <p:cNvSpPr/>
            <p:nvPr/>
          </p:nvSpPr>
          <p:spPr>
            <a:xfrm>
              <a:off x="14103350" y="4850606"/>
              <a:ext cx="1562100" cy="1371600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8" name="Flowchart: Data 57"/>
            <p:cNvSpPr/>
            <p:nvPr/>
          </p:nvSpPr>
          <p:spPr>
            <a:xfrm flipH="1">
              <a:off x="14103350" y="3282949"/>
              <a:ext cx="1607344" cy="1371600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" name="Flowchart: Data 58"/>
            <p:cNvSpPr/>
            <p:nvPr/>
          </p:nvSpPr>
          <p:spPr>
            <a:xfrm>
              <a:off x="14084300" y="1748630"/>
              <a:ext cx="1562100" cy="1371600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0" name="Flowchart: Data 59"/>
            <p:cNvSpPr/>
            <p:nvPr/>
          </p:nvSpPr>
          <p:spPr>
            <a:xfrm flipH="1">
              <a:off x="4987925" y="214309"/>
              <a:ext cx="1607344" cy="1371600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CE9A2CB4-656F-4A64-82E2-CAFAFC213CD3}"/>
              </a:ext>
            </a:extLst>
          </p:cNvPr>
          <p:cNvSpPr/>
          <p:nvPr/>
        </p:nvSpPr>
        <p:spPr>
          <a:xfrm>
            <a:off x="4979988" y="66517"/>
            <a:ext cx="2224763" cy="1842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D9A4F74-42A1-49CF-A540-4DBAC8F4F033}"/>
              </a:ext>
            </a:extLst>
          </p:cNvPr>
          <p:cNvSpPr/>
          <p:nvPr/>
        </p:nvSpPr>
        <p:spPr>
          <a:xfrm>
            <a:off x="4919650" y="6555360"/>
            <a:ext cx="2224763" cy="1842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7587445-BD22-4440-B727-9503FADD52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6" r="3115" b="8094"/>
          <a:stretch/>
        </p:blipFill>
        <p:spPr bwMode="auto">
          <a:xfrm>
            <a:off x="1" y="1343642"/>
            <a:ext cx="12192000" cy="5523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5141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25CEA3-6979-212C-53CE-47316FD35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B80AA-BBD2-7427-B910-89F57BCD0A8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009346" y="6308724"/>
            <a:ext cx="1471289" cy="288925"/>
          </a:xfrm>
        </p:spPr>
        <p:txBody>
          <a:bodyPr/>
          <a:lstStyle/>
          <a:p>
            <a:fld id="{828CFFA0-F1D5-BF42-A017-F212B9A9A0B7}" type="datetime4">
              <a:rPr lang="en-US" smtClean="0"/>
              <a:pPr/>
              <a:t>August 11, 2025</a:t>
            </a:fld>
            <a:endParaRPr lang="en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22B79E-DDE5-2F7B-C7AB-6C24CC517CD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502188" y="6308725"/>
            <a:ext cx="419811" cy="288925"/>
          </a:xfrm>
        </p:spPr>
        <p:txBody>
          <a:bodyPr/>
          <a:lstStyle/>
          <a:p>
            <a:fld id="{41530E0B-A8DB-8943-8393-D1A64F82FA35}" type="slidenum">
              <a:rPr lang="en-BE" smtClean="0"/>
              <a:pPr/>
              <a:t>2</a:t>
            </a:fld>
            <a:endParaRPr lang="en-BE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E0B961E-3F2D-3591-2585-AE0B63A4988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32500" lnSpcReduction="20000"/>
          </a:bodyPr>
          <a:lstStyle/>
          <a:p>
            <a:r>
              <a:rPr lang="en-US" altLang="en-US" sz="7200" dirty="0">
                <a:ea typeface="Noto Sans" panose="020B0802040504090204" pitchFamily="34"/>
              </a:rPr>
              <a:t>NAEW&amp;CF Mission </a:t>
            </a:r>
          </a:p>
          <a:p>
            <a:r>
              <a:rPr lang="en-GB" altLang="en-US" sz="7200" dirty="0">
                <a:ea typeface="Noto Sans" panose="020B0802040504090204" pitchFamily="34"/>
              </a:rPr>
              <a:t>Organisation</a:t>
            </a:r>
            <a:r>
              <a:rPr lang="en-US" altLang="en-US" sz="7200" dirty="0">
                <a:ea typeface="Noto Sans" panose="020B0802040504090204" pitchFamily="34"/>
              </a:rPr>
              <a:t> and Footprint</a:t>
            </a:r>
          </a:p>
          <a:p>
            <a:r>
              <a:rPr lang="en-US" altLang="en-US" sz="7200" dirty="0">
                <a:ea typeface="Noto Sans" panose="020B0802040504090204" pitchFamily="34"/>
              </a:rPr>
              <a:t>Capabilities and tasks</a:t>
            </a:r>
          </a:p>
          <a:p>
            <a:r>
              <a:rPr lang="en-US" altLang="en-US" sz="7200" dirty="0">
                <a:ea typeface="Noto Sans" panose="020B0802040504090204" pitchFamily="34"/>
              </a:rPr>
              <a:t>Language requirements within NAEW&amp;CF</a:t>
            </a:r>
          </a:p>
          <a:p>
            <a:r>
              <a:rPr lang="en-US" altLang="en-US" sz="7200" dirty="0">
                <a:ea typeface="Noto Sans" panose="020B0802040504090204" pitchFamily="34"/>
              </a:rPr>
              <a:t>Considerations</a:t>
            </a:r>
          </a:p>
          <a:p>
            <a:r>
              <a:rPr lang="en-US" altLang="en-US" sz="7200" dirty="0">
                <a:ea typeface="Noto Sans" panose="020B0802040504090204" pitchFamily="34"/>
              </a:rPr>
              <a:t>Conclusions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7D7F335-70AE-BFA7-645A-8FBADD37F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Structure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E99A56-5575-460D-AE8A-5AFEC7091E48}"/>
              </a:ext>
            </a:extLst>
          </p:cNvPr>
          <p:cNvSpPr/>
          <p:nvPr/>
        </p:nvSpPr>
        <p:spPr>
          <a:xfrm>
            <a:off x="4919650" y="6555360"/>
            <a:ext cx="2224763" cy="1842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94F8994-8FEF-465F-8E90-B50F850107E6}"/>
              </a:ext>
            </a:extLst>
          </p:cNvPr>
          <p:cNvSpPr/>
          <p:nvPr/>
        </p:nvSpPr>
        <p:spPr>
          <a:xfrm>
            <a:off x="4979988" y="66517"/>
            <a:ext cx="2224763" cy="1842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397940-D49F-40BB-AAD2-1F85B6028D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8"/>
          <a:stretch/>
        </p:blipFill>
        <p:spPr>
          <a:xfrm>
            <a:off x="5788878" y="1"/>
            <a:ext cx="6401049" cy="420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939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E6DDF-C4C6-8B29-8077-3F210DB19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268" y="1396124"/>
            <a:ext cx="4501932" cy="757989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NAEW&amp;CF </a:t>
            </a:r>
            <a:br>
              <a:rPr lang="en-US" altLang="en-US" dirty="0"/>
            </a:br>
            <a:r>
              <a:rPr lang="en-US" altLang="en-US" dirty="0"/>
              <a:t>Mission Statement</a:t>
            </a:r>
            <a:endParaRPr lang="en-BE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48BA3C8-E013-C2FF-64F1-91BB374726D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1E08500A-0556-AF48-BAFB-ADA0E08EEB6F}" type="datetime4">
              <a:rPr lang="en-US" smtClean="0"/>
              <a:t>August 11, 2025</a:t>
            </a:fld>
            <a:endParaRPr lang="en-BE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0289254-1D1D-80D8-27E2-6F2A6B6D606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1530E0B-A8DB-8943-8393-D1A64F82FA35}" type="slidenum">
              <a:rPr lang="en-BE" smtClean="0"/>
              <a:pPr/>
              <a:t>3</a:t>
            </a:fld>
            <a:endParaRPr lang="en-BE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0636F83-BF62-18B2-D4D0-142A9B9A6D4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en-US" sz="1600" dirty="0">
                <a:ea typeface="Noto Sans" panose="020B0802040504090204" pitchFamily="34"/>
              </a:rPr>
              <a:t/>
            </a:r>
            <a:br>
              <a:rPr lang="en-US" altLang="en-US" sz="1600" dirty="0">
                <a:ea typeface="Noto Sans" panose="020B0802040504090204" pitchFamily="34"/>
              </a:rPr>
            </a:br>
            <a:r>
              <a:rPr lang="en-US" altLang="en-US" sz="1600" dirty="0">
                <a:ea typeface="Noto Sans" panose="020B0802040504090204" pitchFamily="34"/>
              </a:rPr>
              <a:t>We are NATO’s own Airborne Early Warning and Control Force</a:t>
            </a:r>
          </a:p>
          <a:p>
            <a:pPr algn="ctr"/>
            <a:r>
              <a:rPr lang="en-US" altLang="en-US" sz="1600" dirty="0">
                <a:ea typeface="Noto Sans" panose="020B0802040504090204" pitchFamily="34"/>
              </a:rPr>
              <a:t/>
            </a:r>
            <a:br>
              <a:rPr lang="en-US" altLang="en-US" sz="1600" dirty="0">
                <a:ea typeface="Noto Sans" panose="020B0802040504090204" pitchFamily="34"/>
              </a:rPr>
            </a:br>
            <a:r>
              <a:rPr lang="en-US" altLang="en-US" sz="1600" dirty="0">
                <a:ea typeface="Noto Sans" panose="020B0802040504090204" pitchFamily="34"/>
              </a:rPr>
              <a:t>We are many nations, one AWACS Force</a:t>
            </a:r>
          </a:p>
          <a:p>
            <a:pPr algn="ctr"/>
            <a:r>
              <a:rPr lang="en-US" altLang="en-US" sz="1600" dirty="0">
                <a:ea typeface="Noto Sans" panose="020B0802040504090204" pitchFamily="34"/>
              </a:rPr>
              <a:t/>
            </a:r>
            <a:br>
              <a:rPr lang="en-US" altLang="en-US" sz="1600" dirty="0">
                <a:ea typeface="Noto Sans" panose="020B0802040504090204" pitchFamily="34"/>
              </a:rPr>
            </a:br>
            <a:r>
              <a:rPr lang="en-US" altLang="en-US" sz="1600" dirty="0">
                <a:ea typeface="Noto Sans" panose="020B0802040504090204" pitchFamily="34"/>
              </a:rPr>
              <a:t>United to </a:t>
            </a:r>
            <a:r>
              <a:rPr lang="en-US" altLang="en-US" sz="1600" dirty="0">
                <a:solidFill>
                  <a:srgbClr val="FF0000"/>
                </a:solidFill>
                <a:ea typeface="Noto Sans" panose="020B0802040504090204" pitchFamily="34"/>
              </a:rPr>
              <a:t>detect</a:t>
            </a:r>
            <a:r>
              <a:rPr lang="en-US" altLang="en-US" sz="1600" dirty="0">
                <a:ea typeface="Noto Sans" panose="020B0802040504090204" pitchFamily="34"/>
              </a:rPr>
              <a:t>, </a:t>
            </a:r>
            <a:r>
              <a:rPr lang="en-US" altLang="en-US" sz="1600" dirty="0">
                <a:solidFill>
                  <a:srgbClr val="FF0000"/>
                </a:solidFill>
                <a:ea typeface="Noto Sans" panose="020B0802040504090204" pitchFamily="34"/>
              </a:rPr>
              <a:t>direct</a:t>
            </a:r>
            <a:r>
              <a:rPr lang="en-US" altLang="en-US" sz="1600" dirty="0">
                <a:ea typeface="Noto Sans" panose="020B0802040504090204" pitchFamily="34"/>
              </a:rPr>
              <a:t> and </a:t>
            </a:r>
            <a:r>
              <a:rPr lang="en-US" altLang="en-US" sz="1600" dirty="0">
                <a:solidFill>
                  <a:srgbClr val="FF0000"/>
                </a:solidFill>
                <a:ea typeface="Noto Sans" panose="020B0802040504090204" pitchFamily="34"/>
              </a:rPr>
              <a:t>dominate</a:t>
            </a:r>
            <a:r>
              <a:rPr lang="en-US" altLang="en-US" sz="1600" dirty="0">
                <a:ea typeface="Noto Sans" panose="020B0802040504090204" pitchFamily="34"/>
              </a:rPr>
              <a:t> the airspace and </a:t>
            </a:r>
            <a:r>
              <a:rPr lang="en-US" altLang="en-US" sz="1600" dirty="0">
                <a:solidFill>
                  <a:srgbClr val="FF0000"/>
                </a:solidFill>
                <a:ea typeface="Noto Sans" panose="020B0802040504090204" pitchFamily="34"/>
              </a:rPr>
              <a:t>defend</a:t>
            </a:r>
            <a:r>
              <a:rPr lang="en-US" altLang="en-US" sz="1600" dirty="0">
                <a:ea typeface="Noto Sans" panose="020B0802040504090204" pitchFamily="34"/>
              </a:rPr>
              <a:t> the Alliance</a:t>
            </a:r>
          </a:p>
          <a:p>
            <a:endParaRPr lang="en-BE" dirty="0"/>
          </a:p>
        </p:txBody>
      </p:sp>
      <p:pic>
        <p:nvPicPr>
          <p:cNvPr id="14" name="Picture Placeholder 13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8" b="22918"/>
          <a:stretch>
            <a:fillRect/>
          </a:stretch>
        </p:blipFill>
        <p:spPr/>
      </p:pic>
      <p:pic>
        <p:nvPicPr>
          <p:cNvPr id="21" name="Picture Placeholder 20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" r="8214"/>
          <a:stretch>
            <a:fillRect/>
          </a:stretch>
        </p:blipFill>
        <p:spPr/>
      </p:pic>
      <p:pic>
        <p:nvPicPr>
          <p:cNvPr id="16" name="Picture Placeholder 15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" r="8214"/>
          <a:stretch>
            <a:fillRect/>
          </a:stretch>
        </p:blipFill>
        <p:spPr/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968C27C-3E28-4153-BACD-BFD8817204B1}"/>
              </a:ext>
            </a:extLst>
          </p:cNvPr>
          <p:cNvSpPr/>
          <p:nvPr/>
        </p:nvSpPr>
        <p:spPr>
          <a:xfrm>
            <a:off x="4919650" y="6555360"/>
            <a:ext cx="2224763" cy="1842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6FAFFE1-F8D9-46A0-B022-C80475F2F75F}"/>
              </a:ext>
            </a:extLst>
          </p:cNvPr>
          <p:cNvSpPr/>
          <p:nvPr/>
        </p:nvSpPr>
        <p:spPr>
          <a:xfrm>
            <a:off x="4979988" y="66517"/>
            <a:ext cx="2224763" cy="1842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9753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CDA12AE-9611-46DF-9431-4A472BCEE58F}"/>
              </a:ext>
            </a:extLst>
          </p:cNvPr>
          <p:cNvSpPr/>
          <p:nvPr/>
        </p:nvSpPr>
        <p:spPr>
          <a:xfrm>
            <a:off x="0" y="6248400"/>
            <a:ext cx="12192000" cy="304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DELIVER              		    	 DETER &amp; DEFEND       		             DEVELOP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54FE3E-970D-4958-8362-EAE392378903}"/>
              </a:ext>
            </a:extLst>
          </p:cNvPr>
          <p:cNvCxnSpPr/>
          <p:nvPr/>
        </p:nvCxnSpPr>
        <p:spPr bwMode="auto">
          <a:xfrm>
            <a:off x="6096000" y="2519363"/>
            <a:ext cx="0" cy="866775"/>
          </a:xfrm>
          <a:prstGeom prst="line">
            <a:avLst/>
          </a:prstGeom>
          <a:ln w="25400">
            <a:solidFill>
              <a:srgbClr val="00B050"/>
            </a:solidFill>
            <a:prstDash val="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>
            <a:extLst>
              <a:ext uri="{FF2B5EF4-FFF2-40B4-BE49-F238E27FC236}">
                <a16:creationId xmlns:a16="http://schemas.microsoft.com/office/drawing/2014/main" id="{7199AF01-9097-429E-8A2E-DE53C7313B26}"/>
              </a:ext>
            </a:extLst>
          </p:cNvPr>
          <p:cNvCxnSpPr/>
          <p:nvPr/>
        </p:nvCxnSpPr>
        <p:spPr>
          <a:xfrm rot="10800000" flipV="1">
            <a:off x="6137275" y="2514600"/>
            <a:ext cx="3890963" cy="1588"/>
          </a:xfrm>
          <a:prstGeom prst="bentConnector3">
            <a:avLst/>
          </a:prstGeom>
          <a:ln w="25400">
            <a:solidFill>
              <a:srgbClr val="00B050"/>
            </a:solidFill>
            <a:prstDash val="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8DDB806D-A8D9-40E1-A7FD-8FA43409A041}"/>
              </a:ext>
            </a:extLst>
          </p:cNvPr>
          <p:cNvCxnSpPr/>
          <p:nvPr/>
        </p:nvCxnSpPr>
        <p:spPr bwMode="auto">
          <a:xfrm flipV="1">
            <a:off x="1825625" y="3609975"/>
            <a:ext cx="4006850" cy="0"/>
          </a:xfrm>
          <a:prstGeom prst="bentConnector3">
            <a:avLst>
              <a:gd name="adj1" fmla="val 50000"/>
            </a:avLst>
          </a:prstGeom>
          <a:ln w="317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184" name="Rectangle 4">
            <a:extLst>
              <a:ext uri="{FF2B5EF4-FFF2-40B4-BE49-F238E27FC236}">
                <a16:creationId xmlns:a16="http://schemas.microsoft.com/office/drawing/2014/main" id="{92F5670E-25D0-4F5B-BAF9-80DEB7F977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9388" y="3341688"/>
            <a:ext cx="1463675" cy="461962"/>
          </a:xfrm>
          <a:prstGeom prst="rect">
            <a:avLst/>
          </a:prstGeom>
          <a:solidFill>
            <a:srgbClr val="B4DCF6"/>
          </a:solidFill>
          <a:ln w="19050">
            <a:solidFill>
              <a:schemeClr val="tx2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>
            <a:lvl1pPr>
              <a:lnSpc>
                <a:spcPct val="150000"/>
              </a:lnSpc>
              <a:spcBef>
                <a:spcPts val="10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4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1pPr>
            <a:lvl2pPr marL="742950" indent="-28575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0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16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</a:rPr>
              <a:t>  NAEW&amp;C HQ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</a:rPr>
              <a:t>(GK)</a:t>
            </a:r>
          </a:p>
        </p:txBody>
      </p:sp>
      <p:grpSp>
        <p:nvGrpSpPr>
          <p:cNvPr id="50185" name="Group 37">
            <a:extLst>
              <a:ext uri="{FF2B5EF4-FFF2-40B4-BE49-F238E27FC236}">
                <a16:creationId xmlns:a16="http://schemas.microsoft.com/office/drawing/2014/main" id="{B198916E-7859-4D88-9395-BE3D48D56454}"/>
              </a:ext>
            </a:extLst>
          </p:cNvPr>
          <p:cNvGrpSpPr>
            <a:grpSpLocks/>
          </p:cNvGrpSpPr>
          <p:nvPr/>
        </p:nvGrpSpPr>
        <p:grpSpPr bwMode="auto">
          <a:xfrm>
            <a:off x="9693275" y="1358900"/>
            <a:ext cx="1965325" cy="4384675"/>
            <a:chOff x="6950075" y="1358694"/>
            <a:chExt cx="1966065" cy="438490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46A7489-9285-4848-B6DF-E91C58FB5C7D}"/>
                </a:ext>
              </a:extLst>
            </p:cNvPr>
            <p:cNvSpPr/>
            <p:nvPr/>
          </p:nvSpPr>
          <p:spPr bwMode="auto">
            <a:xfrm>
              <a:off x="6950075" y="3979793"/>
              <a:ext cx="1966065" cy="173999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 9">
              <a:extLst>
                <a:ext uri="{FF2B5EF4-FFF2-40B4-BE49-F238E27FC236}">
                  <a16:creationId xmlns:a16="http://schemas.microsoft.com/office/drawing/2014/main" id="{03FB536A-B7CA-4235-A46E-2EF1450B7B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42235" y="1358694"/>
              <a:ext cx="1270478" cy="36990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>
              <a:lvl1pPr>
                <a:spcBef>
                  <a:spcPct val="20000"/>
                </a:spcBef>
                <a:buSzPct val="60000"/>
                <a:buFont typeface="Wingdings" pitchFamily="2" charset="2"/>
                <a:buChar char="Ø"/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SzPct val="60000"/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SzPct val="6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SzPct val="60000"/>
                <a:buChar char="•"/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SzPct val="60000"/>
                <a:buChar char="•"/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Char char="•"/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Char char="•"/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Char char="•"/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Char char="•"/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  <a:buSzTx/>
                <a:buFont typeface="Wingdings" pitchFamily="2" charset="2"/>
                <a:buNone/>
                <a:defRPr/>
              </a:pPr>
              <a:r>
                <a:rPr lang="fr-FR" altLang="en-US" sz="1800" b="1" dirty="0">
                  <a:solidFill>
                    <a:srgbClr val="000000"/>
                  </a:solidFill>
                  <a:ea typeface="Verdana" pitchFamily="34" charset="0"/>
                  <a:cs typeface="Arial" charset="0"/>
                </a:rPr>
                <a:t>Sec Gen</a:t>
              </a:r>
              <a:endParaRPr lang="en-US" altLang="en-US" sz="1800" i="1" dirty="0">
                <a:solidFill>
                  <a:srgbClr val="000000"/>
                </a:solidFill>
                <a:ea typeface="Verdana" pitchFamily="34" charset="0"/>
                <a:cs typeface="Arial" charset="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944F886-3D09-4E1A-9AC8-8B096AD7372E}"/>
                </a:ext>
              </a:extLst>
            </p:cNvPr>
            <p:cNvCxnSpPr>
              <a:stCxn id="21" idx="2"/>
              <a:endCxn id="50247" idx="0"/>
            </p:cNvCxnSpPr>
            <p:nvPr/>
          </p:nvCxnSpPr>
          <p:spPr bwMode="auto">
            <a:xfrm flipH="1">
              <a:off x="7771122" y="2781168"/>
              <a:ext cx="3176" cy="266714"/>
            </a:xfrm>
            <a:prstGeom prst="line">
              <a:avLst/>
            </a:prstGeom>
            <a:ln w="25400">
              <a:solidFill>
                <a:srgbClr val="00B050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9">
              <a:extLst>
                <a:ext uri="{FF2B5EF4-FFF2-40B4-BE49-F238E27FC236}">
                  <a16:creationId xmlns:a16="http://schemas.microsoft.com/office/drawing/2014/main" id="{BC4F9485-48B6-421D-B4E7-503109AF44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5164" y="2284255"/>
              <a:ext cx="971916" cy="496913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r>
                <a:rPr lang="fr-FR" altLang="en-US" sz="1050" b="1" dirty="0">
                  <a:solidFill>
                    <a:srgbClr val="000000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charset="0"/>
                </a:rPr>
                <a:t>NAPMO</a:t>
              </a:r>
            </a:p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r>
                <a:rPr lang="fr-FR" altLang="en-US" sz="1050" dirty="0">
                  <a:solidFill>
                    <a:srgbClr val="000000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charset="0"/>
                </a:rPr>
                <a:t>Nations</a:t>
              </a:r>
              <a:endParaRPr lang="en-US" altLang="en-US" sz="1050" i="1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charset="0"/>
              </a:endParaRPr>
            </a:p>
          </p:txBody>
        </p:sp>
        <p:sp>
          <p:nvSpPr>
            <p:cNvPr id="50247" name="Rectangle 11">
              <a:extLst>
                <a:ext uri="{FF2B5EF4-FFF2-40B4-BE49-F238E27FC236}">
                  <a16:creationId xmlns:a16="http://schemas.microsoft.com/office/drawing/2014/main" id="{1658A5E7-3C2C-4C8C-9F67-1E28DE759D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5734" y="3047927"/>
              <a:ext cx="970897" cy="56990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>
              <a:lvl1pPr>
                <a:lnSpc>
                  <a:spcPct val="150000"/>
                </a:lnSpc>
                <a:spcBef>
                  <a:spcPts val="1000"/>
                </a:spcBef>
                <a:buClr>
                  <a:srgbClr val="004990"/>
                </a:buClr>
                <a:buFont typeface="Wingdings" panose="05000000000000000000" pitchFamily="2" charset="2"/>
                <a:buChar char="§"/>
                <a:defRPr sz="2400">
                  <a:solidFill>
                    <a:srgbClr val="002548"/>
                  </a:solidFill>
                  <a:latin typeface="Arial" panose="020B0604020202020204" pitchFamily="34" charset="0"/>
                  <a:ea typeface="Noto Sans" panose="020B0502040504020204" pitchFamily="34"/>
                  <a:cs typeface="Arial" panose="020B0604020202020204" pitchFamily="34" charset="0"/>
                </a:defRPr>
              </a:lvl1pPr>
              <a:lvl2pPr marL="742950" indent="-285750">
                <a:lnSpc>
                  <a:spcPct val="150000"/>
                </a:lnSpc>
                <a:spcBef>
                  <a:spcPts val="500"/>
                </a:spcBef>
                <a:buClr>
                  <a:srgbClr val="00499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002548"/>
                  </a:solidFill>
                  <a:latin typeface="Arial" panose="020B0604020202020204" pitchFamily="34" charset="0"/>
                  <a:ea typeface="Noto Sans" panose="020B0502040504020204" pitchFamily="34"/>
                  <a:cs typeface="Arial" panose="020B0604020202020204" pitchFamily="34" charset="0"/>
                </a:defRPr>
              </a:lvl2pPr>
              <a:lvl3pPr marL="1143000" indent="-228600">
                <a:lnSpc>
                  <a:spcPct val="150000"/>
                </a:lnSpc>
                <a:spcBef>
                  <a:spcPts val="500"/>
                </a:spcBef>
                <a:buClr>
                  <a:srgbClr val="004990"/>
                </a:buClr>
                <a:buFont typeface="Wingdings" panose="05000000000000000000" pitchFamily="2" charset="2"/>
                <a:buChar char="§"/>
                <a:defRPr>
                  <a:solidFill>
                    <a:srgbClr val="002548"/>
                  </a:solidFill>
                  <a:latin typeface="Arial" panose="020B0604020202020204" pitchFamily="34" charset="0"/>
                  <a:ea typeface="Noto Sans" panose="020B0502040504020204" pitchFamily="34"/>
                  <a:cs typeface="Arial" panose="020B0604020202020204" pitchFamily="34" charset="0"/>
                </a:defRPr>
              </a:lvl3pPr>
              <a:lvl4pPr marL="1600200" indent="-228600">
                <a:lnSpc>
                  <a:spcPct val="150000"/>
                </a:lnSpc>
                <a:spcBef>
                  <a:spcPts val="500"/>
                </a:spcBef>
                <a:buClr>
                  <a:srgbClr val="004990"/>
                </a:buClr>
                <a:buFont typeface="Wingdings" panose="05000000000000000000" pitchFamily="2" charset="2"/>
                <a:buChar char="§"/>
                <a:defRPr sz="1600">
                  <a:solidFill>
                    <a:srgbClr val="002548"/>
                  </a:solidFill>
                  <a:latin typeface="Arial" panose="020B0604020202020204" pitchFamily="34" charset="0"/>
                  <a:ea typeface="Noto Sans" panose="020B0502040504020204" pitchFamily="34"/>
                  <a:cs typeface="Arial" panose="020B0604020202020204" pitchFamily="34" charset="0"/>
                </a:defRPr>
              </a:lvl4pPr>
              <a:lvl5pPr marL="2057400" indent="-228600">
                <a:lnSpc>
                  <a:spcPct val="150000"/>
                </a:lnSpc>
                <a:spcBef>
                  <a:spcPts val="500"/>
                </a:spcBef>
                <a:buClr>
                  <a:srgbClr val="AFD8ED"/>
                </a:buClr>
                <a:buFont typeface="Arial" panose="020B0604020202020204" pitchFamily="34" charset="0"/>
                <a:buChar char="•"/>
                <a:defRPr>
                  <a:solidFill>
                    <a:srgbClr val="383838"/>
                  </a:solidFill>
                  <a:latin typeface="Source Sans Pro"/>
                  <a:ea typeface="Source Sans Pro"/>
                  <a:cs typeface="Source Sans Pro"/>
                </a:defRPr>
              </a:lvl5pPr>
              <a:lvl6pPr marL="2514600" indent="-228600" eaLnBrk="0" fontAlgn="base" hangingPunct="0">
                <a:lnSpc>
                  <a:spcPct val="15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AFD8ED"/>
                </a:buClr>
                <a:buFont typeface="Arial" panose="020B0604020202020204" pitchFamily="34" charset="0"/>
                <a:buChar char="•"/>
                <a:defRPr>
                  <a:solidFill>
                    <a:srgbClr val="383838"/>
                  </a:solidFill>
                  <a:latin typeface="Source Sans Pro"/>
                  <a:ea typeface="Source Sans Pro"/>
                  <a:cs typeface="Source Sans Pro"/>
                </a:defRPr>
              </a:lvl6pPr>
              <a:lvl7pPr marL="2971800" indent="-228600" eaLnBrk="0" fontAlgn="base" hangingPunct="0">
                <a:lnSpc>
                  <a:spcPct val="15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AFD8ED"/>
                </a:buClr>
                <a:buFont typeface="Arial" panose="020B0604020202020204" pitchFamily="34" charset="0"/>
                <a:buChar char="•"/>
                <a:defRPr>
                  <a:solidFill>
                    <a:srgbClr val="383838"/>
                  </a:solidFill>
                  <a:latin typeface="Source Sans Pro"/>
                  <a:ea typeface="Source Sans Pro"/>
                  <a:cs typeface="Source Sans Pro"/>
                </a:defRPr>
              </a:lvl7pPr>
              <a:lvl8pPr marL="3429000" indent="-228600" eaLnBrk="0" fontAlgn="base" hangingPunct="0">
                <a:lnSpc>
                  <a:spcPct val="15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AFD8ED"/>
                </a:buClr>
                <a:buFont typeface="Arial" panose="020B0604020202020204" pitchFamily="34" charset="0"/>
                <a:buChar char="•"/>
                <a:defRPr>
                  <a:solidFill>
                    <a:srgbClr val="383838"/>
                  </a:solidFill>
                  <a:latin typeface="Source Sans Pro"/>
                  <a:ea typeface="Source Sans Pro"/>
                  <a:cs typeface="Source Sans Pro"/>
                </a:defRPr>
              </a:lvl8pPr>
              <a:lvl9pPr marL="3886200" indent="-228600" eaLnBrk="0" fontAlgn="base" hangingPunct="0">
                <a:lnSpc>
                  <a:spcPct val="15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AFD8ED"/>
                </a:buClr>
                <a:buFont typeface="Arial" panose="020B0604020202020204" pitchFamily="34" charset="0"/>
                <a:buChar char="•"/>
                <a:defRPr>
                  <a:solidFill>
                    <a:srgbClr val="383838"/>
                  </a:solidFill>
                  <a:latin typeface="Source Sans Pro"/>
                  <a:ea typeface="Source Sans Pro"/>
                  <a:cs typeface="Source Sans Pro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100" b="1" dirty="0">
                  <a:solidFill>
                    <a:srgbClr val="000000"/>
                  </a:solidFill>
                </a:rPr>
                <a:t>NAPMA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</a:rPr>
                <a:t>Brunssum, NLD</a:t>
              </a:r>
            </a:p>
          </p:txBody>
        </p:sp>
        <p:sp>
          <p:nvSpPr>
            <p:cNvPr id="50248" name="Rectangle 21">
              <a:extLst>
                <a:ext uri="{FF2B5EF4-FFF2-40B4-BE49-F238E27FC236}">
                  <a16:creationId xmlns:a16="http://schemas.microsoft.com/office/drawing/2014/main" id="{74880A63-E855-44F1-99E3-CDA2387733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6620" y="4116345"/>
              <a:ext cx="933381" cy="53656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sx="999" sy="999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2075" tIns="46038" rIns="92075" bIns="46038"/>
            <a:lstStyle>
              <a:lvl1pPr>
                <a:lnSpc>
                  <a:spcPct val="150000"/>
                </a:lnSpc>
                <a:spcBef>
                  <a:spcPts val="1000"/>
                </a:spcBef>
                <a:buClr>
                  <a:srgbClr val="004990"/>
                </a:buClr>
                <a:buFont typeface="Wingdings" panose="05000000000000000000" pitchFamily="2" charset="2"/>
                <a:buChar char="§"/>
                <a:defRPr sz="2400">
                  <a:solidFill>
                    <a:srgbClr val="002548"/>
                  </a:solidFill>
                  <a:latin typeface="Arial" panose="020B0604020202020204" pitchFamily="34" charset="0"/>
                  <a:ea typeface="Noto Sans" panose="020B0502040504020204" pitchFamily="34"/>
                  <a:cs typeface="Arial" panose="020B0604020202020204" pitchFamily="34" charset="0"/>
                </a:defRPr>
              </a:lvl1pPr>
              <a:lvl2pPr marL="742950" indent="-285750">
                <a:lnSpc>
                  <a:spcPct val="150000"/>
                </a:lnSpc>
                <a:spcBef>
                  <a:spcPts val="500"/>
                </a:spcBef>
                <a:buClr>
                  <a:srgbClr val="00499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002548"/>
                  </a:solidFill>
                  <a:latin typeface="Arial" panose="020B0604020202020204" pitchFamily="34" charset="0"/>
                  <a:ea typeface="Noto Sans" panose="020B0502040504020204" pitchFamily="34"/>
                  <a:cs typeface="Arial" panose="020B0604020202020204" pitchFamily="34" charset="0"/>
                </a:defRPr>
              </a:lvl2pPr>
              <a:lvl3pPr marL="1143000" indent="-228600">
                <a:lnSpc>
                  <a:spcPct val="150000"/>
                </a:lnSpc>
                <a:spcBef>
                  <a:spcPts val="500"/>
                </a:spcBef>
                <a:buClr>
                  <a:srgbClr val="004990"/>
                </a:buClr>
                <a:buFont typeface="Wingdings" panose="05000000000000000000" pitchFamily="2" charset="2"/>
                <a:buChar char="§"/>
                <a:defRPr>
                  <a:solidFill>
                    <a:srgbClr val="002548"/>
                  </a:solidFill>
                  <a:latin typeface="Arial" panose="020B0604020202020204" pitchFamily="34" charset="0"/>
                  <a:ea typeface="Noto Sans" panose="020B0502040504020204" pitchFamily="34"/>
                  <a:cs typeface="Arial" panose="020B0604020202020204" pitchFamily="34" charset="0"/>
                </a:defRPr>
              </a:lvl3pPr>
              <a:lvl4pPr marL="1600200" indent="-228600">
                <a:lnSpc>
                  <a:spcPct val="150000"/>
                </a:lnSpc>
                <a:spcBef>
                  <a:spcPts val="500"/>
                </a:spcBef>
                <a:buClr>
                  <a:srgbClr val="004990"/>
                </a:buClr>
                <a:buFont typeface="Wingdings" panose="05000000000000000000" pitchFamily="2" charset="2"/>
                <a:buChar char="§"/>
                <a:defRPr sz="1600">
                  <a:solidFill>
                    <a:srgbClr val="002548"/>
                  </a:solidFill>
                  <a:latin typeface="Arial" panose="020B0604020202020204" pitchFamily="34" charset="0"/>
                  <a:ea typeface="Noto Sans" panose="020B0502040504020204" pitchFamily="34"/>
                  <a:cs typeface="Arial" panose="020B0604020202020204" pitchFamily="34" charset="0"/>
                </a:defRPr>
              </a:lvl4pPr>
              <a:lvl5pPr marL="2057400" indent="-228600">
                <a:lnSpc>
                  <a:spcPct val="150000"/>
                </a:lnSpc>
                <a:spcBef>
                  <a:spcPts val="500"/>
                </a:spcBef>
                <a:buClr>
                  <a:srgbClr val="AFD8ED"/>
                </a:buClr>
                <a:buFont typeface="Arial" panose="020B0604020202020204" pitchFamily="34" charset="0"/>
                <a:buChar char="•"/>
                <a:defRPr>
                  <a:solidFill>
                    <a:srgbClr val="383838"/>
                  </a:solidFill>
                  <a:latin typeface="Source Sans Pro"/>
                  <a:ea typeface="Source Sans Pro"/>
                  <a:cs typeface="Source Sans Pro"/>
                </a:defRPr>
              </a:lvl5pPr>
              <a:lvl6pPr marL="2514600" indent="-228600" eaLnBrk="0" fontAlgn="base" hangingPunct="0">
                <a:lnSpc>
                  <a:spcPct val="15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AFD8ED"/>
                </a:buClr>
                <a:buFont typeface="Arial" panose="020B0604020202020204" pitchFamily="34" charset="0"/>
                <a:buChar char="•"/>
                <a:defRPr>
                  <a:solidFill>
                    <a:srgbClr val="383838"/>
                  </a:solidFill>
                  <a:latin typeface="Source Sans Pro"/>
                  <a:ea typeface="Source Sans Pro"/>
                  <a:cs typeface="Source Sans Pro"/>
                </a:defRPr>
              </a:lvl6pPr>
              <a:lvl7pPr marL="2971800" indent="-228600" eaLnBrk="0" fontAlgn="base" hangingPunct="0">
                <a:lnSpc>
                  <a:spcPct val="15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AFD8ED"/>
                </a:buClr>
                <a:buFont typeface="Arial" panose="020B0604020202020204" pitchFamily="34" charset="0"/>
                <a:buChar char="•"/>
                <a:defRPr>
                  <a:solidFill>
                    <a:srgbClr val="383838"/>
                  </a:solidFill>
                  <a:latin typeface="Source Sans Pro"/>
                  <a:ea typeface="Source Sans Pro"/>
                  <a:cs typeface="Source Sans Pro"/>
                </a:defRPr>
              </a:lvl7pPr>
              <a:lvl8pPr marL="3429000" indent="-228600" eaLnBrk="0" fontAlgn="base" hangingPunct="0">
                <a:lnSpc>
                  <a:spcPct val="15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AFD8ED"/>
                </a:buClr>
                <a:buFont typeface="Arial" panose="020B0604020202020204" pitchFamily="34" charset="0"/>
                <a:buChar char="•"/>
                <a:defRPr>
                  <a:solidFill>
                    <a:srgbClr val="383838"/>
                  </a:solidFill>
                  <a:latin typeface="Source Sans Pro"/>
                  <a:ea typeface="Source Sans Pro"/>
                  <a:cs typeface="Source Sans Pro"/>
                </a:defRPr>
              </a:lvl8pPr>
              <a:lvl9pPr marL="3886200" indent="-228600" eaLnBrk="0" fontAlgn="base" hangingPunct="0">
                <a:lnSpc>
                  <a:spcPct val="15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AFD8ED"/>
                </a:buClr>
                <a:buFont typeface="Arial" panose="020B0604020202020204" pitchFamily="34" charset="0"/>
                <a:buChar char="•"/>
                <a:defRPr>
                  <a:solidFill>
                    <a:srgbClr val="383838"/>
                  </a:solidFill>
                  <a:latin typeface="Source Sans Pro"/>
                  <a:ea typeface="Source Sans Pro"/>
                  <a:cs typeface="Source Sans Pro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fr-FR" altLang="en-US" sz="900" b="1" dirty="0">
                  <a:solidFill>
                    <a:srgbClr val="000000"/>
                  </a:solidFill>
                </a:rPr>
                <a:t>NSPA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fr-FR" altLang="en-US" sz="900" b="1" dirty="0">
                  <a:solidFill>
                    <a:srgbClr val="000000"/>
                  </a:solidFill>
                </a:rPr>
                <a:t>Capellen, LUX</a:t>
              </a:r>
              <a:endParaRPr lang="en-US" altLang="en-US" sz="900" b="1" i="1" dirty="0">
                <a:solidFill>
                  <a:srgbClr val="000000"/>
                </a:solidFill>
              </a:endParaRPr>
            </a:p>
          </p:txBody>
        </p:sp>
        <p:sp>
          <p:nvSpPr>
            <p:cNvPr id="50249" name="Rectangle 22">
              <a:extLst>
                <a:ext uri="{FF2B5EF4-FFF2-40B4-BE49-F238E27FC236}">
                  <a16:creationId xmlns:a16="http://schemas.microsoft.com/office/drawing/2014/main" id="{7A9653DE-31BD-4E77-887A-B831D0558A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081" y="4202069"/>
              <a:ext cx="712792" cy="37464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sx="999" sy="999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2075" tIns="46038" rIns="92075" bIns="46038" anchor="ctr"/>
            <a:lstStyle>
              <a:lvl1pPr>
                <a:lnSpc>
                  <a:spcPct val="150000"/>
                </a:lnSpc>
                <a:spcBef>
                  <a:spcPts val="1000"/>
                </a:spcBef>
                <a:buClr>
                  <a:srgbClr val="004990"/>
                </a:buClr>
                <a:buFont typeface="Wingdings" panose="05000000000000000000" pitchFamily="2" charset="2"/>
                <a:buChar char="§"/>
                <a:defRPr sz="2400">
                  <a:solidFill>
                    <a:srgbClr val="002548"/>
                  </a:solidFill>
                  <a:latin typeface="Arial" panose="020B0604020202020204" pitchFamily="34" charset="0"/>
                  <a:ea typeface="Noto Sans" panose="020B0502040504020204" pitchFamily="34"/>
                  <a:cs typeface="Arial" panose="020B0604020202020204" pitchFamily="34" charset="0"/>
                </a:defRPr>
              </a:lvl1pPr>
              <a:lvl2pPr marL="742950" indent="-285750">
                <a:lnSpc>
                  <a:spcPct val="150000"/>
                </a:lnSpc>
                <a:spcBef>
                  <a:spcPts val="500"/>
                </a:spcBef>
                <a:buClr>
                  <a:srgbClr val="00499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002548"/>
                  </a:solidFill>
                  <a:latin typeface="Arial" panose="020B0604020202020204" pitchFamily="34" charset="0"/>
                  <a:ea typeface="Noto Sans" panose="020B0502040504020204" pitchFamily="34"/>
                  <a:cs typeface="Arial" panose="020B0604020202020204" pitchFamily="34" charset="0"/>
                </a:defRPr>
              </a:lvl2pPr>
              <a:lvl3pPr marL="1143000" indent="-228600">
                <a:lnSpc>
                  <a:spcPct val="150000"/>
                </a:lnSpc>
                <a:spcBef>
                  <a:spcPts val="500"/>
                </a:spcBef>
                <a:buClr>
                  <a:srgbClr val="004990"/>
                </a:buClr>
                <a:buFont typeface="Wingdings" panose="05000000000000000000" pitchFamily="2" charset="2"/>
                <a:buChar char="§"/>
                <a:defRPr>
                  <a:solidFill>
                    <a:srgbClr val="002548"/>
                  </a:solidFill>
                  <a:latin typeface="Arial" panose="020B0604020202020204" pitchFamily="34" charset="0"/>
                  <a:ea typeface="Noto Sans" panose="020B0502040504020204" pitchFamily="34"/>
                  <a:cs typeface="Arial" panose="020B0604020202020204" pitchFamily="34" charset="0"/>
                </a:defRPr>
              </a:lvl3pPr>
              <a:lvl4pPr marL="1600200" indent="-228600">
                <a:lnSpc>
                  <a:spcPct val="150000"/>
                </a:lnSpc>
                <a:spcBef>
                  <a:spcPts val="500"/>
                </a:spcBef>
                <a:buClr>
                  <a:srgbClr val="004990"/>
                </a:buClr>
                <a:buFont typeface="Wingdings" panose="05000000000000000000" pitchFamily="2" charset="2"/>
                <a:buChar char="§"/>
                <a:defRPr sz="1600">
                  <a:solidFill>
                    <a:srgbClr val="002548"/>
                  </a:solidFill>
                  <a:latin typeface="Arial" panose="020B0604020202020204" pitchFamily="34" charset="0"/>
                  <a:ea typeface="Noto Sans" panose="020B0502040504020204" pitchFamily="34"/>
                  <a:cs typeface="Arial" panose="020B0604020202020204" pitchFamily="34" charset="0"/>
                </a:defRPr>
              </a:lvl4pPr>
              <a:lvl5pPr marL="2057400" indent="-228600">
                <a:lnSpc>
                  <a:spcPct val="150000"/>
                </a:lnSpc>
                <a:spcBef>
                  <a:spcPts val="500"/>
                </a:spcBef>
                <a:buClr>
                  <a:srgbClr val="AFD8ED"/>
                </a:buClr>
                <a:buFont typeface="Arial" panose="020B0604020202020204" pitchFamily="34" charset="0"/>
                <a:buChar char="•"/>
                <a:defRPr>
                  <a:solidFill>
                    <a:srgbClr val="383838"/>
                  </a:solidFill>
                  <a:latin typeface="Source Sans Pro"/>
                  <a:ea typeface="Source Sans Pro"/>
                  <a:cs typeface="Source Sans Pro"/>
                </a:defRPr>
              </a:lvl5pPr>
              <a:lvl6pPr marL="2514600" indent="-228600" eaLnBrk="0" fontAlgn="base" hangingPunct="0">
                <a:lnSpc>
                  <a:spcPct val="15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AFD8ED"/>
                </a:buClr>
                <a:buFont typeface="Arial" panose="020B0604020202020204" pitchFamily="34" charset="0"/>
                <a:buChar char="•"/>
                <a:defRPr>
                  <a:solidFill>
                    <a:srgbClr val="383838"/>
                  </a:solidFill>
                  <a:latin typeface="Source Sans Pro"/>
                  <a:ea typeface="Source Sans Pro"/>
                  <a:cs typeface="Source Sans Pro"/>
                </a:defRPr>
              </a:lvl6pPr>
              <a:lvl7pPr marL="2971800" indent="-228600" eaLnBrk="0" fontAlgn="base" hangingPunct="0">
                <a:lnSpc>
                  <a:spcPct val="15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AFD8ED"/>
                </a:buClr>
                <a:buFont typeface="Arial" panose="020B0604020202020204" pitchFamily="34" charset="0"/>
                <a:buChar char="•"/>
                <a:defRPr>
                  <a:solidFill>
                    <a:srgbClr val="383838"/>
                  </a:solidFill>
                  <a:latin typeface="Source Sans Pro"/>
                  <a:ea typeface="Source Sans Pro"/>
                  <a:cs typeface="Source Sans Pro"/>
                </a:defRPr>
              </a:lvl7pPr>
              <a:lvl8pPr marL="3429000" indent="-228600" eaLnBrk="0" fontAlgn="base" hangingPunct="0">
                <a:lnSpc>
                  <a:spcPct val="15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AFD8ED"/>
                </a:buClr>
                <a:buFont typeface="Arial" panose="020B0604020202020204" pitchFamily="34" charset="0"/>
                <a:buChar char="•"/>
                <a:defRPr>
                  <a:solidFill>
                    <a:srgbClr val="383838"/>
                  </a:solidFill>
                  <a:latin typeface="Source Sans Pro"/>
                  <a:ea typeface="Source Sans Pro"/>
                  <a:cs typeface="Source Sans Pro"/>
                </a:defRPr>
              </a:lvl8pPr>
              <a:lvl9pPr marL="3886200" indent="-228600" eaLnBrk="0" fontAlgn="base" hangingPunct="0">
                <a:lnSpc>
                  <a:spcPct val="15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AFD8ED"/>
                </a:buClr>
                <a:buFont typeface="Arial" panose="020B0604020202020204" pitchFamily="34" charset="0"/>
                <a:buChar char="•"/>
                <a:defRPr>
                  <a:solidFill>
                    <a:srgbClr val="383838"/>
                  </a:solidFill>
                  <a:latin typeface="Source Sans Pro"/>
                  <a:ea typeface="Source Sans Pro"/>
                  <a:cs typeface="Source Sans Pro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fr-FR" altLang="en-US" sz="1000" b="1" dirty="0">
                  <a:solidFill>
                    <a:srgbClr val="000000"/>
                  </a:solidFill>
                </a:rPr>
                <a:t>IAMCO</a:t>
              </a:r>
              <a:endParaRPr lang="en-US" altLang="en-US" sz="1000" b="1" i="1" dirty="0">
                <a:solidFill>
                  <a:srgbClr val="000000"/>
                </a:solidFill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A76ED71-31C0-4E07-97AD-82535CC45D7E}"/>
                </a:ext>
              </a:extLst>
            </p:cNvPr>
            <p:cNvCxnSpPr>
              <a:stCxn id="50248" idx="3"/>
              <a:endCxn id="50249" idx="1"/>
            </p:cNvCxnSpPr>
            <p:nvPr/>
          </p:nvCxnSpPr>
          <p:spPr bwMode="auto">
            <a:xfrm>
              <a:off x="7939460" y="4384626"/>
              <a:ext cx="195336" cy="4763"/>
            </a:xfrm>
            <a:prstGeom prst="line">
              <a:avLst/>
            </a:prstGeom>
            <a:ln w="158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251" name="Rectangle 21">
              <a:extLst>
                <a:ext uri="{FF2B5EF4-FFF2-40B4-BE49-F238E27FC236}">
                  <a16:creationId xmlns:a16="http://schemas.microsoft.com/office/drawing/2014/main" id="{B0EB582E-905F-4648-896A-936721B33D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5133" y="4825947"/>
              <a:ext cx="904869" cy="514343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sx="999" sy="999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2075" tIns="46038" rIns="92075" bIns="46038"/>
            <a:lstStyle>
              <a:lvl1pPr>
                <a:lnSpc>
                  <a:spcPct val="150000"/>
                </a:lnSpc>
                <a:spcBef>
                  <a:spcPts val="1000"/>
                </a:spcBef>
                <a:buClr>
                  <a:srgbClr val="004990"/>
                </a:buClr>
                <a:buFont typeface="Wingdings" panose="05000000000000000000" pitchFamily="2" charset="2"/>
                <a:buChar char="§"/>
                <a:defRPr sz="2400">
                  <a:solidFill>
                    <a:srgbClr val="002548"/>
                  </a:solidFill>
                  <a:latin typeface="Arial" panose="020B0604020202020204" pitchFamily="34" charset="0"/>
                  <a:ea typeface="Noto Sans" panose="020B0502040504020204" pitchFamily="34"/>
                  <a:cs typeface="Arial" panose="020B0604020202020204" pitchFamily="34" charset="0"/>
                </a:defRPr>
              </a:lvl1pPr>
              <a:lvl2pPr marL="742950" indent="-285750">
                <a:lnSpc>
                  <a:spcPct val="150000"/>
                </a:lnSpc>
                <a:spcBef>
                  <a:spcPts val="500"/>
                </a:spcBef>
                <a:buClr>
                  <a:srgbClr val="00499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002548"/>
                  </a:solidFill>
                  <a:latin typeface="Arial" panose="020B0604020202020204" pitchFamily="34" charset="0"/>
                  <a:ea typeface="Noto Sans" panose="020B0502040504020204" pitchFamily="34"/>
                  <a:cs typeface="Arial" panose="020B0604020202020204" pitchFamily="34" charset="0"/>
                </a:defRPr>
              </a:lvl2pPr>
              <a:lvl3pPr marL="1143000" indent="-228600">
                <a:lnSpc>
                  <a:spcPct val="150000"/>
                </a:lnSpc>
                <a:spcBef>
                  <a:spcPts val="500"/>
                </a:spcBef>
                <a:buClr>
                  <a:srgbClr val="004990"/>
                </a:buClr>
                <a:buFont typeface="Wingdings" panose="05000000000000000000" pitchFamily="2" charset="2"/>
                <a:buChar char="§"/>
                <a:defRPr>
                  <a:solidFill>
                    <a:srgbClr val="002548"/>
                  </a:solidFill>
                  <a:latin typeface="Arial" panose="020B0604020202020204" pitchFamily="34" charset="0"/>
                  <a:ea typeface="Noto Sans" panose="020B0502040504020204" pitchFamily="34"/>
                  <a:cs typeface="Arial" panose="020B0604020202020204" pitchFamily="34" charset="0"/>
                </a:defRPr>
              </a:lvl3pPr>
              <a:lvl4pPr marL="1600200" indent="-228600">
                <a:lnSpc>
                  <a:spcPct val="150000"/>
                </a:lnSpc>
                <a:spcBef>
                  <a:spcPts val="500"/>
                </a:spcBef>
                <a:buClr>
                  <a:srgbClr val="004990"/>
                </a:buClr>
                <a:buFont typeface="Wingdings" panose="05000000000000000000" pitchFamily="2" charset="2"/>
                <a:buChar char="§"/>
                <a:defRPr sz="1600">
                  <a:solidFill>
                    <a:srgbClr val="002548"/>
                  </a:solidFill>
                  <a:latin typeface="Arial" panose="020B0604020202020204" pitchFamily="34" charset="0"/>
                  <a:ea typeface="Noto Sans" panose="020B0502040504020204" pitchFamily="34"/>
                  <a:cs typeface="Arial" panose="020B0604020202020204" pitchFamily="34" charset="0"/>
                </a:defRPr>
              </a:lvl4pPr>
              <a:lvl5pPr marL="2057400" indent="-228600">
                <a:lnSpc>
                  <a:spcPct val="150000"/>
                </a:lnSpc>
                <a:spcBef>
                  <a:spcPts val="500"/>
                </a:spcBef>
                <a:buClr>
                  <a:srgbClr val="AFD8ED"/>
                </a:buClr>
                <a:buFont typeface="Arial" panose="020B0604020202020204" pitchFamily="34" charset="0"/>
                <a:buChar char="•"/>
                <a:defRPr>
                  <a:solidFill>
                    <a:srgbClr val="383838"/>
                  </a:solidFill>
                  <a:latin typeface="Source Sans Pro"/>
                  <a:ea typeface="Source Sans Pro"/>
                  <a:cs typeface="Source Sans Pro"/>
                </a:defRPr>
              </a:lvl5pPr>
              <a:lvl6pPr marL="2514600" indent="-228600" eaLnBrk="0" fontAlgn="base" hangingPunct="0">
                <a:lnSpc>
                  <a:spcPct val="15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AFD8ED"/>
                </a:buClr>
                <a:buFont typeface="Arial" panose="020B0604020202020204" pitchFamily="34" charset="0"/>
                <a:buChar char="•"/>
                <a:defRPr>
                  <a:solidFill>
                    <a:srgbClr val="383838"/>
                  </a:solidFill>
                  <a:latin typeface="Source Sans Pro"/>
                  <a:ea typeface="Source Sans Pro"/>
                  <a:cs typeface="Source Sans Pro"/>
                </a:defRPr>
              </a:lvl6pPr>
              <a:lvl7pPr marL="2971800" indent="-228600" eaLnBrk="0" fontAlgn="base" hangingPunct="0">
                <a:lnSpc>
                  <a:spcPct val="15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AFD8ED"/>
                </a:buClr>
                <a:buFont typeface="Arial" panose="020B0604020202020204" pitchFamily="34" charset="0"/>
                <a:buChar char="•"/>
                <a:defRPr>
                  <a:solidFill>
                    <a:srgbClr val="383838"/>
                  </a:solidFill>
                  <a:latin typeface="Source Sans Pro"/>
                  <a:ea typeface="Source Sans Pro"/>
                  <a:cs typeface="Source Sans Pro"/>
                </a:defRPr>
              </a:lvl7pPr>
              <a:lvl8pPr marL="3429000" indent="-228600" eaLnBrk="0" fontAlgn="base" hangingPunct="0">
                <a:lnSpc>
                  <a:spcPct val="15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AFD8ED"/>
                </a:buClr>
                <a:buFont typeface="Arial" panose="020B0604020202020204" pitchFamily="34" charset="0"/>
                <a:buChar char="•"/>
                <a:defRPr>
                  <a:solidFill>
                    <a:srgbClr val="383838"/>
                  </a:solidFill>
                  <a:latin typeface="Source Sans Pro"/>
                  <a:ea typeface="Source Sans Pro"/>
                  <a:cs typeface="Source Sans Pro"/>
                </a:defRPr>
              </a:lvl8pPr>
              <a:lvl9pPr marL="3886200" indent="-228600" eaLnBrk="0" fontAlgn="base" hangingPunct="0">
                <a:lnSpc>
                  <a:spcPct val="15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AFD8ED"/>
                </a:buClr>
                <a:buFont typeface="Arial" panose="020B0604020202020204" pitchFamily="34" charset="0"/>
                <a:buChar char="•"/>
                <a:defRPr>
                  <a:solidFill>
                    <a:srgbClr val="383838"/>
                  </a:solidFill>
                  <a:latin typeface="Source Sans Pro"/>
                  <a:ea typeface="Source Sans Pro"/>
                  <a:cs typeface="Source Sans Pro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fr-FR" altLang="en-US" sz="900" b="1" dirty="0">
                  <a:solidFill>
                    <a:srgbClr val="000000"/>
                  </a:solidFill>
                </a:rPr>
                <a:t>NCIA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fr-FR" altLang="en-US" sz="900" b="1" dirty="0">
                  <a:solidFill>
                    <a:srgbClr val="000000"/>
                  </a:solidFill>
                </a:rPr>
                <a:t>Hague, NLD</a:t>
              </a:r>
              <a:endParaRPr lang="en-US" altLang="en-US" sz="900" b="1" i="1" dirty="0">
                <a:solidFill>
                  <a:srgbClr val="000000"/>
                </a:solidFill>
              </a:endParaRPr>
            </a:p>
          </p:txBody>
        </p:sp>
        <p:sp>
          <p:nvSpPr>
            <p:cNvPr id="50252" name="TextBox 2074">
              <a:extLst>
                <a:ext uri="{FF2B5EF4-FFF2-40B4-BE49-F238E27FC236}">
                  <a16:creationId xmlns:a16="http://schemas.microsoft.com/office/drawing/2014/main" id="{88F457CA-83A4-4305-8EFE-D126129229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19309" y="5281918"/>
              <a:ext cx="968900" cy="461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50000"/>
                </a:lnSpc>
                <a:spcBef>
                  <a:spcPts val="1000"/>
                </a:spcBef>
                <a:buClr>
                  <a:srgbClr val="004990"/>
                </a:buClr>
                <a:buFont typeface="Wingdings" panose="05000000000000000000" pitchFamily="2" charset="2"/>
                <a:buChar char="§"/>
                <a:defRPr sz="2400">
                  <a:solidFill>
                    <a:srgbClr val="002548"/>
                  </a:solidFill>
                  <a:latin typeface="Arial" panose="020B0604020202020204" pitchFamily="34" charset="0"/>
                  <a:ea typeface="Noto Sans" panose="020B0502040504020204" pitchFamily="34"/>
                  <a:cs typeface="Arial" panose="020B0604020202020204" pitchFamily="34" charset="0"/>
                </a:defRPr>
              </a:lvl1pPr>
              <a:lvl2pPr marL="742950" indent="-285750">
                <a:lnSpc>
                  <a:spcPct val="150000"/>
                </a:lnSpc>
                <a:spcBef>
                  <a:spcPts val="500"/>
                </a:spcBef>
                <a:buClr>
                  <a:srgbClr val="00499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002548"/>
                  </a:solidFill>
                  <a:latin typeface="Arial" panose="020B0604020202020204" pitchFamily="34" charset="0"/>
                  <a:ea typeface="Noto Sans" panose="020B0502040504020204" pitchFamily="34"/>
                  <a:cs typeface="Arial" panose="020B0604020202020204" pitchFamily="34" charset="0"/>
                </a:defRPr>
              </a:lvl2pPr>
              <a:lvl3pPr marL="1143000" indent="-228600">
                <a:lnSpc>
                  <a:spcPct val="150000"/>
                </a:lnSpc>
                <a:spcBef>
                  <a:spcPts val="500"/>
                </a:spcBef>
                <a:buClr>
                  <a:srgbClr val="004990"/>
                </a:buClr>
                <a:buFont typeface="Wingdings" panose="05000000000000000000" pitchFamily="2" charset="2"/>
                <a:buChar char="§"/>
                <a:defRPr>
                  <a:solidFill>
                    <a:srgbClr val="002548"/>
                  </a:solidFill>
                  <a:latin typeface="Arial" panose="020B0604020202020204" pitchFamily="34" charset="0"/>
                  <a:ea typeface="Noto Sans" panose="020B0502040504020204" pitchFamily="34"/>
                  <a:cs typeface="Arial" panose="020B0604020202020204" pitchFamily="34" charset="0"/>
                </a:defRPr>
              </a:lvl3pPr>
              <a:lvl4pPr marL="1600200" indent="-228600">
                <a:lnSpc>
                  <a:spcPct val="150000"/>
                </a:lnSpc>
                <a:spcBef>
                  <a:spcPts val="500"/>
                </a:spcBef>
                <a:buClr>
                  <a:srgbClr val="004990"/>
                </a:buClr>
                <a:buFont typeface="Wingdings" panose="05000000000000000000" pitchFamily="2" charset="2"/>
                <a:buChar char="§"/>
                <a:defRPr sz="1600">
                  <a:solidFill>
                    <a:srgbClr val="002548"/>
                  </a:solidFill>
                  <a:latin typeface="Arial" panose="020B0604020202020204" pitchFamily="34" charset="0"/>
                  <a:ea typeface="Noto Sans" panose="020B0502040504020204" pitchFamily="34"/>
                  <a:cs typeface="Arial" panose="020B0604020202020204" pitchFamily="34" charset="0"/>
                </a:defRPr>
              </a:lvl4pPr>
              <a:lvl5pPr marL="2057400" indent="-228600">
                <a:lnSpc>
                  <a:spcPct val="150000"/>
                </a:lnSpc>
                <a:spcBef>
                  <a:spcPts val="500"/>
                </a:spcBef>
                <a:buClr>
                  <a:srgbClr val="AFD8ED"/>
                </a:buClr>
                <a:buFont typeface="Arial" panose="020B0604020202020204" pitchFamily="34" charset="0"/>
                <a:buChar char="•"/>
                <a:defRPr>
                  <a:solidFill>
                    <a:srgbClr val="383838"/>
                  </a:solidFill>
                  <a:latin typeface="Source Sans Pro"/>
                  <a:ea typeface="Source Sans Pro"/>
                  <a:cs typeface="Source Sans Pro"/>
                </a:defRPr>
              </a:lvl5pPr>
              <a:lvl6pPr marL="2514600" indent="-228600" eaLnBrk="0" fontAlgn="base" hangingPunct="0">
                <a:lnSpc>
                  <a:spcPct val="15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AFD8ED"/>
                </a:buClr>
                <a:buFont typeface="Arial" panose="020B0604020202020204" pitchFamily="34" charset="0"/>
                <a:buChar char="•"/>
                <a:defRPr>
                  <a:solidFill>
                    <a:srgbClr val="383838"/>
                  </a:solidFill>
                  <a:latin typeface="Source Sans Pro"/>
                  <a:ea typeface="Source Sans Pro"/>
                  <a:cs typeface="Source Sans Pro"/>
                </a:defRPr>
              </a:lvl6pPr>
              <a:lvl7pPr marL="2971800" indent="-228600" eaLnBrk="0" fontAlgn="base" hangingPunct="0">
                <a:lnSpc>
                  <a:spcPct val="15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AFD8ED"/>
                </a:buClr>
                <a:buFont typeface="Arial" panose="020B0604020202020204" pitchFamily="34" charset="0"/>
                <a:buChar char="•"/>
                <a:defRPr>
                  <a:solidFill>
                    <a:srgbClr val="383838"/>
                  </a:solidFill>
                  <a:latin typeface="Source Sans Pro"/>
                  <a:ea typeface="Source Sans Pro"/>
                  <a:cs typeface="Source Sans Pro"/>
                </a:defRPr>
              </a:lvl7pPr>
              <a:lvl8pPr marL="3429000" indent="-228600" eaLnBrk="0" fontAlgn="base" hangingPunct="0">
                <a:lnSpc>
                  <a:spcPct val="15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AFD8ED"/>
                </a:buClr>
                <a:buFont typeface="Arial" panose="020B0604020202020204" pitchFamily="34" charset="0"/>
                <a:buChar char="•"/>
                <a:defRPr>
                  <a:solidFill>
                    <a:srgbClr val="383838"/>
                  </a:solidFill>
                  <a:latin typeface="Source Sans Pro"/>
                  <a:ea typeface="Source Sans Pro"/>
                  <a:cs typeface="Source Sans Pro"/>
                </a:defRPr>
              </a:lvl8pPr>
              <a:lvl9pPr marL="3886200" indent="-228600" eaLnBrk="0" fontAlgn="base" hangingPunct="0">
                <a:lnSpc>
                  <a:spcPct val="15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AFD8ED"/>
                </a:buClr>
                <a:buFont typeface="Arial" panose="020B0604020202020204" pitchFamily="34" charset="0"/>
                <a:buChar char="•"/>
                <a:defRPr>
                  <a:solidFill>
                    <a:srgbClr val="383838"/>
                  </a:solidFill>
                  <a:latin typeface="Source Sans Pro"/>
                  <a:ea typeface="Source Sans Pro"/>
                  <a:cs typeface="Source Sans Pro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200" i="1" dirty="0">
                  <a:solidFill>
                    <a:srgbClr val="000000"/>
                  </a:solidFill>
                </a:rPr>
                <a:t>Supporting </a:t>
              </a:r>
              <a:br>
                <a:rPr lang="en-US" altLang="en-US" sz="1200" i="1" dirty="0">
                  <a:solidFill>
                    <a:srgbClr val="000000"/>
                  </a:solidFill>
                </a:rPr>
              </a:br>
              <a:r>
                <a:rPr lang="en-US" altLang="en-US" sz="1200" i="1" dirty="0">
                  <a:solidFill>
                    <a:srgbClr val="000000"/>
                  </a:solidFill>
                </a:rPr>
                <a:t>Agencies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772BA56-14B2-47C6-8541-8530D55618A9}"/>
                </a:ext>
              </a:extLst>
            </p:cNvPr>
            <p:cNvCxnSpPr>
              <a:stCxn id="21" idx="0"/>
              <a:endCxn id="19" idx="2"/>
            </p:cNvCxnSpPr>
            <p:nvPr/>
          </p:nvCxnSpPr>
          <p:spPr bwMode="auto">
            <a:xfrm flipV="1">
              <a:off x="7771122" y="1728601"/>
              <a:ext cx="6352" cy="555654"/>
            </a:xfrm>
            <a:prstGeom prst="line">
              <a:avLst/>
            </a:prstGeom>
            <a:ln w="25400">
              <a:solidFill>
                <a:srgbClr val="00B050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Elbow Connector 28">
            <a:extLst>
              <a:ext uri="{FF2B5EF4-FFF2-40B4-BE49-F238E27FC236}">
                <a16:creationId xmlns:a16="http://schemas.microsoft.com/office/drawing/2014/main" id="{56FCAC10-DE1C-4CBF-AF5B-D15314E7D3CE}"/>
              </a:ext>
            </a:extLst>
          </p:cNvPr>
          <p:cNvCxnSpPr>
            <a:stCxn id="50189" idx="2"/>
            <a:endCxn id="50184" idx="0"/>
          </p:cNvCxnSpPr>
          <p:nvPr/>
        </p:nvCxnSpPr>
        <p:spPr bwMode="auto">
          <a:xfrm rot="16200000" flipH="1">
            <a:off x="4667250" y="2017713"/>
            <a:ext cx="1198563" cy="1449387"/>
          </a:xfrm>
          <a:prstGeom prst="bentConnector3">
            <a:avLst>
              <a:gd name="adj1" fmla="val 24582"/>
            </a:avLst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16">
            <a:extLst>
              <a:ext uri="{FF2B5EF4-FFF2-40B4-BE49-F238E27FC236}">
                <a16:creationId xmlns:a16="http://schemas.microsoft.com/office/drawing/2014/main" id="{850FF7F9-FAEA-413B-A7EA-8C3CE20A71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613" y="4143375"/>
            <a:ext cx="1506537" cy="447675"/>
          </a:xfrm>
          <a:prstGeom prst="rect">
            <a:avLst/>
          </a:prstGeom>
          <a:pattFill prst="ltUpDiag">
            <a:fgClr>
              <a:schemeClr val="tx1">
                <a:lumMod val="50000"/>
                <a:lumOff val="50000"/>
              </a:schemeClr>
            </a:fgClr>
            <a:bgClr>
              <a:schemeClr val="bg1">
                <a:lumMod val="85000"/>
              </a:schemeClr>
            </a:bgClr>
          </a:patt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charset="0"/>
              </a:rPr>
              <a:t>E-3F Sqdn (4)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charset="0"/>
              </a:rPr>
              <a:t>Avord, FRA</a:t>
            </a:r>
          </a:p>
        </p:txBody>
      </p:sp>
      <p:sp>
        <p:nvSpPr>
          <p:cNvPr id="50188" name="Rectangle 17">
            <a:extLst>
              <a:ext uri="{FF2B5EF4-FFF2-40B4-BE49-F238E27FC236}">
                <a16:creationId xmlns:a16="http://schemas.microsoft.com/office/drawing/2014/main" id="{0A2EA1E0-EEAA-4DFF-A362-9AECC93736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5600" y="5278438"/>
            <a:ext cx="911225" cy="554037"/>
          </a:xfrm>
          <a:prstGeom prst="rect">
            <a:avLst/>
          </a:prstGeom>
          <a:solidFill>
            <a:srgbClr val="B4DCF6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>
            <a:lvl1pPr>
              <a:lnSpc>
                <a:spcPct val="150000"/>
              </a:lnSpc>
              <a:spcBef>
                <a:spcPts val="10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4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1pPr>
            <a:lvl2pPr marL="742950" indent="-28575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0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16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</a:rPr>
              <a:t>(FOB)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</a:rPr>
              <a:t>Konya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</a:rPr>
              <a:t>TUR</a:t>
            </a:r>
          </a:p>
        </p:txBody>
      </p:sp>
      <p:sp>
        <p:nvSpPr>
          <p:cNvPr id="50189" name="Rectangle 4">
            <a:extLst>
              <a:ext uri="{FF2B5EF4-FFF2-40B4-BE49-F238E27FC236}">
                <a16:creationId xmlns:a16="http://schemas.microsoft.com/office/drawing/2014/main" id="{DA136E2D-E723-4C05-AC06-BEF79F9909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5213" y="1557338"/>
            <a:ext cx="1873250" cy="585787"/>
          </a:xfrm>
          <a:prstGeom prst="rect">
            <a:avLst/>
          </a:prstGeom>
          <a:solidFill>
            <a:srgbClr val="00559E"/>
          </a:solidFill>
          <a:ln w="19050">
            <a:solidFill>
              <a:schemeClr val="tx2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>
            <a:lvl1pPr>
              <a:lnSpc>
                <a:spcPct val="150000"/>
              </a:lnSpc>
              <a:spcBef>
                <a:spcPts val="10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4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1pPr>
            <a:lvl2pPr marL="742950" indent="-28575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0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16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800" b="1" dirty="0">
                <a:solidFill>
                  <a:srgbClr val="000000"/>
                </a:solidFill>
              </a:rPr>
              <a:t>SACEUR</a:t>
            </a:r>
            <a:endParaRPr lang="en-US" altLang="en-US" sz="1800" dirty="0">
              <a:solidFill>
                <a:srgbClr val="000000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SHAPE, BEL</a:t>
            </a:r>
          </a:p>
        </p:txBody>
      </p:sp>
      <p:sp>
        <p:nvSpPr>
          <p:cNvPr id="50190" name="Rectangle 15">
            <a:extLst>
              <a:ext uri="{FF2B5EF4-FFF2-40B4-BE49-F238E27FC236}">
                <a16:creationId xmlns:a16="http://schemas.microsoft.com/office/drawing/2014/main" id="{70462B61-5DA7-4611-9F72-0496D81A97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3825" y="4494213"/>
            <a:ext cx="1576388" cy="631825"/>
          </a:xfrm>
          <a:prstGeom prst="rect">
            <a:avLst/>
          </a:prstGeom>
          <a:solidFill>
            <a:srgbClr val="B4DCF6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>
            <a:lvl1pPr>
              <a:lnSpc>
                <a:spcPct val="150000"/>
              </a:lnSpc>
              <a:spcBef>
                <a:spcPts val="10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4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1pPr>
            <a:lvl2pPr marL="742950" indent="-28575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0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16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</a:rPr>
              <a:t>E-3A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</a:rPr>
              <a:t>Component</a:t>
            </a:r>
            <a:r>
              <a:rPr lang="en-US" altLang="en-US" sz="1200" dirty="0">
                <a:solidFill>
                  <a:srgbClr val="000000"/>
                </a:solidFill>
              </a:rPr>
              <a:t> </a:t>
            </a:r>
            <a:r>
              <a:rPr lang="en-US" altLang="en-US" sz="1200" b="1" dirty="0">
                <a:solidFill>
                  <a:srgbClr val="000000"/>
                </a:solidFill>
              </a:rPr>
              <a:t>(14)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</a:rPr>
              <a:t>Geilenkirchen, DEU</a:t>
            </a:r>
          </a:p>
        </p:txBody>
      </p:sp>
      <p:sp>
        <p:nvSpPr>
          <p:cNvPr id="50191" name="TextBox 62">
            <a:extLst>
              <a:ext uri="{FF2B5EF4-FFF2-40B4-BE49-F238E27FC236}">
                <a16:creationId xmlns:a16="http://schemas.microsoft.com/office/drawing/2014/main" id="{4D552A96-37FB-43EE-8B84-22AB7AA5E9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2788" y="2873375"/>
            <a:ext cx="200977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50000"/>
              </a:lnSpc>
              <a:spcBef>
                <a:spcPts val="10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4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1pPr>
            <a:lvl2pPr marL="742950" indent="-28575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0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16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900" b="1" i="1" dirty="0">
                <a:solidFill>
                  <a:srgbClr val="000000"/>
                </a:solidFill>
              </a:rPr>
              <a:t>(Force Provider to SACEUR)</a:t>
            </a:r>
            <a:endParaRPr lang="en-GB" altLang="en-US" sz="900" b="1" i="1" dirty="0">
              <a:solidFill>
                <a:srgbClr val="000000"/>
              </a:solidFill>
            </a:endParaRPr>
          </a:p>
        </p:txBody>
      </p:sp>
      <p:pic>
        <p:nvPicPr>
          <p:cNvPr id="50192" name="Picture 67" descr="Graphics 1:A R C H I V E:SWCG Archive 1 (A-Z):FLAGS:ALL NATO / COMPONENT FLAGS:Single flags for LAN/PC:E-3A 16 member flags PNG:Small for PPT Mngt:FLAGS COMP LEAD SMALL:Etats-Unis_United States S.png">
            <a:extLst>
              <a:ext uri="{FF2B5EF4-FFF2-40B4-BE49-F238E27FC236}">
                <a16:creationId xmlns:a16="http://schemas.microsoft.com/office/drawing/2014/main" id="{0FA7B368-F01C-408D-A3A9-D873841F1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75" y="3430588"/>
            <a:ext cx="238125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0193" name="Group 6">
            <a:extLst>
              <a:ext uri="{FF2B5EF4-FFF2-40B4-BE49-F238E27FC236}">
                <a16:creationId xmlns:a16="http://schemas.microsoft.com/office/drawing/2014/main" id="{B225C55D-F5B2-49B6-8230-6C8005CCD6CB}"/>
              </a:ext>
            </a:extLst>
          </p:cNvPr>
          <p:cNvGrpSpPr>
            <a:grpSpLocks/>
          </p:cNvGrpSpPr>
          <p:nvPr/>
        </p:nvGrpSpPr>
        <p:grpSpPr bwMode="auto">
          <a:xfrm>
            <a:off x="2247900" y="4308475"/>
            <a:ext cx="1814513" cy="631825"/>
            <a:chOff x="227059" y="4533666"/>
            <a:chExt cx="1813756" cy="631491"/>
          </a:xfrm>
        </p:grpSpPr>
        <p:sp>
          <p:nvSpPr>
            <p:cNvPr id="50241" name="Rectangle 16">
              <a:extLst>
                <a:ext uri="{FF2B5EF4-FFF2-40B4-BE49-F238E27FC236}">
                  <a16:creationId xmlns:a16="http://schemas.microsoft.com/office/drawing/2014/main" id="{72D8533C-C79F-42B9-AF1A-B681E62C12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059" y="4533666"/>
              <a:ext cx="1813756" cy="631491"/>
            </a:xfrm>
            <a:prstGeom prst="rect">
              <a:avLst/>
            </a:prstGeom>
            <a:solidFill>
              <a:srgbClr val="B4DCF6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>
              <a:lvl1pPr>
                <a:lnSpc>
                  <a:spcPct val="150000"/>
                </a:lnSpc>
                <a:spcBef>
                  <a:spcPts val="1000"/>
                </a:spcBef>
                <a:buClr>
                  <a:srgbClr val="004990"/>
                </a:buClr>
                <a:buFont typeface="Wingdings" panose="05000000000000000000" pitchFamily="2" charset="2"/>
                <a:buChar char="§"/>
                <a:defRPr sz="2400">
                  <a:solidFill>
                    <a:srgbClr val="002548"/>
                  </a:solidFill>
                  <a:latin typeface="Arial" panose="020B0604020202020204" pitchFamily="34" charset="0"/>
                  <a:ea typeface="Noto Sans" panose="020B0502040504020204" pitchFamily="34"/>
                  <a:cs typeface="Arial" panose="020B0604020202020204" pitchFamily="34" charset="0"/>
                </a:defRPr>
              </a:lvl1pPr>
              <a:lvl2pPr marL="742950" indent="-285750">
                <a:lnSpc>
                  <a:spcPct val="150000"/>
                </a:lnSpc>
                <a:spcBef>
                  <a:spcPts val="500"/>
                </a:spcBef>
                <a:buClr>
                  <a:srgbClr val="00499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002548"/>
                  </a:solidFill>
                  <a:latin typeface="Arial" panose="020B0604020202020204" pitchFamily="34" charset="0"/>
                  <a:ea typeface="Noto Sans" panose="020B0502040504020204" pitchFamily="34"/>
                  <a:cs typeface="Arial" panose="020B0604020202020204" pitchFamily="34" charset="0"/>
                </a:defRPr>
              </a:lvl2pPr>
              <a:lvl3pPr marL="1143000" indent="-228600">
                <a:lnSpc>
                  <a:spcPct val="150000"/>
                </a:lnSpc>
                <a:spcBef>
                  <a:spcPts val="500"/>
                </a:spcBef>
                <a:buClr>
                  <a:srgbClr val="004990"/>
                </a:buClr>
                <a:buFont typeface="Wingdings" panose="05000000000000000000" pitchFamily="2" charset="2"/>
                <a:buChar char="§"/>
                <a:defRPr>
                  <a:solidFill>
                    <a:srgbClr val="002548"/>
                  </a:solidFill>
                  <a:latin typeface="Arial" panose="020B0604020202020204" pitchFamily="34" charset="0"/>
                  <a:ea typeface="Noto Sans" panose="020B0502040504020204" pitchFamily="34"/>
                  <a:cs typeface="Arial" panose="020B0604020202020204" pitchFamily="34" charset="0"/>
                </a:defRPr>
              </a:lvl3pPr>
              <a:lvl4pPr marL="1600200" indent="-228600">
                <a:lnSpc>
                  <a:spcPct val="150000"/>
                </a:lnSpc>
                <a:spcBef>
                  <a:spcPts val="500"/>
                </a:spcBef>
                <a:buClr>
                  <a:srgbClr val="004990"/>
                </a:buClr>
                <a:buFont typeface="Wingdings" panose="05000000000000000000" pitchFamily="2" charset="2"/>
                <a:buChar char="§"/>
                <a:defRPr sz="1600">
                  <a:solidFill>
                    <a:srgbClr val="002548"/>
                  </a:solidFill>
                  <a:latin typeface="Arial" panose="020B0604020202020204" pitchFamily="34" charset="0"/>
                  <a:ea typeface="Noto Sans" panose="020B0502040504020204" pitchFamily="34"/>
                  <a:cs typeface="Arial" panose="020B0604020202020204" pitchFamily="34" charset="0"/>
                </a:defRPr>
              </a:lvl4pPr>
              <a:lvl5pPr marL="2057400" indent="-228600">
                <a:lnSpc>
                  <a:spcPct val="150000"/>
                </a:lnSpc>
                <a:spcBef>
                  <a:spcPts val="500"/>
                </a:spcBef>
                <a:buClr>
                  <a:srgbClr val="AFD8ED"/>
                </a:buClr>
                <a:buFont typeface="Arial" panose="020B0604020202020204" pitchFamily="34" charset="0"/>
                <a:buChar char="•"/>
                <a:defRPr>
                  <a:solidFill>
                    <a:srgbClr val="383838"/>
                  </a:solidFill>
                  <a:latin typeface="Source Sans Pro"/>
                  <a:ea typeface="Source Sans Pro"/>
                  <a:cs typeface="Source Sans Pro"/>
                </a:defRPr>
              </a:lvl5pPr>
              <a:lvl6pPr marL="2514600" indent="-228600" eaLnBrk="0" fontAlgn="base" hangingPunct="0">
                <a:lnSpc>
                  <a:spcPct val="15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AFD8ED"/>
                </a:buClr>
                <a:buFont typeface="Arial" panose="020B0604020202020204" pitchFamily="34" charset="0"/>
                <a:buChar char="•"/>
                <a:defRPr>
                  <a:solidFill>
                    <a:srgbClr val="383838"/>
                  </a:solidFill>
                  <a:latin typeface="Source Sans Pro"/>
                  <a:ea typeface="Source Sans Pro"/>
                  <a:cs typeface="Source Sans Pro"/>
                </a:defRPr>
              </a:lvl6pPr>
              <a:lvl7pPr marL="2971800" indent="-228600" eaLnBrk="0" fontAlgn="base" hangingPunct="0">
                <a:lnSpc>
                  <a:spcPct val="15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AFD8ED"/>
                </a:buClr>
                <a:buFont typeface="Arial" panose="020B0604020202020204" pitchFamily="34" charset="0"/>
                <a:buChar char="•"/>
                <a:defRPr>
                  <a:solidFill>
                    <a:srgbClr val="383838"/>
                  </a:solidFill>
                  <a:latin typeface="Source Sans Pro"/>
                  <a:ea typeface="Source Sans Pro"/>
                  <a:cs typeface="Source Sans Pro"/>
                </a:defRPr>
              </a:lvl7pPr>
              <a:lvl8pPr marL="3429000" indent="-228600" eaLnBrk="0" fontAlgn="base" hangingPunct="0">
                <a:lnSpc>
                  <a:spcPct val="15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AFD8ED"/>
                </a:buClr>
                <a:buFont typeface="Arial" panose="020B0604020202020204" pitchFamily="34" charset="0"/>
                <a:buChar char="•"/>
                <a:defRPr>
                  <a:solidFill>
                    <a:srgbClr val="383838"/>
                  </a:solidFill>
                  <a:latin typeface="Source Sans Pro"/>
                  <a:ea typeface="Source Sans Pro"/>
                  <a:cs typeface="Source Sans Pro"/>
                </a:defRPr>
              </a:lvl8pPr>
              <a:lvl9pPr marL="3886200" indent="-228600" eaLnBrk="0" fontAlgn="base" hangingPunct="0">
                <a:lnSpc>
                  <a:spcPct val="15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AFD8ED"/>
                </a:buClr>
                <a:buFont typeface="Arial" panose="020B0604020202020204" pitchFamily="34" charset="0"/>
                <a:buChar char="•"/>
                <a:defRPr>
                  <a:solidFill>
                    <a:srgbClr val="383838"/>
                  </a:solidFill>
                  <a:latin typeface="Source Sans Pro"/>
                  <a:ea typeface="Source Sans Pro"/>
                  <a:cs typeface="Source Sans Pro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200" b="1" dirty="0">
                  <a:solidFill>
                    <a:srgbClr val="000000"/>
                  </a:solidFill>
                </a:rPr>
                <a:t>E-7 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200" b="1" dirty="0">
                  <a:solidFill>
                    <a:srgbClr val="000000"/>
                  </a:solidFill>
                </a:rPr>
                <a:t>Starting service 2025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100" dirty="0">
                  <a:solidFill>
                    <a:srgbClr val="000000"/>
                  </a:solidFill>
                </a:rPr>
                <a:t>Lossiemouth, GBR</a:t>
              </a:r>
            </a:p>
          </p:txBody>
        </p:sp>
        <p:pic>
          <p:nvPicPr>
            <p:cNvPr id="50242" name="Picture 70">
              <a:extLst>
                <a:ext uri="{FF2B5EF4-FFF2-40B4-BE49-F238E27FC236}">
                  <a16:creationId xmlns:a16="http://schemas.microsoft.com/office/drawing/2014/main" id="{E4A8D8AB-7653-498C-B4D0-423643FCB5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054" y="4540558"/>
              <a:ext cx="241599" cy="1539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0194" name="Picture 76" descr="Graphics 1:A R C H I V E:SWCG Archive 1 (A-Z):FLAGS:ALL NATO / COMPONENT FLAGS:Single flags for LAN/PC:E-3A 16 member flags PNG:Small for PPT Mngt:FLAGS COMP LEAD SMALL:Allemagne_Germany S.png">
            <a:extLst>
              <a:ext uri="{FF2B5EF4-FFF2-40B4-BE49-F238E27FC236}">
                <a16:creationId xmlns:a16="http://schemas.microsoft.com/office/drawing/2014/main" id="{C6A45BEC-F2A0-449A-ACA7-2BE7E4B94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638" y="4527550"/>
            <a:ext cx="250825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ctangle 16">
            <a:extLst>
              <a:ext uri="{FF2B5EF4-FFF2-40B4-BE49-F238E27FC236}">
                <a16:creationId xmlns:a16="http://schemas.microsoft.com/office/drawing/2014/main" id="{0315B9F4-38A6-4E03-8EE3-4C363C6BDC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613" y="4591050"/>
            <a:ext cx="1506537" cy="447675"/>
          </a:xfrm>
          <a:prstGeom prst="rect">
            <a:avLst/>
          </a:prstGeom>
          <a:pattFill prst="ltUpDiag">
            <a:fgClr>
              <a:schemeClr val="tx1">
                <a:lumMod val="50000"/>
                <a:lumOff val="50000"/>
              </a:schemeClr>
            </a:fgClr>
            <a:bgClr>
              <a:schemeClr val="bg1">
                <a:lumMod val="85000"/>
              </a:schemeClr>
            </a:bgClr>
          </a:patt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charset="0"/>
              </a:rPr>
              <a:t>E-7T Sqdn (4)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charset="0"/>
              </a:rPr>
              <a:t>Konya, TUR </a:t>
            </a:r>
          </a:p>
        </p:txBody>
      </p:sp>
      <p:sp>
        <p:nvSpPr>
          <p:cNvPr id="41" name="Rectangle 9">
            <a:extLst>
              <a:ext uri="{FF2B5EF4-FFF2-40B4-BE49-F238E27FC236}">
                <a16:creationId xmlns:a16="http://schemas.microsoft.com/office/drawing/2014/main" id="{04AADAD2-EE6A-4F65-A9DF-1C6B5479C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9050" y="1069975"/>
            <a:ext cx="1430338" cy="369888"/>
          </a:xfrm>
          <a:prstGeom prst="rect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fr-FR" alt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charset="0"/>
              </a:rPr>
              <a:t>NAC</a:t>
            </a:r>
            <a:endParaRPr lang="en-US" altLang="en-US" sz="1800" i="1" dirty="0">
              <a:solidFill>
                <a:srgbClr val="000000"/>
              </a:solidFill>
              <a:latin typeface="Arial" panose="020B0604020202020204" pitchFamily="34" charset="0"/>
              <a:ea typeface="Verdana" panose="020B0604030504040204" pitchFamily="34" charset="0"/>
              <a:cs typeface="Arial" charset="0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C0364BC-F94A-4E2C-B476-D90DC4365104}"/>
              </a:ext>
            </a:extLst>
          </p:cNvPr>
          <p:cNvCxnSpPr>
            <a:stCxn id="41" idx="2"/>
            <a:endCxn id="50189" idx="0"/>
          </p:cNvCxnSpPr>
          <p:nvPr/>
        </p:nvCxnSpPr>
        <p:spPr bwMode="auto">
          <a:xfrm flipH="1">
            <a:off x="4541838" y="1439863"/>
            <a:ext cx="1587" cy="11747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198" name="Rectangle 17">
            <a:extLst>
              <a:ext uri="{FF2B5EF4-FFF2-40B4-BE49-F238E27FC236}">
                <a16:creationId xmlns:a16="http://schemas.microsoft.com/office/drawing/2014/main" id="{C72B9C1B-7B95-4432-9E36-6A411BB362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7150" y="5278438"/>
            <a:ext cx="911225" cy="554037"/>
          </a:xfrm>
          <a:prstGeom prst="rect">
            <a:avLst/>
          </a:prstGeom>
          <a:solidFill>
            <a:srgbClr val="B4DCF6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>
            <a:lvl1pPr>
              <a:lnSpc>
                <a:spcPct val="150000"/>
              </a:lnSpc>
              <a:spcBef>
                <a:spcPts val="10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4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1pPr>
            <a:lvl2pPr marL="742950" indent="-28575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0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16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</a:rPr>
              <a:t>(FOB)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</a:rPr>
              <a:t>Trapani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</a:rPr>
              <a:t>ITA</a:t>
            </a:r>
          </a:p>
        </p:txBody>
      </p:sp>
      <p:sp>
        <p:nvSpPr>
          <p:cNvPr id="50199" name="Rectangle 17">
            <a:extLst>
              <a:ext uri="{FF2B5EF4-FFF2-40B4-BE49-F238E27FC236}">
                <a16:creationId xmlns:a16="http://schemas.microsoft.com/office/drawing/2014/main" id="{0539712A-F4BE-447C-8E85-D8C8C5BE22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8700" y="5278438"/>
            <a:ext cx="911225" cy="554037"/>
          </a:xfrm>
          <a:prstGeom prst="rect">
            <a:avLst/>
          </a:prstGeom>
          <a:solidFill>
            <a:srgbClr val="B4DCF6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>
            <a:lvl1pPr>
              <a:lnSpc>
                <a:spcPct val="150000"/>
              </a:lnSpc>
              <a:spcBef>
                <a:spcPts val="10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4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1pPr>
            <a:lvl2pPr marL="742950" indent="-28575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0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16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</a:rPr>
              <a:t>(FOB)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</a:rPr>
              <a:t>Aktion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</a:rPr>
              <a:t>GRC</a:t>
            </a:r>
          </a:p>
        </p:txBody>
      </p:sp>
      <p:sp>
        <p:nvSpPr>
          <p:cNvPr id="50200" name="Rectangle 17">
            <a:extLst>
              <a:ext uri="{FF2B5EF4-FFF2-40B4-BE49-F238E27FC236}">
                <a16:creationId xmlns:a16="http://schemas.microsoft.com/office/drawing/2014/main" id="{913FF79C-432D-4D5D-8CE8-D466A6E6C2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0250" y="5278438"/>
            <a:ext cx="912813" cy="554037"/>
          </a:xfrm>
          <a:prstGeom prst="rect">
            <a:avLst/>
          </a:prstGeom>
          <a:solidFill>
            <a:srgbClr val="B4DCF6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>
            <a:lvl1pPr>
              <a:lnSpc>
                <a:spcPct val="150000"/>
              </a:lnSpc>
              <a:spcBef>
                <a:spcPts val="10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4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1pPr>
            <a:lvl2pPr marL="742950" indent="-28575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0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16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</a:rPr>
              <a:t>(FOL)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</a:rPr>
              <a:t>Oerland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</a:rPr>
              <a:t>NOR</a:t>
            </a:r>
          </a:p>
        </p:txBody>
      </p:sp>
      <p:cxnSp>
        <p:nvCxnSpPr>
          <p:cNvPr id="46" name="Elbow Connector 45">
            <a:extLst>
              <a:ext uri="{FF2B5EF4-FFF2-40B4-BE49-F238E27FC236}">
                <a16:creationId xmlns:a16="http://schemas.microsoft.com/office/drawing/2014/main" id="{8BD4902F-510F-4F1F-B2A1-4238438C7FD3}"/>
              </a:ext>
            </a:extLst>
          </p:cNvPr>
          <p:cNvCxnSpPr>
            <a:stCxn id="50184" idx="2"/>
            <a:endCxn id="50190" idx="0"/>
          </p:cNvCxnSpPr>
          <p:nvPr/>
        </p:nvCxnSpPr>
        <p:spPr bwMode="auto">
          <a:xfrm rot="16200000" flipH="1">
            <a:off x="5645943" y="4148932"/>
            <a:ext cx="690563" cy="0"/>
          </a:xfrm>
          <a:prstGeom prst="bentConnector3">
            <a:avLst>
              <a:gd name="adj1" fmla="val 50000"/>
            </a:avLst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>
            <a:extLst>
              <a:ext uri="{FF2B5EF4-FFF2-40B4-BE49-F238E27FC236}">
                <a16:creationId xmlns:a16="http://schemas.microsoft.com/office/drawing/2014/main" id="{B30A44E4-BE70-43CF-A30D-C5AC6028E86A}"/>
              </a:ext>
            </a:extLst>
          </p:cNvPr>
          <p:cNvCxnSpPr>
            <a:endCxn id="50241" idx="0"/>
          </p:cNvCxnSpPr>
          <p:nvPr/>
        </p:nvCxnSpPr>
        <p:spPr bwMode="auto">
          <a:xfrm rot="10800000" flipV="1">
            <a:off x="3155950" y="3910013"/>
            <a:ext cx="2843213" cy="398462"/>
          </a:xfrm>
          <a:prstGeom prst="bentConnector2">
            <a:avLst/>
          </a:prstGeom>
          <a:ln w="317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7">
            <a:extLst>
              <a:ext uri="{FF2B5EF4-FFF2-40B4-BE49-F238E27FC236}">
                <a16:creationId xmlns:a16="http://schemas.microsoft.com/office/drawing/2014/main" id="{817E0C6F-25C4-40B1-A4BF-D8ED3EEF28A8}"/>
              </a:ext>
            </a:extLst>
          </p:cNvPr>
          <p:cNvCxnSpPr>
            <a:stCxn id="50190" idx="2"/>
            <a:endCxn id="50188" idx="0"/>
          </p:cNvCxnSpPr>
          <p:nvPr/>
        </p:nvCxnSpPr>
        <p:spPr bwMode="auto">
          <a:xfrm rot="5400000">
            <a:off x="5230019" y="4517232"/>
            <a:ext cx="152400" cy="1370012"/>
          </a:xfrm>
          <a:prstGeom prst="bentConnector3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>
            <a:extLst>
              <a:ext uri="{FF2B5EF4-FFF2-40B4-BE49-F238E27FC236}">
                <a16:creationId xmlns:a16="http://schemas.microsoft.com/office/drawing/2014/main" id="{04A7BCDA-A5B3-4B39-BD3A-819D2B57ACC2}"/>
              </a:ext>
            </a:extLst>
          </p:cNvPr>
          <p:cNvCxnSpPr>
            <a:stCxn id="50190" idx="2"/>
            <a:endCxn id="50199" idx="0"/>
          </p:cNvCxnSpPr>
          <p:nvPr/>
        </p:nvCxnSpPr>
        <p:spPr bwMode="auto">
          <a:xfrm rot="16200000" flipH="1">
            <a:off x="6201569" y="4915694"/>
            <a:ext cx="152400" cy="573088"/>
          </a:xfrm>
          <a:prstGeom prst="bentConnector3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lbow Connector 49">
            <a:extLst>
              <a:ext uri="{FF2B5EF4-FFF2-40B4-BE49-F238E27FC236}">
                <a16:creationId xmlns:a16="http://schemas.microsoft.com/office/drawing/2014/main" id="{FF944F5D-F573-4F3B-B31F-4D4DFF1D6E38}"/>
              </a:ext>
            </a:extLst>
          </p:cNvPr>
          <p:cNvCxnSpPr>
            <a:stCxn id="50190" idx="2"/>
            <a:endCxn id="50200" idx="0"/>
          </p:cNvCxnSpPr>
          <p:nvPr/>
        </p:nvCxnSpPr>
        <p:spPr bwMode="auto">
          <a:xfrm rot="16200000" flipH="1">
            <a:off x="6687344" y="4429919"/>
            <a:ext cx="152400" cy="1544638"/>
          </a:xfrm>
          <a:prstGeom prst="bentConnector3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50">
            <a:extLst>
              <a:ext uri="{FF2B5EF4-FFF2-40B4-BE49-F238E27FC236}">
                <a16:creationId xmlns:a16="http://schemas.microsoft.com/office/drawing/2014/main" id="{2D76CA59-21B9-440E-8F5F-43D7E9200742}"/>
              </a:ext>
            </a:extLst>
          </p:cNvPr>
          <p:cNvCxnSpPr>
            <a:stCxn id="50190" idx="2"/>
            <a:endCxn id="50198" idx="0"/>
          </p:cNvCxnSpPr>
          <p:nvPr/>
        </p:nvCxnSpPr>
        <p:spPr bwMode="auto">
          <a:xfrm rot="5400000">
            <a:off x="5715794" y="5003007"/>
            <a:ext cx="152400" cy="398462"/>
          </a:xfrm>
          <a:prstGeom prst="bentConnector3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645F6CC-0D63-4523-90EF-159A065FC86F}"/>
              </a:ext>
            </a:extLst>
          </p:cNvPr>
          <p:cNvCxnSpPr/>
          <p:nvPr/>
        </p:nvCxnSpPr>
        <p:spPr bwMode="auto">
          <a:xfrm>
            <a:off x="2971800" y="3011488"/>
            <a:ext cx="0" cy="1387475"/>
          </a:xfrm>
          <a:prstGeom prst="line">
            <a:avLst/>
          </a:prstGeom>
          <a:ln w="317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CD79A83C-1AF9-4675-BE43-E705CB98197B}"/>
              </a:ext>
            </a:extLst>
          </p:cNvPr>
          <p:cNvCxnSpPr/>
          <p:nvPr/>
        </p:nvCxnSpPr>
        <p:spPr bwMode="auto">
          <a:xfrm rot="5400000">
            <a:off x="3654426" y="1747837"/>
            <a:ext cx="406400" cy="1368425"/>
          </a:xfrm>
          <a:prstGeom prst="bentConnector3">
            <a:avLst>
              <a:gd name="adj1" fmla="val 50000"/>
            </a:avLst>
          </a:prstGeom>
          <a:ln w="317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209" name="Picture 71" descr="Graphics 1:A R C H I V E:SWCG Archive 1 (A-Z):FLAGS:ALL NATO / COMPONENT FLAGS:Single flags for LAN/PC:E-3A 16 member flags PNG:Small for PPT Mngt:FLAGS COMP LEAD SMALL:Italie_Italy S.png">
            <a:extLst>
              <a:ext uri="{FF2B5EF4-FFF2-40B4-BE49-F238E27FC236}">
                <a16:creationId xmlns:a16="http://schemas.microsoft.com/office/drawing/2014/main" id="{A24CE4CD-6D21-42F3-BE50-728DCEA4F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788" y="5287963"/>
            <a:ext cx="242887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21" descr="Graphics 1:A R C H I V E:SWCG Archive 1 (A-Z):FLAGS:ALL NATO / COMPONENT FLAGS:Single flags for LAN/PC:E-3A 16 member flags PNG:Turquie_Turkey.png">
            <a:extLst>
              <a:ext uri="{FF2B5EF4-FFF2-40B4-BE49-F238E27FC236}">
                <a16:creationId xmlns:a16="http://schemas.microsoft.com/office/drawing/2014/main" id="{83A24B8D-0306-4B23-9CA7-18C480DA1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4159969" y="5282969"/>
            <a:ext cx="250594" cy="162937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</p:pic>
      <p:pic>
        <p:nvPicPr>
          <p:cNvPr id="56" name="Picture 21" descr="Graphics 1:A R C H I V E:SWCG Archive 1 (A-Z):FLAGS:ALL NATO / COMPONENT FLAGS:Single flags for LAN/PC:E-3A 16 member flags PNG:Turquie_Turkey.png">
            <a:extLst>
              <a:ext uri="{FF2B5EF4-FFF2-40B4-BE49-F238E27FC236}">
                <a16:creationId xmlns:a16="http://schemas.microsoft.com/office/drawing/2014/main" id="{27210B16-55BA-4B23-B429-C7B40176B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456199" y="4581120"/>
            <a:ext cx="250594" cy="162937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</p:pic>
      <p:pic>
        <p:nvPicPr>
          <p:cNvPr id="57" name="Picture 12" descr="Graphics 1:A R C H I V E:SWCG Archive 1 (A-Z):FLAGS:ALL NATO / COMPONENT FLAGS:Single flags for LAN/PC:E-3A 16 member flags PNG:Grèce_Greece.png">
            <a:extLst>
              <a:ext uri="{FF2B5EF4-FFF2-40B4-BE49-F238E27FC236}">
                <a16:creationId xmlns:a16="http://schemas.microsoft.com/office/drawing/2014/main" id="{570D64BB-DB4D-4324-B988-88A0D2BE9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6062291" y="5282345"/>
            <a:ext cx="253475" cy="165864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</p:pic>
      <p:pic>
        <p:nvPicPr>
          <p:cNvPr id="58" name="Picture 16" descr="Graphics 1:A R C H I V E:SWCG Archive 1 (A-Z):FLAGS:ALL NATO / COMPONENT FLAGS:Single flags for LAN/PC:E-3A 16 member flags PNG:Norvège_Norway.png">
            <a:extLst>
              <a:ext uri="{FF2B5EF4-FFF2-40B4-BE49-F238E27FC236}">
                <a16:creationId xmlns:a16="http://schemas.microsoft.com/office/drawing/2014/main" id="{FF1FB524-ADA9-4365-8A84-CE9033D11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7077847" y="5278847"/>
            <a:ext cx="240416" cy="154015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</p:pic>
      <p:pic>
        <p:nvPicPr>
          <p:cNvPr id="50214" name="Picture 35">
            <a:extLst>
              <a:ext uri="{FF2B5EF4-FFF2-40B4-BE49-F238E27FC236}">
                <a16:creationId xmlns:a16="http://schemas.microsoft.com/office/drawing/2014/main" id="{47E1B71F-3383-466C-9A5A-EB53799A6F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4149725"/>
            <a:ext cx="242887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215" name="Picture 77" descr="Graphics 1:A R C H I V E:SWCG Archive 1 (A-Z):FLAGS:ALL NATO / COMPONENT FLAGS:Single flags for LAN/PC:E-3A 16 member flags PNG:Small for PPT Mngt:FLAGS COMP LEAD SMALL:Etats-Unis_United States S.png">
            <a:extLst>
              <a:ext uri="{FF2B5EF4-FFF2-40B4-BE49-F238E27FC236}">
                <a16:creationId xmlns:a16="http://schemas.microsoft.com/office/drawing/2014/main" id="{3A13547C-9FC0-4279-91F3-1B7F7871F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988" y="4451350"/>
            <a:ext cx="241300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216" name="Picture 66" descr="Graphics 1:A R C H I V E:SWCG Archive 1 (A-Z):FLAGS:ALL NATO / COMPONENT FLAGS:Single flags for LAN/PC:E-3A 16 member flags PNG:Small for PPT Mngt:FLAGS COMP LEAD SMALL:Allemagne_Germany S.png">
            <a:extLst>
              <a:ext uri="{FF2B5EF4-FFF2-40B4-BE49-F238E27FC236}">
                <a16:creationId xmlns:a16="http://schemas.microsoft.com/office/drawing/2014/main" id="{1F57A0A9-A1A9-44FF-A267-6A4D2DE4D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700" y="3355975"/>
            <a:ext cx="241300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8B99B513-6EB9-4145-AE44-A427B61AA56E}"/>
              </a:ext>
            </a:extLst>
          </p:cNvPr>
          <p:cNvSpPr/>
          <p:nvPr/>
        </p:nvSpPr>
        <p:spPr>
          <a:xfrm>
            <a:off x="2105025" y="3114675"/>
            <a:ext cx="7392988" cy="3014663"/>
          </a:xfrm>
          <a:prstGeom prst="rect">
            <a:avLst/>
          </a:prstGeom>
          <a:noFill/>
          <a:ln w="38100">
            <a:solidFill>
              <a:srgbClr val="B4DC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3" name="TextBox 88">
            <a:extLst>
              <a:ext uri="{FF2B5EF4-FFF2-40B4-BE49-F238E27FC236}">
                <a16:creationId xmlns:a16="http://schemas.microsoft.com/office/drawing/2014/main" id="{30B8E449-9B32-4851-BC34-841987673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5575" y="4246563"/>
            <a:ext cx="1250950" cy="276225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30000"/>
              </a:lnSpc>
              <a:defRPr/>
            </a:pPr>
            <a:r>
              <a:rPr lang="en-US" altLang="en-US" sz="1000" dirty="0">
                <a:solidFill>
                  <a:schemeClr val="tx2">
                    <a:lumMod val="75000"/>
                  </a:schemeClr>
                </a:solidFill>
                <a:latin typeface="Noto Sans" panose="020B0502040504020204" pitchFamily="34"/>
                <a:cs typeface="Noto Sans" panose="020B0502040504020204" pitchFamily="34"/>
              </a:rPr>
              <a:t>E-3A Component</a:t>
            </a:r>
          </a:p>
        </p:txBody>
      </p:sp>
      <p:cxnSp>
        <p:nvCxnSpPr>
          <p:cNvPr id="64" name="Elbow Connector 63">
            <a:extLst>
              <a:ext uri="{FF2B5EF4-FFF2-40B4-BE49-F238E27FC236}">
                <a16:creationId xmlns:a16="http://schemas.microsoft.com/office/drawing/2014/main" id="{AF695F55-CAE4-42D4-930B-576EC61CA341}"/>
              </a:ext>
            </a:extLst>
          </p:cNvPr>
          <p:cNvCxnSpPr>
            <a:endCxn id="30" idx="0"/>
          </p:cNvCxnSpPr>
          <p:nvPr/>
        </p:nvCxnSpPr>
        <p:spPr bwMode="auto">
          <a:xfrm rot="10800000" flipV="1">
            <a:off x="1209675" y="3609975"/>
            <a:ext cx="630238" cy="533400"/>
          </a:xfrm>
          <a:prstGeom prst="bentConnector2">
            <a:avLst/>
          </a:prstGeom>
          <a:ln w="317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220" name="Picture 45">
            <a:extLst>
              <a:ext uri="{FF2B5EF4-FFF2-40B4-BE49-F238E27FC236}">
                <a16:creationId xmlns:a16="http://schemas.microsoft.com/office/drawing/2014/main" id="{D9B74422-8204-4706-9A12-03C19F8086B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675" y="2851150"/>
            <a:ext cx="542925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6" name="Elbow Connector 65">
            <a:extLst>
              <a:ext uri="{FF2B5EF4-FFF2-40B4-BE49-F238E27FC236}">
                <a16:creationId xmlns:a16="http://schemas.microsoft.com/office/drawing/2014/main" id="{530D59D5-7D63-4492-9DB7-8AED6C9C8F18}"/>
              </a:ext>
            </a:extLst>
          </p:cNvPr>
          <p:cNvCxnSpPr/>
          <p:nvPr/>
        </p:nvCxnSpPr>
        <p:spPr bwMode="auto">
          <a:xfrm>
            <a:off x="5999163" y="3905250"/>
            <a:ext cx="2876550" cy="179388"/>
          </a:xfrm>
          <a:prstGeom prst="bentConnector2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1FF22D17-142F-44EC-9717-A8E13DF987EC}"/>
              </a:ext>
            </a:extLst>
          </p:cNvPr>
          <p:cNvSpPr/>
          <p:nvPr/>
        </p:nvSpPr>
        <p:spPr>
          <a:xfrm>
            <a:off x="4117975" y="4260850"/>
            <a:ext cx="3922713" cy="1763713"/>
          </a:xfrm>
          <a:prstGeom prst="rect">
            <a:avLst/>
          </a:prstGeom>
          <a:noFill/>
          <a:ln w="38100">
            <a:solidFill>
              <a:srgbClr val="0160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8" name="TextBox 120">
            <a:extLst>
              <a:ext uri="{FF2B5EF4-FFF2-40B4-BE49-F238E27FC236}">
                <a16:creationId xmlns:a16="http://schemas.microsoft.com/office/drawing/2014/main" id="{084731D2-AC23-4D44-97A0-9438F8AB9E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3638" y="2641600"/>
            <a:ext cx="3163887" cy="292100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defRPr/>
            </a:pPr>
            <a:r>
              <a:rPr lang="en-US" altLang="en-US" sz="1050" dirty="0">
                <a:solidFill>
                  <a:schemeClr val="accent1">
                    <a:lumMod val="75000"/>
                  </a:schemeClr>
                </a:solidFill>
                <a:latin typeface="Noto Sans" panose="020B0502040504020204" pitchFamily="34"/>
                <a:cs typeface="Noto Sans" panose="020B0502040504020204" pitchFamily="34"/>
              </a:rPr>
              <a:t>NATO Airborne Early Warning &amp; Control Force</a:t>
            </a:r>
          </a:p>
        </p:txBody>
      </p:sp>
      <p:pic>
        <p:nvPicPr>
          <p:cNvPr id="50224" name="Picture 7167">
            <a:extLst>
              <a:ext uri="{FF2B5EF4-FFF2-40B4-BE49-F238E27FC236}">
                <a16:creationId xmlns:a16="http://schemas.microsoft.com/office/drawing/2014/main" id="{6B29AA07-05C5-497B-B2E4-44FAEECAA41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988" y="3981450"/>
            <a:ext cx="649287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225" name="Rectangle 20">
            <a:extLst>
              <a:ext uri="{FF2B5EF4-FFF2-40B4-BE49-F238E27FC236}">
                <a16:creationId xmlns:a16="http://schemas.microsoft.com/office/drawing/2014/main" id="{2099CA2E-65A7-4913-8500-A0CA805BD6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2475" y="4029075"/>
            <a:ext cx="1019175" cy="463550"/>
          </a:xfrm>
          <a:prstGeom prst="rect">
            <a:avLst/>
          </a:prstGeom>
          <a:solidFill>
            <a:srgbClr val="B4DCF6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>
            <a:lvl1pPr>
              <a:lnSpc>
                <a:spcPct val="150000"/>
              </a:lnSpc>
              <a:spcBef>
                <a:spcPts val="10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4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1pPr>
            <a:lvl2pPr marL="742950" indent="-28575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0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16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ts val="120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1200" b="1" dirty="0">
                <a:solidFill>
                  <a:srgbClr val="000000"/>
                </a:solidFill>
              </a:rPr>
              <a:t>  MSEC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200" b="1" dirty="0">
              <a:solidFill>
                <a:srgbClr val="000000"/>
              </a:solidFill>
            </a:endParaRPr>
          </a:p>
        </p:txBody>
      </p:sp>
      <p:sp>
        <p:nvSpPr>
          <p:cNvPr id="50226" name="Rectangle 4">
            <a:extLst>
              <a:ext uri="{FF2B5EF4-FFF2-40B4-BE49-F238E27FC236}">
                <a16:creationId xmlns:a16="http://schemas.microsoft.com/office/drawing/2014/main" id="{633A72FD-9F63-486B-9358-CFF5BF6C5C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825" y="2549525"/>
            <a:ext cx="1525588" cy="461963"/>
          </a:xfrm>
          <a:prstGeom prst="rect">
            <a:avLst/>
          </a:prstGeom>
          <a:solidFill>
            <a:srgbClr val="00559E"/>
          </a:solidFill>
          <a:ln w="19050">
            <a:solidFill>
              <a:schemeClr val="tx2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>
            <a:lvl1pPr>
              <a:lnSpc>
                <a:spcPct val="150000"/>
              </a:lnSpc>
              <a:spcBef>
                <a:spcPts val="10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4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1pPr>
            <a:lvl2pPr marL="742950" indent="-28575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0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16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</a:rPr>
              <a:t>AIRCOM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</a:rPr>
              <a:t>Ramstein</a:t>
            </a:r>
          </a:p>
        </p:txBody>
      </p:sp>
      <p:pic>
        <p:nvPicPr>
          <p:cNvPr id="50227" name="Picture 71" descr="Graphics 1:A R C H I V E:SWCG Archive 1 (A-Z):FLAGS:ALL NATO / COMPONENT FLAGS:Single flags for LAN/PC:E-3A 16 member flags PNG:Small for PPT Mngt:FLAGS COMP LEAD SMALL:Italie_Italy S.png">
            <a:extLst>
              <a:ext uri="{FF2B5EF4-FFF2-40B4-BE49-F238E27FC236}">
                <a16:creationId xmlns:a16="http://schemas.microsoft.com/office/drawing/2014/main" id="{E17E914A-4A7E-4A8C-8690-804A8D3AA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088" y="3989388"/>
            <a:ext cx="242887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3" name="Elbow Connector 72">
            <a:extLst>
              <a:ext uri="{FF2B5EF4-FFF2-40B4-BE49-F238E27FC236}">
                <a16:creationId xmlns:a16="http://schemas.microsoft.com/office/drawing/2014/main" id="{9BE000FF-52D8-49B0-90F3-9950829BC876}"/>
              </a:ext>
            </a:extLst>
          </p:cNvPr>
          <p:cNvCxnSpPr>
            <a:endCxn id="50190" idx="1"/>
          </p:cNvCxnSpPr>
          <p:nvPr/>
        </p:nvCxnSpPr>
        <p:spPr bwMode="auto">
          <a:xfrm rot="16200000" flipH="1">
            <a:off x="4191794" y="3798094"/>
            <a:ext cx="1162050" cy="862012"/>
          </a:xfrm>
          <a:prstGeom prst="bentConnector2">
            <a:avLst/>
          </a:prstGeom>
          <a:ln w="317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229" name="TextBox 12">
            <a:extLst>
              <a:ext uri="{FF2B5EF4-FFF2-40B4-BE49-F238E27FC236}">
                <a16:creationId xmlns:a16="http://schemas.microsoft.com/office/drawing/2014/main" id="{FFCA6D62-B492-4090-8BBB-B4E955E37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5563" y="5343525"/>
            <a:ext cx="812801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50000"/>
              </a:lnSpc>
              <a:spcBef>
                <a:spcPts val="10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4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1pPr>
            <a:lvl2pPr marL="742950" indent="-28575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0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16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</a:rPr>
              <a:t>ADCON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500" b="1" i="1" dirty="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</a:rPr>
              <a:t>OPCON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500" b="1" i="1" dirty="0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</a:rPr>
              <a:t>OPCOM</a:t>
            </a:r>
            <a:endParaRPr lang="en-GB" altLang="en-US" sz="1200" b="1" i="1" dirty="0">
              <a:solidFill>
                <a:srgbClr val="000000"/>
              </a:solidFill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603173F2-CB45-4441-82EF-8DE9D8B5FA50}"/>
              </a:ext>
            </a:extLst>
          </p:cNvPr>
          <p:cNvCxnSpPr/>
          <p:nvPr/>
        </p:nvCxnSpPr>
        <p:spPr bwMode="auto">
          <a:xfrm flipH="1">
            <a:off x="614363" y="5487988"/>
            <a:ext cx="457200" cy="0"/>
          </a:xfrm>
          <a:prstGeom prst="line">
            <a:avLst/>
          </a:prstGeom>
          <a:ln w="38100">
            <a:solidFill>
              <a:srgbClr val="00B050"/>
            </a:solidFill>
            <a:prstDash val="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A6F99BF9-1311-4DB4-8DBB-87368410D48D}"/>
              </a:ext>
            </a:extLst>
          </p:cNvPr>
          <p:cNvCxnSpPr/>
          <p:nvPr/>
        </p:nvCxnSpPr>
        <p:spPr bwMode="auto">
          <a:xfrm>
            <a:off x="647700" y="5770563"/>
            <a:ext cx="457200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AC08944D-7A45-423E-B89C-55439D3CDC5D}"/>
              </a:ext>
            </a:extLst>
          </p:cNvPr>
          <p:cNvCxnSpPr/>
          <p:nvPr/>
        </p:nvCxnSpPr>
        <p:spPr bwMode="auto">
          <a:xfrm>
            <a:off x="647700" y="5995988"/>
            <a:ext cx="419100" cy="0"/>
          </a:xfrm>
          <a:prstGeom prst="line">
            <a:avLst/>
          </a:prstGeom>
          <a:ln w="317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233" name="Picture 77">
            <a:extLst>
              <a:ext uri="{FF2B5EF4-FFF2-40B4-BE49-F238E27FC236}">
                <a16:creationId xmlns:a16="http://schemas.microsoft.com/office/drawing/2014/main" id="{FB3C1604-7F57-491A-8A90-23B5DDC9B22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338" y="3989388"/>
            <a:ext cx="636587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234" name="Picture 78">
            <a:extLst>
              <a:ext uri="{FF2B5EF4-FFF2-40B4-BE49-F238E27FC236}">
                <a16:creationId xmlns:a16="http://schemas.microsoft.com/office/drawing/2014/main" id="{6727401B-6533-42F1-8D8A-E089DB67A69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738" y="2836863"/>
            <a:ext cx="588962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" name="Rectangle 83">
            <a:extLst>
              <a:ext uri="{FF2B5EF4-FFF2-40B4-BE49-F238E27FC236}">
                <a16:creationId xmlns:a16="http://schemas.microsoft.com/office/drawing/2014/main" id="{A254CDC3-2783-499F-8DF4-F20F0A3E4685}"/>
              </a:ext>
            </a:extLst>
          </p:cNvPr>
          <p:cNvSpPr/>
          <p:nvPr/>
        </p:nvSpPr>
        <p:spPr>
          <a:xfrm>
            <a:off x="0" y="304800"/>
            <a:ext cx="12192000" cy="60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b="1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50236" name="Picture 4">
            <a:extLst>
              <a:ext uri="{FF2B5EF4-FFF2-40B4-BE49-F238E27FC236}">
                <a16:creationId xmlns:a16="http://schemas.microsoft.com/office/drawing/2014/main" id="{A98704E5-A0EF-4DA7-B304-4C0C39257DCF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100" y="55563"/>
            <a:ext cx="10541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54D9AF39-AC42-4696-B4D3-8317934CDE55}"/>
              </a:ext>
            </a:extLst>
          </p:cNvPr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304800" y="151027"/>
            <a:ext cx="1834290" cy="917145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id="{687B6016-7388-4299-9588-3BC411799665}"/>
              </a:ext>
            </a:extLst>
          </p:cNvPr>
          <p:cNvSpPr/>
          <p:nvPr/>
        </p:nvSpPr>
        <p:spPr>
          <a:xfrm>
            <a:off x="3352800" y="430213"/>
            <a:ext cx="5486400" cy="4318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6000">
                <a:schemeClr val="tx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200" b="1" dirty="0" err="1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Organisation</a:t>
            </a:r>
            <a:r>
              <a:rPr lang="en-US" altLang="en-US" sz="2800" b="1" dirty="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: NATO Structure</a:t>
            </a:r>
            <a:endParaRPr lang="en-GB" altLang="en-US" sz="2800" b="1" dirty="0">
              <a:solidFill>
                <a:schemeClr val="bg1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50239" name="Slide Number Placeholder 4">
            <a:extLst>
              <a:ext uri="{FF2B5EF4-FFF2-40B4-BE49-F238E27FC236}">
                <a16:creationId xmlns:a16="http://schemas.microsoft.com/office/drawing/2014/main" id="{125E7DD4-D8E5-4851-8CFC-99017B6FEC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9448800" y="6549965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50000"/>
              </a:lnSpc>
              <a:spcBef>
                <a:spcPts val="10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4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1pPr>
            <a:lvl2pPr marL="742950" indent="-28575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0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16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900" b="1" dirty="0">
                <a:solidFill>
                  <a:srgbClr val="000000"/>
                </a:solidFill>
                <a:latin typeface="Garamond" panose="02020404030301010803" pitchFamily="18" charset="0"/>
              </a:rPr>
              <a:t>PAGE </a:t>
            </a:r>
            <a:fld id="{5DB65F68-17F6-41FB-8C7F-17DF9D2F6AA4}" type="slidenum">
              <a:rPr lang="en-GB" altLang="en-US" sz="900" b="1" smtClean="0">
                <a:solidFill>
                  <a:srgbClr val="000000"/>
                </a:solidFill>
                <a:latin typeface="Garamond" panose="02020404030301010803" pitchFamily="18" charset="0"/>
              </a:rPr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GB" altLang="en-US" sz="900" b="1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78" name="Footer Placeholder 5">
            <a:extLst>
              <a:ext uri="{FF2B5EF4-FFF2-40B4-BE49-F238E27FC236}">
                <a16:creationId xmlns:a16="http://schemas.microsoft.com/office/drawing/2014/main" id="{0E8115CE-3484-4386-B573-D8FA87E0A1AE}"/>
              </a:ext>
            </a:extLst>
          </p:cNvPr>
          <p:cNvSpPr txBox="1">
            <a:spLocks/>
          </p:cNvSpPr>
          <p:nvPr/>
        </p:nvSpPr>
        <p:spPr bwMode="auto">
          <a:xfrm>
            <a:off x="0" y="6399213"/>
            <a:ext cx="4114800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50000"/>
              </a:lnSpc>
              <a:spcBef>
                <a:spcPts val="10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4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1pPr>
            <a:lvl2pPr marL="742950" indent="-28575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0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16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GB" altLang="en-US" sz="1100" b="1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1100" b="1" dirty="0">
                <a:solidFill>
                  <a:srgbClr val="000000"/>
                </a:solidFill>
                <a:latin typeface="Garamond" panose="02020404030301010803" pitchFamily="18" charset="0"/>
              </a:rPr>
              <a:t>NATO UNCLASSIFIED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FC617CF9-5CC8-4C67-A937-D89246E60D1F}"/>
              </a:ext>
            </a:extLst>
          </p:cNvPr>
          <p:cNvSpPr/>
          <p:nvPr/>
        </p:nvSpPr>
        <p:spPr>
          <a:xfrm>
            <a:off x="4919650" y="6555360"/>
            <a:ext cx="2224763" cy="1842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AAE4629F-ECC6-459D-9384-3362EFC8134C}"/>
              </a:ext>
            </a:extLst>
          </p:cNvPr>
          <p:cNvSpPr/>
          <p:nvPr/>
        </p:nvSpPr>
        <p:spPr>
          <a:xfrm>
            <a:off x="4979988" y="66517"/>
            <a:ext cx="2224763" cy="1842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C1932D8-1152-4B58-ACCE-C3299F8A4262}"/>
              </a:ext>
            </a:extLst>
          </p:cNvPr>
          <p:cNvSpPr/>
          <p:nvPr/>
        </p:nvSpPr>
        <p:spPr>
          <a:xfrm>
            <a:off x="68263" y="261937"/>
            <a:ext cx="12192000" cy="60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79875" name="Picture 4">
            <a:extLst>
              <a:ext uri="{FF2B5EF4-FFF2-40B4-BE49-F238E27FC236}">
                <a16:creationId xmlns:a16="http://schemas.microsoft.com/office/drawing/2014/main" id="{50977011-F237-46E9-8B18-A59F34EB4F8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100" y="55563"/>
            <a:ext cx="10541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295AC5-2800-41A3-9D53-97C628A5B5C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151027"/>
            <a:ext cx="1834290" cy="917145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84800C7-BFD1-4E06-B6D1-CAA9640BED2B}"/>
              </a:ext>
            </a:extLst>
          </p:cNvPr>
          <p:cNvSpPr/>
          <p:nvPr/>
        </p:nvSpPr>
        <p:spPr>
          <a:xfrm>
            <a:off x="0" y="6248400"/>
            <a:ext cx="12192000" cy="304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DELIVER              		    	 DETER &amp; DEFEND       		             DEVELOP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EB72BA-5FD6-452D-9AFD-529D3B1B9D01}"/>
              </a:ext>
            </a:extLst>
          </p:cNvPr>
          <p:cNvSpPr/>
          <p:nvPr/>
        </p:nvSpPr>
        <p:spPr>
          <a:xfrm>
            <a:off x="3352800" y="430213"/>
            <a:ext cx="5486400" cy="4318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6000">
                <a:schemeClr val="tx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E-3A Component Footprint</a:t>
            </a:r>
            <a:endParaRPr kumimoji="0" lang="en-GB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5ED70EF3-DB89-456C-B871-F4649E12D353}"/>
              </a:ext>
            </a:extLst>
          </p:cNvPr>
          <p:cNvSpPr txBox="1"/>
          <p:nvPr/>
        </p:nvSpPr>
        <p:spPr bwMode="auto">
          <a:xfrm>
            <a:off x="6459538" y="1223963"/>
            <a:ext cx="3106737" cy="4953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48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Garamond" panose="02020404030301010803" pitchFamily="18" charset="0"/>
                <a:ea typeface="Noto Sans" panose="020B0502040504020204" pitchFamily="34" charset="0"/>
                <a:cs typeface="Noto Sans" panose="020B0502040504020204" pitchFamily="34" charset="0"/>
              </a:rPr>
              <a:t>NAEW&amp;CF/E-3A Component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Garamond" panose="02020404030301010803" pitchFamily="18" charset="0"/>
                <a:ea typeface="Noto Sans" panose="020B0502040504020204" pitchFamily="34" charset="0"/>
                <a:cs typeface="Noto Sans" panose="020B0502040504020204" pitchFamily="34" charset="0"/>
              </a:rPr>
              <a:t>Geilenkirchen, DEU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Garamond" panose="02020404030301010803" pitchFamily="18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cxnSp>
        <p:nvCxnSpPr>
          <p:cNvPr id="203" name="Elbow Connector 202">
            <a:extLst>
              <a:ext uri="{FF2B5EF4-FFF2-40B4-BE49-F238E27FC236}">
                <a16:creationId xmlns:a16="http://schemas.microsoft.com/office/drawing/2014/main" id="{9BFDC2C1-F9EE-468D-AB6B-6EB69A392B2C}"/>
              </a:ext>
            </a:extLst>
          </p:cNvPr>
          <p:cNvCxnSpPr/>
          <p:nvPr/>
        </p:nvCxnSpPr>
        <p:spPr>
          <a:xfrm rot="16200000" flipH="1">
            <a:off x="7756525" y="3343276"/>
            <a:ext cx="2994025" cy="6350"/>
          </a:xfrm>
          <a:prstGeom prst="bentConnector3">
            <a:avLst>
              <a:gd name="adj1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Elbow Connector 203">
            <a:extLst>
              <a:ext uri="{FF2B5EF4-FFF2-40B4-BE49-F238E27FC236}">
                <a16:creationId xmlns:a16="http://schemas.microsoft.com/office/drawing/2014/main" id="{15E28F9B-0FE0-4892-8794-C17DA353706F}"/>
              </a:ext>
            </a:extLst>
          </p:cNvPr>
          <p:cNvCxnSpPr/>
          <p:nvPr/>
        </p:nvCxnSpPr>
        <p:spPr>
          <a:xfrm rot="5400000">
            <a:off x="7111207" y="2758281"/>
            <a:ext cx="671512" cy="866775"/>
          </a:xfrm>
          <a:prstGeom prst="bentConnector3">
            <a:avLst>
              <a:gd name="adj1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884" name="Picture 61445">
            <a:extLst>
              <a:ext uri="{FF2B5EF4-FFF2-40B4-BE49-F238E27FC236}">
                <a16:creationId xmlns:a16="http://schemas.microsoft.com/office/drawing/2014/main" id="{637A01F0-67C6-4BE0-A5F5-902E347B82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238" y="1447800"/>
            <a:ext cx="236537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" name="TextBox 205">
            <a:extLst>
              <a:ext uri="{FF2B5EF4-FFF2-40B4-BE49-F238E27FC236}">
                <a16:creationId xmlns:a16="http://schemas.microsoft.com/office/drawing/2014/main" id="{5D77EC6D-4EFA-45B4-A0A8-21045CFD9B27}"/>
              </a:ext>
            </a:extLst>
          </p:cNvPr>
          <p:cNvSpPr txBox="1"/>
          <p:nvPr/>
        </p:nvSpPr>
        <p:spPr bwMode="auto">
          <a:xfrm>
            <a:off x="123825" y="1457325"/>
            <a:ext cx="6189663" cy="407352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48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Garamond" panose="02020404030301010803" pitchFamily="18" charset="0"/>
                <a:ea typeface="Noto Sans" panose="020B0502040504020204" pitchFamily="34" charset="0"/>
                <a:cs typeface="Noto Sans" panose="020B0502040504020204" pitchFamily="34" charset="0"/>
              </a:rPr>
              <a:t>AIRCRAFT AVAILABILITY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Garamond" panose="02020404030301010803" pitchFamily="18" charset="0"/>
                <a:ea typeface="Noto Sans" panose="020B0502040504020204" pitchFamily="34" charset="0"/>
                <a:cs typeface="Noto Sans" panose="020B0502040504020204" pitchFamily="34" charset="0"/>
              </a:rPr>
              <a:t>Geilenkirchen, DEU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1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1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1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1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1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1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1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1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79886" name="Picture 61447">
            <a:extLst>
              <a:ext uri="{FF2B5EF4-FFF2-40B4-BE49-F238E27FC236}">
                <a16:creationId xmlns:a16="http://schemas.microsoft.com/office/drawing/2014/main" id="{7AF481CA-AF4F-4E78-BE65-A1E2CB01F2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2144713"/>
            <a:ext cx="617537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7" name="Picture 78">
            <a:extLst>
              <a:ext uri="{FF2B5EF4-FFF2-40B4-BE49-F238E27FC236}">
                <a16:creationId xmlns:a16="http://schemas.microsoft.com/office/drawing/2014/main" id="{12CC105C-3F4E-4CB9-9026-6E3270D3A3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1936750"/>
            <a:ext cx="236537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8" name="Picture 61448">
            <a:extLst>
              <a:ext uri="{FF2B5EF4-FFF2-40B4-BE49-F238E27FC236}">
                <a16:creationId xmlns:a16="http://schemas.microsoft.com/office/drawing/2014/main" id="{E7775A66-1BEF-4A26-8005-BB116A670D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2206625"/>
            <a:ext cx="796925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9" name="Picture 91">
            <a:extLst>
              <a:ext uri="{FF2B5EF4-FFF2-40B4-BE49-F238E27FC236}">
                <a16:creationId xmlns:a16="http://schemas.microsoft.com/office/drawing/2014/main" id="{CBD9879E-EDED-4F5F-9A88-4DABDFFC42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8" y="2208213"/>
            <a:ext cx="795337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90" name="Picture 92">
            <a:extLst>
              <a:ext uri="{FF2B5EF4-FFF2-40B4-BE49-F238E27FC236}">
                <a16:creationId xmlns:a16="http://schemas.microsoft.com/office/drawing/2014/main" id="{58B74DCC-7C33-46A9-AB04-571F11B01E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8" y="2208213"/>
            <a:ext cx="795337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91" name="Picture 93">
            <a:extLst>
              <a:ext uri="{FF2B5EF4-FFF2-40B4-BE49-F238E27FC236}">
                <a16:creationId xmlns:a16="http://schemas.microsoft.com/office/drawing/2014/main" id="{61A38E25-5023-4DDD-B6C3-C8585FEA8F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688" y="2209800"/>
            <a:ext cx="795337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92" name="Picture 94">
            <a:extLst>
              <a:ext uri="{FF2B5EF4-FFF2-40B4-BE49-F238E27FC236}">
                <a16:creationId xmlns:a16="http://schemas.microsoft.com/office/drawing/2014/main" id="{9497D6CE-3840-40F2-9658-4086A41187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888" y="2208213"/>
            <a:ext cx="795337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93" name="Picture 95">
            <a:extLst>
              <a:ext uri="{FF2B5EF4-FFF2-40B4-BE49-F238E27FC236}">
                <a16:creationId xmlns:a16="http://schemas.microsoft.com/office/drawing/2014/main" id="{775D72A2-F8B1-42A3-8BEB-4E5369699F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488" y="2209800"/>
            <a:ext cx="795337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94" name="Picture 96">
            <a:extLst>
              <a:ext uri="{FF2B5EF4-FFF2-40B4-BE49-F238E27FC236}">
                <a16:creationId xmlns:a16="http://schemas.microsoft.com/office/drawing/2014/main" id="{E91CC1AA-9A06-439E-BC5D-BFE03EB4B5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288" y="2209800"/>
            <a:ext cx="795337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95" name="Picture 99">
            <a:extLst>
              <a:ext uri="{FF2B5EF4-FFF2-40B4-BE49-F238E27FC236}">
                <a16:creationId xmlns:a16="http://schemas.microsoft.com/office/drawing/2014/main" id="{3CE33C42-92C9-4B71-AED6-440E56A8D0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450" y="2209800"/>
            <a:ext cx="795338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96" name="Picture 100">
            <a:extLst>
              <a:ext uri="{FF2B5EF4-FFF2-40B4-BE49-F238E27FC236}">
                <a16:creationId xmlns:a16="http://schemas.microsoft.com/office/drawing/2014/main" id="{FCD09EA0-FE2A-457C-AFB6-135EB29A4C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0" y="2209800"/>
            <a:ext cx="795338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97" name="Picture 101">
            <a:extLst>
              <a:ext uri="{FF2B5EF4-FFF2-40B4-BE49-F238E27FC236}">
                <a16:creationId xmlns:a16="http://schemas.microsoft.com/office/drawing/2014/main" id="{29121264-4925-4F68-A324-902BD1B0FC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" y="2613025"/>
            <a:ext cx="795337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98" name="Picture 102">
            <a:extLst>
              <a:ext uri="{FF2B5EF4-FFF2-40B4-BE49-F238E27FC236}">
                <a16:creationId xmlns:a16="http://schemas.microsoft.com/office/drawing/2014/main" id="{B13CB0A4-6D5A-4BD7-81F7-0610D528B1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8" y="2614613"/>
            <a:ext cx="795337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99" name="Picture 103">
            <a:extLst>
              <a:ext uri="{FF2B5EF4-FFF2-40B4-BE49-F238E27FC236}">
                <a16:creationId xmlns:a16="http://schemas.microsoft.com/office/drawing/2014/main" id="{0BE746A0-BC38-44FB-BE40-DD615E92BC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338" y="2614613"/>
            <a:ext cx="795337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900" name="Picture 104">
            <a:extLst>
              <a:ext uri="{FF2B5EF4-FFF2-40B4-BE49-F238E27FC236}">
                <a16:creationId xmlns:a16="http://schemas.microsoft.com/office/drawing/2014/main" id="{339AE927-62E1-4B8A-BFB1-3AF5FC39A2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938" y="2614613"/>
            <a:ext cx="795337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901" name="Picture 105">
            <a:extLst>
              <a:ext uri="{FF2B5EF4-FFF2-40B4-BE49-F238E27FC236}">
                <a16:creationId xmlns:a16="http://schemas.microsoft.com/office/drawing/2014/main" id="{47516B02-034E-4145-A013-7A5E2B31F0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138" y="2614613"/>
            <a:ext cx="795337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902" name="TextBox 87">
            <a:extLst>
              <a:ext uri="{FF2B5EF4-FFF2-40B4-BE49-F238E27FC236}">
                <a16:creationId xmlns:a16="http://schemas.microsoft.com/office/drawing/2014/main" id="{4E918D21-BCFE-40DD-A95A-5CF609E75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4450" y="1900238"/>
            <a:ext cx="2441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150000"/>
              </a:lnSpc>
              <a:spcBef>
                <a:spcPts val="10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4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1pPr>
            <a:lvl2pPr marL="742950" indent="-28575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0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16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Garamond" panose="02020404030301010803" pitchFamily="18" charset="0"/>
                <a:ea typeface="Noto Sans" panose="020B0502040504020204" pitchFamily="34"/>
                <a:cs typeface="Noto Sans" panose="020B0502040504020204" pitchFamily="34"/>
              </a:rPr>
              <a:t>FLEET SIZE:  14x E-3A</a:t>
            </a:r>
          </a:p>
        </p:txBody>
      </p:sp>
      <p:sp>
        <p:nvSpPr>
          <p:cNvPr id="79903" name="TextBox 106">
            <a:extLst>
              <a:ext uri="{FF2B5EF4-FFF2-40B4-BE49-F238E27FC236}">
                <a16:creationId xmlns:a16="http://schemas.microsoft.com/office/drawing/2014/main" id="{CD2C6AF6-7AF7-4D02-8509-8C5054DB9E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9850" y="4257675"/>
            <a:ext cx="25527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150000"/>
              </a:lnSpc>
              <a:spcBef>
                <a:spcPts val="10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4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1pPr>
            <a:lvl2pPr marL="742950" indent="-28575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0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16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Garamond" panose="02020404030301010803" pitchFamily="18" charset="0"/>
                <a:ea typeface="Noto Sans" panose="020B0502040504020204" pitchFamily="34"/>
                <a:cs typeface="Noto Sans" panose="020B0502040504020204" pitchFamily="34"/>
              </a:rPr>
              <a:t>OPS SQS AVAIL:  2x Squadrons</a:t>
            </a:r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id="{13B5D7D6-A788-4FC3-8217-DD769CA07416}"/>
              </a:ext>
            </a:extLst>
          </p:cNvPr>
          <p:cNvSpPr txBox="1"/>
          <p:nvPr/>
        </p:nvSpPr>
        <p:spPr bwMode="auto">
          <a:xfrm>
            <a:off x="10002838" y="1330325"/>
            <a:ext cx="1735137" cy="332898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48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Garamond" panose="02020404030301010803" pitchFamily="18" charset="0"/>
                <a:ea typeface="Noto Sans" panose="020B0502040504020204" pitchFamily="34" charset="0"/>
                <a:cs typeface="Noto Sans" panose="020B0502040504020204" pitchFamily="34" charset="0"/>
              </a:rPr>
              <a:t>Active Partner Nations: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Garamond" panose="02020404030301010803" pitchFamily="18" charset="0"/>
                <a:ea typeface="Noto Sans" panose="020B0502040504020204" pitchFamily="34" charset="0"/>
                <a:cs typeface="Noto Sans" panose="020B0502040504020204" pitchFamily="34" charset="0"/>
              </a:rPr>
              <a:t>17x Nations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Garamond" panose="02020404030301010803" pitchFamily="18" charset="0"/>
                <a:ea typeface="Noto Sans" panose="020B0502040504020204" pitchFamily="34" charset="0"/>
                <a:cs typeface="Noto Sans" panose="020B0502040504020204" pitchFamily="34" charset="0"/>
              </a:rPr>
              <a:t>*</a:t>
            </a:r>
          </a:p>
        </p:txBody>
      </p:sp>
      <p:pic>
        <p:nvPicPr>
          <p:cNvPr id="226" name="Picture 7" descr="Graphics 1:A R C H I V E:SWCG Archive 1 (A-Z):FLAGS:ALL NATO / COMPONENT FLAGS:Single flags for LAN/PC:E-3A 16 member flags PNG:Belgique_Belgium.png">
            <a:extLst>
              <a:ext uri="{FF2B5EF4-FFF2-40B4-BE49-F238E27FC236}">
                <a16:creationId xmlns:a16="http://schemas.microsoft.com/office/drawing/2014/main" id="{D514D508-A735-416B-AA3E-E692EEB4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10290076" y="1660616"/>
            <a:ext cx="459884" cy="259154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</p:pic>
      <p:pic>
        <p:nvPicPr>
          <p:cNvPr id="227" name="Picture 9" descr="Graphics 1:A R C H I V E:SWCG Archive 1 (A-Z):FLAGS:ALL NATO / COMPONENT FLAGS:Single flags for LAN/PC:E-3A 16 member flags PNG:Danemark_Denmark.png">
            <a:extLst>
              <a:ext uri="{FF2B5EF4-FFF2-40B4-BE49-F238E27FC236}">
                <a16:creationId xmlns:a16="http://schemas.microsoft.com/office/drawing/2014/main" id="{E33F7D51-78D8-4D79-988A-BA4B3C7CE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10289182" y="1979945"/>
            <a:ext cx="459884" cy="261018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</p:pic>
      <p:pic>
        <p:nvPicPr>
          <p:cNvPr id="228" name="Picture 21" descr="Graphics 1:A R C H I V E:SWCG Archive 1 (A-Z):FLAGS:ALL NATO / COMPONENT FLAGS:Single flags for LAN/PC:E-3A 16 member flags PNG:Turquie_Turkey.png">
            <a:extLst>
              <a:ext uri="{FF2B5EF4-FFF2-40B4-BE49-F238E27FC236}">
                <a16:creationId xmlns:a16="http://schemas.microsoft.com/office/drawing/2014/main" id="{5D68AD54-FEA8-451B-A493-24EF1EA79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10309938" y="3828467"/>
            <a:ext cx="434127" cy="244835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</p:pic>
      <p:pic>
        <p:nvPicPr>
          <p:cNvPr id="229" name="Picture 12" descr="Graphics 1:A R C H I V E:SWCG Archive 1 (A-Z):FLAGS:ALL NATO / COMPONENT FLAGS:Single flags for LAN/PC:E-3A 16 member flags PNG:Grèce_Greece.png">
            <a:extLst>
              <a:ext uri="{FF2B5EF4-FFF2-40B4-BE49-F238E27FC236}">
                <a16:creationId xmlns:a16="http://schemas.microsoft.com/office/drawing/2014/main" id="{FD36DFED-56EE-439D-8E65-FCEE8532A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10284229" y="2294940"/>
            <a:ext cx="459884" cy="261018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</p:pic>
      <p:pic>
        <p:nvPicPr>
          <p:cNvPr id="230" name="Picture 17" descr="Graphics 1:A R C H I V E:SWCG Archive 1 (A-Z):FLAGS:ALL NATO / COMPONENT FLAGS:Single flags for LAN/PC:E-3A 16 member flags PNG:Pays-Bas_Netherlands.png">
            <a:extLst>
              <a:ext uri="{FF2B5EF4-FFF2-40B4-BE49-F238E27FC236}">
                <a16:creationId xmlns:a16="http://schemas.microsoft.com/office/drawing/2014/main" id="{5DE21035-B8F7-40D0-81CA-7EF4FB886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10290076" y="2924290"/>
            <a:ext cx="459884" cy="259154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</p:pic>
      <p:pic>
        <p:nvPicPr>
          <p:cNvPr id="231" name="Picture 14" descr="Graphics 1:A R C H I V E:SWCG Archive 1 (A-Z):FLAGS:ALL NATO / COMPONENT FLAGS:Single flags for LAN/PC:E-3A 16 member flags PNG:Italie_Italy.png">
            <a:extLst>
              <a:ext uri="{FF2B5EF4-FFF2-40B4-BE49-F238E27FC236}">
                <a16:creationId xmlns:a16="http://schemas.microsoft.com/office/drawing/2014/main" id="{36CBBCE1-9E51-4689-A915-452B644B0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10290076" y="2616132"/>
            <a:ext cx="459884" cy="263110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</p:pic>
      <p:pic>
        <p:nvPicPr>
          <p:cNvPr id="232" name="Picture 18" descr="Graphics 1:A R C H I V E:SWCG Archive 1 (A-Z):FLAGS:ALL NATO / COMPONENT FLAGS:Single flags for LAN/PC:E-3A 16 member flags PNG:Pologne_Poland.png">
            <a:extLst>
              <a:ext uri="{FF2B5EF4-FFF2-40B4-BE49-F238E27FC236}">
                <a16:creationId xmlns:a16="http://schemas.microsoft.com/office/drawing/2014/main" id="{C68FF0FE-4FED-4023-A388-CB2400792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10299364" y="3223104"/>
            <a:ext cx="459884" cy="259154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</p:pic>
      <p:pic>
        <p:nvPicPr>
          <p:cNvPr id="233" name="Roumanie_Romania.png" descr="/Volumes/Graphics 1/A R C H I V E/SWCG Archive 1 (A-Z)/FLAGS/ALL NATO : COMPONENT FLAGS/Single flags for LAN:PC/NATO 28 member flags PNG/Roumanie_Romania.png">
            <a:extLst>
              <a:ext uri="{FF2B5EF4-FFF2-40B4-BE49-F238E27FC236}">
                <a16:creationId xmlns:a16="http://schemas.microsoft.com/office/drawing/2014/main" id="{005032D2-335D-4090-8382-5A8415D07C20}"/>
              </a:ext>
            </a:extLst>
          </p:cNvPr>
          <p:cNvPicPr>
            <a:picLocks noChangeAspect="1"/>
          </p:cNvPicPr>
          <p:nvPr/>
        </p:nvPicPr>
        <p:blipFill>
          <a:blip r:embed="rId16" cstate="email"/>
          <a:srcRect/>
          <a:stretch>
            <a:fillRect/>
          </a:stretch>
        </p:blipFill>
        <p:spPr bwMode="auto">
          <a:xfrm>
            <a:off x="10309938" y="3521947"/>
            <a:ext cx="434176" cy="244668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</p:pic>
      <p:pic>
        <p:nvPicPr>
          <p:cNvPr id="234" name="Picture 16" descr="Graphics 1:A R C H I V E:SWCG Archive 1 (A-Z):FLAGS:ALL NATO / COMPONENT FLAGS:Single flags for LAN/PC:E-3A 16 member flags PNG:Norvège_Norway.png">
            <a:extLst>
              <a:ext uri="{FF2B5EF4-FFF2-40B4-BE49-F238E27FC236}">
                <a16:creationId xmlns:a16="http://schemas.microsoft.com/office/drawing/2014/main" id="{9997E2B0-9B85-4870-96F5-DCA078293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email"/>
          <a:srcRect/>
          <a:stretch>
            <a:fillRect/>
          </a:stretch>
        </p:blipFill>
        <p:spPr bwMode="auto">
          <a:xfrm>
            <a:off x="10806550" y="2918154"/>
            <a:ext cx="461538" cy="261982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</p:pic>
      <p:pic>
        <p:nvPicPr>
          <p:cNvPr id="235" name="Picture 15" descr="Graphics 1:A R C H I V E:SWCG Archive 1 (A-Z):FLAGS:ALL NATO / COMPONENT FLAGS:Single flags for LAN/PC:E-3A 16 member flags PNG:Luxembourg_Luxembourg.png">
            <a:extLst>
              <a:ext uri="{FF2B5EF4-FFF2-40B4-BE49-F238E27FC236}">
                <a16:creationId xmlns:a16="http://schemas.microsoft.com/office/drawing/2014/main" id="{6FB6D56D-FBC9-4073-9346-DD08B7BA8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email"/>
          <a:srcRect/>
          <a:stretch>
            <a:fillRect/>
          </a:stretch>
        </p:blipFill>
        <p:spPr bwMode="auto">
          <a:xfrm>
            <a:off x="10804023" y="2604790"/>
            <a:ext cx="455097" cy="261984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</p:pic>
      <p:pic>
        <p:nvPicPr>
          <p:cNvPr id="236" name="Picture 5" descr="Graphics 1:A R C H I V E:SWCG Archive 1 (A-Z):FLAGS:ALL NATO / COMPONENT FLAGS:Single flags for LAN/PC:E-3A 16 member flags PNG:Allemagne_Germany.png">
            <a:extLst>
              <a:ext uri="{FF2B5EF4-FFF2-40B4-BE49-F238E27FC236}">
                <a16:creationId xmlns:a16="http://schemas.microsoft.com/office/drawing/2014/main" id="{14947A2C-9291-447F-A81B-AB39D8436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email"/>
          <a:srcRect/>
          <a:stretch>
            <a:fillRect/>
          </a:stretch>
        </p:blipFill>
        <p:spPr bwMode="auto">
          <a:xfrm>
            <a:off x="10791216" y="1965723"/>
            <a:ext cx="455097" cy="262840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</p:pic>
      <p:pic>
        <p:nvPicPr>
          <p:cNvPr id="237" name="Picture 19" descr="Graphics 1:A R C H I V E:SWCG Archive 1 (A-Z):FLAGS:ALL NATO / COMPONENT FLAGS:Single flags for LAN/PC:E-3A 16 member flags PNG:Portugal_Portugal.png">
            <a:extLst>
              <a:ext uri="{FF2B5EF4-FFF2-40B4-BE49-F238E27FC236}">
                <a16:creationId xmlns:a16="http://schemas.microsoft.com/office/drawing/2014/main" id="{6ED05198-B9F5-4C0D-9D32-1F11C0E7A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email"/>
          <a:srcRect/>
          <a:stretch>
            <a:fillRect/>
          </a:stretch>
        </p:blipFill>
        <p:spPr bwMode="auto">
          <a:xfrm>
            <a:off x="10810985" y="3215340"/>
            <a:ext cx="455097" cy="263868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</p:pic>
      <p:pic>
        <p:nvPicPr>
          <p:cNvPr id="238" name="Picture 11" descr="Graphics 1:A R C H I V E:SWCG Archive 1 (A-Z):FLAGS:ALL NATO / COMPONENT FLAGS:Single flags for LAN/PC:E-3A 16 member flags PNG:Etats-Unis_United States.png">
            <a:extLst>
              <a:ext uri="{FF2B5EF4-FFF2-40B4-BE49-F238E27FC236}">
                <a16:creationId xmlns:a16="http://schemas.microsoft.com/office/drawing/2014/main" id="{93B63795-E5BA-4228-B0DC-8310846BB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email"/>
          <a:srcRect/>
          <a:stretch>
            <a:fillRect/>
          </a:stretch>
        </p:blipFill>
        <p:spPr bwMode="auto">
          <a:xfrm>
            <a:off x="10806550" y="3827285"/>
            <a:ext cx="424135" cy="234091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</p:pic>
      <p:pic>
        <p:nvPicPr>
          <p:cNvPr id="239" name="Picture 10" descr="Graphics 1:A R C H I V E:SWCG Archive 1 (A-Z):FLAGS:ALL NATO / COMPONENT FLAGS:Single flags for LAN/PC:E-3A 16 member flags PNG:Espagne_Spain.png">
            <a:extLst>
              <a:ext uri="{FF2B5EF4-FFF2-40B4-BE49-F238E27FC236}">
                <a16:creationId xmlns:a16="http://schemas.microsoft.com/office/drawing/2014/main" id="{221B888E-8E0C-4182-B9C8-FE2B808E8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email"/>
          <a:srcRect/>
          <a:stretch>
            <a:fillRect/>
          </a:stretch>
        </p:blipFill>
        <p:spPr bwMode="auto">
          <a:xfrm>
            <a:off x="10810985" y="3516557"/>
            <a:ext cx="435328" cy="252617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</p:pic>
      <p:pic>
        <p:nvPicPr>
          <p:cNvPr id="240" name="Picture 20" descr="Graphics 1:A R C H I V E:SWCG Archive 1 (A-Z):FLAGS:ALL NATO / COMPONENT FLAGS:Single flags for LAN/PC:E-3A 16 member flags PNG:Rép Tchèque_Czech Rep.png">
            <a:extLst>
              <a:ext uri="{FF2B5EF4-FFF2-40B4-BE49-F238E27FC236}">
                <a16:creationId xmlns:a16="http://schemas.microsoft.com/office/drawing/2014/main" id="{5EEF4B3B-D8CB-449A-AA59-9D9960FA4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email"/>
          <a:srcRect/>
          <a:stretch>
            <a:fillRect/>
          </a:stretch>
        </p:blipFill>
        <p:spPr bwMode="auto">
          <a:xfrm>
            <a:off x="10791216" y="1651295"/>
            <a:ext cx="455097" cy="261986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</p:pic>
      <p:pic>
        <p:nvPicPr>
          <p:cNvPr id="241" name="Picture 13" descr="Graphics 1:A R C H I V E:SWCG Archive 1 (A-Z):FLAGS:ALL NATO / COMPONENT FLAGS:Single flags for LAN/PC:E-3A 16 member flags PNG:Hongrie_Hungary.png">
            <a:extLst>
              <a:ext uri="{FF2B5EF4-FFF2-40B4-BE49-F238E27FC236}">
                <a16:creationId xmlns:a16="http://schemas.microsoft.com/office/drawing/2014/main" id="{1E1AEEA9-A64B-40CA-A90F-B69188E87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email"/>
          <a:srcRect/>
          <a:stretch>
            <a:fillRect/>
          </a:stretch>
        </p:blipFill>
        <p:spPr bwMode="auto">
          <a:xfrm>
            <a:off x="10789088" y="2291725"/>
            <a:ext cx="455097" cy="266616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</p:pic>
      <p:pic>
        <p:nvPicPr>
          <p:cNvPr id="242" name="Royaume-Uni_United Kingdom.png" descr="/Volumes/Graphics 1/A R C H I V E/SWCG Archive 1 (A-Z)/FLAGS/ALL NATO : COMPONENT FLAGS/Single flags for LAN:PC/NATO 28 member flags PNG/Royaume-Uni_United Kingdom.png">
            <a:extLst>
              <a:ext uri="{FF2B5EF4-FFF2-40B4-BE49-F238E27FC236}">
                <a16:creationId xmlns:a16="http://schemas.microsoft.com/office/drawing/2014/main" id="{AF92C7A9-877B-4E36-BC14-28EB21229429}"/>
              </a:ext>
            </a:extLst>
          </p:cNvPr>
          <p:cNvPicPr>
            <a:picLocks noChangeAspect="1"/>
          </p:cNvPicPr>
          <p:nvPr/>
        </p:nvPicPr>
        <p:blipFill>
          <a:blip r:embed="rId25" cstate="email"/>
          <a:srcRect/>
          <a:stretch>
            <a:fillRect/>
          </a:stretch>
        </p:blipFill>
        <p:spPr bwMode="auto">
          <a:xfrm>
            <a:off x="10558500" y="4116344"/>
            <a:ext cx="451933" cy="248795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</p:pic>
      <p:sp>
        <p:nvSpPr>
          <p:cNvPr id="243" name="TextBox 242">
            <a:extLst>
              <a:ext uri="{FF2B5EF4-FFF2-40B4-BE49-F238E27FC236}">
                <a16:creationId xmlns:a16="http://schemas.microsoft.com/office/drawing/2014/main" id="{A46B92FD-E13F-4D12-AE4D-5CB28EBA83C6}"/>
              </a:ext>
            </a:extLst>
          </p:cNvPr>
          <p:cNvSpPr txBox="1"/>
          <p:nvPr/>
        </p:nvSpPr>
        <p:spPr bwMode="auto">
          <a:xfrm>
            <a:off x="9964738" y="1689100"/>
            <a:ext cx="377825" cy="234950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BEL</a:t>
            </a:r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1462D7BF-6A79-4BF1-92D7-F3CDCC8F3E11}"/>
              </a:ext>
            </a:extLst>
          </p:cNvPr>
          <p:cNvSpPr txBox="1"/>
          <p:nvPr/>
        </p:nvSpPr>
        <p:spPr bwMode="auto">
          <a:xfrm>
            <a:off x="11188700" y="1987550"/>
            <a:ext cx="439738" cy="246063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DEU</a:t>
            </a: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E070241D-A181-4245-B514-91826BEC3804}"/>
              </a:ext>
            </a:extLst>
          </p:cNvPr>
          <p:cNvSpPr txBox="1"/>
          <p:nvPr/>
        </p:nvSpPr>
        <p:spPr bwMode="auto">
          <a:xfrm>
            <a:off x="9990138" y="2638425"/>
            <a:ext cx="438150" cy="234950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ITA</a:t>
            </a:r>
          </a:p>
        </p:txBody>
      </p:sp>
      <p:sp>
        <p:nvSpPr>
          <p:cNvPr id="246" name="TextBox 245">
            <a:extLst>
              <a:ext uri="{FF2B5EF4-FFF2-40B4-BE49-F238E27FC236}">
                <a16:creationId xmlns:a16="http://schemas.microsoft.com/office/drawing/2014/main" id="{7D5338B5-0D76-406C-956F-4A25F77E090A}"/>
              </a:ext>
            </a:extLst>
          </p:cNvPr>
          <p:cNvSpPr txBox="1"/>
          <p:nvPr/>
        </p:nvSpPr>
        <p:spPr bwMode="auto">
          <a:xfrm>
            <a:off x="11187113" y="2314575"/>
            <a:ext cx="439737" cy="234950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HUN</a:t>
            </a:r>
          </a:p>
        </p:txBody>
      </p:sp>
      <p:sp>
        <p:nvSpPr>
          <p:cNvPr id="247" name="TextBox 246">
            <a:extLst>
              <a:ext uri="{FF2B5EF4-FFF2-40B4-BE49-F238E27FC236}">
                <a16:creationId xmlns:a16="http://schemas.microsoft.com/office/drawing/2014/main" id="{9AD491F2-F020-422D-B3AC-8E1E0367E1F9}"/>
              </a:ext>
            </a:extLst>
          </p:cNvPr>
          <p:cNvSpPr txBox="1"/>
          <p:nvPr/>
        </p:nvSpPr>
        <p:spPr bwMode="auto">
          <a:xfrm>
            <a:off x="9952038" y="1998663"/>
            <a:ext cx="439737" cy="246062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DNK</a:t>
            </a:r>
          </a:p>
        </p:txBody>
      </p:sp>
      <p:sp>
        <p:nvSpPr>
          <p:cNvPr id="248" name="TextBox 247">
            <a:extLst>
              <a:ext uri="{FF2B5EF4-FFF2-40B4-BE49-F238E27FC236}">
                <a16:creationId xmlns:a16="http://schemas.microsoft.com/office/drawing/2014/main" id="{111B4753-F6B2-46BC-A62B-37A8BDC372DB}"/>
              </a:ext>
            </a:extLst>
          </p:cNvPr>
          <p:cNvSpPr txBox="1"/>
          <p:nvPr/>
        </p:nvSpPr>
        <p:spPr bwMode="auto">
          <a:xfrm>
            <a:off x="9963150" y="2306638"/>
            <a:ext cx="404813" cy="246062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GRC</a:t>
            </a:r>
          </a:p>
        </p:txBody>
      </p:sp>
      <p:sp>
        <p:nvSpPr>
          <p:cNvPr id="249" name="TextBox 248">
            <a:extLst>
              <a:ext uri="{FF2B5EF4-FFF2-40B4-BE49-F238E27FC236}">
                <a16:creationId xmlns:a16="http://schemas.microsoft.com/office/drawing/2014/main" id="{D7708A85-C847-4BF9-B8B5-10D130C75DF4}"/>
              </a:ext>
            </a:extLst>
          </p:cNvPr>
          <p:cNvSpPr txBox="1"/>
          <p:nvPr/>
        </p:nvSpPr>
        <p:spPr bwMode="auto">
          <a:xfrm>
            <a:off x="9964738" y="2941638"/>
            <a:ext cx="431800" cy="247650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NLD</a:t>
            </a:r>
          </a:p>
        </p:txBody>
      </p:sp>
      <p:sp>
        <p:nvSpPr>
          <p:cNvPr id="250" name="TextBox 249">
            <a:extLst>
              <a:ext uri="{FF2B5EF4-FFF2-40B4-BE49-F238E27FC236}">
                <a16:creationId xmlns:a16="http://schemas.microsoft.com/office/drawing/2014/main" id="{D73CB62F-B973-45C3-BF6E-D8491561B852}"/>
              </a:ext>
            </a:extLst>
          </p:cNvPr>
          <p:cNvSpPr txBox="1"/>
          <p:nvPr/>
        </p:nvSpPr>
        <p:spPr bwMode="auto">
          <a:xfrm>
            <a:off x="9974263" y="3246438"/>
            <a:ext cx="431800" cy="247650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POL</a:t>
            </a:r>
          </a:p>
        </p:txBody>
      </p:sp>
      <p:sp>
        <p:nvSpPr>
          <p:cNvPr id="251" name="TextBox 250">
            <a:extLst>
              <a:ext uri="{FF2B5EF4-FFF2-40B4-BE49-F238E27FC236}">
                <a16:creationId xmlns:a16="http://schemas.microsoft.com/office/drawing/2014/main" id="{F00192B6-734E-4E1B-9801-8FA58A61B4C9}"/>
              </a:ext>
            </a:extLst>
          </p:cNvPr>
          <p:cNvSpPr txBox="1"/>
          <p:nvPr/>
        </p:nvSpPr>
        <p:spPr bwMode="auto">
          <a:xfrm>
            <a:off x="9964738" y="3538538"/>
            <a:ext cx="419100" cy="246062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ROU</a:t>
            </a:r>
          </a:p>
        </p:txBody>
      </p:sp>
      <p:sp>
        <p:nvSpPr>
          <p:cNvPr id="252" name="TextBox 251">
            <a:extLst>
              <a:ext uri="{FF2B5EF4-FFF2-40B4-BE49-F238E27FC236}">
                <a16:creationId xmlns:a16="http://schemas.microsoft.com/office/drawing/2014/main" id="{239CDE24-3286-4BAE-B4E2-5401EEDD663E}"/>
              </a:ext>
            </a:extLst>
          </p:cNvPr>
          <p:cNvSpPr txBox="1"/>
          <p:nvPr/>
        </p:nvSpPr>
        <p:spPr bwMode="auto">
          <a:xfrm>
            <a:off x="9979025" y="3846513"/>
            <a:ext cx="403225" cy="246062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TUR</a:t>
            </a:r>
          </a:p>
        </p:txBody>
      </p:sp>
      <p:sp>
        <p:nvSpPr>
          <p:cNvPr id="253" name="TextBox 252">
            <a:extLst>
              <a:ext uri="{FF2B5EF4-FFF2-40B4-BE49-F238E27FC236}">
                <a16:creationId xmlns:a16="http://schemas.microsoft.com/office/drawing/2014/main" id="{026C0FA7-B19C-49A0-9451-F639516A001E}"/>
              </a:ext>
            </a:extLst>
          </p:cNvPr>
          <p:cNvSpPr txBox="1"/>
          <p:nvPr/>
        </p:nvSpPr>
        <p:spPr bwMode="auto">
          <a:xfrm>
            <a:off x="11182350" y="1681163"/>
            <a:ext cx="379413" cy="234950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CZE</a:t>
            </a:r>
          </a:p>
        </p:txBody>
      </p:sp>
      <p:sp>
        <p:nvSpPr>
          <p:cNvPr id="254" name="TextBox 253">
            <a:extLst>
              <a:ext uri="{FF2B5EF4-FFF2-40B4-BE49-F238E27FC236}">
                <a16:creationId xmlns:a16="http://schemas.microsoft.com/office/drawing/2014/main" id="{C96395E4-FFC2-4A6B-8BB7-A97149DC0829}"/>
              </a:ext>
            </a:extLst>
          </p:cNvPr>
          <p:cNvSpPr txBox="1"/>
          <p:nvPr/>
        </p:nvSpPr>
        <p:spPr bwMode="auto">
          <a:xfrm>
            <a:off x="11202988" y="2625725"/>
            <a:ext cx="407987" cy="247650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LUX</a:t>
            </a:r>
          </a:p>
        </p:txBody>
      </p:sp>
      <p:sp>
        <p:nvSpPr>
          <p:cNvPr id="255" name="TextBox 254">
            <a:extLst>
              <a:ext uri="{FF2B5EF4-FFF2-40B4-BE49-F238E27FC236}">
                <a16:creationId xmlns:a16="http://schemas.microsoft.com/office/drawing/2014/main" id="{7464C913-1F44-436D-A2D7-AB3B064AF735}"/>
              </a:ext>
            </a:extLst>
          </p:cNvPr>
          <p:cNvSpPr txBox="1"/>
          <p:nvPr/>
        </p:nvSpPr>
        <p:spPr bwMode="auto">
          <a:xfrm>
            <a:off x="11198225" y="2940050"/>
            <a:ext cx="422275" cy="247650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NOR</a:t>
            </a: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D82B6162-973C-4F29-9C30-36F7BF9B3274}"/>
              </a:ext>
            </a:extLst>
          </p:cNvPr>
          <p:cNvSpPr txBox="1"/>
          <p:nvPr/>
        </p:nvSpPr>
        <p:spPr bwMode="auto">
          <a:xfrm>
            <a:off x="11188700" y="3246438"/>
            <a:ext cx="379413" cy="234950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PRT</a:t>
            </a:r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1D9360BE-B4F3-43CF-BE55-55E88A1A324C}"/>
              </a:ext>
            </a:extLst>
          </p:cNvPr>
          <p:cNvSpPr txBox="1"/>
          <p:nvPr/>
        </p:nvSpPr>
        <p:spPr bwMode="auto">
          <a:xfrm>
            <a:off x="11187113" y="3536950"/>
            <a:ext cx="379412" cy="234950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ESP</a:t>
            </a:r>
          </a:p>
        </p:txBody>
      </p:sp>
      <p:sp>
        <p:nvSpPr>
          <p:cNvPr id="258" name="TextBox 257">
            <a:extLst>
              <a:ext uri="{FF2B5EF4-FFF2-40B4-BE49-F238E27FC236}">
                <a16:creationId xmlns:a16="http://schemas.microsoft.com/office/drawing/2014/main" id="{1A10C304-E5E1-479C-BC1F-76D04FE6064F}"/>
              </a:ext>
            </a:extLst>
          </p:cNvPr>
          <p:cNvSpPr txBox="1"/>
          <p:nvPr/>
        </p:nvSpPr>
        <p:spPr bwMode="auto">
          <a:xfrm>
            <a:off x="11174413" y="3838575"/>
            <a:ext cx="407987" cy="246063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USA</a:t>
            </a: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56D94E79-7408-42DF-9A73-4E60CB1A7946}"/>
              </a:ext>
            </a:extLst>
          </p:cNvPr>
          <p:cNvSpPr txBox="1"/>
          <p:nvPr/>
        </p:nvSpPr>
        <p:spPr bwMode="auto">
          <a:xfrm>
            <a:off x="10588625" y="4373563"/>
            <a:ext cx="430213" cy="247650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GBR</a:t>
            </a:r>
          </a:p>
        </p:txBody>
      </p:sp>
      <p:sp>
        <p:nvSpPr>
          <p:cNvPr id="260" name="TextBox 259">
            <a:extLst>
              <a:ext uri="{FF2B5EF4-FFF2-40B4-BE49-F238E27FC236}">
                <a16:creationId xmlns:a16="http://schemas.microsoft.com/office/drawing/2014/main" id="{D49D339B-121E-4551-BCBE-CBDBA89FDE99}"/>
              </a:ext>
            </a:extLst>
          </p:cNvPr>
          <p:cNvSpPr txBox="1"/>
          <p:nvPr/>
        </p:nvSpPr>
        <p:spPr bwMode="auto">
          <a:xfrm>
            <a:off x="10004425" y="4957763"/>
            <a:ext cx="1563688" cy="107632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48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Garamond" panose="02020404030301010803" pitchFamily="18" charset="0"/>
                <a:ea typeface="Noto Sans" panose="020B0502040504020204" pitchFamily="34" charset="0"/>
                <a:cs typeface="Noto Sans" panose="020B0502040504020204" pitchFamily="34" charset="0"/>
              </a:rPr>
              <a:t>Contributing Nations: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79940" name="Picture 4">
            <a:extLst>
              <a:ext uri="{FF2B5EF4-FFF2-40B4-BE49-F238E27FC236}">
                <a16:creationId xmlns:a16="http://schemas.microsoft.com/office/drawing/2014/main" id="{570AFC94-9ECF-4558-BF17-EAD3868DBBC7}"/>
              </a:ext>
            </a:extLst>
          </p:cNvPr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2666" y="5611682"/>
            <a:ext cx="4318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941" name="Picture 5">
            <a:extLst>
              <a:ext uri="{FF2B5EF4-FFF2-40B4-BE49-F238E27FC236}">
                <a16:creationId xmlns:a16="http://schemas.microsoft.com/office/drawing/2014/main" id="{B74CEB0E-7822-4BE3-A91B-A1984EF1D21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6213" y="5322888"/>
            <a:ext cx="420687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942" name="Picture 69" descr="Graphics 1:A R C H I V E:SWCG Archive 1 (A-Z):POWER POINT/VIEWGRAPHS: CGC briefing PPT version : M A S T E R S  Jun 2010:">
            <a:extLst>
              <a:ext uri="{FF2B5EF4-FFF2-40B4-BE49-F238E27FC236}">
                <a16:creationId xmlns:a16="http://schemas.microsoft.com/office/drawing/2014/main" id="{3C2D3B33-985E-4CFD-A7EF-42E55565F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338" y="5322888"/>
            <a:ext cx="422275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4" name="TextBox 263">
            <a:extLst>
              <a:ext uri="{FF2B5EF4-FFF2-40B4-BE49-F238E27FC236}">
                <a16:creationId xmlns:a16="http://schemas.microsoft.com/office/drawing/2014/main" id="{F63CB88B-F784-45EE-9FDD-62381D6AC527}"/>
              </a:ext>
            </a:extLst>
          </p:cNvPr>
          <p:cNvSpPr txBox="1"/>
          <p:nvPr/>
        </p:nvSpPr>
        <p:spPr bwMode="auto">
          <a:xfrm>
            <a:off x="11180763" y="5334000"/>
            <a:ext cx="428625" cy="239713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CAN</a:t>
            </a: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D5B0908B-1298-4277-B540-84D513398529}"/>
              </a:ext>
            </a:extLst>
          </p:cNvPr>
          <p:cNvSpPr txBox="1"/>
          <p:nvPr/>
        </p:nvSpPr>
        <p:spPr bwMode="auto">
          <a:xfrm>
            <a:off x="10038629" y="5585675"/>
            <a:ext cx="428625" cy="252412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LTU</a:t>
            </a:r>
          </a:p>
        </p:txBody>
      </p:sp>
      <p:sp>
        <p:nvSpPr>
          <p:cNvPr id="266" name="TextBox 265">
            <a:extLst>
              <a:ext uri="{FF2B5EF4-FFF2-40B4-BE49-F238E27FC236}">
                <a16:creationId xmlns:a16="http://schemas.microsoft.com/office/drawing/2014/main" id="{175E9DDD-C611-49D7-816A-EB959BCE8503}"/>
              </a:ext>
            </a:extLst>
          </p:cNvPr>
          <p:cNvSpPr txBox="1"/>
          <p:nvPr/>
        </p:nvSpPr>
        <p:spPr bwMode="auto">
          <a:xfrm>
            <a:off x="10020300" y="5318125"/>
            <a:ext cx="428625" cy="239713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FRA</a:t>
            </a:r>
          </a:p>
        </p:txBody>
      </p:sp>
      <p:pic>
        <p:nvPicPr>
          <p:cNvPr id="267" name="Picture 102">
            <a:extLst>
              <a:ext uri="{FF2B5EF4-FFF2-40B4-BE49-F238E27FC236}">
                <a16:creationId xmlns:a16="http://schemas.microsoft.com/office/drawing/2014/main" id="{07C76FCB-A859-411E-A068-357D761CFDA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duotone>
              <a:schemeClr val="accent6">
                <a:shade val="45000"/>
                <a:satMod val="135000"/>
              </a:schemeClr>
              <a:prstClr val="white"/>
            </a:duotone>
            <a:alphaModFix amt="30000"/>
          </a:blip>
          <a:srcRect/>
          <a:stretch>
            <a:fillRect/>
          </a:stretch>
        </p:blipFill>
        <p:spPr bwMode="auto">
          <a:xfrm>
            <a:off x="3518132" y="2614940"/>
            <a:ext cx="795337" cy="31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Picture 103">
            <a:extLst>
              <a:ext uri="{FF2B5EF4-FFF2-40B4-BE49-F238E27FC236}">
                <a16:creationId xmlns:a16="http://schemas.microsoft.com/office/drawing/2014/main" id="{CD87D14B-5777-47EB-84B0-9701D4FB0A1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duotone>
              <a:schemeClr val="accent6">
                <a:shade val="45000"/>
                <a:satMod val="135000"/>
              </a:schemeClr>
              <a:prstClr val="white"/>
            </a:duotone>
            <a:alphaModFix amt="30000"/>
          </a:blip>
          <a:srcRect/>
          <a:stretch>
            <a:fillRect/>
          </a:stretch>
        </p:blipFill>
        <p:spPr bwMode="auto">
          <a:xfrm>
            <a:off x="4203932" y="2614940"/>
            <a:ext cx="795337" cy="31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Picture 104">
            <a:extLst>
              <a:ext uri="{FF2B5EF4-FFF2-40B4-BE49-F238E27FC236}">
                <a16:creationId xmlns:a16="http://schemas.microsoft.com/office/drawing/2014/main" id="{2E504415-844B-459C-A3CD-1BCE169F235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duotone>
              <a:schemeClr val="accent6">
                <a:shade val="45000"/>
                <a:satMod val="135000"/>
              </a:schemeClr>
              <a:prstClr val="white"/>
            </a:duotone>
            <a:alphaModFix amt="30000"/>
          </a:blip>
          <a:srcRect/>
          <a:stretch>
            <a:fillRect/>
          </a:stretch>
        </p:blipFill>
        <p:spPr bwMode="auto">
          <a:xfrm>
            <a:off x="5575532" y="2614940"/>
            <a:ext cx="795337" cy="319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Picture 105">
            <a:extLst>
              <a:ext uri="{FF2B5EF4-FFF2-40B4-BE49-F238E27FC236}">
                <a16:creationId xmlns:a16="http://schemas.microsoft.com/office/drawing/2014/main" id="{D7D35D96-3C65-41FB-B47E-A359C01948B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duotone>
              <a:schemeClr val="accent6">
                <a:shade val="45000"/>
                <a:satMod val="135000"/>
              </a:schemeClr>
              <a:prstClr val="white"/>
            </a:duotone>
            <a:alphaModFix amt="30000"/>
          </a:blip>
          <a:srcRect/>
          <a:stretch>
            <a:fillRect/>
          </a:stretch>
        </p:blipFill>
        <p:spPr bwMode="auto">
          <a:xfrm>
            <a:off x="4889732" y="2614940"/>
            <a:ext cx="795337" cy="31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950" name="Picture 9">
            <a:extLst>
              <a:ext uri="{FF2B5EF4-FFF2-40B4-BE49-F238E27FC236}">
                <a16:creationId xmlns:a16="http://schemas.microsoft.com/office/drawing/2014/main" id="{63A0985A-6089-4717-ABD6-F0EB6A5E080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768725"/>
            <a:ext cx="69532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3" name="Elbow Connector 272">
            <a:extLst>
              <a:ext uri="{FF2B5EF4-FFF2-40B4-BE49-F238E27FC236}">
                <a16:creationId xmlns:a16="http://schemas.microsoft.com/office/drawing/2014/main" id="{AF8633FD-3ECD-4B88-B262-5A7CDE1435ED}"/>
              </a:ext>
            </a:extLst>
          </p:cNvPr>
          <p:cNvCxnSpPr/>
          <p:nvPr/>
        </p:nvCxnSpPr>
        <p:spPr>
          <a:xfrm rot="16200000" flipH="1">
            <a:off x="7920832" y="2791619"/>
            <a:ext cx="712787" cy="809625"/>
          </a:xfrm>
          <a:prstGeom prst="bentConnector3">
            <a:avLst>
              <a:gd name="adj1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Elbow Connector 273">
            <a:extLst>
              <a:ext uri="{FF2B5EF4-FFF2-40B4-BE49-F238E27FC236}">
                <a16:creationId xmlns:a16="http://schemas.microsoft.com/office/drawing/2014/main" id="{5F83BA4C-2094-4C87-A408-98D592066F88}"/>
              </a:ext>
            </a:extLst>
          </p:cNvPr>
          <p:cNvCxnSpPr/>
          <p:nvPr/>
        </p:nvCxnSpPr>
        <p:spPr>
          <a:xfrm rot="5400000">
            <a:off x="7529513" y="3354388"/>
            <a:ext cx="695325" cy="3175"/>
          </a:xfrm>
          <a:prstGeom prst="bentConnector3">
            <a:avLst>
              <a:gd name="adj1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Elbow Connector 274">
            <a:extLst>
              <a:ext uri="{FF2B5EF4-FFF2-40B4-BE49-F238E27FC236}">
                <a16:creationId xmlns:a16="http://schemas.microsoft.com/office/drawing/2014/main" id="{1E1EE3A7-B3EA-488E-B954-0E004283A29B}"/>
              </a:ext>
            </a:extLst>
          </p:cNvPr>
          <p:cNvCxnSpPr/>
          <p:nvPr/>
        </p:nvCxnSpPr>
        <p:spPr>
          <a:xfrm rot="5400000">
            <a:off x="7137401" y="1930400"/>
            <a:ext cx="671512" cy="852487"/>
          </a:xfrm>
          <a:prstGeom prst="bentConnector3">
            <a:avLst>
              <a:gd name="adj1" fmla="val 52733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Elbow Connector 275">
            <a:extLst>
              <a:ext uri="{FF2B5EF4-FFF2-40B4-BE49-F238E27FC236}">
                <a16:creationId xmlns:a16="http://schemas.microsoft.com/office/drawing/2014/main" id="{C4551384-AD57-49AE-89C7-B4883611986D}"/>
              </a:ext>
            </a:extLst>
          </p:cNvPr>
          <p:cNvCxnSpPr/>
          <p:nvPr/>
        </p:nvCxnSpPr>
        <p:spPr>
          <a:xfrm rot="16200000" flipH="1">
            <a:off x="7958932" y="1972469"/>
            <a:ext cx="712787" cy="809625"/>
          </a:xfrm>
          <a:prstGeom prst="bentConnector3">
            <a:avLst>
              <a:gd name="adj1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7" name="Picture 11" descr="Graphics 1:A R C H I V E:SWCG Archive 1 (A-Z):FLAGS:ALL NATO / COMPONENT FLAGS:Single flags for LAN/PC:E-3A 16 member flags PNG:Etats-Unis_United States.png">
            <a:extLst>
              <a:ext uri="{FF2B5EF4-FFF2-40B4-BE49-F238E27FC236}">
                <a16:creationId xmlns:a16="http://schemas.microsoft.com/office/drawing/2014/main" id="{D955F696-B06F-44BF-858D-BC6D97DC2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email"/>
          <a:srcRect/>
          <a:stretch>
            <a:fillRect/>
          </a:stretch>
        </p:blipFill>
        <p:spPr bwMode="auto">
          <a:xfrm>
            <a:off x="8983914" y="1282467"/>
            <a:ext cx="424135" cy="234091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</p:pic>
      <p:cxnSp>
        <p:nvCxnSpPr>
          <p:cNvPr id="279" name="Elbow Connector 278">
            <a:extLst>
              <a:ext uri="{FF2B5EF4-FFF2-40B4-BE49-F238E27FC236}">
                <a16:creationId xmlns:a16="http://schemas.microsoft.com/office/drawing/2014/main" id="{493AE687-34A0-45EA-98C2-3CBBB539FD4D}"/>
              </a:ext>
            </a:extLst>
          </p:cNvPr>
          <p:cNvCxnSpPr/>
          <p:nvPr/>
        </p:nvCxnSpPr>
        <p:spPr>
          <a:xfrm rot="10800000" flipV="1">
            <a:off x="7907338" y="1866900"/>
            <a:ext cx="1327150" cy="0"/>
          </a:xfrm>
          <a:prstGeom prst="bentConnector3">
            <a:avLst>
              <a:gd name="adj1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Elbow Connector 279">
            <a:extLst>
              <a:ext uri="{FF2B5EF4-FFF2-40B4-BE49-F238E27FC236}">
                <a16:creationId xmlns:a16="http://schemas.microsoft.com/office/drawing/2014/main" id="{75175D7C-33B1-4AFB-967C-394E8312420E}"/>
              </a:ext>
            </a:extLst>
          </p:cNvPr>
          <p:cNvCxnSpPr/>
          <p:nvPr/>
        </p:nvCxnSpPr>
        <p:spPr>
          <a:xfrm rot="5400000">
            <a:off x="8773319" y="5214144"/>
            <a:ext cx="719138" cy="6350"/>
          </a:xfrm>
          <a:prstGeom prst="bentConnector3">
            <a:avLst>
              <a:gd name="adj1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Elbow Connector 280">
            <a:extLst>
              <a:ext uri="{FF2B5EF4-FFF2-40B4-BE49-F238E27FC236}">
                <a16:creationId xmlns:a16="http://schemas.microsoft.com/office/drawing/2014/main" id="{CCFEBC14-241F-491B-9325-F105C0A4BC75}"/>
              </a:ext>
            </a:extLst>
          </p:cNvPr>
          <p:cNvCxnSpPr/>
          <p:nvPr/>
        </p:nvCxnSpPr>
        <p:spPr>
          <a:xfrm rot="10800000" flipV="1">
            <a:off x="6807200" y="4841875"/>
            <a:ext cx="2449513" cy="1588"/>
          </a:xfrm>
          <a:prstGeom prst="bentConnector3">
            <a:avLst>
              <a:gd name="adj1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Elbow Connector 281">
            <a:extLst>
              <a:ext uri="{FF2B5EF4-FFF2-40B4-BE49-F238E27FC236}">
                <a16:creationId xmlns:a16="http://schemas.microsoft.com/office/drawing/2014/main" id="{756882B9-C8D8-4869-ABA7-124084B0AD38}"/>
              </a:ext>
            </a:extLst>
          </p:cNvPr>
          <p:cNvCxnSpPr/>
          <p:nvPr/>
        </p:nvCxnSpPr>
        <p:spPr>
          <a:xfrm rot="5400000">
            <a:off x="8019256" y="5214144"/>
            <a:ext cx="719138" cy="6350"/>
          </a:xfrm>
          <a:prstGeom prst="bentConnector3">
            <a:avLst>
              <a:gd name="adj1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Elbow Connector 282">
            <a:extLst>
              <a:ext uri="{FF2B5EF4-FFF2-40B4-BE49-F238E27FC236}">
                <a16:creationId xmlns:a16="http://schemas.microsoft.com/office/drawing/2014/main" id="{EF1DE351-619B-4A20-9FBE-824AE754343B}"/>
              </a:ext>
            </a:extLst>
          </p:cNvPr>
          <p:cNvCxnSpPr/>
          <p:nvPr/>
        </p:nvCxnSpPr>
        <p:spPr>
          <a:xfrm rot="5400000">
            <a:off x="7263606" y="5187157"/>
            <a:ext cx="719137" cy="6350"/>
          </a:xfrm>
          <a:prstGeom prst="bentConnector3">
            <a:avLst>
              <a:gd name="adj1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Elbow Connector 283">
            <a:extLst>
              <a:ext uri="{FF2B5EF4-FFF2-40B4-BE49-F238E27FC236}">
                <a16:creationId xmlns:a16="http://schemas.microsoft.com/office/drawing/2014/main" id="{35F05286-E014-43A0-9051-0E47F5C5E37F}"/>
              </a:ext>
            </a:extLst>
          </p:cNvPr>
          <p:cNvCxnSpPr/>
          <p:nvPr/>
        </p:nvCxnSpPr>
        <p:spPr>
          <a:xfrm rot="5400000">
            <a:off x="6463506" y="5195094"/>
            <a:ext cx="719138" cy="6350"/>
          </a:xfrm>
          <a:prstGeom prst="bentConnector3">
            <a:avLst>
              <a:gd name="adj1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5" name="Picture 284">
            <a:extLst>
              <a:ext uri="{FF2B5EF4-FFF2-40B4-BE49-F238E27FC236}">
                <a16:creationId xmlns:a16="http://schemas.microsoft.com/office/drawing/2014/main" id="{0BC8BE43-03BD-4E64-8FB4-5C1D68DE77CF}"/>
              </a:ext>
            </a:extLst>
          </p:cNvPr>
          <p:cNvPicPr>
            <a:picLocks noChangeAspect="1"/>
          </p:cNvPicPr>
          <p:nvPr/>
        </p:nvPicPr>
        <p:blipFill rotWithShape="1">
          <a:blip r:embed="rId30" cstate="email"/>
          <a:srcRect/>
          <a:stretch/>
        </p:blipFill>
        <p:spPr>
          <a:xfrm>
            <a:off x="6593708" y="5287692"/>
            <a:ext cx="591761" cy="59176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86" name="Picture 285">
            <a:extLst>
              <a:ext uri="{FF2B5EF4-FFF2-40B4-BE49-F238E27FC236}">
                <a16:creationId xmlns:a16="http://schemas.microsoft.com/office/drawing/2014/main" id="{5C6A6B06-973A-401C-AFD4-D1249B6308CA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email"/>
          <a:srcRect/>
          <a:stretch/>
        </p:blipFill>
        <p:spPr>
          <a:xfrm>
            <a:off x="7349724" y="5288542"/>
            <a:ext cx="591463" cy="6027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87" name="Picture 286">
            <a:extLst>
              <a:ext uri="{FF2B5EF4-FFF2-40B4-BE49-F238E27FC236}">
                <a16:creationId xmlns:a16="http://schemas.microsoft.com/office/drawing/2014/main" id="{88F7DDB5-0FA8-423E-9E18-ED113C5EEB9B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email"/>
          <a:srcRect/>
          <a:stretch/>
        </p:blipFill>
        <p:spPr>
          <a:xfrm>
            <a:off x="8081185" y="5276730"/>
            <a:ext cx="602723" cy="60272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88" name="Picture 287">
            <a:extLst>
              <a:ext uri="{FF2B5EF4-FFF2-40B4-BE49-F238E27FC236}">
                <a16:creationId xmlns:a16="http://schemas.microsoft.com/office/drawing/2014/main" id="{828F8C78-D85F-4A89-A639-7F7619BBD8D8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email"/>
          <a:srcRect/>
          <a:stretch/>
        </p:blipFill>
        <p:spPr>
          <a:xfrm>
            <a:off x="8846131" y="5276938"/>
            <a:ext cx="605403" cy="60540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89" name="Picture 21" descr="Graphics 1:A R C H I V E:SWCG Archive 1 (A-Z):FLAGS:ALL NATO / COMPONENT FLAGS:Single flags for LAN/PC:E-3A 16 member flags PNG:Turquie_Turkey.png">
            <a:extLst>
              <a:ext uri="{FF2B5EF4-FFF2-40B4-BE49-F238E27FC236}">
                <a16:creationId xmlns:a16="http://schemas.microsoft.com/office/drawing/2014/main" id="{9C520431-D7B7-4678-A9B2-C23625179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8198118" y="5821732"/>
            <a:ext cx="459884" cy="259361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</p:pic>
      <p:pic>
        <p:nvPicPr>
          <p:cNvPr id="290" name="Picture 12" descr="Graphics 1:A R C H I V E:SWCG Archive 1 (A-Z):FLAGS:ALL NATO / COMPONENT FLAGS:Single flags for LAN/PC:E-3A 16 member flags PNG:Grèce_Greece.png">
            <a:extLst>
              <a:ext uri="{FF2B5EF4-FFF2-40B4-BE49-F238E27FC236}">
                <a16:creationId xmlns:a16="http://schemas.microsoft.com/office/drawing/2014/main" id="{9DCEE07A-E530-42AA-8922-64C135ABC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7422053" y="5838087"/>
            <a:ext cx="459884" cy="261018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</p:pic>
      <p:pic>
        <p:nvPicPr>
          <p:cNvPr id="291" name="Picture 14" descr="Graphics 1:A R C H I V E:SWCG Archive 1 (A-Z):FLAGS:ALL NATO / COMPONENT FLAGS:Single flags for LAN/PC:E-3A 16 member flags PNG:Italie_Italy.png">
            <a:extLst>
              <a:ext uri="{FF2B5EF4-FFF2-40B4-BE49-F238E27FC236}">
                <a16:creationId xmlns:a16="http://schemas.microsoft.com/office/drawing/2014/main" id="{3BFC84B0-D15C-4E39-9186-E7102D524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6690288" y="5829983"/>
            <a:ext cx="453471" cy="259441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</p:pic>
      <p:pic>
        <p:nvPicPr>
          <p:cNvPr id="292" name="Picture 16" descr="Graphics 1:A R C H I V E:SWCG Archive 1 (A-Z):FLAGS:ALL NATO / COMPONENT FLAGS:Single flags for LAN/PC:E-3A 16 member flags PNG:Norvège_Norway.png">
            <a:extLst>
              <a:ext uri="{FF2B5EF4-FFF2-40B4-BE49-F238E27FC236}">
                <a16:creationId xmlns:a16="http://schemas.microsoft.com/office/drawing/2014/main" id="{5B0ADDCF-C70F-4AD1-A1F8-7BC42880B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email"/>
          <a:srcRect/>
          <a:stretch>
            <a:fillRect/>
          </a:stretch>
        </p:blipFill>
        <p:spPr bwMode="auto">
          <a:xfrm>
            <a:off x="8941548" y="5821732"/>
            <a:ext cx="461538" cy="261982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</p:pic>
      <p:pic>
        <p:nvPicPr>
          <p:cNvPr id="79972" name="Picture 12">
            <a:extLst>
              <a:ext uri="{FF2B5EF4-FFF2-40B4-BE49-F238E27FC236}">
                <a16:creationId xmlns:a16="http://schemas.microsoft.com/office/drawing/2014/main" id="{525CAB0B-C98C-4583-B360-57C3FD272D56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775" y="2457450"/>
            <a:ext cx="744538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973" name="Picture 11">
            <a:extLst>
              <a:ext uri="{FF2B5EF4-FFF2-40B4-BE49-F238E27FC236}">
                <a16:creationId xmlns:a16="http://schemas.microsoft.com/office/drawing/2014/main" id="{0FFF2D53-275D-40D3-BAE2-F0489392AD21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2446338"/>
            <a:ext cx="673100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974" name="Picture 13">
            <a:extLst>
              <a:ext uri="{FF2B5EF4-FFF2-40B4-BE49-F238E27FC236}">
                <a16:creationId xmlns:a16="http://schemas.microsoft.com/office/drawing/2014/main" id="{ED17E94F-AC0A-4255-8F46-72BEA033E6FD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613" y="2444750"/>
            <a:ext cx="668337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975" name="Picture 8">
            <a:extLst>
              <a:ext uri="{FF2B5EF4-FFF2-40B4-BE49-F238E27FC236}">
                <a16:creationId xmlns:a16="http://schemas.microsoft.com/office/drawing/2014/main" id="{457B8F5C-15CB-4BBB-9EEC-F30CE3051C4A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213" y="3455988"/>
            <a:ext cx="668337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976" name="Picture 296">
            <a:extLst>
              <a:ext uri="{FF2B5EF4-FFF2-40B4-BE49-F238E27FC236}">
                <a16:creationId xmlns:a16="http://schemas.microsoft.com/office/drawing/2014/main" id="{63862C89-6EB5-43D8-B098-01839A62581A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138" y="1516063"/>
            <a:ext cx="690562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977" name="Picture 297">
            <a:extLst>
              <a:ext uri="{FF2B5EF4-FFF2-40B4-BE49-F238E27FC236}">
                <a16:creationId xmlns:a16="http://schemas.microsoft.com/office/drawing/2014/main" id="{AC3C3C51-3B40-407B-B37E-5EADD75DAAD0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100" y="2420938"/>
            <a:ext cx="736600" cy="7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978" name="Picture 298">
            <a:extLst>
              <a:ext uri="{FF2B5EF4-FFF2-40B4-BE49-F238E27FC236}">
                <a16:creationId xmlns:a16="http://schemas.microsoft.com/office/drawing/2014/main" id="{37D20832-B956-4136-9D43-54043A409997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50" y="2459038"/>
            <a:ext cx="754063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979" name="Picture 299">
            <a:extLst>
              <a:ext uri="{FF2B5EF4-FFF2-40B4-BE49-F238E27FC236}">
                <a16:creationId xmlns:a16="http://schemas.microsoft.com/office/drawing/2014/main" id="{B3D3E528-3A9D-4C51-9431-452D1762EA6B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438" y="2435225"/>
            <a:ext cx="688975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980" name="Picture 300">
            <a:extLst>
              <a:ext uri="{FF2B5EF4-FFF2-40B4-BE49-F238E27FC236}">
                <a16:creationId xmlns:a16="http://schemas.microsoft.com/office/drawing/2014/main" id="{DB9A8EE3-8D6C-4BB6-95CF-85C65CB477E4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188" y="3409950"/>
            <a:ext cx="836612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981" name="Picture 301">
            <a:extLst>
              <a:ext uri="{FF2B5EF4-FFF2-40B4-BE49-F238E27FC236}">
                <a16:creationId xmlns:a16="http://schemas.microsoft.com/office/drawing/2014/main" id="{22E83E4C-F560-4386-A3E3-ADAA3ADD1D1B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4515">
            <a:off x="6637338" y="3449638"/>
            <a:ext cx="752475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982" name="Picture 302">
            <a:extLst>
              <a:ext uri="{FF2B5EF4-FFF2-40B4-BE49-F238E27FC236}">
                <a16:creationId xmlns:a16="http://schemas.microsoft.com/office/drawing/2014/main" id="{E4C80C99-4A03-4BD1-AC71-59F2ADF15756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338" y="3436938"/>
            <a:ext cx="820737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983" name="Rectangle 1">
            <a:extLst>
              <a:ext uri="{FF2B5EF4-FFF2-40B4-BE49-F238E27FC236}">
                <a16:creationId xmlns:a16="http://schemas.microsoft.com/office/drawing/2014/main" id="{B5026653-2637-4661-A946-FC9727A09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688" y="5724525"/>
            <a:ext cx="609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50000"/>
              </a:lnSpc>
              <a:spcBef>
                <a:spcPts val="10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4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1pPr>
            <a:lvl2pPr marL="742950" indent="-28575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0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16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1418 posts in total \ 989 military posts \ 429 NATO Civilians</a:t>
            </a:r>
          </a:p>
        </p:txBody>
      </p:sp>
      <p:sp>
        <p:nvSpPr>
          <p:cNvPr id="79984" name="Slide Number Placeholder 4">
            <a:extLst>
              <a:ext uri="{FF2B5EF4-FFF2-40B4-BE49-F238E27FC236}">
                <a16:creationId xmlns:a16="http://schemas.microsoft.com/office/drawing/2014/main" id="{2B1C0999-BFD1-4CF0-A03F-7891D9E7BC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0487025" y="6592888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50000"/>
              </a:lnSpc>
              <a:spcBef>
                <a:spcPts val="10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4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1pPr>
            <a:lvl2pPr marL="742950" indent="-28575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0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16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Noto Sans" panose="020B0502040504020204" pitchFamily="34"/>
                <a:cs typeface="Arial" panose="020B0604020202020204" pitchFamily="34" charset="0"/>
              </a:rPr>
              <a:t>PAGE </a:t>
            </a:r>
            <a:fld id="{CCE95E50-F09F-437B-B9C8-B59D2094D62A}" type="slidenum">
              <a:rPr kumimoji="0" lang="en-GB" altLang="en-US" sz="9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Noto Sans" panose="020B0502040504020204" pitchFamily="34"/>
                <a:cs typeface="Arial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alt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Noto Sans" panose="020B0502040504020204" pitchFamily="34"/>
              <a:cs typeface="Arial" panose="020B0604020202020204" pitchFamily="34" charset="0"/>
            </a:endParaRPr>
          </a:p>
        </p:txBody>
      </p:sp>
      <p:sp>
        <p:nvSpPr>
          <p:cNvPr id="116" name="Footer Placeholder 5">
            <a:extLst>
              <a:ext uri="{FF2B5EF4-FFF2-40B4-BE49-F238E27FC236}">
                <a16:creationId xmlns:a16="http://schemas.microsoft.com/office/drawing/2014/main" id="{CAEDFB90-4DC3-4FD5-955E-E3D9DAF55FA5}"/>
              </a:ext>
            </a:extLst>
          </p:cNvPr>
          <p:cNvSpPr txBox="1">
            <a:spLocks/>
          </p:cNvSpPr>
          <p:nvPr/>
        </p:nvSpPr>
        <p:spPr bwMode="auto">
          <a:xfrm>
            <a:off x="0" y="6399213"/>
            <a:ext cx="4114800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50000"/>
              </a:lnSpc>
              <a:spcBef>
                <a:spcPts val="10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4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1pPr>
            <a:lvl2pPr marL="742950" indent="-28575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0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16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GB" altLang="en-US" sz="1100" b="1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1100" b="1" dirty="0">
                <a:solidFill>
                  <a:srgbClr val="000000"/>
                </a:solidFill>
                <a:latin typeface="Garamond" panose="02020404030301010803" pitchFamily="18" charset="0"/>
              </a:rPr>
              <a:t>NATO UNCLASSIFIED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B418206-E00E-4130-A624-EAEED011C6F1}"/>
              </a:ext>
            </a:extLst>
          </p:cNvPr>
          <p:cNvSpPr/>
          <p:nvPr/>
        </p:nvSpPr>
        <p:spPr>
          <a:xfrm>
            <a:off x="4979988" y="66517"/>
            <a:ext cx="2224763" cy="1842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F0CD5EE0-E110-4DFC-B60F-5D45A9227905}"/>
              </a:ext>
            </a:extLst>
          </p:cNvPr>
          <p:cNvSpPr/>
          <p:nvPr/>
        </p:nvSpPr>
        <p:spPr>
          <a:xfrm>
            <a:off x="4919650" y="6555360"/>
            <a:ext cx="2224763" cy="1842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A1B9F4-C632-49D7-8CDE-7B3FB09C43BE}"/>
              </a:ext>
            </a:extLst>
          </p:cNvPr>
          <p:cNvPicPr>
            <a:picLocks noChangeAspect="1"/>
          </p:cNvPicPr>
          <p:nvPr/>
        </p:nvPicPr>
        <p:blipFill>
          <a:blip r:embed="rId4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638" y="5589958"/>
            <a:ext cx="448149" cy="274267"/>
          </a:xfrm>
          <a:prstGeom prst="rect">
            <a:avLst/>
          </a:prstGeom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A2BB7ACF-FBD7-4EDF-8265-5E712E7DDBE6}"/>
              </a:ext>
            </a:extLst>
          </p:cNvPr>
          <p:cNvSpPr txBox="1"/>
          <p:nvPr/>
        </p:nvSpPr>
        <p:spPr bwMode="auto">
          <a:xfrm>
            <a:off x="11222599" y="5594183"/>
            <a:ext cx="428625" cy="238848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 dirty="0">
                <a:solidFill>
                  <a:srgbClr val="0D0D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FIN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0D0D0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481009-3EC5-48D1-BD6A-FBC233E84A57}"/>
              </a:ext>
            </a:extLst>
          </p:cNvPr>
          <p:cNvPicPr>
            <a:picLocks noChangeAspect="1"/>
          </p:cNvPicPr>
          <p:nvPr/>
        </p:nvPicPr>
        <p:blipFill>
          <a:blip r:embed="rId4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27" y="2975218"/>
            <a:ext cx="4446521" cy="250096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Picture 150">
            <a:extLst>
              <a:ext uri="{FF2B5EF4-FFF2-40B4-BE49-F238E27FC236}">
                <a16:creationId xmlns:a16="http://schemas.microsoft.com/office/drawing/2014/main" id="{BAD35BF2-2BC3-4537-AA06-1F1C858C1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3113" y="1490663"/>
            <a:ext cx="2297112" cy="1346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2" name="Picture 151">
            <a:extLst>
              <a:ext uri="{FF2B5EF4-FFF2-40B4-BE49-F238E27FC236}">
                <a16:creationId xmlns:a16="http://schemas.microsoft.com/office/drawing/2014/main" id="{B66ADC52-CE2A-47E9-B4CA-D0E7DBBF07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3113" y="3109913"/>
            <a:ext cx="2297112" cy="12715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8C6B8C6B-648E-42E4-91AB-F74DAF355B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3114" y="4618038"/>
            <a:ext cx="2297112" cy="1416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9EE7DD-EF14-4794-9F5F-FC16B10647E2}"/>
              </a:ext>
            </a:extLst>
          </p:cNvPr>
          <p:cNvSpPr/>
          <p:nvPr/>
        </p:nvSpPr>
        <p:spPr>
          <a:xfrm>
            <a:off x="0" y="304800"/>
            <a:ext cx="12192000" cy="60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b="1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54278" name="Picture 4">
            <a:extLst>
              <a:ext uri="{FF2B5EF4-FFF2-40B4-BE49-F238E27FC236}">
                <a16:creationId xmlns:a16="http://schemas.microsoft.com/office/drawing/2014/main" id="{AC30DF0A-FE22-4EDF-ADEA-E3BD55E5A6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100" y="55563"/>
            <a:ext cx="10541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B1AA0A-B254-48C7-97C2-00C28DD861F6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" y="151027"/>
            <a:ext cx="1834290" cy="917145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839D03A-170E-4645-838C-99156805352E}"/>
              </a:ext>
            </a:extLst>
          </p:cNvPr>
          <p:cNvSpPr/>
          <p:nvPr/>
        </p:nvSpPr>
        <p:spPr>
          <a:xfrm>
            <a:off x="0" y="6248400"/>
            <a:ext cx="12192000" cy="304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DELIVER              		    	 DETER &amp; DEFEND       		             DEVELOP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1FEBA9-C1C9-4E83-9749-70B75EFB3E2A}"/>
              </a:ext>
            </a:extLst>
          </p:cNvPr>
          <p:cNvSpPr/>
          <p:nvPr/>
        </p:nvSpPr>
        <p:spPr>
          <a:xfrm>
            <a:off x="3028950" y="393700"/>
            <a:ext cx="6134100" cy="4318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6000">
                <a:schemeClr val="tx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atin typeface="Garamond" panose="02020404030301010803" pitchFamily="18" charset="0"/>
              </a:rPr>
              <a:t>Where We Operate</a:t>
            </a:r>
          </a:p>
        </p:txBody>
      </p:sp>
      <p:pic>
        <p:nvPicPr>
          <p:cNvPr id="117" name="Picture 19">
            <a:extLst>
              <a:ext uri="{FF2B5EF4-FFF2-40B4-BE49-F238E27FC236}">
                <a16:creationId xmlns:a16="http://schemas.microsoft.com/office/drawing/2014/main" id="{7648AAC4-895E-4A50-B676-10C2760DF51D}"/>
              </a:ext>
            </a:extLst>
          </p:cNvPr>
          <p:cNvPicPr>
            <a:picLocks noChangeAspect="1"/>
          </p:cNvPicPr>
          <p:nvPr/>
        </p:nvPicPr>
        <p:blipFill>
          <a:blip r:embed="rId8" cstate="hqprint"/>
          <a:srcRect/>
          <a:stretch>
            <a:fillRect/>
          </a:stretch>
        </p:blipFill>
        <p:spPr bwMode="auto">
          <a:xfrm>
            <a:off x="4644400" y="1678197"/>
            <a:ext cx="2200275" cy="23256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8" name="Text Box 1031">
            <a:extLst>
              <a:ext uri="{FF2B5EF4-FFF2-40B4-BE49-F238E27FC236}">
                <a16:creationId xmlns:a16="http://schemas.microsoft.com/office/drawing/2014/main" id="{235AF40C-E297-4A44-A26D-5336D95F94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1363663"/>
            <a:ext cx="801688" cy="330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83192" tIns="41596" rIns="83192" bIns="41596">
            <a:spAutoFit/>
          </a:bodyPr>
          <a:lstStyle>
            <a:lvl1pPr defTabSz="831850">
              <a:defRPr sz="1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31850">
              <a:defRPr sz="1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31850">
              <a:defRPr sz="1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31850">
              <a:defRPr sz="1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31850">
              <a:defRPr sz="1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83185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83185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83185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83185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600" dirty="0">
                <a:solidFill>
                  <a:srgbClr val="213065"/>
                </a:solidFill>
                <a:latin typeface="+mn-lt"/>
                <a:cs typeface="Arial" charset="0"/>
              </a:rPr>
              <a:t>Trapani</a:t>
            </a:r>
          </a:p>
        </p:txBody>
      </p:sp>
      <p:sp>
        <p:nvSpPr>
          <p:cNvPr id="119" name="Text Box 1032">
            <a:extLst>
              <a:ext uri="{FF2B5EF4-FFF2-40B4-BE49-F238E27FC236}">
                <a16:creationId xmlns:a16="http://schemas.microsoft.com/office/drawing/2014/main" id="{57B788AA-9286-4AD0-BF59-074ED41C4D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0225" y="1355725"/>
            <a:ext cx="731838" cy="330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83192" tIns="41596" rIns="83192" bIns="41596">
            <a:spAutoFit/>
          </a:bodyPr>
          <a:lstStyle>
            <a:lvl1pPr defTabSz="831850">
              <a:defRPr sz="1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31850">
              <a:defRPr sz="1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31850">
              <a:defRPr sz="1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31850">
              <a:defRPr sz="1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31850">
              <a:defRPr sz="1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83185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83185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83185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83185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600" dirty="0">
                <a:solidFill>
                  <a:srgbClr val="213065"/>
                </a:solidFill>
                <a:latin typeface="+mn-lt"/>
                <a:cs typeface="Arial" charset="0"/>
              </a:rPr>
              <a:t>Aktion</a:t>
            </a:r>
          </a:p>
        </p:txBody>
      </p:sp>
      <p:sp>
        <p:nvSpPr>
          <p:cNvPr id="120" name="Text Box 1033">
            <a:extLst>
              <a:ext uri="{FF2B5EF4-FFF2-40B4-BE49-F238E27FC236}">
                <a16:creationId xmlns:a16="http://schemas.microsoft.com/office/drawing/2014/main" id="{933328D5-572E-4F9F-8369-3F4912078C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5075" y="1377950"/>
            <a:ext cx="855663" cy="330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83192" tIns="41596" rIns="83192" bIns="41596">
            <a:spAutoFit/>
          </a:bodyPr>
          <a:lstStyle>
            <a:lvl1pPr defTabSz="831850">
              <a:defRPr sz="1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31850">
              <a:defRPr sz="1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31850">
              <a:defRPr sz="1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31850">
              <a:defRPr sz="1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31850">
              <a:defRPr sz="1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83185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83185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83185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83185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600" dirty="0">
                <a:solidFill>
                  <a:srgbClr val="213065"/>
                </a:solidFill>
                <a:latin typeface="+mn-lt"/>
                <a:cs typeface="Arial" charset="0"/>
              </a:rPr>
              <a:t>Oerland</a:t>
            </a:r>
          </a:p>
        </p:txBody>
      </p:sp>
      <p:sp>
        <p:nvSpPr>
          <p:cNvPr id="121" name="Text Box 1034">
            <a:extLst>
              <a:ext uri="{FF2B5EF4-FFF2-40B4-BE49-F238E27FC236}">
                <a16:creationId xmlns:a16="http://schemas.microsoft.com/office/drawing/2014/main" id="{283919D8-1489-4DD7-ACFD-1F53CE672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9088" y="1376363"/>
            <a:ext cx="690562" cy="330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83192" tIns="41596" rIns="83192" bIns="41596">
            <a:spAutoFit/>
          </a:bodyPr>
          <a:lstStyle>
            <a:lvl1pPr defTabSz="831850">
              <a:defRPr sz="1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31850">
              <a:defRPr sz="1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31850">
              <a:defRPr sz="1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31850">
              <a:defRPr sz="1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31850">
              <a:defRPr sz="1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83185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83185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83185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83185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600" dirty="0">
                <a:solidFill>
                  <a:srgbClr val="213065"/>
                </a:solidFill>
                <a:latin typeface="+mn-lt"/>
                <a:cs typeface="Arial" charset="0"/>
              </a:rPr>
              <a:t>Konya</a:t>
            </a:r>
          </a:p>
        </p:txBody>
      </p:sp>
      <p:pic>
        <p:nvPicPr>
          <p:cNvPr id="122" name="Picture 1">
            <a:extLst>
              <a:ext uri="{FF2B5EF4-FFF2-40B4-BE49-F238E27FC236}">
                <a16:creationId xmlns:a16="http://schemas.microsoft.com/office/drawing/2014/main" id="{36AF4F4D-3AE3-44DC-A9B1-ACCDB3D55319}"/>
              </a:ext>
            </a:extLst>
          </p:cNvPr>
          <p:cNvPicPr>
            <a:picLocks noChangeAspect="1"/>
          </p:cNvPicPr>
          <p:nvPr/>
        </p:nvPicPr>
        <p:blipFill>
          <a:blip r:embed="rId9" cstate="hqprint"/>
          <a:srcRect/>
          <a:stretch>
            <a:fillRect/>
          </a:stretch>
        </p:blipFill>
        <p:spPr bwMode="auto">
          <a:xfrm>
            <a:off x="103724" y="1691910"/>
            <a:ext cx="2089150" cy="2336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3" name="Picture 18">
            <a:extLst>
              <a:ext uri="{FF2B5EF4-FFF2-40B4-BE49-F238E27FC236}">
                <a16:creationId xmlns:a16="http://schemas.microsoft.com/office/drawing/2014/main" id="{C290B56F-260B-4B99-83EF-1E906EC13B23}"/>
              </a:ext>
            </a:extLst>
          </p:cNvPr>
          <p:cNvPicPr>
            <a:picLocks noChangeAspect="1"/>
          </p:cNvPicPr>
          <p:nvPr/>
        </p:nvPicPr>
        <p:blipFill>
          <a:blip r:embed="rId10" cstate="hqprint"/>
          <a:srcRect/>
          <a:stretch>
            <a:fillRect/>
          </a:stretch>
        </p:blipFill>
        <p:spPr bwMode="auto">
          <a:xfrm>
            <a:off x="2371249" y="1747840"/>
            <a:ext cx="2133600" cy="2346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4" name="Picture 20">
            <a:extLst>
              <a:ext uri="{FF2B5EF4-FFF2-40B4-BE49-F238E27FC236}">
                <a16:creationId xmlns:a16="http://schemas.microsoft.com/office/drawing/2014/main" id="{C778D1DF-B4BF-4C1C-899A-872FD196B79E}"/>
              </a:ext>
            </a:extLst>
          </p:cNvPr>
          <p:cNvPicPr>
            <a:picLocks noChangeAspect="1"/>
          </p:cNvPicPr>
          <p:nvPr/>
        </p:nvPicPr>
        <p:blipFill>
          <a:blip r:embed="rId11" cstate="hqprint"/>
          <a:srcRect/>
          <a:stretch>
            <a:fillRect/>
          </a:stretch>
        </p:blipFill>
        <p:spPr bwMode="auto">
          <a:xfrm>
            <a:off x="6944429" y="1697675"/>
            <a:ext cx="2138363" cy="2362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5" name="Oval 124">
            <a:extLst>
              <a:ext uri="{FF2B5EF4-FFF2-40B4-BE49-F238E27FC236}">
                <a16:creationId xmlns:a16="http://schemas.microsoft.com/office/drawing/2014/main" id="{F90AB83B-96AE-4487-96CE-F1C627B18EF5}"/>
              </a:ext>
            </a:extLst>
          </p:cNvPr>
          <p:cNvSpPr/>
          <p:nvPr/>
        </p:nvSpPr>
        <p:spPr>
          <a:xfrm>
            <a:off x="5668963" y="2519363"/>
            <a:ext cx="76200" cy="76200"/>
          </a:xfrm>
          <a:prstGeom prst="ellipse">
            <a:avLst/>
          </a:prstGeom>
          <a:solidFill>
            <a:srgbClr val="8FBDD9"/>
          </a:solidFill>
          <a:ln>
            <a:solidFill>
              <a:srgbClr val="2130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6376118E-10EF-41D2-9CD2-9639D1667F5D}"/>
              </a:ext>
            </a:extLst>
          </p:cNvPr>
          <p:cNvSpPr/>
          <p:nvPr/>
        </p:nvSpPr>
        <p:spPr>
          <a:xfrm>
            <a:off x="7469188" y="2314575"/>
            <a:ext cx="76200" cy="76200"/>
          </a:xfrm>
          <a:prstGeom prst="ellipse">
            <a:avLst/>
          </a:prstGeom>
          <a:solidFill>
            <a:srgbClr val="8FBDD9"/>
          </a:solidFill>
          <a:ln>
            <a:solidFill>
              <a:srgbClr val="2130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115D1FBE-AF93-4075-AF3D-67DBA5D7B3C0}"/>
              </a:ext>
            </a:extLst>
          </p:cNvPr>
          <p:cNvSpPr/>
          <p:nvPr/>
        </p:nvSpPr>
        <p:spPr>
          <a:xfrm>
            <a:off x="3468688" y="2481263"/>
            <a:ext cx="76200" cy="76200"/>
          </a:xfrm>
          <a:prstGeom prst="ellipse">
            <a:avLst/>
          </a:prstGeom>
          <a:solidFill>
            <a:srgbClr val="8FBDD9"/>
          </a:solidFill>
          <a:ln>
            <a:solidFill>
              <a:srgbClr val="2130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976A2F8A-274B-43B5-891A-6F725E9B477F}"/>
              </a:ext>
            </a:extLst>
          </p:cNvPr>
          <p:cNvSpPr/>
          <p:nvPr/>
        </p:nvSpPr>
        <p:spPr>
          <a:xfrm>
            <a:off x="1223963" y="3033713"/>
            <a:ext cx="76200" cy="76200"/>
          </a:xfrm>
          <a:prstGeom prst="ellipse">
            <a:avLst/>
          </a:prstGeom>
          <a:solidFill>
            <a:srgbClr val="8FBDD9"/>
          </a:solidFill>
          <a:ln>
            <a:solidFill>
              <a:srgbClr val="2130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4296" name="TextBox 4">
            <a:extLst>
              <a:ext uri="{FF2B5EF4-FFF2-40B4-BE49-F238E27FC236}">
                <a16:creationId xmlns:a16="http://schemas.microsoft.com/office/drawing/2014/main" id="{47E53ACA-E43E-4692-98C7-036E0006F0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9338" y="2719388"/>
            <a:ext cx="10668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150000"/>
              </a:lnSpc>
              <a:spcBef>
                <a:spcPts val="10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4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1pPr>
            <a:lvl2pPr marL="742950" indent="-28575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0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16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213065"/>
                </a:solidFill>
                <a:latin typeface="Noto Sans" panose="020B0502040504020204" pitchFamily="34"/>
                <a:cs typeface="Noto Sans" panose="020B0502040504020204" pitchFamily="34"/>
              </a:rPr>
              <a:t>FOB Trapani</a:t>
            </a:r>
          </a:p>
        </p:txBody>
      </p:sp>
      <p:sp>
        <p:nvSpPr>
          <p:cNvPr id="54297" name="TextBox 27">
            <a:extLst>
              <a:ext uri="{FF2B5EF4-FFF2-40B4-BE49-F238E27FC236}">
                <a16:creationId xmlns:a16="http://schemas.microsoft.com/office/drawing/2014/main" id="{99F39912-2C69-405D-875B-23F026EE5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4850" y="2525713"/>
            <a:ext cx="1066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150000"/>
              </a:lnSpc>
              <a:spcBef>
                <a:spcPts val="10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4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1pPr>
            <a:lvl2pPr marL="742950" indent="-28575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0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16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213065"/>
                </a:solidFill>
                <a:latin typeface="Noto Sans" panose="020B0502040504020204" pitchFamily="34"/>
                <a:cs typeface="Noto Sans" panose="020B0502040504020204" pitchFamily="34"/>
              </a:rPr>
              <a:t>FOB Aktion</a:t>
            </a:r>
          </a:p>
        </p:txBody>
      </p:sp>
      <p:sp>
        <p:nvSpPr>
          <p:cNvPr id="54298" name="TextBox 28">
            <a:extLst>
              <a:ext uri="{FF2B5EF4-FFF2-40B4-BE49-F238E27FC236}">
                <a16:creationId xmlns:a16="http://schemas.microsoft.com/office/drawing/2014/main" id="{B7BAABEF-8A31-47FA-B8F1-B922EFA36F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8638" y="2532063"/>
            <a:ext cx="1066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150000"/>
              </a:lnSpc>
              <a:spcBef>
                <a:spcPts val="10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4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1pPr>
            <a:lvl2pPr marL="742950" indent="-28575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0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16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213065"/>
                </a:solidFill>
                <a:latin typeface="Noto Sans" panose="020B0502040504020204" pitchFamily="34"/>
                <a:cs typeface="Noto Sans" panose="020B0502040504020204" pitchFamily="34"/>
              </a:rPr>
              <a:t>FOB Konya</a:t>
            </a:r>
          </a:p>
        </p:txBody>
      </p:sp>
      <p:sp>
        <p:nvSpPr>
          <p:cNvPr id="54299" name="TextBox 29">
            <a:extLst>
              <a:ext uri="{FF2B5EF4-FFF2-40B4-BE49-F238E27FC236}">
                <a16:creationId xmlns:a16="http://schemas.microsoft.com/office/drawing/2014/main" id="{34B96EBD-5DFE-4475-89D5-234674EC59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1988" y="1990725"/>
            <a:ext cx="1066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150000"/>
              </a:lnSpc>
              <a:spcBef>
                <a:spcPts val="10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4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1pPr>
            <a:lvl2pPr marL="742950" indent="-28575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0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16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213065"/>
                </a:solidFill>
                <a:latin typeface="Noto Sans" panose="020B0502040504020204" pitchFamily="34"/>
                <a:cs typeface="Noto Sans" panose="020B0502040504020204" pitchFamily="34"/>
              </a:rPr>
              <a:t>FOL Orland</a:t>
            </a:r>
          </a:p>
        </p:txBody>
      </p:sp>
      <p:pic>
        <p:nvPicPr>
          <p:cNvPr id="133" name="Picture 21" descr="Graphics 1:A R C H I V E:SWCG Archive 1 (A-Z):FLAGS:ALL NATO / COMPONENT FLAGS:Single flags for LAN/PC:E-3A 16 member flags PNG:Turquie_Turkey.png">
            <a:extLst>
              <a:ext uri="{FF2B5EF4-FFF2-40B4-BE49-F238E27FC236}">
                <a16:creationId xmlns:a16="http://schemas.microsoft.com/office/drawing/2014/main" id="{DFACFBDE-BACD-4970-80AF-B3F5FB1E1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5499010" y="1114874"/>
            <a:ext cx="491053" cy="290746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</p:pic>
      <p:pic>
        <p:nvPicPr>
          <p:cNvPr id="134" name="Picture 12" descr="Graphics 1:A R C H I V E:SWCG Archive 1 (A-Z):FLAGS:ALL NATO / COMPONENT FLAGS:Single flags for LAN/PC:E-3A 16 member flags PNG:Grèce_Greece.png">
            <a:extLst>
              <a:ext uri="{FF2B5EF4-FFF2-40B4-BE49-F238E27FC236}">
                <a16:creationId xmlns:a16="http://schemas.microsoft.com/office/drawing/2014/main" id="{79406E84-E1EB-4787-8DB4-0153947CE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3172411" y="1113995"/>
            <a:ext cx="485051" cy="289028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</p:pic>
      <p:pic>
        <p:nvPicPr>
          <p:cNvPr id="135" name="Picture 14" descr="Graphics 1:A R C H I V E:SWCG Archive 1 (A-Z):FLAGS:ALL NATO / COMPONENT FLAGS:Single flags for LAN/PC:E-3A 16 member flags PNG:Italie_Italy.png">
            <a:extLst>
              <a:ext uri="{FF2B5EF4-FFF2-40B4-BE49-F238E27FC236}">
                <a16:creationId xmlns:a16="http://schemas.microsoft.com/office/drawing/2014/main" id="{57233C32-8EA2-482B-9EED-D115527B1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922197" y="1128943"/>
            <a:ext cx="450761" cy="270750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</p:pic>
      <p:pic>
        <p:nvPicPr>
          <p:cNvPr id="136" name="Picture 16" descr="Graphics 1:A R C H I V E:SWCG Archive 1 (A-Z):FLAGS:ALL NATO / COMPONENT FLAGS:Single flags for LAN/PC:E-3A 16 member flags PNG:Norvège_Norway.png">
            <a:extLst>
              <a:ext uri="{FF2B5EF4-FFF2-40B4-BE49-F238E27FC236}">
                <a16:creationId xmlns:a16="http://schemas.microsoft.com/office/drawing/2014/main" id="{2F1A74D3-0A47-4B53-957A-C2DFB3463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/>
          <a:srcRect/>
          <a:stretch>
            <a:fillRect/>
          </a:stretch>
        </p:blipFill>
        <p:spPr bwMode="auto">
          <a:xfrm>
            <a:off x="7765971" y="1118097"/>
            <a:ext cx="495278" cy="289028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1629650E-DD49-47A7-B248-27E7D5A48EAB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/>
          <a:srcRect/>
          <a:stretch/>
        </p:blipFill>
        <p:spPr>
          <a:xfrm>
            <a:off x="672475" y="3445134"/>
            <a:ext cx="1030288" cy="10302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8" name="Picture 137">
            <a:extLst>
              <a:ext uri="{FF2B5EF4-FFF2-40B4-BE49-F238E27FC236}">
                <a16:creationId xmlns:a16="http://schemas.microsoft.com/office/drawing/2014/main" id="{7E4AC616-9E84-4CF3-8211-9590B15152B0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hqprint"/>
          <a:srcRect/>
          <a:stretch/>
        </p:blipFill>
        <p:spPr>
          <a:xfrm>
            <a:off x="2939371" y="3430186"/>
            <a:ext cx="1029770" cy="104937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9" name="Picture 138">
            <a:extLst>
              <a:ext uri="{FF2B5EF4-FFF2-40B4-BE49-F238E27FC236}">
                <a16:creationId xmlns:a16="http://schemas.microsoft.com/office/drawing/2014/main" id="{0C4F6C18-4169-4C50-82FF-2F40CEFA274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hqprint"/>
          <a:srcRect/>
          <a:stretch/>
        </p:blipFill>
        <p:spPr>
          <a:xfrm>
            <a:off x="5245633" y="3441063"/>
            <a:ext cx="1049373" cy="104937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3BC7D46A-E123-40DB-A71B-B23702F757B3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hqprint"/>
          <a:srcRect/>
          <a:stretch/>
        </p:blipFill>
        <p:spPr>
          <a:xfrm>
            <a:off x="7525909" y="3430691"/>
            <a:ext cx="1054041" cy="10540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4308" name="TextBox 140">
            <a:extLst>
              <a:ext uri="{FF2B5EF4-FFF2-40B4-BE49-F238E27FC236}">
                <a16:creationId xmlns:a16="http://schemas.microsoft.com/office/drawing/2014/main" id="{BAAA9A74-25D3-4C9D-9BFA-FC697F4BF1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08782" y="4322763"/>
            <a:ext cx="1022350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50000"/>
              </a:lnSpc>
              <a:spcBef>
                <a:spcPts val="10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4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1pPr>
            <a:lvl2pPr marL="742950" indent="-28575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0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16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chemeClr val="tx1"/>
                </a:solidFill>
                <a:latin typeface="Garamond" panose="02020404030301010803" pitchFamily="18" charset="0"/>
                <a:cs typeface="Noto Sans" panose="020B0502040504020204" pitchFamily="34"/>
              </a:rPr>
              <a:t>Rygge, Norway</a:t>
            </a:r>
          </a:p>
        </p:txBody>
      </p:sp>
      <p:sp>
        <p:nvSpPr>
          <p:cNvPr id="54309" name="TextBox 141">
            <a:extLst>
              <a:ext uri="{FF2B5EF4-FFF2-40B4-BE49-F238E27FC236}">
                <a16:creationId xmlns:a16="http://schemas.microsoft.com/office/drawing/2014/main" id="{D27BC1AC-9A6E-4DE9-998D-ED6CDD2AF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44617" y="2805446"/>
            <a:ext cx="114617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50000"/>
              </a:lnSpc>
              <a:spcBef>
                <a:spcPts val="10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4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1pPr>
            <a:lvl2pPr marL="742950" indent="-28575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0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16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chemeClr val="tx1"/>
                </a:solidFill>
                <a:latin typeface="Garamond" panose="02020404030301010803" pitchFamily="18" charset="0"/>
                <a:cs typeface="Noto Sans" panose="020B0502040504020204" pitchFamily="34"/>
              </a:rPr>
              <a:t>Šiauliai, Lithuania</a:t>
            </a:r>
          </a:p>
        </p:txBody>
      </p:sp>
      <p:sp>
        <p:nvSpPr>
          <p:cNvPr id="54310" name="TextBox 142">
            <a:extLst>
              <a:ext uri="{FF2B5EF4-FFF2-40B4-BE49-F238E27FC236}">
                <a16:creationId xmlns:a16="http://schemas.microsoft.com/office/drawing/2014/main" id="{D330E5EE-E1EA-4B41-9D78-121E932F67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1750" y="5931528"/>
            <a:ext cx="128270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50000"/>
              </a:lnSpc>
              <a:spcBef>
                <a:spcPts val="10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4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1pPr>
            <a:lvl2pPr marL="742950" indent="-28575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0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16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chemeClr val="tx1"/>
                </a:solidFill>
                <a:latin typeface="Garamond" panose="02020404030301010803" pitchFamily="18" charset="0"/>
                <a:cs typeface="Noto Sans" panose="020B0502040504020204" pitchFamily="34"/>
              </a:rPr>
              <a:t>Bucharest, Romania</a:t>
            </a:r>
          </a:p>
        </p:txBody>
      </p:sp>
      <p:sp>
        <p:nvSpPr>
          <p:cNvPr id="54311" name="TextBox 143">
            <a:extLst>
              <a:ext uri="{FF2B5EF4-FFF2-40B4-BE49-F238E27FC236}">
                <a16:creationId xmlns:a16="http://schemas.microsoft.com/office/drawing/2014/main" id="{117CA41E-EE92-425E-87AC-87953AB634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0825" y="1108075"/>
            <a:ext cx="3151188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150000"/>
              </a:lnSpc>
              <a:spcBef>
                <a:spcPts val="10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4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1pPr>
            <a:lvl2pPr marL="742950" indent="-28575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0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16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solidFill>
                  <a:srgbClr val="00559D"/>
                </a:solidFill>
                <a:latin typeface="Garamond" panose="02020404030301010803" pitchFamily="18" charset="0"/>
                <a:cs typeface="Noto Sans" panose="020B0502040504020204" pitchFamily="34"/>
              </a:rPr>
              <a:t>Deployed Operating Bases</a:t>
            </a:r>
          </a:p>
        </p:txBody>
      </p:sp>
      <p:sp>
        <p:nvSpPr>
          <p:cNvPr id="54312" name="TextBox 1">
            <a:extLst>
              <a:ext uri="{FF2B5EF4-FFF2-40B4-BE49-F238E27FC236}">
                <a16:creationId xmlns:a16="http://schemas.microsoft.com/office/drawing/2014/main" id="{3D76D50D-7EE2-47E3-AA6A-F8A944360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555" y="5110162"/>
            <a:ext cx="91567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150000"/>
              </a:lnSpc>
              <a:spcBef>
                <a:spcPts val="10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4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1pPr>
            <a:lvl2pPr marL="742950" indent="-28575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0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16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solidFill>
                  <a:srgbClr val="FF0000"/>
                </a:solidFill>
                <a:latin typeface="Garamond" panose="02020404030301010803" pitchFamily="18" charset="0"/>
              </a:rPr>
              <a:t>Agile combat employment - </a:t>
            </a:r>
            <a:r>
              <a:rPr lang="en-US" altLang="en-US" sz="1600" dirty="0">
                <a:solidFill>
                  <a:schemeClr val="tx1"/>
                </a:solidFill>
                <a:latin typeface="Garamond" panose="02020404030301010803" pitchFamily="18" charset="0"/>
              </a:rPr>
              <a:t>using our 4 FOB/Ls and numerous deployed bases we enable a rapid response and a sustained airborne early warning presence</a:t>
            </a:r>
            <a:r>
              <a:rPr lang="en-US" altLang="en-US" sz="1600" i="1" dirty="0">
                <a:solidFill>
                  <a:schemeClr val="tx1"/>
                </a:solidFill>
                <a:latin typeface="Garamond" panose="02020404030301010803" pitchFamily="18" charset="0"/>
              </a:rPr>
              <a:t>. Very few large wing C2/ISR/AEW platforms have this flexibility.</a:t>
            </a:r>
            <a:endParaRPr lang="en-US" altLang="en-US" sz="1000" i="1" dirty="0">
              <a:solidFill>
                <a:srgbClr val="545454"/>
              </a:solidFill>
              <a:latin typeface="Garamond" panose="02020404030301010803" pitchFamily="18" charset="0"/>
              <a:cs typeface="Noto Sans" panose="020B0502040504020204" pitchFamily="34"/>
            </a:endParaRPr>
          </a:p>
        </p:txBody>
      </p:sp>
      <p:sp>
        <p:nvSpPr>
          <p:cNvPr id="54313" name="Slide Number Placeholder 4">
            <a:extLst>
              <a:ext uri="{FF2B5EF4-FFF2-40B4-BE49-F238E27FC236}">
                <a16:creationId xmlns:a16="http://schemas.microsoft.com/office/drawing/2014/main" id="{28A0C4A6-8672-4981-AB69-9D7D8C18E5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9348255" y="6513845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50000"/>
              </a:lnSpc>
              <a:spcBef>
                <a:spcPts val="10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4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1pPr>
            <a:lvl2pPr marL="742950" indent="-28575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0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16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900" b="1" dirty="0">
                <a:solidFill>
                  <a:srgbClr val="000000"/>
                </a:solidFill>
                <a:latin typeface="Garamond" panose="02020404030301010803" pitchFamily="18" charset="0"/>
              </a:rPr>
              <a:t>PAGE </a:t>
            </a:r>
            <a:fld id="{6E6ED7B8-3AA9-460F-A2B1-88429154CB0B}" type="slidenum">
              <a:rPr lang="en-GB" altLang="en-US" sz="900" b="1" smtClean="0">
                <a:solidFill>
                  <a:srgbClr val="000000"/>
                </a:solidFill>
                <a:latin typeface="Garamond" panose="02020404030301010803" pitchFamily="18" charset="0"/>
              </a:rPr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en-GB" altLang="en-US" sz="900" b="1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54314" name="Footer Placeholder 5">
            <a:extLst>
              <a:ext uri="{FF2B5EF4-FFF2-40B4-BE49-F238E27FC236}">
                <a16:creationId xmlns:a16="http://schemas.microsoft.com/office/drawing/2014/main" id="{BAA59DB5-76FC-4B12-A9C6-CA104812F1C7}"/>
              </a:ext>
            </a:extLst>
          </p:cNvPr>
          <p:cNvSpPr txBox="1">
            <a:spLocks/>
          </p:cNvSpPr>
          <p:nvPr/>
        </p:nvSpPr>
        <p:spPr bwMode="auto">
          <a:xfrm>
            <a:off x="0" y="6399213"/>
            <a:ext cx="4114800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50000"/>
              </a:lnSpc>
              <a:spcBef>
                <a:spcPts val="10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4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1pPr>
            <a:lvl2pPr marL="742950" indent="-28575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0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16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GB" altLang="en-US" sz="1100" b="1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1100" b="1" dirty="0">
                <a:solidFill>
                  <a:srgbClr val="000000"/>
                </a:solidFill>
                <a:latin typeface="Garamond" panose="02020404030301010803" pitchFamily="18" charset="0"/>
              </a:rPr>
              <a:t>NATO UNCLASSIFIED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8DC2654-0433-4EB6-8A11-3A3A96176D29}"/>
              </a:ext>
            </a:extLst>
          </p:cNvPr>
          <p:cNvSpPr/>
          <p:nvPr/>
        </p:nvSpPr>
        <p:spPr>
          <a:xfrm>
            <a:off x="4919650" y="6555360"/>
            <a:ext cx="2224763" cy="1842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AA346B5-44D9-4337-8F17-E25F033EFD71}"/>
              </a:ext>
            </a:extLst>
          </p:cNvPr>
          <p:cNvSpPr/>
          <p:nvPr/>
        </p:nvSpPr>
        <p:spPr>
          <a:xfrm>
            <a:off x="4979988" y="46453"/>
            <a:ext cx="2224763" cy="1842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260A64B-A158-4D3A-B0D0-5AF1DB30410D}"/>
              </a:ext>
            </a:extLst>
          </p:cNvPr>
          <p:cNvSpPr/>
          <p:nvPr/>
        </p:nvSpPr>
        <p:spPr>
          <a:xfrm>
            <a:off x="-457200" y="-24210"/>
            <a:ext cx="12595225" cy="78144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05DA3A-C14B-4293-A7AE-5C3F1C2A6822}"/>
              </a:ext>
            </a:extLst>
          </p:cNvPr>
          <p:cNvSpPr/>
          <p:nvPr/>
        </p:nvSpPr>
        <p:spPr>
          <a:xfrm>
            <a:off x="-762000" y="6405165"/>
            <a:ext cx="15925800" cy="78144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6322" name="Picture 4">
            <a:extLst>
              <a:ext uri="{FF2B5EF4-FFF2-40B4-BE49-F238E27FC236}">
                <a16:creationId xmlns:a16="http://schemas.microsoft.com/office/drawing/2014/main" id="{9826DDF7-2D7B-4FED-928F-F85758FF2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4"/>
          <a:stretch>
            <a:fillRect/>
          </a:stretch>
        </p:blipFill>
        <p:spPr bwMode="auto">
          <a:xfrm>
            <a:off x="-7938" y="892175"/>
            <a:ext cx="12204701" cy="544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481730F-4A2F-44DD-BAA6-31DF827EFC63}"/>
              </a:ext>
            </a:extLst>
          </p:cNvPr>
          <p:cNvSpPr/>
          <p:nvPr/>
        </p:nvSpPr>
        <p:spPr>
          <a:xfrm>
            <a:off x="0" y="304800"/>
            <a:ext cx="12192000" cy="60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b="1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56324" name="Picture 4">
            <a:extLst>
              <a:ext uri="{FF2B5EF4-FFF2-40B4-BE49-F238E27FC236}">
                <a16:creationId xmlns:a16="http://schemas.microsoft.com/office/drawing/2014/main" id="{FD86F647-519A-40A4-AE19-37D13BD9621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100" y="55563"/>
            <a:ext cx="10541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047E83-A19D-432A-8605-D07F82F70DF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0" y="151027"/>
            <a:ext cx="1834290" cy="917145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BAFAC12-681B-4D0E-A6C4-46BA7881B369}"/>
              </a:ext>
            </a:extLst>
          </p:cNvPr>
          <p:cNvSpPr/>
          <p:nvPr/>
        </p:nvSpPr>
        <p:spPr>
          <a:xfrm>
            <a:off x="0" y="6248400"/>
            <a:ext cx="12192000" cy="304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DELIVER              		    	 DETER &amp; DEFEND       		             DEVELOP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CDD6F18-1F3C-4254-B36C-7DFB1A447834}"/>
              </a:ext>
            </a:extLst>
          </p:cNvPr>
          <p:cNvSpPr/>
          <p:nvPr/>
        </p:nvSpPr>
        <p:spPr>
          <a:xfrm>
            <a:off x="3028950" y="393700"/>
            <a:ext cx="6134100" cy="4318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6000">
                <a:schemeClr val="tx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atin typeface="Garamond" panose="02020404030301010803" pitchFamily="18" charset="0"/>
              </a:rPr>
              <a:t>E-3A Component</a:t>
            </a:r>
          </a:p>
        </p:txBody>
      </p:sp>
      <p:sp>
        <p:nvSpPr>
          <p:cNvPr id="56330" name="Slide Number Placeholder 4">
            <a:extLst>
              <a:ext uri="{FF2B5EF4-FFF2-40B4-BE49-F238E27FC236}">
                <a16:creationId xmlns:a16="http://schemas.microsoft.com/office/drawing/2014/main" id="{AFBF0CE7-5282-48F6-AC3C-96D27DFC5F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9448800" y="6595347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50000"/>
              </a:lnSpc>
              <a:spcBef>
                <a:spcPts val="10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4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1pPr>
            <a:lvl2pPr marL="742950" indent="-28575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0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16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900" b="1" dirty="0">
                <a:solidFill>
                  <a:srgbClr val="000000"/>
                </a:solidFill>
                <a:latin typeface="Garamond" panose="02020404030301010803" pitchFamily="18" charset="0"/>
              </a:rPr>
              <a:t>PAGE </a:t>
            </a:r>
            <a:fld id="{C98DA155-AC34-4164-BB73-06A4B72614BC}" type="slidenum">
              <a:rPr lang="en-GB" altLang="en-US" sz="900" b="1" smtClean="0">
                <a:solidFill>
                  <a:srgbClr val="000000"/>
                </a:solidFill>
                <a:latin typeface="Garamond" panose="02020404030301010803" pitchFamily="18" charset="0"/>
              </a:rPr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GB" altLang="en-US" sz="900" b="1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66EE4E1-594A-4DC7-9F22-1DB4E3EACB7F}"/>
              </a:ext>
            </a:extLst>
          </p:cNvPr>
          <p:cNvSpPr/>
          <p:nvPr/>
        </p:nvSpPr>
        <p:spPr>
          <a:xfrm>
            <a:off x="53975" y="34925"/>
            <a:ext cx="250825" cy="2698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2F3FD27A-19E0-4E2A-9D0D-C21617037D49}"/>
              </a:ext>
            </a:extLst>
          </p:cNvPr>
          <p:cNvSpPr txBox="1">
            <a:spLocks/>
          </p:cNvSpPr>
          <p:nvPr/>
        </p:nvSpPr>
        <p:spPr bwMode="auto">
          <a:xfrm>
            <a:off x="0" y="6399213"/>
            <a:ext cx="4114800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50000"/>
              </a:lnSpc>
              <a:spcBef>
                <a:spcPts val="10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4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1pPr>
            <a:lvl2pPr marL="742950" indent="-28575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0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16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GB" altLang="en-US" sz="1100" b="1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1100" b="1" dirty="0">
                <a:solidFill>
                  <a:srgbClr val="000000"/>
                </a:solidFill>
                <a:latin typeface="Garamond" panose="02020404030301010803" pitchFamily="18" charset="0"/>
              </a:rPr>
              <a:t>NATO UNCLASSIFIED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5315CCCF-0D4E-476A-AFB4-5FE4E0BF7C3E}"/>
              </a:ext>
            </a:extLst>
          </p:cNvPr>
          <p:cNvSpPr/>
          <p:nvPr/>
        </p:nvSpPr>
        <p:spPr>
          <a:xfrm>
            <a:off x="990601" y="6405165"/>
            <a:ext cx="10744200" cy="465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1522C8D-1F8E-4F3F-9BE1-9B12DD12405B}"/>
              </a:ext>
            </a:extLst>
          </p:cNvPr>
          <p:cNvSpPr/>
          <p:nvPr/>
        </p:nvSpPr>
        <p:spPr>
          <a:xfrm>
            <a:off x="0" y="35813"/>
            <a:ext cx="11963400" cy="15919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88B9660-9F70-4489-8B62-485F7C0C67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0000" b="100000"/>
          <a:stretch/>
        </p:blipFill>
        <p:spPr>
          <a:xfrm>
            <a:off x="7093" y="1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B78AEF-6E64-4C3E-948E-5633EEF2196D}"/>
              </a:ext>
            </a:extLst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066288" y="1625390"/>
            <a:ext cx="3017520" cy="18461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4042" name="Picture 16">
            <a:extLst>
              <a:ext uri="{FF2B5EF4-FFF2-40B4-BE49-F238E27FC236}">
                <a16:creationId xmlns:a16="http://schemas.microsoft.com/office/drawing/2014/main" id="{E0C06762-2FBD-4497-8880-FA8FF2CB4592}"/>
              </a:ext>
            </a:extLst>
          </p:cNvPr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9150096" y="1552574"/>
            <a:ext cx="3017520" cy="19189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4044" name="Picture 18">
            <a:extLst>
              <a:ext uri="{FF2B5EF4-FFF2-40B4-BE49-F238E27FC236}">
                <a16:creationId xmlns:a16="http://schemas.microsoft.com/office/drawing/2014/main" id="{21230300-1D4D-4179-A97C-6A9FC43D29AD}"/>
              </a:ext>
            </a:extLst>
          </p:cNvPr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108192" y="1604337"/>
            <a:ext cx="3017520" cy="18671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C63DE0E-EDD9-4786-939D-DCE6D0465EEC}"/>
              </a:ext>
            </a:extLst>
          </p:cNvPr>
          <p:cNvSpPr/>
          <p:nvPr/>
        </p:nvSpPr>
        <p:spPr bwMode="auto">
          <a:xfrm>
            <a:off x="0" y="6248400"/>
            <a:ext cx="12192000" cy="304800"/>
          </a:xfrm>
          <a:prstGeom prst="rect">
            <a:avLst/>
          </a:prstGeom>
          <a:solidFill>
            <a:srgbClr val="00499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rgbClr val="FFFFFF"/>
                </a:solidFill>
                <a:latin typeface="Calibri" panose="020F0502020204030204"/>
              </a:rPr>
              <a:t>DELIVER              		    	 DETER &amp; DEFEND       		             DEVELOP</a:t>
            </a:r>
          </a:p>
        </p:txBody>
      </p:sp>
      <p:sp>
        <p:nvSpPr>
          <p:cNvPr id="58379" name="Title 2">
            <a:extLst>
              <a:ext uri="{FF2B5EF4-FFF2-40B4-BE49-F238E27FC236}">
                <a16:creationId xmlns:a16="http://schemas.microsoft.com/office/drawing/2014/main" id="{EDF95F4D-D3BE-41CA-AF3D-947800C632CB}"/>
              </a:ext>
            </a:extLst>
          </p:cNvPr>
          <p:cNvSpPr txBox="1">
            <a:spLocks/>
          </p:cNvSpPr>
          <p:nvPr/>
        </p:nvSpPr>
        <p:spPr bwMode="auto">
          <a:xfrm>
            <a:off x="2819400" y="228600"/>
            <a:ext cx="65532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50000"/>
              </a:lnSpc>
              <a:spcBef>
                <a:spcPts val="10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4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1pPr>
            <a:lvl2pPr marL="742950" indent="-28575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0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16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NATO E-3A Capabilities</a:t>
            </a:r>
            <a:endParaRPr lang="en-GB" altLang="en-US" sz="3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8F06E9-ACC2-4324-A720-1D33255F00AF}"/>
              </a:ext>
            </a:extLst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24384" y="1601395"/>
            <a:ext cx="3017520" cy="18671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5068" name="TextBox 3">
            <a:extLst>
              <a:ext uri="{FF2B5EF4-FFF2-40B4-BE49-F238E27FC236}">
                <a16:creationId xmlns:a16="http://schemas.microsoft.com/office/drawing/2014/main" id="{5A99433D-AEF9-489A-A854-EC305606A7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" y="3502670"/>
            <a:ext cx="3017520" cy="2123658"/>
          </a:xfrm>
          <a:prstGeom prst="rect">
            <a:avLst/>
          </a:prstGeom>
          <a:gradFill flip="none" rotWithShape="1">
            <a:gsLst>
              <a:gs pos="0">
                <a:srgbClr val="004990">
                  <a:alpha val="75000"/>
                </a:srgbClr>
              </a:gs>
              <a:gs pos="73000">
                <a:srgbClr val="004489">
                  <a:tint val="23500"/>
                  <a:satMod val="160000"/>
                  <a:alpha val="0"/>
                </a:srgbClr>
              </a:gs>
            </a:gsLst>
            <a:lin ang="16200000" scaled="1"/>
            <a:tileRect/>
          </a:gradFill>
          <a:ln>
            <a:noFill/>
          </a:ln>
          <a:effectLst>
            <a:reflection stA="50000" endPos="0" dist="50800" dir="5400000" sy="-100000" algn="bl" rotWithShape="0"/>
          </a:effec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en-GB" altLang="en-US" sz="2000" b="1" dirty="0">
                <a:solidFill>
                  <a:srgbClr val="000000"/>
                </a:solidFill>
                <a:latin typeface="Garamond" panose="02020404030301010803" pitchFamily="18" charset="0"/>
              </a:rPr>
              <a:t>Command and Control</a:t>
            </a:r>
            <a:endParaRPr lang="en-GB" altLang="en-US" sz="1400" b="1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>
              <a:tabLst>
                <a:tab pos="514350" algn="l"/>
              </a:tabLst>
              <a:defRPr/>
            </a:pPr>
            <a:r>
              <a:rPr lang="en-GB" altLang="en-US" sz="1400" dirty="0">
                <a:latin typeface="Garamond" panose="02020404030301010803" pitchFamily="18" charset="0"/>
              </a:rPr>
              <a:t>	Defensive Counter Air</a:t>
            </a:r>
          </a:p>
          <a:p>
            <a:pPr>
              <a:tabLst>
                <a:tab pos="514350" algn="l"/>
              </a:tabLst>
              <a:defRPr/>
            </a:pPr>
            <a:r>
              <a:rPr lang="en-GB" altLang="en-US" sz="1400" dirty="0">
                <a:latin typeface="Garamond" panose="02020404030301010803" pitchFamily="18" charset="0"/>
              </a:rPr>
              <a:t>	Offensive Counter Air</a:t>
            </a:r>
          </a:p>
          <a:p>
            <a:pPr>
              <a:tabLst>
                <a:tab pos="514350" algn="l"/>
              </a:tabLst>
              <a:defRPr/>
            </a:pPr>
            <a:r>
              <a:rPr lang="en-GB" altLang="en-US" sz="1400" dirty="0">
                <a:latin typeface="Garamond" panose="02020404030301010803" pitchFamily="18" charset="0"/>
              </a:rPr>
              <a:t>	Air Mobility C2</a:t>
            </a:r>
          </a:p>
          <a:p>
            <a:pPr>
              <a:tabLst>
                <a:tab pos="514350" algn="l"/>
              </a:tabLst>
              <a:defRPr/>
            </a:pPr>
            <a:r>
              <a:rPr lang="en-GB" altLang="en-US" sz="1400" dirty="0">
                <a:latin typeface="Garamond" panose="02020404030301010803" pitchFamily="18" charset="0"/>
              </a:rPr>
              <a:t>	Air Refuelling C2</a:t>
            </a:r>
          </a:p>
          <a:p>
            <a:pPr>
              <a:tabLst>
                <a:tab pos="514350" algn="l"/>
              </a:tabLst>
              <a:defRPr/>
            </a:pPr>
            <a:endParaRPr lang="en-GB" altLang="en-US" sz="1400" dirty="0">
              <a:latin typeface="Garamond" panose="02020404030301010803" pitchFamily="18" charset="0"/>
            </a:endParaRPr>
          </a:p>
          <a:p>
            <a:pPr>
              <a:tabLst>
                <a:tab pos="514350" algn="l"/>
              </a:tabLst>
              <a:defRPr/>
            </a:pPr>
            <a:endParaRPr lang="en-GB" altLang="en-US" sz="1400" dirty="0">
              <a:latin typeface="Garamond" panose="02020404030301010803" pitchFamily="18" charset="0"/>
            </a:endParaRPr>
          </a:p>
          <a:p>
            <a:pPr>
              <a:tabLst>
                <a:tab pos="514350" algn="l"/>
              </a:tabLst>
              <a:defRPr/>
            </a:pPr>
            <a:endParaRPr lang="en-GB" altLang="en-US" sz="1400" dirty="0">
              <a:latin typeface="Garamond" panose="02020404030301010803" pitchFamily="18" charset="0"/>
            </a:endParaRPr>
          </a:p>
          <a:p>
            <a:pPr>
              <a:tabLst>
                <a:tab pos="514350" algn="l"/>
              </a:tabLst>
              <a:defRPr/>
            </a:pPr>
            <a:endParaRPr lang="en-GB" altLang="en-US" sz="1400" dirty="0">
              <a:latin typeface="Garamond" panose="02020404030301010803" pitchFamily="18" charset="0"/>
            </a:endParaRPr>
          </a:p>
        </p:txBody>
      </p:sp>
      <p:sp>
        <p:nvSpPr>
          <p:cNvPr id="25" name="TextBox 3">
            <a:extLst>
              <a:ext uri="{FF2B5EF4-FFF2-40B4-BE49-F238E27FC236}">
                <a16:creationId xmlns:a16="http://schemas.microsoft.com/office/drawing/2014/main" id="{0A84097F-44BD-4C31-92B0-0B6C042B9F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6288" y="3502670"/>
            <a:ext cx="3017520" cy="2123658"/>
          </a:xfrm>
          <a:prstGeom prst="rect">
            <a:avLst/>
          </a:prstGeom>
          <a:gradFill flip="none" rotWithShape="1">
            <a:gsLst>
              <a:gs pos="0">
                <a:srgbClr val="004990">
                  <a:alpha val="75000"/>
                </a:srgbClr>
              </a:gs>
              <a:gs pos="73000">
                <a:srgbClr val="004489">
                  <a:tint val="23500"/>
                  <a:satMod val="160000"/>
                  <a:alpha val="0"/>
                </a:srgbClr>
              </a:gs>
            </a:gsLst>
            <a:lin ang="16200000" scaled="1"/>
            <a:tileRect/>
          </a:gradFill>
          <a:ln>
            <a:noFill/>
          </a:ln>
          <a:effectLst>
            <a:reflection stA="50000" endPos="0" dist="50800" dir="5400000" sy="-100000" algn="bl" rotWithShape="0"/>
          </a:effec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en-GB" altLang="en-US" sz="2000" b="1" dirty="0">
                <a:latin typeface="Garamond" panose="02020404030301010803" pitchFamily="18" charset="0"/>
              </a:rPr>
              <a:t>Battlespace Management</a:t>
            </a:r>
          </a:p>
          <a:p>
            <a:pPr lvl="1">
              <a:defRPr/>
            </a:pPr>
            <a:r>
              <a:rPr lang="en-GB" altLang="en-US" sz="1400" dirty="0">
                <a:latin typeface="Garamond" panose="02020404030301010803" pitchFamily="18" charset="0"/>
              </a:rPr>
              <a:t>Air Surveillance</a:t>
            </a:r>
          </a:p>
          <a:p>
            <a:pPr lvl="1">
              <a:defRPr/>
            </a:pPr>
            <a:r>
              <a:rPr lang="en-GB" altLang="en-US" sz="1400" dirty="0">
                <a:latin typeface="Garamond" panose="02020404030301010803" pitchFamily="18" charset="0"/>
              </a:rPr>
              <a:t>Air Mobility C2</a:t>
            </a:r>
          </a:p>
          <a:p>
            <a:pPr lvl="1">
              <a:defRPr/>
            </a:pPr>
            <a:r>
              <a:rPr lang="en-GB" altLang="en-US" sz="1400" dirty="0">
                <a:latin typeface="Garamond" panose="02020404030301010803" pitchFamily="18" charset="0"/>
              </a:rPr>
              <a:t>Air Refuelling C2</a:t>
            </a:r>
          </a:p>
          <a:p>
            <a:pPr lvl="1">
              <a:defRPr/>
            </a:pPr>
            <a:r>
              <a:rPr lang="en-GB" altLang="en-US" sz="1400" dirty="0">
                <a:latin typeface="Garamond" panose="02020404030301010803" pitchFamily="18" charset="0"/>
              </a:rPr>
              <a:t>PR (e.g. SAR/CSAR)</a:t>
            </a:r>
          </a:p>
          <a:p>
            <a:pPr lvl="1">
              <a:defRPr/>
            </a:pPr>
            <a:r>
              <a:rPr lang="en-GB" altLang="en-US" sz="1400" dirty="0">
                <a:latin typeface="Garamond" panose="02020404030301010803" pitchFamily="18" charset="0"/>
              </a:rPr>
              <a:t>BLOS Communication Relay</a:t>
            </a:r>
          </a:p>
          <a:p>
            <a:pPr lvl="1">
              <a:defRPr/>
            </a:pPr>
            <a:endParaRPr lang="en-GB" altLang="en-US" sz="1400" dirty="0">
              <a:latin typeface="Garamond" panose="02020404030301010803" pitchFamily="18" charset="0"/>
              <a:cs typeface="Noto Sans" panose="020B0502040504020204" pitchFamily="34"/>
            </a:endParaRPr>
          </a:p>
          <a:p>
            <a:pPr lvl="1">
              <a:defRPr/>
            </a:pPr>
            <a:endParaRPr lang="en-GB" altLang="en-US" sz="1400" dirty="0">
              <a:latin typeface="Garamond" panose="02020404030301010803" pitchFamily="18" charset="0"/>
              <a:cs typeface="Noto Sans" panose="020B0502040504020204" pitchFamily="34"/>
            </a:endParaRPr>
          </a:p>
          <a:p>
            <a:pPr lvl="1">
              <a:defRPr/>
            </a:pPr>
            <a:endParaRPr lang="en-GB" altLang="en-US" sz="1400" dirty="0">
              <a:latin typeface="Garamond" panose="02020404030301010803" pitchFamily="18" charset="0"/>
              <a:cs typeface="Noto Sans" panose="020B0502040504020204" pitchFamily="34"/>
            </a:endParaRPr>
          </a:p>
        </p:txBody>
      </p:sp>
      <p:sp>
        <p:nvSpPr>
          <p:cNvPr id="28" name="TextBox 3">
            <a:extLst>
              <a:ext uri="{FF2B5EF4-FFF2-40B4-BE49-F238E27FC236}">
                <a16:creationId xmlns:a16="http://schemas.microsoft.com/office/drawing/2014/main" id="{F3C53A6D-C851-4E59-8EB2-EDA2F0A5D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8192" y="3502670"/>
            <a:ext cx="3017520" cy="2123658"/>
          </a:xfrm>
          <a:prstGeom prst="rect">
            <a:avLst/>
          </a:prstGeom>
          <a:gradFill flip="none" rotWithShape="1">
            <a:gsLst>
              <a:gs pos="0">
                <a:srgbClr val="004990">
                  <a:alpha val="75000"/>
                </a:srgbClr>
              </a:gs>
              <a:gs pos="73000">
                <a:srgbClr val="004489">
                  <a:tint val="23500"/>
                  <a:satMod val="160000"/>
                  <a:alpha val="0"/>
                </a:srgbClr>
              </a:gs>
            </a:gsLst>
            <a:lin ang="16200000" scaled="1"/>
            <a:tileRect/>
          </a:gradFill>
          <a:ln>
            <a:noFill/>
          </a:ln>
          <a:effectLst>
            <a:reflection stA="50000" endPos="0" dist="50800" dir="5400000" sy="-100000" algn="bl" rotWithShape="0"/>
          </a:effec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en-GB" altLang="en-US" sz="2000" b="1" dirty="0">
                <a:latin typeface="Garamond" panose="02020404030301010803" pitchFamily="18" charset="0"/>
              </a:rPr>
              <a:t>Joint ISR Operations</a:t>
            </a:r>
          </a:p>
          <a:p>
            <a:pPr lvl="1">
              <a:defRPr/>
            </a:pPr>
            <a:r>
              <a:rPr lang="en-GB" altLang="en-US" sz="1400" dirty="0">
                <a:latin typeface="Garamond" panose="02020404030301010803" pitchFamily="18" charset="0"/>
              </a:rPr>
              <a:t>Air Pattern of Life</a:t>
            </a:r>
          </a:p>
          <a:p>
            <a:pPr lvl="1">
              <a:defRPr/>
            </a:pPr>
            <a:r>
              <a:rPr lang="en-GB" altLang="en-US" sz="1400" dirty="0">
                <a:latin typeface="Garamond" panose="02020404030301010803" pitchFamily="18" charset="0"/>
              </a:rPr>
              <a:t>Electronic/Surveillance OB</a:t>
            </a:r>
          </a:p>
          <a:p>
            <a:pPr lvl="1">
              <a:defRPr/>
            </a:pPr>
            <a:r>
              <a:rPr lang="en-GB" altLang="en-US" sz="1400" dirty="0">
                <a:latin typeface="Garamond" panose="02020404030301010803" pitchFamily="18" charset="0"/>
              </a:rPr>
              <a:t>ISR Cross-cue</a:t>
            </a:r>
          </a:p>
          <a:p>
            <a:pPr lvl="1">
              <a:defRPr/>
            </a:pPr>
            <a:r>
              <a:rPr lang="en-GB" altLang="en-US" sz="1400" dirty="0">
                <a:latin typeface="Garamond" panose="02020404030301010803" pitchFamily="18" charset="0"/>
              </a:rPr>
              <a:t>Integrated</a:t>
            </a:r>
            <a:r>
              <a:rPr lang="en-GB" altLang="en-US" sz="1200" dirty="0">
                <a:latin typeface="Garamond" panose="02020404030301010803" pitchFamily="18" charset="0"/>
              </a:rPr>
              <a:t> </a:t>
            </a:r>
            <a:r>
              <a:rPr lang="en-GB" altLang="en-US" sz="1400" dirty="0">
                <a:latin typeface="Garamond" panose="02020404030301010803" pitchFamily="18" charset="0"/>
              </a:rPr>
              <a:t>Air</a:t>
            </a:r>
            <a:r>
              <a:rPr lang="en-GB" altLang="en-US" sz="1200" dirty="0">
                <a:latin typeface="Garamond" panose="02020404030301010803" pitchFamily="18" charset="0"/>
              </a:rPr>
              <a:t> </a:t>
            </a:r>
            <a:r>
              <a:rPr lang="en-GB" altLang="en-US" sz="1400" dirty="0">
                <a:latin typeface="Garamond" panose="02020404030301010803" pitchFamily="18" charset="0"/>
              </a:rPr>
              <a:t>&amp;</a:t>
            </a:r>
            <a:r>
              <a:rPr lang="en-GB" altLang="en-US" sz="1200" dirty="0">
                <a:latin typeface="Garamond" panose="02020404030301010803" pitchFamily="18" charset="0"/>
              </a:rPr>
              <a:t> </a:t>
            </a:r>
            <a:r>
              <a:rPr lang="en-GB" altLang="en-US" sz="1400" dirty="0">
                <a:latin typeface="Garamond" panose="02020404030301010803" pitchFamily="18" charset="0"/>
              </a:rPr>
              <a:t>Missile Defense</a:t>
            </a:r>
          </a:p>
          <a:p>
            <a:pPr lvl="1">
              <a:defRPr/>
            </a:pPr>
            <a:r>
              <a:rPr lang="en-US" altLang="en-US" sz="1400" dirty="0">
                <a:latin typeface="Garamond" panose="02020404030301010803" pitchFamily="18" charset="0"/>
                <a:cs typeface="Noto Sans" panose="020B0502040504020204" pitchFamily="34"/>
              </a:rPr>
              <a:t>CAS, Tac Recce, Air Drop</a:t>
            </a:r>
          </a:p>
          <a:p>
            <a:pPr lvl="1">
              <a:defRPr/>
            </a:pPr>
            <a:r>
              <a:rPr lang="en-US" altLang="en-US" sz="1400" dirty="0">
                <a:latin typeface="Garamond" panose="02020404030301010803" pitchFamily="18" charset="0"/>
                <a:cs typeface="Noto Sans" panose="020B0502040504020204" pitchFamily="34"/>
              </a:rPr>
              <a:t>Dynamic/Time Sensitive Targets</a:t>
            </a:r>
            <a:endParaRPr lang="en-GB" altLang="en-US" sz="1400" dirty="0">
              <a:latin typeface="Garamond" panose="02020404030301010803" pitchFamily="18" charset="0"/>
              <a:cs typeface="Noto Sans" panose="020B0502040504020204" pitchFamily="34"/>
            </a:endParaRPr>
          </a:p>
          <a:p>
            <a:pPr lvl="1">
              <a:defRPr/>
            </a:pPr>
            <a:endParaRPr lang="en-GB" altLang="en-US" sz="1400" dirty="0">
              <a:latin typeface="Garamond" panose="02020404030301010803" pitchFamily="18" charset="0"/>
              <a:cs typeface="Noto Sans" panose="020B0502040504020204" pitchFamily="34"/>
            </a:endParaRPr>
          </a:p>
          <a:p>
            <a:pPr lvl="1">
              <a:defRPr/>
            </a:pPr>
            <a:endParaRPr lang="en-GB" altLang="en-US" sz="1400" dirty="0">
              <a:latin typeface="Garamond" panose="02020404030301010803" pitchFamily="18" charset="0"/>
              <a:cs typeface="Noto Sans" panose="020B0502040504020204" pitchFamily="34"/>
            </a:endParaRPr>
          </a:p>
        </p:txBody>
      </p:sp>
      <p:sp>
        <p:nvSpPr>
          <p:cNvPr id="29" name="TextBox 3">
            <a:extLst>
              <a:ext uri="{FF2B5EF4-FFF2-40B4-BE49-F238E27FC236}">
                <a16:creationId xmlns:a16="http://schemas.microsoft.com/office/drawing/2014/main" id="{D702FB70-642A-40F4-B166-E37A115769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0096" y="3502670"/>
            <a:ext cx="3017520" cy="2123658"/>
          </a:xfrm>
          <a:prstGeom prst="rect">
            <a:avLst/>
          </a:prstGeom>
          <a:gradFill flip="none" rotWithShape="1">
            <a:gsLst>
              <a:gs pos="0">
                <a:srgbClr val="004990">
                  <a:alpha val="75000"/>
                </a:srgbClr>
              </a:gs>
              <a:gs pos="73000">
                <a:srgbClr val="004489">
                  <a:tint val="23500"/>
                  <a:satMod val="160000"/>
                  <a:alpha val="0"/>
                </a:srgbClr>
              </a:gs>
            </a:gsLst>
            <a:lin ang="16200000" scaled="1"/>
            <a:tileRect/>
          </a:gradFill>
          <a:ln>
            <a:noFill/>
          </a:ln>
          <a:effectLst>
            <a:reflection stA="50000" endPos="0" dist="50800" dir="5400000" sy="-100000" algn="bl" rotWithShape="0"/>
          </a:effec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en-GB" altLang="en-US" sz="2000" b="1" dirty="0">
                <a:latin typeface="Garamond" panose="02020404030301010803" pitchFamily="18" charset="0"/>
              </a:rPr>
              <a:t>Maritime Operations</a:t>
            </a:r>
          </a:p>
          <a:p>
            <a:pPr lvl="1">
              <a:defRPr/>
            </a:pPr>
            <a:r>
              <a:rPr lang="en-GB" altLang="en-US" sz="1400" dirty="0">
                <a:latin typeface="Garamond" panose="02020404030301010803" pitchFamily="18" charset="0"/>
              </a:rPr>
              <a:t>Maritime Surface Pattern of Life</a:t>
            </a:r>
          </a:p>
          <a:p>
            <a:pPr lvl="1">
              <a:defRPr/>
            </a:pPr>
            <a:r>
              <a:rPr lang="en-GB" altLang="en-US" sz="1400" dirty="0">
                <a:latin typeface="Garamond" panose="02020404030301010803" pitchFamily="18" charset="0"/>
              </a:rPr>
              <a:t>Maritime Surface Surveillance</a:t>
            </a:r>
          </a:p>
          <a:p>
            <a:pPr lvl="1">
              <a:defRPr/>
            </a:pPr>
            <a:r>
              <a:rPr lang="en-GB" altLang="en-US" sz="1400" dirty="0">
                <a:latin typeface="Garamond" panose="02020404030301010803" pitchFamily="18" charset="0"/>
                <a:cs typeface="Noto Sans" panose="020B0502040504020204" pitchFamily="34"/>
              </a:rPr>
              <a:t>Counter-Piracy/Counter-Drugs</a:t>
            </a:r>
          </a:p>
          <a:p>
            <a:pPr lvl="1">
              <a:defRPr/>
            </a:pPr>
            <a:r>
              <a:rPr lang="en-GB" altLang="en-US" sz="1400" dirty="0">
                <a:latin typeface="Garamond" panose="02020404030301010803" pitchFamily="18" charset="0"/>
                <a:cs typeface="Noto Sans" panose="020B0502040504020204" pitchFamily="34"/>
              </a:rPr>
              <a:t>Maritime Counter-Terrorism</a:t>
            </a:r>
          </a:p>
          <a:p>
            <a:pPr lvl="1">
              <a:defRPr/>
            </a:pPr>
            <a:r>
              <a:rPr lang="en-GB" altLang="en-US" sz="1400" dirty="0">
                <a:latin typeface="Garamond" panose="02020404030301010803" pitchFamily="18" charset="0"/>
                <a:cs typeface="Noto Sans" panose="020B0502040504020204" pitchFamily="34"/>
              </a:rPr>
              <a:t>Counter-Smuggling</a:t>
            </a:r>
          </a:p>
          <a:p>
            <a:pPr lvl="1">
              <a:defRPr/>
            </a:pPr>
            <a:r>
              <a:rPr lang="en-GB" altLang="en-US" sz="1400" dirty="0">
                <a:latin typeface="Garamond" panose="02020404030301010803" pitchFamily="18" charset="0"/>
                <a:cs typeface="Noto Sans" panose="020B0502040504020204" pitchFamily="34"/>
              </a:rPr>
              <a:t>Carrier Task Group Defense</a:t>
            </a:r>
          </a:p>
          <a:p>
            <a:pPr lvl="1">
              <a:defRPr/>
            </a:pPr>
            <a:endParaRPr lang="en-GB" altLang="en-US" sz="1400" dirty="0">
              <a:latin typeface="Garamond" panose="02020404030301010803" pitchFamily="18" charset="0"/>
              <a:cs typeface="Noto Sans" panose="020B0502040504020204" pitchFamily="34"/>
            </a:endParaRPr>
          </a:p>
          <a:p>
            <a:pPr lvl="1">
              <a:defRPr/>
            </a:pPr>
            <a:endParaRPr lang="en-GB" altLang="en-US" sz="1400" dirty="0">
              <a:latin typeface="Garamond" panose="02020404030301010803" pitchFamily="18" charset="0"/>
              <a:cs typeface="Noto Sans" panose="020B0502040504020204" pitchFamily="34"/>
            </a:endParaRPr>
          </a:p>
        </p:txBody>
      </p:sp>
      <p:sp>
        <p:nvSpPr>
          <p:cNvPr id="58388" name="Slide Number Placeholder 4">
            <a:extLst>
              <a:ext uri="{FF2B5EF4-FFF2-40B4-BE49-F238E27FC236}">
                <a16:creationId xmlns:a16="http://schemas.microsoft.com/office/drawing/2014/main" id="{90E3325C-16F8-4AC6-BBF0-5CD211A12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424416" y="6578451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lnSpc>
                <a:spcPct val="150000"/>
              </a:lnSpc>
              <a:spcBef>
                <a:spcPts val="10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4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1pPr>
            <a:lvl2pPr marL="742950" indent="-28575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0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16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9pPr>
          </a:lstStyle>
          <a:p>
            <a:pPr eaLnBrk="0" hangingPunct="0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GB" altLang="en-US" sz="900" b="1" dirty="0">
                <a:solidFill>
                  <a:srgbClr val="000000"/>
                </a:solidFill>
                <a:latin typeface="Garamond" panose="02020404030301010803" pitchFamily="18" charset="0"/>
              </a:rPr>
              <a:t>PAGE </a:t>
            </a:r>
            <a:fld id="{BE47F520-D900-4817-A522-D2CE210D5A26}" type="slidenum">
              <a:rPr lang="en-GB" altLang="en-US" sz="900" b="1" smtClean="0">
                <a:solidFill>
                  <a:srgbClr val="000000"/>
                </a:solidFill>
                <a:latin typeface="Garamond" panose="02020404030301010803" pitchFamily="18" charset="0"/>
              </a:rPr>
              <a:pPr eaLnBrk="0" hangingPunct="0">
                <a:spcBef>
                  <a:spcPct val="0"/>
                </a:spcBef>
                <a:buFont typeface="Wingdings" panose="05000000000000000000" pitchFamily="2" charset="2"/>
                <a:buNone/>
              </a:pPr>
              <a:t>8</a:t>
            </a:fld>
            <a:endParaRPr lang="en-GB" altLang="en-US" sz="900" b="1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4983A86-E2FC-4CE7-BDBC-A805D5C14C67}"/>
              </a:ext>
            </a:extLst>
          </p:cNvPr>
          <p:cNvSpPr/>
          <p:nvPr/>
        </p:nvSpPr>
        <p:spPr>
          <a:xfrm>
            <a:off x="0" y="304800"/>
            <a:ext cx="12192000" cy="60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b="1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58390" name="Picture 4">
            <a:extLst>
              <a:ext uri="{FF2B5EF4-FFF2-40B4-BE49-F238E27FC236}">
                <a16:creationId xmlns:a16="http://schemas.microsoft.com/office/drawing/2014/main" id="{5EB969C9-06D2-49A6-AB7F-E816CF53F6C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100" y="55563"/>
            <a:ext cx="10541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AC5F95B-204F-4F14-81E7-B251388DC374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04800" y="151027"/>
            <a:ext cx="1834290" cy="917145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1C9087D1-8A80-4CA0-95D9-0231934051D0}"/>
              </a:ext>
            </a:extLst>
          </p:cNvPr>
          <p:cNvSpPr/>
          <p:nvPr/>
        </p:nvSpPr>
        <p:spPr>
          <a:xfrm>
            <a:off x="3028950" y="393700"/>
            <a:ext cx="6134100" cy="4318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6000">
                <a:schemeClr val="tx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atin typeface="Garamond" panose="02020404030301010803" pitchFamily="18" charset="0"/>
              </a:rPr>
              <a:t>NATO E-3A Capabilities</a:t>
            </a:r>
          </a:p>
        </p:txBody>
      </p:sp>
      <p:sp>
        <p:nvSpPr>
          <p:cNvPr id="30" name="Footer Placeholder 5">
            <a:extLst>
              <a:ext uri="{FF2B5EF4-FFF2-40B4-BE49-F238E27FC236}">
                <a16:creationId xmlns:a16="http://schemas.microsoft.com/office/drawing/2014/main" id="{148F19E4-CF68-4726-9FE9-A1B48E7463AC}"/>
              </a:ext>
            </a:extLst>
          </p:cNvPr>
          <p:cNvSpPr txBox="1">
            <a:spLocks/>
          </p:cNvSpPr>
          <p:nvPr/>
        </p:nvSpPr>
        <p:spPr bwMode="auto">
          <a:xfrm>
            <a:off x="0" y="6399213"/>
            <a:ext cx="4114800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50000"/>
              </a:lnSpc>
              <a:spcBef>
                <a:spcPts val="10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4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1pPr>
            <a:lvl2pPr marL="742950" indent="-28575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0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16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GB" altLang="en-US" sz="1100" b="1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1100" b="1" dirty="0">
                <a:solidFill>
                  <a:srgbClr val="000000"/>
                </a:solidFill>
                <a:latin typeface="Garamond" panose="02020404030301010803" pitchFamily="18" charset="0"/>
              </a:rPr>
              <a:t>NATO UNCLASSIFIED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6EF78394-3392-4F24-A889-FD7D62D272C7}"/>
              </a:ext>
            </a:extLst>
          </p:cNvPr>
          <p:cNvSpPr/>
          <p:nvPr/>
        </p:nvSpPr>
        <p:spPr>
          <a:xfrm>
            <a:off x="-1143000" y="-199827"/>
            <a:ext cx="14816137" cy="78144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536F25D0-2EB1-454D-AB36-104C25065EDA}"/>
              </a:ext>
            </a:extLst>
          </p:cNvPr>
          <p:cNvSpPr/>
          <p:nvPr/>
        </p:nvSpPr>
        <p:spPr>
          <a:xfrm>
            <a:off x="-109538" y="6427199"/>
            <a:ext cx="14816137" cy="78144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547" name="Content Placeholder 6">
            <a:extLst>
              <a:ext uri="{FF2B5EF4-FFF2-40B4-BE49-F238E27FC236}">
                <a16:creationId xmlns:a16="http://schemas.microsoft.com/office/drawing/2014/main" id="{7F2DF4B9-7DCA-4883-B05C-66FC4CF21F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113" y="968375"/>
            <a:ext cx="5659438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50000"/>
              </a:lnSpc>
              <a:spcBef>
                <a:spcPts val="10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4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1pPr>
            <a:lvl2pPr marL="6858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0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16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9pPr>
          </a:lstStyle>
          <a:p>
            <a:pPr eaLnBrk="1" hangingPunct="1">
              <a:buClr>
                <a:schemeClr val="bg2"/>
              </a:buClr>
              <a:buFont typeface="Wingdings" panose="05000000000000000000" pitchFamily="2" charset="2"/>
              <a:buNone/>
            </a:pPr>
            <a:r>
              <a:rPr lang="en-US" altLang="en-US" sz="1600" b="1" dirty="0">
                <a:solidFill>
                  <a:srgbClr val="485045"/>
                </a:solidFill>
                <a:latin typeface="Garamond" panose="02020404030301010803" pitchFamily="18" charset="0"/>
              </a:rPr>
              <a:t>1. High North </a:t>
            </a:r>
            <a:r>
              <a:rPr lang="en-US" altLang="en-US" sz="1600" dirty="0">
                <a:solidFill>
                  <a:srgbClr val="485045"/>
                </a:solidFill>
                <a:latin typeface="Garamond" panose="02020404030301010803" pitchFamily="18" charset="0"/>
              </a:rPr>
              <a:t>-</a:t>
            </a:r>
            <a:r>
              <a:rPr lang="en-US" altLang="en-US" sz="1600" b="1" dirty="0">
                <a:solidFill>
                  <a:srgbClr val="485045"/>
                </a:solidFill>
                <a:latin typeface="Garamond" panose="02020404030301010803" pitchFamily="18" charset="0"/>
              </a:rPr>
              <a:t> </a:t>
            </a:r>
            <a:r>
              <a:rPr lang="en-US" altLang="en-US" sz="1400" dirty="0">
                <a:solidFill>
                  <a:srgbClr val="485045"/>
                </a:solidFill>
                <a:latin typeface="Garamond" panose="02020404030301010803" pitchFamily="18" charset="0"/>
              </a:rPr>
              <a:t>Atlantic Shield </a:t>
            </a:r>
            <a:endParaRPr lang="en-US" altLang="en-US" sz="1400" dirty="0">
              <a:solidFill>
                <a:srgbClr val="FF0000"/>
              </a:solidFill>
              <a:latin typeface="Garamond" panose="02020404030301010803" pitchFamily="18" charset="0"/>
            </a:endParaRPr>
          </a:p>
          <a:p>
            <a:pPr lvl="1" eaLnBrk="1" hangingPunct="1">
              <a:lnSpc>
                <a:spcPct val="100000"/>
              </a:lnSpc>
              <a:buClr>
                <a:schemeClr val="bg2"/>
              </a:buClr>
            </a:pPr>
            <a:r>
              <a:rPr lang="en-US" altLang="en-US" sz="1200" dirty="0">
                <a:solidFill>
                  <a:srgbClr val="485045"/>
                </a:solidFill>
                <a:latin typeface="Garamond" panose="02020404030301010803" pitchFamily="18" charset="0"/>
              </a:rPr>
              <a:t>From ACE location Rygge, NOR, multiple sorties ISO of an AIRCOM-tasked peacetime defense operation over the GIUKN Gap</a:t>
            </a:r>
          </a:p>
          <a:p>
            <a:pPr lvl="1" eaLnBrk="1" hangingPunct="1">
              <a:lnSpc>
                <a:spcPct val="100000"/>
              </a:lnSpc>
              <a:buClr>
                <a:schemeClr val="bg2"/>
              </a:buClr>
            </a:pPr>
            <a:r>
              <a:rPr lang="en-US" altLang="en-US" sz="1200" dirty="0">
                <a:solidFill>
                  <a:srgbClr val="485045"/>
                </a:solidFill>
                <a:latin typeface="Garamond" panose="02020404030301010803" pitchFamily="18" charset="0"/>
              </a:rPr>
              <a:t>Demonstrated Alliance cohesion, and provided Recognized Air and Surface Picture (RASP) to MARCOM and AIRCOM units.</a:t>
            </a:r>
            <a:endParaRPr lang="en-US" altLang="en-US" sz="1600" b="1" dirty="0">
              <a:solidFill>
                <a:srgbClr val="485045"/>
              </a:solidFill>
              <a:latin typeface="Garamond" panose="02020404030301010803" pitchFamily="18" charset="0"/>
            </a:endParaRPr>
          </a:p>
          <a:p>
            <a:pPr eaLnBrk="1" hangingPunct="1">
              <a:buClr>
                <a:schemeClr val="bg2"/>
              </a:buClr>
              <a:buFont typeface="Wingdings" panose="05000000000000000000" pitchFamily="2" charset="2"/>
              <a:buNone/>
            </a:pPr>
            <a:r>
              <a:rPr lang="en-US" altLang="en-US" sz="1600" b="1" dirty="0">
                <a:solidFill>
                  <a:srgbClr val="485045"/>
                </a:solidFill>
                <a:latin typeface="Garamond" panose="02020404030301010803" pitchFamily="18" charset="0"/>
              </a:rPr>
              <a:t>2. Romania </a:t>
            </a:r>
            <a:r>
              <a:rPr lang="en-US" altLang="en-US" sz="1600" dirty="0">
                <a:solidFill>
                  <a:srgbClr val="485045"/>
                </a:solidFill>
                <a:latin typeface="Garamond" panose="02020404030301010803" pitchFamily="18" charset="0"/>
              </a:rPr>
              <a:t>-</a:t>
            </a:r>
            <a:r>
              <a:rPr lang="en-US" altLang="en-US" sz="1600" b="1" dirty="0">
                <a:solidFill>
                  <a:srgbClr val="485045"/>
                </a:solidFill>
                <a:latin typeface="Garamond" panose="02020404030301010803" pitchFamily="18" charset="0"/>
              </a:rPr>
              <a:t> </a:t>
            </a:r>
            <a:r>
              <a:rPr lang="en-US" altLang="en-US" sz="1400" dirty="0">
                <a:solidFill>
                  <a:srgbClr val="485045"/>
                </a:solidFill>
                <a:latin typeface="Garamond" panose="02020404030301010803" pitchFamily="18" charset="0"/>
              </a:rPr>
              <a:t>Southern Shield </a:t>
            </a:r>
          </a:p>
          <a:p>
            <a:pPr lvl="1" eaLnBrk="1" hangingPunct="1">
              <a:lnSpc>
                <a:spcPct val="100000"/>
              </a:lnSpc>
              <a:buClr>
                <a:schemeClr val="bg2"/>
              </a:buClr>
            </a:pPr>
            <a:r>
              <a:rPr lang="en-US" altLang="en-US" sz="1200" dirty="0">
                <a:solidFill>
                  <a:srgbClr val="485045"/>
                </a:solidFill>
                <a:latin typeface="Garamond" panose="02020404030301010803" pitchFamily="18" charset="0"/>
              </a:rPr>
              <a:t>E-3A crews from FOB Aktion and MOB GK executed multiple missions in Romanian airspace in response to real-world events. </a:t>
            </a:r>
          </a:p>
          <a:p>
            <a:pPr lvl="1" eaLnBrk="1" hangingPunct="1">
              <a:lnSpc>
                <a:spcPct val="100000"/>
              </a:lnSpc>
              <a:buClr>
                <a:schemeClr val="bg2"/>
              </a:buClr>
            </a:pPr>
            <a:r>
              <a:rPr lang="en-US" altLang="en-US" sz="1200" dirty="0">
                <a:solidFill>
                  <a:srgbClr val="485045"/>
                </a:solidFill>
                <a:latin typeface="Garamond" panose="02020404030301010803" pitchFamily="18" charset="0"/>
              </a:rPr>
              <a:t>Objectives were to monitor for airspace violations, preserve the integrity of NATO airspace, and optimize sensors for low-level drone detection</a:t>
            </a:r>
            <a:endParaRPr lang="en-US" altLang="en-US" sz="1600" b="1" dirty="0">
              <a:solidFill>
                <a:srgbClr val="485045"/>
              </a:solidFill>
              <a:latin typeface="Garamond" panose="02020404030301010803" pitchFamily="18" charset="0"/>
            </a:endParaRPr>
          </a:p>
          <a:p>
            <a:pPr eaLnBrk="1" hangingPunct="1">
              <a:buClr>
                <a:schemeClr val="bg2"/>
              </a:buClr>
              <a:buFont typeface="Wingdings" panose="05000000000000000000" pitchFamily="2" charset="2"/>
              <a:buNone/>
            </a:pPr>
            <a:r>
              <a:rPr lang="en-US" altLang="en-US" sz="1600" b="1" dirty="0">
                <a:solidFill>
                  <a:srgbClr val="485045"/>
                </a:solidFill>
                <a:latin typeface="Garamond" panose="02020404030301010803" pitchFamily="18" charset="0"/>
              </a:rPr>
              <a:t>3. Poland/Romania </a:t>
            </a:r>
            <a:r>
              <a:rPr lang="en-US" altLang="en-US" sz="1600" dirty="0">
                <a:solidFill>
                  <a:srgbClr val="485045"/>
                </a:solidFill>
                <a:latin typeface="Garamond" panose="02020404030301010803" pitchFamily="18" charset="0"/>
              </a:rPr>
              <a:t>- </a:t>
            </a:r>
            <a:r>
              <a:rPr lang="en-US" altLang="en-US" sz="1400" dirty="0">
                <a:solidFill>
                  <a:srgbClr val="485045"/>
                </a:solidFill>
                <a:latin typeface="Garamond" panose="02020404030301010803" pitchFamily="18" charset="0"/>
              </a:rPr>
              <a:t>enhanced Vigilance Activities/Assurance Measures </a:t>
            </a:r>
          </a:p>
          <a:p>
            <a:pPr eaLnBrk="1" hangingPunct="1">
              <a:buClr>
                <a:schemeClr val="bg2"/>
              </a:buClr>
              <a:buFont typeface="Wingdings" panose="05000000000000000000" pitchFamily="2" charset="2"/>
              <a:buNone/>
            </a:pPr>
            <a:r>
              <a:rPr lang="en-US" altLang="en-US" sz="1600" b="1" dirty="0">
                <a:solidFill>
                  <a:srgbClr val="485045"/>
                </a:solidFill>
                <a:latin typeface="Garamond" panose="02020404030301010803" pitchFamily="18" charset="0"/>
              </a:rPr>
              <a:t>4. Turkiye </a:t>
            </a:r>
            <a:r>
              <a:rPr lang="en-US" altLang="en-US" sz="1600" dirty="0">
                <a:solidFill>
                  <a:srgbClr val="485045"/>
                </a:solidFill>
                <a:latin typeface="Garamond" panose="02020404030301010803" pitchFamily="18" charset="0"/>
              </a:rPr>
              <a:t>- </a:t>
            </a:r>
            <a:r>
              <a:rPr lang="en-US" altLang="en-US" sz="1400" dirty="0">
                <a:solidFill>
                  <a:srgbClr val="485045"/>
                </a:solidFill>
                <a:latin typeface="Garamond" panose="02020404030301010803" pitchFamily="18" charset="0"/>
              </a:rPr>
              <a:t>Tailored Assurance Measures- Turkiye / OPS Task</a:t>
            </a:r>
            <a:endParaRPr lang="en-US" altLang="en-US" sz="1400" dirty="0">
              <a:solidFill>
                <a:srgbClr val="FF0000"/>
              </a:solidFill>
              <a:latin typeface="Garamond" panose="02020404030301010803" pitchFamily="18" charset="0"/>
            </a:endParaRPr>
          </a:p>
          <a:p>
            <a:pPr lvl="1" eaLnBrk="1" hangingPunct="1">
              <a:lnSpc>
                <a:spcPct val="100000"/>
              </a:lnSpc>
              <a:buClr>
                <a:schemeClr val="bg2"/>
              </a:buClr>
            </a:pPr>
            <a:r>
              <a:rPr lang="en-US" altLang="en-US" sz="1200" dirty="0">
                <a:solidFill>
                  <a:srgbClr val="485045"/>
                </a:solidFill>
                <a:latin typeface="Garamond" panose="02020404030301010803" pitchFamily="18" charset="0"/>
              </a:rPr>
              <a:t>E-3A crews deployed ISO deterrence posture on NATO’s southeastern flank. </a:t>
            </a:r>
            <a:endParaRPr lang="en-US" altLang="en-US" sz="1600" dirty="0">
              <a:solidFill>
                <a:srgbClr val="485045"/>
              </a:solidFill>
              <a:latin typeface="Garamond" panose="02020404030301010803" pitchFamily="18" charset="0"/>
            </a:endParaRPr>
          </a:p>
          <a:p>
            <a:pPr eaLnBrk="1" hangingPunct="1">
              <a:buClr>
                <a:schemeClr val="bg2"/>
              </a:buClr>
              <a:buFont typeface="Wingdings" panose="05000000000000000000" pitchFamily="2" charset="2"/>
              <a:buNone/>
            </a:pPr>
            <a:r>
              <a:rPr lang="en-US" altLang="en-US" sz="1600" b="1" dirty="0">
                <a:solidFill>
                  <a:srgbClr val="485045"/>
                </a:solidFill>
                <a:latin typeface="Garamond" panose="02020404030301010803" pitchFamily="18" charset="0"/>
              </a:rPr>
              <a:t>5. NATO Security Assistance &amp; Training for Ukraine </a:t>
            </a:r>
            <a:r>
              <a:rPr lang="en-US" altLang="en-US" sz="1400" dirty="0">
                <a:solidFill>
                  <a:srgbClr val="485045"/>
                </a:solidFill>
                <a:latin typeface="Garamond" panose="02020404030301010803" pitchFamily="18" charset="0"/>
              </a:rPr>
              <a:t>(NSATU)</a:t>
            </a:r>
            <a:endParaRPr lang="en-US" altLang="en-US" sz="1200" dirty="0">
              <a:solidFill>
                <a:srgbClr val="485045"/>
              </a:solidFill>
              <a:latin typeface="Garamond" panose="02020404030301010803" pitchFamily="18" charset="0"/>
            </a:endParaRPr>
          </a:p>
          <a:p>
            <a:pPr eaLnBrk="1" hangingPunct="1">
              <a:buClr>
                <a:schemeClr val="bg2"/>
              </a:buClr>
              <a:buFont typeface="Wingdings" panose="05000000000000000000" pitchFamily="2" charset="2"/>
              <a:buNone/>
            </a:pPr>
            <a:r>
              <a:rPr lang="en-US" altLang="en-US" sz="1600" b="1" dirty="0">
                <a:solidFill>
                  <a:srgbClr val="485045"/>
                </a:solidFill>
                <a:latin typeface="Garamond" panose="02020404030301010803" pitchFamily="18" charset="0"/>
              </a:rPr>
              <a:t>6. Baltic Sentry </a:t>
            </a:r>
            <a:r>
              <a:rPr lang="en-US" altLang="en-US" sz="1600" dirty="0">
                <a:solidFill>
                  <a:srgbClr val="485045"/>
                </a:solidFill>
                <a:latin typeface="Garamond" panose="02020404030301010803" pitchFamily="18" charset="0"/>
              </a:rPr>
              <a:t>(Baltic Sea, Kaliningrad FIR, Poland)</a:t>
            </a:r>
            <a:endParaRPr lang="en-US" altLang="en-US" sz="1400" dirty="0">
              <a:solidFill>
                <a:srgbClr val="485045"/>
              </a:solidFill>
              <a:latin typeface="Garamond" panose="02020404030301010803" pitchFamily="18" charset="0"/>
            </a:endParaRPr>
          </a:p>
        </p:txBody>
      </p:sp>
      <p:grpSp>
        <p:nvGrpSpPr>
          <p:cNvPr id="64514" name="Group 10">
            <a:extLst>
              <a:ext uri="{FF2B5EF4-FFF2-40B4-BE49-F238E27FC236}">
                <a16:creationId xmlns:a16="http://schemas.microsoft.com/office/drawing/2014/main" id="{2669B8D0-C3B7-498C-A252-864EDE5B7BA1}"/>
              </a:ext>
            </a:extLst>
          </p:cNvPr>
          <p:cNvGrpSpPr>
            <a:grpSpLocks/>
          </p:cNvGrpSpPr>
          <p:nvPr/>
        </p:nvGrpSpPr>
        <p:grpSpPr bwMode="auto">
          <a:xfrm>
            <a:off x="0" y="6248400"/>
            <a:ext cx="12296775" cy="457200"/>
            <a:chOff x="0" y="6248400"/>
            <a:chExt cx="12296775" cy="4572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DD666AE-6DE0-4C46-B13A-E86502AC5CEC}"/>
                </a:ext>
              </a:extLst>
            </p:cNvPr>
            <p:cNvSpPr/>
            <p:nvPr/>
          </p:nvSpPr>
          <p:spPr>
            <a:xfrm>
              <a:off x="0" y="6248400"/>
              <a:ext cx="12192000" cy="304800"/>
            </a:xfrm>
            <a:prstGeom prst="rect">
              <a:avLst/>
            </a:prstGeom>
            <a:solidFill>
              <a:srgbClr val="00499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rgbClr val="FFFFFF"/>
                  </a:solidFill>
                  <a:latin typeface="Calibri" panose="020F0502020204030204"/>
                </a:rPr>
                <a:t>DELIVER              		    	 DETER &amp; DEFEND       		             DEVELOP</a:t>
              </a:r>
            </a:p>
          </p:txBody>
        </p:sp>
        <p:sp>
          <p:nvSpPr>
            <p:cNvPr id="15" name="Snip Diagonal Corner Rectangle 14">
              <a:extLst>
                <a:ext uri="{FF2B5EF4-FFF2-40B4-BE49-F238E27FC236}">
                  <a16:creationId xmlns:a16="http://schemas.microsoft.com/office/drawing/2014/main" id="{4BE716C8-DEC3-4B8B-8B3F-5DD3F3E610D7}"/>
                </a:ext>
              </a:extLst>
            </p:cNvPr>
            <p:cNvSpPr/>
            <p:nvPr/>
          </p:nvSpPr>
          <p:spPr>
            <a:xfrm>
              <a:off x="11039475" y="6400800"/>
              <a:ext cx="1257300" cy="304800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rgbClr val="00499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</p:grpSp>
      <p:pic>
        <p:nvPicPr>
          <p:cNvPr id="24" name="Picture 6">
            <a:extLst>
              <a:ext uri="{FF2B5EF4-FFF2-40B4-BE49-F238E27FC236}">
                <a16:creationId xmlns:a16="http://schemas.microsoft.com/office/drawing/2014/main" id="{EFF58AF7-F456-44A1-A868-5697A4B2E3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l="49603" t="2332" r="6971" b="23521"/>
          <a:stretch/>
        </p:blipFill>
        <p:spPr bwMode="auto">
          <a:xfrm>
            <a:off x="5581650" y="955194"/>
            <a:ext cx="6606674" cy="526839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noFill/>
            <a:miter lim="800000"/>
            <a:headEnd/>
            <a:tailEnd/>
          </a:ln>
          <a:effectLst>
            <a:softEdge rad="0"/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83A23058-AC20-4076-B024-C1499E996420}"/>
              </a:ext>
            </a:extLst>
          </p:cNvPr>
          <p:cNvSpPr/>
          <p:nvPr/>
        </p:nvSpPr>
        <p:spPr>
          <a:xfrm>
            <a:off x="-875542" y="1170621"/>
            <a:ext cx="182563" cy="18256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64517" name="Group 27">
            <a:extLst>
              <a:ext uri="{FF2B5EF4-FFF2-40B4-BE49-F238E27FC236}">
                <a16:creationId xmlns:a16="http://schemas.microsoft.com/office/drawing/2014/main" id="{D1A4D1E3-9733-451C-A0ED-EC22A887E6EE}"/>
              </a:ext>
            </a:extLst>
          </p:cNvPr>
          <p:cNvGrpSpPr>
            <a:grpSpLocks/>
          </p:cNvGrpSpPr>
          <p:nvPr/>
        </p:nvGrpSpPr>
        <p:grpSpPr bwMode="auto">
          <a:xfrm>
            <a:off x="5791200" y="959447"/>
            <a:ext cx="1828800" cy="1953568"/>
            <a:chOff x="11863388" y="-1671727"/>
            <a:chExt cx="1933575" cy="1920240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779FA6C-3063-487F-BF3C-A7FB10F19D2A}"/>
                </a:ext>
              </a:extLst>
            </p:cNvPr>
            <p:cNvSpPr/>
            <p:nvPr/>
          </p:nvSpPr>
          <p:spPr bwMode="auto">
            <a:xfrm>
              <a:off x="11863388" y="-1671727"/>
              <a:ext cx="1933575" cy="1920240"/>
            </a:xfrm>
            <a:prstGeom prst="ellipse">
              <a:avLst/>
            </a:prstGeom>
            <a:noFill/>
            <a:ln w="38100">
              <a:solidFill>
                <a:schemeClr val="bg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pic>
          <p:nvPicPr>
            <p:cNvPr id="64568" name="Picture 56">
              <a:extLst>
                <a:ext uri="{FF2B5EF4-FFF2-40B4-BE49-F238E27FC236}">
                  <a16:creationId xmlns:a16="http://schemas.microsoft.com/office/drawing/2014/main" id="{FA54F0D6-905B-438A-87CC-0245203FF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708726">
              <a:off x="12679312" y="-830670"/>
              <a:ext cx="236538" cy="238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4518" name="Group 35">
            <a:extLst>
              <a:ext uri="{FF2B5EF4-FFF2-40B4-BE49-F238E27FC236}">
                <a16:creationId xmlns:a16="http://schemas.microsoft.com/office/drawing/2014/main" id="{10FA9BFD-20B6-4696-884D-47659C77F3F0}"/>
              </a:ext>
            </a:extLst>
          </p:cNvPr>
          <p:cNvGrpSpPr>
            <a:grpSpLocks/>
          </p:cNvGrpSpPr>
          <p:nvPr/>
        </p:nvGrpSpPr>
        <p:grpSpPr bwMode="auto">
          <a:xfrm>
            <a:off x="9118600" y="2846997"/>
            <a:ext cx="1828800" cy="1951968"/>
            <a:chOff x="11863388" y="-1671727"/>
            <a:chExt cx="1933575" cy="1920240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74F4E8E-C485-438E-AFDC-6808D639903B}"/>
                </a:ext>
              </a:extLst>
            </p:cNvPr>
            <p:cNvSpPr/>
            <p:nvPr/>
          </p:nvSpPr>
          <p:spPr bwMode="auto">
            <a:xfrm>
              <a:off x="11863388" y="-1671727"/>
              <a:ext cx="1933575" cy="1920240"/>
            </a:xfrm>
            <a:prstGeom prst="ellipse">
              <a:avLst/>
            </a:prstGeom>
            <a:noFill/>
            <a:ln w="38100">
              <a:solidFill>
                <a:schemeClr val="bg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pic>
          <p:nvPicPr>
            <p:cNvPr id="64566" name="Picture 56">
              <a:extLst>
                <a:ext uri="{FF2B5EF4-FFF2-40B4-BE49-F238E27FC236}">
                  <a16:creationId xmlns:a16="http://schemas.microsoft.com/office/drawing/2014/main" id="{63DC6AE0-F2A1-48F6-AAD4-F8512164CB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708726">
              <a:off x="12711905" y="-830670"/>
              <a:ext cx="236538" cy="238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4519" name="Group 39">
            <a:extLst>
              <a:ext uri="{FF2B5EF4-FFF2-40B4-BE49-F238E27FC236}">
                <a16:creationId xmlns:a16="http://schemas.microsoft.com/office/drawing/2014/main" id="{55A60499-57C3-4F7C-B265-523E935E91BF}"/>
              </a:ext>
            </a:extLst>
          </p:cNvPr>
          <p:cNvGrpSpPr>
            <a:grpSpLocks/>
          </p:cNvGrpSpPr>
          <p:nvPr/>
        </p:nvGrpSpPr>
        <p:grpSpPr bwMode="auto">
          <a:xfrm>
            <a:off x="9918700" y="3866172"/>
            <a:ext cx="1828800" cy="1951968"/>
            <a:chOff x="11863388" y="-1671727"/>
            <a:chExt cx="1933575" cy="1920240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420A6AAF-6692-4C46-B914-0699E5779CE2}"/>
                </a:ext>
              </a:extLst>
            </p:cNvPr>
            <p:cNvSpPr/>
            <p:nvPr/>
          </p:nvSpPr>
          <p:spPr bwMode="auto">
            <a:xfrm>
              <a:off x="11863388" y="-1671727"/>
              <a:ext cx="1933575" cy="1920240"/>
            </a:xfrm>
            <a:prstGeom prst="ellipse">
              <a:avLst/>
            </a:prstGeom>
            <a:noFill/>
            <a:ln w="38100">
              <a:solidFill>
                <a:schemeClr val="bg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pic>
          <p:nvPicPr>
            <p:cNvPr id="64564" name="Picture 56">
              <a:extLst>
                <a:ext uri="{FF2B5EF4-FFF2-40B4-BE49-F238E27FC236}">
                  <a16:creationId xmlns:a16="http://schemas.microsoft.com/office/drawing/2014/main" id="{21BFCD5A-FA6C-44D9-8ADE-24F5BC9BA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708726">
              <a:off x="12711905" y="-830670"/>
              <a:ext cx="236538" cy="238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4520" name="Group 43">
            <a:extLst>
              <a:ext uri="{FF2B5EF4-FFF2-40B4-BE49-F238E27FC236}">
                <a16:creationId xmlns:a16="http://schemas.microsoft.com/office/drawing/2014/main" id="{22D6F4D0-48C0-4464-A4BE-4AE16B85592E}"/>
              </a:ext>
            </a:extLst>
          </p:cNvPr>
          <p:cNvGrpSpPr>
            <a:grpSpLocks/>
          </p:cNvGrpSpPr>
          <p:nvPr/>
        </p:nvGrpSpPr>
        <p:grpSpPr bwMode="auto">
          <a:xfrm>
            <a:off x="10842625" y="4794155"/>
            <a:ext cx="1933575" cy="1920875"/>
            <a:chOff x="11863388" y="-1671727"/>
            <a:chExt cx="1933575" cy="1920240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E1469404-6461-42CA-9C81-AD67BA5C3EF5}"/>
                </a:ext>
              </a:extLst>
            </p:cNvPr>
            <p:cNvSpPr/>
            <p:nvPr/>
          </p:nvSpPr>
          <p:spPr bwMode="auto">
            <a:xfrm>
              <a:off x="11863388" y="-1671727"/>
              <a:ext cx="1933575" cy="1920240"/>
            </a:xfrm>
            <a:prstGeom prst="ellipse">
              <a:avLst/>
            </a:prstGeom>
            <a:noFill/>
            <a:ln w="38100">
              <a:solidFill>
                <a:schemeClr val="bg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pic>
          <p:nvPicPr>
            <p:cNvPr id="64562" name="Picture 56">
              <a:extLst>
                <a:ext uri="{FF2B5EF4-FFF2-40B4-BE49-F238E27FC236}">
                  <a16:creationId xmlns:a16="http://schemas.microsoft.com/office/drawing/2014/main" id="{EB0714AE-8D51-43BD-9121-BE7DDEF4A6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708726">
              <a:off x="12711905" y="-830670"/>
              <a:ext cx="236538" cy="238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047FD57D-AD5B-4460-B049-2399EBD3084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611754" y="1975347"/>
            <a:ext cx="164179" cy="23195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734813B-8123-4351-923B-60B57BA1D11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611753" y="2699024"/>
            <a:ext cx="164179" cy="23195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8DE58F3A-16D2-4A4B-B2F1-27D1DF987C4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238404" y="3744776"/>
            <a:ext cx="164179" cy="231951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5585A107-489B-49E0-A81D-BF92A678A40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904150" y="5531968"/>
            <a:ext cx="164179" cy="23195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23FBD5F-42C6-4062-B7CE-9709F2555F5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036047" y="5701076"/>
            <a:ext cx="129104" cy="18239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121852AC-3571-4A40-B17E-42E119131D6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527192" y="5519655"/>
            <a:ext cx="164179" cy="231951"/>
          </a:xfrm>
          <a:prstGeom prst="rect">
            <a:avLst/>
          </a:prstGeom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7EB72131-77D6-4DAE-AE65-EC8D1320468A}"/>
              </a:ext>
            </a:extLst>
          </p:cNvPr>
          <p:cNvSpPr/>
          <p:nvPr/>
        </p:nvSpPr>
        <p:spPr>
          <a:xfrm>
            <a:off x="6818313" y="1727293"/>
            <a:ext cx="173037" cy="185597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A9271981-E493-4FFD-A849-0647A9E8C876}"/>
              </a:ext>
            </a:extLst>
          </p:cNvPr>
          <p:cNvSpPr/>
          <p:nvPr/>
        </p:nvSpPr>
        <p:spPr>
          <a:xfrm>
            <a:off x="10453688" y="4734018"/>
            <a:ext cx="173037" cy="185597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C8548CE-4D50-4F74-82F7-EEF5156E88CA}"/>
              </a:ext>
            </a:extLst>
          </p:cNvPr>
          <p:cNvSpPr/>
          <p:nvPr/>
        </p:nvSpPr>
        <p:spPr>
          <a:xfrm>
            <a:off x="9732963" y="3591018"/>
            <a:ext cx="173037" cy="185597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BBF2D747-B276-44CB-B8A4-34D9DFD5DCEC}"/>
              </a:ext>
            </a:extLst>
          </p:cNvPr>
          <p:cNvSpPr/>
          <p:nvPr/>
        </p:nvSpPr>
        <p:spPr>
          <a:xfrm>
            <a:off x="10463213" y="4943568"/>
            <a:ext cx="173037" cy="185597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11316F28-68F6-4699-B025-9A403FC378AF}"/>
              </a:ext>
            </a:extLst>
          </p:cNvPr>
          <p:cNvSpPr/>
          <p:nvPr/>
        </p:nvSpPr>
        <p:spPr>
          <a:xfrm>
            <a:off x="11452225" y="5753193"/>
            <a:ext cx="173038" cy="185597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757572B2-CCAC-48E6-B1D6-37FC2C098087}"/>
              </a:ext>
            </a:extLst>
          </p:cNvPr>
          <p:cNvSpPr/>
          <p:nvPr/>
        </p:nvSpPr>
        <p:spPr>
          <a:xfrm>
            <a:off x="9731375" y="3798980"/>
            <a:ext cx="173038" cy="185597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65" name="Isosceles Triangle 64">
            <a:extLst>
              <a:ext uri="{FF2B5EF4-FFF2-40B4-BE49-F238E27FC236}">
                <a16:creationId xmlns:a16="http://schemas.microsoft.com/office/drawing/2014/main" id="{7483FF36-3FFC-437E-BDF1-6F8EAA2D5B25}"/>
              </a:ext>
            </a:extLst>
          </p:cNvPr>
          <p:cNvSpPr/>
          <p:nvPr/>
        </p:nvSpPr>
        <p:spPr>
          <a:xfrm>
            <a:off x="8599488" y="2858430"/>
            <a:ext cx="93662" cy="78398"/>
          </a:xfrm>
          <a:prstGeom prst="triangl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6" name="Isosceles Triangle 65">
            <a:extLst>
              <a:ext uri="{FF2B5EF4-FFF2-40B4-BE49-F238E27FC236}">
                <a16:creationId xmlns:a16="http://schemas.microsoft.com/office/drawing/2014/main" id="{B63935B9-3AE4-4580-B927-46C363676D3D}"/>
              </a:ext>
            </a:extLst>
          </p:cNvPr>
          <p:cNvSpPr/>
          <p:nvPr/>
        </p:nvSpPr>
        <p:spPr>
          <a:xfrm>
            <a:off x="8326438" y="3907778"/>
            <a:ext cx="95250" cy="76799"/>
          </a:xfrm>
          <a:prstGeom prst="triangl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7" name="Isosceles Triangle 66">
            <a:extLst>
              <a:ext uri="{FF2B5EF4-FFF2-40B4-BE49-F238E27FC236}">
                <a16:creationId xmlns:a16="http://schemas.microsoft.com/office/drawing/2014/main" id="{636ED67A-111A-4680-B267-012EB802EB0A}"/>
              </a:ext>
            </a:extLst>
          </p:cNvPr>
          <p:cNvSpPr/>
          <p:nvPr/>
        </p:nvSpPr>
        <p:spPr>
          <a:xfrm>
            <a:off x="9958388" y="5719116"/>
            <a:ext cx="95250" cy="76799"/>
          </a:xfrm>
          <a:prstGeom prst="triangl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8" name="Isosceles Triangle 67">
            <a:extLst>
              <a:ext uri="{FF2B5EF4-FFF2-40B4-BE49-F238E27FC236}">
                <a16:creationId xmlns:a16="http://schemas.microsoft.com/office/drawing/2014/main" id="{9F133A65-48CE-4455-9A2D-71C29E07FC10}"/>
              </a:ext>
            </a:extLst>
          </p:cNvPr>
          <p:cNvSpPr/>
          <p:nvPr/>
        </p:nvSpPr>
        <p:spPr>
          <a:xfrm>
            <a:off x="11615738" y="5719116"/>
            <a:ext cx="95250" cy="76799"/>
          </a:xfrm>
          <a:prstGeom prst="triangl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9" name="Isosceles Triangle 68">
            <a:extLst>
              <a:ext uri="{FF2B5EF4-FFF2-40B4-BE49-F238E27FC236}">
                <a16:creationId xmlns:a16="http://schemas.microsoft.com/office/drawing/2014/main" id="{D3A135BC-C74E-4A18-852B-8325E1CF08D6}"/>
              </a:ext>
            </a:extLst>
          </p:cNvPr>
          <p:cNvSpPr/>
          <p:nvPr/>
        </p:nvSpPr>
        <p:spPr>
          <a:xfrm>
            <a:off x="10004425" y="3291816"/>
            <a:ext cx="93663" cy="78399"/>
          </a:xfrm>
          <a:prstGeom prst="triangl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4538" name="Footer Placeholder 5">
            <a:extLst>
              <a:ext uri="{FF2B5EF4-FFF2-40B4-BE49-F238E27FC236}">
                <a16:creationId xmlns:a16="http://schemas.microsoft.com/office/drawing/2014/main" id="{93B5B7FD-70FF-46AC-B51E-61EADCC37E73}"/>
              </a:ext>
            </a:extLst>
          </p:cNvPr>
          <p:cNvSpPr txBox="1">
            <a:spLocks/>
          </p:cNvSpPr>
          <p:nvPr/>
        </p:nvSpPr>
        <p:spPr bwMode="auto">
          <a:xfrm>
            <a:off x="0" y="6399213"/>
            <a:ext cx="4114800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50000"/>
              </a:lnSpc>
              <a:spcBef>
                <a:spcPts val="10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4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1pPr>
            <a:lvl2pPr marL="742950" indent="-28575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0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16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GB" altLang="en-US" sz="1100" b="1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1100" b="1" dirty="0">
                <a:solidFill>
                  <a:srgbClr val="000000"/>
                </a:solidFill>
                <a:latin typeface="Garamond" panose="02020404030301010803" pitchFamily="18" charset="0"/>
              </a:rPr>
              <a:t>NATO UNCLASSIFIED</a:t>
            </a:r>
          </a:p>
        </p:txBody>
      </p:sp>
      <p:sp>
        <p:nvSpPr>
          <p:cNvPr id="64540" name="Slide Number Placeholder 4">
            <a:extLst>
              <a:ext uri="{FF2B5EF4-FFF2-40B4-BE49-F238E27FC236}">
                <a16:creationId xmlns:a16="http://schemas.microsoft.com/office/drawing/2014/main" id="{5E63B0C0-99E8-4B9B-B505-8D564063C8CE}"/>
              </a:ext>
            </a:extLst>
          </p:cNvPr>
          <p:cNvSpPr txBox="1">
            <a:spLocks/>
          </p:cNvSpPr>
          <p:nvPr/>
        </p:nvSpPr>
        <p:spPr bwMode="auto">
          <a:xfrm>
            <a:off x="9461500" y="6619875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50000"/>
              </a:lnSpc>
              <a:spcBef>
                <a:spcPts val="10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4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1pPr>
            <a:lvl2pPr marL="742950" indent="-28575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20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Clr>
                <a:srgbClr val="004990"/>
              </a:buClr>
              <a:buFont typeface="Wingdings" panose="05000000000000000000" pitchFamily="2" charset="2"/>
              <a:buChar char="§"/>
              <a:defRPr sz="1600">
                <a:solidFill>
                  <a:srgbClr val="002548"/>
                </a:solidFill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AFD8ED"/>
              </a:buClr>
              <a:buFont typeface="Arial" panose="020B0604020202020204" pitchFamily="34" charset="0"/>
              <a:buChar char="•"/>
              <a:defRPr>
                <a:solidFill>
                  <a:srgbClr val="383838"/>
                </a:solidFill>
                <a:latin typeface="Source Sans Pro"/>
                <a:ea typeface="Source Sans Pro"/>
                <a:cs typeface="Source Sans Pro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900" b="1" dirty="0">
                <a:solidFill>
                  <a:srgbClr val="000000"/>
                </a:solidFill>
                <a:latin typeface="Garamond" panose="02020404030301010803" pitchFamily="18" charset="0"/>
              </a:rPr>
              <a:t>PAGE </a:t>
            </a:r>
            <a:fld id="{EA5BB9CE-D1D7-4C7C-86A3-5CD49F634E20}" type="slidenum">
              <a:rPr lang="en-GB" altLang="en-US" sz="900" b="1">
                <a:solidFill>
                  <a:srgbClr val="000000"/>
                </a:solidFill>
                <a:latin typeface="Garamond" panose="02020404030301010803" pitchFamily="18" charset="0"/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GB" altLang="en-US" sz="900" b="1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C48EF6EB-9E88-452B-BD0C-49A0277AE463}"/>
              </a:ext>
            </a:extLst>
          </p:cNvPr>
          <p:cNvSpPr/>
          <p:nvPr/>
        </p:nvSpPr>
        <p:spPr>
          <a:xfrm>
            <a:off x="5581650" y="942927"/>
            <a:ext cx="6578600" cy="5294313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grpSp>
        <p:nvGrpSpPr>
          <p:cNvPr id="64548" name="Group 82">
            <a:extLst>
              <a:ext uri="{FF2B5EF4-FFF2-40B4-BE49-F238E27FC236}">
                <a16:creationId xmlns:a16="http://schemas.microsoft.com/office/drawing/2014/main" id="{9226B4F4-C98F-4B33-B9E1-B53A587216EC}"/>
              </a:ext>
            </a:extLst>
          </p:cNvPr>
          <p:cNvGrpSpPr>
            <a:grpSpLocks/>
          </p:cNvGrpSpPr>
          <p:nvPr/>
        </p:nvGrpSpPr>
        <p:grpSpPr bwMode="auto">
          <a:xfrm>
            <a:off x="8797925" y="1916722"/>
            <a:ext cx="1828800" cy="1951968"/>
            <a:chOff x="11863388" y="-1671727"/>
            <a:chExt cx="1933575" cy="1920240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A9F237EE-22FA-4FC3-B4BD-08393725822E}"/>
                </a:ext>
              </a:extLst>
            </p:cNvPr>
            <p:cNvSpPr/>
            <p:nvPr/>
          </p:nvSpPr>
          <p:spPr bwMode="auto">
            <a:xfrm>
              <a:off x="11863388" y="-1671727"/>
              <a:ext cx="1933575" cy="1920240"/>
            </a:xfrm>
            <a:prstGeom prst="ellipse">
              <a:avLst/>
            </a:prstGeom>
            <a:noFill/>
            <a:ln w="38100">
              <a:solidFill>
                <a:schemeClr val="bg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pic>
          <p:nvPicPr>
            <p:cNvPr id="64557" name="Picture 56">
              <a:extLst>
                <a:ext uri="{FF2B5EF4-FFF2-40B4-BE49-F238E27FC236}">
                  <a16:creationId xmlns:a16="http://schemas.microsoft.com/office/drawing/2014/main" id="{612D74D6-B5E9-4162-95CA-F8691B054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708726">
              <a:off x="12679312" y="-830670"/>
              <a:ext cx="236538" cy="238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6" name="Oval 85">
            <a:extLst>
              <a:ext uri="{FF2B5EF4-FFF2-40B4-BE49-F238E27FC236}">
                <a16:creationId xmlns:a16="http://schemas.microsoft.com/office/drawing/2014/main" id="{4EB46FFD-48FE-466A-9F84-9EAA8867F970}"/>
              </a:ext>
            </a:extLst>
          </p:cNvPr>
          <p:cNvSpPr/>
          <p:nvPr/>
        </p:nvSpPr>
        <p:spPr>
          <a:xfrm>
            <a:off x="9791700" y="2673443"/>
            <a:ext cx="173038" cy="185597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90CED63C-36C1-4BA1-A296-369EB47C7E42}"/>
              </a:ext>
            </a:extLst>
          </p:cNvPr>
          <p:cNvSpPr/>
          <p:nvPr/>
        </p:nvSpPr>
        <p:spPr>
          <a:xfrm>
            <a:off x="0" y="304800"/>
            <a:ext cx="12192000" cy="60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b="1" dirty="0">
              <a:solidFill>
                <a:schemeClr val="bg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64551" name="Picture 4">
            <a:extLst>
              <a:ext uri="{FF2B5EF4-FFF2-40B4-BE49-F238E27FC236}">
                <a16:creationId xmlns:a16="http://schemas.microsoft.com/office/drawing/2014/main" id="{27700BA8-D816-4835-A89D-2719AF9A2D0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100" y="55563"/>
            <a:ext cx="10541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7ACA4BC5-0197-465E-8BB4-D7E6B81A4D5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" y="151027"/>
            <a:ext cx="1834290" cy="917145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sp>
        <p:nvSpPr>
          <p:cNvPr id="88" name="Rectangle 87">
            <a:extLst>
              <a:ext uri="{FF2B5EF4-FFF2-40B4-BE49-F238E27FC236}">
                <a16:creationId xmlns:a16="http://schemas.microsoft.com/office/drawing/2014/main" id="{E9C1D463-5E60-445B-88CC-0A4FC311D481}"/>
              </a:ext>
            </a:extLst>
          </p:cNvPr>
          <p:cNvSpPr/>
          <p:nvPr/>
        </p:nvSpPr>
        <p:spPr>
          <a:xfrm>
            <a:off x="3028949" y="393700"/>
            <a:ext cx="7168673" cy="4318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6000">
                <a:schemeClr val="tx2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atin typeface="Garamond" panose="02020404030301010803" pitchFamily="18" charset="0"/>
              </a:rPr>
              <a:t>Deter &amp; Defend: Operational Taskings</a:t>
            </a:r>
            <a:endParaRPr lang="en-US" sz="2400" b="1" dirty="0">
              <a:latin typeface="Garamond" panose="02020404030301010803" pitchFamily="18" charset="0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49F9A5CE-62F7-47F2-BFD9-8F77302CDB22}"/>
              </a:ext>
            </a:extLst>
          </p:cNvPr>
          <p:cNvSpPr/>
          <p:nvPr/>
        </p:nvSpPr>
        <p:spPr>
          <a:xfrm>
            <a:off x="53975" y="34925"/>
            <a:ext cx="250825" cy="2698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5522762A-9E7E-4B8B-9444-BB426CC26092}"/>
              </a:ext>
            </a:extLst>
          </p:cNvPr>
          <p:cNvSpPr/>
          <p:nvPr/>
        </p:nvSpPr>
        <p:spPr>
          <a:xfrm>
            <a:off x="53975" y="922338"/>
            <a:ext cx="250825" cy="1587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2CE7AFCB-F1B2-42D9-992C-449AACB56FA1}"/>
              </a:ext>
            </a:extLst>
          </p:cNvPr>
          <p:cNvSpPr/>
          <p:nvPr/>
        </p:nvSpPr>
        <p:spPr>
          <a:xfrm>
            <a:off x="31750" y="1123950"/>
            <a:ext cx="173037" cy="18415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6CF3A8FD-62CA-4856-943B-37CA8F3CAA8A}"/>
              </a:ext>
            </a:extLst>
          </p:cNvPr>
          <p:cNvSpPr/>
          <p:nvPr/>
        </p:nvSpPr>
        <p:spPr>
          <a:xfrm>
            <a:off x="53975" y="5551242"/>
            <a:ext cx="173038" cy="18415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60D12260-A8DC-4176-98D1-2ACEA4CFC876}"/>
              </a:ext>
            </a:extLst>
          </p:cNvPr>
          <p:cNvSpPr/>
          <p:nvPr/>
        </p:nvSpPr>
        <p:spPr>
          <a:xfrm>
            <a:off x="49558" y="3825875"/>
            <a:ext cx="173037" cy="18415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C71B5226-114D-4AD7-9307-D617CF6A0149}"/>
              </a:ext>
            </a:extLst>
          </p:cNvPr>
          <p:cNvSpPr/>
          <p:nvPr/>
        </p:nvSpPr>
        <p:spPr>
          <a:xfrm>
            <a:off x="56382" y="5050456"/>
            <a:ext cx="173038" cy="18415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51E09E38-404A-43F8-BD3F-CA4922C6E1A0}"/>
              </a:ext>
            </a:extLst>
          </p:cNvPr>
          <p:cNvSpPr/>
          <p:nvPr/>
        </p:nvSpPr>
        <p:spPr>
          <a:xfrm>
            <a:off x="31749" y="4321398"/>
            <a:ext cx="173038" cy="18415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CDD32DE9-F317-4CA4-A479-E876A50E43C0}"/>
              </a:ext>
            </a:extLst>
          </p:cNvPr>
          <p:cNvSpPr/>
          <p:nvPr/>
        </p:nvSpPr>
        <p:spPr>
          <a:xfrm>
            <a:off x="56383" y="2487255"/>
            <a:ext cx="173037" cy="18415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BCF3197F-BE69-4E4E-BA79-D7F90B5176B9}"/>
              </a:ext>
            </a:extLst>
          </p:cNvPr>
          <p:cNvSpPr/>
          <p:nvPr/>
        </p:nvSpPr>
        <p:spPr>
          <a:xfrm>
            <a:off x="9933393" y="3192625"/>
            <a:ext cx="173038" cy="185597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18567052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LASSIFICATION" val="NATO UNCLASSIFIED"/>
  <p:tag name="ADMINISTRATIVE" val="-"/>
</p:tagLst>
</file>

<file path=ppt/theme/theme1.xml><?xml version="1.0" encoding="utf-8"?>
<a:theme xmlns:a="http://schemas.openxmlformats.org/drawingml/2006/main" name="NATO Theme - General">
  <a:themeElements>
    <a:clrScheme name="NT - AWACS">
      <a:dk1>
        <a:srgbClr val="0D0D0D"/>
      </a:dk1>
      <a:lt1>
        <a:srgbClr val="FFFFFF"/>
      </a:lt1>
      <a:dk2>
        <a:srgbClr val="024689"/>
      </a:dk2>
      <a:lt2>
        <a:srgbClr val="B3DCF6"/>
      </a:lt2>
      <a:accent1>
        <a:srgbClr val="FCC512"/>
      </a:accent1>
      <a:accent2>
        <a:srgbClr val="7995A7"/>
      </a:accent2>
      <a:accent3>
        <a:srgbClr val="987711"/>
      </a:accent3>
      <a:accent4>
        <a:srgbClr val="DCE1E3"/>
      </a:accent4>
      <a:accent5>
        <a:srgbClr val="FFE8A5"/>
      </a:accent5>
      <a:accent6>
        <a:srgbClr val="213F1A"/>
      </a:accent6>
      <a:hlink>
        <a:srgbClr val="3CBBE3"/>
      </a:hlink>
      <a:folHlink>
        <a:srgbClr val="3CBBE3"/>
      </a:folHlink>
    </a:clrScheme>
    <a:fontScheme name="Nato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4" id="{71696CD3-B680-9745-8297-3D700D1F6E0D}" vid="{2AC325AA-5593-AA44-BC0E-D8A037F54E5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titus xmlns="http://schemas.titus.com/TitusProperties/">
  <TitusGUID xmlns="">2a96d51b-91f6-4871-b3ac-6be9fd6cd284</TitusGUID>
  <TitusMetadata xmlns="">eyJucyI6Imh0dHA6XC9cL3d3dy50aXR1cy5jb21cL25zXC9OQUVXMjAyMyIsInByb3BzIjpbeyJuIjoiQ2xhc3NpZmljYXRpb24iLCJ2YWxzIjpbeyJ2YWx1ZSI6Ik5BVE8gVU5DTEFTU0lGSUVEIn1dfSx7Im4iOiJBZG1pbmlzdHJhdGl2ZSIsInZhbHMiOlt7InZhbHVlIjoiLSJ9XX1dfQ==</TitusMetadata>
</titus>
</file>

<file path=customXml/itemProps1.xml><?xml version="1.0" encoding="utf-8"?>
<ds:datastoreItem xmlns:ds="http://schemas.openxmlformats.org/officeDocument/2006/customXml" ds:itemID="{487CD9BE-5966-4E7D-8BA0-B807B94988B5}">
  <ds:schemaRefs>
    <ds:schemaRef ds:uri="http://schemas.titus.com/TitusProperties/"/>
    <ds:schemaRef ds:uri="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ACO - NAEW &amp;C Force - Template 2025</Template>
  <TotalTime>0</TotalTime>
  <Words>1659</Words>
  <Application>Microsoft Office PowerPoint</Application>
  <PresentationFormat>Breedbeeld</PresentationFormat>
  <Paragraphs>405</Paragraphs>
  <Slides>19</Slides>
  <Notes>13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10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30" baseType="lpstr">
      <vt:lpstr>MS PGothic</vt:lpstr>
      <vt:lpstr>Aptos</vt:lpstr>
      <vt:lpstr>Arial</vt:lpstr>
      <vt:lpstr>Calibri</vt:lpstr>
      <vt:lpstr>Garamond</vt:lpstr>
      <vt:lpstr>Microsoft Sans Serif</vt:lpstr>
      <vt:lpstr>Noto Sans</vt:lpstr>
      <vt:lpstr>Times New Roman</vt:lpstr>
      <vt:lpstr>Verdana</vt:lpstr>
      <vt:lpstr>Wingdings</vt:lpstr>
      <vt:lpstr>NATO Theme - General</vt:lpstr>
      <vt:lpstr>NATO Airborne Early Warning &amp; Control Force Operational view on writing skills </vt:lpstr>
      <vt:lpstr>Structure</vt:lpstr>
      <vt:lpstr>NAEW&amp;CF  Mission Statement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NATO E-3A Crew  Minimum of 15 Crew-members </vt:lpstr>
      <vt:lpstr>NATO’s own Air Force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NATO Airborne Early Warning &amp; Control Force</dc:title>
  <dc:subject/>
  <dc:creator>localadmin</dc:creator>
  <cp:keywords>Classification=NATO UNCLASSIFIED Administrative=</cp:keywords>
  <dc:description/>
  <cp:lastModifiedBy>Gerard Seinhorst</cp:lastModifiedBy>
  <cp:revision>162</cp:revision>
  <dcterms:created xsi:type="dcterms:W3CDTF">2025-04-08T08:18:31Z</dcterms:created>
  <dcterms:modified xsi:type="dcterms:W3CDTF">2025-08-11T11:38:12Z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2a96d51b-91f6-4871-b3ac-6be9fd6cd284</vt:lpwstr>
  </property>
  <property fmtid="{D5CDD505-2E9C-101B-9397-08002B2CF9AE}" pid="3" name="Classification">
    <vt:lpwstr>NATO UNCLASSIFIED</vt:lpwstr>
  </property>
  <property fmtid="{D5CDD505-2E9C-101B-9397-08002B2CF9AE}" pid="4" name="Administrative">
    <vt:lpwstr>-</vt:lpwstr>
  </property>
</Properties>
</file>