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661" r:id="rId6"/>
    <p:sldMasterId id="2147483673" r:id="rId7"/>
    <p:sldMasterId id="2147483683" r:id="rId8"/>
  </p:sldMasterIdLst>
  <p:notesMasterIdLst>
    <p:notesMasterId r:id="rId12"/>
  </p:notesMasterIdLst>
  <p:sldIdLst>
    <p:sldId id="256" r:id="rId9"/>
    <p:sldId id="257" r:id="rId10"/>
    <p:sldId id="258" r:id="rId11"/>
  </p:sldIdLst>
  <p:sldSz cx="12601575" cy="6858000"/>
  <p:notesSz cx="6797675" cy="9925050"/>
  <p:embeddedFontLst>
    <p:embeddedFont>
      <p:font typeface="Arial Black" panose="020B0A04020102020204" pitchFamily="34" charset="0"/>
      <p:regular r:id="rId13"/>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guide id="3" orient="horz" pos="283">
          <p15:clr>
            <a:srgbClr val="747775"/>
          </p15:clr>
        </p15:guide>
        <p15:guide id="4" orient="horz" pos="340">
          <p15:clr>
            <a:srgbClr val="747775"/>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dOTb95KNWOA1wbak29P+bq3ao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16" y="32"/>
      </p:cViewPr>
      <p:guideLst>
        <p:guide orient="horz" pos="2160"/>
        <p:guide pos="3969"/>
        <p:guide orient="horz" pos="283"/>
        <p:guide orient="horz" pos="3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2.xml"/><Relationship Id="rId19"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666" cy="4982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420" y="0"/>
            <a:ext cx="2946666" cy="49823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0675" y="1241425"/>
            <a:ext cx="61563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245" y="4776084"/>
            <a:ext cx="5437186" cy="39081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6815"/>
            <a:ext cx="2946666" cy="49823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420" y="9426815"/>
            <a:ext cx="2946666" cy="49823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notes"/>
          <p:cNvSpPr>
            <a:spLocks noGrp="1" noRot="1" noChangeAspect="1"/>
          </p:cNvSpPr>
          <p:nvPr>
            <p:ph type="sldImg" idx="2"/>
          </p:nvPr>
        </p:nvSpPr>
        <p:spPr>
          <a:xfrm>
            <a:off x="320675" y="1241425"/>
            <a:ext cx="61563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notes"/>
          <p:cNvSpPr txBox="1">
            <a:spLocks noGrp="1"/>
          </p:cNvSpPr>
          <p:nvPr>
            <p:ph type="body" idx="1"/>
          </p:nvPr>
        </p:nvSpPr>
        <p:spPr>
          <a:xfrm>
            <a:off x="446509" y="4776084"/>
            <a:ext cx="5670922" cy="390813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hr-HR"/>
              <a:t>The BILC Shared Item Bank project was launched in the beginning of 2020 and the working group is comprised of language assessment experts from six countries: Canada, Croatia, Estonia, Latvia, Romania, and Slovenia. The main goal of this project is to create a bank of reading and listening anchor items for STANAG Levels 1, 2 and 3 in order to ensure that all nations using the STANAG 6001 Language Proficiency scale are normed in their interpretation and application of the standard, and that their items and tests are at the intended STANAG level. Testers from NATO and partner nations will be able to choose items from the item bank and include them in their own national reading and listening tests to serve as anchor items.  </a:t>
            </a:r>
            <a:endParaRPr/>
          </a:p>
          <a:p>
            <a:pPr marL="0" lvl="0" indent="0" algn="just" rtl="0">
              <a:spcBef>
                <a:spcPts val="360"/>
              </a:spcBef>
              <a:spcAft>
                <a:spcPts val="0"/>
              </a:spcAft>
              <a:buNone/>
            </a:pPr>
            <a:r>
              <a:rPr lang="hr-HR"/>
              <a:t>So far, reading items have already been trialled out on over one thousand people and statistical analyses have been conducted, as well as final items selected. These items are now ready for use.  Six sample items can be viewed on the BILC website. The working group (WG) produced guidelines on the use of the items, as well as a written report on how they were developed. In addition, a non-disclosure document will be sent to interested nations. </a:t>
            </a:r>
            <a:endParaRPr/>
          </a:p>
          <a:p>
            <a:pPr marL="0" lvl="0" indent="0" algn="just" rtl="0">
              <a:spcBef>
                <a:spcPts val="360"/>
              </a:spcBef>
              <a:spcAft>
                <a:spcPts val="0"/>
              </a:spcAft>
              <a:buNone/>
            </a:pPr>
            <a:r>
              <a:rPr lang="hr-HR"/>
              <a:t>Listening items are currently being developed. They will be pre-tested and the working group will request assistance from nations.</a:t>
            </a:r>
            <a:endParaRPr/>
          </a:p>
          <a:p>
            <a:pPr marL="0" lvl="0" indent="0" algn="l" rtl="0">
              <a:spcBef>
                <a:spcPts val="360"/>
              </a:spcBef>
              <a:spcAft>
                <a:spcPts val="0"/>
              </a:spcAft>
              <a:buNone/>
            </a:pPr>
            <a:endParaRPr/>
          </a:p>
        </p:txBody>
      </p:sp>
      <p:sp>
        <p:nvSpPr>
          <p:cNvPr id="311" name="Google Shape;311;p1:notes"/>
          <p:cNvSpPr txBox="1">
            <a:spLocks noGrp="1"/>
          </p:cNvSpPr>
          <p:nvPr>
            <p:ph type="sldNum" idx="12"/>
          </p:nvPr>
        </p:nvSpPr>
        <p:spPr>
          <a:xfrm>
            <a:off x="3849420" y="9426815"/>
            <a:ext cx="2946666" cy="49823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notes"/>
          <p:cNvSpPr txBox="1">
            <a:spLocks noGrp="1"/>
          </p:cNvSpPr>
          <p:nvPr>
            <p:ph type="body" idx="1"/>
          </p:nvPr>
        </p:nvSpPr>
        <p:spPr>
          <a:xfrm>
            <a:off x="680245" y="4776084"/>
            <a:ext cx="5437186" cy="39081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2" name="Google Shape;332;p2:notes"/>
          <p:cNvSpPr>
            <a:spLocks noGrp="1" noRot="1" noChangeAspect="1"/>
          </p:cNvSpPr>
          <p:nvPr>
            <p:ph type="sldImg" idx="2"/>
          </p:nvPr>
        </p:nvSpPr>
        <p:spPr>
          <a:xfrm>
            <a:off x="320675" y="1241425"/>
            <a:ext cx="61563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notes"/>
          <p:cNvSpPr txBox="1">
            <a:spLocks noGrp="1"/>
          </p:cNvSpPr>
          <p:nvPr>
            <p:ph type="body" idx="1"/>
          </p:nvPr>
        </p:nvSpPr>
        <p:spPr>
          <a:xfrm>
            <a:off x="680245" y="4776084"/>
            <a:ext cx="5437186" cy="390813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3:notes"/>
          <p:cNvSpPr>
            <a:spLocks noGrp="1" noRot="1" noChangeAspect="1"/>
          </p:cNvSpPr>
          <p:nvPr>
            <p:ph type="sldImg" idx="2"/>
          </p:nvPr>
        </p:nvSpPr>
        <p:spPr>
          <a:xfrm>
            <a:off x="320675" y="1241425"/>
            <a:ext cx="61563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630238" y="1600200"/>
            <a:ext cx="113411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4037807" y="-1807368"/>
            <a:ext cx="4525963" cy="113411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rot="5400000">
            <a:off x="7628056" y="1782725"/>
            <a:ext cx="5851525" cy="283535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5"/>
          <p:cNvSpPr txBox="1">
            <a:spLocks noGrp="1"/>
          </p:cNvSpPr>
          <p:nvPr>
            <p:ph type="body" idx="1"/>
          </p:nvPr>
        </p:nvSpPr>
        <p:spPr>
          <a:xfrm rot="5400000">
            <a:off x="1852335" y="-947616"/>
            <a:ext cx="5851525" cy="82960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5"/>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5"/>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6"/>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6"/>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6"/>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8"/>
          <p:cNvSpPr txBox="1">
            <a:spLocks noGrp="1"/>
          </p:cNvSpPr>
          <p:nvPr>
            <p:ph type="ctrTitle"/>
          </p:nvPr>
        </p:nvSpPr>
        <p:spPr>
          <a:xfrm>
            <a:off x="1575197" y="1122363"/>
            <a:ext cx="9451181"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9" name="Google Shape;99;p18"/>
          <p:cNvSpPr txBox="1">
            <a:spLocks noGrp="1"/>
          </p:cNvSpPr>
          <p:nvPr>
            <p:ph type="subTitle" idx="1"/>
          </p:nvPr>
        </p:nvSpPr>
        <p:spPr>
          <a:xfrm>
            <a:off x="1575197" y="3602038"/>
            <a:ext cx="9451181"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18"/>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8"/>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866775" y="365125"/>
            <a:ext cx="108680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866775" y="1825625"/>
            <a:ext cx="1086802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9"/>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859796" y="1709741"/>
            <a:ext cx="10868858"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p20"/>
          <p:cNvSpPr txBox="1">
            <a:spLocks noGrp="1"/>
          </p:cNvSpPr>
          <p:nvPr>
            <p:ph type="body" idx="1"/>
          </p:nvPr>
        </p:nvSpPr>
        <p:spPr>
          <a:xfrm>
            <a:off x="859796" y="4589465"/>
            <a:ext cx="10868858"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p20"/>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66775" y="365125"/>
            <a:ext cx="108680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66358" y="1825625"/>
            <a:ext cx="5329416"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1"/>
          <p:cNvSpPr txBox="1">
            <a:spLocks noGrp="1"/>
          </p:cNvSpPr>
          <p:nvPr>
            <p:ph type="body" idx="2"/>
          </p:nvPr>
        </p:nvSpPr>
        <p:spPr>
          <a:xfrm>
            <a:off x="6405801" y="1825625"/>
            <a:ext cx="5329416"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868547" y="365126"/>
            <a:ext cx="1086885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868550" y="1681163"/>
            <a:ext cx="5331603"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22"/>
          <p:cNvSpPr txBox="1">
            <a:spLocks noGrp="1"/>
          </p:cNvSpPr>
          <p:nvPr>
            <p:ph type="body" idx="2"/>
          </p:nvPr>
        </p:nvSpPr>
        <p:spPr>
          <a:xfrm>
            <a:off x="868550" y="2505075"/>
            <a:ext cx="5331603"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2"/>
          <p:cNvSpPr txBox="1">
            <a:spLocks noGrp="1"/>
          </p:cNvSpPr>
          <p:nvPr>
            <p:ph type="body" idx="3"/>
          </p:nvPr>
        </p:nvSpPr>
        <p:spPr>
          <a:xfrm>
            <a:off x="6379547" y="1681163"/>
            <a:ext cx="535785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22"/>
          <p:cNvSpPr txBox="1">
            <a:spLocks noGrp="1"/>
          </p:cNvSpPr>
          <p:nvPr>
            <p:ph type="body" idx="4"/>
          </p:nvPr>
        </p:nvSpPr>
        <p:spPr>
          <a:xfrm>
            <a:off x="6379547" y="2505075"/>
            <a:ext cx="535785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2"/>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866775" y="365125"/>
            <a:ext cx="108680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3" name="Google Shape;133;p23"/>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3"/>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4"/>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945118" y="2130427"/>
            <a:ext cx="10711339"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6"/>
          <p:cNvSpPr txBox="1">
            <a:spLocks noGrp="1"/>
          </p:cNvSpPr>
          <p:nvPr>
            <p:ph type="subTitle" idx="1"/>
          </p:nvPr>
        </p:nvSpPr>
        <p:spPr>
          <a:xfrm>
            <a:off x="1890236" y="3886200"/>
            <a:ext cx="8821103"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6"/>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68550" y="457200"/>
            <a:ext cx="406488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25"/>
          <p:cNvSpPr txBox="1">
            <a:spLocks noGrp="1"/>
          </p:cNvSpPr>
          <p:nvPr>
            <p:ph type="body" idx="1"/>
          </p:nvPr>
        </p:nvSpPr>
        <p:spPr>
          <a:xfrm>
            <a:off x="5357858" y="987427"/>
            <a:ext cx="6379547"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25"/>
          <p:cNvSpPr txBox="1">
            <a:spLocks noGrp="1"/>
          </p:cNvSpPr>
          <p:nvPr>
            <p:ph type="body" idx="2"/>
          </p:nvPr>
        </p:nvSpPr>
        <p:spPr>
          <a:xfrm>
            <a:off x="868550" y="2057401"/>
            <a:ext cx="406488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68550" y="457200"/>
            <a:ext cx="4064883"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26"/>
          <p:cNvSpPr>
            <a:spLocks noGrp="1"/>
          </p:cNvSpPr>
          <p:nvPr>
            <p:ph type="pic" idx="2"/>
          </p:nvPr>
        </p:nvSpPr>
        <p:spPr>
          <a:xfrm>
            <a:off x="5357858" y="987427"/>
            <a:ext cx="6379547" cy="4873625"/>
          </a:xfrm>
          <a:prstGeom prst="rect">
            <a:avLst/>
          </a:prstGeom>
          <a:noFill/>
          <a:ln>
            <a:noFill/>
          </a:ln>
        </p:spPr>
      </p:sp>
      <p:sp>
        <p:nvSpPr>
          <p:cNvPr id="150" name="Google Shape;150;p26"/>
          <p:cNvSpPr txBox="1">
            <a:spLocks noGrp="1"/>
          </p:cNvSpPr>
          <p:nvPr>
            <p:ph type="body" idx="1"/>
          </p:nvPr>
        </p:nvSpPr>
        <p:spPr>
          <a:xfrm>
            <a:off x="868550" y="2057401"/>
            <a:ext cx="406488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26"/>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6"/>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866775" y="365125"/>
            <a:ext cx="1086802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27"/>
          <p:cNvSpPr txBox="1">
            <a:spLocks noGrp="1"/>
          </p:cNvSpPr>
          <p:nvPr>
            <p:ph type="body" idx="1"/>
          </p:nvPr>
        </p:nvSpPr>
        <p:spPr>
          <a:xfrm rot="5400000">
            <a:off x="4125119" y="-1432718"/>
            <a:ext cx="4351338" cy="108680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7"/>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7"/>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rot="5400000">
            <a:off x="7470692" y="1912439"/>
            <a:ext cx="5811839" cy="27172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rot="5400000">
            <a:off x="1931251" y="-699762"/>
            <a:ext cx="5811839" cy="79416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pic>
        <p:nvPicPr>
          <p:cNvPr id="175" name="Google Shape;175;p30" descr="NATOhor_RGB"/>
          <p:cNvPicPr preferRelativeResize="0"/>
          <p:nvPr/>
        </p:nvPicPr>
        <p:blipFill rotWithShape="1">
          <a:blip r:embed="rId2">
            <a:alphaModFix/>
          </a:blip>
          <a:srcRect/>
          <a:stretch/>
        </p:blipFill>
        <p:spPr>
          <a:xfrm>
            <a:off x="0" y="0"/>
            <a:ext cx="3465513" cy="1189038"/>
          </a:xfrm>
          <a:prstGeom prst="rect">
            <a:avLst/>
          </a:prstGeom>
          <a:noFill/>
          <a:ln>
            <a:noFill/>
          </a:ln>
        </p:spPr>
      </p:pic>
      <p:pic>
        <p:nvPicPr>
          <p:cNvPr id="176" name="Google Shape;176;p30"/>
          <p:cNvPicPr preferRelativeResize="0"/>
          <p:nvPr/>
        </p:nvPicPr>
        <p:blipFill rotWithShape="1">
          <a:blip r:embed="rId3">
            <a:alphaModFix/>
          </a:blip>
          <a:srcRect/>
          <a:stretch/>
        </p:blipFill>
        <p:spPr>
          <a:xfrm>
            <a:off x="7794625" y="623888"/>
            <a:ext cx="4078288" cy="2957512"/>
          </a:xfrm>
          <a:prstGeom prst="rect">
            <a:avLst/>
          </a:prstGeom>
          <a:noFill/>
          <a:ln>
            <a:noFill/>
          </a:ln>
        </p:spPr>
      </p:pic>
      <p:sp>
        <p:nvSpPr>
          <p:cNvPr id="177" name="Google Shape;177;p30"/>
          <p:cNvSpPr txBox="1"/>
          <p:nvPr/>
        </p:nvSpPr>
        <p:spPr>
          <a:xfrm>
            <a:off x="438150" y="2046288"/>
            <a:ext cx="3049588" cy="12001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1500" b="1" i="0" u="none" strike="noStrike" cap="none">
                <a:solidFill>
                  <a:srgbClr val="000000"/>
                </a:solidFill>
                <a:latin typeface="Arial"/>
                <a:ea typeface="Arial"/>
                <a:cs typeface="Arial"/>
                <a:sym typeface="Arial"/>
              </a:rPr>
              <a:t>Supreme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Allied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Commander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Transformation</a:t>
            </a:r>
            <a:endParaRPr/>
          </a:p>
        </p:txBody>
      </p:sp>
      <p:sp>
        <p:nvSpPr>
          <p:cNvPr id="178" name="Google Shape;178;p30"/>
          <p:cNvSpPr txBox="1">
            <a:spLocks noGrp="1"/>
          </p:cNvSpPr>
          <p:nvPr>
            <p:ph type="ctrTitle"/>
          </p:nvPr>
        </p:nvSpPr>
        <p:spPr>
          <a:xfrm>
            <a:off x="945118" y="3581405"/>
            <a:ext cx="10711339"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9" name="Google Shape;179;p30"/>
          <p:cNvSpPr txBox="1">
            <a:spLocks noGrp="1"/>
          </p:cNvSpPr>
          <p:nvPr>
            <p:ph type="subTitle" idx="1"/>
          </p:nvPr>
        </p:nvSpPr>
        <p:spPr>
          <a:xfrm>
            <a:off x="1890236" y="5181604"/>
            <a:ext cx="8821103" cy="1088227"/>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80" name="Google Shape;180;p30"/>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0"/>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0"/>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ubtitle and Content">
  <p:cSld name="Title, Subtitle and Content">
    <p:spTree>
      <p:nvGrpSpPr>
        <p:cNvPr id="1" name="Shape 183"/>
        <p:cNvGrpSpPr/>
        <p:nvPr/>
      </p:nvGrpSpPr>
      <p:grpSpPr>
        <a:xfrm>
          <a:off x="0" y="0"/>
          <a:ext cx="0" cy="0"/>
          <a:chOff x="0" y="0"/>
          <a:chExt cx="0" cy="0"/>
        </a:xfrm>
      </p:grpSpPr>
      <p:sp>
        <p:nvSpPr>
          <p:cNvPr id="184" name="Google Shape;184;p31"/>
          <p:cNvSpPr txBox="1"/>
          <p:nvPr/>
        </p:nvSpPr>
        <p:spPr>
          <a:xfrm>
            <a:off x="4305300" y="6502400"/>
            <a:ext cx="399097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050" b="1" i="0" u="none" strike="noStrike" cap="none">
                <a:solidFill>
                  <a:srgbClr val="FF0000"/>
                </a:solidFill>
                <a:latin typeface="Arial"/>
                <a:ea typeface="Arial"/>
                <a:cs typeface="Arial"/>
                <a:sym typeface="Arial"/>
              </a:rPr>
              <a:t>NATO UNCLASSIFIED</a:t>
            </a:r>
            <a:endParaRPr/>
          </a:p>
        </p:txBody>
      </p:sp>
      <p:pic>
        <p:nvPicPr>
          <p:cNvPr id="185" name="Google Shape;185;p31"/>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186" name="Google Shape;186;p31"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187" name="Google Shape;187;p31"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188" name="Google Shape;188;p31"/>
          <p:cNvSpPr txBox="1"/>
          <p:nvPr/>
        </p:nvSpPr>
        <p:spPr>
          <a:xfrm>
            <a:off x="10460038" y="6324600"/>
            <a:ext cx="2187575"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ACT - Improving today,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Shaping tomorrow,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Bridging the two</a:t>
            </a:r>
            <a:endParaRPr/>
          </a:p>
        </p:txBody>
      </p:sp>
      <p:sp>
        <p:nvSpPr>
          <p:cNvPr id="189" name="Google Shape;189;p31"/>
          <p:cNvSpPr txBox="1">
            <a:spLocks noGrp="1"/>
          </p:cNvSpPr>
          <p:nvPr>
            <p:ph type="title"/>
          </p:nvPr>
        </p:nvSpPr>
        <p:spPr>
          <a:xfrm>
            <a:off x="1997699" y="685801"/>
            <a:ext cx="8606185"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0" name="Google Shape;190;p31"/>
          <p:cNvSpPr txBox="1">
            <a:spLocks noGrp="1"/>
          </p:cNvSpPr>
          <p:nvPr>
            <p:ph type="body" idx="1"/>
          </p:nvPr>
        </p:nvSpPr>
        <p:spPr>
          <a:xfrm>
            <a:off x="315039" y="1981201"/>
            <a:ext cx="1198877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1" name="Google Shape;191;p31"/>
          <p:cNvSpPr txBox="1">
            <a:spLocks noGrp="1"/>
          </p:cNvSpPr>
          <p:nvPr>
            <p:ph type="subTitle" idx="2"/>
          </p:nvPr>
        </p:nvSpPr>
        <p:spPr>
          <a:xfrm>
            <a:off x="1365170" y="1295400"/>
            <a:ext cx="9766221" cy="609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92" name="Google Shape;192;p31"/>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Subtitle and Content">
  <p:cSld name="1_Title, Subtitle and Content">
    <p:spTree>
      <p:nvGrpSpPr>
        <p:cNvPr id="1" name="Shape 194"/>
        <p:cNvGrpSpPr/>
        <p:nvPr/>
      </p:nvGrpSpPr>
      <p:grpSpPr>
        <a:xfrm>
          <a:off x="0" y="0"/>
          <a:ext cx="0" cy="0"/>
          <a:chOff x="0" y="0"/>
          <a:chExt cx="0" cy="0"/>
        </a:xfrm>
      </p:grpSpPr>
      <p:pic>
        <p:nvPicPr>
          <p:cNvPr id="195" name="Google Shape;195;p32"/>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196" name="Google Shape;196;p32"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197" name="Google Shape;197;p32"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198" name="Google Shape;198;p32"/>
          <p:cNvSpPr txBox="1"/>
          <p:nvPr/>
        </p:nvSpPr>
        <p:spPr>
          <a:xfrm>
            <a:off x="9153525" y="6381750"/>
            <a:ext cx="343058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1050" b="1" i="0" u="none" strike="noStrike" cap="none">
                <a:solidFill>
                  <a:srgbClr val="000000"/>
                </a:solidFill>
                <a:latin typeface="Arial"/>
                <a:ea typeface="Arial"/>
                <a:cs typeface="Arial"/>
                <a:sym typeface="Arial"/>
              </a:rPr>
              <a:t>ACT – Leading NATO Military Transformation</a:t>
            </a:r>
            <a:endParaRPr/>
          </a:p>
        </p:txBody>
      </p:sp>
      <p:sp>
        <p:nvSpPr>
          <p:cNvPr id="199" name="Google Shape;199;p32"/>
          <p:cNvSpPr txBox="1">
            <a:spLocks noGrp="1"/>
          </p:cNvSpPr>
          <p:nvPr>
            <p:ph type="title"/>
          </p:nvPr>
        </p:nvSpPr>
        <p:spPr>
          <a:xfrm>
            <a:off x="1989120" y="76201"/>
            <a:ext cx="8606185"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0" name="Google Shape;200;p32"/>
          <p:cNvSpPr txBox="1">
            <a:spLocks noGrp="1"/>
          </p:cNvSpPr>
          <p:nvPr>
            <p:ph type="body" idx="1"/>
          </p:nvPr>
        </p:nvSpPr>
        <p:spPr>
          <a:xfrm>
            <a:off x="210026" y="762002"/>
            <a:ext cx="11944937" cy="561975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61950" algn="l">
              <a:spcBef>
                <a:spcPts val="420"/>
              </a:spcBef>
              <a:spcAft>
                <a:spcPts val="0"/>
              </a:spcAft>
              <a:buClr>
                <a:schemeClr val="dk1"/>
              </a:buClr>
              <a:buSzPts val="2100"/>
              <a:buChar char="–"/>
              <a:defRPr sz="21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23850" algn="l">
              <a:spcBef>
                <a:spcPts val="300"/>
              </a:spcBef>
              <a:spcAft>
                <a:spcPts val="0"/>
              </a:spcAft>
              <a:buClr>
                <a:schemeClr val="dk1"/>
              </a:buClr>
              <a:buSzPts val="1500"/>
              <a:buChar char="–"/>
              <a:defRPr sz="1500">
                <a:latin typeface="Arial"/>
                <a:ea typeface="Arial"/>
                <a:cs typeface="Arial"/>
                <a:sym typeface="Arial"/>
              </a:defRPr>
            </a:lvl4pPr>
            <a:lvl5pPr marL="2286000" lvl="4" indent="-323850" algn="l">
              <a:spcBef>
                <a:spcPts val="300"/>
              </a:spcBef>
              <a:spcAft>
                <a:spcPts val="0"/>
              </a:spcAft>
              <a:buClr>
                <a:schemeClr val="dk1"/>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2"/>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02" name="Google Shape;202;p32"/>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33"/>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05" name="Google Shape;205;p33"/>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08" name="Google Shape;208;p34"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09" name="Google Shape;209;p34" descr="Picture1"/>
          <p:cNvPicPr preferRelativeResize="0"/>
          <p:nvPr/>
        </p:nvPicPr>
        <p:blipFill rotWithShape="1">
          <a:blip r:embed="rId4">
            <a:alphaModFix/>
          </a:blip>
          <a:srcRect/>
          <a:stretch/>
        </p:blipFill>
        <p:spPr>
          <a:xfrm>
            <a:off x="11757025" y="-39688"/>
            <a:ext cx="890588" cy="652463"/>
          </a:xfrm>
          <a:prstGeom prst="rect">
            <a:avLst/>
          </a:prstGeom>
          <a:noFill/>
          <a:ln>
            <a:noFill/>
          </a:ln>
        </p:spPr>
      </p:pic>
      <p:sp>
        <p:nvSpPr>
          <p:cNvPr id="210" name="Google Shape;210;p34"/>
          <p:cNvSpPr txBox="1">
            <a:spLocks noGrp="1"/>
          </p:cNvSpPr>
          <p:nvPr>
            <p:ph type="title"/>
          </p:nvPr>
        </p:nvSpPr>
        <p:spPr>
          <a:xfrm>
            <a:off x="1768072" y="1"/>
            <a:ext cx="9481143" cy="6122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1" name="Google Shape;211;p34"/>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4"/>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4"/>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5_Title, Subtitle and Content">
  <p:cSld name="5_Title, Subtitle and Content">
    <p:spTree>
      <p:nvGrpSpPr>
        <p:cNvPr id="1" name="Shape 214"/>
        <p:cNvGrpSpPr/>
        <p:nvPr/>
      </p:nvGrpSpPr>
      <p:grpSpPr>
        <a:xfrm>
          <a:off x="0" y="0"/>
          <a:ext cx="0" cy="0"/>
          <a:chOff x="0" y="0"/>
          <a:chExt cx="0" cy="0"/>
        </a:xfrm>
      </p:grpSpPr>
      <p:sp>
        <p:nvSpPr>
          <p:cNvPr id="215" name="Google Shape;215;p35"/>
          <p:cNvSpPr txBox="1"/>
          <p:nvPr/>
        </p:nvSpPr>
        <p:spPr>
          <a:xfrm>
            <a:off x="4305300" y="6502400"/>
            <a:ext cx="3990975" cy="36512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hr-HR" sz="1050" b="1" i="0" u="none" strike="noStrike" cap="none">
                <a:solidFill>
                  <a:srgbClr val="FF0000"/>
                </a:solidFill>
                <a:latin typeface="Arial"/>
                <a:ea typeface="Arial"/>
                <a:cs typeface="Arial"/>
                <a:sym typeface="Arial"/>
              </a:rPr>
              <a:t>NATO UNCLASSIFIED</a:t>
            </a:r>
            <a:endParaRPr/>
          </a:p>
        </p:txBody>
      </p:sp>
      <p:pic>
        <p:nvPicPr>
          <p:cNvPr id="216" name="Google Shape;216;p35"/>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17" name="Google Shape;217;p35"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18" name="Google Shape;218;p35"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219" name="Google Shape;219;p35"/>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20" name="Google Shape;220;p35"/>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b="1">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995437" y="4406902"/>
            <a:ext cx="10711339"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995437" y="2906713"/>
            <a:ext cx="10711339"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7"/>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1"/>
        <p:cNvGrpSpPr/>
        <p:nvPr/>
      </p:nvGrpSpPr>
      <p:grpSpPr>
        <a:xfrm>
          <a:off x="0" y="0"/>
          <a:ext cx="0" cy="0"/>
          <a:chOff x="0" y="0"/>
          <a:chExt cx="0" cy="0"/>
        </a:xfrm>
      </p:grpSpPr>
      <p:pic>
        <p:nvPicPr>
          <p:cNvPr id="222" name="Google Shape;222;p36"/>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23" name="Google Shape;223;p36"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24" name="Google Shape;224;p36" descr="Picture1"/>
          <p:cNvPicPr preferRelativeResize="0"/>
          <p:nvPr/>
        </p:nvPicPr>
        <p:blipFill rotWithShape="1">
          <a:blip r:embed="rId4">
            <a:alphaModFix/>
          </a:blip>
          <a:srcRect/>
          <a:stretch/>
        </p:blipFill>
        <p:spPr>
          <a:xfrm>
            <a:off x="11757025" y="-39688"/>
            <a:ext cx="890588" cy="652463"/>
          </a:xfrm>
          <a:prstGeom prst="rect">
            <a:avLst/>
          </a:prstGeom>
          <a:noFill/>
          <a:ln>
            <a:noFill/>
          </a:ln>
        </p:spPr>
      </p:pic>
      <p:sp>
        <p:nvSpPr>
          <p:cNvPr id="225" name="Google Shape;225;p36"/>
          <p:cNvSpPr txBox="1">
            <a:spLocks noGrp="1"/>
          </p:cNvSpPr>
          <p:nvPr>
            <p:ph type="title"/>
          </p:nvPr>
        </p:nvSpPr>
        <p:spPr>
          <a:xfrm>
            <a:off x="1768072" y="1"/>
            <a:ext cx="9481143" cy="6122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6" name="Google Shape;226;p36"/>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6"/>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2205276" y="76201"/>
            <a:ext cx="8611076"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0" name="Google Shape;230;p37"/>
          <p:cNvSpPr txBox="1">
            <a:spLocks noGrp="1"/>
          </p:cNvSpPr>
          <p:nvPr>
            <p:ph type="subTitle" idx="1"/>
          </p:nvPr>
        </p:nvSpPr>
        <p:spPr>
          <a:xfrm>
            <a:off x="1470184" y="685800"/>
            <a:ext cx="9766221" cy="609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31" name="Google Shape;231;p37"/>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7"/>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lank">
  <p:cSld name="Title and Blank">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1989118" y="46941"/>
            <a:ext cx="9736390"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5" name="Google Shape;235;p38"/>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8"/>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5"/>
        <p:cNvGrpSpPr/>
        <p:nvPr/>
      </p:nvGrpSpPr>
      <p:grpSpPr>
        <a:xfrm>
          <a:off x="0" y="0"/>
          <a:ext cx="0" cy="0"/>
          <a:chOff x="0" y="0"/>
          <a:chExt cx="0" cy="0"/>
        </a:xfrm>
      </p:grpSpPr>
      <p:pic>
        <p:nvPicPr>
          <p:cNvPr id="246" name="Google Shape;246;p40" descr="NATOhor_RGB"/>
          <p:cNvPicPr preferRelativeResize="0"/>
          <p:nvPr/>
        </p:nvPicPr>
        <p:blipFill rotWithShape="1">
          <a:blip r:embed="rId2">
            <a:alphaModFix/>
          </a:blip>
          <a:srcRect/>
          <a:stretch/>
        </p:blipFill>
        <p:spPr>
          <a:xfrm>
            <a:off x="0" y="0"/>
            <a:ext cx="3465513" cy="1189038"/>
          </a:xfrm>
          <a:prstGeom prst="rect">
            <a:avLst/>
          </a:prstGeom>
          <a:noFill/>
          <a:ln>
            <a:noFill/>
          </a:ln>
        </p:spPr>
      </p:pic>
      <p:pic>
        <p:nvPicPr>
          <p:cNvPr id="247" name="Google Shape;247;p40"/>
          <p:cNvPicPr preferRelativeResize="0"/>
          <p:nvPr/>
        </p:nvPicPr>
        <p:blipFill rotWithShape="1">
          <a:blip r:embed="rId3">
            <a:alphaModFix/>
          </a:blip>
          <a:srcRect/>
          <a:stretch/>
        </p:blipFill>
        <p:spPr>
          <a:xfrm>
            <a:off x="7794625" y="623888"/>
            <a:ext cx="4078288" cy="2957512"/>
          </a:xfrm>
          <a:prstGeom prst="rect">
            <a:avLst/>
          </a:prstGeom>
          <a:noFill/>
          <a:ln>
            <a:noFill/>
          </a:ln>
        </p:spPr>
      </p:pic>
      <p:sp>
        <p:nvSpPr>
          <p:cNvPr id="248" name="Google Shape;248;p40"/>
          <p:cNvSpPr txBox="1"/>
          <p:nvPr/>
        </p:nvSpPr>
        <p:spPr>
          <a:xfrm>
            <a:off x="438150" y="2046288"/>
            <a:ext cx="3049588" cy="12001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1500" b="1" i="0" u="none" strike="noStrike" cap="none">
                <a:solidFill>
                  <a:srgbClr val="000000"/>
                </a:solidFill>
                <a:latin typeface="Arial"/>
                <a:ea typeface="Arial"/>
                <a:cs typeface="Arial"/>
                <a:sym typeface="Arial"/>
              </a:rPr>
              <a:t>Supreme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Allied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Commander </a:t>
            </a:r>
            <a:br>
              <a:rPr lang="hr-HR" sz="1500" b="1" i="0" u="none" strike="noStrike" cap="none">
                <a:solidFill>
                  <a:srgbClr val="000000"/>
                </a:solidFill>
                <a:latin typeface="Arial"/>
                <a:ea typeface="Arial"/>
                <a:cs typeface="Arial"/>
                <a:sym typeface="Arial"/>
              </a:rPr>
            </a:br>
            <a:r>
              <a:rPr lang="hr-HR" sz="1500" b="1" i="0" u="none" strike="noStrike" cap="none">
                <a:solidFill>
                  <a:srgbClr val="000000"/>
                </a:solidFill>
                <a:latin typeface="Arial"/>
                <a:ea typeface="Arial"/>
                <a:cs typeface="Arial"/>
                <a:sym typeface="Arial"/>
              </a:rPr>
              <a:t>Transformation</a:t>
            </a:r>
            <a:endParaRPr/>
          </a:p>
        </p:txBody>
      </p:sp>
      <p:sp>
        <p:nvSpPr>
          <p:cNvPr id="249" name="Google Shape;249;p40"/>
          <p:cNvSpPr txBox="1">
            <a:spLocks noGrp="1"/>
          </p:cNvSpPr>
          <p:nvPr>
            <p:ph type="ctrTitle"/>
          </p:nvPr>
        </p:nvSpPr>
        <p:spPr>
          <a:xfrm>
            <a:off x="945118" y="3581405"/>
            <a:ext cx="10711339"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0" name="Google Shape;250;p40"/>
          <p:cNvSpPr txBox="1">
            <a:spLocks noGrp="1"/>
          </p:cNvSpPr>
          <p:nvPr>
            <p:ph type="subTitle" idx="1"/>
          </p:nvPr>
        </p:nvSpPr>
        <p:spPr>
          <a:xfrm>
            <a:off x="1890236" y="5181604"/>
            <a:ext cx="8821103" cy="1088227"/>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rgbClr val="0033CC"/>
              </a:buClr>
              <a:buSzPts val="1800"/>
              <a:buNone/>
              <a:defRPr>
                <a:solidFill>
                  <a:srgbClr val="0033CC"/>
                </a:solidFil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51" name="Google Shape;251;p40"/>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0"/>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0"/>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ubtitle and Content">
  <p:cSld name="Title, Subtitle and Content">
    <p:spTree>
      <p:nvGrpSpPr>
        <p:cNvPr id="1" name="Shape 254"/>
        <p:cNvGrpSpPr/>
        <p:nvPr/>
      </p:nvGrpSpPr>
      <p:grpSpPr>
        <a:xfrm>
          <a:off x="0" y="0"/>
          <a:ext cx="0" cy="0"/>
          <a:chOff x="0" y="0"/>
          <a:chExt cx="0" cy="0"/>
        </a:xfrm>
      </p:grpSpPr>
      <p:sp>
        <p:nvSpPr>
          <p:cNvPr id="255" name="Google Shape;255;p41"/>
          <p:cNvSpPr txBox="1"/>
          <p:nvPr/>
        </p:nvSpPr>
        <p:spPr>
          <a:xfrm>
            <a:off x="4305300" y="6502400"/>
            <a:ext cx="399097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1050" b="1" i="0" u="none" strike="noStrike" cap="none">
                <a:solidFill>
                  <a:srgbClr val="FF0000"/>
                </a:solidFill>
                <a:latin typeface="Arial"/>
                <a:ea typeface="Arial"/>
                <a:cs typeface="Arial"/>
                <a:sym typeface="Arial"/>
              </a:rPr>
              <a:t>NATO UNCLASSIFIED</a:t>
            </a:r>
            <a:endParaRPr/>
          </a:p>
        </p:txBody>
      </p:sp>
      <p:pic>
        <p:nvPicPr>
          <p:cNvPr id="256" name="Google Shape;256;p41"/>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57" name="Google Shape;257;p41"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58" name="Google Shape;258;p41"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259" name="Google Shape;259;p41"/>
          <p:cNvSpPr txBox="1"/>
          <p:nvPr/>
        </p:nvSpPr>
        <p:spPr>
          <a:xfrm>
            <a:off x="10460038" y="6324600"/>
            <a:ext cx="2187575"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ACT - Improving today,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Shaping tomorrow,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Bridging the two</a:t>
            </a:r>
            <a:endParaRPr/>
          </a:p>
        </p:txBody>
      </p:sp>
      <p:sp>
        <p:nvSpPr>
          <p:cNvPr id="260" name="Google Shape;260;p41"/>
          <p:cNvSpPr txBox="1">
            <a:spLocks noGrp="1"/>
          </p:cNvSpPr>
          <p:nvPr>
            <p:ph type="title"/>
          </p:nvPr>
        </p:nvSpPr>
        <p:spPr>
          <a:xfrm>
            <a:off x="1997699" y="685801"/>
            <a:ext cx="8606185"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1" name="Google Shape;261;p41"/>
          <p:cNvSpPr txBox="1">
            <a:spLocks noGrp="1"/>
          </p:cNvSpPr>
          <p:nvPr>
            <p:ph type="body" idx="1"/>
          </p:nvPr>
        </p:nvSpPr>
        <p:spPr>
          <a:xfrm>
            <a:off x="315039" y="1981201"/>
            <a:ext cx="1198877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2" name="Google Shape;262;p41"/>
          <p:cNvSpPr txBox="1">
            <a:spLocks noGrp="1"/>
          </p:cNvSpPr>
          <p:nvPr>
            <p:ph type="subTitle" idx="2"/>
          </p:nvPr>
        </p:nvSpPr>
        <p:spPr>
          <a:xfrm>
            <a:off x="1365170" y="1295400"/>
            <a:ext cx="9766221" cy="609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263" name="Google Shape;263;p41"/>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1"/>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Title, Subtitle and Content">
  <p:cSld name="1_Title, Subtitle and Content">
    <p:spTree>
      <p:nvGrpSpPr>
        <p:cNvPr id="1" name="Shape 265"/>
        <p:cNvGrpSpPr/>
        <p:nvPr/>
      </p:nvGrpSpPr>
      <p:grpSpPr>
        <a:xfrm>
          <a:off x="0" y="0"/>
          <a:ext cx="0" cy="0"/>
          <a:chOff x="0" y="0"/>
          <a:chExt cx="0" cy="0"/>
        </a:xfrm>
      </p:grpSpPr>
      <p:pic>
        <p:nvPicPr>
          <p:cNvPr id="266" name="Google Shape;266;p42"/>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67" name="Google Shape;267;p42"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68" name="Google Shape;268;p42"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269" name="Google Shape;269;p42"/>
          <p:cNvSpPr txBox="1"/>
          <p:nvPr/>
        </p:nvSpPr>
        <p:spPr>
          <a:xfrm>
            <a:off x="9153525" y="6381750"/>
            <a:ext cx="343058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r-HR" sz="1050" b="1" i="0" u="none" strike="noStrike" cap="none">
                <a:solidFill>
                  <a:srgbClr val="000000"/>
                </a:solidFill>
                <a:latin typeface="Arial"/>
                <a:ea typeface="Arial"/>
                <a:cs typeface="Arial"/>
                <a:sym typeface="Arial"/>
              </a:rPr>
              <a:t>ACT – Leading NATO Military Transformation</a:t>
            </a:r>
            <a:endParaRPr/>
          </a:p>
        </p:txBody>
      </p:sp>
      <p:sp>
        <p:nvSpPr>
          <p:cNvPr id="270" name="Google Shape;270;p42"/>
          <p:cNvSpPr txBox="1">
            <a:spLocks noGrp="1"/>
          </p:cNvSpPr>
          <p:nvPr>
            <p:ph type="title"/>
          </p:nvPr>
        </p:nvSpPr>
        <p:spPr>
          <a:xfrm>
            <a:off x="1989120" y="76201"/>
            <a:ext cx="8606185"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1" name="Google Shape;271;p42"/>
          <p:cNvSpPr txBox="1">
            <a:spLocks noGrp="1"/>
          </p:cNvSpPr>
          <p:nvPr>
            <p:ph type="body" idx="1"/>
          </p:nvPr>
        </p:nvSpPr>
        <p:spPr>
          <a:xfrm>
            <a:off x="210026" y="762002"/>
            <a:ext cx="11944937" cy="561975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61950" algn="l">
              <a:spcBef>
                <a:spcPts val="420"/>
              </a:spcBef>
              <a:spcAft>
                <a:spcPts val="0"/>
              </a:spcAft>
              <a:buClr>
                <a:schemeClr val="dk1"/>
              </a:buClr>
              <a:buSzPts val="2100"/>
              <a:buChar char="–"/>
              <a:defRPr sz="21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23850" algn="l">
              <a:spcBef>
                <a:spcPts val="300"/>
              </a:spcBef>
              <a:spcAft>
                <a:spcPts val="0"/>
              </a:spcAft>
              <a:buClr>
                <a:schemeClr val="dk1"/>
              </a:buClr>
              <a:buSzPts val="1500"/>
              <a:buChar char="–"/>
              <a:defRPr sz="1500">
                <a:latin typeface="Arial"/>
                <a:ea typeface="Arial"/>
                <a:cs typeface="Arial"/>
                <a:sym typeface="Arial"/>
              </a:defRPr>
            </a:lvl4pPr>
            <a:lvl5pPr marL="2286000" lvl="4" indent="-323850" algn="l">
              <a:spcBef>
                <a:spcPts val="300"/>
              </a:spcBef>
              <a:spcAft>
                <a:spcPts val="0"/>
              </a:spcAft>
              <a:buClr>
                <a:schemeClr val="dk1"/>
              </a:buClr>
              <a:buSzPts val="1500"/>
              <a:buChar char="»"/>
              <a:defRPr sz="15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42"/>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73" name="Google Shape;273;p42"/>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4"/>
        <p:cNvGrpSpPr/>
        <p:nvPr/>
      </p:nvGrpSpPr>
      <p:grpSpPr>
        <a:xfrm>
          <a:off x="0" y="0"/>
          <a:ext cx="0" cy="0"/>
          <a:chOff x="0" y="0"/>
          <a:chExt cx="0" cy="0"/>
        </a:xfrm>
      </p:grpSpPr>
      <p:sp>
        <p:nvSpPr>
          <p:cNvPr id="275" name="Google Shape;275;p43"/>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76" name="Google Shape;276;p43"/>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7"/>
        <p:cNvGrpSpPr/>
        <p:nvPr/>
      </p:nvGrpSpPr>
      <p:grpSpPr>
        <a:xfrm>
          <a:off x="0" y="0"/>
          <a:ext cx="0" cy="0"/>
          <a:chOff x="0" y="0"/>
          <a:chExt cx="0" cy="0"/>
        </a:xfrm>
      </p:grpSpPr>
      <p:pic>
        <p:nvPicPr>
          <p:cNvPr id="278" name="Google Shape;278;p44"/>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79" name="Google Shape;279;p44"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80" name="Google Shape;280;p44" descr="Picture1"/>
          <p:cNvPicPr preferRelativeResize="0"/>
          <p:nvPr/>
        </p:nvPicPr>
        <p:blipFill rotWithShape="1">
          <a:blip r:embed="rId4">
            <a:alphaModFix/>
          </a:blip>
          <a:srcRect/>
          <a:stretch/>
        </p:blipFill>
        <p:spPr>
          <a:xfrm>
            <a:off x="11757025" y="-39688"/>
            <a:ext cx="890588" cy="652463"/>
          </a:xfrm>
          <a:prstGeom prst="rect">
            <a:avLst/>
          </a:prstGeom>
          <a:noFill/>
          <a:ln>
            <a:noFill/>
          </a:ln>
        </p:spPr>
      </p:pic>
      <p:sp>
        <p:nvSpPr>
          <p:cNvPr id="281" name="Google Shape;281;p44"/>
          <p:cNvSpPr txBox="1">
            <a:spLocks noGrp="1"/>
          </p:cNvSpPr>
          <p:nvPr>
            <p:ph type="title"/>
          </p:nvPr>
        </p:nvSpPr>
        <p:spPr>
          <a:xfrm>
            <a:off x="1768072" y="1"/>
            <a:ext cx="9481143" cy="6122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2" name="Google Shape;282;p44"/>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4"/>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44"/>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5_Title, Subtitle and Content">
  <p:cSld name="5_Title, Subtitle and Content">
    <p:spTree>
      <p:nvGrpSpPr>
        <p:cNvPr id="1" name="Shape 285"/>
        <p:cNvGrpSpPr/>
        <p:nvPr/>
      </p:nvGrpSpPr>
      <p:grpSpPr>
        <a:xfrm>
          <a:off x="0" y="0"/>
          <a:ext cx="0" cy="0"/>
          <a:chOff x="0" y="0"/>
          <a:chExt cx="0" cy="0"/>
        </a:xfrm>
      </p:grpSpPr>
      <p:sp>
        <p:nvSpPr>
          <p:cNvPr id="286" name="Google Shape;286;p45"/>
          <p:cNvSpPr txBox="1"/>
          <p:nvPr/>
        </p:nvSpPr>
        <p:spPr>
          <a:xfrm>
            <a:off x="4305300" y="6502400"/>
            <a:ext cx="3990975" cy="36512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hr-HR" sz="1050" b="1" i="0" u="none" strike="noStrike" cap="none">
                <a:solidFill>
                  <a:srgbClr val="FF0000"/>
                </a:solidFill>
                <a:latin typeface="Arial"/>
                <a:ea typeface="Arial"/>
                <a:cs typeface="Arial"/>
                <a:sym typeface="Arial"/>
              </a:rPr>
              <a:t>NATO UNCLASSIFIED</a:t>
            </a:r>
            <a:endParaRPr/>
          </a:p>
        </p:txBody>
      </p:sp>
      <p:pic>
        <p:nvPicPr>
          <p:cNvPr id="287" name="Google Shape;287;p45"/>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88" name="Google Shape;288;p45"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89" name="Google Shape;289;p45" descr="Picture1"/>
          <p:cNvPicPr preferRelativeResize="0"/>
          <p:nvPr/>
        </p:nvPicPr>
        <p:blipFill rotWithShape="1">
          <a:blip r:embed="rId4">
            <a:alphaModFix/>
          </a:blip>
          <a:srcRect/>
          <a:stretch/>
        </p:blipFill>
        <p:spPr>
          <a:xfrm>
            <a:off x="11726863" y="0"/>
            <a:ext cx="857250" cy="609600"/>
          </a:xfrm>
          <a:prstGeom prst="rect">
            <a:avLst/>
          </a:prstGeom>
          <a:noFill/>
          <a:ln>
            <a:noFill/>
          </a:ln>
        </p:spPr>
      </p:pic>
      <p:sp>
        <p:nvSpPr>
          <p:cNvPr id="290" name="Google Shape;290;p45"/>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91" name="Google Shape;291;p45"/>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50" b="1">
                <a:solidFill>
                  <a:srgbClr val="00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2"/>
        <p:cNvGrpSpPr/>
        <p:nvPr/>
      </p:nvGrpSpPr>
      <p:grpSpPr>
        <a:xfrm>
          <a:off x="0" y="0"/>
          <a:ext cx="0" cy="0"/>
          <a:chOff x="0" y="0"/>
          <a:chExt cx="0" cy="0"/>
        </a:xfrm>
      </p:grpSpPr>
      <p:pic>
        <p:nvPicPr>
          <p:cNvPr id="293" name="Google Shape;293;p46"/>
          <p:cNvPicPr preferRelativeResize="0"/>
          <p:nvPr/>
        </p:nvPicPr>
        <p:blipFill rotWithShape="1">
          <a:blip r:embed="rId2">
            <a:alphaModFix/>
          </a:blip>
          <a:srcRect/>
          <a:stretch/>
        </p:blipFill>
        <p:spPr>
          <a:xfrm>
            <a:off x="-17463" y="0"/>
            <a:ext cx="12619038" cy="609600"/>
          </a:xfrm>
          <a:prstGeom prst="rect">
            <a:avLst/>
          </a:prstGeom>
          <a:noFill/>
          <a:ln>
            <a:noFill/>
          </a:ln>
        </p:spPr>
      </p:pic>
      <p:pic>
        <p:nvPicPr>
          <p:cNvPr id="294" name="Google Shape;294;p46" descr="NATOhor_RGB"/>
          <p:cNvPicPr preferRelativeResize="0"/>
          <p:nvPr/>
        </p:nvPicPr>
        <p:blipFill rotWithShape="1">
          <a:blip r:embed="rId3">
            <a:alphaModFix/>
          </a:blip>
          <a:srcRect/>
          <a:stretch/>
        </p:blipFill>
        <p:spPr>
          <a:xfrm>
            <a:off x="-17463" y="0"/>
            <a:ext cx="1785938" cy="612775"/>
          </a:xfrm>
          <a:prstGeom prst="rect">
            <a:avLst/>
          </a:prstGeom>
          <a:noFill/>
          <a:ln>
            <a:noFill/>
          </a:ln>
        </p:spPr>
      </p:pic>
      <p:pic>
        <p:nvPicPr>
          <p:cNvPr id="295" name="Google Shape;295;p46" descr="Picture1"/>
          <p:cNvPicPr preferRelativeResize="0"/>
          <p:nvPr/>
        </p:nvPicPr>
        <p:blipFill rotWithShape="1">
          <a:blip r:embed="rId4">
            <a:alphaModFix/>
          </a:blip>
          <a:srcRect/>
          <a:stretch/>
        </p:blipFill>
        <p:spPr>
          <a:xfrm>
            <a:off x="11757025" y="-39688"/>
            <a:ext cx="890588" cy="652463"/>
          </a:xfrm>
          <a:prstGeom prst="rect">
            <a:avLst/>
          </a:prstGeom>
          <a:noFill/>
          <a:ln>
            <a:noFill/>
          </a:ln>
        </p:spPr>
      </p:pic>
      <p:sp>
        <p:nvSpPr>
          <p:cNvPr id="296" name="Google Shape;296;p46"/>
          <p:cNvSpPr txBox="1">
            <a:spLocks noGrp="1"/>
          </p:cNvSpPr>
          <p:nvPr>
            <p:ph type="title"/>
          </p:nvPr>
        </p:nvSpPr>
        <p:spPr>
          <a:xfrm>
            <a:off x="1768072" y="1"/>
            <a:ext cx="9481143" cy="6122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7" name="Google Shape;297;p46"/>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46"/>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630079" y="1600202"/>
            <a:ext cx="5565696"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8"/>
          <p:cNvSpPr txBox="1">
            <a:spLocks noGrp="1"/>
          </p:cNvSpPr>
          <p:nvPr>
            <p:ph type="body" idx="2"/>
          </p:nvPr>
        </p:nvSpPr>
        <p:spPr>
          <a:xfrm>
            <a:off x="6405800" y="1600202"/>
            <a:ext cx="5565696"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8"/>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2205276" y="76201"/>
            <a:ext cx="8611076"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1" name="Google Shape;301;p47"/>
          <p:cNvSpPr txBox="1">
            <a:spLocks noGrp="1"/>
          </p:cNvSpPr>
          <p:nvPr>
            <p:ph type="subTitle" idx="1"/>
          </p:nvPr>
        </p:nvSpPr>
        <p:spPr>
          <a:xfrm>
            <a:off x="1470184" y="685800"/>
            <a:ext cx="9766221" cy="609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0033CC"/>
              </a:buClr>
              <a:buSzPts val="2400"/>
              <a:buNone/>
              <a:defRPr sz="2400">
                <a:solidFill>
                  <a:srgbClr val="0033CC"/>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302" name="Google Shape;302;p47"/>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50" b="1">
                <a:solidFill>
                  <a:srgbClr val="FF000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7"/>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lank">
  <p:cSld name="Title and Blank">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1989118" y="46941"/>
            <a:ext cx="9736390" cy="5332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85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6" name="Google Shape;306;p48"/>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630079" y="1535114"/>
            <a:ext cx="5567884"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9"/>
          <p:cNvSpPr txBox="1">
            <a:spLocks noGrp="1"/>
          </p:cNvSpPr>
          <p:nvPr>
            <p:ph type="body" idx="2"/>
          </p:nvPr>
        </p:nvSpPr>
        <p:spPr>
          <a:xfrm>
            <a:off x="630079" y="2174875"/>
            <a:ext cx="5567884"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9"/>
          <p:cNvSpPr txBox="1">
            <a:spLocks noGrp="1"/>
          </p:cNvSpPr>
          <p:nvPr>
            <p:ph type="body" idx="3"/>
          </p:nvPr>
        </p:nvSpPr>
        <p:spPr>
          <a:xfrm>
            <a:off x="6401429" y="1535114"/>
            <a:ext cx="5570071"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9"/>
          <p:cNvSpPr txBox="1">
            <a:spLocks noGrp="1"/>
          </p:cNvSpPr>
          <p:nvPr>
            <p:ph type="body" idx="4"/>
          </p:nvPr>
        </p:nvSpPr>
        <p:spPr>
          <a:xfrm>
            <a:off x="6401429" y="2174875"/>
            <a:ext cx="5570071"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9"/>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10"/>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1"/>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30082" y="273050"/>
            <a:ext cx="4145831"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926866" y="273053"/>
            <a:ext cx="704463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2"/>
          <p:cNvSpPr txBox="1">
            <a:spLocks noGrp="1"/>
          </p:cNvSpPr>
          <p:nvPr>
            <p:ph type="body" idx="2"/>
          </p:nvPr>
        </p:nvSpPr>
        <p:spPr>
          <a:xfrm>
            <a:off x="630082" y="1435103"/>
            <a:ext cx="4145831"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2"/>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2"/>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2469997" y="4800601"/>
            <a:ext cx="7560945"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3"/>
          <p:cNvSpPr>
            <a:spLocks noGrp="1"/>
          </p:cNvSpPr>
          <p:nvPr>
            <p:ph type="pic" idx="2"/>
          </p:nvPr>
        </p:nvSpPr>
        <p:spPr>
          <a:xfrm>
            <a:off x="2469997" y="612775"/>
            <a:ext cx="7560945" cy="4114800"/>
          </a:xfrm>
          <a:prstGeom prst="rect">
            <a:avLst/>
          </a:prstGeom>
          <a:noFill/>
          <a:ln>
            <a:noFill/>
          </a:ln>
        </p:spPr>
      </p:sp>
      <p:sp>
        <p:nvSpPr>
          <p:cNvPr id="70" name="Google Shape;70;p13"/>
          <p:cNvSpPr txBox="1">
            <a:spLocks noGrp="1"/>
          </p:cNvSpPr>
          <p:nvPr>
            <p:ph type="body" idx="1"/>
          </p:nvPr>
        </p:nvSpPr>
        <p:spPr>
          <a:xfrm>
            <a:off x="2469997" y="5367339"/>
            <a:ext cx="7560945" cy="8048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3"/>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body" idx="1"/>
          </p:nvPr>
        </p:nvSpPr>
        <p:spPr>
          <a:xfrm>
            <a:off x="630238" y="1600200"/>
            <a:ext cx="113411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30238" y="6356350"/>
            <a:ext cx="29400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305300" y="6356350"/>
            <a:ext cx="39909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pic>
        <p:nvPicPr>
          <p:cNvPr id="15" name="Google Shape;15;p4" descr="Nato"/>
          <p:cNvPicPr preferRelativeResize="0"/>
          <p:nvPr/>
        </p:nvPicPr>
        <p:blipFill rotWithShape="1">
          <a:blip r:embed="rId14">
            <a:alphaModFix/>
          </a:blip>
          <a:srcRect/>
          <a:stretch/>
        </p:blipFill>
        <p:spPr>
          <a:xfrm>
            <a:off x="10410825" y="44450"/>
            <a:ext cx="2206625" cy="1216025"/>
          </a:xfrm>
          <a:prstGeom prst="rect">
            <a:avLst/>
          </a:prstGeom>
          <a:noFill/>
          <a:ln>
            <a:noFill/>
          </a:ln>
        </p:spPr>
      </p:pic>
      <p:pic>
        <p:nvPicPr>
          <p:cNvPr id="16" name="Google Shape;16;p4"/>
          <p:cNvPicPr preferRelativeResize="0"/>
          <p:nvPr/>
        </p:nvPicPr>
        <p:blipFill rotWithShape="1">
          <a:blip r:embed="rId15">
            <a:alphaModFix/>
          </a:blip>
          <a:srcRect/>
          <a:stretch/>
        </p:blipFill>
        <p:spPr>
          <a:xfrm>
            <a:off x="503238" y="274638"/>
            <a:ext cx="1597025" cy="914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866775" y="365125"/>
            <a:ext cx="1086802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body" idx="1"/>
          </p:nvPr>
        </p:nvSpPr>
        <p:spPr>
          <a:xfrm>
            <a:off x="866775" y="1825625"/>
            <a:ext cx="10868025"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7"/>
          <p:cNvSpPr txBox="1">
            <a:spLocks noGrp="1"/>
          </p:cNvSpPr>
          <p:nvPr>
            <p:ph type="dt" idx="10"/>
          </p:nvPr>
        </p:nvSpPr>
        <p:spPr>
          <a:xfrm>
            <a:off x="866775" y="6356350"/>
            <a:ext cx="283527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17"/>
          <p:cNvSpPr txBox="1">
            <a:spLocks noGrp="1"/>
          </p:cNvSpPr>
          <p:nvPr>
            <p:ph type="ftr" idx="11"/>
          </p:nvPr>
        </p:nvSpPr>
        <p:spPr>
          <a:xfrm>
            <a:off x="4173538" y="6356350"/>
            <a:ext cx="42545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7"/>
          <p:cNvSpPr txBox="1">
            <a:spLocks noGrp="1"/>
          </p:cNvSpPr>
          <p:nvPr>
            <p:ph type="sldNum" idx="12"/>
          </p:nvPr>
        </p:nvSpPr>
        <p:spPr>
          <a:xfrm>
            <a:off x="8899525" y="6356350"/>
            <a:ext cx="28352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2297113" y="609600"/>
            <a:ext cx="8610600" cy="533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8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8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8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8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5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285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285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2850" b="1" i="0" u="none" strike="noStrike" cap="none">
                <a:solidFill>
                  <a:schemeClr val="dk1"/>
                </a:solidFill>
                <a:latin typeface="Arial"/>
                <a:ea typeface="Arial"/>
                <a:cs typeface="Arial"/>
                <a:sym typeface="Arial"/>
              </a:defRPr>
            </a:lvl9pPr>
          </a:lstStyle>
          <a:p>
            <a:endParaRPr/>
          </a:p>
        </p:txBody>
      </p:sp>
      <p:sp>
        <p:nvSpPr>
          <p:cNvPr id="168" name="Google Shape;168;p29"/>
          <p:cNvSpPr txBox="1">
            <a:spLocks noGrp="1"/>
          </p:cNvSpPr>
          <p:nvPr>
            <p:ph type="body" idx="1"/>
          </p:nvPr>
        </p:nvSpPr>
        <p:spPr>
          <a:xfrm>
            <a:off x="306388" y="1143000"/>
            <a:ext cx="11988800" cy="5245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0" name="Google Shape;170;p29"/>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50" b="1" i="0" u="none" strike="noStrike" cap="none">
                <a:solidFill>
                  <a:srgbClr val="FF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29"/>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rtl="0">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rtl="0">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rtl="0">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rtl="0">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172" name="Google Shape;172;p29"/>
          <p:cNvSpPr txBox="1"/>
          <p:nvPr/>
        </p:nvSpPr>
        <p:spPr>
          <a:xfrm>
            <a:off x="9153525" y="6381750"/>
            <a:ext cx="343058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50" b="1" i="0" u="none" strike="noStrike" cap="none">
              <a:solidFill>
                <a:srgbClr val="000000"/>
              </a:solidFill>
              <a:latin typeface="Arial"/>
              <a:ea typeface="Arial"/>
              <a:cs typeface="Arial"/>
              <a:sym typeface="Arial"/>
            </a:endParaRPr>
          </a:p>
        </p:txBody>
      </p:sp>
      <p:sp>
        <p:nvSpPr>
          <p:cNvPr id="173" name="Google Shape;173;p29"/>
          <p:cNvSpPr txBox="1"/>
          <p:nvPr/>
        </p:nvSpPr>
        <p:spPr>
          <a:xfrm>
            <a:off x="10460038" y="6324600"/>
            <a:ext cx="2187575"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ACT - Improving today,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Shaping tomorrow,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Bridging the two</a:t>
            </a:r>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2297113" y="609600"/>
            <a:ext cx="8610600" cy="533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800" b="1"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800" b="1"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800" b="1"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800" b="1"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2850" b="1"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2850" b="1"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2850" b="1"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2850" b="1" i="0" u="none" strike="noStrike" cap="none">
                <a:solidFill>
                  <a:schemeClr val="dk1"/>
                </a:solidFill>
                <a:latin typeface="Arial"/>
                <a:ea typeface="Arial"/>
                <a:cs typeface="Arial"/>
                <a:sym typeface="Arial"/>
              </a:defRPr>
            </a:lvl9pPr>
          </a:lstStyle>
          <a:p>
            <a:endParaRPr/>
          </a:p>
        </p:txBody>
      </p:sp>
      <p:sp>
        <p:nvSpPr>
          <p:cNvPr id="239" name="Google Shape;239;p39"/>
          <p:cNvSpPr txBox="1">
            <a:spLocks noGrp="1"/>
          </p:cNvSpPr>
          <p:nvPr>
            <p:ph type="body" idx="1"/>
          </p:nvPr>
        </p:nvSpPr>
        <p:spPr>
          <a:xfrm>
            <a:off x="306388" y="1143000"/>
            <a:ext cx="11988800" cy="5245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40" name="Google Shape;240;p39"/>
          <p:cNvSpPr txBox="1">
            <a:spLocks noGrp="1"/>
          </p:cNvSpPr>
          <p:nvPr>
            <p:ph type="dt" idx="10"/>
          </p:nvPr>
        </p:nvSpPr>
        <p:spPr>
          <a:xfrm>
            <a:off x="0" y="6381750"/>
            <a:ext cx="3044825" cy="476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1" name="Google Shape;241;p39"/>
          <p:cNvSpPr txBox="1">
            <a:spLocks noGrp="1"/>
          </p:cNvSpPr>
          <p:nvPr>
            <p:ph type="ftr" idx="11"/>
          </p:nvPr>
        </p:nvSpPr>
        <p:spPr>
          <a:xfrm>
            <a:off x="4305300" y="6492875"/>
            <a:ext cx="39909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50" b="1" i="0" u="none" strike="noStrike" cap="none">
                <a:solidFill>
                  <a:srgbClr val="FF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2" name="Google Shape;242;p39"/>
          <p:cNvSpPr txBox="1">
            <a:spLocks noGrp="1"/>
          </p:cNvSpPr>
          <p:nvPr>
            <p:ph type="sldNum" idx="12"/>
          </p:nvPr>
        </p:nvSpPr>
        <p:spPr>
          <a:xfrm>
            <a:off x="8296275" y="6492875"/>
            <a:ext cx="8509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00" b="1"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000" b="1"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000" b="1"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1000" b="1"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1000" b="1" i="0" u="none" strike="noStrike" cap="none">
                <a:solidFill>
                  <a:srgbClr val="000000"/>
                </a:solidFill>
                <a:latin typeface="Arial"/>
                <a:ea typeface="Arial"/>
                <a:cs typeface="Arial"/>
                <a:sym typeface="Arial"/>
              </a:defRPr>
            </a:lvl5pPr>
            <a:lvl6pPr marL="0" marR="0" lvl="5" indent="0" algn="ctr" rtl="0">
              <a:spcBef>
                <a:spcPts val="0"/>
              </a:spcBef>
              <a:spcAft>
                <a:spcPts val="0"/>
              </a:spcAft>
              <a:buNone/>
              <a:defRPr sz="1000" b="1" i="0" u="none" strike="noStrike" cap="none">
                <a:solidFill>
                  <a:srgbClr val="000000"/>
                </a:solidFill>
                <a:latin typeface="Arial"/>
                <a:ea typeface="Arial"/>
                <a:cs typeface="Arial"/>
                <a:sym typeface="Arial"/>
              </a:defRPr>
            </a:lvl6pPr>
            <a:lvl7pPr marL="0" marR="0" lvl="6" indent="0" algn="ctr" rtl="0">
              <a:spcBef>
                <a:spcPts val="0"/>
              </a:spcBef>
              <a:spcAft>
                <a:spcPts val="0"/>
              </a:spcAft>
              <a:buNone/>
              <a:defRPr sz="1000" b="1" i="0" u="none" strike="noStrike" cap="none">
                <a:solidFill>
                  <a:srgbClr val="000000"/>
                </a:solidFill>
                <a:latin typeface="Arial"/>
                <a:ea typeface="Arial"/>
                <a:cs typeface="Arial"/>
                <a:sym typeface="Arial"/>
              </a:defRPr>
            </a:lvl7pPr>
            <a:lvl8pPr marL="0" marR="0" lvl="7" indent="0" algn="ctr" rtl="0">
              <a:spcBef>
                <a:spcPts val="0"/>
              </a:spcBef>
              <a:spcAft>
                <a:spcPts val="0"/>
              </a:spcAft>
              <a:buNone/>
              <a:defRPr sz="1000" b="1" i="0" u="none" strike="noStrike" cap="none">
                <a:solidFill>
                  <a:srgbClr val="000000"/>
                </a:solidFill>
                <a:latin typeface="Arial"/>
                <a:ea typeface="Arial"/>
                <a:cs typeface="Arial"/>
                <a:sym typeface="Arial"/>
              </a:defRPr>
            </a:lvl8pPr>
            <a:lvl9pPr marL="0" marR="0" lvl="8" indent="0" algn="ctr" rtl="0">
              <a:spcBef>
                <a:spcPts val="0"/>
              </a:spcBef>
              <a:spcAft>
                <a:spcPts val="0"/>
              </a:spcAft>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r-HR"/>
              <a:t>‹#›</a:t>
            </a:fld>
            <a:endParaRPr/>
          </a:p>
        </p:txBody>
      </p:sp>
      <p:sp>
        <p:nvSpPr>
          <p:cNvPr id="243" name="Google Shape;243;p39"/>
          <p:cNvSpPr txBox="1"/>
          <p:nvPr/>
        </p:nvSpPr>
        <p:spPr>
          <a:xfrm>
            <a:off x="9153525" y="6381750"/>
            <a:ext cx="343058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50" b="1" i="0" u="none" strike="noStrike" cap="none">
              <a:solidFill>
                <a:srgbClr val="000000"/>
              </a:solidFill>
              <a:latin typeface="Arial"/>
              <a:ea typeface="Arial"/>
              <a:cs typeface="Arial"/>
              <a:sym typeface="Arial"/>
            </a:endParaRPr>
          </a:p>
        </p:txBody>
      </p:sp>
      <p:sp>
        <p:nvSpPr>
          <p:cNvPr id="244" name="Google Shape;244;p39"/>
          <p:cNvSpPr txBox="1"/>
          <p:nvPr/>
        </p:nvSpPr>
        <p:spPr>
          <a:xfrm>
            <a:off x="10460038" y="6324600"/>
            <a:ext cx="2187575"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ACT - Improving today,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Shaping tomorrow, </a:t>
            </a:r>
            <a:endParaRPr/>
          </a:p>
          <a:p>
            <a:pPr marL="0" marR="0" lvl="0" indent="0" algn="l" rtl="0">
              <a:spcBef>
                <a:spcPts val="0"/>
              </a:spcBef>
              <a:spcAft>
                <a:spcPts val="0"/>
              </a:spcAft>
              <a:buNone/>
            </a:pPr>
            <a:r>
              <a:rPr lang="hr-HR" sz="750" b="1" i="0" u="none" strike="noStrike" cap="none">
                <a:solidFill>
                  <a:srgbClr val="000000"/>
                </a:solidFill>
                <a:latin typeface="Arial"/>
                <a:ea typeface="Arial"/>
                <a:cs typeface="Arial"/>
                <a:sym typeface="Arial"/>
              </a:rPr>
              <a:t>Bridging the two</a:t>
            </a:r>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
          <p:cNvSpPr txBox="1">
            <a:spLocks noGrp="1"/>
          </p:cNvSpPr>
          <p:nvPr>
            <p:ph type="title"/>
          </p:nvPr>
        </p:nvSpPr>
        <p:spPr>
          <a:xfrm>
            <a:off x="2246313" y="212725"/>
            <a:ext cx="8135937"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sz="3899" b="1">
                <a:solidFill>
                  <a:srgbClr val="C00000"/>
                </a:solidFill>
                <a:latin typeface="Arial Black"/>
                <a:ea typeface="Arial Black"/>
                <a:cs typeface="Arial Black"/>
                <a:sym typeface="Arial Black"/>
              </a:rPr>
              <a:t>Shared Item Bank Project</a:t>
            </a:r>
            <a:endParaRPr/>
          </a:p>
        </p:txBody>
      </p:sp>
      <p:sp>
        <p:nvSpPr>
          <p:cNvPr id="314" name="Google Shape;314;p1"/>
          <p:cNvSpPr txBox="1">
            <a:spLocks noGrp="1"/>
          </p:cNvSpPr>
          <p:nvPr>
            <p:ph type="body" idx="1"/>
          </p:nvPr>
        </p:nvSpPr>
        <p:spPr>
          <a:xfrm>
            <a:off x="337625" y="1407575"/>
            <a:ext cx="11953200" cy="5537400"/>
          </a:xfrm>
          <a:prstGeom prst="rect">
            <a:avLst/>
          </a:prstGeom>
          <a:noFill/>
          <a:ln>
            <a:noFill/>
          </a:ln>
        </p:spPr>
        <p:txBody>
          <a:bodyPr spcFirstLastPara="1" wrap="square" lIns="91425" tIns="45700" rIns="91425" bIns="45700" anchor="t" anchorCtr="0">
            <a:noAutofit/>
          </a:bodyPr>
          <a:lstStyle/>
          <a:p>
            <a:pPr marL="553664" lvl="1" indent="0" algn="l" rtl="0">
              <a:spcBef>
                <a:spcPts val="0"/>
              </a:spcBef>
              <a:spcAft>
                <a:spcPts val="0"/>
              </a:spcAft>
              <a:buClr>
                <a:schemeClr val="dk1"/>
              </a:buClr>
              <a:buSzPts val="2800"/>
              <a:buFont typeface="Arial"/>
              <a:buNone/>
            </a:pPr>
            <a:endParaRPr b="1">
              <a:solidFill>
                <a:srgbClr val="C00000"/>
              </a:solidFill>
            </a:endParaRPr>
          </a:p>
          <a:p>
            <a:pPr marL="553664" lvl="1" indent="0" algn="l" rtl="0">
              <a:spcBef>
                <a:spcPts val="0"/>
              </a:spcBef>
              <a:spcAft>
                <a:spcPts val="0"/>
              </a:spcAft>
              <a:buClr>
                <a:srgbClr val="C00000"/>
              </a:buClr>
              <a:buSzPts val="2800"/>
              <a:buFont typeface="Arial"/>
              <a:buNone/>
            </a:pPr>
            <a:r>
              <a:rPr lang="hr-HR" b="1">
                <a:solidFill>
                  <a:srgbClr val="C00000"/>
                </a:solidFill>
              </a:rPr>
              <a:t>Working Group:</a:t>
            </a:r>
            <a:endParaRPr b="1">
              <a:solidFill>
                <a:srgbClr val="C00000"/>
              </a:solidFill>
            </a:endParaRPr>
          </a:p>
          <a:p>
            <a:pPr marL="759367" lvl="1" indent="-107950" algn="l" rtl="0">
              <a:spcBef>
                <a:spcPts val="726"/>
              </a:spcBef>
              <a:spcAft>
                <a:spcPts val="0"/>
              </a:spcAft>
              <a:buClr>
                <a:schemeClr val="dk1"/>
              </a:buClr>
              <a:buSzPts val="2800"/>
              <a:buFont typeface="Calibri"/>
              <a:buNone/>
            </a:pPr>
            <a:endParaRPr>
              <a:solidFill>
                <a:srgbClr val="000000"/>
              </a:solidFill>
            </a:endParaRPr>
          </a:p>
          <a:p>
            <a:pPr marL="3445416" lvl="7" indent="-101600" algn="l" rtl="0">
              <a:spcBef>
                <a:spcPts val="726"/>
              </a:spcBef>
              <a:spcAft>
                <a:spcPts val="0"/>
              </a:spcAft>
              <a:buClr>
                <a:schemeClr val="dk1"/>
              </a:buClr>
              <a:buSzPts val="2000"/>
              <a:buFont typeface="Calibri"/>
              <a:buNone/>
            </a:pPr>
            <a:endParaRPr>
              <a:solidFill>
                <a:srgbClr val="000000"/>
              </a:solidFill>
            </a:endParaRPr>
          </a:p>
          <a:p>
            <a:pPr marL="759367" lvl="1" indent="-107950" algn="l" rtl="0">
              <a:spcBef>
                <a:spcPts val="726"/>
              </a:spcBef>
              <a:spcAft>
                <a:spcPts val="0"/>
              </a:spcAft>
              <a:buClr>
                <a:schemeClr val="dk1"/>
              </a:buClr>
              <a:buSzPts val="2800"/>
              <a:buFont typeface="Calibri"/>
              <a:buNone/>
            </a:pPr>
            <a:endParaRPr>
              <a:solidFill>
                <a:srgbClr val="000000"/>
              </a:solidFill>
            </a:endParaRPr>
          </a:p>
          <a:p>
            <a:pPr marL="759367" lvl="1" indent="-107950" algn="l" rtl="0">
              <a:spcBef>
                <a:spcPts val="726"/>
              </a:spcBef>
              <a:spcAft>
                <a:spcPts val="0"/>
              </a:spcAft>
              <a:buClr>
                <a:schemeClr val="dk1"/>
              </a:buClr>
              <a:buSzPts val="2800"/>
              <a:buFont typeface="Calibri"/>
              <a:buNone/>
            </a:pPr>
            <a:endParaRPr>
              <a:solidFill>
                <a:srgbClr val="000000"/>
              </a:solidFill>
            </a:endParaRPr>
          </a:p>
          <a:p>
            <a:pPr marL="413325" lvl="1" indent="0" algn="l" rtl="0">
              <a:spcBef>
                <a:spcPts val="1200"/>
              </a:spcBef>
              <a:spcAft>
                <a:spcPts val="0"/>
              </a:spcAft>
              <a:buClr>
                <a:srgbClr val="C00000"/>
              </a:buClr>
              <a:buSzPts val="2800"/>
              <a:buFont typeface="Arial"/>
              <a:buNone/>
            </a:pPr>
            <a:r>
              <a:rPr lang="hr-HR" b="1">
                <a:solidFill>
                  <a:srgbClr val="C00000"/>
                </a:solidFill>
              </a:rPr>
              <a:t>Project goal: </a:t>
            </a:r>
            <a:r>
              <a:rPr lang="hr-HR">
                <a:solidFill>
                  <a:srgbClr val="000000"/>
                </a:solidFill>
              </a:rPr>
              <a:t> </a:t>
            </a:r>
            <a:endParaRPr>
              <a:solidFill>
                <a:srgbClr val="000000"/>
              </a:solidFill>
            </a:endParaRPr>
          </a:p>
          <a:p>
            <a:pPr marL="413325" lvl="1" indent="-53325" algn="l" rtl="0">
              <a:spcBef>
                <a:spcPts val="1100"/>
              </a:spcBef>
              <a:spcAft>
                <a:spcPts val="0"/>
              </a:spcAft>
              <a:buClr>
                <a:schemeClr val="dk1"/>
              </a:buClr>
              <a:buSzPts val="2800"/>
              <a:buNone/>
            </a:pPr>
            <a:r>
              <a:rPr lang="hr-HR"/>
              <a:t>To create a bank of validated reading and listening anchor items for  </a:t>
            </a:r>
            <a:r>
              <a:rPr lang="hr-HR" b="1">
                <a:solidFill>
                  <a:srgbClr val="C00000"/>
                </a:solidFill>
              </a:rPr>
              <a:t>Levels 1-3</a:t>
            </a:r>
            <a:endParaRPr b="1">
              <a:solidFill>
                <a:srgbClr val="C00000"/>
              </a:solidFill>
            </a:endParaRPr>
          </a:p>
          <a:p>
            <a:pPr marL="0" lvl="0" indent="360000" algn="l" rtl="0">
              <a:lnSpc>
                <a:spcPct val="115000"/>
              </a:lnSpc>
              <a:spcBef>
                <a:spcPts val="1000"/>
              </a:spcBef>
              <a:spcAft>
                <a:spcPts val="0"/>
              </a:spcAft>
              <a:buNone/>
            </a:pPr>
            <a:r>
              <a:rPr lang="hr-HR" sz="2800"/>
              <a:t>To ensure standardization in STANAG 6001 interpretation</a:t>
            </a:r>
            <a:endParaRPr sz="2800"/>
          </a:p>
          <a:p>
            <a:pPr marL="0" lvl="0" indent="360000" algn="l" rtl="0">
              <a:lnSpc>
                <a:spcPct val="150000"/>
              </a:lnSpc>
              <a:spcBef>
                <a:spcPts val="1000"/>
              </a:spcBef>
              <a:spcAft>
                <a:spcPts val="0"/>
              </a:spcAft>
              <a:buClr>
                <a:schemeClr val="dk1"/>
              </a:buClr>
              <a:buSzPts val="1100"/>
              <a:buFont typeface="Arial"/>
              <a:buNone/>
            </a:pPr>
            <a:r>
              <a:rPr lang="hr-HR" sz="2800"/>
              <a:t>To improve score comparability across nations</a:t>
            </a:r>
            <a:endParaRPr sz="2800"/>
          </a:p>
          <a:p>
            <a:pPr marL="0" lvl="0" indent="0" algn="l" rtl="0">
              <a:lnSpc>
                <a:spcPct val="150000"/>
              </a:lnSpc>
              <a:spcBef>
                <a:spcPts val="1000"/>
              </a:spcBef>
              <a:spcAft>
                <a:spcPts val="0"/>
              </a:spcAft>
              <a:buClr>
                <a:schemeClr val="dk1"/>
              </a:buClr>
              <a:buSzPts val="1100"/>
              <a:buFont typeface="Arial"/>
              <a:buNone/>
            </a:pPr>
            <a:endParaRPr sz="2800">
              <a:solidFill>
                <a:srgbClr val="163E64"/>
              </a:solidFill>
            </a:endParaRPr>
          </a:p>
          <a:p>
            <a:pPr marL="0" lvl="0" indent="0" algn="l" rtl="0">
              <a:lnSpc>
                <a:spcPct val="150000"/>
              </a:lnSpc>
              <a:spcBef>
                <a:spcPts val="1000"/>
              </a:spcBef>
              <a:spcAft>
                <a:spcPts val="0"/>
              </a:spcAft>
              <a:buClr>
                <a:schemeClr val="dk1"/>
              </a:buClr>
              <a:buSzPts val="1100"/>
              <a:buFont typeface="Arial"/>
              <a:buNone/>
            </a:pPr>
            <a:endParaRPr sz="2800">
              <a:solidFill>
                <a:srgbClr val="163E64"/>
              </a:solidFill>
            </a:endParaRPr>
          </a:p>
          <a:p>
            <a:pPr marL="0" lvl="0" indent="0" algn="l" rtl="0">
              <a:lnSpc>
                <a:spcPct val="150000"/>
              </a:lnSpc>
              <a:spcBef>
                <a:spcPts val="1000"/>
              </a:spcBef>
              <a:spcAft>
                <a:spcPts val="0"/>
              </a:spcAft>
              <a:buClr>
                <a:schemeClr val="dk1"/>
              </a:buClr>
              <a:buSzPts val="1100"/>
              <a:buFont typeface="Arial"/>
              <a:buNone/>
            </a:pPr>
            <a:endParaRPr sz="2800">
              <a:solidFill>
                <a:srgbClr val="163E64"/>
              </a:solidFill>
            </a:endParaRPr>
          </a:p>
          <a:p>
            <a:pPr marL="413325" lvl="1" indent="0" algn="l" rtl="0">
              <a:spcBef>
                <a:spcPts val="1453"/>
              </a:spcBef>
              <a:spcAft>
                <a:spcPts val="0"/>
              </a:spcAft>
              <a:buClr>
                <a:schemeClr val="dk1"/>
              </a:buClr>
              <a:buSzPts val="2800"/>
              <a:buFont typeface="Arial"/>
              <a:buNone/>
            </a:pPr>
            <a:endParaRPr b="1">
              <a:solidFill>
                <a:srgbClr val="C00000"/>
              </a:solidFill>
            </a:endParaRPr>
          </a:p>
          <a:p>
            <a:pPr marL="756226" lvl="1" indent="-190500" algn="l" rtl="0">
              <a:spcBef>
                <a:spcPts val="1453"/>
              </a:spcBef>
              <a:spcAft>
                <a:spcPts val="0"/>
              </a:spcAft>
              <a:buClr>
                <a:schemeClr val="dk1"/>
              </a:buClr>
              <a:buSzPts val="2400"/>
              <a:buFont typeface="Calibri"/>
              <a:buNone/>
            </a:pPr>
            <a:endParaRPr sz="2400">
              <a:solidFill>
                <a:srgbClr val="000000"/>
              </a:solidFill>
              <a:latin typeface="Arial"/>
              <a:ea typeface="Arial"/>
              <a:cs typeface="Arial"/>
              <a:sym typeface="Arial"/>
            </a:endParaRPr>
          </a:p>
          <a:p>
            <a:pPr marL="413325" lvl="1" indent="-285750" algn="l" rtl="0">
              <a:spcBef>
                <a:spcPts val="0"/>
              </a:spcBef>
              <a:spcAft>
                <a:spcPts val="0"/>
              </a:spcAft>
              <a:buClr>
                <a:srgbClr val="000000"/>
              </a:buClr>
              <a:buSzPts val="2800"/>
              <a:buFont typeface="Arial"/>
              <a:buNone/>
            </a:pPr>
            <a:r>
              <a:rPr lang="hr-HR">
                <a:solidFill>
                  <a:srgbClr val="000000"/>
                </a:solidFill>
                <a:latin typeface="Arial"/>
                <a:ea typeface="Arial"/>
                <a:cs typeface="Arial"/>
                <a:sym typeface="Arial"/>
              </a:rPr>
              <a:t>			</a:t>
            </a:r>
            <a:endParaRPr/>
          </a:p>
          <a:p>
            <a:pPr marL="413325" lvl="1" indent="-285750" algn="l" rtl="0">
              <a:spcBef>
                <a:spcPts val="0"/>
              </a:spcBef>
              <a:spcAft>
                <a:spcPts val="0"/>
              </a:spcAft>
              <a:buClr>
                <a:schemeClr val="dk1"/>
              </a:buClr>
              <a:buSzPts val="2800"/>
              <a:buFont typeface="Arial"/>
              <a:buNone/>
            </a:pPr>
            <a:endParaRPr>
              <a:solidFill>
                <a:srgbClr val="000000"/>
              </a:solidFill>
              <a:latin typeface="Arial"/>
              <a:ea typeface="Arial"/>
              <a:cs typeface="Arial"/>
              <a:sym typeface="Arial"/>
            </a:endParaRPr>
          </a:p>
          <a:p>
            <a:pPr marL="0" lvl="0" indent="0" algn="l" rtl="0">
              <a:spcBef>
                <a:spcPts val="640"/>
              </a:spcBef>
              <a:spcAft>
                <a:spcPts val="0"/>
              </a:spcAft>
              <a:buClr>
                <a:schemeClr val="dk1"/>
              </a:buClr>
              <a:buSzPts val="3200"/>
              <a:buFont typeface="Arial"/>
              <a:buNone/>
            </a:pPr>
            <a:endParaRPr/>
          </a:p>
        </p:txBody>
      </p:sp>
      <p:sp>
        <p:nvSpPr>
          <p:cNvPr id="315" name="Google Shape;315;p1"/>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hr-HR" sz="1200" b="0" i="0" u="none" strike="noStrike" cap="none">
                <a:solidFill>
                  <a:srgbClr val="898989"/>
                </a:solidFill>
                <a:latin typeface="Calibri"/>
                <a:ea typeface="Calibri"/>
                <a:cs typeface="Calibri"/>
                <a:sym typeface="Calibri"/>
              </a:rPr>
              <a:t>1</a:t>
            </a:fld>
            <a:endParaRPr sz="1200" b="0" i="0" u="none" strike="noStrike" cap="none">
              <a:solidFill>
                <a:srgbClr val="898989"/>
              </a:solidFill>
              <a:latin typeface="Calibri"/>
              <a:ea typeface="Calibri"/>
              <a:cs typeface="Calibri"/>
              <a:sym typeface="Calibri"/>
            </a:endParaRPr>
          </a:p>
        </p:txBody>
      </p:sp>
      <p:grpSp>
        <p:nvGrpSpPr>
          <p:cNvPr id="316" name="Google Shape;316;p1"/>
          <p:cNvGrpSpPr/>
          <p:nvPr/>
        </p:nvGrpSpPr>
        <p:grpSpPr>
          <a:xfrm>
            <a:off x="1782772" y="2458616"/>
            <a:ext cx="8136899" cy="970384"/>
            <a:chOff x="756171" y="2458616"/>
            <a:chExt cx="8136899" cy="970384"/>
          </a:xfrm>
        </p:grpSpPr>
        <p:pic>
          <p:nvPicPr>
            <p:cNvPr id="317" name="Google Shape;317;p1" descr="Romania"/>
            <p:cNvPicPr preferRelativeResize="0"/>
            <p:nvPr/>
          </p:nvPicPr>
          <p:blipFill rotWithShape="1">
            <a:blip r:embed="rId3">
              <a:alphaModFix/>
            </a:blip>
            <a:srcRect/>
            <a:stretch/>
          </p:blipFill>
          <p:spPr>
            <a:xfrm>
              <a:off x="6518974" y="2492896"/>
              <a:ext cx="936104" cy="936104"/>
            </a:xfrm>
            <a:prstGeom prst="rect">
              <a:avLst/>
            </a:prstGeom>
            <a:noFill/>
            <a:ln>
              <a:noFill/>
            </a:ln>
          </p:spPr>
        </p:pic>
        <p:pic>
          <p:nvPicPr>
            <p:cNvPr id="318" name="Google Shape;318;p1" descr="Slovenia"/>
            <p:cNvPicPr preferRelativeResize="0"/>
            <p:nvPr/>
          </p:nvPicPr>
          <p:blipFill rotWithShape="1">
            <a:blip r:embed="rId4">
              <a:alphaModFix/>
            </a:blip>
            <a:srcRect/>
            <a:stretch/>
          </p:blipFill>
          <p:spPr>
            <a:xfrm>
              <a:off x="7956966" y="2458616"/>
              <a:ext cx="936104" cy="936104"/>
            </a:xfrm>
            <a:prstGeom prst="rect">
              <a:avLst/>
            </a:prstGeom>
            <a:noFill/>
            <a:ln>
              <a:noFill/>
            </a:ln>
          </p:spPr>
        </p:pic>
        <p:pic>
          <p:nvPicPr>
            <p:cNvPr id="319" name="Google Shape;319;p1" descr="Croatia"/>
            <p:cNvPicPr preferRelativeResize="0"/>
            <p:nvPr/>
          </p:nvPicPr>
          <p:blipFill rotWithShape="1">
            <a:blip r:embed="rId5">
              <a:alphaModFix/>
            </a:blip>
            <a:srcRect/>
            <a:stretch/>
          </p:blipFill>
          <p:spPr>
            <a:xfrm>
              <a:off x="2194163" y="2492896"/>
              <a:ext cx="936104" cy="936104"/>
            </a:xfrm>
            <a:prstGeom prst="rect">
              <a:avLst/>
            </a:prstGeom>
            <a:noFill/>
            <a:ln>
              <a:noFill/>
            </a:ln>
          </p:spPr>
        </p:pic>
        <p:pic>
          <p:nvPicPr>
            <p:cNvPr id="320" name="Google Shape;320;p1" descr="Estonia"/>
            <p:cNvPicPr preferRelativeResize="0"/>
            <p:nvPr/>
          </p:nvPicPr>
          <p:blipFill rotWithShape="1">
            <a:blip r:embed="rId6">
              <a:alphaModFix/>
            </a:blip>
            <a:srcRect/>
            <a:stretch/>
          </p:blipFill>
          <p:spPr>
            <a:xfrm>
              <a:off x="3632155" y="2492896"/>
              <a:ext cx="936104" cy="936104"/>
            </a:xfrm>
            <a:prstGeom prst="rect">
              <a:avLst/>
            </a:prstGeom>
            <a:noFill/>
            <a:ln>
              <a:noFill/>
            </a:ln>
          </p:spPr>
        </p:pic>
        <p:pic>
          <p:nvPicPr>
            <p:cNvPr id="321" name="Google Shape;321;p1" descr="C:\Users\Irena\Downloads\flag-latvia_1f1f1-1f1fb.png"/>
            <p:cNvPicPr preferRelativeResize="0"/>
            <p:nvPr/>
          </p:nvPicPr>
          <p:blipFill rotWithShape="1">
            <a:blip r:embed="rId7">
              <a:alphaModFix/>
            </a:blip>
            <a:srcRect/>
            <a:stretch/>
          </p:blipFill>
          <p:spPr>
            <a:xfrm>
              <a:off x="5070147" y="2475561"/>
              <a:ext cx="946939" cy="953439"/>
            </a:xfrm>
            <a:prstGeom prst="rect">
              <a:avLst/>
            </a:prstGeom>
            <a:noFill/>
            <a:ln>
              <a:noFill/>
            </a:ln>
          </p:spPr>
        </p:pic>
        <p:pic>
          <p:nvPicPr>
            <p:cNvPr id="322" name="Google Shape;322;p1" descr="Canada"/>
            <p:cNvPicPr preferRelativeResize="0"/>
            <p:nvPr/>
          </p:nvPicPr>
          <p:blipFill rotWithShape="1">
            <a:blip r:embed="rId8">
              <a:alphaModFix/>
            </a:blip>
            <a:srcRect/>
            <a:stretch/>
          </p:blipFill>
          <p:spPr>
            <a:xfrm>
              <a:off x="756171" y="2492896"/>
              <a:ext cx="936104" cy="936104"/>
            </a:xfrm>
            <a:prstGeom prst="rect">
              <a:avLst/>
            </a:prstGeom>
            <a:noFill/>
            <a:ln>
              <a:noFill/>
            </a:ln>
          </p:spPr>
        </p:pic>
      </p:grpSp>
      <p:grpSp>
        <p:nvGrpSpPr>
          <p:cNvPr id="323" name="Google Shape;323;p1"/>
          <p:cNvGrpSpPr/>
          <p:nvPr/>
        </p:nvGrpSpPr>
        <p:grpSpPr>
          <a:xfrm>
            <a:off x="1692275" y="3604963"/>
            <a:ext cx="8550922" cy="369332"/>
            <a:chOff x="564937" y="3492761"/>
            <a:chExt cx="8550922" cy="369332"/>
          </a:xfrm>
        </p:grpSpPr>
        <p:sp>
          <p:nvSpPr>
            <p:cNvPr id="324" name="Google Shape;324;p1"/>
            <p:cNvSpPr txBox="1"/>
            <p:nvPr/>
          </p:nvSpPr>
          <p:spPr>
            <a:xfrm>
              <a:off x="564937" y="3492761"/>
              <a:ext cx="12241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CANADA</a:t>
              </a:r>
              <a:endParaRPr sz="1800" b="0" i="0" u="none" strike="noStrike" cap="none">
                <a:solidFill>
                  <a:schemeClr val="dk1"/>
                </a:solidFill>
                <a:latin typeface="Arial"/>
                <a:ea typeface="Arial"/>
                <a:cs typeface="Arial"/>
                <a:sym typeface="Arial"/>
              </a:endParaRPr>
            </a:p>
          </p:txBody>
        </p:sp>
        <p:sp>
          <p:nvSpPr>
            <p:cNvPr id="325" name="Google Shape;325;p1"/>
            <p:cNvSpPr txBox="1"/>
            <p:nvPr/>
          </p:nvSpPr>
          <p:spPr>
            <a:xfrm>
              <a:off x="4752046" y="3492761"/>
              <a:ext cx="12241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LATVIA</a:t>
              </a:r>
              <a:endParaRPr sz="1800" b="0" i="0" u="none" strike="noStrike" cap="none">
                <a:solidFill>
                  <a:schemeClr val="dk1"/>
                </a:solidFill>
                <a:latin typeface="Arial"/>
                <a:ea typeface="Arial"/>
                <a:cs typeface="Arial"/>
                <a:sym typeface="Arial"/>
              </a:endParaRPr>
            </a:p>
          </p:txBody>
        </p:sp>
        <p:sp>
          <p:nvSpPr>
            <p:cNvPr id="326" name="Google Shape;326;p1"/>
            <p:cNvSpPr txBox="1"/>
            <p:nvPr/>
          </p:nvSpPr>
          <p:spPr>
            <a:xfrm>
              <a:off x="3356343" y="3492761"/>
              <a:ext cx="12241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ESTONIA</a:t>
              </a:r>
              <a:endParaRPr sz="1800" b="0" i="0" u="none" strike="noStrike" cap="none">
                <a:solidFill>
                  <a:schemeClr val="dk1"/>
                </a:solidFill>
                <a:latin typeface="Arial"/>
                <a:ea typeface="Arial"/>
                <a:cs typeface="Arial"/>
                <a:sym typeface="Arial"/>
              </a:endParaRPr>
            </a:p>
          </p:txBody>
        </p:sp>
        <p:sp>
          <p:nvSpPr>
            <p:cNvPr id="327" name="Google Shape;327;p1"/>
            <p:cNvSpPr txBox="1"/>
            <p:nvPr/>
          </p:nvSpPr>
          <p:spPr>
            <a:xfrm>
              <a:off x="1960640" y="3492761"/>
              <a:ext cx="122413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CROATIA</a:t>
              </a:r>
              <a:endParaRPr sz="1800" b="0" i="0" u="none" strike="noStrike" cap="none">
                <a:solidFill>
                  <a:schemeClr val="dk1"/>
                </a:solidFill>
                <a:latin typeface="Arial"/>
                <a:ea typeface="Arial"/>
                <a:cs typeface="Arial"/>
                <a:sym typeface="Arial"/>
              </a:endParaRPr>
            </a:p>
          </p:txBody>
        </p:sp>
        <p:sp>
          <p:nvSpPr>
            <p:cNvPr id="328" name="Google Shape;328;p1"/>
            <p:cNvSpPr txBox="1"/>
            <p:nvPr/>
          </p:nvSpPr>
          <p:spPr>
            <a:xfrm>
              <a:off x="6147749" y="3492761"/>
              <a:ext cx="14521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ROMANIA</a:t>
              </a:r>
              <a:endParaRPr sz="1800" b="0" i="0" u="none" strike="noStrike" cap="none">
                <a:solidFill>
                  <a:schemeClr val="dk1"/>
                </a:solidFill>
                <a:latin typeface="Arial"/>
                <a:ea typeface="Arial"/>
                <a:cs typeface="Arial"/>
                <a:sym typeface="Arial"/>
              </a:endParaRPr>
            </a:p>
          </p:txBody>
        </p:sp>
        <p:sp>
          <p:nvSpPr>
            <p:cNvPr id="329" name="Google Shape;329;p1"/>
            <p:cNvSpPr txBox="1"/>
            <p:nvPr/>
          </p:nvSpPr>
          <p:spPr>
            <a:xfrm>
              <a:off x="7771417" y="3492761"/>
              <a:ext cx="13444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0" i="0" u="none" strike="noStrike" cap="none">
                  <a:solidFill>
                    <a:schemeClr val="dk1"/>
                  </a:solidFill>
                  <a:latin typeface="Arial"/>
                  <a:ea typeface="Arial"/>
                  <a:cs typeface="Arial"/>
                  <a:sym typeface="Arial"/>
                </a:rPr>
                <a:t>SLOVENIA</a:t>
              </a: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sz="4400" b="1">
                <a:solidFill>
                  <a:srgbClr val="C00000"/>
                </a:solidFill>
                <a:latin typeface="Arial Black"/>
                <a:ea typeface="Arial Black"/>
                <a:cs typeface="Arial Black"/>
                <a:sym typeface="Arial Black"/>
              </a:rPr>
              <a:t>Shared Item Bank Project</a:t>
            </a:r>
            <a:endParaRPr/>
          </a:p>
        </p:txBody>
      </p:sp>
      <p:sp>
        <p:nvSpPr>
          <p:cNvPr id="335" name="Google Shape;335;p2"/>
          <p:cNvSpPr txBox="1">
            <a:spLocks noGrp="1"/>
          </p:cNvSpPr>
          <p:nvPr>
            <p:ph type="body" idx="1"/>
          </p:nvPr>
        </p:nvSpPr>
        <p:spPr>
          <a:xfrm>
            <a:off x="630250" y="1600200"/>
            <a:ext cx="11341200" cy="484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hr-HR" b="1">
                <a:latin typeface="Calibri"/>
                <a:ea typeface="Calibri"/>
                <a:cs typeface="Calibri"/>
                <a:sym typeface="Calibri"/>
              </a:rPr>
              <a:t>READING ANCHOR ITEMS</a:t>
            </a:r>
            <a:endParaRPr/>
          </a:p>
          <a:p>
            <a:pPr marL="0" lvl="0" indent="0" algn="l" rtl="0">
              <a:spcBef>
                <a:spcPts val="640"/>
              </a:spcBef>
              <a:spcAft>
                <a:spcPts val="0"/>
              </a:spcAft>
              <a:buClr>
                <a:schemeClr val="dk1"/>
              </a:buClr>
              <a:buSzPts val="3200"/>
              <a:buNone/>
            </a:pPr>
            <a:endParaRPr b="1">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Pretested in 2023 (16 countries, 1,000 candidates)</a:t>
            </a:r>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14 anchor items selected </a:t>
            </a:r>
            <a:endParaRPr/>
          </a:p>
          <a:p>
            <a:pPr marL="342900" lvl="0" indent="-406400" algn="l" rtl="0">
              <a:spcBef>
                <a:spcPts val="560"/>
              </a:spcBef>
              <a:spcAft>
                <a:spcPts val="0"/>
              </a:spcAft>
              <a:buSzPts val="2800"/>
              <a:buChar char="•"/>
            </a:pPr>
            <a:r>
              <a:rPr lang="hr-HR" sz="2800"/>
              <a:t>6 sample reading items on BILC website</a:t>
            </a:r>
            <a:endParaRPr sz="2800"/>
          </a:p>
          <a:p>
            <a:pPr marL="342900" lvl="0" indent="0" algn="l" rtl="0">
              <a:spcBef>
                <a:spcPts val="560"/>
              </a:spcBef>
              <a:spcAft>
                <a:spcPts val="0"/>
              </a:spcAft>
              <a:buNone/>
            </a:pPr>
            <a:endParaRPr sz="2800"/>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18 countries </a:t>
            </a:r>
            <a:r>
              <a:rPr lang="hr-HR" sz="2800"/>
              <a:t>benefiting from </a:t>
            </a:r>
            <a:r>
              <a:rPr lang="hr-HR" sz="2800">
                <a:latin typeface="Calibri"/>
                <a:ea typeface="Calibri"/>
                <a:cs typeface="Calibri"/>
                <a:sym typeface="Calibri"/>
              </a:rPr>
              <a:t>anchor items</a:t>
            </a:r>
            <a:endParaRPr sz="2800">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hr-HR" sz="2800"/>
              <a:t>SIB WG will soon contact nations for their feedback on anchor items use</a:t>
            </a:r>
            <a:endParaRPr sz="2800"/>
          </a:p>
          <a:p>
            <a:pPr marL="342900" lvl="0" indent="-165100" algn="l" rtl="0">
              <a:spcBef>
                <a:spcPts val="560"/>
              </a:spcBef>
              <a:spcAft>
                <a:spcPts val="0"/>
              </a:spcAft>
              <a:buClr>
                <a:schemeClr val="dk1"/>
              </a:buClr>
              <a:buSzPts val="2800"/>
              <a:buNone/>
            </a:pPr>
            <a:endParaRPr sz="2800">
              <a:latin typeface="Calibri"/>
              <a:ea typeface="Calibri"/>
              <a:cs typeface="Calibri"/>
              <a:sym typeface="Calibri"/>
            </a:endParaRPr>
          </a:p>
          <a:p>
            <a:pPr marL="342900" lvl="0" indent="-165100" algn="l" rtl="0">
              <a:spcBef>
                <a:spcPts val="560"/>
              </a:spcBef>
              <a:spcAft>
                <a:spcPts val="0"/>
              </a:spcAft>
              <a:buClr>
                <a:schemeClr val="dk1"/>
              </a:buClr>
              <a:buSzPts val="2800"/>
              <a:buNone/>
            </a:pPr>
            <a:endParaRPr sz="2800">
              <a:latin typeface="Calibri"/>
              <a:ea typeface="Calibri"/>
              <a:cs typeface="Calibri"/>
              <a:sym typeface="Calibri"/>
            </a:endParaRPr>
          </a:p>
        </p:txBody>
      </p:sp>
      <p:sp>
        <p:nvSpPr>
          <p:cNvPr id="336" name="Google Shape;336;p2"/>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
          <p:cNvSpPr txBox="1">
            <a:spLocks noGrp="1"/>
          </p:cNvSpPr>
          <p:nvPr>
            <p:ph type="title"/>
          </p:nvPr>
        </p:nvSpPr>
        <p:spPr>
          <a:xfrm>
            <a:off x="1155700" y="274638"/>
            <a:ext cx="1029017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sz="4400" b="1">
                <a:solidFill>
                  <a:srgbClr val="C00000"/>
                </a:solidFill>
                <a:latin typeface="Arial Black"/>
                <a:ea typeface="Arial Black"/>
                <a:cs typeface="Arial Black"/>
                <a:sym typeface="Arial Black"/>
              </a:rPr>
              <a:t>Shared Item Bank Project</a:t>
            </a:r>
            <a:endParaRPr/>
          </a:p>
        </p:txBody>
      </p:sp>
      <p:sp>
        <p:nvSpPr>
          <p:cNvPr id="342" name="Google Shape;342;p3"/>
          <p:cNvSpPr txBox="1">
            <a:spLocks noGrp="1"/>
          </p:cNvSpPr>
          <p:nvPr>
            <p:ph type="body" idx="1"/>
          </p:nvPr>
        </p:nvSpPr>
        <p:spPr>
          <a:xfrm>
            <a:off x="630238" y="1600200"/>
            <a:ext cx="11341100" cy="4525963"/>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hr-HR" b="1">
                <a:latin typeface="Calibri"/>
                <a:ea typeface="Calibri"/>
                <a:cs typeface="Calibri"/>
                <a:sym typeface="Calibri"/>
              </a:rPr>
              <a:t>LISTENING ANCHOR ITEMS</a:t>
            </a:r>
            <a:endParaRPr b="1">
              <a:latin typeface="Calibri"/>
              <a:ea typeface="Calibri"/>
              <a:cs typeface="Calibri"/>
              <a:sym typeface="Calibri"/>
            </a:endParaRPr>
          </a:p>
          <a:p>
            <a:pPr marL="0" lvl="0" indent="0" algn="l" rtl="0">
              <a:spcBef>
                <a:spcPts val="640"/>
              </a:spcBef>
              <a:spcAft>
                <a:spcPts val="0"/>
              </a:spcAft>
              <a:buClr>
                <a:schemeClr val="dk1"/>
              </a:buClr>
              <a:buSzPts val="3200"/>
              <a:buNone/>
            </a:pPr>
            <a:endParaRPr b="1">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Development and moderation of listening items completed</a:t>
            </a:r>
            <a:endParaRPr sz="2800">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Small scale piloting on teachers in May 2025</a:t>
            </a:r>
            <a:endParaRPr/>
          </a:p>
          <a:p>
            <a:pPr marL="342900" lvl="0" indent="-342900" algn="l" rtl="0">
              <a:spcBef>
                <a:spcPts val="560"/>
              </a:spcBef>
              <a:spcAft>
                <a:spcPts val="0"/>
              </a:spcAft>
              <a:buClr>
                <a:schemeClr val="dk1"/>
              </a:buClr>
              <a:buSzPts val="2800"/>
              <a:buChar char="•"/>
            </a:pPr>
            <a:r>
              <a:rPr lang="hr-HR" sz="2800">
                <a:solidFill>
                  <a:srgbClr val="FF0000"/>
                </a:solidFill>
                <a:latin typeface="Calibri"/>
                <a:ea typeface="Calibri"/>
                <a:cs typeface="Calibri"/>
                <a:sym typeface="Calibri"/>
              </a:rPr>
              <a:t>PRE-TESTING of </a:t>
            </a:r>
            <a:r>
              <a:rPr lang="hr-HR" sz="2800">
                <a:solidFill>
                  <a:srgbClr val="FF0000"/>
                </a:solidFill>
              </a:rPr>
              <a:t>LISTENING ITEMS</a:t>
            </a:r>
            <a:r>
              <a:rPr lang="hr-HR" sz="2800">
                <a:solidFill>
                  <a:srgbClr val="FF0000"/>
                </a:solidFill>
                <a:latin typeface="Calibri"/>
                <a:ea typeface="Calibri"/>
                <a:cs typeface="Calibri"/>
                <a:sym typeface="Calibri"/>
              </a:rPr>
              <a:t>:</a:t>
            </a:r>
            <a:r>
              <a:rPr lang="hr-HR" sz="2800">
                <a:latin typeface="Calibri"/>
                <a:ea typeface="Calibri"/>
                <a:cs typeface="Calibri"/>
                <a:sym typeface="Calibri"/>
              </a:rPr>
              <a:t> September – December 2025</a:t>
            </a:r>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Inviting nations to join pre-testing efforts in 2025</a:t>
            </a:r>
            <a:endParaRPr/>
          </a:p>
          <a:p>
            <a:pPr marL="342900" lvl="0" indent="-165100" algn="l" rtl="0">
              <a:spcBef>
                <a:spcPts val="560"/>
              </a:spcBef>
              <a:spcAft>
                <a:spcPts val="0"/>
              </a:spcAft>
              <a:buClr>
                <a:schemeClr val="dk1"/>
              </a:buClr>
              <a:buSzPts val="2800"/>
              <a:buNone/>
            </a:pPr>
            <a:endParaRPr sz="2800">
              <a:latin typeface="Calibri"/>
              <a:ea typeface="Calibri"/>
              <a:cs typeface="Calibri"/>
              <a:sym typeface="Calibri"/>
            </a:endParaRPr>
          </a:p>
          <a:p>
            <a:pPr marL="342900" lvl="0" indent="-342900" algn="l" rtl="0">
              <a:spcBef>
                <a:spcPts val="560"/>
              </a:spcBef>
              <a:spcAft>
                <a:spcPts val="0"/>
              </a:spcAft>
              <a:buClr>
                <a:schemeClr val="dk1"/>
              </a:buClr>
              <a:buSzPts val="2800"/>
              <a:buChar char="•"/>
            </a:pPr>
            <a:r>
              <a:rPr lang="hr-HR" sz="2800">
                <a:latin typeface="Calibri"/>
                <a:ea typeface="Calibri"/>
                <a:cs typeface="Calibri"/>
                <a:sym typeface="Calibri"/>
              </a:rPr>
              <a:t>Future of the SIB Project: launching a new cycle with an expanded Working Group </a:t>
            </a:r>
            <a:endParaRPr/>
          </a:p>
        </p:txBody>
      </p:sp>
      <p:sp>
        <p:nvSpPr>
          <p:cNvPr id="343" name="Google Shape;343;p3"/>
          <p:cNvSpPr txBox="1">
            <a:spLocks noGrp="1"/>
          </p:cNvSpPr>
          <p:nvPr>
            <p:ph type="sldNum" idx="12"/>
          </p:nvPr>
        </p:nvSpPr>
        <p:spPr>
          <a:xfrm>
            <a:off x="9031288" y="6356350"/>
            <a:ext cx="29400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3</a:t>
            </a:fld>
            <a:endParaRPr/>
          </a:p>
        </p:txBody>
      </p:sp>
    </p:spTree>
  </p:cSld>
  <p:clrMapOvr>
    <a:masterClrMapping/>
  </p:clrMapOvr>
</p:sld>
</file>

<file path=ppt/theme/theme1.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a00a1-5dca-4b0f-a5d1-f32cad164b69" xsi:nil="true"/>
    <lcf76f155ced4ddcb4097134ff3c332f xmlns="6c057af3-dba7-4af7-ba98-62744f1c5d59">
      <Terms xmlns="http://schemas.microsoft.com/office/infopath/2007/PartnerControls"/>
    </lcf76f155ced4ddcb4097134ff3c332f>
    <_dlc_DocId xmlns="90b77489-f183-4455-9d0a-30249af3d9a7">RHNX3TRNXWA7-1306602376-3205</_dlc_DocId>
    <_dlc_DocIdUrl xmlns="90b77489-f183-4455-9d0a-30249af3d9a7">
      <Url>https://018gc.sharepoint.com/sites/ORG-4938-0001/_layouts/15/DocIdRedir.aspx?ID=RHNX3TRNXWA7-1306602376-3205</Url>
      <Description>RHNX3TRNXWA7-1306602376-3205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E73E39C971C3543898019030571ECFB" ma:contentTypeVersion="11" ma:contentTypeDescription="Create a new document." ma:contentTypeScope="" ma:versionID="bdd542f179381ab862e207ca86889bf0">
  <xsd:schema xmlns:xsd="http://www.w3.org/2001/XMLSchema" xmlns:xs="http://www.w3.org/2001/XMLSchema" xmlns:p="http://schemas.microsoft.com/office/2006/metadata/properties" xmlns:ns2="90b77489-f183-4455-9d0a-30249af3d9a7" xmlns:ns3="6c057af3-dba7-4af7-ba98-62744f1c5d59" xmlns:ns4="db4a00a1-5dca-4b0f-a5d1-f32cad164b69" targetNamespace="http://schemas.microsoft.com/office/2006/metadata/properties" ma:root="true" ma:fieldsID="bff3a96d7a02476896fda0f9526202a5" ns2:_="" ns3:_="" ns4:_="">
    <xsd:import namespace="90b77489-f183-4455-9d0a-30249af3d9a7"/>
    <xsd:import namespace="6c057af3-dba7-4af7-ba98-62744f1c5d59"/>
    <xsd:import namespace="db4a00a1-5dca-4b0f-a5d1-f32cad164b6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7489-f183-4455-9d0a-30249af3d9a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057af3-dba7-4af7-ba98-62744f1c5d5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ef6f2b6-e1f4-452e-8a28-a5369d3fc39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a00a1-5dca-4b0f-a5d1-f32cad164b6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0a14ba6-ec4d-4122-bd9c-4109111526e5}" ma:internalName="TaxCatchAll" ma:showField="CatchAllData" ma:web="90b77489-f183-4455-9d0a-30249af3d9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9E9E2-223C-46FF-9E8F-4ECA07B4AC5C}">
  <ds:schemaRef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db4a00a1-5dca-4b0f-a5d1-f32cad164b69"/>
    <ds:schemaRef ds:uri="http://www.w3.org/XML/1998/namespace"/>
    <ds:schemaRef ds:uri="6c057af3-dba7-4af7-ba98-62744f1c5d59"/>
    <ds:schemaRef ds:uri="90b77489-f183-4455-9d0a-30249af3d9a7"/>
    <ds:schemaRef ds:uri="http://schemas.microsoft.com/office/2006/metadata/properties"/>
  </ds:schemaRefs>
</ds:datastoreItem>
</file>

<file path=customXml/itemProps2.xml><?xml version="1.0" encoding="utf-8"?>
<ds:datastoreItem xmlns:ds="http://schemas.openxmlformats.org/officeDocument/2006/customXml" ds:itemID="{10E53699-19A4-41B9-9020-CCDA9326035F}">
  <ds:schemaRefs>
    <ds:schemaRef ds:uri="http://schemas.microsoft.com/sharepoint/v3/contenttype/forms"/>
  </ds:schemaRefs>
</ds:datastoreItem>
</file>

<file path=customXml/itemProps3.xml><?xml version="1.0" encoding="utf-8"?>
<ds:datastoreItem xmlns:ds="http://schemas.openxmlformats.org/officeDocument/2006/customXml" ds:itemID="{7CDBCC1F-5CAA-4A15-B7C2-DF796A56BC10}">
  <ds:schemaRefs>
    <ds:schemaRef ds:uri="http://schemas.microsoft.com/sharepoint/events"/>
  </ds:schemaRefs>
</ds:datastoreItem>
</file>

<file path=customXml/itemProps4.xml><?xml version="1.0" encoding="utf-8"?>
<ds:datastoreItem xmlns:ds="http://schemas.openxmlformats.org/officeDocument/2006/customXml" ds:itemID="{04BB4F37-A052-41AC-8CAF-25111BE4D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7489-f183-4455-9d0a-30249af3d9a7"/>
    <ds:schemaRef ds:uri="6c057af3-dba7-4af7-ba98-62744f1c5d59"/>
    <ds:schemaRef ds:uri="db4a00a1-5dca-4b0f-a5d1-f32cad164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396</Words>
  <Application>Microsoft Office PowerPoint</Application>
  <PresentationFormat>Custom</PresentationFormat>
  <Paragraphs>48</Paragraphs>
  <Slides>3</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vt:i4>
      </vt:variant>
    </vt:vector>
  </HeadingPairs>
  <TitlesOfParts>
    <vt:vector size="10" baseType="lpstr">
      <vt:lpstr>Arial Black</vt:lpstr>
      <vt:lpstr>Arial</vt:lpstr>
      <vt:lpstr>Calibri</vt:lpstr>
      <vt:lpstr>8_Office Theme</vt:lpstr>
      <vt:lpstr>2_Custom Design</vt:lpstr>
      <vt:lpstr>Custom Design</vt:lpstr>
      <vt:lpstr>1_Custom Design</vt:lpstr>
      <vt:lpstr>Shared Item Bank Project</vt:lpstr>
      <vt:lpstr>Shared Item Bank Project</vt:lpstr>
      <vt:lpstr>Shared Item Bank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Item Bank Project</dc:title>
  <dc:creator>HP</dc:creator>
  <cp:lastModifiedBy>Admin</cp:lastModifiedBy>
  <cp:revision>1</cp:revision>
  <dcterms:created xsi:type="dcterms:W3CDTF">2018-04-19T14:50:03Z</dcterms:created>
  <dcterms:modified xsi:type="dcterms:W3CDTF">2025-09-03T10:10:37Z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0x010100FE73E39C971C3543898019030571ECFB</vt:lpwstr>
  </property>
  <property fmtid="{D5CDD505-2E9C-101B-9397-08002B2CF9AE}" pid="3" name="_dlc_DocIdItemGuid">
    <vt:lpwstr>c2d4daee-5cd0-433b-a871-78c24b316040</vt:lpwstr>
  </property>
  <property fmtid="{D5CDD505-2E9C-101B-9397-08002B2CF9AE}" pid="4" name="MediaServiceImageTags">
    <vt:lpwstr/>
  </property>
</Properties>
</file>