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8263B-FFE3-4D8B-80D8-431CC7A9A2F4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BC925-7851-4839-973A-9F0AD2933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03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13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2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6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7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7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7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38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8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1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5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F8E2AE-C6EF-4DD5-AA4E-A50F3D338C48}" type="datetimeFigureOut">
              <a:rPr lang="en-US" smtClean="0"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33AD5A-52F4-4FBB-8E63-97919C48857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1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STATS </a:t>
            </a:r>
            <a:r>
              <a:rPr lang="lv-LV" dirty="0" err="1"/>
              <a:t>seminar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dirty="0"/>
              <a:t>Inga </a:t>
            </a:r>
            <a:r>
              <a:rPr lang="lv-LV" dirty="0" err="1"/>
              <a:t>Fārte</a:t>
            </a:r>
            <a:r>
              <a:rPr lang="lv-LV" dirty="0"/>
              <a:t>-Zālīte</a:t>
            </a:r>
            <a:endParaRPr lang="en-US" dirty="0"/>
          </a:p>
          <a:p>
            <a:r>
              <a:rPr lang="en-US" dirty="0"/>
              <a:t>STANAG 6001 Testing workshop</a:t>
            </a:r>
          </a:p>
          <a:p>
            <a:r>
              <a:rPr lang="en-US" dirty="0"/>
              <a:t>SEPT 4,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262" y="608493"/>
            <a:ext cx="4430757" cy="294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6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STATS </a:t>
            </a:r>
            <a:r>
              <a:rPr lang="lv-LV" dirty="0" err="1"/>
              <a:t>seminar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intended for participants from </a:t>
            </a:r>
            <a:r>
              <a:rPr lang="en-US" b="1" dirty="0"/>
              <a:t>nations considering IRT for their data analysis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lv-LV" dirty="0"/>
              <a:t>Purpose</a:t>
            </a:r>
          </a:p>
          <a:p>
            <a:r>
              <a:rPr lang="en-US" dirty="0"/>
              <a:t>to enhance participants' understanding of various methods for analyzing data from language tests</a:t>
            </a:r>
            <a:endParaRPr lang="lv-LV" dirty="0"/>
          </a:p>
          <a:p>
            <a:r>
              <a:rPr lang="en-US" dirty="0"/>
              <a:t>to help nations make use of anchor items developed by the SIB project to calibrate their STANAG tests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8276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STATS </a:t>
            </a:r>
            <a:r>
              <a:rPr lang="lv-LV" dirty="0" err="1"/>
              <a:t>seminar</a:t>
            </a:r>
            <a:r>
              <a:rPr lang="lv-LV" dirty="0"/>
              <a:t> </a:t>
            </a:r>
            <a:r>
              <a:rPr lang="lv-LV" dirty="0" err="1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lv-LV" dirty="0"/>
              <a:t> </a:t>
            </a:r>
            <a:r>
              <a:rPr lang="en-US" b="1" dirty="0"/>
              <a:t>Day 1</a:t>
            </a:r>
            <a:r>
              <a:rPr lang="en-US" dirty="0"/>
              <a:t> Revision of CTT and Neoclassical TT</a:t>
            </a:r>
          </a:p>
          <a:p>
            <a:pPr marL="0" indent="0">
              <a:buNone/>
            </a:pPr>
            <a:r>
              <a:rPr lang="en-US" dirty="0"/>
              <a:t>Introduction to </a:t>
            </a:r>
            <a:r>
              <a:rPr lang="en-US" i="1" dirty="0" err="1"/>
              <a:t>jamovi</a:t>
            </a:r>
            <a:r>
              <a:rPr lang="en-US" dirty="0"/>
              <a:t> software</a:t>
            </a:r>
          </a:p>
          <a:p>
            <a:pPr marL="0" indent="0">
              <a:buNone/>
            </a:pPr>
            <a:r>
              <a:rPr lang="en-US" dirty="0"/>
              <a:t>Using AI for data analysis &amp; interpretation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DAY 2</a:t>
            </a:r>
            <a:r>
              <a:rPr lang="en-US" dirty="0"/>
              <a:t> Introduction to IRT &amp; </a:t>
            </a:r>
            <a:r>
              <a:rPr lang="en-US" dirty="0" err="1"/>
              <a:t>Rasch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DAY 3</a:t>
            </a:r>
            <a:r>
              <a:rPr lang="en-US" dirty="0"/>
              <a:t> Equating and Linking (IRT &amp; Neoclassical TT)</a:t>
            </a:r>
            <a:br>
              <a:rPr lang="en-US" dirty="0"/>
            </a:br>
            <a:r>
              <a:rPr lang="en-US" dirty="0"/>
              <a:t>Using anchor items in equating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DAY 4</a:t>
            </a:r>
            <a:r>
              <a:rPr lang="en-US" dirty="0"/>
              <a:t> Standard setting (cut-scores)</a:t>
            </a:r>
            <a:br>
              <a:rPr lang="en-US" dirty="0"/>
            </a:br>
            <a:r>
              <a:rPr lang="en-US" dirty="0"/>
              <a:t>Computer Adaptive Tests</a:t>
            </a:r>
            <a:br>
              <a:rPr lang="en-US" dirty="0"/>
            </a:br>
            <a:r>
              <a:rPr lang="en-US" dirty="0" err="1"/>
              <a:t>Polytomous</a:t>
            </a:r>
            <a:r>
              <a:rPr lang="en-US" dirty="0"/>
              <a:t>/Partial Credit Items (items with more than two possible scores)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b="1" dirty="0"/>
              <a:t>DAY 5</a:t>
            </a:r>
            <a:r>
              <a:rPr lang="en-US" dirty="0"/>
              <a:t> Rater behavior and Many-Facet </a:t>
            </a:r>
            <a:r>
              <a:rPr lang="en-US" dirty="0" err="1"/>
              <a:t>Rasch</a:t>
            </a:r>
            <a:r>
              <a:rPr lang="en-US" dirty="0"/>
              <a:t> analysis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r>
              <a:rPr lang="en-US" dirty="0"/>
              <a:t>Extensive practice in using </a:t>
            </a:r>
            <a:r>
              <a:rPr lang="en-US" i="1" dirty="0" err="1"/>
              <a:t>jamovi</a:t>
            </a:r>
            <a:r>
              <a:rPr lang="en-US" dirty="0"/>
              <a:t> software &amp; data analysis &amp; interpretation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565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</TotalTime>
  <Words>154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Wingdings</vt:lpstr>
      <vt:lpstr>Retrospect</vt:lpstr>
      <vt:lpstr>STATS seminar</vt:lpstr>
      <vt:lpstr>STATS seminar</vt:lpstr>
      <vt:lpstr>STATS seminar 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STATS course</dc:title>
  <dc:creator>Inga.Farte-Zalite</dc:creator>
  <cp:lastModifiedBy>Inga Fārte-Zālīte</cp:lastModifiedBy>
  <cp:revision>16</cp:revision>
  <cp:lastPrinted>2025-08-26T09:39:28Z</cp:lastPrinted>
  <dcterms:created xsi:type="dcterms:W3CDTF">2025-08-26T08:05:16Z</dcterms:created>
  <dcterms:modified xsi:type="dcterms:W3CDTF">2025-09-02T18:42:31Z</dcterms:modified>
</cp:coreProperties>
</file>