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 id="2147483735" r:id="rId2"/>
    <p:sldMasterId id="2147483746" r:id="rId3"/>
    <p:sldMasterId id="2147484027" r:id="rId4"/>
  </p:sldMasterIdLst>
  <p:notesMasterIdLst>
    <p:notesMasterId r:id="rId23"/>
  </p:notesMasterIdLst>
  <p:sldIdLst>
    <p:sldId id="478" r:id="rId5"/>
    <p:sldId id="476" r:id="rId6"/>
    <p:sldId id="361" r:id="rId7"/>
    <p:sldId id="433" r:id="rId8"/>
    <p:sldId id="483" r:id="rId9"/>
    <p:sldId id="494" r:id="rId10"/>
    <p:sldId id="481" r:id="rId11"/>
    <p:sldId id="495" r:id="rId12"/>
    <p:sldId id="496" r:id="rId13"/>
    <p:sldId id="466" r:id="rId14"/>
    <p:sldId id="490" r:id="rId15"/>
    <p:sldId id="491" r:id="rId16"/>
    <p:sldId id="493" r:id="rId17"/>
    <p:sldId id="482" r:id="rId18"/>
    <p:sldId id="480" r:id="rId19"/>
    <p:sldId id="431" r:id="rId20"/>
    <p:sldId id="430" r:id="rId21"/>
    <p:sldId id="497" r:id="rId22"/>
  </p:sldIdLst>
  <p:sldSz cx="12601575" cy="6858000"/>
  <p:notesSz cx="6797675" cy="9925050"/>
  <p:defaultTextStyle>
    <a:defPPr>
      <a:defRPr lang="bg-BG"/>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3969">
          <p15:clr>
            <a:srgbClr val="A4A3A4"/>
          </p15:clr>
        </p15:guide>
      </p15:sldGuideLst>
    </p:ext>
    <p:ext uri="{2D200454-40CA-4A62-9FC3-DE9A4176ACB9}">
      <p15:notesGuideLst xmlns:p15="http://schemas.microsoft.com/office/powerpoint/2012/main">
        <p15:guide id="1" orient="horz" pos="3126">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53" autoAdjust="0"/>
    <p:restoredTop sz="93285" autoAdjust="0"/>
  </p:normalViewPr>
  <p:slideViewPr>
    <p:cSldViewPr>
      <p:cViewPr varScale="1">
        <p:scale>
          <a:sx n="68" d="100"/>
          <a:sy n="68" d="100"/>
        </p:scale>
        <p:origin x="832" y="48"/>
      </p:cViewPr>
      <p:guideLst>
        <p:guide orient="horz" pos="2160"/>
        <p:guide pos="3969"/>
      </p:guideLst>
    </p:cSldViewPr>
  </p:slideViewPr>
  <p:outlineViewPr>
    <p:cViewPr>
      <p:scale>
        <a:sx n="33" d="100"/>
        <a:sy n="33" d="100"/>
      </p:scale>
      <p:origin x="0" y="-3324"/>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0" d="100"/>
          <a:sy n="70" d="100"/>
        </p:scale>
        <p:origin x="2304" y="-656"/>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19DCE3-1196-4738-A5BA-AB050D236AF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AU"/>
        </a:p>
      </dgm:t>
    </dgm:pt>
    <dgm:pt modelId="{53655D7D-A57E-49BE-B4A6-DE5925D53229}">
      <dgm:prSet phldrT="[Teksti]"/>
      <dgm:spPr/>
      <dgm:t>
        <a:bodyPr/>
        <a:lstStyle/>
        <a:p>
          <a:r>
            <a:rPr lang="en-US" b="1" dirty="0"/>
            <a:t>Headquarters Supreme Commander Allied Command for Transformation (HQ SACT)</a:t>
          </a:r>
          <a:endParaRPr lang="en-AU" b="1" dirty="0"/>
        </a:p>
      </dgm:t>
    </dgm:pt>
    <dgm:pt modelId="{0948BA69-F6A0-4FB4-AAD6-59DABDB55D4A}" type="parTrans" cxnId="{C2D8DA25-4CC2-4469-9B3B-4DBB8E409AAC}">
      <dgm:prSet/>
      <dgm:spPr/>
      <dgm:t>
        <a:bodyPr/>
        <a:lstStyle/>
        <a:p>
          <a:endParaRPr lang="en-AU"/>
        </a:p>
      </dgm:t>
    </dgm:pt>
    <dgm:pt modelId="{5F3E2417-5A5C-4844-B3CB-182526874182}" type="sibTrans" cxnId="{C2D8DA25-4CC2-4469-9B3B-4DBB8E409AAC}">
      <dgm:prSet/>
      <dgm:spPr/>
      <dgm:t>
        <a:bodyPr/>
        <a:lstStyle/>
        <a:p>
          <a:endParaRPr lang="en-AU"/>
        </a:p>
      </dgm:t>
    </dgm:pt>
    <dgm:pt modelId="{4DC40D0C-E18F-46E2-8FEE-D24863F121AC}">
      <dgm:prSet phldrT="[Teksti]"/>
      <dgm:spPr/>
      <dgm:t>
        <a:bodyPr/>
        <a:lstStyle/>
        <a:p>
          <a:r>
            <a:rPr lang="en-US" b="1" dirty="0"/>
            <a:t>Deputy Chief of Staff (DCOS)</a:t>
          </a:r>
          <a:endParaRPr lang="en-AU" b="1" dirty="0"/>
        </a:p>
      </dgm:t>
    </dgm:pt>
    <dgm:pt modelId="{4923C0AE-A301-4F3E-817F-CB4E1B274FC1}" type="parTrans" cxnId="{1D3F8A2B-26CE-4690-8EA2-75C6BA49D264}">
      <dgm:prSet/>
      <dgm:spPr/>
      <dgm:t>
        <a:bodyPr/>
        <a:lstStyle/>
        <a:p>
          <a:endParaRPr lang="en-AU"/>
        </a:p>
      </dgm:t>
    </dgm:pt>
    <dgm:pt modelId="{02989122-5E2A-4178-A7F9-0E0E8E02E30E}" type="sibTrans" cxnId="{1D3F8A2B-26CE-4690-8EA2-75C6BA49D264}">
      <dgm:prSet/>
      <dgm:spPr/>
      <dgm:t>
        <a:bodyPr/>
        <a:lstStyle/>
        <a:p>
          <a:endParaRPr lang="en-AU"/>
        </a:p>
      </dgm:t>
    </dgm:pt>
    <dgm:pt modelId="{87B617B0-BBEE-46ED-A433-0AAA5F546C81}">
      <dgm:prSet phldrT="[Teksti]"/>
      <dgm:spPr/>
      <dgm:t>
        <a:bodyPr/>
        <a:lstStyle/>
        <a:p>
          <a:r>
            <a:rPr lang="en-US" b="1" dirty="0"/>
            <a:t>Multidomain Force Development Directorate (MDFD)</a:t>
          </a:r>
          <a:endParaRPr lang="en-AU" b="1" dirty="0"/>
        </a:p>
      </dgm:t>
    </dgm:pt>
    <dgm:pt modelId="{4AEE2CD2-1A3C-494A-B1BF-F78C6FDC01F1}" type="parTrans" cxnId="{D50AD3B7-4FF8-4E14-8EC7-03B6730EBE8D}">
      <dgm:prSet/>
      <dgm:spPr/>
      <dgm:t>
        <a:bodyPr/>
        <a:lstStyle/>
        <a:p>
          <a:endParaRPr lang="en-AU"/>
        </a:p>
      </dgm:t>
    </dgm:pt>
    <dgm:pt modelId="{165AA644-3104-48B0-BA3E-490FA7BCE4A4}" type="sibTrans" cxnId="{D50AD3B7-4FF8-4E14-8EC7-03B6730EBE8D}">
      <dgm:prSet/>
      <dgm:spPr/>
      <dgm:t>
        <a:bodyPr/>
        <a:lstStyle/>
        <a:p>
          <a:endParaRPr lang="en-AU"/>
        </a:p>
      </dgm:t>
    </dgm:pt>
    <dgm:pt modelId="{B8C4FE44-DE9B-4B9E-93DD-4DDFEDE8326C}" type="pres">
      <dgm:prSet presAssocID="{C619DCE3-1196-4738-A5BA-AB050D236AF0}" presName="outerComposite" presStyleCnt="0">
        <dgm:presLayoutVars>
          <dgm:chMax val="5"/>
          <dgm:dir/>
          <dgm:resizeHandles val="exact"/>
        </dgm:presLayoutVars>
      </dgm:prSet>
      <dgm:spPr/>
    </dgm:pt>
    <dgm:pt modelId="{F059D46D-0E9A-49DF-A54D-03F6C1CBA4E2}" type="pres">
      <dgm:prSet presAssocID="{C619DCE3-1196-4738-A5BA-AB050D236AF0}" presName="dummyMaxCanvas" presStyleCnt="0">
        <dgm:presLayoutVars/>
      </dgm:prSet>
      <dgm:spPr/>
    </dgm:pt>
    <dgm:pt modelId="{875B3FCE-00AC-4F89-BC8E-69CDF36765E9}" type="pres">
      <dgm:prSet presAssocID="{C619DCE3-1196-4738-A5BA-AB050D236AF0}" presName="ThreeNodes_1" presStyleLbl="node1" presStyleIdx="0" presStyleCnt="3">
        <dgm:presLayoutVars>
          <dgm:bulletEnabled val="1"/>
        </dgm:presLayoutVars>
      </dgm:prSet>
      <dgm:spPr/>
    </dgm:pt>
    <dgm:pt modelId="{BEE284F0-5108-4A65-8986-4E59472BA94A}" type="pres">
      <dgm:prSet presAssocID="{C619DCE3-1196-4738-A5BA-AB050D236AF0}" presName="ThreeNodes_2" presStyleLbl="node1" presStyleIdx="1" presStyleCnt="3">
        <dgm:presLayoutVars>
          <dgm:bulletEnabled val="1"/>
        </dgm:presLayoutVars>
      </dgm:prSet>
      <dgm:spPr/>
    </dgm:pt>
    <dgm:pt modelId="{6C911E03-E6B6-4A79-9875-D0CFE7E9A5CC}" type="pres">
      <dgm:prSet presAssocID="{C619DCE3-1196-4738-A5BA-AB050D236AF0}" presName="ThreeNodes_3" presStyleLbl="node1" presStyleIdx="2" presStyleCnt="3">
        <dgm:presLayoutVars>
          <dgm:bulletEnabled val="1"/>
        </dgm:presLayoutVars>
      </dgm:prSet>
      <dgm:spPr/>
    </dgm:pt>
    <dgm:pt modelId="{FBDB1F59-2354-4E26-B05B-23C583FBE873}" type="pres">
      <dgm:prSet presAssocID="{C619DCE3-1196-4738-A5BA-AB050D236AF0}" presName="ThreeConn_1-2" presStyleLbl="fgAccFollowNode1" presStyleIdx="0" presStyleCnt="2">
        <dgm:presLayoutVars>
          <dgm:bulletEnabled val="1"/>
        </dgm:presLayoutVars>
      </dgm:prSet>
      <dgm:spPr/>
    </dgm:pt>
    <dgm:pt modelId="{3D407A31-9349-4078-B269-9AF23E4A469D}" type="pres">
      <dgm:prSet presAssocID="{C619DCE3-1196-4738-A5BA-AB050D236AF0}" presName="ThreeConn_2-3" presStyleLbl="fgAccFollowNode1" presStyleIdx="1" presStyleCnt="2">
        <dgm:presLayoutVars>
          <dgm:bulletEnabled val="1"/>
        </dgm:presLayoutVars>
      </dgm:prSet>
      <dgm:spPr/>
    </dgm:pt>
    <dgm:pt modelId="{7F0456F1-FB45-4994-9A72-57B51BF45589}" type="pres">
      <dgm:prSet presAssocID="{C619DCE3-1196-4738-A5BA-AB050D236AF0}" presName="ThreeNodes_1_text" presStyleLbl="node1" presStyleIdx="2" presStyleCnt="3">
        <dgm:presLayoutVars>
          <dgm:bulletEnabled val="1"/>
        </dgm:presLayoutVars>
      </dgm:prSet>
      <dgm:spPr/>
    </dgm:pt>
    <dgm:pt modelId="{BE74E742-9DEA-437C-A821-C7B1F776A9D8}" type="pres">
      <dgm:prSet presAssocID="{C619DCE3-1196-4738-A5BA-AB050D236AF0}" presName="ThreeNodes_2_text" presStyleLbl="node1" presStyleIdx="2" presStyleCnt="3">
        <dgm:presLayoutVars>
          <dgm:bulletEnabled val="1"/>
        </dgm:presLayoutVars>
      </dgm:prSet>
      <dgm:spPr/>
    </dgm:pt>
    <dgm:pt modelId="{AD4FE2C7-0B20-4800-9973-7594F6E988B3}" type="pres">
      <dgm:prSet presAssocID="{C619DCE3-1196-4738-A5BA-AB050D236AF0}" presName="ThreeNodes_3_text" presStyleLbl="node1" presStyleIdx="2" presStyleCnt="3">
        <dgm:presLayoutVars>
          <dgm:bulletEnabled val="1"/>
        </dgm:presLayoutVars>
      </dgm:prSet>
      <dgm:spPr/>
    </dgm:pt>
  </dgm:ptLst>
  <dgm:cxnLst>
    <dgm:cxn modelId="{FDBB1904-0461-4BF8-90B6-D510197D988F}" type="presOf" srcId="{87B617B0-BBEE-46ED-A433-0AAA5F546C81}" destId="{6C911E03-E6B6-4A79-9875-D0CFE7E9A5CC}" srcOrd="0" destOrd="0" presId="urn:microsoft.com/office/officeart/2005/8/layout/vProcess5"/>
    <dgm:cxn modelId="{C2D8DA25-4CC2-4469-9B3B-4DBB8E409AAC}" srcId="{C619DCE3-1196-4738-A5BA-AB050D236AF0}" destId="{53655D7D-A57E-49BE-B4A6-DE5925D53229}" srcOrd="0" destOrd="0" parTransId="{0948BA69-F6A0-4FB4-AAD6-59DABDB55D4A}" sibTransId="{5F3E2417-5A5C-4844-B3CB-182526874182}"/>
    <dgm:cxn modelId="{3483E127-B3A7-4048-8C66-09B27098973A}" type="presOf" srcId="{02989122-5E2A-4178-A7F9-0E0E8E02E30E}" destId="{3D407A31-9349-4078-B269-9AF23E4A469D}" srcOrd="0" destOrd="0" presId="urn:microsoft.com/office/officeart/2005/8/layout/vProcess5"/>
    <dgm:cxn modelId="{1D3F8A2B-26CE-4690-8EA2-75C6BA49D264}" srcId="{C619DCE3-1196-4738-A5BA-AB050D236AF0}" destId="{4DC40D0C-E18F-46E2-8FEE-D24863F121AC}" srcOrd="1" destOrd="0" parTransId="{4923C0AE-A301-4F3E-817F-CB4E1B274FC1}" sibTransId="{02989122-5E2A-4178-A7F9-0E0E8E02E30E}"/>
    <dgm:cxn modelId="{8B700131-D6E4-4C14-8577-FB5E4B39D1C2}" type="presOf" srcId="{4DC40D0C-E18F-46E2-8FEE-D24863F121AC}" destId="{BEE284F0-5108-4A65-8986-4E59472BA94A}" srcOrd="0" destOrd="0" presId="urn:microsoft.com/office/officeart/2005/8/layout/vProcess5"/>
    <dgm:cxn modelId="{4236865E-9A92-48A7-8E3C-B8B58DEA3E46}" type="presOf" srcId="{53655D7D-A57E-49BE-B4A6-DE5925D53229}" destId="{875B3FCE-00AC-4F89-BC8E-69CDF36765E9}" srcOrd="0" destOrd="0" presId="urn:microsoft.com/office/officeart/2005/8/layout/vProcess5"/>
    <dgm:cxn modelId="{DAD70F4C-71CB-40B4-928D-E6114B4CA1D8}" type="presOf" srcId="{C619DCE3-1196-4738-A5BA-AB050D236AF0}" destId="{B8C4FE44-DE9B-4B9E-93DD-4DDFEDE8326C}" srcOrd="0" destOrd="0" presId="urn:microsoft.com/office/officeart/2005/8/layout/vProcess5"/>
    <dgm:cxn modelId="{6CB9976D-0657-412F-958C-77ACB3C98B02}" type="presOf" srcId="{5F3E2417-5A5C-4844-B3CB-182526874182}" destId="{FBDB1F59-2354-4E26-B05B-23C583FBE873}" srcOrd="0" destOrd="0" presId="urn:microsoft.com/office/officeart/2005/8/layout/vProcess5"/>
    <dgm:cxn modelId="{E7D9987D-C068-4642-81D4-867820A0C481}" type="presOf" srcId="{53655D7D-A57E-49BE-B4A6-DE5925D53229}" destId="{7F0456F1-FB45-4994-9A72-57B51BF45589}" srcOrd="1" destOrd="0" presId="urn:microsoft.com/office/officeart/2005/8/layout/vProcess5"/>
    <dgm:cxn modelId="{C408CC84-C07C-4D5C-B4D1-ADBC022ADFAB}" type="presOf" srcId="{4DC40D0C-E18F-46E2-8FEE-D24863F121AC}" destId="{BE74E742-9DEA-437C-A821-C7B1F776A9D8}" srcOrd="1" destOrd="0" presId="urn:microsoft.com/office/officeart/2005/8/layout/vProcess5"/>
    <dgm:cxn modelId="{D50AD3B7-4FF8-4E14-8EC7-03B6730EBE8D}" srcId="{C619DCE3-1196-4738-A5BA-AB050D236AF0}" destId="{87B617B0-BBEE-46ED-A433-0AAA5F546C81}" srcOrd="2" destOrd="0" parTransId="{4AEE2CD2-1A3C-494A-B1BF-F78C6FDC01F1}" sibTransId="{165AA644-3104-48B0-BA3E-490FA7BCE4A4}"/>
    <dgm:cxn modelId="{DA9D27E0-F11B-4588-8BCD-F1C08C028619}" type="presOf" srcId="{87B617B0-BBEE-46ED-A433-0AAA5F546C81}" destId="{AD4FE2C7-0B20-4800-9973-7594F6E988B3}" srcOrd="1" destOrd="0" presId="urn:microsoft.com/office/officeart/2005/8/layout/vProcess5"/>
    <dgm:cxn modelId="{1FA5E7BE-D734-4857-8131-4FA8F4452054}" type="presParOf" srcId="{B8C4FE44-DE9B-4B9E-93DD-4DDFEDE8326C}" destId="{F059D46D-0E9A-49DF-A54D-03F6C1CBA4E2}" srcOrd="0" destOrd="0" presId="urn:microsoft.com/office/officeart/2005/8/layout/vProcess5"/>
    <dgm:cxn modelId="{C219A620-89DF-454E-B7AB-FC648DAD8906}" type="presParOf" srcId="{B8C4FE44-DE9B-4B9E-93DD-4DDFEDE8326C}" destId="{875B3FCE-00AC-4F89-BC8E-69CDF36765E9}" srcOrd="1" destOrd="0" presId="urn:microsoft.com/office/officeart/2005/8/layout/vProcess5"/>
    <dgm:cxn modelId="{4DBC0C54-4A03-403A-BE35-391CF8BDC919}" type="presParOf" srcId="{B8C4FE44-DE9B-4B9E-93DD-4DDFEDE8326C}" destId="{BEE284F0-5108-4A65-8986-4E59472BA94A}" srcOrd="2" destOrd="0" presId="urn:microsoft.com/office/officeart/2005/8/layout/vProcess5"/>
    <dgm:cxn modelId="{60076FF9-7579-46F1-9476-802B189974DD}" type="presParOf" srcId="{B8C4FE44-DE9B-4B9E-93DD-4DDFEDE8326C}" destId="{6C911E03-E6B6-4A79-9875-D0CFE7E9A5CC}" srcOrd="3" destOrd="0" presId="urn:microsoft.com/office/officeart/2005/8/layout/vProcess5"/>
    <dgm:cxn modelId="{C1250245-CDA7-4D0F-9948-62BE4D7B0A00}" type="presParOf" srcId="{B8C4FE44-DE9B-4B9E-93DD-4DDFEDE8326C}" destId="{FBDB1F59-2354-4E26-B05B-23C583FBE873}" srcOrd="4" destOrd="0" presId="urn:microsoft.com/office/officeart/2005/8/layout/vProcess5"/>
    <dgm:cxn modelId="{6D0A6663-5B51-4591-A999-F1C812BB1A65}" type="presParOf" srcId="{B8C4FE44-DE9B-4B9E-93DD-4DDFEDE8326C}" destId="{3D407A31-9349-4078-B269-9AF23E4A469D}" srcOrd="5" destOrd="0" presId="urn:microsoft.com/office/officeart/2005/8/layout/vProcess5"/>
    <dgm:cxn modelId="{3E57AB9F-8DE3-40E0-B801-69D6C5F54216}" type="presParOf" srcId="{B8C4FE44-DE9B-4B9E-93DD-4DDFEDE8326C}" destId="{7F0456F1-FB45-4994-9A72-57B51BF45589}" srcOrd="6" destOrd="0" presId="urn:microsoft.com/office/officeart/2005/8/layout/vProcess5"/>
    <dgm:cxn modelId="{83313190-1D28-4D3C-8F6F-6A7D107464B2}" type="presParOf" srcId="{B8C4FE44-DE9B-4B9E-93DD-4DDFEDE8326C}" destId="{BE74E742-9DEA-437C-A821-C7B1F776A9D8}" srcOrd="7" destOrd="0" presId="urn:microsoft.com/office/officeart/2005/8/layout/vProcess5"/>
    <dgm:cxn modelId="{EB433E33-00C5-4FCD-BE7A-49B4360ABC8F}" type="presParOf" srcId="{B8C4FE44-DE9B-4B9E-93DD-4DDFEDE8326C}" destId="{AD4FE2C7-0B20-4800-9973-7594F6E988B3}"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C904ED-F660-43E8-89D9-EB98F32426BC}" type="doc">
      <dgm:prSet loTypeId="urn:microsoft.com/office/officeart/2005/8/layout/venn1" loCatId="relationship" qsTypeId="urn:microsoft.com/office/officeart/2005/8/quickstyle/simple1" qsCatId="simple" csTypeId="urn:microsoft.com/office/officeart/2005/8/colors/accent1_2" csCatId="accent1" phldr="1"/>
      <dgm:spPr/>
    </dgm:pt>
    <dgm:pt modelId="{A8597FBE-0410-4123-842B-C96A85AD08F6}">
      <dgm:prSet phldrT="[Teksti]" custT="1"/>
      <dgm:spPr/>
      <dgm:t>
        <a:bodyPr/>
        <a:lstStyle/>
        <a:p>
          <a:r>
            <a:rPr lang="en-AU" sz="3000" b="1" dirty="0">
              <a:solidFill>
                <a:schemeClr val="bg1"/>
              </a:solidFill>
            </a:rPr>
            <a:t>Language Training</a:t>
          </a:r>
        </a:p>
      </dgm:t>
    </dgm:pt>
    <dgm:pt modelId="{9A4E41DE-6EC3-455C-AEBF-AF7FD8B37E3E}" type="parTrans" cxnId="{91D0F597-41EE-4054-9FFC-41FC08D1D7E5}">
      <dgm:prSet/>
      <dgm:spPr/>
      <dgm:t>
        <a:bodyPr/>
        <a:lstStyle/>
        <a:p>
          <a:endParaRPr lang="en-AU"/>
        </a:p>
      </dgm:t>
    </dgm:pt>
    <dgm:pt modelId="{57629D67-8FF0-4A7D-8516-BAEE41423E9E}" type="sibTrans" cxnId="{91D0F597-41EE-4054-9FFC-41FC08D1D7E5}">
      <dgm:prSet/>
      <dgm:spPr/>
      <dgm:t>
        <a:bodyPr/>
        <a:lstStyle/>
        <a:p>
          <a:endParaRPr lang="en-AU"/>
        </a:p>
      </dgm:t>
    </dgm:pt>
    <dgm:pt modelId="{66C1F8CE-C138-4477-ABEA-42944D7846DC}">
      <dgm:prSet phldrT="[Teksti]" custT="1"/>
      <dgm:spPr/>
      <dgm:t>
        <a:bodyPr/>
        <a:lstStyle/>
        <a:p>
          <a:r>
            <a:rPr lang="en-AU" sz="3000" b="1" dirty="0">
              <a:solidFill>
                <a:schemeClr val="bg1"/>
              </a:solidFill>
            </a:rPr>
            <a:t>STANAG 6001 Testing</a:t>
          </a:r>
        </a:p>
      </dgm:t>
    </dgm:pt>
    <dgm:pt modelId="{841D18BD-4EFA-477D-A647-4EAE8644D923}" type="parTrans" cxnId="{0615457E-41F2-4C75-B102-4A13D2AA450A}">
      <dgm:prSet/>
      <dgm:spPr/>
      <dgm:t>
        <a:bodyPr/>
        <a:lstStyle/>
        <a:p>
          <a:endParaRPr lang="en-AU"/>
        </a:p>
      </dgm:t>
    </dgm:pt>
    <dgm:pt modelId="{5C4A7396-F334-46EB-AE03-5E91ADA02B05}" type="sibTrans" cxnId="{0615457E-41F2-4C75-B102-4A13D2AA450A}">
      <dgm:prSet/>
      <dgm:spPr/>
      <dgm:t>
        <a:bodyPr/>
        <a:lstStyle/>
        <a:p>
          <a:endParaRPr lang="en-AU"/>
        </a:p>
      </dgm:t>
    </dgm:pt>
    <dgm:pt modelId="{A6CB088E-F730-4AA0-A725-BB29F0776BE1}" type="pres">
      <dgm:prSet presAssocID="{87C904ED-F660-43E8-89D9-EB98F32426BC}" presName="compositeShape" presStyleCnt="0">
        <dgm:presLayoutVars>
          <dgm:chMax val="7"/>
          <dgm:dir/>
          <dgm:resizeHandles val="exact"/>
        </dgm:presLayoutVars>
      </dgm:prSet>
      <dgm:spPr/>
    </dgm:pt>
    <dgm:pt modelId="{D797EE5C-E88E-44B9-A688-88C7884DD3C0}" type="pres">
      <dgm:prSet presAssocID="{A8597FBE-0410-4123-842B-C96A85AD08F6}" presName="circ1" presStyleLbl="vennNode1" presStyleIdx="0" presStyleCnt="2" custLinFactNeighborX="-22432" custLinFactNeighborY="12241"/>
      <dgm:spPr/>
    </dgm:pt>
    <dgm:pt modelId="{A26D947A-1020-4596-8702-56E1BCF3EDDF}" type="pres">
      <dgm:prSet presAssocID="{A8597FBE-0410-4123-842B-C96A85AD08F6}" presName="circ1Tx" presStyleLbl="revTx" presStyleIdx="0" presStyleCnt="0">
        <dgm:presLayoutVars>
          <dgm:chMax val="0"/>
          <dgm:chPref val="0"/>
          <dgm:bulletEnabled val="1"/>
        </dgm:presLayoutVars>
      </dgm:prSet>
      <dgm:spPr/>
    </dgm:pt>
    <dgm:pt modelId="{2D647E12-7A27-4FB3-B533-6D739FE0927F}" type="pres">
      <dgm:prSet presAssocID="{66C1F8CE-C138-4477-ABEA-42944D7846DC}" presName="circ2" presStyleLbl="vennNode1" presStyleIdx="1" presStyleCnt="2" custLinFactNeighborX="6614" custLinFactNeighborY="9823"/>
      <dgm:spPr/>
    </dgm:pt>
    <dgm:pt modelId="{8398D8DF-E71C-43A4-B975-AE1BE310DD53}" type="pres">
      <dgm:prSet presAssocID="{66C1F8CE-C138-4477-ABEA-42944D7846DC}" presName="circ2Tx" presStyleLbl="revTx" presStyleIdx="0" presStyleCnt="0">
        <dgm:presLayoutVars>
          <dgm:chMax val="0"/>
          <dgm:chPref val="0"/>
          <dgm:bulletEnabled val="1"/>
        </dgm:presLayoutVars>
      </dgm:prSet>
      <dgm:spPr/>
    </dgm:pt>
  </dgm:ptLst>
  <dgm:cxnLst>
    <dgm:cxn modelId="{6204B136-23F2-471A-A536-35953B6EC1F2}" type="presOf" srcId="{A8597FBE-0410-4123-842B-C96A85AD08F6}" destId="{A26D947A-1020-4596-8702-56E1BCF3EDDF}" srcOrd="1" destOrd="0" presId="urn:microsoft.com/office/officeart/2005/8/layout/venn1"/>
    <dgm:cxn modelId="{39A15752-A7CC-455A-BF7A-2097B3959201}" type="presOf" srcId="{87C904ED-F660-43E8-89D9-EB98F32426BC}" destId="{A6CB088E-F730-4AA0-A725-BB29F0776BE1}" srcOrd="0" destOrd="0" presId="urn:microsoft.com/office/officeart/2005/8/layout/venn1"/>
    <dgm:cxn modelId="{0615457E-41F2-4C75-B102-4A13D2AA450A}" srcId="{87C904ED-F660-43E8-89D9-EB98F32426BC}" destId="{66C1F8CE-C138-4477-ABEA-42944D7846DC}" srcOrd="1" destOrd="0" parTransId="{841D18BD-4EFA-477D-A647-4EAE8644D923}" sibTransId="{5C4A7396-F334-46EB-AE03-5E91ADA02B05}"/>
    <dgm:cxn modelId="{91D0F597-41EE-4054-9FFC-41FC08D1D7E5}" srcId="{87C904ED-F660-43E8-89D9-EB98F32426BC}" destId="{A8597FBE-0410-4123-842B-C96A85AD08F6}" srcOrd="0" destOrd="0" parTransId="{9A4E41DE-6EC3-455C-AEBF-AF7FD8B37E3E}" sibTransId="{57629D67-8FF0-4A7D-8516-BAEE41423E9E}"/>
    <dgm:cxn modelId="{F1E6D0A7-A66B-4525-BB70-56EA8AC3F915}" type="presOf" srcId="{66C1F8CE-C138-4477-ABEA-42944D7846DC}" destId="{8398D8DF-E71C-43A4-B975-AE1BE310DD53}" srcOrd="1" destOrd="0" presId="urn:microsoft.com/office/officeart/2005/8/layout/venn1"/>
    <dgm:cxn modelId="{AD419DBD-CC46-48DC-A96D-10C6A803A69A}" type="presOf" srcId="{A8597FBE-0410-4123-842B-C96A85AD08F6}" destId="{D797EE5C-E88E-44B9-A688-88C7884DD3C0}" srcOrd="0" destOrd="0" presId="urn:microsoft.com/office/officeart/2005/8/layout/venn1"/>
    <dgm:cxn modelId="{8DDD4ACF-765A-414C-B0E9-8DBF38CB7387}" type="presOf" srcId="{66C1F8CE-C138-4477-ABEA-42944D7846DC}" destId="{2D647E12-7A27-4FB3-B533-6D739FE0927F}" srcOrd="0" destOrd="0" presId="urn:microsoft.com/office/officeart/2005/8/layout/venn1"/>
    <dgm:cxn modelId="{4CF6F8D1-F4CC-4DE1-92E2-97DE615E394A}" type="presParOf" srcId="{A6CB088E-F730-4AA0-A725-BB29F0776BE1}" destId="{D797EE5C-E88E-44B9-A688-88C7884DD3C0}" srcOrd="0" destOrd="0" presId="urn:microsoft.com/office/officeart/2005/8/layout/venn1"/>
    <dgm:cxn modelId="{653F6CC4-2938-4B20-B1BD-B353DEC142E6}" type="presParOf" srcId="{A6CB088E-F730-4AA0-A725-BB29F0776BE1}" destId="{A26D947A-1020-4596-8702-56E1BCF3EDDF}" srcOrd="1" destOrd="0" presId="urn:microsoft.com/office/officeart/2005/8/layout/venn1"/>
    <dgm:cxn modelId="{161FEEA0-6EA1-4E19-A894-FFE39F3BED22}" type="presParOf" srcId="{A6CB088E-F730-4AA0-A725-BB29F0776BE1}" destId="{2D647E12-7A27-4FB3-B533-6D739FE0927F}" srcOrd="2" destOrd="0" presId="urn:microsoft.com/office/officeart/2005/8/layout/venn1"/>
    <dgm:cxn modelId="{9992DE67-5192-4404-A332-B438250C43D4}" type="presParOf" srcId="{A6CB088E-F730-4AA0-A725-BB29F0776BE1}" destId="{8398D8DF-E71C-43A4-B975-AE1BE310DD53}"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5B3FCE-00AC-4F89-BC8E-69CDF36765E9}">
      <dsp:nvSpPr>
        <dsp:cNvPr id="0" name=""/>
        <dsp:cNvSpPr/>
      </dsp:nvSpPr>
      <dsp:spPr>
        <a:xfrm>
          <a:off x="0" y="0"/>
          <a:ext cx="5712684" cy="12721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Headquarters Supreme Commander Allied Command for Transformation (HQ SACT)</a:t>
          </a:r>
          <a:endParaRPr lang="en-AU" sz="2400" b="1" kern="1200" dirty="0"/>
        </a:p>
      </dsp:txBody>
      <dsp:txXfrm>
        <a:off x="37260" y="37260"/>
        <a:ext cx="4339932" cy="1197633"/>
      </dsp:txXfrm>
    </dsp:sp>
    <dsp:sp modelId="{BEE284F0-5108-4A65-8986-4E59472BA94A}">
      <dsp:nvSpPr>
        <dsp:cNvPr id="0" name=""/>
        <dsp:cNvSpPr/>
      </dsp:nvSpPr>
      <dsp:spPr>
        <a:xfrm>
          <a:off x="504060" y="1484178"/>
          <a:ext cx="5712684" cy="12721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Deputy Chief of Staff (DCOS)</a:t>
          </a:r>
          <a:endParaRPr lang="en-AU" sz="2400" b="1" kern="1200" dirty="0"/>
        </a:p>
      </dsp:txBody>
      <dsp:txXfrm>
        <a:off x="541320" y="1521438"/>
        <a:ext cx="4307204" cy="1197633"/>
      </dsp:txXfrm>
    </dsp:sp>
    <dsp:sp modelId="{6C911E03-E6B6-4A79-9875-D0CFE7E9A5CC}">
      <dsp:nvSpPr>
        <dsp:cNvPr id="0" name=""/>
        <dsp:cNvSpPr/>
      </dsp:nvSpPr>
      <dsp:spPr>
        <a:xfrm>
          <a:off x="1008120" y="2968356"/>
          <a:ext cx="5712684" cy="12721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Multidomain Force Development Directorate (MDFD)</a:t>
          </a:r>
          <a:endParaRPr lang="en-AU" sz="2400" b="1" kern="1200" dirty="0"/>
        </a:p>
      </dsp:txBody>
      <dsp:txXfrm>
        <a:off x="1045380" y="3005616"/>
        <a:ext cx="4307204" cy="1197633"/>
      </dsp:txXfrm>
    </dsp:sp>
    <dsp:sp modelId="{FBDB1F59-2354-4E26-B05B-23C583FBE873}">
      <dsp:nvSpPr>
        <dsp:cNvPr id="0" name=""/>
        <dsp:cNvSpPr/>
      </dsp:nvSpPr>
      <dsp:spPr>
        <a:xfrm>
          <a:off x="4885784" y="964716"/>
          <a:ext cx="826899" cy="82689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AU" sz="3600" kern="1200"/>
        </a:p>
      </dsp:txBody>
      <dsp:txXfrm>
        <a:off x="5071836" y="964716"/>
        <a:ext cx="454795" cy="622241"/>
      </dsp:txXfrm>
    </dsp:sp>
    <dsp:sp modelId="{3D407A31-9349-4078-B269-9AF23E4A469D}">
      <dsp:nvSpPr>
        <dsp:cNvPr id="0" name=""/>
        <dsp:cNvSpPr/>
      </dsp:nvSpPr>
      <dsp:spPr>
        <a:xfrm>
          <a:off x="5389845" y="2440413"/>
          <a:ext cx="826899" cy="82689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AU" sz="3600" kern="1200"/>
        </a:p>
      </dsp:txBody>
      <dsp:txXfrm>
        <a:off x="5575897" y="2440413"/>
        <a:ext cx="454795" cy="6222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7EE5C-E88E-44B9-A688-88C7884DD3C0}">
      <dsp:nvSpPr>
        <dsp:cNvPr id="0" name=""/>
        <dsp:cNvSpPr/>
      </dsp:nvSpPr>
      <dsp:spPr>
        <a:xfrm>
          <a:off x="0" y="938117"/>
          <a:ext cx="4662582" cy="466258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AU" sz="3000" b="1" kern="1200" dirty="0">
              <a:solidFill>
                <a:schemeClr val="bg1"/>
              </a:solidFill>
            </a:rPr>
            <a:t>Language Training</a:t>
          </a:r>
        </a:p>
      </dsp:txBody>
      <dsp:txXfrm>
        <a:off x="651081" y="1487935"/>
        <a:ext cx="2688336" cy="3562945"/>
      </dsp:txXfrm>
    </dsp:sp>
    <dsp:sp modelId="{2D647E12-7A27-4FB3-B533-6D739FE0927F}">
      <dsp:nvSpPr>
        <dsp:cNvPr id="0" name=""/>
        <dsp:cNvSpPr/>
      </dsp:nvSpPr>
      <dsp:spPr>
        <a:xfrm>
          <a:off x="3738467" y="927064"/>
          <a:ext cx="4662582" cy="466258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AU" sz="3000" b="1" kern="1200" dirty="0">
              <a:solidFill>
                <a:schemeClr val="bg1"/>
              </a:solidFill>
            </a:rPr>
            <a:t>STANAG 6001 Testing</a:t>
          </a:r>
        </a:p>
      </dsp:txBody>
      <dsp:txXfrm>
        <a:off x="5061632" y="1476882"/>
        <a:ext cx="2688336" cy="356294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666" cy="498236"/>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pPr>
              <a:defRPr/>
            </a:pPr>
            <a:endParaRPr lang="bg-BG"/>
          </a:p>
        </p:txBody>
      </p:sp>
      <p:sp>
        <p:nvSpPr>
          <p:cNvPr id="3" name="Date Placeholder 2"/>
          <p:cNvSpPr>
            <a:spLocks noGrp="1"/>
          </p:cNvSpPr>
          <p:nvPr>
            <p:ph type="dt" idx="1"/>
          </p:nvPr>
        </p:nvSpPr>
        <p:spPr>
          <a:xfrm>
            <a:off x="3849420" y="0"/>
            <a:ext cx="2946666" cy="498236"/>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pPr>
              <a:defRPr/>
            </a:pPr>
            <a:fld id="{9C61942B-2FE9-4A9A-94CF-F0504EF387E7}" type="datetimeFigureOut">
              <a:rPr lang="bg-BG"/>
              <a:pPr>
                <a:defRPr/>
              </a:pPr>
              <a:t>7.9.2025 г.</a:t>
            </a:fld>
            <a:endParaRPr lang="bg-BG"/>
          </a:p>
        </p:txBody>
      </p:sp>
      <p:sp>
        <p:nvSpPr>
          <p:cNvPr id="4" name="Slide Image Placeholder 3"/>
          <p:cNvSpPr>
            <a:spLocks noGrp="1" noRot="1" noChangeAspect="1"/>
          </p:cNvSpPr>
          <p:nvPr>
            <p:ph type="sldImg" idx="2"/>
          </p:nvPr>
        </p:nvSpPr>
        <p:spPr>
          <a:xfrm>
            <a:off x="320675" y="1241425"/>
            <a:ext cx="6156325" cy="3349625"/>
          </a:xfrm>
          <a:prstGeom prst="rect">
            <a:avLst/>
          </a:prstGeom>
          <a:noFill/>
          <a:ln w="12700">
            <a:solidFill>
              <a:prstClr val="black"/>
            </a:solidFill>
          </a:ln>
        </p:spPr>
        <p:txBody>
          <a:bodyPr vert="horz" lIns="91440" tIns="45720" rIns="91440" bIns="45720" rtlCol="0" anchor="ctr"/>
          <a:lstStyle/>
          <a:p>
            <a:pPr lvl="0"/>
            <a:endParaRPr lang="bg-BG" noProof="0"/>
          </a:p>
        </p:txBody>
      </p:sp>
      <p:sp>
        <p:nvSpPr>
          <p:cNvPr id="5" name="Notes Placeholder 4"/>
          <p:cNvSpPr>
            <a:spLocks noGrp="1"/>
          </p:cNvSpPr>
          <p:nvPr>
            <p:ph type="body" sz="quarter" idx="3"/>
          </p:nvPr>
        </p:nvSpPr>
        <p:spPr>
          <a:xfrm>
            <a:off x="680245" y="4776084"/>
            <a:ext cx="5437186" cy="390813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bg-BG" noProof="0"/>
          </a:p>
        </p:txBody>
      </p:sp>
      <p:sp>
        <p:nvSpPr>
          <p:cNvPr id="6" name="Footer Placeholder 5"/>
          <p:cNvSpPr>
            <a:spLocks noGrp="1"/>
          </p:cNvSpPr>
          <p:nvPr>
            <p:ph type="ftr" sz="quarter" idx="4"/>
          </p:nvPr>
        </p:nvSpPr>
        <p:spPr>
          <a:xfrm>
            <a:off x="0" y="9426815"/>
            <a:ext cx="2946666" cy="498236"/>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pPr>
              <a:defRPr/>
            </a:pPr>
            <a:endParaRPr lang="bg-BG"/>
          </a:p>
        </p:txBody>
      </p:sp>
      <p:sp>
        <p:nvSpPr>
          <p:cNvPr id="7" name="Slide Number Placeholder 6"/>
          <p:cNvSpPr>
            <a:spLocks noGrp="1"/>
          </p:cNvSpPr>
          <p:nvPr>
            <p:ph type="sldNum" sz="quarter" idx="5"/>
          </p:nvPr>
        </p:nvSpPr>
        <p:spPr>
          <a:xfrm>
            <a:off x="3849420" y="9426815"/>
            <a:ext cx="2946666" cy="498236"/>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E7157894-DA35-4B8D-A347-6D30D973DE23}" type="slidenum">
              <a:rPr lang="bg-BG" altLang="bg-BG"/>
              <a:pPr>
                <a:defRPr/>
              </a:pPr>
              <a:t>‹#›</a:t>
            </a:fld>
            <a:endParaRPr lang="bg-BG" altLang="bg-BG"/>
          </a:p>
        </p:txBody>
      </p:sp>
    </p:spTree>
    <p:extLst>
      <p:ext uri="{BB962C8B-B14F-4D97-AF65-F5344CB8AC3E}">
        <p14:creationId xmlns:p14="http://schemas.microsoft.com/office/powerpoint/2010/main" val="15025257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ato.int/cps/en/natohq/topics_139182.ht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fi.m.wikipedia.org/wiki/Tiedosto:Tsunami_by_hokusai_19th_century.jp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AU" dirty="0"/>
              <a:t>Welcome address</a:t>
            </a:r>
            <a:r>
              <a:rPr lang="en-AU" b="1" dirty="0"/>
              <a:t>: Col PETER TEEUW,</a:t>
            </a:r>
            <a:r>
              <a:rPr lang="en-AU" dirty="0"/>
              <a:t> Commandant Defence Language Centre</a:t>
            </a:r>
          </a:p>
          <a:p>
            <a:endParaRPr lang="en-AU" dirty="0"/>
          </a:p>
          <a:p>
            <a:r>
              <a:rPr lang="en-AU" dirty="0"/>
              <a:t>Host nation presentation: </a:t>
            </a:r>
            <a:r>
              <a:rPr lang="en-AU" b="1" dirty="0"/>
              <a:t>COL Henk KIFFEN</a:t>
            </a:r>
            <a:r>
              <a:rPr lang="en-AU" dirty="0"/>
              <a:t>, OPERATIONAL VIEW ON WRITING SKILLS</a:t>
            </a:r>
          </a:p>
          <a:p>
            <a:r>
              <a:rPr lang="en-US" b="1" dirty="0"/>
              <a:t>NATO Airborne Early Warning &amp; Control Force</a:t>
            </a:r>
            <a:endParaRPr lang="en-AU" dirty="0"/>
          </a:p>
        </p:txBody>
      </p:sp>
      <p:sp>
        <p:nvSpPr>
          <p:cNvPr id="4" name="Dian numeron paikkamerkki 3"/>
          <p:cNvSpPr>
            <a:spLocks noGrp="1"/>
          </p:cNvSpPr>
          <p:nvPr>
            <p:ph type="sldNum" sz="quarter" idx="5"/>
          </p:nvPr>
        </p:nvSpPr>
        <p:spPr/>
        <p:txBody>
          <a:bodyPr/>
          <a:lstStyle/>
          <a:p>
            <a:pPr>
              <a:defRPr/>
            </a:pPr>
            <a:fld id="{E7157894-DA35-4B8D-A347-6D30D973DE23}" type="slidenum">
              <a:rPr lang="bg-BG" altLang="bg-BG" smtClean="0"/>
              <a:pPr>
                <a:defRPr/>
              </a:pPr>
              <a:t>1</a:t>
            </a:fld>
            <a:endParaRPr lang="bg-BG" altLang="bg-BG"/>
          </a:p>
        </p:txBody>
      </p:sp>
    </p:spTree>
    <p:extLst>
      <p:ext uri="{BB962C8B-B14F-4D97-AF65-F5344CB8AC3E}">
        <p14:creationId xmlns:p14="http://schemas.microsoft.com/office/powerpoint/2010/main" val="2279210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a:defRPr/>
            </a:pPr>
            <a:fld id="{E7157894-DA35-4B8D-A347-6D30D973DE23}" type="slidenum">
              <a:rPr lang="bg-BG" altLang="bg-BG" smtClean="0"/>
              <a:pPr>
                <a:defRPr/>
              </a:pPr>
              <a:t>13</a:t>
            </a:fld>
            <a:endParaRPr lang="bg-BG" altLang="bg-BG"/>
          </a:p>
        </p:txBody>
      </p:sp>
    </p:spTree>
    <p:extLst>
      <p:ext uri="{BB962C8B-B14F-4D97-AF65-F5344CB8AC3E}">
        <p14:creationId xmlns:p14="http://schemas.microsoft.com/office/powerpoint/2010/main" val="2735120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AU"/>
          </a:p>
        </p:txBody>
      </p:sp>
      <p:sp>
        <p:nvSpPr>
          <p:cNvPr id="4" name="Dian numeron paikkamerkki 3"/>
          <p:cNvSpPr>
            <a:spLocks noGrp="1"/>
          </p:cNvSpPr>
          <p:nvPr>
            <p:ph type="sldNum" sz="quarter" idx="5"/>
          </p:nvPr>
        </p:nvSpPr>
        <p:spPr/>
        <p:txBody>
          <a:bodyPr/>
          <a:lstStyle/>
          <a:p>
            <a:pPr>
              <a:defRPr/>
            </a:pPr>
            <a:fld id="{E7157894-DA35-4B8D-A347-6D30D973DE23}" type="slidenum">
              <a:rPr lang="bg-BG" altLang="bg-BG" smtClean="0"/>
              <a:pPr>
                <a:defRPr/>
              </a:pPr>
              <a:t>14</a:t>
            </a:fld>
            <a:endParaRPr lang="bg-BG" altLang="bg-BG"/>
          </a:p>
        </p:txBody>
      </p:sp>
    </p:spTree>
    <p:extLst>
      <p:ext uri="{BB962C8B-B14F-4D97-AF65-F5344CB8AC3E}">
        <p14:creationId xmlns:p14="http://schemas.microsoft.com/office/powerpoint/2010/main" val="3660172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altLang="sr-Latn-RS" dirty="0">
                <a:cs typeface="Arial" pitchFamily="34" charset="0"/>
                <a:hlinkClick r:id="rId3"/>
              </a:rPr>
              <a:t>https://www.nato.int/cps/en/natohq/topics_139182.htm</a:t>
            </a:r>
            <a:endParaRPr lang="en-US" altLang="sr-Latn-RS" dirty="0">
              <a:cs typeface="Arial" pitchFamily="34" charset="0"/>
            </a:endParaRPr>
          </a:p>
          <a:p>
            <a:endParaRPr lang="en-US" dirty="0">
              <a:cs typeface="Arial" pitchFamily="34" charset="0"/>
            </a:endParaRPr>
          </a:p>
          <a:p>
            <a:r>
              <a:rPr lang="en-US" dirty="0">
                <a:cs typeface="Arial" pitchFamily="34" charset="0"/>
              </a:rPr>
              <a:t>Mauritania 		Morocco		Serbia</a:t>
            </a:r>
            <a:endParaRPr lang="en-AU" dirty="0"/>
          </a:p>
        </p:txBody>
      </p:sp>
      <p:sp>
        <p:nvSpPr>
          <p:cNvPr id="4" name="Dian numeron paikkamerkki 3"/>
          <p:cNvSpPr>
            <a:spLocks noGrp="1"/>
          </p:cNvSpPr>
          <p:nvPr>
            <p:ph type="sldNum" sz="quarter" idx="5"/>
          </p:nvPr>
        </p:nvSpPr>
        <p:spPr/>
        <p:txBody>
          <a:bodyPr/>
          <a:lstStyle/>
          <a:p>
            <a:pPr>
              <a:defRPr/>
            </a:pPr>
            <a:fld id="{E7157894-DA35-4B8D-A347-6D30D973DE23}" type="slidenum">
              <a:rPr lang="bg-BG" altLang="bg-BG" smtClean="0"/>
              <a:pPr>
                <a:defRPr/>
              </a:pPr>
              <a:t>15</a:t>
            </a:fld>
            <a:endParaRPr lang="bg-BG" altLang="bg-BG"/>
          </a:p>
        </p:txBody>
      </p:sp>
    </p:spTree>
    <p:extLst>
      <p:ext uri="{BB962C8B-B14F-4D97-AF65-F5344CB8AC3E}">
        <p14:creationId xmlns:p14="http://schemas.microsoft.com/office/powerpoint/2010/main" val="1163392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sr-Latn-RS" dirty="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2587A1E-FDE6-4624-9417-3F8F600E7B0B}" type="slidenum">
              <a:rPr lang="bg-BG" altLang="bg-BG" smtClean="0"/>
              <a:pPr/>
              <a:t>16</a:t>
            </a:fld>
            <a:endParaRPr lang="bg-BG" altLang="bg-BG"/>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xfrm>
            <a:off x="320675" y="1325563"/>
            <a:ext cx="61563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charset="0"/>
              <a:buNone/>
              <a:defRPr/>
            </a:pPr>
            <a:r>
              <a:rPr lang="en-GB" dirty="0">
                <a:cs typeface="Arial" panose="020B0604020202020204" pitchFamily="34" charset="0"/>
              </a:rPr>
              <a:t>Images:</a:t>
            </a:r>
          </a:p>
          <a:p>
            <a:pPr marL="0" indent="0">
              <a:buFont typeface="Arial" charset="0"/>
              <a:buNone/>
              <a:defRPr/>
            </a:pPr>
            <a:r>
              <a:rPr lang="en-GB" dirty="0">
                <a:cs typeface="Arial" panose="020B0604020202020204" pitchFamily="34" charset="0"/>
              </a:rPr>
              <a:t>Slide 6: KUMEPA – reproducing forbidden</a:t>
            </a:r>
          </a:p>
          <a:p>
            <a:pPr marL="0" indent="0">
              <a:buFont typeface="Arial" charset="0"/>
              <a:buNone/>
              <a:defRPr/>
            </a:pPr>
            <a:r>
              <a:rPr lang="en-GB" dirty="0">
                <a:cs typeface="Arial" panose="020B0604020202020204" pitchFamily="34" charset="0"/>
              </a:rPr>
              <a:t>BILC family photos from previous BILC update ppts</a:t>
            </a:r>
          </a:p>
          <a:p>
            <a:pPr marL="0" indent="0">
              <a:buFont typeface="Arial" charset="0"/>
              <a:buNone/>
              <a:defRPr/>
            </a:pPr>
            <a:r>
              <a:rPr lang="en-GB" dirty="0">
                <a:cs typeface="Arial" panose="020B0604020202020204" pitchFamily="34" charset="0"/>
              </a:rPr>
              <a:t>Delft: free image online</a:t>
            </a:r>
          </a:p>
          <a:p>
            <a:pPr marL="0" indent="0">
              <a:buFont typeface="Arial" charset="0"/>
              <a:buNone/>
              <a:defRPr/>
            </a:pPr>
            <a:r>
              <a:rPr lang="en-GB" dirty="0">
                <a:cs typeface="Arial" panose="020B0604020202020204" pitchFamily="34" charset="0"/>
              </a:rPr>
              <a:t>Prague : </a:t>
            </a:r>
            <a:r>
              <a:rPr lang="en-AU" dirty="0">
                <a:cs typeface="Arial" panose="020B0604020202020204" pitchFamily="34" charset="0"/>
              </a:rPr>
              <a:t>Martin </a:t>
            </a:r>
            <a:r>
              <a:rPr lang="en-AU" dirty="0" err="1">
                <a:cs typeface="Arial" panose="020B0604020202020204" pitchFamily="34" charset="0"/>
              </a:rPr>
              <a:t>Krchnacek</a:t>
            </a:r>
            <a:r>
              <a:rPr lang="en-AU" dirty="0">
                <a:cs typeface="Arial" panose="020B0604020202020204" pitchFamily="34" charset="0"/>
              </a:rPr>
              <a:t> /</a:t>
            </a:r>
            <a:r>
              <a:rPr lang="en-AU" dirty="0" err="1">
                <a:cs typeface="Arial" panose="020B0604020202020204" pitchFamily="34" charset="0"/>
              </a:rPr>
              <a:t>Unsplash</a:t>
            </a:r>
            <a:r>
              <a:rPr lang="en-AU" dirty="0">
                <a:cs typeface="Arial" panose="020B0604020202020204" pitchFamily="34" charset="0"/>
              </a:rPr>
              <a:t> (online)</a:t>
            </a:r>
          </a:p>
          <a:p>
            <a:pPr marL="0" indent="0">
              <a:buFont typeface="Arial" charset="0"/>
              <a:buNone/>
              <a:defRPr/>
            </a:pPr>
            <a:r>
              <a:rPr lang="en-AU" dirty="0">
                <a:cs typeface="Arial" panose="020B0604020202020204" pitchFamily="34" charset="0"/>
              </a:rPr>
              <a:t>“Tsunami” (</a:t>
            </a:r>
            <a:r>
              <a:rPr lang="en-AU" dirty="0" err="1">
                <a:cs typeface="Arial" panose="020B0604020202020204" pitchFamily="34" charset="0"/>
              </a:rPr>
              <a:t>Okinami</a:t>
            </a:r>
            <a:r>
              <a:rPr lang="en-AU" dirty="0">
                <a:cs typeface="Arial" panose="020B0604020202020204" pitchFamily="34" charset="0"/>
              </a:rPr>
              <a:t>): </a:t>
            </a:r>
            <a:r>
              <a:rPr lang="en-AU" dirty="0">
                <a:hlinkClick r:id="rId3"/>
              </a:rPr>
              <a:t> </a:t>
            </a:r>
            <a:r>
              <a:rPr lang="en-AU" dirty="0" err="1">
                <a:hlinkClick r:id="rId3"/>
              </a:rPr>
              <a:t>Tiedosto:Tsunami</a:t>
            </a:r>
            <a:r>
              <a:rPr lang="en-AU" dirty="0">
                <a:hlinkClick r:id="rId3"/>
              </a:rPr>
              <a:t> by </a:t>
            </a:r>
            <a:r>
              <a:rPr lang="en-AU" dirty="0" err="1">
                <a:hlinkClick r:id="rId3"/>
              </a:rPr>
              <a:t>hokusai</a:t>
            </a:r>
            <a:r>
              <a:rPr lang="en-AU" dirty="0">
                <a:hlinkClick r:id="rId3"/>
              </a:rPr>
              <a:t> 19th century.jpg – Wikipedia</a:t>
            </a:r>
            <a:endParaRPr lang="en-AU" dirty="0">
              <a:cs typeface="Arial" panose="020B0604020202020204" pitchFamily="34" charset="0"/>
            </a:endParaRPr>
          </a:p>
          <a:p>
            <a:pPr marL="0" indent="0">
              <a:buFont typeface="Arial" charset="0"/>
              <a:buNone/>
              <a:defRPr/>
            </a:pPr>
            <a:r>
              <a:rPr lang="en-AU" dirty="0">
                <a:cs typeface="Arial" panose="020B0604020202020204" pitchFamily="34" charset="0"/>
              </a:rPr>
              <a:t> </a:t>
            </a:r>
            <a:endParaRPr lang="en-GB" dirty="0">
              <a:cs typeface="Arial" panose="020B0604020202020204" pitchFamily="34" charset="0"/>
            </a:endParaRPr>
          </a:p>
          <a:p>
            <a:endParaRPr lang="en-US" altLang="bg-BG" dirty="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AF0A5172-F015-4AD7-BD06-83CC81F09AB9}" type="slidenum">
              <a:rPr lang="bg-BG" altLang="bg-BG" smtClean="0"/>
              <a:pPr/>
              <a:t>17</a:t>
            </a:fld>
            <a:endParaRPr lang="bg-BG" altLang="bg-BG"/>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51010" y="9426814"/>
            <a:ext cx="2945076" cy="496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9" tIns="45706" rIns="91409" bIns="45706"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1BD0EA33-43DE-41E6-83CD-68BEBA0CF3E8}" type="slidenum">
              <a:rPr lang="en-CA" altLang="pl-PL" sz="1200"/>
              <a:pPr algn="r" eaLnBrk="1" hangingPunct="1"/>
              <a:t>2</a:t>
            </a:fld>
            <a:endParaRPr lang="en-CA" altLang="pl-PL" sz="1200"/>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pl-PL" sz="10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374650" y="1292225"/>
            <a:ext cx="6154738"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xfrm>
            <a:off x="374501" y="4674493"/>
            <a:ext cx="5860202" cy="47907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n-US" sz="1400" dirty="0"/>
              <a:t>Since 1966 </a:t>
            </a:r>
            <a:r>
              <a:rPr lang="hr-HR" sz="1400" dirty="0" err="1"/>
              <a:t>when</a:t>
            </a:r>
            <a:r>
              <a:rPr lang="hr-HR" sz="1400" dirty="0"/>
              <a:t> </a:t>
            </a:r>
            <a:r>
              <a:rPr lang="hr-HR" sz="1400" dirty="0" err="1"/>
              <a:t>it</a:t>
            </a:r>
            <a:r>
              <a:rPr lang="hr-HR" sz="1400" dirty="0"/>
              <a:t> </a:t>
            </a:r>
            <a:r>
              <a:rPr lang="hr-HR" sz="1400" dirty="0" err="1"/>
              <a:t>was</a:t>
            </a:r>
            <a:r>
              <a:rPr lang="hr-HR" sz="1400" dirty="0"/>
              <a:t> </a:t>
            </a:r>
            <a:r>
              <a:rPr lang="hr-HR" sz="1400" dirty="0" err="1"/>
              <a:t>established</a:t>
            </a:r>
            <a:r>
              <a:rPr lang="en-US" sz="1400" dirty="0"/>
              <a:t>, BILC has</a:t>
            </a:r>
            <a:r>
              <a:rPr lang="en-US" sz="1400" b="1" dirty="0"/>
              <a:t> consistently</a:t>
            </a:r>
            <a:r>
              <a:rPr lang="en-US" sz="1400" dirty="0"/>
              <a:t> held a unique position as NATO's advisory body, playing an integral role in the implementation of strategic planning within the organization.</a:t>
            </a:r>
          </a:p>
          <a:p>
            <a:pPr algn="just"/>
            <a:r>
              <a:rPr lang="en-US" sz="1400" dirty="0"/>
              <a:t>BILC is </a:t>
            </a:r>
            <a:r>
              <a:rPr lang="en-US" sz="1400" b="1" u="sng" dirty="0"/>
              <a:t> the custodian of STANAG 6001(Edition5, vr.2)</a:t>
            </a:r>
            <a:endParaRPr lang="en-US" sz="1400" dirty="0"/>
          </a:p>
          <a:p>
            <a:pPr algn="just"/>
            <a:r>
              <a:rPr lang="en-US" sz="1400" dirty="0"/>
              <a:t>As the statement captures, </a:t>
            </a:r>
            <a:r>
              <a:rPr lang="en-US" sz="1400" b="1" u="sng" dirty="0"/>
              <a:t>our primary mission </a:t>
            </a:r>
            <a:r>
              <a:rPr lang="en-US" sz="1400" dirty="0"/>
              <a:t>is to promote interoperability among NATO and partner nations. We achieve this by standardizing training and testing practices, ensuring that all participating nations have a common understanding of language proficiency levels and can effectively communicate in multilingual environments. </a:t>
            </a:r>
          </a:p>
          <a:p>
            <a:pPr algn="just"/>
            <a:r>
              <a:rPr lang="en-US" sz="1400" dirty="0"/>
              <a:t>The BILC vision is to share progress made with member nations, partner nations, and any nation that wishes to advance in language training for military purposes. </a:t>
            </a:r>
          </a:p>
          <a:p>
            <a:pPr algn="just"/>
            <a:r>
              <a:rPr lang="en-US" sz="1400" dirty="0"/>
              <a:t>How is this done? Through the secretariat, there are various initiatives that aim to foster these exchanges and promote standardization, which I will discuss later. </a:t>
            </a:r>
          </a:p>
          <a:p>
            <a:pPr marL="0" marR="0" indent="0" algn="l" defTabSz="914400" rtl="0" eaLnBrk="1" fontAlgn="base" latinLnBrk="0" hangingPunct="1">
              <a:lnSpc>
                <a:spcPct val="100000"/>
              </a:lnSpc>
              <a:spcBef>
                <a:spcPct val="30000"/>
              </a:spcBef>
              <a:spcAft>
                <a:spcPct val="0"/>
              </a:spcAft>
              <a:buClrTx/>
              <a:buSzTx/>
              <a:buFontTx/>
              <a:buNone/>
              <a:tabLst/>
              <a:defRPr/>
            </a:pPr>
            <a:endParaRPr lang="hr-HR" sz="1400" dirty="0"/>
          </a:p>
          <a:p>
            <a:pPr eaLnBrk="1" hangingPunct="1"/>
            <a:endParaRPr lang="en-US" altLang="bg-BG" sz="1400" u="sng" dirty="0">
              <a:cs typeface="Times New Roman" pitchFamily="18" charset="0"/>
            </a:endParaRPr>
          </a:p>
        </p:txBody>
      </p:sp>
      <p:sp>
        <p:nvSpPr>
          <p:cNvPr id="65540"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bg-BG" altLang="bg-BG">
              <a:solidFill>
                <a:srgbClr val="000000"/>
              </a:solidFill>
            </a:endParaRPr>
          </a:p>
        </p:txBody>
      </p:sp>
      <p:sp>
        <p:nvSpPr>
          <p:cNvPr id="65541" name="Slide Number Placeholder 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itchFamily="34" charset="0"/>
                <a:cs typeface="Arial" pitchFamily="34" charset="0"/>
              </a:defRPr>
            </a:lvl1pPr>
            <a:lvl2pPr marL="742950" indent="-285750" defTabSz="930275">
              <a:defRPr>
                <a:solidFill>
                  <a:schemeClr val="tx1"/>
                </a:solidFill>
                <a:latin typeface="Arial" pitchFamily="34" charset="0"/>
                <a:cs typeface="Arial" pitchFamily="34" charset="0"/>
              </a:defRPr>
            </a:lvl2pPr>
            <a:lvl3pPr marL="1143000" indent="-228600" defTabSz="930275">
              <a:defRPr>
                <a:solidFill>
                  <a:schemeClr val="tx1"/>
                </a:solidFill>
                <a:latin typeface="Arial" pitchFamily="34" charset="0"/>
                <a:cs typeface="Arial" pitchFamily="34" charset="0"/>
              </a:defRPr>
            </a:lvl3pPr>
            <a:lvl4pPr marL="1600200" indent="-228600" defTabSz="930275">
              <a:defRPr>
                <a:solidFill>
                  <a:schemeClr val="tx1"/>
                </a:solidFill>
                <a:latin typeface="Arial" pitchFamily="34" charset="0"/>
                <a:cs typeface="Arial" pitchFamily="34" charset="0"/>
              </a:defRPr>
            </a:lvl4pPr>
            <a:lvl5pPr marL="2057400" indent="-228600" defTabSz="930275">
              <a:defRPr>
                <a:solidFill>
                  <a:schemeClr val="tx1"/>
                </a:solidFill>
                <a:latin typeface="Arial" pitchFamily="34" charset="0"/>
                <a:cs typeface="Arial" pitchFamily="34" charset="0"/>
              </a:defRPr>
            </a:lvl5pPr>
            <a:lvl6pPr marL="2514600" indent="-228600" defTabSz="93027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027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027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0275" eaLnBrk="0" fontAlgn="base" hangingPunct="0">
              <a:spcBef>
                <a:spcPct val="0"/>
              </a:spcBef>
              <a:spcAft>
                <a:spcPct val="0"/>
              </a:spcAft>
              <a:defRPr>
                <a:solidFill>
                  <a:schemeClr val="tx1"/>
                </a:solidFill>
                <a:latin typeface="Arial" pitchFamily="34" charset="0"/>
                <a:cs typeface="Arial" pitchFamily="34" charset="0"/>
              </a:defRPr>
            </a:lvl9pPr>
          </a:lstStyle>
          <a:p>
            <a:fld id="{85210C2A-E983-4B21-B25B-19A212DB987C}" type="slidenum">
              <a:rPr lang="en-US" altLang="en-US" smtClean="0">
                <a:solidFill>
                  <a:srgbClr val="000000"/>
                </a:solidFill>
                <a:latin typeface="Times New Roman" pitchFamily="18" charset="0"/>
              </a:rPr>
              <a:pPr/>
              <a:t>3</a:t>
            </a:fld>
            <a:endParaRPr lang="en-US" altLang="en-US">
              <a:solidFill>
                <a:srgbClr val="000000"/>
              </a:solidFill>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322263" y="1241425"/>
            <a:ext cx="6153150"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xfrm>
            <a:off x="446509" y="4776084"/>
            <a:ext cx="6048672" cy="3908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n-US" sz="1400" dirty="0"/>
              <a:t>BILC has three constitutional components: a. Members, b. The Secretariat, and c. The Steering Committee.</a:t>
            </a:r>
            <a:endParaRPr lang="hr-HR" sz="1400" dirty="0"/>
          </a:p>
          <a:p>
            <a:pPr algn="just"/>
            <a:r>
              <a:rPr lang="en-US" sz="1400" dirty="0"/>
              <a:t>Participating nations are represented at BILC through a steering committee consisting of their national representatives.</a:t>
            </a:r>
            <a:endParaRPr lang="hr-HR" sz="1400" dirty="0"/>
          </a:p>
          <a:p>
            <a:pPr algn="just"/>
            <a:r>
              <a:rPr lang="en-US" sz="1400" dirty="0"/>
              <a:t>The Secretariat and Steering Committee run the BILC.</a:t>
            </a:r>
            <a:endParaRPr lang="hr-HR" sz="1400" dirty="0"/>
          </a:p>
          <a:p>
            <a:pPr algn="just"/>
            <a:r>
              <a:rPr lang="en-US" sz="1400" dirty="0"/>
              <a:t>This is our formal structure. </a:t>
            </a:r>
            <a:endParaRPr lang="hr-HR" sz="1400" dirty="0"/>
          </a:p>
          <a:p>
            <a:pPr algn="just"/>
            <a:r>
              <a:rPr lang="en-US" sz="1400" dirty="0"/>
              <a:t>To the left, you can see the countries that have provided the Secretariat over the years. Currently, the Secretariat consists of 8 members.</a:t>
            </a:r>
            <a:endParaRPr lang="hr-HR" sz="1400" dirty="0"/>
          </a:p>
          <a:p>
            <a:pPr algn="just"/>
            <a:r>
              <a:rPr lang="en-US" sz="1400" dirty="0"/>
              <a:t>Associate secretaries and </a:t>
            </a:r>
            <a:r>
              <a:rPr lang="hr-HR" sz="1400" dirty="0" err="1"/>
              <a:t>the</a:t>
            </a:r>
            <a:r>
              <a:rPr lang="hr-HR" sz="1400" dirty="0"/>
              <a:t> </a:t>
            </a:r>
            <a:r>
              <a:rPr lang="en-US" sz="1400" dirty="0"/>
              <a:t>senior adviser are long-standing members of the BILC who support and assist a presiding nation in various ways.</a:t>
            </a:r>
            <a:endParaRPr lang="hr-HR" sz="1400" dirty="0"/>
          </a:p>
          <a:p>
            <a:pPr algn="just"/>
            <a:r>
              <a:rPr lang="en-US" sz="1400" dirty="0"/>
              <a:t>The BILC Chair presides over the Steering Committee, which holds its annual meeting at the conference. Voting rights are held by NATO national representatives. Partner nations are invited to attend and observe at Steering Committee meetings, but they do not have the right to vote.</a:t>
            </a:r>
            <a:endParaRPr lang="hr-HR" sz="1400" dirty="0"/>
          </a:p>
        </p:txBody>
      </p:sp>
      <p:sp>
        <p:nvSpPr>
          <p:cNvPr id="51204"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bg-BG" altLang="bg-BG">
              <a:solidFill>
                <a:srgbClr val="000000"/>
              </a:solidFill>
            </a:endParaRPr>
          </a:p>
        </p:txBody>
      </p:sp>
      <p:sp>
        <p:nvSpPr>
          <p:cNvPr id="51205" name="Slide Number Placeholder 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charset="0"/>
                <a:cs typeface="Arial" charset="0"/>
              </a:defRPr>
            </a:lvl1pPr>
            <a:lvl2pPr marL="742950" indent="-285750" defTabSz="930275">
              <a:defRPr>
                <a:solidFill>
                  <a:schemeClr val="tx1"/>
                </a:solidFill>
                <a:latin typeface="Arial" charset="0"/>
                <a:cs typeface="Arial" charset="0"/>
              </a:defRPr>
            </a:lvl2pPr>
            <a:lvl3pPr marL="1143000" indent="-228600" defTabSz="930275">
              <a:defRPr>
                <a:solidFill>
                  <a:schemeClr val="tx1"/>
                </a:solidFill>
                <a:latin typeface="Arial" charset="0"/>
                <a:cs typeface="Arial" charset="0"/>
              </a:defRPr>
            </a:lvl3pPr>
            <a:lvl4pPr marL="1600200" indent="-228600" defTabSz="930275">
              <a:defRPr>
                <a:solidFill>
                  <a:schemeClr val="tx1"/>
                </a:solidFill>
                <a:latin typeface="Arial" charset="0"/>
                <a:cs typeface="Arial" charset="0"/>
              </a:defRPr>
            </a:lvl4pPr>
            <a:lvl5pPr marL="2057400" indent="-228600" defTabSz="930275">
              <a:defRPr>
                <a:solidFill>
                  <a:schemeClr val="tx1"/>
                </a:solidFill>
                <a:latin typeface="Arial" charset="0"/>
                <a:cs typeface="Arial" charset="0"/>
              </a:defRPr>
            </a:lvl5pPr>
            <a:lvl6pPr marL="2514600" indent="-228600" defTabSz="930275" eaLnBrk="0" fontAlgn="base" hangingPunct="0">
              <a:spcBef>
                <a:spcPct val="0"/>
              </a:spcBef>
              <a:spcAft>
                <a:spcPct val="0"/>
              </a:spcAft>
              <a:defRPr>
                <a:solidFill>
                  <a:schemeClr val="tx1"/>
                </a:solidFill>
                <a:latin typeface="Arial" charset="0"/>
                <a:cs typeface="Arial" charset="0"/>
              </a:defRPr>
            </a:lvl6pPr>
            <a:lvl7pPr marL="2971800" indent="-228600" defTabSz="930275" eaLnBrk="0" fontAlgn="base" hangingPunct="0">
              <a:spcBef>
                <a:spcPct val="0"/>
              </a:spcBef>
              <a:spcAft>
                <a:spcPct val="0"/>
              </a:spcAft>
              <a:defRPr>
                <a:solidFill>
                  <a:schemeClr val="tx1"/>
                </a:solidFill>
                <a:latin typeface="Arial" charset="0"/>
                <a:cs typeface="Arial" charset="0"/>
              </a:defRPr>
            </a:lvl7pPr>
            <a:lvl8pPr marL="3429000" indent="-228600" defTabSz="930275" eaLnBrk="0" fontAlgn="base" hangingPunct="0">
              <a:spcBef>
                <a:spcPct val="0"/>
              </a:spcBef>
              <a:spcAft>
                <a:spcPct val="0"/>
              </a:spcAft>
              <a:defRPr>
                <a:solidFill>
                  <a:schemeClr val="tx1"/>
                </a:solidFill>
                <a:latin typeface="Arial" charset="0"/>
                <a:cs typeface="Arial" charset="0"/>
              </a:defRPr>
            </a:lvl8pPr>
            <a:lvl9pPr marL="3886200" indent="-228600" defTabSz="930275" eaLnBrk="0" fontAlgn="base" hangingPunct="0">
              <a:spcBef>
                <a:spcPct val="0"/>
              </a:spcBef>
              <a:spcAft>
                <a:spcPct val="0"/>
              </a:spcAft>
              <a:defRPr>
                <a:solidFill>
                  <a:schemeClr val="tx1"/>
                </a:solidFill>
                <a:latin typeface="Arial" charset="0"/>
                <a:cs typeface="Arial" charset="0"/>
              </a:defRPr>
            </a:lvl9pPr>
          </a:lstStyle>
          <a:p>
            <a:fld id="{D6CE923B-CD61-4CCF-8A89-FFB51EED7A5D}" type="slidenum">
              <a:rPr lang="en-US" altLang="en-US" smtClean="0">
                <a:solidFill>
                  <a:srgbClr val="000000"/>
                </a:solidFill>
                <a:latin typeface="Times New Roman" pitchFamily="18" charset="0"/>
              </a:rPr>
              <a:pPr/>
              <a:t>4</a:t>
            </a:fld>
            <a:endParaRPr lang="en-US" altLang="en-US">
              <a:solidFill>
                <a:srgbClr val="000000"/>
              </a:solidFill>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AU" dirty="0"/>
          </a:p>
        </p:txBody>
      </p:sp>
      <p:sp>
        <p:nvSpPr>
          <p:cNvPr id="4" name="Dian numeron paikkamerkki 3"/>
          <p:cNvSpPr>
            <a:spLocks noGrp="1"/>
          </p:cNvSpPr>
          <p:nvPr>
            <p:ph type="sldNum" sz="quarter" idx="5"/>
          </p:nvPr>
        </p:nvSpPr>
        <p:spPr/>
        <p:txBody>
          <a:bodyPr/>
          <a:lstStyle/>
          <a:p>
            <a:pPr>
              <a:defRPr/>
            </a:pPr>
            <a:fld id="{E7157894-DA35-4B8D-A347-6D30D973DE23}" type="slidenum">
              <a:rPr lang="bg-BG" altLang="bg-BG" smtClean="0"/>
              <a:pPr>
                <a:defRPr/>
              </a:pPr>
              <a:t>5</a:t>
            </a:fld>
            <a:endParaRPr lang="bg-BG" altLang="bg-BG"/>
          </a:p>
        </p:txBody>
      </p:sp>
    </p:spTree>
    <p:extLst>
      <p:ext uri="{BB962C8B-B14F-4D97-AF65-F5344CB8AC3E}">
        <p14:creationId xmlns:p14="http://schemas.microsoft.com/office/powerpoint/2010/main" val="3727010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just"/>
            <a:r>
              <a:rPr lang="en-US" sz="1200" dirty="0"/>
              <a:t>From 1978 to 2011, BILC was associated with the NATO Training Group </a:t>
            </a:r>
            <a:r>
              <a:rPr lang="hr-HR" sz="1200" dirty="0"/>
              <a:t>(NTG) </a:t>
            </a:r>
            <a:r>
              <a:rPr lang="en-US" sz="1200" dirty="0"/>
              <a:t>through the Joint Services Sub-Group. With the reorganization of NTG, from 2011 until 2023, BILC</a:t>
            </a:r>
            <a:r>
              <a:rPr lang="hr-HR" sz="1200" dirty="0"/>
              <a:t>’s </a:t>
            </a:r>
            <a:r>
              <a:rPr lang="hr-HR" sz="1200" dirty="0" err="1"/>
              <a:t>relations</a:t>
            </a:r>
            <a:r>
              <a:rPr lang="hr-HR" sz="1200" dirty="0"/>
              <a:t> </a:t>
            </a:r>
            <a:r>
              <a:rPr lang="hr-HR" sz="1200" dirty="0" err="1"/>
              <a:t>with</a:t>
            </a:r>
            <a:r>
              <a:rPr lang="hr-HR" sz="1200" dirty="0"/>
              <a:t> NATO </a:t>
            </a:r>
            <a:r>
              <a:rPr lang="en-US" sz="1200" dirty="0"/>
              <a:t> were placed under the auspices of the Supreme Allied Commander Transformation (HQ SACT) and regulated by the </a:t>
            </a:r>
            <a:r>
              <a:rPr lang="en-US" sz="1200" i="1" dirty="0"/>
              <a:t>Memorandum of Cooperation between Headquarters, Supreme Allied Commander Transformation and the Bureau for International Language Co-ordination</a:t>
            </a:r>
            <a:r>
              <a:rPr lang="en-US" sz="1200" dirty="0"/>
              <a:t>. Thus, BILC became better aligned as a strategic rather than tactical element while retaining its status as an independent advisory body. </a:t>
            </a:r>
          </a:p>
          <a:p>
            <a:pPr algn="just"/>
            <a:r>
              <a:rPr lang="en-US" sz="1200" dirty="0"/>
              <a:t>BILC’s involvement is integral to the implementation of strategic planning in NATO.</a:t>
            </a:r>
          </a:p>
          <a:p>
            <a:pPr algn="just"/>
            <a:r>
              <a:rPr lang="en-US" sz="1200" dirty="0"/>
              <a:t>In 2024, as you know, the NTG was dissolved, and five organizations/entities were left out without any organizational connection. We were informed that the NATO Military Committee Joint </a:t>
            </a:r>
            <a:r>
              <a:rPr lang="en-US" sz="1200" dirty="0" err="1"/>
              <a:t>Standardisation</a:t>
            </a:r>
            <a:r>
              <a:rPr lang="en-US" sz="1200" dirty="0"/>
              <a:t> Board would meet to decide where we should be aligned. Since then, the members of the Secretariat have been trying to reestablish the contacts with ACT HQ and renew the MOC. The efforts have paid off. We have been informed that the majority of our activities are still in the domain of the Deputy Chief of Staff (DCOS) of the Multidomain Force Development Directorate (MDFD) at the Headquarters of the Supreme Commander Allied Command for Transformation (HQ SACT). The POC for this process has been appointed on behalf of SACT</a:t>
            </a:r>
            <a:r>
              <a:rPr lang="hr-HR" sz="1200" dirty="0"/>
              <a:t>. At </a:t>
            </a:r>
            <a:r>
              <a:rPr lang="hr-HR" sz="1200" dirty="0" err="1"/>
              <a:t>the</a:t>
            </a:r>
            <a:r>
              <a:rPr lang="hr-HR" sz="1200" dirty="0"/>
              <a:t> moment </a:t>
            </a:r>
            <a:r>
              <a:rPr lang="en-US" sz="1200" dirty="0"/>
              <a:t>we </a:t>
            </a:r>
            <a:r>
              <a:rPr lang="hr-HR" sz="1200" dirty="0"/>
              <a:t>are </a:t>
            </a:r>
            <a:r>
              <a:rPr lang="hr-HR" sz="1200" dirty="0" err="1"/>
              <a:t>finalizing</a:t>
            </a:r>
            <a:r>
              <a:rPr lang="hr-HR" sz="1200" dirty="0"/>
              <a:t> </a:t>
            </a:r>
            <a:r>
              <a:rPr lang="hr-HR" sz="1200" dirty="0" err="1"/>
              <a:t>the</a:t>
            </a:r>
            <a:r>
              <a:rPr lang="hr-HR" sz="1200" dirty="0"/>
              <a:t> </a:t>
            </a:r>
            <a:r>
              <a:rPr lang="hr-HR" sz="1200" dirty="0" err="1"/>
              <a:t>new</a:t>
            </a:r>
            <a:r>
              <a:rPr lang="hr-HR" sz="1200" dirty="0"/>
              <a:t> </a:t>
            </a:r>
            <a:r>
              <a:rPr lang="hr-HR" sz="1200" dirty="0" err="1"/>
              <a:t>MoC</a:t>
            </a:r>
            <a:r>
              <a:rPr lang="en-US" sz="1200" dirty="0"/>
              <a:t>.</a:t>
            </a:r>
          </a:p>
          <a:p>
            <a:pPr algn="just"/>
            <a:r>
              <a:rPr lang="en-US" i="1" dirty="0"/>
              <a:t>Update from Irena </a:t>
            </a:r>
            <a:r>
              <a:rPr lang="en-US" i="1" dirty="0" err="1"/>
              <a:t>Prpic</a:t>
            </a:r>
            <a:r>
              <a:rPr lang="en-US" i="1" dirty="0"/>
              <a:t>-Djuric 19 AUG 2025</a:t>
            </a:r>
            <a:endParaRPr lang="en-US" sz="1200" i="1" dirty="0"/>
          </a:p>
          <a:p>
            <a:endParaRPr lang="en-AU" dirty="0"/>
          </a:p>
          <a:p>
            <a:endParaRPr lang="en-AU" dirty="0"/>
          </a:p>
        </p:txBody>
      </p:sp>
      <p:sp>
        <p:nvSpPr>
          <p:cNvPr id="4" name="Dian numeron paikkamerkki 3"/>
          <p:cNvSpPr>
            <a:spLocks noGrp="1"/>
          </p:cNvSpPr>
          <p:nvPr>
            <p:ph type="sldNum" sz="quarter" idx="5"/>
          </p:nvPr>
        </p:nvSpPr>
        <p:spPr/>
        <p:txBody>
          <a:bodyPr/>
          <a:lstStyle/>
          <a:p>
            <a:pPr>
              <a:defRPr/>
            </a:pPr>
            <a:fld id="{E7157894-DA35-4B8D-A347-6D30D973DE23}" type="slidenum">
              <a:rPr lang="bg-BG" altLang="bg-BG" smtClean="0"/>
              <a:pPr>
                <a:defRPr/>
              </a:pPr>
              <a:t>7</a:t>
            </a:fld>
            <a:endParaRPr lang="bg-BG" altLang="bg-BG"/>
          </a:p>
        </p:txBody>
      </p:sp>
    </p:spTree>
    <p:extLst>
      <p:ext uri="{BB962C8B-B14F-4D97-AF65-F5344CB8AC3E}">
        <p14:creationId xmlns:p14="http://schemas.microsoft.com/office/powerpoint/2010/main" val="2404381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A90CBED0-33EA-482A-A671-2868BB0DDE1D}" type="slidenum">
              <a:rPr lang="en-CA" b="0" smtClean="0"/>
              <a:pPr eaLnBrk="1" hangingPunct="1"/>
              <a:t>10</a:t>
            </a:fld>
            <a:endParaRPr lang="en-CA" b="0"/>
          </a:p>
        </p:txBody>
      </p:sp>
      <p:sp>
        <p:nvSpPr>
          <p:cNvPr id="44036" name="Rectangle 3"/>
          <p:cNvSpPr>
            <a:spLocks noGrp="1" noChangeArrowheads="1"/>
          </p:cNvSpPr>
          <p:nvPr>
            <p:ph type="body" idx="1"/>
          </p:nvPr>
        </p:nvSpPr>
        <p:spPr>
          <a:xfrm>
            <a:off x="230485" y="3954413"/>
            <a:ext cx="6336704" cy="4434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sz="1400" dirty="0"/>
              <a:t>Tashkent Uzbekistan 20-24 October 2025</a:t>
            </a:r>
          </a:p>
          <a:p>
            <a:pPr algn="just"/>
            <a:r>
              <a:rPr lang="en-US" sz="1400" dirty="0"/>
              <a:t>Terminology: Military University of Technology in Warsaw 13-17 April 2026</a:t>
            </a:r>
          </a:p>
        </p:txBody>
      </p:sp>
      <p:sp>
        <p:nvSpPr>
          <p:cNvPr id="44035" name="Rectangle 2"/>
          <p:cNvSpPr>
            <a:spLocks noGrp="1" noRot="1" noChangeAspect="1" noChangeArrowheads="1" noTextEdit="1"/>
          </p:cNvSpPr>
          <p:nvPr>
            <p:ph type="sldImg"/>
          </p:nvPr>
        </p:nvSpPr>
        <p:spPr>
          <a:xfrm>
            <a:off x="801688" y="1074738"/>
            <a:ext cx="5159375" cy="2808287"/>
          </a:xfr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a:defRPr/>
            </a:pPr>
            <a:fld id="{E7157894-DA35-4B8D-A347-6D30D973DE23}" type="slidenum">
              <a:rPr lang="bg-BG" altLang="bg-BG" smtClean="0"/>
              <a:pPr>
                <a:defRPr/>
              </a:pPr>
              <a:t>11</a:t>
            </a:fld>
            <a:endParaRPr lang="bg-BG" altLang="bg-BG"/>
          </a:p>
        </p:txBody>
      </p:sp>
    </p:spTree>
    <p:extLst>
      <p:ext uri="{BB962C8B-B14F-4D97-AF65-F5344CB8AC3E}">
        <p14:creationId xmlns:p14="http://schemas.microsoft.com/office/powerpoint/2010/main" val="2418439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a:defRPr/>
            </a:pPr>
            <a:fld id="{E7157894-DA35-4B8D-A347-6D30D973DE23}" type="slidenum">
              <a:rPr lang="bg-BG" altLang="bg-BG" smtClean="0"/>
              <a:pPr>
                <a:defRPr/>
              </a:pPr>
              <a:t>12</a:t>
            </a:fld>
            <a:endParaRPr lang="bg-BG" altLang="bg-BG"/>
          </a:p>
        </p:txBody>
      </p:sp>
    </p:spTree>
    <p:extLst>
      <p:ext uri="{BB962C8B-B14F-4D97-AF65-F5344CB8AC3E}">
        <p14:creationId xmlns:p14="http://schemas.microsoft.com/office/powerpoint/2010/main" val="1590036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5197" y="1122363"/>
            <a:ext cx="9451181" cy="2387600"/>
          </a:xfrm>
        </p:spPr>
        <p:txBody>
          <a:bodyPr anchor="b"/>
          <a:lstStyle>
            <a:lvl1pPr algn="ctr">
              <a:defRPr sz="6000"/>
            </a:lvl1pPr>
          </a:lstStyle>
          <a:p>
            <a:r>
              <a:rPr lang="en-US"/>
              <a:t>Click to edit Master title style</a:t>
            </a:r>
            <a:endParaRPr lang="bg-BG"/>
          </a:p>
        </p:txBody>
      </p:sp>
      <p:sp>
        <p:nvSpPr>
          <p:cNvPr id="3" name="Subtitle 2"/>
          <p:cNvSpPr>
            <a:spLocks noGrp="1"/>
          </p:cNvSpPr>
          <p:nvPr>
            <p:ph type="subTitle" idx="1"/>
          </p:nvPr>
        </p:nvSpPr>
        <p:spPr>
          <a:xfrm>
            <a:off x="1575197" y="3602038"/>
            <a:ext cx="9451181"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bg-BG"/>
          </a:p>
        </p:txBody>
      </p:sp>
      <p:sp>
        <p:nvSpPr>
          <p:cNvPr id="4" name="Date Placeholder 3"/>
          <p:cNvSpPr>
            <a:spLocks noGrp="1"/>
          </p:cNvSpPr>
          <p:nvPr>
            <p:ph type="dt" sz="half" idx="10"/>
          </p:nvPr>
        </p:nvSpPr>
        <p:spPr/>
        <p:txBody>
          <a:bodyPr/>
          <a:lstStyle>
            <a:lvl1pPr>
              <a:defRPr/>
            </a:lvl1pPr>
          </a:lstStyle>
          <a:p>
            <a:pPr>
              <a:defRPr/>
            </a:pPr>
            <a:fld id="{6F55F330-9FDD-4DB6-B3B0-EF0AC867BAFB}" type="datetime1">
              <a:rPr lang="bg-BG"/>
              <a:pPr>
                <a:defRPr/>
              </a:pPr>
              <a:t>7.9.2025 г.</a:t>
            </a:fld>
            <a:endParaRPr lang="bg-BG"/>
          </a:p>
        </p:txBody>
      </p:sp>
      <p:sp>
        <p:nvSpPr>
          <p:cNvPr id="5"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6" name="Slide Number Placeholder 5"/>
          <p:cNvSpPr>
            <a:spLocks noGrp="1"/>
          </p:cNvSpPr>
          <p:nvPr>
            <p:ph type="sldNum" sz="quarter" idx="12"/>
          </p:nvPr>
        </p:nvSpPr>
        <p:spPr/>
        <p:txBody>
          <a:bodyPr/>
          <a:lstStyle>
            <a:lvl1pPr>
              <a:defRPr/>
            </a:lvl1pPr>
          </a:lstStyle>
          <a:p>
            <a:pPr>
              <a:defRPr/>
            </a:pPr>
            <a:fld id="{DB6B5FB4-F549-4475-B51F-E852CFF2A4E6}" type="slidenum">
              <a:rPr lang="bg-BG" altLang="bg-BG"/>
              <a:pPr>
                <a:defRPr/>
              </a:pPr>
              <a:t>‹#›</a:t>
            </a:fld>
            <a:endParaRPr lang="bg-BG" altLang="bg-BG"/>
          </a:p>
        </p:txBody>
      </p:sp>
    </p:spTree>
    <p:extLst>
      <p:ext uri="{BB962C8B-B14F-4D97-AF65-F5344CB8AC3E}">
        <p14:creationId xmlns:p14="http://schemas.microsoft.com/office/powerpoint/2010/main" val="3658562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lvl1pPr>
              <a:defRPr/>
            </a:lvl1pPr>
          </a:lstStyle>
          <a:p>
            <a:pPr>
              <a:defRPr/>
            </a:pPr>
            <a:fld id="{B218F938-BBAC-4FA8-94D5-9C2326EC9131}" type="datetime1">
              <a:rPr lang="bg-BG"/>
              <a:pPr>
                <a:defRPr/>
              </a:pPr>
              <a:t>7.9.2025 г.</a:t>
            </a:fld>
            <a:endParaRPr lang="bg-BG"/>
          </a:p>
        </p:txBody>
      </p:sp>
      <p:sp>
        <p:nvSpPr>
          <p:cNvPr id="5"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6" name="Slide Number Placeholder 5"/>
          <p:cNvSpPr>
            <a:spLocks noGrp="1"/>
          </p:cNvSpPr>
          <p:nvPr>
            <p:ph type="sldNum" sz="quarter" idx="12"/>
          </p:nvPr>
        </p:nvSpPr>
        <p:spPr/>
        <p:txBody>
          <a:bodyPr/>
          <a:lstStyle>
            <a:lvl1pPr>
              <a:defRPr/>
            </a:lvl1pPr>
          </a:lstStyle>
          <a:p>
            <a:pPr>
              <a:defRPr/>
            </a:pPr>
            <a:fld id="{C884AC10-E52C-4C4C-B436-1E098035FFAE}" type="slidenum">
              <a:rPr lang="bg-BG" altLang="bg-BG"/>
              <a:pPr>
                <a:defRPr/>
              </a:pPr>
              <a:t>‹#›</a:t>
            </a:fld>
            <a:endParaRPr lang="bg-BG" altLang="bg-BG"/>
          </a:p>
        </p:txBody>
      </p:sp>
    </p:spTree>
    <p:extLst>
      <p:ext uri="{BB962C8B-B14F-4D97-AF65-F5344CB8AC3E}">
        <p14:creationId xmlns:p14="http://schemas.microsoft.com/office/powerpoint/2010/main" val="969817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8004" y="365127"/>
            <a:ext cx="2717215" cy="5811839"/>
          </a:xfrm>
        </p:spPr>
        <p:txBody>
          <a:bodyPr vert="eaVert"/>
          <a:lstStyle/>
          <a:p>
            <a:r>
              <a:rPr lang="en-US"/>
              <a:t>Click to edit Master title style</a:t>
            </a:r>
            <a:endParaRPr lang="bg-BG"/>
          </a:p>
        </p:txBody>
      </p:sp>
      <p:sp>
        <p:nvSpPr>
          <p:cNvPr id="3" name="Vertical Text Placeholder 2"/>
          <p:cNvSpPr>
            <a:spLocks noGrp="1"/>
          </p:cNvSpPr>
          <p:nvPr>
            <p:ph type="body" orient="vert" idx="1"/>
          </p:nvPr>
        </p:nvSpPr>
        <p:spPr>
          <a:xfrm>
            <a:off x="866362" y="365127"/>
            <a:ext cx="7941618"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lvl1pPr>
              <a:defRPr/>
            </a:lvl1pPr>
          </a:lstStyle>
          <a:p>
            <a:pPr>
              <a:defRPr/>
            </a:pPr>
            <a:fld id="{9986E449-421F-48B0-A1B4-3EC5C2826284}" type="datetime1">
              <a:rPr lang="bg-BG"/>
              <a:pPr>
                <a:defRPr/>
              </a:pPr>
              <a:t>7.9.2025 г.</a:t>
            </a:fld>
            <a:endParaRPr lang="bg-BG"/>
          </a:p>
        </p:txBody>
      </p:sp>
      <p:sp>
        <p:nvSpPr>
          <p:cNvPr id="5"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6" name="Slide Number Placeholder 5"/>
          <p:cNvSpPr>
            <a:spLocks noGrp="1"/>
          </p:cNvSpPr>
          <p:nvPr>
            <p:ph type="sldNum" sz="quarter" idx="12"/>
          </p:nvPr>
        </p:nvSpPr>
        <p:spPr/>
        <p:txBody>
          <a:bodyPr/>
          <a:lstStyle>
            <a:lvl1pPr>
              <a:defRPr/>
            </a:lvl1pPr>
          </a:lstStyle>
          <a:p>
            <a:pPr>
              <a:defRPr/>
            </a:pPr>
            <a:fld id="{1C052B7F-FEF8-469F-BD0F-8168BAC935BA}" type="slidenum">
              <a:rPr lang="bg-BG" altLang="bg-BG"/>
              <a:pPr>
                <a:defRPr/>
              </a:pPr>
              <a:t>‹#›</a:t>
            </a:fld>
            <a:endParaRPr lang="bg-BG" altLang="bg-BG"/>
          </a:p>
        </p:txBody>
      </p:sp>
    </p:spTree>
    <p:extLst>
      <p:ext uri="{BB962C8B-B14F-4D97-AF65-F5344CB8AC3E}">
        <p14:creationId xmlns:p14="http://schemas.microsoft.com/office/powerpoint/2010/main" val="2737903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NATOhor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65513"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1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94625" y="623888"/>
            <a:ext cx="4078288" cy="29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black">
          <a:xfrm>
            <a:off x="438150" y="2046288"/>
            <a:ext cx="3049588" cy="1200150"/>
          </a:xfrm>
          <a:prstGeom prst="rect">
            <a:avLst/>
          </a:prstGeom>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500" b="1">
                <a:solidFill>
                  <a:srgbClr val="000000"/>
                </a:solidFill>
              </a:rPr>
              <a:t>Supreme </a:t>
            </a:r>
            <a:br>
              <a:rPr lang="en-GB" altLang="en-US" sz="1500" b="1">
                <a:solidFill>
                  <a:srgbClr val="000000"/>
                </a:solidFill>
              </a:rPr>
            </a:br>
            <a:r>
              <a:rPr lang="en-GB" altLang="en-US" sz="1500" b="1">
                <a:solidFill>
                  <a:srgbClr val="000000"/>
                </a:solidFill>
              </a:rPr>
              <a:t>Allied </a:t>
            </a:r>
            <a:br>
              <a:rPr lang="en-GB" altLang="en-US" sz="1500" b="1">
                <a:solidFill>
                  <a:srgbClr val="000000"/>
                </a:solidFill>
              </a:rPr>
            </a:br>
            <a:r>
              <a:rPr lang="en-GB" altLang="en-US" sz="1500" b="1">
                <a:solidFill>
                  <a:srgbClr val="000000"/>
                </a:solidFill>
              </a:rPr>
              <a:t>Commander </a:t>
            </a:r>
            <a:br>
              <a:rPr lang="en-GB" altLang="en-US" sz="1500" b="1">
                <a:solidFill>
                  <a:srgbClr val="000000"/>
                </a:solidFill>
              </a:rPr>
            </a:br>
            <a:r>
              <a:rPr lang="en-GB" altLang="en-US" sz="1500" b="1">
                <a:solidFill>
                  <a:srgbClr val="000000"/>
                </a:solidFill>
              </a:rPr>
              <a:t>Transformation</a:t>
            </a:r>
          </a:p>
        </p:txBody>
      </p:sp>
      <p:sp>
        <p:nvSpPr>
          <p:cNvPr id="2" name="Title 1"/>
          <p:cNvSpPr>
            <a:spLocks noGrp="1"/>
          </p:cNvSpPr>
          <p:nvPr>
            <p:ph type="ctrTitle"/>
          </p:nvPr>
        </p:nvSpPr>
        <p:spPr>
          <a:xfrm>
            <a:off x="945118" y="3581405"/>
            <a:ext cx="10711339" cy="1470025"/>
          </a:xfrm>
        </p:spPr>
        <p:txBody>
          <a:bodyPr anchor="b"/>
          <a:lstStyle>
            <a:lvl1pPr>
              <a:defRPr>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1890236" y="5181604"/>
            <a:ext cx="8821103" cy="1088227"/>
          </a:xfrm>
        </p:spPr>
        <p:txBody>
          <a:bodyPr/>
          <a:lstStyle>
            <a:lvl1pPr marL="0" indent="0" algn="ctr">
              <a:buNone/>
              <a:defRPr>
                <a:solidFill>
                  <a:srgbClr val="0033CC"/>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7" name="Date Placeholder 3"/>
          <p:cNvSpPr>
            <a:spLocks noGrp="1"/>
          </p:cNvSpPr>
          <p:nvPr>
            <p:ph type="dt" sz="half" idx="10"/>
          </p:nvPr>
        </p:nvSpPr>
        <p:spPr/>
        <p:txBody>
          <a:bodyPr/>
          <a:lstStyle>
            <a:lvl1pPr>
              <a:defRPr>
                <a:latin typeface="Arial" panose="020B0604020202020204" pitchFamily="34" charset="0"/>
              </a:defRPr>
            </a:lvl1pPr>
          </a:lstStyle>
          <a:p>
            <a:pPr>
              <a:defRPr/>
            </a:pPr>
            <a:fld id="{6DE822B6-A328-4E00-9D33-30DBE6ACA905}" type="datetime1">
              <a:rPr lang="bg-BG" altLang="en-US"/>
              <a:pPr>
                <a:defRPr/>
              </a:pPr>
              <a:t>7.9.2025 г.</a:t>
            </a:fld>
            <a:endParaRPr lang="en-GB" altLang="en-US"/>
          </a:p>
          <a:p>
            <a:pPr>
              <a:defRPr/>
            </a:pPr>
            <a:r>
              <a:rPr lang="en-GB" altLang="en-US"/>
              <a:t>Originating Office</a:t>
            </a:r>
          </a:p>
        </p:txBody>
      </p:sp>
      <p:sp>
        <p:nvSpPr>
          <p:cNvPr id="8" name="Footer Placeholder 4"/>
          <p:cNvSpPr>
            <a:spLocks noGrp="1"/>
          </p:cNvSpPr>
          <p:nvPr>
            <p:ph type="ftr" sz="quarter" idx="11"/>
          </p:nvPr>
        </p:nvSpPr>
        <p:spPr/>
        <p:txBody>
          <a:bodyPr/>
          <a:lstStyle>
            <a:lvl1pPr fontAlgn="base">
              <a:spcBef>
                <a:spcPct val="0"/>
              </a:spcBef>
              <a:spcAft>
                <a:spcPct val="0"/>
              </a:spcAft>
              <a:defRPr>
                <a:solidFill>
                  <a:srgbClr val="FF0000"/>
                </a:solidFill>
                <a:effectLst/>
              </a:defRPr>
            </a:lvl1pPr>
          </a:lstStyle>
          <a:p>
            <a:pPr>
              <a:defRPr/>
            </a:pPr>
            <a:r>
              <a:rPr lang="en-US"/>
              <a:t>Old Lisbon Monuments Overview, a painting by E. Gancheva</a:t>
            </a:r>
            <a:endParaRPr lang="en-GB"/>
          </a:p>
        </p:txBody>
      </p:sp>
      <p:sp>
        <p:nvSpPr>
          <p:cNvPr id="9" name="Slide Number Placeholder 5"/>
          <p:cNvSpPr>
            <a:spLocks noGrp="1"/>
          </p:cNvSpPr>
          <p:nvPr>
            <p:ph type="sldNum" sz="quarter" idx="12"/>
          </p:nvPr>
        </p:nvSpPr>
        <p:spPr/>
        <p:txBody>
          <a:bodyPr/>
          <a:lstStyle>
            <a:lvl1pPr>
              <a:defRPr/>
            </a:lvl1pPr>
          </a:lstStyle>
          <a:p>
            <a:pPr>
              <a:defRPr/>
            </a:pPr>
            <a:fld id="{0C37C8AF-5BB8-4644-BD1E-E3B63E4BC27F}" type="slidenum">
              <a:rPr lang="en-GB" altLang="bg-BG"/>
              <a:pPr>
                <a:defRPr/>
              </a:pPr>
              <a:t>‹#›</a:t>
            </a:fld>
            <a:endParaRPr lang="en-GB" altLang="bg-BG"/>
          </a:p>
        </p:txBody>
      </p:sp>
    </p:spTree>
    <p:extLst>
      <p:ext uri="{BB962C8B-B14F-4D97-AF65-F5344CB8AC3E}">
        <p14:creationId xmlns:p14="http://schemas.microsoft.com/office/powerpoint/2010/main" val="3799261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ubtitle and Content">
    <p:spTree>
      <p:nvGrpSpPr>
        <p:cNvPr id="1" name=""/>
        <p:cNvGrpSpPr/>
        <p:nvPr/>
      </p:nvGrpSpPr>
      <p:grpSpPr>
        <a:xfrm>
          <a:off x="0" y="0"/>
          <a:ext cx="0" cy="0"/>
          <a:chOff x="0" y="0"/>
          <a:chExt cx="0" cy="0"/>
        </a:xfrm>
      </p:grpSpPr>
      <p:sp>
        <p:nvSpPr>
          <p:cNvPr id="5" name="Footer Placeholder 4"/>
          <p:cNvSpPr txBox="1">
            <a:spLocks/>
          </p:cNvSpPr>
          <p:nvPr/>
        </p:nvSpPr>
        <p:spPr>
          <a:xfrm>
            <a:off x="4305300" y="6502400"/>
            <a:ext cx="3990975" cy="365125"/>
          </a:xfrm>
          <a:prstGeom prst="rect">
            <a:avLst/>
          </a:prstGeom>
        </p:spPr>
        <p:txBody>
          <a:bodyPr anchor="ctr"/>
          <a:lstStyle>
            <a:defPPr>
              <a:defRPr lang="en-US"/>
            </a:defPPr>
            <a:lvl1pPr marL="0" algn="ctr" defTabSz="914400" rtl="0" eaLnBrk="1" latinLnBrk="0" hangingPunct="1">
              <a:defRPr sz="1200" b="1"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sz="1050" dirty="0">
                <a:solidFill>
                  <a:srgbClr val="FF0000"/>
                </a:solidFill>
              </a:rPr>
              <a:t>NATO UNCLASSIFIED</a:t>
            </a:r>
          </a:p>
        </p:txBody>
      </p:sp>
      <p:pic>
        <p:nvPicPr>
          <p:cNvPr id="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NATOhor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8" name="Picture 22" descr="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26863" y="0"/>
            <a:ext cx="857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txBox="1">
            <a:spLocks noChangeArrowheads="1"/>
          </p:cNvSpPr>
          <p:nvPr/>
        </p:nvSpPr>
        <p:spPr bwMode="auto">
          <a:xfrm>
            <a:off x="10460038" y="6324600"/>
            <a:ext cx="2187575"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750" b="1" dirty="0">
                <a:solidFill>
                  <a:prstClr val="black"/>
                </a:solidFill>
              </a:rPr>
              <a:t>ACT - Improving today, </a:t>
            </a:r>
          </a:p>
          <a:p>
            <a:pPr>
              <a:defRPr/>
            </a:pPr>
            <a:r>
              <a:rPr lang="en-US" sz="750" b="1" dirty="0">
                <a:solidFill>
                  <a:prstClr val="black"/>
                </a:solidFill>
              </a:rPr>
              <a:t>Shaping tomorrow, </a:t>
            </a:r>
          </a:p>
          <a:p>
            <a:pPr>
              <a:defRPr/>
            </a:pPr>
            <a:r>
              <a:rPr lang="en-US" sz="750" b="1" dirty="0">
                <a:solidFill>
                  <a:prstClr val="black"/>
                </a:solidFill>
              </a:rPr>
              <a:t>Bridging the two</a:t>
            </a:r>
          </a:p>
        </p:txBody>
      </p:sp>
      <p:sp>
        <p:nvSpPr>
          <p:cNvPr id="2" name="Title 1"/>
          <p:cNvSpPr>
            <a:spLocks noGrp="1"/>
          </p:cNvSpPr>
          <p:nvPr>
            <p:ph type="title"/>
          </p:nvPr>
        </p:nvSpPr>
        <p:spPr>
          <a:xfrm>
            <a:off x="1997699" y="685801"/>
            <a:ext cx="8606185" cy="533220"/>
          </a:xfrm>
        </p:spPr>
        <p:txBody>
          <a:bodyPr/>
          <a:lstStyle>
            <a:lvl1pPr>
              <a:defRPr>
                <a:solidFill>
                  <a:schemeClr val="tx1"/>
                </a:solidFill>
                <a:effectLst/>
              </a:defRPr>
            </a:lvl1pPr>
          </a:lstStyle>
          <a:p>
            <a:r>
              <a:rPr lang="en-US"/>
              <a:t>Click to edit Master title style</a:t>
            </a:r>
            <a:endParaRPr lang="en-GB" dirty="0"/>
          </a:p>
        </p:txBody>
      </p:sp>
      <p:sp>
        <p:nvSpPr>
          <p:cNvPr id="3" name="Content Placeholder 2"/>
          <p:cNvSpPr>
            <a:spLocks noGrp="1"/>
          </p:cNvSpPr>
          <p:nvPr>
            <p:ph idx="1"/>
          </p:nvPr>
        </p:nvSpPr>
        <p:spPr>
          <a:xfrm>
            <a:off x="315039" y="1981201"/>
            <a:ext cx="1198877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Subtitle 2"/>
          <p:cNvSpPr>
            <a:spLocks noGrp="1"/>
          </p:cNvSpPr>
          <p:nvPr>
            <p:ph type="subTitle" idx="13"/>
          </p:nvPr>
        </p:nvSpPr>
        <p:spPr>
          <a:xfrm>
            <a:off x="1365170" y="1295400"/>
            <a:ext cx="9766221" cy="609600"/>
          </a:xfrm>
        </p:spPr>
        <p:txBody>
          <a:bodyPr>
            <a:normAutofit/>
          </a:bodyPr>
          <a:lstStyle>
            <a:lvl1pPr marL="0" indent="0" algn="ctr">
              <a:buNone/>
              <a:defRPr lang="en-GB" sz="2400" dirty="0" smtClean="0">
                <a:solidFill>
                  <a:srgbClr val="0033CC"/>
                </a:solidFill>
                <a:latin typeface="+mn-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10" name="Date Placeholder 3"/>
          <p:cNvSpPr>
            <a:spLocks noGrp="1"/>
          </p:cNvSpPr>
          <p:nvPr>
            <p:ph type="dt" sz="half" idx="14"/>
          </p:nvPr>
        </p:nvSpPr>
        <p:spPr/>
        <p:txBody>
          <a:bodyPr/>
          <a:lstStyle>
            <a:lvl1pPr>
              <a:defRPr>
                <a:latin typeface="Arial" panose="020B0604020202020204" pitchFamily="34" charset="0"/>
              </a:defRPr>
            </a:lvl1pPr>
          </a:lstStyle>
          <a:p>
            <a:pPr>
              <a:defRPr/>
            </a:pPr>
            <a:fld id="{26849FD6-9D53-4B65-AF87-C2CD959091F9}" type="datetime1">
              <a:rPr lang="bg-BG" altLang="en-US"/>
              <a:pPr>
                <a:defRPr/>
              </a:pPr>
              <a:t>7.9.2025 г.</a:t>
            </a:fld>
            <a:endParaRPr lang="en-GB" altLang="en-US"/>
          </a:p>
          <a:p>
            <a:pPr>
              <a:defRPr/>
            </a:pPr>
            <a:r>
              <a:rPr lang="en-GB" altLang="en-US"/>
              <a:t>Originating Office</a:t>
            </a:r>
          </a:p>
        </p:txBody>
      </p:sp>
      <p:sp>
        <p:nvSpPr>
          <p:cNvPr id="11" name="Slide Number Placeholder 5"/>
          <p:cNvSpPr>
            <a:spLocks noGrp="1"/>
          </p:cNvSpPr>
          <p:nvPr>
            <p:ph type="sldNum" sz="quarter" idx="15"/>
          </p:nvPr>
        </p:nvSpPr>
        <p:spPr/>
        <p:txBody>
          <a:bodyPr/>
          <a:lstStyle>
            <a:lvl1pPr>
              <a:defRPr/>
            </a:lvl1pPr>
          </a:lstStyle>
          <a:p>
            <a:pPr>
              <a:defRPr/>
            </a:pPr>
            <a:fld id="{21260034-868E-4BC2-9831-FE30B1F076C6}" type="slidenum">
              <a:rPr lang="en-GB" altLang="bg-BG"/>
              <a:pPr>
                <a:defRPr/>
              </a:pPr>
              <a:t>‹#›</a:t>
            </a:fld>
            <a:endParaRPr lang="en-GB" altLang="bg-BG"/>
          </a:p>
        </p:txBody>
      </p:sp>
    </p:spTree>
    <p:extLst>
      <p:ext uri="{BB962C8B-B14F-4D97-AF65-F5344CB8AC3E}">
        <p14:creationId xmlns:p14="http://schemas.microsoft.com/office/powerpoint/2010/main" val="4245809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ubtitle and Content">
    <p:spTree>
      <p:nvGrpSpPr>
        <p:cNvPr id="1" name=""/>
        <p:cNvGrpSpPr/>
        <p:nvPr/>
      </p:nvGrpSpPr>
      <p:grpSpPr>
        <a:xfrm>
          <a:off x="0" y="0"/>
          <a:ext cx="0" cy="0"/>
          <a:chOff x="0" y="0"/>
          <a:chExt cx="0" cy="0"/>
        </a:xfrm>
      </p:grpSpPr>
      <p:pic>
        <p:nvPicPr>
          <p:cNvPr id="4"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6"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26863" y="0"/>
            <a:ext cx="857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txBox="1">
            <a:spLocks noChangeArrowheads="1"/>
          </p:cNvSpPr>
          <p:nvPr userDrawn="1"/>
        </p:nvSpPr>
        <p:spPr bwMode="auto">
          <a:xfrm>
            <a:off x="9153525" y="6381750"/>
            <a:ext cx="3430588"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auto" hangingPunct="1">
              <a:spcBef>
                <a:spcPts val="0"/>
              </a:spcBef>
              <a:spcAft>
                <a:spcPts val="0"/>
              </a:spcAft>
              <a:defRPr/>
            </a:pPr>
            <a:r>
              <a:rPr lang="en-US" altLang="en-US" sz="1050" b="1">
                <a:solidFill>
                  <a:prstClr val="black"/>
                </a:solidFill>
                <a:latin typeface="Arial" panose="020B0604020202020204" pitchFamily="34" charset="0"/>
                <a:cs typeface="Arial" panose="020B0604020202020204" pitchFamily="34" charset="0"/>
              </a:rPr>
              <a:t>ACT – Leading NATO Military Transformation</a:t>
            </a:r>
          </a:p>
        </p:txBody>
      </p:sp>
      <p:sp>
        <p:nvSpPr>
          <p:cNvPr id="2" name="Title 1"/>
          <p:cNvSpPr>
            <a:spLocks noGrp="1"/>
          </p:cNvSpPr>
          <p:nvPr>
            <p:ph type="title"/>
          </p:nvPr>
        </p:nvSpPr>
        <p:spPr>
          <a:xfrm>
            <a:off x="1989120" y="76201"/>
            <a:ext cx="8606185" cy="533220"/>
          </a:xfrm>
        </p:spPr>
        <p:txBody>
          <a:bodyPr>
            <a:noAutofit/>
          </a:bodyPr>
          <a:lstStyle>
            <a:lvl1pPr>
              <a:defRPr sz="2850">
                <a:solidFill>
                  <a:schemeClr val="tx1"/>
                </a:solidFill>
                <a:effectLst/>
                <a:latin typeface="Arial" panose="020B0604020202020204" pitchFamily="34" charset="0"/>
                <a:cs typeface="Arial" panose="020B0604020202020204" pitchFamily="34" charset="0"/>
              </a:defRPr>
            </a:lvl1pPr>
          </a:lstStyle>
          <a:p>
            <a:r>
              <a:rPr lang="en-US" dirty="0"/>
              <a:t>Click to edit Master title</a:t>
            </a:r>
            <a:endParaRPr lang="en-GB" dirty="0"/>
          </a:p>
        </p:txBody>
      </p:sp>
      <p:sp>
        <p:nvSpPr>
          <p:cNvPr id="3" name="Content Placeholder 2"/>
          <p:cNvSpPr>
            <a:spLocks noGrp="1"/>
          </p:cNvSpPr>
          <p:nvPr>
            <p:ph idx="1"/>
          </p:nvPr>
        </p:nvSpPr>
        <p:spPr>
          <a:xfrm>
            <a:off x="210026" y="762002"/>
            <a:ext cx="11944937" cy="5619751"/>
          </a:xfrm>
        </p:spPr>
        <p:txBody>
          <a:bodyPr>
            <a:normAutofit/>
          </a:bodyPr>
          <a:lstStyle>
            <a:lvl1pPr>
              <a:defRPr sz="2400">
                <a:latin typeface="Arial" panose="020B0604020202020204" pitchFamily="34" charset="0"/>
                <a:cs typeface="Arial" panose="020B0604020202020204" pitchFamily="34" charset="0"/>
              </a:defRPr>
            </a:lvl1pPr>
            <a:lvl2pPr>
              <a:defRPr sz="21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5"/>
          <p:cNvSpPr>
            <a:spLocks noGrp="1"/>
          </p:cNvSpPr>
          <p:nvPr>
            <p:ph type="sldNum" sz="quarter" idx="10"/>
          </p:nvPr>
        </p:nvSpPr>
        <p:spPr/>
        <p:txBody>
          <a:bodyPr/>
          <a:lstStyle>
            <a:lvl1pPr>
              <a:defRPr/>
            </a:lvl1pPr>
          </a:lstStyle>
          <a:p>
            <a:pPr>
              <a:defRPr/>
            </a:pPr>
            <a:fld id="{658AD5DE-B9A4-47E4-9213-D27E2E93013B}" type="slidenum">
              <a:rPr lang="en-GB" altLang="bg-BG"/>
              <a:pPr>
                <a:defRPr/>
              </a:pPr>
              <a:t>‹#›</a:t>
            </a:fld>
            <a:endParaRPr lang="en-GB" altLang="bg-BG"/>
          </a:p>
        </p:txBody>
      </p:sp>
      <p:sp>
        <p:nvSpPr>
          <p:cNvPr id="9" name="Footer Placeholder 4"/>
          <p:cNvSpPr>
            <a:spLocks noGrp="1"/>
          </p:cNvSpPr>
          <p:nvPr>
            <p:ph type="ftr" sz="quarter" idx="11"/>
          </p:nvPr>
        </p:nvSpPr>
        <p:spPr/>
        <p:txBody>
          <a:bodyPr/>
          <a:lstStyle>
            <a:lvl1pPr algn="ctr">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Tree>
    <p:extLst>
      <p:ext uri="{BB962C8B-B14F-4D97-AF65-F5344CB8AC3E}">
        <p14:creationId xmlns:p14="http://schemas.microsoft.com/office/powerpoint/2010/main" val="871033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4B3256-43FB-45B6-88DC-7D16BCCFCBEA}" type="slidenum">
              <a:rPr lang="en-GB" altLang="bg-BG"/>
              <a:pPr>
                <a:defRPr/>
              </a:pPr>
              <a:t>‹#›</a:t>
            </a:fld>
            <a:endParaRPr lang="en-GB" altLang="bg-BG"/>
          </a:p>
        </p:txBody>
      </p:sp>
      <p:sp>
        <p:nvSpPr>
          <p:cNvPr id="3" name="Footer Placeholder 4"/>
          <p:cNvSpPr>
            <a:spLocks noGrp="1"/>
          </p:cNvSpPr>
          <p:nvPr>
            <p:ph type="ftr" sz="quarter" idx="11"/>
          </p:nvPr>
        </p:nvSpPr>
        <p:spPr/>
        <p:txBody>
          <a:bodyPr/>
          <a:lstStyle>
            <a:lvl1pPr algn="ctr">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Tree>
    <p:extLst>
      <p:ext uri="{BB962C8B-B14F-4D97-AF65-F5344CB8AC3E}">
        <p14:creationId xmlns:p14="http://schemas.microsoft.com/office/powerpoint/2010/main" val="1879223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57025" y="-39688"/>
            <a:ext cx="89058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768072" y="1"/>
            <a:ext cx="9481143" cy="612268"/>
          </a:xfrm>
        </p:spPr>
        <p:txBody>
          <a:bodyPr/>
          <a:lstStyle>
            <a:lvl1pPr>
              <a:defRPr sz="2700"/>
            </a:lvl1pPr>
          </a:lstStyle>
          <a:p>
            <a:r>
              <a:rPr lang="en-US" dirty="0"/>
              <a:t>Click to edit Master title style</a:t>
            </a:r>
            <a:endParaRPr lang="en-GB" dirty="0"/>
          </a:p>
        </p:txBody>
      </p:sp>
      <p:sp>
        <p:nvSpPr>
          <p:cNvPr id="7" name="Date Placeholder 3"/>
          <p:cNvSpPr>
            <a:spLocks noGrp="1"/>
          </p:cNvSpPr>
          <p:nvPr>
            <p:ph type="dt" sz="half" idx="10"/>
          </p:nvPr>
        </p:nvSpPr>
        <p:spPr>
          <a:xfrm>
            <a:off x="630238" y="6356350"/>
            <a:ext cx="2940050" cy="365125"/>
          </a:xfrm>
        </p:spPr>
        <p:txBody>
          <a:bodyPr/>
          <a:lstStyle>
            <a:lvl1pPr>
              <a:defRPr>
                <a:latin typeface="Arial" panose="020B0604020202020204" pitchFamily="34" charset="0"/>
              </a:defRPr>
            </a:lvl1pPr>
          </a:lstStyle>
          <a:p>
            <a:pPr>
              <a:defRPr/>
            </a:pPr>
            <a:fld id="{4FDBED36-7A0C-4DF5-A4D4-7FC5A164914B}" type="datetime1">
              <a:rPr lang="bg-BG"/>
              <a:pPr>
                <a:defRPr/>
              </a:pPr>
              <a:t>7.9.2025 г.</a:t>
            </a:fld>
            <a:endParaRPr lang="en-GB" dirty="0"/>
          </a:p>
        </p:txBody>
      </p:sp>
      <p:sp>
        <p:nvSpPr>
          <p:cNvPr id="8" name="Footer Placeholder 4"/>
          <p:cNvSpPr>
            <a:spLocks noGrp="1"/>
          </p:cNvSpPr>
          <p:nvPr>
            <p:ph type="ftr" sz="quarter" idx="11"/>
          </p:nvPr>
        </p:nvSpPr>
        <p:spPr/>
        <p:txBody>
          <a:bodyPr/>
          <a:lstStyle>
            <a:lvl1pPr>
              <a:defRPr sz="900">
                <a:latin typeface="Arial" charset="0"/>
              </a:defRPr>
            </a:lvl1pPr>
          </a:lstStyle>
          <a:p>
            <a:pPr>
              <a:defRPr/>
            </a:pPr>
            <a:r>
              <a:rPr lang="en-US" altLang="en-US"/>
              <a:t>Old Lisbon Monuments Overview, a painting by E. Gancheva</a:t>
            </a:r>
          </a:p>
        </p:txBody>
      </p:sp>
      <p:sp>
        <p:nvSpPr>
          <p:cNvPr id="9" name="Slide Number Placeholder 5"/>
          <p:cNvSpPr>
            <a:spLocks noGrp="1"/>
          </p:cNvSpPr>
          <p:nvPr>
            <p:ph type="sldNum" sz="quarter" idx="12"/>
          </p:nvPr>
        </p:nvSpPr>
        <p:spPr/>
        <p:txBody>
          <a:bodyPr/>
          <a:lstStyle>
            <a:lvl1pPr>
              <a:defRPr/>
            </a:lvl1pPr>
          </a:lstStyle>
          <a:p>
            <a:pPr>
              <a:defRPr/>
            </a:pPr>
            <a:fld id="{06A96740-809B-4237-A450-CC375505082B}" type="slidenum">
              <a:rPr lang="en-GB" altLang="bg-BG"/>
              <a:pPr>
                <a:defRPr/>
              </a:pPr>
              <a:t>‹#›</a:t>
            </a:fld>
            <a:endParaRPr lang="en-GB" altLang="bg-BG"/>
          </a:p>
        </p:txBody>
      </p:sp>
    </p:spTree>
    <p:extLst>
      <p:ext uri="{BB962C8B-B14F-4D97-AF65-F5344CB8AC3E}">
        <p14:creationId xmlns:p14="http://schemas.microsoft.com/office/powerpoint/2010/main" val="482347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5_Title, Subtitle and Content">
    <p:spTree>
      <p:nvGrpSpPr>
        <p:cNvPr id="1" name=""/>
        <p:cNvGrpSpPr/>
        <p:nvPr/>
      </p:nvGrpSpPr>
      <p:grpSpPr>
        <a:xfrm>
          <a:off x="0" y="0"/>
          <a:ext cx="0" cy="0"/>
          <a:chOff x="0" y="0"/>
          <a:chExt cx="0" cy="0"/>
        </a:xfrm>
      </p:grpSpPr>
      <p:sp>
        <p:nvSpPr>
          <p:cNvPr id="2" name="Footer Placeholder 4"/>
          <p:cNvSpPr txBox="1">
            <a:spLocks/>
          </p:cNvSpPr>
          <p:nvPr userDrawn="1"/>
        </p:nvSpPr>
        <p:spPr>
          <a:xfrm>
            <a:off x="4305300" y="6502400"/>
            <a:ext cx="3990975" cy="365125"/>
          </a:xfrm>
          <a:prstGeom prst="rect">
            <a:avLst/>
          </a:prstGeom>
        </p:spPr>
        <p:txBody>
          <a:bodyPr lIns="68580" tIns="34290" rIns="68580" bIns="34290" anchor="ctr"/>
          <a:lstStyle>
            <a:defPPr>
              <a:defRPr lang="en-US"/>
            </a:defPPr>
            <a:lvl1pPr marL="0" algn="ctr" defTabSz="914400" rtl="0" eaLnBrk="1" latinLnBrk="0" hangingPunct="1">
              <a:defRPr sz="1200" b="1"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sz="1050" dirty="0">
                <a:solidFill>
                  <a:srgbClr val="FF0000"/>
                </a:solidFill>
              </a:rPr>
              <a:t>NATO UNCLASSIFIED</a:t>
            </a:r>
          </a:p>
        </p:txBody>
      </p:sp>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26863" y="0"/>
            <a:ext cx="857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0"/>
          </p:nvPr>
        </p:nvSpPr>
        <p:spPr/>
        <p:txBody>
          <a:bodyPr/>
          <a:lstStyle>
            <a:lvl1pPr>
              <a:defRPr/>
            </a:lvl1pPr>
          </a:lstStyle>
          <a:p>
            <a:pPr>
              <a:defRPr/>
            </a:pPr>
            <a:fld id="{A8816CD6-E616-4CE6-B231-62ECC44ACA62}" type="slidenum">
              <a:rPr lang="en-GB" altLang="bg-BG"/>
              <a:pPr>
                <a:defRPr/>
              </a:pPr>
              <a:t>‹#›</a:t>
            </a:fld>
            <a:endParaRPr lang="en-GB" altLang="bg-BG"/>
          </a:p>
        </p:txBody>
      </p:sp>
      <p:sp>
        <p:nvSpPr>
          <p:cNvPr id="7" name="Date Placeholder 3"/>
          <p:cNvSpPr>
            <a:spLocks noGrp="1"/>
          </p:cNvSpPr>
          <p:nvPr>
            <p:ph type="dt" sz="half" idx="11"/>
          </p:nvPr>
        </p:nvSpPr>
        <p:spPr/>
        <p:txBody>
          <a:bodyPr rtlCol="0"/>
          <a:lstStyle>
            <a:lvl1pPr algn="l">
              <a:defRPr sz="1050" b="1">
                <a:solidFill>
                  <a:prstClr val="black"/>
                </a:solidFill>
                <a:effectLst/>
                <a:latin typeface="Arial" panose="020B0604020202020204" pitchFamily="34" charset="0"/>
                <a:cs typeface="Arial" panose="020B0604020202020204" pitchFamily="34" charset="0"/>
              </a:defRPr>
            </a:lvl1pPr>
          </a:lstStyle>
          <a:p>
            <a:pPr>
              <a:defRPr/>
            </a:pPr>
            <a:fld id="{B9845AC6-7424-499B-BE66-7DAB6F3F7037}" type="datetime1">
              <a:rPr lang="bg-BG"/>
              <a:pPr>
                <a:defRPr/>
              </a:pPr>
              <a:t>7.9.2025 г.</a:t>
            </a:fld>
            <a:endParaRPr lang="en-GB" dirty="0"/>
          </a:p>
        </p:txBody>
      </p:sp>
    </p:spTree>
    <p:extLst>
      <p:ext uri="{BB962C8B-B14F-4D97-AF65-F5344CB8AC3E}">
        <p14:creationId xmlns:p14="http://schemas.microsoft.com/office/powerpoint/2010/main" val="3865546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57025" y="-39688"/>
            <a:ext cx="89058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68072" y="1"/>
            <a:ext cx="9481143" cy="612268"/>
          </a:xfrm>
        </p:spPr>
        <p:txBody>
          <a:bodyPr/>
          <a:lstStyle>
            <a:lvl1pPr>
              <a:defRPr sz="2700"/>
            </a:lvl1pPr>
          </a:lstStyle>
          <a:p>
            <a:r>
              <a:rPr lang="en-US" dirty="0"/>
              <a:t>Click to edit Master title style</a:t>
            </a:r>
            <a:endParaRPr lang="en-GB" dirty="0"/>
          </a:p>
        </p:txBody>
      </p:sp>
      <p:sp>
        <p:nvSpPr>
          <p:cNvPr id="6" name="Footer Placeholder 4"/>
          <p:cNvSpPr>
            <a:spLocks noGrp="1"/>
          </p:cNvSpPr>
          <p:nvPr>
            <p:ph type="ftr" sz="quarter" idx="10"/>
          </p:nvPr>
        </p:nvSpPr>
        <p:spPr/>
        <p:txBody>
          <a:bodyPr/>
          <a:lstStyle>
            <a:lvl1pPr>
              <a:defRPr sz="1050">
                <a:latin typeface="Arial" charset="0"/>
              </a:defRPr>
            </a:lvl1pPr>
          </a:lstStyle>
          <a:p>
            <a:pPr>
              <a:defRPr/>
            </a:pPr>
            <a:r>
              <a:rPr lang="en-US" altLang="en-US"/>
              <a:t>Old Lisbon Monuments Overview, a painting by E. Gancheva</a:t>
            </a:r>
            <a:endParaRPr lang="en-US" altLang="en-US" dirty="0"/>
          </a:p>
        </p:txBody>
      </p:sp>
      <p:sp>
        <p:nvSpPr>
          <p:cNvPr id="7" name="Slide Number Placeholder 5"/>
          <p:cNvSpPr>
            <a:spLocks noGrp="1"/>
          </p:cNvSpPr>
          <p:nvPr>
            <p:ph type="sldNum" sz="quarter" idx="11"/>
          </p:nvPr>
        </p:nvSpPr>
        <p:spPr/>
        <p:txBody>
          <a:bodyPr/>
          <a:lstStyle>
            <a:lvl1pPr>
              <a:defRPr/>
            </a:lvl1pPr>
          </a:lstStyle>
          <a:p>
            <a:pPr>
              <a:defRPr/>
            </a:pPr>
            <a:fld id="{72CEBC50-8DD7-4E1F-83BF-BB27F236958F}" type="slidenum">
              <a:rPr lang="en-GB" altLang="bg-BG"/>
              <a:pPr>
                <a:defRPr/>
              </a:pPr>
              <a:t>‹#›</a:t>
            </a:fld>
            <a:endParaRPr lang="en-GB" altLang="bg-BG"/>
          </a:p>
        </p:txBody>
      </p:sp>
    </p:spTree>
    <p:extLst>
      <p:ext uri="{BB962C8B-B14F-4D97-AF65-F5344CB8AC3E}">
        <p14:creationId xmlns:p14="http://schemas.microsoft.com/office/powerpoint/2010/main" val="2295164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2205276" y="76201"/>
            <a:ext cx="8611076" cy="533220"/>
          </a:xfrm>
        </p:spPr>
        <p:txBody>
          <a:bodyPr/>
          <a:lstStyle/>
          <a:p>
            <a:r>
              <a:rPr lang="en-US" dirty="0"/>
              <a:t>Click to edit Master title</a:t>
            </a:r>
            <a:endParaRPr lang="en-GB" dirty="0"/>
          </a:p>
        </p:txBody>
      </p:sp>
      <p:sp>
        <p:nvSpPr>
          <p:cNvPr id="8" name="Subtitle 2"/>
          <p:cNvSpPr>
            <a:spLocks noGrp="1"/>
          </p:cNvSpPr>
          <p:nvPr>
            <p:ph type="subTitle" idx="13"/>
          </p:nvPr>
        </p:nvSpPr>
        <p:spPr>
          <a:xfrm>
            <a:off x="1470184" y="685800"/>
            <a:ext cx="9766221" cy="609600"/>
          </a:xfrm>
        </p:spPr>
        <p:txBody>
          <a:bodyPr>
            <a:normAutofit/>
          </a:bodyPr>
          <a:lstStyle>
            <a:lvl1pPr marL="0" indent="0" algn="ctr">
              <a:buNone/>
              <a:defRPr lang="en-GB" sz="2400" dirty="0" smtClean="0">
                <a:solidFill>
                  <a:srgbClr val="0033CC"/>
                </a:solidFill>
                <a:latin typeface="+mn-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4"/>
          <p:cNvSpPr>
            <a:spLocks noGrp="1"/>
          </p:cNvSpPr>
          <p:nvPr>
            <p:ph type="ftr" sz="quarter" idx="14"/>
          </p:nvPr>
        </p:nvSpPr>
        <p:spPr/>
        <p:txBody>
          <a:bodyPr/>
          <a:lstStyle>
            <a:lvl1pPr algn="ctr">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
        <p:nvSpPr>
          <p:cNvPr id="5" name="Slide Number Placeholder 5"/>
          <p:cNvSpPr>
            <a:spLocks noGrp="1"/>
          </p:cNvSpPr>
          <p:nvPr>
            <p:ph type="sldNum" sz="quarter" idx="15"/>
          </p:nvPr>
        </p:nvSpPr>
        <p:spPr/>
        <p:txBody>
          <a:bodyPr/>
          <a:lstStyle>
            <a:lvl1pPr>
              <a:defRPr/>
            </a:lvl1pPr>
          </a:lstStyle>
          <a:p>
            <a:pPr>
              <a:defRPr/>
            </a:pPr>
            <a:fld id="{B15AAB9B-6D8E-446F-8779-01A0A22DE9A7}" type="slidenum">
              <a:rPr lang="en-GB" altLang="bg-BG"/>
              <a:pPr>
                <a:defRPr/>
              </a:pPr>
              <a:t>‹#›</a:t>
            </a:fld>
            <a:endParaRPr lang="en-GB" altLang="bg-BG"/>
          </a:p>
        </p:txBody>
      </p:sp>
    </p:spTree>
    <p:extLst>
      <p:ext uri="{BB962C8B-B14F-4D97-AF65-F5344CB8AC3E}">
        <p14:creationId xmlns:p14="http://schemas.microsoft.com/office/powerpoint/2010/main" val="1005322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lvl1pPr>
              <a:defRPr/>
            </a:lvl1pPr>
          </a:lstStyle>
          <a:p>
            <a:pPr>
              <a:defRPr/>
            </a:pPr>
            <a:fld id="{236BA143-FDFB-4D4A-B3EB-A00905431B00}" type="datetime1">
              <a:rPr lang="bg-BG"/>
              <a:pPr>
                <a:defRPr/>
              </a:pPr>
              <a:t>7.9.2025 г.</a:t>
            </a:fld>
            <a:endParaRPr lang="bg-BG"/>
          </a:p>
        </p:txBody>
      </p:sp>
      <p:sp>
        <p:nvSpPr>
          <p:cNvPr id="5"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6" name="Slide Number Placeholder 5"/>
          <p:cNvSpPr>
            <a:spLocks noGrp="1"/>
          </p:cNvSpPr>
          <p:nvPr>
            <p:ph type="sldNum" sz="quarter" idx="12"/>
          </p:nvPr>
        </p:nvSpPr>
        <p:spPr/>
        <p:txBody>
          <a:bodyPr/>
          <a:lstStyle>
            <a:lvl1pPr>
              <a:defRPr/>
            </a:lvl1pPr>
          </a:lstStyle>
          <a:p>
            <a:pPr>
              <a:defRPr/>
            </a:pPr>
            <a:fld id="{00709BA5-B8B2-46DF-B717-B170387791B9}" type="slidenum">
              <a:rPr lang="bg-BG" altLang="bg-BG"/>
              <a:pPr>
                <a:defRPr/>
              </a:pPr>
              <a:t>‹#›</a:t>
            </a:fld>
            <a:endParaRPr lang="bg-BG" altLang="bg-BG"/>
          </a:p>
        </p:txBody>
      </p:sp>
    </p:spTree>
    <p:extLst>
      <p:ext uri="{BB962C8B-B14F-4D97-AF65-F5344CB8AC3E}">
        <p14:creationId xmlns:p14="http://schemas.microsoft.com/office/powerpoint/2010/main" val="20275045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Blank">
    <p:spTree>
      <p:nvGrpSpPr>
        <p:cNvPr id="1" name=""/>
        <p:cNvGrpSpPr/>
        <p:nvPr/>
      </p:nvGrpSpPr>
      <p:grpSpPr>
        <a:xfrm>
          <a:off x="0" y="0"/>
          <a:ext cx="0" cy="0"/>
          <a:chOff x="0" y="0"/>
          <a:chExt cx="0" cy="0"/>
        </a:xfrm>
      </p:grpSpPr>
      <p:sp>
        <p:nvSpPr>
          <p:cNvPr id="5" name="Title 1"/>
          <p:cNvSpPr>
            <a:spLocks noGrp="1"/>
          </p:cNvSpPr>
          <p:nvPr>
            <p:ph type="title"/>
          </p:nvPr>
        </p:nvSpPr>
        <p:spPr>
          <a:xfrm>
            <a:off x="1989118" y="46941"/>
            <a:ext cx="9736390" cy="533220"/>
          </a:xfrm>
          <a:prstGeom prst="rect">
            <a:avLst/>
          </a:prstGeom>
        </p:spPr>
        <p:txBody>
          <a:bodyPr>
            <a:noAutofit/>
          </a:bodyPr>
          <a:lstStyle>
            <a:lvl1pPr>
              <a:defRPr sz="2850">
                <a:solidFill>
                  <a:schemeClr val="tx1"/>
                </a:solidFill>
                <a:effectLst/>
                <a:latin typeface="Arial" panose="020B0604020202020204" pitchFamily="34" charset="0"/>
                <a:cs typeface="Arial" panose="020B0604020202020204" pitchFamily="34" charset="0"/>
              </a:defRPr>
            </a:lvl1pPr>
          </a:lstStyle>
          <a:p>
            <a:r>
              <a:rPr lang="en-US" dirty="0"/>
              <a:t>Click to edit Master title</a:t>
            </a:r>
            <a:endParaRPr lang="en-GB" dirty="0"/>
          </a:p>
        </p:txBody>
      </p:sp>
      <p:sp>
        <p:nvSpPr>
          <p:cNvPr id="3" name="Footer Placeholder 4"/>
          <p:cNvSpPr>
            <a:spLocks noGrp="1"/>
          </p:cNvSpPr>
          <p:nvPr>
            <p:ph type="ftr" sz="quarter" idx="10"/>
          </p:nvPr>
        </p:nvSpPr>
        <p:spPr/>
        <p:txBody>
          <a:bodyPr/>
          <a:lstStyle>
            <a:lvl1pPr>
              <a:defRPr/>
            </a:lvl1pPr>
          </a:lstStyle>
          <a:p>
            <a:pPr>
              <a:defRPr/>
            </a:pPr>
            <a:r>
              <a:rPr lang="en-US"/>
              <a:t>Old Lisbon Monuments Overview, a painting by E. Gancheva</a:t>
            </a:r>
            <a:endParaRPr lang="en-GB"/>
          </a:p>
        </p:txBody>
      </p:sp>
      <p:sp>
        <p:nvSpPr>
          <p:cNvPr id="4" name="Slide Number Placeholder 5"/>
          <p:cNvSpPr>
            <a:spLocks noGrp="1"/>
          </p:cNvSpPr>
          <p:nvPr>
            <p:ph type="sldNum" sz="quarter" idx="11"/>
          </p:nvPr>
        </p:nvSpPr>
        <p:spPr/>
        <p:txBody>
          <a:bodyPr/>
          <a:lstStyle>
            <a:lvl1pPr>
              <a:defRPr/>
            </a:lvl1pPr>
          </a:lstStyle>
          <a:p>
            <a:pPr>
              <a:defRPr/>
            </a:pPr>
            <a:fld id="{E0F93502-C4C9-49D9-BA51-0DDCC244DA0F}" type="slidenum">
              <a:rPr lang="en-GB" altLang="bg-BG"/>
              <a:pPr>
                <a:defRPr/>
              </a:pPr>
              <a:t>‹#›</a:t>
            </a:fld>
            <a:endParaRPr lang="en-GB" altLang="bg-BG"/>
          </a:p>
        </p:txBody>
      </p:sp>
    </p:spTree>
    <p:extLst>
      <p:ext uri="{BB962C8B-B14F-4D97-AF65-F5344CB8AC3E}">
        <p14:creationId xmlns:p14="http://schemas.microsoft.com/office/powerpoint/2010/main" val="4222818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NATOhor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65513"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1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94625" y="623888"/>
            <a:ext cx="4078288" cy="29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black">
          <a:xfrm>
            <a:off x="438150" y="2046288"/>
            <a:ext cx="3049588" cy="1200150"/>
          </a:xfrm>
          <a:prstGeom prst="rect">
            <a:avLst/>
          </a:prstGeom>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500" b="1">
                <a:solidFill>
                  <a:srgbClr val="000000"/>
                </a:solidFill>
              </a:rPr>
              <a:t>Supreme </a:t>
            </a:r>
            <a:br>
              <a:rPr lang="en-GB" altLang="en-US" sz="1500" b="1">
                <a:solidFill>
                  <a:srgbClr val="000000"/>
                </a:solidFill>
              </a:rPr>
            </a:br>
            <a:r>
              <a:rPr lang="en-GB" altLang="en-US" sz="1500" b="1">
                <a:solidFill>
                  <a:srgbClr val="000000"/>
                </a:solidFill>
              </a:rPr>
              <a:t>Allied </a:t>
            </a:r>
            <a:br>
              <a:rPr lang="en-GB" altLang="en-US" sz="1500" b="1">
                <a:solidFill>
                  <a:srgbClr val="000000"/>
                </a:solidFill>
              </a:rPr>
            </a:br>
            <a:r>
              <a:rPr lang="en-GB" altLang="en-US" sz="1500" b="1">
                <a:solidFill>
                  <a:srgbClr val="000000"/>
                </a:solidFill>
              </a:rPr>
              <a:t>Commander </a:t>
            </a:r>
            <a:br>
              <a:rPr lang="en-GB" altLang="en-US" sz="1500" b="1">
                <a:solidFill>
                  <a:srgbClr val="000000"/>
                </a:solidFill>
              </a:rPr>
            </a:br>
            <a:r>
              <a:rPr lang="en-GB" altLang="en-US" sz="1500" b="1">
                <a:solidFill>
                  <a:srgbClr val="000000"/>
                </a:solidFill>
              </a:rPr>
              <a:t>Transformation</a:t>
            </a:r>
          </a:p>
        </p:txBody>
      </p:sp>
      <p:sp>
        <p:nvSpPr>
          <p:cNvPr id="2" name="Title 1"/>
          <p:cNvSpPr>
            <a:spLocks noGrp="1"/>
          </p:cNvSpPr>
          <p:nvPr>
            <p:ph type="ctrTitle"/>
          </p:nvPr>
        </p:nvSpPr>
        <p:spPr>
          <a:xfrm>
            <a:off x="945118" y="3581405"/>
            <a:ext cx="10711339" cy="1470025"/>
          </a:xfrm>
        </p:spPr>
        <p:txBody>
          <a:bodyPr anchor="b"/>
          <a:lstStyle>
            <a:lvl1pPr>
              <a:defRPr>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1890236" y="5181604"/>
            <a:ext cx="8821103" cy="1088227"/>
          </a:xfrm>
        </p:spPr>
        <p:txBody>
          <a:bodyPr/>
          <a:lstStyle>
            <a:lvl1pPr marL="0" indent="0" algn="ctr">
              <a:buNone/>
              <a:defRPr>
                <a:solidFill>
                  <a:srgbClr val="0033CC"/>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7" name="Date Placeholder 3"/>
          <p:cNvSpPr>
            <a:spLocks noGrp="1"/>
          </p:cNvSpPr>
          <p:nvPr>
            <p:ph type="dt" sz="half" idx="10"/>
          </p:nvPr>
        </p:nvSpPr>
        <p:spPr/>
        <p:txBody>
          <a:bodyPr/>
          <a:lstStyle>
            <a:lvl1pPr>
              <a:defRPr>
                <a:latin typeface="Arial" panose="020B0604020202020204" pitchFamily="34" charset="0"/>
              </a:defRPr>
            </a:lvl1pPr>
          </a:lstStyle>
          <a:p>
            <a:pPr>
              <a:defRPr/>
            </a:pPr>
            <a:fld id="{E3C8F6B9-1CBF-4ABC-B0FC-996D63C6179B}" type="datetime1">
              <a:rPr lang="bg-BG" altLang="en-US"/>
              <a:pPr>
                <a:defRPr/>
              </a:pPr>
              <a:t>7.9.2025 г.</a:t>
            </a:fld>
            <a:endParaRPr lang="en-GB" altLang="en-US"/>
          </a:p>
          <a:p>
            <a:pPr>
              <a:defRPr/>
            </a:pPr>
            <a:r>
              <a:rPr lang="en-GB" altLang="en-US"/>
              <a:t>Originating Office</a:t>
            </a:r>
          </a:p>
        </p:txBody>
      </p:sp>
      <p:sp>
        <p:nvSpPr>
          <p:cNvPr id="8" name="Footer Placeholder 4"/>
          <p:cNvSpPr>
            <a:spLocks noGrp="1"/>
          </p:cNvSpPr>
          <p:nvPr>
            <p:ph type="ftr" sz="quarter" idx="11"/>
          </p:nvPr>
        </p:nvSpPr>
        <p:spPr/>
        <p:txBody>
          <a:bodyPr/>
          <a:lstStyle>
            <a:lvl1pPr fontAlgn="base">
              <a:spcBef>
                <a:spcPct val="0"/>
              </a:spcBef>
              <a:spcAft>
                <a:spcPct val="0"/>
              </a:spcAft>
              <a:defRPr>
                <a:solidFill>
                  <a:srgbClr val="FF0000"/>
                </a:solidFill>
                <a:effectLst/>
              </a:defRPr>
            </a:lvl1pPr>
          </a:lstStyle>
          <a:p>
            <a:pPr>
              <a:defRPr/>
            </a:pPr>
            <a:r>
              <a:rPr lang="en-US"/>
              <a:t>Old Lisbon Monuments Overview, a painting by E. Gancheva</a:t>
            </a:r>
            <a:endParaRPr lang="en-GB"/>
          </a:p>
        </p:txBody>
      </p:sp>
      <p:sp>
        <p:nvSpPr>
          <p:cNvPr id="9" name="Slide Number Placeholder 5"/>
          <p:cNvSpPr>
            <a:spLocks noGrp="1"/>
          </p:cNvSpPr>
          <p:nvPr>
            <p:ph type="sldNum" sz="quarter" idx="12"/>
          </p:nvPr>
        </p:nvSpPr>
        <p:spPr/>
        <p:txBody>
          <a:bodyPr/>
          <a:lstStyle>
            <a:lvl1pPr>
              <a:defRPr/>
            </a:lvl1pPr>
          </a:lstStyle>
          <a:p>
            <a:pPr>
              <a:defRPr/>
            </a:pPr>
            <a:fld id="{682ED440-857E-498D-BCA0-15C75746356E}" type="slidenum">
              <a:rPr lang="en-GB" altLang="bg-BG"/>
              <a:pPr>
                <a:defRPr/>
              </a:pPr>
              <a:t>‹#›</a:t>
            </a:fld>
            <a:endParaRPr lang="en-GB" altLang="bg-BG"/>
          </a:p>
        </p:txBody>
      </p:sp>
    </p:spTree>
    <p:extLst>
      <p:ext uri="{BB962C8B-B14F-4D97-AF65-F5344CB8AC3E}">
        <p14:creationId xmlns:p14="http://schemas.microsoft.com/office/powerpoint/2010/main" val="3833508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ubtitle and Content">
    <p:spTree>
      <p:nvGrpSpPr>
        <p:cNvPr id="1" name=""/>
        <p:cNvGrpSpPr/>
        <p:nvPr/>
      </p:nvGrpSpPr>
      <p:grpSpPr>
        <a:xfrm>
          <a:off x="0" y="0"/>
          <a:ext cx="0" cy="0"/>
          <a:chOff x="0" y="0"/>
          <a:chExt cx="0" cy="0"/>
        </a:xfrm>
      </p:grpSpPr>
      <p:sp>
        <p:nvSpPr>
          <p:cNvPr id="5" name="Footer Placeholder 4"/>
          <p:cNvSpPr txBox="1">
            <a:spLocks/>
          </p:cNvSpPr>
          <p:nvPr/>
        </p:nvSpPr>
        <p:spPr>
          <a:xfrm>
            <a:off x="4305300" y="6502400"/>
            <a:ext cx="3990975" cy="365125"/>
          </a:xfrm>
          <a:prstGeom prst="rect">
            <a:avLst/>
          </a:prstGeom>
        </p:spPr>
        <p:txBody>
          <a:bodyPr anchor="ctr"/>
          <a:lstStyle>
            <a:defPPr>
              <a:defRPr lang="en-US"/>
            </a:defPPr>
            <a:lvl1pPr marL="0" algn="ctr" defTabSz="914400" rtl="0" eaLnBrk="1" latinLnBrk="0" hangingPunct="1">
              <a:defRPr sz="1200" b="1"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sz="1050" dirty="0">
                <a:solidFill>
                  <a:srgbClr val="FF0000"/>
                </a:solidFill>
              </a:rPr>
              <a:t>NATO UNCLASSIFIED</a:t>
            </a:r>
          </a:p>
        </p:txBody>
      </p:sp>
      <p:pic>
        <p:nvPicPr>
          <p:cNvPr id="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NATOhor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8" name="Picture 22" descr="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26863" y="0"/>
            <a:ext cx="857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txBox="1">
            <a:spLocks noChangeArrowheads="1"/>
          </p:cNvSpPr>
          <p:nvPr/>
        </p:nvSpPr>
        <p:spPr bwMode="auto">
          <a:xfrm>
            <a:off x="10460038" y="6324600"/>
            <a:ext cx="2187575"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750" b="1" dirty="0">
                <a:solidFill>
                  <a:prstClr val="black"/>
                </a:solidFill>
              </a:rPr>
              <a:t>ACT - Improving today, </a:t>
            </a:r>
          </a:p>
          <a:p>
            <a:pPr>
              <a:defRPr/>
            </a:pPr>
            <a:r>
              <a:rPr lang="en-US" sz="750" b="1" dirty="0">
                <a:solidFill>
                  <a:prstClr val="black"/>
                </a:solidFill>
              </a:rPr>
              <a:t>Shaping tomorrow, </a:t>
            </a:r>
          </a:p>
          <a:p>
            <a:pPr>
              <a:defRPr/>
            </a:pPr>
            <a:r>
              <a:rPr lang="en-US" sz="750" b="1" dirty="0">
                <a:solidFill>
                  <a:prstClr val="black"/>
                </a:solidFill>
              </a:rPr>
              <a:t>Bridging the two</a:t>
            </a:r>
          </a:p>
        </p:txBody>
      </p:sp>
      <p:sp>
        <p:nvSpPr>
          <p:cNvPr id="2" name="Title 1"/>
          <p:cNvSpPr>
            <a:spLocks noGrp="1"/>
          </p:cNvSpPr>
          <p:nvPr>
            <p:ph type="title"/>
          </p:nvPr>
        </p:nvSpPr>
        <p:spPr>
          <a:xfrm>
            <a:off x="1997699" y="685801"/>
            <a:ext cx="8606185" cy="533220"/>
          </a:xfrm>
        </p:spPr>
        <p:txBody>
          <a:bodyPr/>
          <a:lstStyle>
            <a:lvl1pPr>
              <a:defRPr>
                <a:solidFill>
                  <a:schemeClr val="tx1"/>
                </a:solidFill>
                <a:effectLst/>
              </a:defRPr>
            </a:lvl1pPr>
          </a:lstStyle>
          <a:p>
            <a:r>
              <a:rPr lang="en-US"/>
              <a:t>Click to edit Master title style</a:t>
            </a:r>
            <a:endParaRPr lang="en-GB" dirty="0"/>
          </a:p>
        </p:txBody>
      </p:sp>
      <p:sp>
        <p:nvSpPr>
          <p:cNvPr id="3" name="Content Placeholder 2"/>
          <p:cNvSpPr>
            <a:spLocks noGrp="1"/>
          </p:cNvSpPr>
          <p:nvPr>
            <p:ph idx="1"/>
          </p:nvPr>
        </p:nvSpPr>
        <p:spPr>
          <a:xfrm>
            <a:off x="315039" y="1981201"/>
            <a:ext cx="1198877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Subtitle 2"/>
          <p:cNvSpPr>
            <a:spLocks noGrp="1"/>
          </p:cNvSpPr>
          <p:nvPr>
            <p:ph type="subTitle" idx="13"/>
          </p:nvPr>
        </p:nvSpPr>
        <p:spPr>
          <a:xfrm>
            <a:off x="1365170" y="1295400"/>
            <a:ext cx="9766221" cy="609600"/>
          </a:xfrm>
        </p:spPr>
        <p:txBody>
          <a:bodyPr>
            <a:normAutofit/>
          </a:bodyPr>
          <a:lstStyle>
            <a:lvl1pPr marL="0" indent="0" algn="ctr">
              <a:buNone/>
              <a:defRPr lang="en-GB" sz="2400" dirty="0" smtClean="0">
                <a:solidFill>
                  <a:srgbClr val="0033CC"/>
                </a:solidFill>
                <a:latin typeface="+mn-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10" name="Date Placeholder 3"/>
          <p:cNvSpPr>
            <a:spLocks noGrp="1"/>
          </p:cNvSpPr>
          <p:nvPr>
            <p:ph type="dt" sz="half" idx="14"/>
          </p:nvPr>
        </p:nvSpPr>
        <p:spPr/>
        <p:txBody>
          <a:bodyPr/>
          <a:lstStyle>
            <a:lvl1pPr>
              <a:defRPr>
                <a:latin typeface="Arial" panose="020B0604020202020204" pitchFamily="34" charset="0"/>
              </a:defRPr>
            </a:lvl1pPr>
          </a:lstStyle>
          <a:p>
            <a:pPr>
              <a:defRPr/>
            </a:pPr>
            <a:fld id="{C35812BF-BB68-447F-9EBB-8B19B9612BA8}" type="datetime1">
              <a:rPr lang="bg-BG" altLang="en-US"/>
              <a:pPr>
                <a:defRPr/>
              </a:pPr>
              <a:t>7.9.2025 г.</a:t>
            </a:fld>
            <a:endParaRPr lang="en-GB" altLang="en-US"/>
          </a:p>
          <a:p>
            <a:pPr>
              <a:defRPr/>
            </a:pPr>
            <a:r>
              <a:rPr lang="en-GB" altLang="en-US"/>
              <a:t>Originating Office</a:t>
            </a:r>
          </a:p>
        </p:txBody>
      </p:sp>
      <p:sp>
        <p:nvSpPr>
          <p:cNvPr id="11" name="Slide Number Placeholder 5"/>
          <p:cNvSpPr>
            <a:spLocks noGrp="1"/>
          </p:cNvSpPr>
          <p:nvPr>
            <p:ph type="sldNum" sz="quarter" idx="15"/>
          </p:nvPr>
        </p:nvSpPr>
        <p:spPr/>
        <p:txBody>
          <a:bodyPr/>
          <a:lstStyle>
            <a:lvl1pPr>
              <a:defRPr/>
            </a:lvl1pPr>
          </a:lstStyle>
          <a:p>
            <a:pPr>
              <a:defRPr/>
            </a:pPr>
            <a:fld id="{0CDD9821-705B-422A-9D29-0983B4A9B6E8}" type="slidenum">
              <a:rPr lang="en-GB" altLang="bg-BG"/>
              <a:pPr>
                <a:defRPr/>
              </a:pPr>
              <a:t>‹#›</a:t>
            </a:fld>
            <a:endParaRPr lang="en-GB" altLang="bg-BG"/>
          </a:p>
        </p:txBody>
      </p:sp>
    </p:spTree>
    <p:extLst>
      <p:ext uri="{BB962C8B-B14F-4D97-AF65-F5344CB8AC3E}">
        <p14:creationId xmlns:p14="http://schemas.microsoft.com/office/powerpoint/2010/main" val="2497019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Title, Subtitle and Content">
    <p:spTree>
      <p:nvGrpSpPr>
        <p:cNvPr id="1" name=""/>
        <p:cNvGrpSpPr/>
        <p:nvPr/>
      </p:nvGrpSpPr>
      <p:grpSpPr>
        <a:xfrm>
          <a:off x="0" y="0"/>
          <a:ext cx="0" cy="0"/>
          <a:chOff x="0" y="0"/>
          <a:chExt cx="0" cy="0"/>
        </a:xfrm>
      </p:grpSpPr>
      <p:pic>
        <p:nvPicPr>
          <p:cNvPr id="4"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6"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26863" y="0"/>
            <a:ext cx="857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txBox="1">
            <a:spLocks noChangeArrowheads="1"/>
          </p:cNvSpPr>
          <p:nvPr userDrawn="1"/>
        </p:nvSpPr>
        <p:spPr bwMode="auto">
          <a:xfrm>
            <a:off x="9153525" y="6381750"/>
            <a:ext cx="3430588"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auto" hangingPunct="1">
              <a:spcBef>
                <a:spcPts val="0"/>
              </a:spcBef>
              <a:spcAft>
                <a:spcPts val="0"/>
              </a:spcAft>
              <a:defRPr/>
            </a:pPr>
            <a:r>
              <a:rPr lang="en-US" altLang="en-US" sz="1050" b="1">
                <a:solidFill>
                  <a:prstClr val="black"/>
                </a:solidFill>
                <a:latin typeface="Arial" panose="020B0604020202020204" pitchFamily="34" charset="0"/>
                <a:cs typeface="Arial" panose="020B0604020202020204" pitchFamily="34" charset="0"/>
              </a:rPr>
              <a:t>ACT – Leading NATO Military Transformation</a:t>
            </a:r>
          </a:p>
        </p:txBody>
      </p:sp>
      <p:sp>
        <p:nvSpPr>
          <p:cNvPr id="2" name="Title 1"/>
          <p:cNvSpPr>
            <a:spLocks noGrp="1"/>
          </p:cNvSpPr>
          <p:nvPr>
            <p:ph type="title"/>
          </p:nvPr>
        </p:nvSpPr>
        <p:spPr>
          <a:xfrm>
            <a:off x="1989120" y="76201"/>
            <a:ext cx="8606185" cy="533220"/>
          </a:xfrm>
        </p:spPr>
        <p:txBody>
          <a:bodyPr>
            <a:noAutofit/>
          </a:bodyPr>
          <a:lstStyle>
            <a:lvl1pPr>
              <a:defRPr sz="2850">
                <a:solidFill>
                  <a:schemeClr val="tx1"/>
                </a:solidFill>
                <a:effectLst/>
                <a:latin typeface="Arial" panose="020B0604020202020204" pitchFamily="34" charset="0"/>
                <a:cs typeface="Arial" panose="020B0604020202020204" pitchFamily="34" charset="0"/>
              </a:defRPr>
            </a:lvl1pPr>
          </a:lstStyle>
          <a:p>
            <a:r>
              <a:rPr lang="en-US" dirty="0"/>
              <a:t>Click to edit Master title</a:t>
            </a:r>
            <a:endParaRPr lang="en-GB" dirty="0"/>
          </a:p>
        </p:txBody>
      </p:sp>
      <p:sp>
        <p:nvSpPr>
          <p:cNvPr id="3" name="Content Placeholder 2"/>
          <p:cNvSpPr>
            <a:spLocks noGrp="1"/>
          </p:cNvSpPr>
          <p:nvPr>
            <p:ph idx="1"/>
          </p:nvPr>
        </p:nvSpPr>
        <p:spPr>
          <a:xfrm>
            <a:off x="210026" y="762002"/>
            <a:ext cx="11944937" cy="5619751"/>
          </a:xfrm>
        </p:spPr>
        <p:txBody>
          <a:bodyPr>
            <a:normAutofit/>
          </a:bodyPr>
          <a:lstStyle>
            <a:lvl1pPr>
              <a:defRPr sz="2400">
                <a:latin typeface="Arial" panose="020B0604020202020204" pitchFamily="34" charset="0"/>
                <a:cs typeface="Arial" panose="020B0604020202020204" pitchFamily="34" charset="0"/>
              </a:defRPr>
            </a:lvl1pPr>
            <a:lvl2pPr>
              <a:defRPr sz="21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5"/>
          <p:cNvSpPr>
            <a:spLocks noGrp="1"/>
          </p:cNvSpPr>
          <p:nvPr>
            <p:ph type="sldNum" sz="quarter" idx="10"/>
          </p:nvPr>
        </p:nvSpPr>
        <p:spPr/>
        <p:txBody>
          <a:bodyPr/>
          <a:lstStyle>
            <a:lvl1pPr>
              <a:defRPr/>
            </a:lvl1pPr>
          </a:lstStyle>
          <a:p>
            <a:pPr>
              <a:defRPr/>
            </a:pPr>
            <a:fld id="{77A64B33-ED0F-4750-93D8-A633C2F69EF2}" type="slidenum">
              <a:rPr lang="en-GB" altLang="bg-BG"/>
              <a:pPr>
                <a:defRPr/>
              </a:pPr>
              <a:t>‹#›</a:t>
            </a:fld>
            <a:endParaRPr lang="en-GB" altLang="bg-BG"/>
          </a:p>
        </p:txBody>
      </p:sp>
      <p:sp>
        <p:nvSpPr>
          <p:cNvPr id="9" name="Footer Placeholder 4"/>
          <p:cNvSpPr>
            <a:spLocks noGrp="1"/>
          </p:cNvSpPr>
          <p:nvPr>
            <p:ph type="ftr" sz="quarter" idx="11"/>
          </p:nvPr>
        </p:nvSpPr>
        <p:spPr/>
        <p:txBody>
          <a:bodyPr/>
          <a:lstStyle>
            <a:lvl1pPr algn="ctr">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Tree>
    <p:extLst>
      <p:ext uri="{BB962C8B-B14F-4D97-AF65-F5344CB8AC3E}">
        <p14:creationId xmlns:p14="http://schemas.microsoft.com/office/powerpoint/2010/main" val="825840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FA43580-AEAA-468D-AAE7-B5993A9DE48A}" type="slidenum">
              <a:rPr lang="en-GB" altLang="bg-BG"/>
              <a:pPr>
                <a:defRPr/>
              </a:pPr>
              <a:t>‹#›</a:t>
            </a:fld>
            <a:endParaRPr lang="en-GB" altLang="bg-BG"/>
          </a:p>
        </p:txBody>
      </p:sp>
      <p:sp>
        <p:nvSpPr>
          <p:cNvPr id="3" name="Footer Placeholder 4"/>
          <p:cNvSpPr>
            <a:spLocks noGrp="1"/>
          </p:cNvSpPr>
          <p:nvPr>
            <p:ph type="ftr" sz="quarter" idx="11"/>
          </p:nvPr>
        </p:nvSpPr>
        <p:spPr/>
        <p:txBody>
          <a:bodyPr/>
          <a:lstStyle>
            <a:lvl1pPr algn="ctr">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Tree>
    <p:extLst>
      <p:ext uri="{BB962C8B-B14F-4D97-AF65-F5344CB8AC3E}">
        <p14:creationId xmlns:p14="http://schemas.microsoft.com/office/powerpoint/2010/main" val="1980246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57025" y="-39688"/>
            <a:ext cx="89058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768072" y="1"/>
            <a:ext cx="9481143" cy="612268"/>
          </a:xfrm>
        </p:spPr>
        <p:txBody>
          <a:bodyPr/>
          <a:lstStyle>
            <a:lvl1pPr>
              <a:defRPr sz="2700"/>
            </a:lvl1pPr>
          </a:lstStyle>
          <a:p>
            <a:r>
              <a:rPr lang="en-US" dirty="0"/>
              <a:t>Click to edit Master title style</a:t>
            </a:r>
            <a:endParaRPr lang="en-GB" dirty="0"/>
          </a:p>
        </p:txBody>
      </p:sp>
      <p:sp>
        <p:nvSpPr>
          <p:cNvPr id="7" name="Date Placeholder 3"/>
          <p:cNvSpPr>
            <a:spLocks noGrp="1"/>
          </p:cNvSpPr>
          <p:nvPr>
            <p:ph type="dt" sz="half" idx="10"/>
          </p:nvPr>
        </p:nvSpPr>
        <p:spPr>
          <a:xfrm>
            <a:off x="630238" y="6356350"/>
            <a:ext cx="2940050" cy="365125"/>
          </a:xfrm>
        </p:spPr>
        <p:txBody>
          <a:bodyPr/>
          <a:lstStyle>
            <a:lvl1pPr>
              <a:defRPr>
                <a:latin typeface="Arial" panose="020B0604020202020204" pitchFamily="34" charset="0"/>
              </a:defRPr>
            </a:lvl1pPr>
          </a:lstStyle>
          <a:p>
            <a:pPr>
              <a:defRPr/>
            </a:pPr>
            <a:fld id="{11752263-3EA4-41AC-B995-C0D43AC388DD}" type="datetime1">
              <a:rPr lang="bg-BG"/>
              <a:pPr>
                <a:defRPr/>
              </a:pPr>
              <a:t>7.9.2025 г.</a:t>
            </a:fld>
            <a:endParaRPr lang="en-GB" dirty="0"/>
          </a:p>
        </p:txBody>
      </p:sp>
      <p:sp>
        <p:nvSpPr>
          <p:cNvPr id="8" name="Footer Placeholder 4"/>
          <p:cNvSpPr>
            <a:spLocks noGrp="1"/>
          </p:cNvSpPr>
          <p:nvPr>
            <p:ph type="ftr" sz="quarter" idx="11"/>
          </p:nvPr>
        </p:nvSpPr>
        <p:spPr/>
        <p:txBody>
          <a:bodyPr/>
          <a:lstStyle>
            <a:lvl1pPr>
              <a:defRPr sz="900">
                <a:latin typeface="Arial" charset="0"/>
              </a:defRPr>
            </a:lvl1pPr>
          </a:lstStyle>
          <a:p>
            <a:pPr>
              <a:defRPr/>
            </a:pPr>
            <a:r>
              <a:rPr lang="en-US" altLang="en-US"/>
              <a:t>Old Lisbon Monuments Overview, a painting by E. Gancheva</a:t>
            </a:r>
          </a:p>
        </p:txBody>
      </p:sp>
      <p:sp>
        <p:nvSpPr>
          <p:cNvPr id="9" name="Slide Number Placeholder 5"/>
          <p:cNvSpPr>
            <a:spLocks noGrp="1"/>
          </p:cNvSpPr>
          <p:nvPr>
            <p:ph type="sldNum" sz="quarter" idx="12"/>
          </p:nvPr>
        </p:nvSpPr>
        <p:spPr/>
        <p:txBody>
          <a:bodyPr/>
          <a:lstStyle>
            <a:lvl1pPr>
              <a:defRPr/>
            </a:lvl1pPr>
          </a:lstStyle>
          <a:p>
            <a:pPr>
              <a:defRPr/>
            </a:pPr>
            <a:fld id="{FFDD32D6-F060-4EA3-8E8E-A8EBBD04A7BB}" type="slidenum">
              <a:rPr lang="en-GB" altLang="bg-BG"/>
              <a:pPr>
                <a:defRPr/>
              </a:pPr>
              <a:t>‹#›</a:t>
            </a:fld>
            <a:endParaRPr lang="en-GB" altLang="bg-BG"/>
          </a:p>
        </p:txBody>
      </p:sp>
    </p:spTree>
    <p:extLst>
      <p:ext uri="{BB962C8B-B14F-4D97-AF65-F5344CB8AC3E}">
        <p14:creationId xmlns:p14="http://schemas.microsoft.com/office/powerpoint/2010/main" val="11940790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5_Title, Subtitle and Content">
    <p:spTree>
      <p:nvGrpSpPr>
        <p:cNvPr id="1" name=""/>
        <p:cNvGrpSpPr/>
        <p:nvPr/>
      </p:nvGrpSpPr>
      <p:grpSpPr>
        <a:xfrm>
          <a:off x="0" y="0"/>
          <a:ext cx="0" cy="0"/>
          <a:chOff x="0" y="0"/>
          <a:chExt cx="0" cy="0"/>
        </a:xfrm>
      </p:grpSpPr>
      <p:sp>
        <p:nvSpPr>
          <p:cNvPr id="2" name="Footer Placeholder 4"/>
          <p:cNvSpPr txBox="1">
            <a:spLocks/>
          </p:cNvSpPr>
          <p:nvPr userDrawn="1"/>
        </p:nvSpPr>
        <p:spPr>
          <a:xfrm>
            <a:off x="4305300" y="6502400"/>
            <a:ext cx="3990975" cy="365125"/>
          </a:xfrm>
          <a:prstGeom prst="rect">
            <a:avLst/>
          </a:prstGeom>
        </p:spPr>
        <p:txBody>
          <a:bodyPr lIns="68580" tIns="34290" rIns="68580" bIns="34290" anchor="ctr"/>
          <a:lstStyle>
            <a:defPPr>
              <a:defRPr lang="en-US"/>
            </a:defPPr>
            <a:lvl1pPr marL="0" algn="ctr" defTabSz="914400" rtl="0" eaLnBrk="1" latinLnBrk="0" hangingPunct="1">
              <a:defRPr sz="1200" b="1"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sz="1050" dirty="0">
                <a:solidFill>
                  <a:srgbClr val="FF0000"/>
                </a:solidFill>
              </a:rPr>
              <a:t>NATO UNCLASSIFIED</a:t>
            </a:r>
          </a:p>
        </p:txBody>
      </p:sp>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26863" y="0"/>
            <a:ext cx="8572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0"/>
          </p:nvPr>
        </p:nvSpPr>
        <p:spPr/>
        <p:txBody>
          <a:bodyPr/>
          <a:lstStyle>
            <a:lvl1pPr>
              <a:defRPr/>
            </a:lvl1pPr>
          </a:lstStyle>
          <a:p>
            <a:pPr>
              <a:defRPr/>
            </a:pPr>
            <a:fld id="{7A6E9474-6300-47FA-88B6-7FD7C341BD6D}" type="slidenum">
              <a:rPr lang="en-GB" altLang="bg-BG"/>
              <a:pPr>
                <a:defRPr/>
              </a:pPr>
              <a:t>‹#›</a:t>
            </a:fld>
            <a:endParaRPr lang="en-GB" altLang="bg-BG"/>
          </a:p>
        </p:txBody>
      </p:sp>
      <p:sp>
        <p:nvSpPr>
          <p:cNvPr id="7" name="Date Placeholder 3"/>
          <p:cNvSpPr>
            <a:spLocks noGrp="1"/>
          </p:cNvSpPr>
          <p:nvPr>
            <p:ph type="dt" sz="half" idx="11"/>
          </p:nvPr>
        </p:nvSpPr>
        <p:spPr/>
        <p:txBody>
          <a:bodyPr rtlCol="0"/>
          <a:lstStyle>
            <a:lvl1pPr algn="l">
              <a:defRPr sz="1050" b="1">
                <a:solidFill>
                  <a:prstClr val="black"/>
                </a:solidFill>
                <a:effectLst/>
                <a:latin typeface="Arial" panose="020B0604020202020204" pitchFamily="34" charset="0"/>
                <a:cs typeface="Arial" panose="020B0604020202020204" pitchFamily="34" charset="0"/>
              </a:defRPr>
            </a:lvl1pPr>
          </a:lstStyle>
          <a:p>
            <a:pPr>
              <a:defRPr/>
            </a:pPr>
            <a:fld id="{AB66215E-2542-418E-BDAA-B2297EE78836}" type="datetime1">
              <a:rPr lang="bg-BG"/>
              <a:pPr>
                <a:defRPr/>
              </a:pPr>
              <a:t>7.9.2025 г.</a:t>
            </a:fld>
            <a:endParaRPr lang="en-GB" dirty="0"/>
          </a:p>
        </p:txBody>
      </p:sp>
    </p:spTree>
    <p:extLst>
      <p:ext uri="{BB962C8B-B14F-4D97-AF65-F5344CB8AC3E}">
        <p14:creationId xmlns:p14="http://schemas.microsoft.com/office/powerpoint/2010/main" val="34122794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0"/>
            <a:ext cx="12619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0"/>
            <a:ext cx="17859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22" descr="Picture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757025" y="-39688"/>
            <a:ext cx="89058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68072" y="1"/>
            <a:ext cx="9481143" cy="612268"/>
          </a:xfrm>
        </p:spPr>
        <p:txBody>
          <a:bodyPr/>
          <a:lstStyle>
            <a:lvl1pPr>
              <a:defRPr sz="2700"/>
            </a:lvl1pPr>
          </a:lstStyle>
          <a:p>
            <a:r>
              <a:rPr lang="en-US" dirty="0"/>
              <a:t>Click to edit Master title style</a:t>
            </a:r>
            <a:endParaRPr lang="en-GB" dirty="0"/>
          </a:p>
        </p:txBody>
      </p:sp>
      <p:sp>
        <p:nvSpPr>
          <p:cNvPr id="6" name="Footer Placeholder 4"/>
          <p:cNvSpPr>
            <a:spLocks noGrp="1"/>
          </p:cNvSpPr>
          <p:nvPr>
            <p:ph type="ftr" sz="quarter" idx="10"/>
          </p:nvPr>
        </p:nvSpPr>
        <p:spPr/>
        <p:txBody>
          <a:bodyPr/>
          <a:lstStyle>
            <a:lvl1pPr>
              <a:defRPr sz="1050">
                <a:latin typeface="Arial" charset="0"/>
              </a:defRPr>
            </a:lvl1pPr>
          </a:lstStyle>
          <a:p>
            <a:pPr>
              <a:defRPr/>
            </a:pPr>
            <a:r>
              <a:rPr lang="en-US" altLang="en-US"/>
              <a:t>Old Lisbon Monuments Overview, a painting by E. Gancheva</a:t>
            </a:r>
            <a:endParaRPr lang="en-US" altLang="en-US" dirty="0"/>
          </a:p>
        </p:txBody>
      </p:sp>
      <p:sp>
        <p:nvSpPr>
          <p:cNvPr id="7" name="Slide Number Placeholder 5"/>
          <p:cNvSpPr>
            <a:spLocks noGrp="1"/>
          </p:cNvSpPr>
          <p:nvPr>
            <p:ph type="sldNum" sz="quarter" idx="11"/>
          </p:nvPr>
        </p:nvSpPr>
        <p:spPr/>
        <p:txBody>
          <a:bodyPr/>
          <a:lstStyle>
            <a:lvl1pPr>
              <a:defRPr/>
            </a:lvl1pPr>
          </a:lstStyle>
          <a:p>
            <a:pPr>
              <a:defRPr/>
            </a:pPr>
            <a:fld id="{A3097882-3F0F-4708-A0BB-4DDE4FF26E93}" type="slidenum">
              <a:rPr lang="en-GB" altLang="bg-BG"/>
              <a:pPr>
                <a:defRPr/>
              </a:pPr>
              <a:t>‹#›</a:t>
            </a:fld>
            <a:endParaRPr lang="en-GB" altLang="bg-BG"/>
          </a:p>
        </p:txBody>
      </p:sp>
    </p:spTree>
    <p:extLst>
      <p:ext uri="{BB962C8B-B14F-4D97-AF65-F5344CB8AC3E}">
        <p14:creationId xmlns:p14="http://schemas.microsoft.com/office/powerpoint/2010/main" val="9735912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2205276" y="76201"/>
            <a:ext cx="8611076" cy="533220"/>
          </a:xfrm>
        </p:spPr>
        <p:txBody>
          <a:bodyPr/>
          <a:lstStyle/>
          <a:p>
            <a:r>
              <a:rPr lang="en-US" dirty="0"/>
              <a:t>Click to edit Master title</a:t>
            </a:r>
            <a:endParaRPr lang="en-GB" dirty="0"/>
          </a:p>
        </p:txBody>
      </p:sp>
      <p:sp>
        <p:nvSpPr>
          <p:cNvPr id="8" name="Subtitle 2"/>
          <p:cNvSpPr>
            <a:spLocks noGrp="1"/>
          </p:cNvSpPr>
          <p:nvPr>
            <p:ph type="subTitle" idx="13"/>
          </p:nvPr>
        </p:nvSpPr>
        <p:spPr>
          <a:xfrm>
            <a:off x="1470184" y="685800"/>
            <a:ext cx="9766221" cy="609600"/>
          </a:xfrm>
        </p:spPr>
        <p:txBody>
          <a:bodyPr>
            <a:normAutofit/>
          </a:bodyPr>
          <a:lstStyle>
            <a:lvl1pPr marL="0" indent="0" algn="ctr">
              <a:buNone/>
              <a:defRPr lang="en-GB" sz="2400" dirty="0" smtClean="0">
                <a:solidFill>
                  <a:srgbClr val="0033CC"/>
                </a:solidFill>
                <a:latin typeface="+mn-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4"/>
          <p:cNvSpPr>
            <a:spLocks noGrp="1"/>
          </p:cNvSpPr>
          <p:nvPr>
            <p:ph type="ftr" sz="quarter" idx="14"/>
          </p:nvPr>
        </p:nvSpPr>
        <p:spPr/>
        <p:txBody>
          <a:bodyPr/>
          <a:lstStyle>
            <a:lvl1pPr algn="ctr">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
        <p:nvSpPr>
          <p:cNvPr id="5" name="Slide Number Placeholder 5"/>
          <p:cNvSpPr>
            <a:spLocks noGrp="1"/>
          </p:cNvSpPr>
          <p:nvPr>
            <p:ph type="sldNum" sz="quarter" idx="15"/>
          </p:nvPr>
        </p:nvSpPr>
        <p:spPr/>
        <p:txBody>
          <a:bodyPr/>
          <a:lstStyle>
            <a:lvl1pPr>
              <a:defRPr/>
            </a:lvl1pPr>
          </a:lstStyle>
          <a:p>
            <a:pPr>
              <a:defRPr/>
            </a:pPr>
            <a:fld id="{BF3539AC-9E21-4B2A-83B5-84EEAECF8E77}" type="slidenum">
              <a:rPr lang="en-GB" altLang="bg-BG"/>
              <a:pPr>
                <a:defRPr/>
              </a:pPr>
              <a:t>‹#›</a:t>
            </a:fld>
            <a:endParaRPr lang="en-GB" altLang="bg-BG"/>
          </a:p>
        </p:txBody>
      </p:sp>
    </p:spTree>
    <p:extLst>
      <p:ext uri="{BB962C8B-B14F-4D97-AF65-F5344CB8AC3E}">
        <p14:creationId xmlns:p14="http://schemas.microsoft.com/office/powerpoint/2010/main" val="522354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Blank">
    <p:spTree>
      <p:nvGrpSpPr>
        <p:cNvPr id="1" name=""/>
        <p:cNvGrpSpPr/>
        <p:nvPr/>
      </p:nvGrpSpPr>
      <p:grpSpPr>
        <a:xfrm>
          <a:off x="0" y="0"/>
          <a:ext cx="0" cy="0"/>
          <a:chOff x="0" y="0"/>
          <a:chExt cx="0" cy="0"/>
        </a:xfrm>
      </p:grpSpPr>
      <p:sp>
        <p:nvSpPr>
          <p:cNvPr id="5" name="Title 1"/>
          <p:cNvSpPr>
            <a:spLocks noGrp="1"/>
          </p:cNvSpPr>
          <p:nvPr>
            <p:ph type="title"/>
          </p:nvPr>
        </p:nvSpPr>
        <p:spPr>
          <a:xfrm>
            <a:off x="1989118" y="46941"/>
            <a:ext cx="9736390" cy="533220"/>
          </a:xfrm>
          <a:prstGeom prst="rect">
            <a:avLst/>
          </a:prstGeom>
        </p:spPr>
        <p:txBody>
          <a:bodyPr>
            <a:noAutofit/>
          </a:bodyPr>
          <a:lstStyle>
            <a:lvl1pPr>
              <a:defRPr sz="2850">
                <a:solidFill>
                  <a:schemeClr val="tx1"/>
                </a:solidFill>
                <a:effectLst/>
                <a:latin typeface="Arial" panose="020B0604020202020204" pitchFamily="34" charset="0"/>
                <a:cs typeface="Arial" panose="020B0604020202020204" pitchFamily="34" charset="0"/>
              </a:defRPr>
            </a:lvl1pPr>
          </a:lstStyle>
          <a:p>
            <a:r>
              <a:rPr lang="en-US" dirty="0"/>
              <a:t>Click to edit Master title</a:t>
            </a:r>
            <a:endParaRPr lang="en-GB" dirty="0"/>
          </a:p>
        </p:txBody>
      </p:sp>
      <p:sp>
        <p:nvSpPr>
          <p:cNvPr id="3" name="Footer Placeholder 4"/>
          <p:cNvSpPr>
            <a:spLocks noGrp="1"/>
          </p:cNvSpPr>
          <p:nvPr>
            <p:ph type="ftr" sz="quarter" idx="10"/>
          </p:nvPr>
        </p:nvSpPr>
        <p:spPr/>
        <p:txBody>
          <a:bodyPr/>
          <a:lstStyle>
            <a:lvl1pPr>
              <a:defRPr/>
            </a:lvl1pPr>
          </a:lstStyle>
          <a:p>
            <a:pPr>
              <a:defRPr/>
            </a:pPr>
            <a:r>
              <a:rPr lang="en-US"/>
              <a:t>Old Lisbon Monuments Overview, a painting by E. Gancheva</a:t>
            </a:r>
            <a:endParaRPr lang="en-GB"/>
          </a:p>
        </p:txBody>
      </p:sp>
      <p:sp>
        <p:nvSpPr>
          <p:cNvPr id="4" name="Slide Number Placeholder 5"/>
          <p:cNvSpPr>
            <a:spLocks noGrp="1"/>
          </p:cNvSpPr>
          <p:nvPr>
            <p:ph type="sldNum" sz="quarter" idx="11"/>
          </p:nvPr>
        </p:nvSpPr>
        <p:spPr/>
        <p:txBody>
          <a:bodyPr/>
          <a:lstStyle>
            <a:lvl1pPr>
              <a:defRPr/>
            </a:lvl1pPr>
          </a:lstStyle>
          <a:p>
            <a:pPr>
              <a:defRPr/>
            </a:pPr>
            <a:fld id="{78415EA8-C396-410F-A977-C8A31E80AEF9}" type="slidenum">
              <a:rPr lang="en-GB" altLang="bg-BG"/>
              <a:pPr>
                <a:defRPr/>
              </a:pPr>
              <a:t>‹#›</a:t>
            </a:fld>
            <a:endParaRPr lang="en-GB" altLang="bg-BG"/>
          </a:p>
        </p:txBody>
      </p:sp>
    </p:spTree>
    <p:extLst>
      <p:ext uri="{BB962C8B-B14F-4D97-AF65-F5344CB8AC3E}">
        <p14:creationId xmlns:p14="http://schemas.microsoft.com/office/powerpoint/2010/main" val="3760657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9796" y="1709741"/>
            <a:ext cx="10868858" cy="2852737"/>
          </a:xfrm>
        </p:spPr>
        <p:txBody>
          <a:bodyPr anchor="b"/>
          <a:lstStyle>
            <a:lvl1pPr>
              <a:defRPr sz="6000"/>
            </a:lvl1pPr>
          </a:lstStyle>
          <a:p>
            <a:r>
              <a:rPr lang="en-US"/>
              <a:t>Click to edit Master title style</a:t>
            </a:r>
            <a:endParaRPr lang="bg-BG"/>
          </a:p>
        </p:txBody>
      </p:sp>
      <p:sp>
        <p:nvSpPr>
          <p:cNvPr id="3" name="Text Placeholder 2"/>
          <p:cNvSpPr>
            <a:spLocks noGrp="1"/>
          </p:cNvSpPr>
          <p:nvPr>
            <p:ph type="body" idx="1"/>
          </p:nvPr>
        </p:nvSpPr>
        <p:spPr>
          <a:xfrm>
            <a:off x="859796" y="4589465"/>
            <a:ext cx="10868858"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D4464F2-0883-4084-BB88-BC402A8EF769}" type="datetime1">
              <a:rPr lang="bg-BG"/>
              <a:pPr>
                <a:defRPr/>
              </a:pPr>
              <a:t>7.9.2025 г.</a:t>
            </a:fld>
            <a:endParaRPr lang="bg-BG"/>
          </a:p>
        </p:txBody>
      </p:sp>
      <p:sp>
        <p:nvSpPr>
          <p:cNvPr id="5"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6" name="Slide Number Placeholder 5"/>
          <p:cNvSpPr>
            <a:spLocks noGrp="1"/>
          </p:cNvSpPr>
          <p:nvPr>
            <p:ph type="sldNum" sz="quarter" idx="12"/>
          </p:nvPr>
        </p:nvSpPr>
        <p:spPr/>
        <p:txBody>
          <a:bodyPr/>
          <a:lstStyle>
            <a:lvl1pPr>
              <a:defRPr/>
            </a:lvl1pPr>
          </a:lstStyle>
          <a:p>
            <a:pPr>
              <a:defRPr/>
            </a:pPr>
            <a:fld id="{446CF3A5-43E8-4E72-965C-37FA5F4F8DB1}" type="slidenum">
              <a:rPr lang="bg-BG" altLang="bg-BG"/>
              <a:pPr>
                <a:defRPr/>
              </a:pPr>
              <a:t>‹#›</a:t>
            </a:fld>
            <a:endParaRPr lang="bg-BG" altLang="bg-BG"/>
          </a:p>
        </p:txBody>
      </p:sp>
    </p:spTree>
    <p:extLst>
      <p:ext uri="{BB962C8B-B14F-4D97-AF65-F5344CB8AC3E}">
        <p14:creationId xmlns:p14="http://schemas.microsoft.com/office/powerpoint/2010/main" val="28826566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45118" y="2130427"/>
            <a:ext cx="10711339" cy="1470025"/>
          </a:xfrm>
        </p:spPr>
        <p:txBody>
          <a:bodyPr/>
          <a:lstStyle/>
          <a:p>
            <a:r>
              <a:rPr lang="en-US"/>
              <a:t>Click to edit Master title style</a:t>
            </a:r>
          </a:p>
        </p:txBody>
      </p:sp>
      <p:sp>
        <p:nvSpPr>
          <p:cNvPr id="3" name="Subtitle 2"/>
          <p:cNvSpPr>
            <a:spLocks noGrp="1"/>
          </p:cNvSpPr>
          <p:nvPr>
            <p:ph type="subTitle" idx="1"/>
          </p:nvPr>
        </p:nvSpPr>
        <p:spPr>
          <a:xfrm>
            <a:off x="1890236" y="3886200"/>
            <a:ext cx="882110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B194BC5-E6D0-4EB5-8ABC-EFAB1F1850C8}" type="datetime1">
              <a:rPr lang="en-US"/>
              <a:pPr>
                <a:defRPr/>
              </a:pPr>
              <a:t>9/7/2025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BB0D9F-71B2-4ACE-9E06-EE2197ADC25B}" type="slidenum">
              <a:rPr lang="en-US" altLang="lt-LT"/>
              <a:pPr>
                <a:defRPr/>
              </a:pPr>
              <a:t>‹#›</a:t>
            </a:fld>
            <a:endParaRPr lang="en-US" altLang="lt-LT"/>
          </a:p>
        </p:txBody>
      </p:sp>
    </p:spTree>
    <p:extLst>
      <p:ext uri="{BB962C8B-B14F-4D97-AF65-F5344CB8AC3E}">
        <p14:creationId xmlns:p14="http://schemas.microsoft.com/office/powerpoint/2010/main" val="39488435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782C1AB-D170-4C82-BB3E-84AE31C4D217}" type="datetime1">
              <a:rPr lang="en-US"/>
              <a:pPr>
                <a:defRPr/>
              </a:pPr>
              <a:t>9/7/2025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9C4511-5B77-41EF-BCA7-50D30AD0C578}" type="slidenum">
              <a:rPr lang="en-US" altLang="lt-LT"/>
              <a:pPr>
                <a:defRPr/>
              </a:pPr>
              <a:t>‹#›</a:t>
            </a:fld>
            <a:endParaRPr lang="en-US" altLang="lt-LT"/>
          </a:p>
        </p:txBody>
      </p:sp>
    </p:spTree>
    <p:extLst>
      <p:ext uri="{BB962C8B-B14F-4D97-AF65-F5344CB8AC3E}">
        <p14:creationId xmlns:p14="http://schemas.microsoft.com/office/powerpoint/2010/main" val="3368568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5437" y="4406902"/>
            <a:ext cx="10711339"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95437" y="2906713"/>
            <a:ext cx="1071133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B00340B-C6C1-440A-92CC-80BDB7BC1BA3}" type="datetime1">
              <a:rPr lang="en-US"/>
              <a:pPr>
                <a:defRPr/>
              </a:pPr>
              <a:t>9/7/2025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DFFAE8-5E81-45A0-AE51-93A1790C38D9}" type="slidenum">
              <a:rPr lang="en-US" altLang="lt-LT"/>
              <a:pPr>
                <a:defRPr/>
              </a:pPr>
              <a:t>‹#›</a:t>
            </a:fld>
            <a:endParaRPr lang="en-US" altLang="lt-LT"/>
          </a:p>
        </p:txBody>
      </p:sp>
    </p:spTree>
    <p:extLst>
      <p:ext uri="{BB962C8B-B14F-4D97-AF65-F5344CB8AC3E}">
        <p14:creationId xmlns:p14="http://schemas.microsoft.com/office/powerpoint/2010/main" val="41082993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30079" y="1600202"/>
            <a:ext cx="55656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05800" y="1600202"/>
            <a:ext cx="55656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53F52BA-0995-4FEF-9C5D-89CB1CEECD74}" type="datetime1">
              <a:rPr lang="en-US"/>
              <a:pPr>
                <a:defRPr/>
              </a:pPr>
              <a:t>9/7/2025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EB942DF-1D6B-43C8-BFF1-431BC38D9209}" type="slidenum">
              <a:rPr lang="en-US" altLang="lt-LT"/>
              <a:pPr>
                <a:defRPr/>
              </a:pPr>
              <a:t>‹#›</a:t>
            </a:fld>
            <a:endParaRPr lang="en-US" altLang="lt-LT"/>
          </a:p>
        </p:txBody>
      </p:sp>
    </p:spTree>
    <p:extLst>
      <p:ext uri="{BB962C8B-B14F-4D97-AF65-F5344CB8AC3E}">
        <p14:creationId xmlns:p14="http://schemas.microsoft.com/office/powerpoint/2010/main" val="13748002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30079" y="1535114"/>
            <a:ext cx="5567884"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079" y="2174875"/>
            <a:ext cx="556788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1429" y="1535114"/>
            <a:ext cx="5570071"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1429" y="2174875"/>
            <a:ext cx="557007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479CAAD-2647-4E14-8E2E-1B830FD59A92}" type="datetime1">
              <a:rPr lang="en-US"/>
              <a:pPr>
                <a:defRPr/>
              </a:pPr>
              <a:t>9/7/2025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23F3279-8504-456F-B0E9-F987DFD8C7B8}" type="slidenum">
              <a:rPr lang="en-US" altLang="lt-LT"/>
              <a:pPr>
                <a:defRPr/>
              </a:pPr>
              <a:t>‹#›</a:t>
            </a:fld>
            <a:endParaRPr lang="en-US" altLang="lt-LT"/>
          </a:p>
        </p:txBody>
      </p:sp>
    </p:spTree>
    <p:extLst>
      <p:ext uri="{BB962C8B-B14F-4D97-AF65-F5344CB8AC3E}">
        <p14:creationId xmlns:p14="http://schemas.microsoft.com/office/powerpoint/2010/main" val="28635379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D06CFA0-E3EE-4FB7-A194-DCB7924E507B}" type="datetime1">
              <a:rPr lang="en-US"/>
              <a:pPr>
                <a:defRPr/>
              </a:pPr>
              <a:t>9/7/2025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AAA69E4-6F63-4AF1-914A-C48708585BA8}" type="slidenum">
              <a:rPr lang="en-US" altLang="lt-LT"/>
              <a:pPr>
                <a:defRPr/>
              </a:pPr>
              <a:t>‹#›</a:t>
            </a:fld>
            <a:endParaRPr lang="en-US" altLang="lt-LT"/>
          </a:p>
        </p:txBody>
      </p:sp>
    </p:spTree>
    <p:extLst>
      <p:ext uri="{BB962C8B-B14F-4D97-AF65-F5344CB8AC3E}">
        <p14:creationId xmlns:p14="http://schemas.microsoft.com/office/powerpoint/2010/main" val="23200167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BB4B39F-0EEC-4E53-B715-A03DAF56B889}" type="datetime1">
              <a:rPr lang="en-US"/>
              <a:pPr>
                <a:defRPr/>
              </a:pPr>
              <a:t>9/7/2025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5157A40-AEE1-48D4-8357-42F9BD0440D6}" type="slidenum">
              <a:rPr lang="en-US" altLang="lt-LT"/>
              <a:pPr>
                <a:defRPr/>
              </a:pPr>
              <a:t>‹#›</a:t>
            </a:fld>
            <a:endParaRPr lang="en-US" altLang="lt-LT"/>
          </a:p>
        </p:txBody>
      </p:sp>
    </p:spTree>
    <p:extLst>
      <p:ext uri="{BB962C8B-B14F-4D97-AF65-F5344CB8AC3E}">
        <p14:creationId xmlns:p14="http://schemas.microsoft.com/office/powerpoint/2010/main" val="38601392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082" y="273050"/>
            <a:ext cx="4145831"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926866" y="273053"/>
            <a:ext cx="70446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082" y="1435103"/>
            <a:ext cx="414583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AD2845E-D67F-40B2-9266-10A709A539AD}" type="datetime1">
              <a:rPr lang="en-US"/>
              <a:pPr>
                <a:defRPr/>
              </a:pPr>
              <a:t>9/7/2025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F9DEA9-6A9D-4235-BFEC-8E77768847BD}" type="slidenum">
              <a:rPr lang="en-US" altLang="lt-LT"/>
              <a:pPr>
                <a:defRPr/>
              </a:pPr>
              <a:t>‹#›</a:t>
            </a:fld>
            <a:endParaRPr lang="en-US" altLang="lt-LT"/>
          </a:p>
        </p:txBody>
      </p:sp>
    </p:spTree>
    <p:extLst>
      <p:ext uri="{BB962C8B-B14F-4D97-AF65-F5344CB8AC3E}">
        <p14:creationId xmlns:p14="http://schemas.microsoft.com/office/powerpoint/2010/main" val="37021527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69997" y="4800601"/>
            <a:ext cx="7560945"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469997" y="612775"/>
            <a:ext cx="7560945"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469997" y="5367339"/>
            <a:ext cx="7560945"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AFF39F0-81C6-49E9-9765-5C7CDA1710BB}" type="datetime1">
              <a:rPr lang="en-US"/>
              <a:pPr>
                <a:defRPr/>
              </a:pPr>
              <a:t>9/7/2025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6F1315-ED17-435F-86FD-247B2B89724F}" type="slidenum">
              <a:rPr lang="en-US" altLang="lt-LT"/>
              <a:pPr>
                <a:defRPr/>
              </a:pPr>
              <a:t>‹#›</a:t>
            </a:fld>
            <a:endParaRPr lang="en-US" altLang="lt-LT"/>
          </a:p>
        </p:txBody>
      </p:sp>
    </p:spTree>
    <p:extLst>
      <p:ext uri="{BB962C8B-B14F-4D97-AF65-F5344CB8AC3E}">
        <p14:creationId xmlns:p14="http://schemas.microsoft.com/office/powerpoint/2010/main" val="949564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329CF35-A8AE-4D1C-A2EB-8979B774F16D}" type="datetime1">
              <a:rPr lang="en-US"/>
              <a:pPr>
                <a:defRPr/>
              </a:pPr>
              <a:t>9/7/2025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C5AA71-0E33-49DE-8867-EA9F601A1EEB}" type="slidenum">
              <a:rPr lang="en-US" altLang="lt-LT"/>
              <a:pPr>
                <a:defRPr/>
              </a:pPr>
              <a:t>‹#›</a:t>
            </a:fld>
            <a:endParaRPr lang="en-US" altLang="lt-LT"/>
          </a:p>
        </p:txBody>
      </p:sp>
    </p:spTree>
    <p:extLst>
      <p:ext uri="{BB962C8B-B14F-4D97-AF65-F5344CB8AC3E}">
        <p14:creationId xmlns:p14="http://schemas.microsoft.com/office/powerpoint/2010/main" val="1750639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Content Placeholder 2"/>
          <p:cNvSpPr>
            <a:spLocks noGrp="1"/>
          </p:cNvSpPr>
          <p:nvPr>
            <p:ph sz="half" idx="1"/>
          </p:nvPr>
        </p:nvSpPr>
        <p:spPr>
          <a:xfrm>
            <a:off x="866358" y="1825625"/>
            <a:ext cx="5329416"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p:cNvSpPr>
            <a:spLocks noGrp="1"/>
          </p:cNvSpPr>
          <p:nvPr>
            <p:ph sz="half" idx="2"/>
          </p:nvPr>
        </p:nvSpPr>
        <p:spPr>
          <a:xfrm>
            <a:off x="6405801" y="1825625"/>
            <a:ext cx="5329416"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Date Placeholder 3"/>
          <p:cNvSpPr>
            <a:spLocks noGrp="1"/>
          </p:cNvSpPr>
          <p:nvPr>
            <p:ph type="dt" sz="half" idx="10"/>
          </p:nvPr>
        </p:nvSpPr>
        <p:spPr/>
        <p:txBody>
          <a:bodyPr/>
          <a:lstStyle>
            <a:lvl1pPr>
              <a:defRPr/>
            </a:lvl1pPr>
          </a:lstStyle>
          <a:p>
            <a:pPr>
              <a:defRPr/>
            </a:pPr>
            <a:fld id="{AB86DA74-C6DF-4A50-AB20-85E8DC1CC4A4}" type="datetime1">
              <a:rPr lang="bg-BG"/>
              <a:pPr>
                <a:defRPr/>
              </a:pPr>
              <a:t>7.9.2025 г.</a:t>
            </a:fld>
            <a:endParaRPr lang="bg-BG"/>
          </a:p>
        </p:txBody>
      </p:sp>
      <p:sp>
        <p:nvSpPr>
          <p:cNvPr id="6"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7" name="Slide Number Placeholder 5"/>
          <p:cNvSpPr>
            <a:spLocks noGrp="1"/>
          </p:cNvSpPr>
          <p:nvPr>
            <p:ph type="sldNum" sz="quarter" idx="12"/>
          </p:nvPr>
        </p:nvSpPr>
        <p:spPr/>
        <p:txBody>
          <a:bodyPr/>
          <a:lstStyle>
            <a:lvl1pPr>
              <a:defRPr/>
            </a:lvl1pPr>
          </a:lstStyle>
          <a:p>
            <a:pPr>
              <a:defRPr/>
            </a:pPr>
            <a:fld id="{D12D5A8C-4A2C-42A4-8A45-F6C219572719}" type="slidenum">
              <a:rPr lang="bg-BG" altLang="bg-BG"/>
              <a:pPr>
                <a:defRPr/>
              </a:pPr>
              <a:t>‹#›</a:t>
            </a:fld>
            <a:endParaRPr lang="bg-BG" altLang="bg-BG"/>
          </a:p>
        </p:txBody>
      </p:sp>
    </p:spTree>
    <p:extLst>
      <p:ext uri="{BB962C8B-B14F-4D97-AF65-F5344CB8AC3E}">
        <p14:creationId xmlns:p14="http://schemas.microsoft.com/office/powerpoint/2010/main" val="24682257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36142" y="274640"/>
            <a:ext cx="283535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30079" y="274640"/>
            <a:ext cx="8296037"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135317D-E1F8-4F95-B9E3-FAC93741BBA8}" type="datetime1">
              <a:rPr lang="en-US"/>
              <a:pPr>
                <a:defRPr/>
              </a:pPr>
              <a:t>9/7/2025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D2E66E-E6FF-44B7-B81F-463A0AFDF561}" type="slidenum">
              <a:rPr lang="en-US" altLang="lt-LT"/>
              <a:pPr>
                <a:defRPr/>
              </a:pPr>
              <a:t>‹#›</a:t>
            </a:fld>
            <a:endParaRPr lang="en-US" altLang="lt-LT"/>
          </a:p>
        </p:txBody>
      </p:sp>
    </p:spTree>
    <p:extLst>
      <p:ext uri="{BB962C8B-B14F-4D97-AF65-F5344CB8AC3E}">
        <p14:creationId xmlns:p14="http://schemas.microsoft.com/office/powerpoint/2010/main" val="12898229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Date Placeholder 3"/>
          <p:cNvSpPr>
            <a:spLocks noGrp="1"/>
          </p:cNvSpPr>
          <p:nvPr>
            <p:ph type="dt" sz="half" idx="10"/>
          </p:nvPr>
        </p:nvSpPr>
        <p:spPr/>
        <p:txBody>
          <a:bodyPr/>
          <a:lstStyle>
            <a:lvl1pPr>
              <a:defRPr/>
            </a:lvl1pPr>
          </a:lstStyle>
          <a:p>
            <a:pPr>
              <a:defRPr/>
            </a:pPr>
            <a:fld id="{CE7ED823-3175-4EC5-9036-BD605BBF119A}" type="datetime1">
              <a:rPr lang="en-US"/>
              <a:pPr>
                <a:defRPr/>
              </a:pPr>
              <a:t>9/7/2025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7698D3D-9E76-433F-9FB4-C67C996D22C1}" type="slidenum">
              <a:rPr lang="en-US" altLang="lt-LT"/>
              <a:pPr>
                <a:defRPr/>
              </a:pPr>
              <a:t>‹#›</a:t>
            </a:fld>
            <a:endParaRPr lang="en-US" altLang="lt-LT"/>
          </a:p>
        </p:txBody>
      </p:sp>
    </p:spTree>
    <p:extLst>
      <p:ext uri="{BB962C8B-B14F-4D97-AF65-F5344CB8AC3E}">
        <p14:creationId xmlns:p14="http://schemas.microsoft.com/office/powerpoint/2010/main" val="24979474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0079" y="274638"/>
            <a:ext cx="11341418" cy="1143000"/>
          </a:xfrm>
        </p:spPr>
        <p:txBody>
          <a:bodyPr/>
          <a:lstStyle/>
          <a:p>
            <a:r>
              <a:rPr lang="en-US"/>
              <a:t>Click to edit Master title style</a:t>
            </a:r>
          </a:p>
        </p:txBody>
      </p:sp>
      <p:sp>
        <p:nvSpPr>
          <p:cNvPr id="3" name="Text Placeholder 2"/>
          <p:cNvSpPr>
            <a:spLocks noGrp="1"/>
          </p:cNvSpPr>
          <p:nvPr>
            <p:ph type="body" sz="half" idx="1"/>
          </p:nvPr>
        </p:nvSpPr>
        <p:spPr>
          <a:xfrm>
            <a:off x="630079" y="1600201"/>
            <a:ext cx="5565696"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05800" y="1600201"/>
            <a:ext cx="5565696"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F525ACB1-5914-4FDB-9B7D-656088B91E99}" type="slidenum">
              <a:rPr lang="en-CA"/>
              <a:pPr>
                <a:defRPr/>
              </a:pPr>
              <a:t>‹#›</a:t>
            </a:fld>
            <a:endParaRPr lang="en-CA"/>
          </a:p>
        </p:txBody>
      </p:sp>
    </p:spTree>
    <p:extLst>
      <p:ext uri="{BB962C8B-B14F-4D97-AF65-F5344CB8AC3E}">
        <p14:creationId xmlns:p14="http://schemas.microsoft.com/office/powerpoint/2010/main" val="690273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68547" y="365126"/>
            <a:ext cx="10868858" cy="1325563"/>
          </a:xfrm>
        </p:spPr>
        <p:txBody>
          <a:bodyPr/>
          <a:lstStyle/>
          <a:p>
            <a:r>
              <a:rPr lang="en-US"/>
              <a:t>Click to edit Master title style</a:t>
            </a:r>
            <a:endParaRPr lang="bg-BG"/>
          </a:p>
        </p:txBody>
      </p:sp>
      <p:sp>
        <p:nvSpPr>
          <p:cNvPr id="3" name="Text Placeholder 2"/>
          <p:cNvSpPr>
            <a:spLocks noGrp="1"/>
          </p:cNvSpPr>
          <p:nvPr>
            <p:ph type="body" idx="1"/>
          </p:nvPr>
        </p:nvSpPr>
        <p:spPr>
          <a:xfrm>
            <a:off x="868550" y="1681163"/>
            <a:ext cx="53316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8550" y="2505075"/>
            <a:ext cx="533160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Text Placeholder 4"/>
          <p:cNvSpPr>
            <a:spLocks noGrp="1"/>
          </p:cNvSpPr>
          <p:nvPr>
            <p:ph type="body" sz="quarter" idx="3"/>
          </p:nvPr>
        </p:nvSpPr>
        <p:spPr>
          <a:xfrm>
            <a:off x="6379547" y="1681163"/>
            <a:ext cx="535785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9547" y="2505075"/>
            <a:ext cx="535785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7" name="Date Placeholder 3"/>
          <p:cNvSpPr>
            <a:spLocks noGrp="1"/>
          </p:cNvSpPr>
          <p:nvPr>
            <p:ph type="dt" sz="half" idx="10"/>
          </p:nvPr>
        </p:nvSpPr>
        <p:spPr/>
        <p:txBody>
          <a:bodyPr/>
          <a:lstStyle>
            <a:lvl1pPr>
              <a:defRPr/>
            </a:lvl1pPr>
          </a:lstStyle>
          <a:p>
            <a:pPr>
              <a:defRPr/>
            </a:pPr>
            <a:fld id="{85370E77-0B69-47C6-8DB4-A12F0E201DF0}" type="datetime1">
              <a:rPr lang="bg-BG"/>
              <a:pPr>
                <a:defRPr/>
              </a:pPr>
              <a:t>7.9.2025 г.</a:t>
            </a:fld>
            <a:endParaRPr lang="bg-BG"/>
          </a:p>
        </p:txBody>
      </p:sp>
      <p:sp>
        <p:nvSpPr>
          <p:cNvPr id="8"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9" name="Slide Number Placeholder 5"/>
          <p:cNvSpPr>
            <a:spLocks noGrp="1"/>
          </p:cNvSpPr>
          <p:nvPr>
            <p:ph type="sldNum" sz="quarter" idx="12"/>
          </p:nvPr>
        </p:nvSpPr>
        <p:spPr/>
        <p:txBody>
          <a:bodyPr/>
          <a:lstStyle>
            <a:lvl1pPr>
              <a:defRPr/>
            </a:lvl1pPr>
          </a:lstStyle>
          <a:p>
            <a:pPr>
              <a:defRPr/>
            </a:pPr>
            <a:fld id="{6B2EA6BD-8086-409D-A83D-85B628627A00}" type="slidenum">
              <a:rPr lang="bg-BG" altLang="bg-BG"/>
              <a:pPr>
                <a:defRPr/>
              </a:pPr>
              <a:t>‹#›</a:t>
            </a:fld>
            <a:endParaRPr lang="bg-BG" altLang="bg-BG"/>
          </a:p>
        </p:txBody>
      </p:sp>
    </p:spTree>
    <p:extLst>
      <p:ext uri="{BB962C8B-B14F-4D97-AF65-F5344CB8AC3E}">
        <p14:creationId xmlns:p14="http://schemas.microsoft.com/office/powerpoint/2010/main" val="1415404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Date Placeholder 3"/>
          <p:cNvSpPr>
            <a:spLocks noGrp="1"/>
          </p:cNvSpPr>
          <p:nvPr>
            <p:ph type="dt" sz="half" idx="10"/>
          </p:nvPr>
        </p:nvSpPr>
        <p:spPr/>
        <p:txBody>
          <a:bodyPr/>
          <a:lstStyle>
            <a:lvl1pPr>
              <a:defRPr/>
            </a:lvl1pPr>
          </a:lstStyle>
          <a:p>
            <a:pPr>
              <a:defRPr/>
            </a:pPr>
            <a:fld id="{50805670-0677-4D62-8D88-021EE289B052}" type="datetime1">
              <a:rPr lang="bg-BG"/>
              <a:pPr>
                <a:defRPr/>
              </a:pPr>
              <a:t>7.9.2025 г.</a:t>
            </a:fld>
            <a:endParaRPr lang="bg-BG"/>
          </a:p>
        </p:txBody>
      </p:sp>
      <p:sp>
        <p:nvSpPr>
          <p:cNvPr id="4"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5" name="Slide Number Placeholder 5"/>
          <p:cNvSpPr>
            <a:spLocks noGrp="1"/>
          </p:cNvSpPr>
          <p:nvPr>
            <p:ph type="sldNum" sz="quarter" idx="12"/>
          </p:nvPr>
        </p:nvSpPr>
        <p:spPr/>
        <p:txBody>
          <a:bodyPr/>
          <a:lstStyle>
            <a:lvl1pPr>
              <a:defRPr/>
            </a:lvl1pPr>
          </a:lstStyle>
          <a:p>
            <a:pPr>
              <a:defRPr/>
            </a:pPr>
            <a:fld id="{2777AE18-FB1F-481C-8728-834512180B0A}" type="slidenum">
              <a:rPr lang="bg-BG" altLang="bg-BG"/>
              <a:pPr>
                <a:defRPr/>
              </a:pPr>
              <a:t>‹#›</a:t>
            </a:fld>
            <a:endParaRPr lang="bg-BG" altLang="bg-BG"/>
          </a:p>
        </p:txBody>
      </p:sp>
    </p:spTree>
    <p:extLst>
      <p:ext uri="{BB962C8B-B14F-4D97-AF65-F5344CB8AC3E}">
        <p14:creationId xmlns:p14="http://schemas.microsoft.com/office/powerpoint/2010/main" val="382540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75AAF2F-2B26-4235-A22E-34B6FD4EF91F}" type="datetime1">
              <a:rPr lang="bg-BG"/>
              <a:pPr>
                <a:defRPr/>
              </a:pPr>
              <a:t>7.9.2025 г.</a:t>
            </a:fld>
            <a:endParaRPr lang="bg-BG"/>
          </a:p>
        </p:txBody>
      </p:sp>
      <p:sp>
        <p:nvSpPr>
          <p:cNvPr id="3"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4" name="Slide Number Placeholder 5"/>
          <p:cNvSpPr>
            <a:spLocks noGrp="1"/>
          </p:cNvSpPr>
          <p:nvPr>
            <p:ph type="sldNum" sz="quarter" idx="12"/>
          </p:nvPr>
        </p:nvSpPr>
        <p:spPr/>
        <p:txBody>
          <a:bodyPr/>
          <a:lstStyle>
            <a:lvl1pPr>
              <a:defRPr/>
            </a:lvl1pPr>
          </a:lstStyle>
          <a:p>
            <a:pPr>
              <a:defRPr/>
            </a:pPr>
            <a:fld id="{D1B5C972-A497-4AA5-AFDF-182B1DDCD477}" type="slidenum">
              <a:rPr lang="bg-BG" altLang="bg-BG"/>
              <a:pPr>
                <a:defRPr/>
              </a:pPr>
              <a:t>‹#›</a:t>
            </a:fld>
            <a:endParaRPr lang="bg-BG" altLang="bg-BG"/>
          </a:p>
        </p:txBody>
      </p:sp>
    </p:spTree>
    <p:extLst>
      <p:ext uri="{BB962C8B-B14F-4D97-AF65-F5344CB8AC3E}">
        <p14:creationId xmlns:p14="http://schemas.microsoft.com/office/powerpoint/2010/main" val="3709791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8550" y="457200"/>
            <a:ext cx="4064883" cy="1600200"/>
          </a:xfrm>
        </p:spPr>
        <p:txBody>
          <a:bodyPr anchor="b"/>
          <a:lstStyle>
            <a:lvl1pPr>
              <a:defRPr sz="3200"/>
            </a:lvl1pPr>
          </a:lstStyle>
          <a:p>
            <a:r>
              <a:rPr lang="en-US"/>
              <a:t>Click to edit Master title style</a:t>
            </a:r>
            <a:endParaRPr lang="bg-BG"/>
          </a:p>
        </p:txBody>
      </p:sp>
      <p:sp>
        <p:nvSpPr>
          <p:cNvPr id="3" name="Content Placeholder 2"/>
          <p:cNvSpPr>
            <a:spLocks noGrp="1"/>
          </p:cNvSpPr>
          <p:nvPr>
            <p:ph idx="1"/>
          </p:nvPr>
        </p:nvSpPr>
        <p:spPr>
          <a:xfrm>
            <a:off x="5357858" y="987427"/>
            <a:ext cx="637954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Text Placeholder 3"/>
          <p:cNvSpPr>
            <a:spLocks noGrp="1"/>
          </p:cNvSpPr>
          <p:nvPr>
            <p:ph type="body" sz="half" idx="2"/>
          </p:nvPr>
        </p:nvSpPr>
        <p:spPr>
          <a:xfrm>
            <a:off x="868550" y="2057401"/>
            <a:ext cx="406488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A7EA1A9-707D-4266-99FB-3D806C080732}" type="datetime1">
              <a:rPr lang="bg-BG"/>
              <a:pPr>
                <a:defRPr/>
              </a:pPr>
              <a:t>7.9.2025 г.</a:t>
            </a:fld>
            <a:endParaRPr lang="bg-BG"/>
          </a:p>
        </p:txBody>
      </p:sp>
      <p:sp>
        <p:nvSpPr>
          <p:cNvPr id="6"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7" name="Slide Number Placeholder 5"/>
          <p:cNvSpPr>
            <a:spLocks noGrp="1"/>
          </p:cNvSpPr>
          <p:nvPr>
            <p:ph type="sldNum" sz="quarter" idx="12"/>
          </p:nvPr>
        </p:nvSpPr>
        <p:spPr/>
        <p:txBody>
          <a:bodyPr/>
          <a:lstStyle>
            <a:lvl1pPr>
              <a:defRPr/>
            </a:lvl1pPr>
          </a:lstStyle>
          <a:p>
            <a:pPr>
              <a:defRPr/>
            </a:pPr>
            <a:fld id="{D07391D4-A69C-4EDF-AA07-AA9E05122FC8}" type="slidenum">
              <a:rPr lang="bg-BG" altLang="bg-BG"/>
              <a:pPr>
                <a:defRPr/>
              </a:pPr>
              <a:t>‹#›</a:t>
            </a:fld>
            <a:endParaRPr lang="bg-BG" altLang="bg-BG"/>
          </a:p>
        </p:txBody>
      </p:sp>
    </p:spTree>
    <p:extLst>
      <p:ext uri="{BB962C8B-B14F-4D97-AF65-F5344CB8AC3E}">
        <p14:creationId xmlns:p14="http://schemas.microsoft.com/office/powerpoint/2010/main" val="435512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8550" y="457200"/>
            <a:ext cx="4064883" cy="1600200"/>
          </a:xfrm>
        </p:spPr>
        <p:txBody>
          <a:bodyPr anchor="b"/>
          <a:lstStyle>
            <a:lvl1pPr>
              <a:defRPr sz="3200"/>
            </a:lvl1pPr>
          </a:lstStyle>
          <a:p>
            <a:r>
              <a:rPr lang="en-US"/>
              <a:t>Click to edit Master title style</a:t>
            </a:r>
            <a:endParaRPr lang="bg-BG"/>
          </a:p>
        </p:txBody>
      </p:sp>
      <p:sp>
        <p:nvSpPr>
          <p:cNvPr id="3" name="Picture Placeholder 2"/>
          <p:cNvSpPr>
            <a:spLocks noGrp="1"/>
          </p:cNvSpPr>
          <p:nvPr>
            <p:ph type="pic" idx="1"/>
          </p:nvPr>
        </p:nvSpPr>
        <p:spPr>
          <a:xfrm>
            <a:off x="5357858" y="987427"/>
            <a:ext cx="6379547"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a:p>
        </p:txBody>
      </p:sp>
      <p:sp>
        <p:nvSpPr>
          <p:cNvPr id="4" name="Text Placeholder 3"/>
          <p:cNvSpPr>
            <a:spLocks noGrp="1"/>
          </p:cNvSpPr>
          <p:nvPr>
            <p:ph type="body" sz="half" idx="2"/>
          </p:nvPr>
        </p:nvSpPr>
        <p:spPr>
          <a:xfrm>
            <a:off x="868550" y="2057401"/>
            <a:ext cx="406488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0389F2A-B5C5-46BD-878E-B7DD0B744BA1}" type="datetime1">
              <a:rPr lang="bg-BG"/>
              <a:pPr>
                <a:defRPr/>
              </a:pPr>
              <a:t>7.9.2025 г.</a:t>
            </a:fld>
            <a:endParaRPr lang="bg-BG"/>
          </a:p>
        </p:txBody>
      </p:sp>
      <p:sp>
        <p:nvSpPr>
          <p:cNvPr id="6" name="Footer Placeholder 4"/>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7" name="Slide Number Placeholder 5"/>
          <p:cNvSpPr>
            <a:spLocks noGrp="1"/>
          </p:cNvSpPr>
          <p:nvPr>
            <p:ph type="sldNum" sz="quarter" idx="12"/>
          </p:nvPr>
        </p:nvSpPr>
        <p:spPr/>
        <p:txBody>
          <a:bodyPr/>
          <a:lstStyle>
            <a:lvl1pPr>
              <a:defRPr/>
            </a:lvl1pPr>
          </a:lstStyle>
          <a:p>
            <a:pPr>
              <a:defRPr/>
            </a:pPr>
            <a:fld id="{78992E0E-3086-4B2B-A838-D2DB1C9D7261}" type="slidenum">
              <a:rPr lang="bg-BG" altLang="bg-BG"/>
              <a:pPr>
                <a:defRPr/>
              </a:pPr>
              <a:t>‹#›</a:t>
            </a:fld>
            <a:endParaRPr lang="bg-BG" altLang="bg-BG"/>
          </a:p>
        </p:txBody>
      </p:sp>
    </p:spTree>
    <p:extLst>
      <p:ext uri="{BB962C8B-B14F-4D97-AF65-F5344CB8AC3E}">
        <p14:creationId xmlns:p14="http://schemas.microsoft.com/office/powerpoint/2010/main" val="3037191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6" Type="http://schemas.openxmlformats.org/officeDocument/2006/relationships/image" Target="../media/image7.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6.jpe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66775" y="365125"/>
            <a:ext cx="108680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bg-BG"/>
              <a:t>Click to edit Master title style</a:t>
            </a:r>
            <a:endParaRPr lang="bg-BG" altLang="bg-BG"/>
          </a:p>
        </p:txBody>
      </p:sp>
      <p:sp>
        <p:nvSpPr>
          <p:cNvPr id="1027" name="Text Placeholder 2"/>
          <p:cNvSpPr>
            <a:spLocks noGrp="1"/>
          </p:cNvSpPr>
          <p:nvPr>
            <p:ph type="body" idx="1"/>
          </p:nvPr>
        </p:nvSpPr>
        <p:spPr bwMode="auto">
          <a:xfrm>
            <a:off x="866775" y="1825625"/>
            <a:ext cx="108680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bg-BG"/>
              <a:t>Click to edit Master text styles</a:t>
            </a:r>
          </a:p>
          <a:p>
            <a:pPr lvl="1"/>
            <a:r>
              <a:rPr lang="en-US" altLang="bg-BG"/>
              <a:t>Second level</a:t>
            </a:r>
          </a:p>
          <a:p>
            <a:pPr lvl="2"/>
            <a:r>
              <a:rPr lang="en-US" altLang="bg-BG"/>
              <a:t>Third level</a:t>
            </a:r>
          </a:p>
          <a:p>
            <a:pPr lvl="3"/>
            <a:r>
              <a:rPr lang="en-US" altLang="bg-BG"/>
              <a:t>Fourth level</a:t>
            </a:r>
          </a:p>
          <a:p>
            <a:pPr lvl="4"/>
            <a:r>
              <a:rPr lang="en-US" altLang="bg-BG"/>
              <a:t>Fifth level</a:t>
            </a:r>
            <a:endParaRPr lang="bg-BG" altLang="bg-BG"/>
          </a:p>
        </p:txBody>
      </p:sp>
      <p:sp>
        <p:nvSpPr>
          <p:cNvPr id="4" name="Date Placeholder 3"/>
          <p:cNvSpPr>
            <a:spLocks noGrp="1"/>
          </p:cNvSpPr>
          <p:nvPr>
            <p:ph type="dt" sz="half" idx="2"/>
          </p:nvPr>
        </p:nvSpPr>
        <p:spPr>
          <a:xfrm>
            <a:off x="866775" y="6356350"/>
            <a:ext cx="2835275"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pPr>
              <a:defRPr/>
            </a:pPr>
            <a:fld id="{BCE075E8-20C1-49EA-A0DA-795857724C31}" type="datetime1">
              <a:rPr lang="bg-BG"/>
              <a:pPr>
                <a:defRPr/>
              </a:pPr>
              <a:t>7.9.2025 г.</a:t>
            </a:fld>
            <a:endParaRPr lang="bg-BG"/>
          </a:p>
        </p:txBody>
      </p:sp>
      <p:sp>
        <p:nvSpPr>
          <p:cNvPr id="5" name="Footer Placeholder 4"/>
          <p:cNvSpPr>
            <a:spLocks noGrp="1"/>
          </p:cNvSpPr>
          <p:nvPr>
            <p:ph type="ftr" sz="quarter" idx="3"/>
          </p:nvPr>
        </p:nvSpPr>
        <p:spPr>
          <a:xfrm>
            <a:off x="4173538" y="6356350"/>
            <a:ext cx="42545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bg-BG"/>
          </a:p>
        </p:txBody>
      </p:sp>
      <p:sp>
        <p:nvSpPr>
          <p:cNvPr id="6" name="Slide Number Placeholder 5"/>
          <p:cNvSpPr>
            <a:spLocks noGrp="1"/>
          </p:cNvSpPr>
          <p:nvPr>
            <p:ph type="sldNum" sz="quarter" idx="4"/>
          </p:nvPr>
        </p:nvSpPr>
        <p:spPr>
          <a:xfrm>
            <a:off x="8899525" y="6356350"/>
            <a:ext cx="2835275"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charset="0"/>
                <a:cs typeface="Arial" charset="0"/>
              </a:defRPr>
            </a:lvl1pPr>
          </a:lstStyle>
          <a:p>
            <a:pPr>
              <a:defRPr/>
            </a:pPr>
            <a:fld id="{FFAABB13-C7F0-4558-B983-685234558A1F}" type="slidenum">
              <a:rPr lang="bg-BG" altLang="bg-BG"/>
              <a:pPr>
                <a:defRPr/>
              </a:pPr>
              <a:t>‹#›</a:t>
            </a:fld>
            <a:endParaRPr lang="bg-BG" altLang="bg-BG"/>
          </a:p>
        </p:txBody>
      </p:sp>
    </p:spTree>
  </p:cSld>
  <p:clrMap bg1="lt1" tx1="dk1" bg2="lt2" tx2="dk2" accent1="accent1" accent2="accent2" accent3="accent3" accent4="accent4" accent5="accent5" accent6="accent6" hlink="hlink" folHlink="folHlink"/>
  <p:sldLayoutIdLst>
    <p:sldLayoutId id="2147492429" r:id="rId1"/>
    <p:sldLayoutId id="2147492430" r:id="rId2"/>
    <p:sldLayoutId id="2147492431" r:id="rId3"/>
    <p:sldLayoutId id="2147492432" r:id="rId4"/>
    <p:sldLayoutId id="2147492433" r:id="rId5"/>
    <p:sldLayoutId id="2147492434" r:id="rId6"/>
    <p:sldLayoutId id="2147492435" r:id="rId7"/>
    <p:sldLayoutId id="2147492436" r:id="rId8"/>
    <p:sldLayoutId id="2147492437" r:id="rId9"/>
    <p:sldLayoutId id="2147492438" r:id="rId10"/>
    <p:sldLayoutId id="2147492439"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297113" y="609600"/>
            <a:ext cx="8610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a:t>
            </a:r>
          </a:p>
        </p:txBody>
      </p:sp>
      <p:sp>
        <p:nvSpPr>
          <p:cNvPr id="2051" name="Text Placeholder 2"/>
          <p:cNvSpPr>
            <a:spLocks noGrp="1"/>
          </p:cNvSpPr>
          <p:nvPr>
            <p:ph type="body" idx="1"/>
          </p:nvPr>
        </p:nvSpPr>
        <p:spPr bwMode="auto">
          <a:xfrm>
            <a:off x="306388" y="1143000"/>
            <a:ext cx="11988800"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0" y="6381750"/>
            <a:ext cx="3044825" cy="476250"/>
          </a:xfrm>
          <a:prstGeom prst="rect">
            <a:avLst/>
          </a:prstGeom>
        </p:spPr>
        <p:txBody>
          <a:bodyPr vert="horz" wrap="square" lIns="91440" tIns="45720" rIns="91440" bIns="45720" numCol="1" anchor="ctr" anchorCtr="0" compatLnSpc="1">
            <a:prstTxWarp prst="textNoShape">
              <a:avLst/>
            </a:prstTxWarp>
          </a:bodyPr>
          <a:lstStyle>
            <a:lvl1pPr eaLnBrk="1" hangingPunct="1">
              <a:defRPr sz="1050" b="1">
                <a:solidFill>
                  <a:prstClr val="black"/>
                </a:solidFill>
                <a:latin typeface="Arial"/>
                <a:cs typeface="Arial" panose="020B0604020202020204" pitchFamily="34" charset="0"/>
              </a:defRPr>
            </a:lvl1pPr>
          </a:lstStyle>
          <a:p>
            <a:pPr>
              <a:defRPr/>
            </a:pPr>
            <a:fld id="{F0D3F25C-2EA9-4F5A-8C2B-6BF1C9595BC3}" type="datetime1">
              <a:rPr lang="bg-BG" altLang="en-US"/>
              <a:pPr>
                <a:defRPr/>
              </a:pPr>
              <a:t>7.9.2025 г.</a:t>
            </a:fld>
            <a:endParaRPr lang="en-GB" altLang="en-US"/>
          </a:p>
          <a:p>
            <a:pPr>
              <a:defRPr/>
            </a:pPr>
            <a:r>
              <a:rPr lang="en-GB" altLang="en-US"/>
              <a:t>Originating Office</a:t>
            </a:r>
          </a:p>
        </p:txBody>
      </p:sp>
      <p:sp>
        <p:nvSpPr>
          <p:cNvPr id="5" name="Footer Placeholder 4"/>
          <p:cNvSpPr>
            <a:spLocks noGrp="1"/>
          </p:cNvSpPr>
          <p:nvPr>
            <p:ph type="ftr" sz="quarter" idx="3"/>
          </p:nvPr>
        </p:nvSpPr>
        <p:spPr>
          <a:xfrm>
            <a:off x="4305300" y="6492875"/>
            <a:ext cx="3990975" cy="365125"/>
          </a:xfrm>
          <a:prstGeom prst="rect">
            <a:avLst/>
          </a:prstGeom>
        </p:spPr>
        <p:txBody>
          <a:bodyPr vert="horz" lIns="91440" tIns="45720" rIns="91440" bIns="45720" rtlCol="0" anchor="ctr"/>
          <a:lstStyle>
            <a:lvl1pPr algn="ctr" eaLnBrk="1" fontAlgn="auto" hangingPunct="1">
              <a:spcBef>
                <a:spcPts val="0"/>
              </a:spcBef>
              <a:spcAft>
                <a:spcPts val="0"/>
              </a:spcAft>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
        <p:nvSpPr>
          <p:cNvPr id="6" name="Slide Number Placeholder 5"/>
          <p:cNvSpPr>
            <a:spLocks noGrp="1"/>
          </p:cNvSpPr>
          <p:nvPr>
            <p:ph type="sldNum" sz="quarter" idx="4"/>
          </p:nvPr>
        </p:nvSpPr>
        <p:spPr>
          <a:xfrm>
            <a:off x="8296275" y="6492875"/>
            <a:ext cx="8509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b="1">
                <a:solidFill>
                  <a:srgbClr val="000000"/>
                </a:solidFill>
                <a:latin typeface="Arial" charset="0"/>
                <a:cs typeface="Arial" charset="0"/>
              </a:defRPr>
            </a:lvl1pPr>
          </a:lstStyle>
          <a:p>
            <a:pPr>
              <a:defRPr/>
            </a:pPr>
            <a:fld id="{73FA1843-5ED7-42E8-922C-F02685272F00}" type="slidenum">
              <a:rPr lang="en-GB" altLang="bg-BG"/>
              <a:pPr>
                <a:defRPr/>
              </a:pPr>
              <a:t>‹#›</a:t>
            </a:fld>
            <a:endParaRPr lang="en-GB" altLang="bg-BG"/>
          </a:p>
        </p:txBody>
      </p:sp>
      <p:sp>
        <p:nvSpPr>
          <p:cNvPr id="9" name="Rectangle 5"/>
          <p:cNvSpPr txBox="1">
            <a:spLocks noChangeArrowheads="1"/>
          </p:cNvSpPr>
          <p:nvPr/>
        </p:nvSpPr>
        <p:spPr bwMode="auto">
          <a:xfrm>
            <a:off x="9153525" y="6381750"/>
            <a:ext cx="3430588"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auto" hangingPunct="1">
              <a:spcBef>
                <a:spcPts val="0"/>
              </a:spcBef>
              <a:spcAft>
                <a:spcPts val="0"/>
              </a:spcAft>
              <a:defRPr/>
            </a:pPr>
            <a:endParaRPr lang="en-US" altLang="en-US" sz="1050" b="1" dirty="0">
              <a:solidFill>
                <a:prstClr val="black"/>
              </a:solidFill>
              <a:latin typeface="Arial" panose="020B0604020202020204" pitchFamily="34" charset="0"/>
              <a:cs typeface="Arial" panose="020B0604020202020204" pitchFamily="34" charset="0"/>
            </a:endParaRPr>
          </a:p>
        </p:txBody>
      </p:sp>
      <p:sp>
        <p:nvSpPr>
          <p:cNvPr id="8" name="Rectangle 5"/>
          <p:cNvSpPr txBox="1">
            <a:spLocks noChangeArrowheads="1"/>
          </p:cNvSpPr>
          <p:nvPr/>
        </p:nvSpPr>
        <p:spPr bwMode="auto">
          <a:xfrm>
            <a:off x="10460038" y="6324600"/>
            <a:ext cx="2187575"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750" b="1" dirty="0">
                <a:solidFill>
                  <a:prstClr val="black"/>
                </a:solidFill>
              </a:rPr>
              <a:t>ACT - Improving today, </a:t>
            </a:r>
          </a:p>
          <a:p>
            <a:pPr>
              <a:defRPr/>
            </a:pPr>
            <a:r>
              <a:rPr lang="en-US" sz="750" b="1" dirty="0">
                <a:solidFill>
                  <a:prstClr val="black"/>
                </a:solidFill>
              </a:rPr>
              <a:t>Shaping tomorrow, </a:t>
            </a:r>
          </a:p>
          <a:p>
            <a:pPr>
              <a:defRPr/>
            </a:pPr>
            <a:r>
              <a:rPr lang="en-US" sz="750" b="1" dirty="0">
                <a:solidFill>
                  <a:prstClr val="black"/>
                </a:solidFill>
              </a:rPr>
              <a:t>Bridging the two</a:t>
            </a:r>
          </a:p>
        </p:txBody>
      </p:sp>
    </p:spTree>
  </p:cSld>
  <p:clrMap bg1="lt1" tx1="dk1" bg2="lt2" tx2="dk2" accent1="accent1" accent2="accent2" accent3="accent3" accent4="accent4" accent5="accent5" accent6="accent6" hlink="hlink" folHlink="folHlink"/>
  <p:sldLayoutIdLst>
    <p:sldLayoutId id="2147492452" r:id="rId1"/>
    <p:sldLayoutId id="2147492453" r:id="rId2"/>
    <p:sldLayoutId id="2147492454" r:id="rId3"/>
    <p:sldLayoutId id="2147492455" r:id="rId4"/>
    <p:sldLayoutId id="2147492456" r:id="rId5"/>
    <p:sldLayoutId id="2147492457" r:id="rId6"/>
    <p:sldLayoutId id="2147492458" r:id="rId7"/>
    <p:sldLayoutId id="2147492459" r:id="rId8"/>
    <p:sldLayoutId id="2147492460" r:id="rId9"/>
  </p:sldLayoutIdLst>
  <p:hf hdr="0" ftr="0" dt="0"/>
  <p:txStyles>
    <p:titleStyle>
      <a:lvl1pPr algn="ctr" rtl="0" eaLnBrk="0" fontAlgn="base" hangingPunct="0">
        <a:spcBef>
          <a:spcPct val="0"/>
        </a:spcBef>
        <a:spcAft>
          <a:spcPct val="0"/>
        </a:spcAft>
        <a:defRPr sz="2800" b="1"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5pPr>
      <a:lvl6pPr marL="3429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6pPr>
      <a:lvl7pPr marL="6858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7pPr>
      <a:lvl8pPr marL="10287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8pPr>
      <a:lvl9pPr marL="13716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9pPr>
    </p:titleStyle>
    <p:bodyStyle>
      <a:lvl1pPr marL="257175" indent="-257175" algn="l" rtl="0" eaLnBrk="0" fontAlgn="base" hangingPunct="0">
        <a:spcBef>
          <a:spcPct val="20000"/>
        </a:spcBef>
        <a:spcAft>
          <a:spcPct val="0"/>
        </a:spcAft>
        <a:buFont typeface="Arial" pitchFamily="34" charset="0"/>
        <a:buChar char="•"/>
        <a:defRPr kern="1200">
          <a:solidFill>
            <a:schemeClr val="tx1"/>
          </a:solidFill>
          <a:latin typeface="Arial" panose="020B0604020202020204" pitchFamily="34" charset="0"/>
          <a:ea typeface="+mn-ea"/>
          <a:cs typeface="Arial" panose="020B0604020202020204" pitchFamily="34" charset="0"/>
        </a:defRPr>
      </a:lvl1pPr>
      <a:lvl2pPr marL="557213" indent="-214313" algn="l" rtl="0" eaLnBrk="0" fontAlgn="base" hangingPunct="0">
        <a:spcBef>
          <a:spcPct val="20000"/>
        </a:spcBef>
        <a:spcAft>
          <a:spcPct val="0"/>
        </a:spcAft>
        <a:buFont typeface="Arial"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857250" indent="-171450" algn="l" rtl="0" eaLnBrk="0" fontAlgn="base" hangingPunct="0">
        <a:spcBef>
          <a:spcPct val="20000"/>
        </a:spcBef>
        <a:spcAft>
          <a:spcPct val="0"/>
        </a:spcAft>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rtl="0" eaLnBrk="0" fontAlgn="base" hangingPunct="0">
        <a:spcBef>
          <a:spcPct val="20000"/>
        </a:spcBef>
        <a:spcAft>
          <a:spcPct val="0"/>
        </a:spcAft>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rtl="0" eaLnBrk="0" fontAlgn="base" hangingPunct="0">
        <a:spcBef>
          <a:spcPct val="20000"/>
        </a:spcBef>
        <a:spcAft>
          <a:spcPct val="0"/>
        </a:spcAft>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2297113" y="609600"/>
            <a:ext cx="8610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a:t>
            </a:r>
          </a:p>
        </p:txBody>
      </p:sp>
      <p:sp>
        <p:nvSpPr>
          <p:cNvPr id="3075" name="Text Placeholder 2"/>
          <p:cNvSpPr>
            <a:spLocks noGrp="1"/>
          </p:cNvSpPr>
          <p:nvPr>
            <p:ph type="body" idx="1"/>
          </p:nvPr>
        </p:nvSpPr>
        <p:spPr bwMode="auto">
          <a:xfrm>
            <a:off x="306388" y="1143000"/>
            <a:ext cx="11988800"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0" y="6381750"/>
            <a:ext cx="3044825" cy="476250"/>
          </a:xfrm>
          <a:prstGeom prst="rect">
            <a:avLst/>
          </a:prstGeom>
        </p:spPr>
        <p:txBody>
          <a:bodyPr vert="horz" wrap="square" lIns="91440" tIns="45720" rIns="91440" bIns="45720" numCol="1" anchor="ctr" anchorCtr="0" compatLnSpc="1">
            <a:prstTxWarp prst="textNoShape">
              <a:avLst/>
            </a:prstTxWarp>
          </a:bodyPr>
          <a:lstStyle>
            <a:lvl1pPr eaLnBrk="1" hangingPunct="1">
              <a:defRPr sz="1050" b="1">
                <a:solidFill>
                  <a:prstClr val="black"/>
                </a:solidFill>
                <a:latin typeface="Arial"/>
                <a:cs typeface="Arial" panose="020B0604020202020204" pitchFamily="34" charset="0"/>
              </a:defRPr>
            </a:lvl1pPr>
          </a:lstStyle>
          <a:p>
            <a:pPr>
              <a:defRPr/>
            </a:pPr>
            <a:fld id="{42E16E18-360A-4C62-91AB-5E3BFB8E5763}" type="datetime1">
              <a:rPr lang="bg-BG" altLang="en-US"/>
              <a:pPr>
                <a:defRPr/>
              </a:pPr>
              <a:t>7.9.2025 г.</a:t>
            </a:fld>
            <a:endParaRPr lang="en-GB" altLang="en-US"/>
          </a:p>
          <a:p>
            <a:pPr>
              <a:defRPr/>
            </a:pPr>
            <a:r>
              <a:rPr lang="en-GB" altLang="en-US"/>
              <a:t>Originating Office</a:t>
            </a:r>
          </a:p>
        </p:txBody>
      </p:sp>
      <p:sp>
        <p:nvSpPr>
          <p:cNvPr id="5" name="Footer Placeholder 4"/>
          <p:cNvSpPr>
            <a:spLocks noGrp="1"/>
          </p:cNvSpPr>
          <p:nvPr>
            <p:ph type="ftr" sz="quarter" idx="3"/>
          </p:nvPr>
        </p:nvSpPr>
        <p:spPr>
          <a:xfrm>
            <a:off x="4305300" y="6492875"/>
            <a:ext cx="3990975" cy="365125"/>
          </a:xfrm>
          <a:prstGeom prst="rect">
            <a:avLst/>
          </a:prstGeom>
        </p:spPr>
        <p:txBody>
          <a:bodyPr vert="horz" lIns="91440" tIns="45720" rIns="91440" bIns="45720" rtlCol="0" anchor="ctr"/>
          <a:lstStyle>
            <a:lvl1pPr algn="ctr" eaLnBrk="1" fontAlgn="auto" hangingPunct="1">
              <a:spcBef>
                <a:spcPts val="0"/>
              </a:spcBef>
              <a:spcAft>
                <a:spcPts val="0"/>
              </a:spcAft>
              <a:defRPr sz="105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
        <p:nvSpPr>
          <p:cNvPr id="6" name="Slide Number Placeholder 5"/>
          <p:cNvSpPr>
            <a:spLocks noGrp="1"/>
          </p:cNvSpPr>
          <p:nvPr>
            <p:ph type="sldNum" sz="quarter" idx="4"/>
          </p:nvPr>
        </p:nvSpPr>
        <p:spPr>
          <a:xfrm>
            <a:off x="8296275" y="6492875"/>
            <a:ext cx="8509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b="1">
                <a:solidFill>
                  <a:srgbClr val="000000"/>
                </a:solidFill>
                <a:latin typeface="Arial" charset="0"/>
                <a:cs typeface="Arial" charset="0"/>
              </a:defRPr>
            </a:lvl1pPr>
          </a:lstStyle>
          <a:p>
            <a:pPr>
              <a:defRPr/>
            </a:pPr>
            <a:fld id="{B38E64D7-BE49-42FD-ADB0-18685CD359F5}" type="slidenum">
              <a:rPr lang="en-GB" altLang="bg-BG"/>
              <a:pPr>
                <a:defRPr/>
              </a:pPr>
              <a:t>‹#›</a:t>
            </a:fld>
            <a:endParaRPr lang="en-GB" altLang="bg-BG"/>
          </a:p>
        </p:txBody>
      </p:sp>
      <p:sp>
        <p:nvSpPr>
          <p:cNvPr id="9" name="Rectangle 5"/>
          <p:cNvSpPr txBox="1">
            <a:spLocks noChangeArrowheads="1"/>
          </p:cNvSpPr>
          <p:nvPr/>
        </p:nvSpPr>
        <p:spPr bwMode="auto">
          <a:xfrm>
            <a:off x="9153525" y="6381750"/>
            <a:ext cx="3430588"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auto" hangingPunct="1">
              <a:spcBef>
                <a:spcPts val="0"/>
              </a:spcBef>
              <a:spcAft>
                <a:spcPts val="0"/>
              </a:spcAft>
              <a:defRPr/>
            </a:pPr>
            <a:endParaRPr lang="en-US" altLang="en-US" sz="1050" b="1" dirty="0">
              <a:solidFill>
                <a:prstClr val="black"/>
              </a:solidFill>
              <a:latin typeface="Arial" panose="020B0604020202020204" pitchFamily="34" charset="0"/>
              <a:cs typeface="Arial" panose="020B0604020202020204" pitchFamily="34" charset="0"/>
            </a:endParaRPr>
          </a:p>
        </p:txBody>
      </p:sp>
      <p:sp>
        <p:nvSpPr>
          <p:cNvPr id="8" name="Rectangle 5"/>
          <p:cNvSpPr txBox="1">
            <a:spLocks noChangeArrowheads="1"/>
          </p:cNvSpPr>
          <p:nvPr/>
        </p:nvSpPr>
        <p:spPr bwMode="auto">
          <a:xfrm>
            <a:off x="10460038" y="6324600"/>
            <a:ext cx="2187575" cy="476250"/>
          </a:xfrm>
          <a:prstGeom prst="rect">
            <a:avLst/>
          </a:prstGeom>
          <a:no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750" b="1" dirty="0">
                <a:solidFill>
                  <a:prstClr val="black"/>
                </a:solidFill>
              </a:rPr>
              <a:t>ACT - Improving today, </a:t>
            </a:r>
          </a:p>
          <a:p>
            <a:pPr>
              <a:defRPr/>
            </a:pPr>
            <a:r>
              <a:rPr lang="en-US" sz="750" b="1" dirty="0">
                <a:solidFill>
                  <a:prstClr val="black"/>
                </a:solidFill>
              </a:rPr>
              <a:t>Shaping tomorrow, </a:t>
            </a:r>
          </a:p>
          <a:p>
            <a:pPr>
              <a:defRPr/>
            </a:pPr>
            <a:r>
              <a:rPr lang="en-US" sz="750" b="1" dirty="0">
                <a:solidFill>
                  <a:prstClr val="black"/>
                </a:solidFill>
              </a:rPr>
              <a:t>Bridging the two</a:t>
            </a:r>
          </a:p>
        </p:txBody>
      </p:sp>
    </p:spTree>
  </p:cSld>
  <p:clrMap bg1="lt1" tx1="dk1" bg2="lt2" tx2="dk2" accent1="accent1" accent2="accent2" accent3="accent3" accent4="accent4" accent5="accent5" accent6="accent6" hlink="hlink" folHlink="folHlink"/>
  <p:sldLayoutIdLst>
    <p:sldLayoutId id="2147492461" r:id="rId1"/>
    <p:sldLayoutId id="2147492462" r:id="rId2"/>
    <p:sldLayoutId id="2147492463" r:id="rId3"/>
    <p:sldLayoutId id="2147492464" r:id="rId4"/>
    <p:sldLayoutId id="2147492465" r:id="rId5"/>
    <p:sldLayoutId id="2147492466" r:id="rId6"/>
    <p:sldLayoutId id="2147492467" r:id="rId7"/>
    <p:sldLayoutId id="2147492468" r:id="rId8"/>
    <p:sldLayoutId id="2147492469" r:id="rId9"/>
  </p:sldLayoutIdLst>
  <p:hf hdr="0" ftr="0" dt="0"/>
  <p:txStyles>
    <p:titleStyle>
      <a:lvl1pPr algn="ctr" rtl="0" eaLnBrk="0" fontAlgn="base" hangingPunct="0">
        <a:spcBef>
          <a:spcPct val="0"/>
        </a:spcBef>
        <a:spcAft>
          <a:spcPct val="0"/>
        </a:spcAft>
        <a:defRPr sz="2800" b="1"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5pPr>
      <a:lvl6pPr marL="3429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6pPr>
      <a:lvl7pPr marL="6858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7pPr>
      <a:lvl8pPr marL="10287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8pPr>
      <a:lvl9pPr marL="1371600" algn="ctr" rtl="0" eaLnBrk="1" fontAlgn="base" hangingPunct="1">
        <a:spcBef>
          <a:spcPct val="0"/>
        </a:spcBef>
        <a:spcAft>
          <a:spcPct val="0"/>
        </a:spcAft>
        <a:defRPr sz="2850" b="1">
          <a:solidFill>
            <a:schemeClr val="tx1"/>
          </a:solidFill>
          <a:latin typeface="Arial" panose="020B0604020202020204" pitchFamily="34" charset="0"/>
          <a:cs typeface="Arial" panose="020B0604020202020204" pitchFamily="34" charset="0"/>
        </a:defRPr>
      </a:lvl9pPr>
    </p:titleStyle>
    <p:bodyStyle>
      <a:lvl1pPr marL="257175" indent="-257175" algn="l" rtl="0" eaLnBrk="0" fontAlgn="base" hangingPunct="0">
        <a:spcBef>
          <a:spcPct val="20000"/>
        </a:spcBef>
        <a:spcAft>
          <a:spcPct val="0"/>
        </a:spcAft>
        <a:buFont typeface="Arial" pitchFamily="34" charset="0"/>
        <a:buChar char="•"/>
        <a:defRPr kern="1200">
          <a:solidFill>
            <a:schemeClr val="tx1"/>
          </a:solidFill>
          <a:latin typeface="Arial" panose="020B0604020202020204" pitchFamily="34" charset="0"/>
          <a:ea typeface="+mn-ea"/>
          <a:cs typeface="Arial" panose="020B0604020202020204" pitchFamily="34" charset="0"/>
        </a:defRPr>
      </a:lvl1pPr>
      <a:lvl2pPr marL="557213" indent="-214313" algn="l" rtl="0" eaLnBrk="0" fontAlgn="base" hangingPunct="0">
        <a:spcBef>
          <a:spcPct val="20000"/>
        </a:spcBef>
        <a:spcAft>
          <a:spcPct val="0"/>
        </a:spcAft>
        <a:buFont typeface="Arial"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857250" indent="-171450" algn="l" rtl="0" eaLnBrk="0" fontAlgn="base" hangingPunct="0">
        <a:spcBef>
          <a:spcPct val="20000"/>
        </a:spcBef>
        <a:spcAft>
          <a:spcPct val="0"/>
        </a:spcAft>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rtl="0" eaLnBrk="0" fontAlgn="base" hangingPunct="0">
        <a:spcBef>
          <a:spcPct val="20000"/>
        </a:spcBef>
        <a:spcAft>
          <a:spcPct val="0"/>
        </a:spcAft>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rtl="0" eaLnBrk="0" fontAlgn="base" hangingPunct="0">
        <a:spcBef>
          <a:spcPct val="20000"/>
        </a:spcBef>
        <a:spcAft>
          <a:spcPct val="0"/>
        </a:spcAft>
        <a:buFont typeface="Arial"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1155700" y="274638"/>
            <a:ext cx="102901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t-LT"/>
              <a:t>Click to edit Master title style</a:t>
            </a:r>
          </a:p>
        </p:txBody>
      </p:sp>
      <p:sp>
        <p:nvSpPr>
          <p:cNvPr id="4099" name="Text Placeholder 2"/>
          <p:cNvSpPr>
            <a:spLocks noGrp="1"/>
          </p:cNvSpPr>
          <p:nvPr>
            <p:ph type="body" idx="1"/>
          </p:nvPr>
        </p:nvSpPr>
        <p:spPr bwMode="auto">
          <a:xfrm>
            <a:off x="630238" y="1600200"/>
            <a:ext cx="113411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t-LT"/>
              <a:t>Click to edit Master text styles</a:t>
            </a:r>
          </a:p>
          <a:p>
            <a:pPr lvl="1"/>
            <a:r>
              <a:rPr lang="en-US" altLang="lt-LT"/>
              <a:t>Second level</a:t>
            </a:r>
          </a:p>
          <a:p>
            <a:pPr lvl="2"/>
            <a:r>
              <a:rPr lang="en-US" altLang="lt-LT"/>
              <a:t>Third level</a:t>
            </a:r>
          </a:p>
          <a:p>
            <a:pPr lvl="3"/>
            <a:r>
              <a:rPr lang="en-US" altLang="lt-LT"/>
              <a:t>Fourth level</a:t>
            </a:r>
          </a:p>
          <a:p>
            <a:pPr lvl="4"/>
            <a:r>
              <a:rPr lang="en-US" altLang="lt-LT"/>
              <a:t>Fifth level</a:t>
            </a:r>
          </a:p>
        </p:txBody>
      </p:sp>
      <p:sp>
        <p:nvSpPr>
          <p:cNvPr id="4" name="Date Placeholder 3"/>
          <p:cNvSpPr>
            <a:spLocks noGrp="1"/>
          </p:cNvSpPr>
          <p:nvPr>
            <p:ph type="dt" sz="half" idx="2"/>
          </p:nvPr>
        </p:nvSpPr>
        <p:spPr>
          <a:xfrm>
            <a:off x="630238" y="6356350"/>
            <a:ext cx="294005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CCED2199-DE4C-4811-8A81-72076D416BD1}" type="datetime1">
              <a:rPr lang="en-US"/>
              <a:pPr>
                <a:defRPr/>
              </a:pPr>
              <a:t>9/7/2025</a:t>
            </a:fld>
            <a:endParaRPr lang="en-US"/>
          </a:p>
        </p:txBody>
      </p:sp>
      <p:sp>
        <p:nvSpPr>
          <p:cNvPr id="5" name="Footer Placeholder 4"/>
          <p:cNvSpPr>
            <a:spLocks noGrp="1"/>
          </p:cNvSpPr>
          <p:nvPr>
            <p:ph type="ftr" sz="quarter" idx="3"/>
          </p:nvPr>
        </p:nvSpPr>
        <p:spPr>
          <a:xfrm>
            <a:off x="4305300" y="6356350"/>
            <a:ext cx="3990975"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9031288" y="6356350"/>
            <a:ext cx="294005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cs typeface="Arial" charset="0"/>
              </a:defRPr>
            </a:lvl1pPr>
          </a:lstStyle>
          <a:p>
            <a:pPr>
              <a:defRPr/>
            </a:pPr>
            <a:fld id="{8A19F090-8185-4595-9A29-59A2C5E1AEB4}" type="slidenum">
              <a:rPr lang="en-US" altLang="lt-LT"/>
              <a:pPr>
                <a:defRPr/>
              </a:pPr>
              <a:t>‹#›</a:t>
            </a:fld>
            <a:endParaRPr lang="en-US" altLang="lt-LT"/>
          </a:p>
        </p:txBody>
      </p:sp>
      <p:pic>
        <p:nvPicPr>
          <p:cNvPr id="4103" name="Picture 5" descr="Nato"/>
          <p:cNvPicPr>
            <a:picLocks noChangeAspect="1" noChangeArrowheads="1"/>
          </p:cNvPicPr>
          <p:nvPr userDrawn="1"/>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10825" y="44450"/>
            <a:ext cx="22066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3"/>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503238" y="274638"/>
            <a:ext cx="15970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440" r:id="rId1"/>
    <p:sldLayoutId id="2147492441" r:id="rId2"/>
    <p:sldLayoutId id="2147492442" r:id="rId3"/>
    <p:sldLayoutId id="2147492443" r:id="rId4"/>
    <p:sldLayoutId id="2147492444" r:id="rId5"/>
    <p:sldLayoutId id="2147492445" r:id="rId6"/>
    <p:sldLayoutId id="2147492446" r:id="rId7"/>
    <p:sldLayoutId id="2147492447" r:id="rId8"/>
    <p:sldLayoutId id="2147492448" r:id="rId9"/>
    <p:sldLayoutId id="2147492449" r:id="rId10"/>
    <p:sldLayoutId id="2147492450" r:id="rId11"/>
    <p:sldLayoutId id="2147492451" r:id="rId12"/>
    <p:sldLayoutId id="2147492470"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42.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35.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hyperlink" Target="https://natobilc.org/" TargetMode="External"/><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31.xml"/><Relationship Id="rId6" Type="http://schemas.openxmlformats.org/officeDocument/2006/relationships/diagramColors" Target="../diagrams/colors2.xml"/><Relationship Id="rId11" Type="http://schemas.openxmlformats.org/officeDocument/2006/relationships/image" Target="../media/image31.png"/><Relationship Id="rId5" Type="http://schemas.openxmlformats.org/officeDocument/2006/relationships/diagramQuickStyle" Target="../diagrams/quickStyle2.xml"/><Relationship Id="rId10" Type="http://schemas.openxmlformats.org/officeDocument/2006/relationships/image" Target="../media/image30.png"/><Relationship Id="rId4" Type="http://schemas.openxmlformats.org/officeDocument/2006/relationships/diagramLayout" Target="../diagrams/layout2.xml"/><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31.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hyperlink" Target="https://natobilc.org/" TargetMode="External"/><Relationship Id="rId2" Type="http://schemas.openxmlformats.org/officeDocument/2006/relationships/notesSlide" Target="../notesSlides/notesSlide14.xml"/><Relationship Id="rId1" Type="http://schemas.openxmlformats.org/officeDocument/2006/relationships/slideLayout" Target="../slideLayouts/slideLayout31.xml"/><Relationship Id="rId5" Type="http://schemas.openxmlformats.org/officeDocument/2006/relationships/image" Target="../media/image47.jpg"/><Relationship Id="rId4" Type="http://schemas.openxmlformats.org/officeDocument/2006/relationships/hyperlink" Target="mailto:BILCteam.fin@mil.fi"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puheenvuoro.uusisuomi.fi/jarmonieminen/232183-kysymys-santahaminan-tulevaisuudesta/" TargetMode="External"/><Relationship Id="rId2" Type="http://schemas.openxmlformats.org/officeDocument/2006/relationships/hyperlink" Target="https://fi.m.wikipedia.org/wiki/Tiedosto:Tsunami_by_hokusai_19th_century.jpg" TargetMode="Externa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3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diagramColors" Target="../diagrams/colors1.xml"/><Relationship Id="rId11" Type="http://schemas.openxmlformats.org/officeDocument/2006/relationships/image" Target="../media/image19.png"/><Relationship Id="rId5" Type="http://schemas.openxmlformats.org/officeDocument/2006/relationships/diagramQuickStyle" Target="../diagrams/quickStyle1.xml"/><Relationship Id="rId10" Type="http://schemas.openxmlformats.org/officeDocument/2006/relationships/image" Target="../media/image18.png"/><Relationship Id="rId4" Type="http://schemas.openxmlformats.org/officeDocument/2006/relationships/diagramLayout" Target="../diagrams/layout1.xml"/><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natobilc.org/policy-documents/" TargetMode="Externa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3BF726-AA23-4641-BBAA-80D0BAD91225}"/>
              </a:ext>
            </a:extLst>
          </p:cNvPr>
          <p:cNvSpPr>
            <a:spLocks noGrp="1"/>
          </p:cNvSpPr>
          <p:nvPr>
            <p:ph type="title"/>
          </p:nvPr>
        </p:nvSpPr>
        <p:spPr>
          <a:xfrm>
            <a:off x="828179" y="115639"/>
            <a:ext cx="11341418" cy="1143000"/>
          </a:xfrm>
        </p:spPr>
        <p:txBody>
          <a:bodyPr/>
          <a:lstStyle/>
          <a:p>
            <a:br>
              <a:rPr lang="en-GB" sz="4200" dirty="0">
                <a:solidFill>
                  <a:srgbClr val="0070C0"/>
                </a:solidFill>
                <a:effectLst>
                  <a:outerShdw blurRad="38100" dist="38100" dir="2700000" algn="tl">
                    <a:srgbClr val="000000">
                      <a:alpha val="43137"/>
                    </a:srgbClr>
                  </a:outerShdw>
                </a:effectLst>
              </a:rPr>
            </a:br>
            <a:r>
              <a:rPr lang="en-GB" sz="4200" dirty="0">
                <a:solidFill>
                  <a:srgbClr val="0070C0"/>
                </a:solidFill>
                <a:effectLst>
                  <a:outerShdw blurRad="38100" dist="38100" dir="2700000" algn="tl">
                    <a:srgbClr val="000000">
                      <a:alpha val="43137"/>
                    </a:srgbClr>
                  </a:outerShdw>
                </a:effectLst>
              </a:rPr>
              <a:t>THE HAGUE 1–5 SEP 2025</a:t>
            </a:r>
            <a:br>
              <a:rPr lang="en-GB" sz="4200" dirty="0">
                <a:solidFill>
                  <a:srgbClr val="0070C0"/>
                </a:solidFill>
                <a:effectLst>
                  <a:outerShdw blurRad="38100" dist="38100" dir="2700000" algn="tl">
                    <a:srgbClr val="000000">
                      <a:alpha val="43137"/>
                    </a:srgbClr>
                  </a:outerShdw>
                </a:effectLst>
              </a:rPr>
            </a:br>
            <a:r>
              <a:rPr lang="en-GB" sz="4200" dirty="0">
                <a:solidFill>
                  <a:srgbClr val="0070C0"/>
                </a:solidFill>
                <a:effectLst>
                  <a:outerShdw blurRad="38100" dist="38100" dir="2700000" algn="tl">
                    <a:srgbClr val="000000">
                      <a:alpha val="43137"/>
                    </a:srgbClr>
                  </a:outerShdw>
                </a:effectLst>
              </a:rPr>
              <a:t>STANAG 6001 BILC TESTING WORKSHOP </a:t>
            </a:r>
            <a:br>
              <a:rPr lang="en-GB" sz="4200" dirty="0">
                <a:solidFill>
                  <a:srgbClr val="0070C0"/>
                </a:solidFill>
                <a:effectLst>
                  <a:outerShdw blurRad="38100" dist="38100" dir="2700000" algn="tl">
                    <a:srgbClr val="000000">
                      <a:alpha val="43137"/>
                    </a:srgbClr>
                  </a:outerShdw>
                </a:effectLst>
              </a:rPr>
            </a:br>
            <a:endParaRPr lang="en-GB" sz="4200" dirty="0">
              <a:solidFill>
                <a:srgbClr val="0070C0"/>
              </a:solidFill>
              <a:effectLst>
                <a:outerShdw blurRad="38100" dist="38100" dir="2700000" algn="tl">
                  <a:srgbClr val="000000">
                    <a:alpha val="43137"/>
                  </a:srgbClr>
                </a:outerShdw>
              </a:effectLst>
            </a:endParaRPr>
          </a:p>
        </p:txBody>
      </p:sp>
      <p:sp>
        <p:nvSpPr>
          <p:cNvPr id="3" name="Tekstin paikkamerkki 2">
            <a:extLst>
              <a:ext uri="{FF2B5EF4-FFF2-40B4-BE49-F238E27FC236}">
                <a16:creationId xmlns:a16="http://schemas.microsoft.com/office/drawing/2014/main" id="{DFF838C5-254E-4A48-B4A8-187CD24B8068}"/>
              </a:ext>
            </a:extLst>
          </p:cNvPr>
          <p:cNvSpPr>
            <a:spLocks noGrp="1"/>
          </p:cNvSpPr>
          <p:nvPr>
            <p:ph type="body" sz="half" idx="1"/>
          </p:nvPr>
        </p:nvSpPr>
        <p:spPr>
          <a:xfrm>
            <a:off x="7020867" y="2124218"/>
            <a:ext cx="5437654" cy="3672408"/>
          </a:xfrm>
        </p:spPr>
        <p:txBody>
          <a:bodyPr/>
          <a:lstStyle/>
          <a:p>
            <a:pPr marL="0" indent="0">
              <a:buNone/>
            </a:pPr>
            <a:endParaRPr lang="en-GB" sz="5000" dirty="0"/>
          </a:p>
          <a:p>
            <a:pPr marL="0" indent="0">
              <a:buNone/>
            </a:pPr>
            <a:r>
              <a:rPr lang="en-GB" sz="5000" b="1" i="1" dirty="0">
                <a:solidFill>
                  <a:srgbClr val="0070C0"/>
                </a:solidFill>
              </a:rPr>
              <a:t>BILC INFORMATION BRIEFING </a:t>
            </a:r>
          </a:p>
          <a:p>
            <a:pPr marL="0" indent="0">
              <a:buNone/>
            </a:pPr>
            <a:r>
              <a:rPr lang="en-GB" sz="5000" i="1" dirty="0">
                <a:solidFill>
                  <a:srgbClr val="0070C0"/>
                </a:solidFill>
              </a:rPr>
              <a:t>2 SEP 2025 </a:t>
            </a:r>
          </a:p>
          <a:p>
            <a:pPr marL="0" indent="0">
              <a:buNone/>
            </a:pPr>
            <a:endParaRPr lang="en-GB" sz="5000" dirty="0"/>
          </a:p>
          <a:p>
            <a:pPr marL="0" indent="0">
              <a:buNone/>
            </a:pPr>
            <a:endParaRPr lang="en-GB" sz="5000" dirty="0"/>
          </a:p>
        </p:txBody>
      </p:sp>
      <p:pic>
        <p:nvPicPr>
          <p:cNvPr id="7" name="Sisällön paikkamerkki 6">
            <a:extLst>
              <a:ext uri="{FF2B5EF4-FFF2-40B4-BE49-F238E27FC236}">
                <a16:creationId xmlns:a16="http://schemas.microsoft.com/office/drawing/2014/main" id="{442D5F28-9435-4F48-8A35-13887E00EC6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74172" y="1844824"/>
            <a:ext cx="6096000" cy="40576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Dian numeron paikkamerkki 4">
            <a:extLst>
              <a:ext uri="{FF2B5EF4-FFF2-40B4-BE49-F238E27FC236}">
                <a16:creationId xmlns:a16="http://schemas.microsoft.com/office/drawing/2014/main" id="{534D0D8B-1CA7-4D8F-A56A-0DAA6E0E7F0B}"/>
              </a:ext>
            </a:extLst>
          </p:cNvPr>
          <p:cNvSpPr>
            <a:spLocks noGrp="1"/>
          </p:cNvSpPr>
          <p:nvPr>
            <p:ph type="sldNum" sz="quarter" idx="12"/>
          </p:nvPr>
        </p:nvSpPr>
        <p:spPr/>
        <p:txBody>
          <a:bodyPr/>
          <a:lstStyle/>
          <a:p>
            <a:pPr>
              <a:defRPr/>
            </a:pPr>
            <a:r>
              <a:rPr lang="en-GB" b="1" dirty="0"/>
              <a:t>BIL SECRETARIAT / CHAIR LAURA MURTO</a:t>
            </a:r>
          </a:p>
        </p:txBody>
      </p:sp>
      <p:pic>
        <p:nvPicPr>
          <p:cNvPr id="6" name="Kuva 5">
            <a:extLst>
              <a:ext uri="{FF2B5EF4-FFF2-40B4-BE49-F238E27FC236}">
                <a16:creationId xmlns:a16="http://schemas.microsoft.com/office/drawing/2014/main" id="{A9644C98-9DC7-4960-9750-F2CF4ADFF9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075" y="1567046"/>
            <a:ext cx="1287018" cy="12870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8117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25066" y="116632"/>
            <a:ext cx="12076509" cy="1143000"/>
          </a:xfrm>
        </p:spPr>
        <p:txBody>
          <a:bodyPr/>
          <a:lstStyle/>
          <a:p>
            <a:pPr eaLnBrk="1" hangingPunct="1"/>
            <a:r>
              <a:rPr lang="hr-HR" sz="4800" b="1" dirty="0">
                <a:solidFill>
                  <a:srgbClr val="0070C0"/>
                </a:solidFill>
              </a:rPr>
              <a:t>MAIN EVENTS</a:t>
            </a:r>
            <a:endParaRPr lang="en-CA" sz="4800" b="1" dirty="0">
              <a:solidFill>
                <a:srgbClr val="0070C0"/>
              </a:solidFill>
            </a:endParaRPr>
          </a:p>
        </p:txBody>
      </p:sp>
      <p:sp>
        <p:nvSpPr>
          <p:cNvPr id="8195" name="Rectangle 3"/>
          <p:cNvSpPr>
            <a:spLocks noGrp="1" noChangeArrowheads="1"/>
          </p:cNvSpPr>
          <p:nvPr>
            <p:ph type="body" sz="half" idx="1"/>
          </p:nvPr>
        </p:nvSpPr>
        <p:spPr>
          <a:xfrm>
            <a:off x="468139" y="1268760"/>
            <a:ext cx="11737304" cy="5184576"/>
          </a:xfrm>
        </p:spPr>
        <p:txBody>
          <a:bodyPr/>
          <a:lstStyle/>
          <a:p>
            <a:pPr marL="0" indent="0" eaLnBrk="1" hangingPunct="1">
              <a:lnSpc>
                <a:spcPct val="90000"/>
              </a:lnSpc>
              <a:buNone/>
            </a:pPr>
            <a:endParaRPr lang="en-GB" sz="3600" b="1" dirty="0">
              <a:solidFill>
                <a:srgbClr val="0070C0"/>
              </a:solidFill>
            </a:endParaRPr>
          </a:p>
          <a:p>
            <a:pPr marL="0" indent="0" eaLnBrk="1" hangingPunct="1">
              <a:lnSpc>
                <a:spcPct val="90000"/>
              </a:lnSpc>
              <a:buNone/>
            </a:pPr>
            <a:r>
              <a:rPr lang="en-GB" sz="3600" b="1" dirty="0">
                <a:solidFill>
                  <a:srgbClr val="0070C0"/>
                </a:solidFill>
              </a:rPr>
              <a:t>Every year</a:t>
            </a:r>
          </a:p>
          <a:p>
            <a:pPr eaLnBrk="1" hangingPunct="1">
              <a:lnSpc>
                <a:spcPct val="90000"/>
              </a:lnSpc>
              <a:buFont typeface="Wingdings" panose="05000000000000000000" pitchFamily="2" charset="2"/>
              <a:buChar char="q"/>
            </a:pPr>
            <a:r>
              <a:rPr lang="en-GB" sz="3600" dirty="0"/>
              <a:t>BILC Conference (May)</a:t>
            </a:r>
          </a:p>
          <a:p>
            <a:pPr eaLnBrk="1" hangingPunct="1">
              <a:lnSpc>
                <a:spcPct val="90000"/>
              </a:lnSpc>
              <a:buFont typeface="Wingdings" panose="05000000000000000000" pitchFamily="2" charset="2"/>
              <a:buChar char="q"/>
            </a:pPr>
            <a:r>
              <a:rPr lang="en-GB" sz="3600" dirty="0"/>
              <a:t>STANAG 6001 Testing Workshop (September)</a:t>
            </a:r>
          </a:p>
          <a:p>
            <a:pPr eaLnBrk="1" hangingPunct="1">
              <a:lnSpc>
                <a:spcPct val="90000"/>
              </a:lnSpc>
              <a:buFont typeface="Wingdings" panose="05000000000000000000" pitchFamily="2" charset="2"/>
              <a:buChar char="q"/>
            </a:pPr>
            <a:r>
              <a:rPr lang="en-GB" sz="3600" dirty="0"/>
              <a:t>BILC Professional Development Seminar (October)</a:t>
            </a:r>
          </a:p>
          <a:p>
            <a:pPr marL="0" indent="0" eaLnBrk="1" hangingPunct="1">
              <a:lnSpc>
                <a:spcPct val="90000"/>
              </a:lnSpc>
              <a:buNone/>
            </a:pPr>
            <a:endParaRPr lang="en-GB" sz="3600" b="1" dirty="0">
              <a:solidFill>
                <a:srgbClr val="0070C0"/>
              </a:solidFill>
            </a:endParaRPr>
          </a:p>
          <a:p>
            <a:pPr marL="0" indent="0" eaLnBrk="1" hangingPunct="1">
              <a:lnSpc>
                <a:spcPct val="90000"/>
              </a:lnSpc>
              <a:buNone/>
            </a:pPr>
            <a:r>
              <a:rPr lang="en-GB" sz="3600" b="1" dirty="0">
                <a:solidFill>
                  <a:srgbClr val="0070C0"/>
                </a:solidFill>
              </a:rPr>
              <a:t>Every </a:t>
            </a:r>
            <a:r>
              <a:rPr lang="en-GB" sz="3600" b="1" dirty="0">
                <a:solidFill>
                  <a:srgbClr val="FF0000"/>
                </a:solidFill>
              </a:rPr>
              <a:t>second</a:t>
            </a:r>
            <a:r>
              <a:rPr lang="en-GB" sz="3600" b="1" dirty="0">
                <a:solidFill>
                  <a:srgbClr val="0070C0"/>
                </a:solidFill>
              </a:rPr>
              <a:t> year</a:t>
            </a:r>
          </a:p>
          <a:p>
            <a:pPr marL="0" indent="0" eaLnBrk="1" hangingPunct="1">
              <a:lnSpc>
                <a:spcPct val="90000"/>
              </a:lnSpc>
              <a:buNone/>
            </a:pPr>
            <a:r>
              <a:rPr lang="en-GB" sz="3600" dirty="0"/>
              <a:t>Military Terminology Conference (April)</a:t>
            </a:r>
          </a:p>
        </p:txBody>
      </p:sp>
    </p:spTree>
    <p:extLst>
      <p:ext uri="{BB962C8B-B14F-4D97-AF65-F5344CB8AC3E}">
        <p14:creationId xmlns:p14="http://schemas.microsoft.com/office/powerpoint/2010/main" val="1586194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7AA0FA-98FB-4C13-8C59-A56358595DEE}"/>
              </a:ext>
            </a:extLst>
          </p:cNvPr>
          <p:cNvSpPr>
            <a:spLocks noGrp="1"/>
          </p:cNvSpPr>
          <p:nvPr>
            <p:ph type="title"/>
          </p:nvPr>
        </p:nvSpPr>
        <p:spPr>
          <a:xfrm>
            <a:off x="324123" y="188639"/>
            <a:ext cx="11233248" cy="885477"/>
          </a:xfrm>
        </p:spPr>
        <p:txBody>
          <a:bodyPr/>
          <a:lstStyle/>
          <a:p>
            <a:r>
              <a:rPr lang="en-AU" b="1" dirty="0"/>
              <a:t>Past three events 2024-2025</a:t>
            </a:r>
          </a:p>
        </p:txBody>
      </p:sp>
      <p:sp>
        <p:nvSpPr>
          <p:cNvPr id="3" name="Dian numeron paikkamerkki 2">
            <a:extLst>
              <a:ext uri="{FF2B5EF4-FFF2-40B4-BE49-F238E27FC236}">
                <a16:creationId xmlns:a16="http://schemas.microsoft.com/office/drawing/2014/main" id="{9BE8E3BE-12BC-45F3-ADDE-32F6FBCA9A15}"/>
              </a:ext>
            </a:extLst>
          </p:cNvPr>
          <p:cNvSpPr>
            <a:spLocks noGrp="1"/>
          </p:cNvSpPr>
          <p:nvPr>
            <p:ph type="sldNum" sz="quarter" idx="12"/>
          </p:nvPr>
        </p:nvSpPr>
        <p:spPr/>
        <p:txBody>
          <a:bodyPr/>
          <a:lstStyle/>
          <a:p>
            <a:pPr>
              <a:defRPr/>
            </a:pPr>
            <a:fld id="{4AAA69E4-6F63-4AF1-914A-C48708585BA8}" type="slidenum">
              <a:rPr lang="en-US" altLang="lt-LT" smtClean="0"/>
              <a:pPr>
                <a:defRPr/>
              </a:pPr>
              <a:t>11</a:t>
            </a:fld>
            <a:endParaRPr lang="en-US" altLang="lt-LT"/>
          </a:p>
        </p:txBody>
      </p:sp>
      <p:pic>
        <p:nvPicPr>
          <p:cNvPr id="5" name="Kuva 4">
            <a:extLst>
              <a:ext uri="{FF2B5EF4-FFF2-40B4-BE49-F238E27FC236}">
                <a16:creationId xmlns:a16="http://schemas.microsoft.com/office/drawing/2014/main" id="{759C2C6A-5160-4618-81E4-4AFD5FF84490}"/>
              </a:ext>
            </a:extLst>
          </p:cNvPr>
          <p:cNvPicPr>
            <a:picLocks noChangeAspect="1"/>
          </p:cNvPicPr>
          <p:nvPr/>
        </p:nvPicPr>
        <p:blipFill>
          <a:blip r:embed="rId3"/>
          <a:stretch>
            <a:fillRect/>
          </a:stretch>
        </p:blipFill>
        <p:spPr>
          <a:xfrm>
            <a:off x="273015" y="1556792"/>
            <a:ext cx="5310076" cy="25044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Kuva 6">
            <a:extLst>
              <a:ext uri="{FF2B5EF4-FFF2-40B4-BE49-F238E27FC236}">
                <a16:creationId xmlns:a16="http://schemas.microsoft.com/office/drawing/2014/main" id="{A2A3E224-CF48-42D8-B58A-0E7F2F3A0D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8464" y="1196752"/>
            <a:ext cx="3602874" cy="240224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Kuva 8">
            <a:extLst>
              <a:ext uri="{FF2B5EF4-FFF2-40B4-BE49-F238E27FC236}">
                <a16:creationId xmlns:a16="http://schemas.microsoft.com/office/drawing/2014/main" id="{EF1A5494-31B3-466B-8037-F1E9BA51AC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5672" y="3503038"/>
            <a:ext cx="4572000" cy="3048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0" name="Kuva 9">
            <a:extLst>
              <a:ext uri="{FF2B5EF4-FFF2-40B4-BE49-F238E27FC236}">
                <a16:creationId xmlns:a16="http://schemas.microsoft.com/office/drawing/2014/main" id="{966A99F5-257D-4A67-AEAA-A5838617E7B8}"/>
              </a:ext>
            </a:extLst>
          </p:cNvPr>
          <p:cNvPicPr>
            <a:picLocks noChangeAspect="1"/>
          </p:cNvPicPr>
          <p:nvPr/>
        </p:nvPicPr>
        <p:blipFill>
          <a:blip r:embed="rId6"/>
          <a:stretch>
            <a:fillRect/>
          </a:stretch>
        </p:blipFill>
        <p:spPr>
          <a:xfrm>
            <a:off x="2090180" y="4293096"/>
            <a:ext cx="1614361" cy="1175410"/>
          </a:xfrm>
          <a:prstGeom prst="rect">
            <a:avLst/>
          </a:prstGeom>
          <a:ln>
            <a:noFill/>
          </a:ln>
          <a:effectLst>
            <a:softEdge rad="112500"/>
          </a:effectLst>
        </p:spPr>
      </p:pic>
      <p:pic>
        <p:nvPicPr>
          <p:cNvPr id="11" name="Kuva 10">
            <a:extLst>
              <a:ext uri="{FF2B5EF4-FFF2-40B4-BE49-F238E27FC236}">
                <a16:creationId xmlns:a16="http://schemas.microsoft.com/office/drawing/2014/main" id="{8E78DB80-B992-473A-B7B3-1E598EAF37D2}"/>
              </a:ext>
            </a:extLst>
          </p:cNvPr>
          <p:cNvPicPr>
            <a:picLocks noChangeAspect="1"/>
          </p:cNvPicPr>
          <p:nvPr/>
        </p:nvPicPr>
        <p:blipFill>
          <a:blip r:embed="rId7"/>
          <a:stretch>
            <a:fillRect/>
          </a:stretch>
        </p:blipFill>
        <p:spPr>
          <a:xfrm>
            <a:off x="6098468" y="1894298"/>
            <a:ext cx="1941744" cy="1007147"/>
          </a:xfrm>
          <a:prstGeom prst="rect">
            <a:avLst/>
          </a:prstGeom>
          <a:ln>
            <a:noFill/>
          </a:ln>
          <a:effectLst>
            <a:softEdge rad="112500"/>
          </a:effectLst>
        </p:spPr>
      </p:pic>
      <p:pic>
        <p:nvPicPr>
          <p:cNvPr id="12" name="Kuva 11">
            <a:extLst>
              <a:ext uri="{FF2B5EF4-FFF2-40B4-BE49-F238E27FC236}">
                <a16:creationId xmlns:a16="http://schemas.microsoft.com/office/drawing/2014/main" id="{8BBCDF3E-CA85-44D5-92DF-024A638AFFFE}"/>
              </a:ext>
            </a:extLst>
          </p:cNvPr>
          <p:cNvPicPr>
            <a:picLocks noChangeAspect="1"/>
          </p:cNvPicPr>
          <p:nvPr/>
        </p:nvPicPr>
        <p:blipFill>
          <a:blip r:embed="rId8"/>
          <a:stretch>
            <a:fillRect/>
          </a:stretch>
        </p:blipFill>
        <p:spPr>
          <a:xfrm>
            <a:off x="10142379" y="5447191"/>
            <a:ext cx="1828959" cy="938865"/>
          </a:xfrm>
          <a:prstGeom prst="rect">
            <a:avLst/>
          </a:prstGeom>
          <a:ln>
            <a:noFill/>
          </a:ln>
          <a:effectLst>
            <a:softEdge rad="112500"/>
          </a:effectLst>
        </p:spPr>
      </p:pic>
    </p:spTree>
    <p:extLst>
      <p:ext uri="{BB962C8B-B14F-4D97-AF65-F5344CB8AC3E}">
        <p14:creationId xmlns:p14="http://schemas.microsoft.com/office/powerpoint/2010/main" val="3759494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AB13A111-AFD5-449F-B366-0E1DFDB2C5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107" y="1268759"/>
            <a:ext cx="11953327" cy="5452715"/>
          </a:xfrm>
          <a:prstGeom prst="rect">
            <a:avLst/>
          </a:prstGeom>
        </p:spPr>
      </p:pic>
      <p:sp>
        <p:nvSpPr>
          <p:cNvPr id="2" name="Otsikko 1">
            <a:extLst>
              <a:ext uri="{FF2B5EF4-FFF2-40B4-BE49-F238E27FC236}">
                <a16:creationId xmlns:a16="http://schemas.microsoft.com/office/drawing/2014/main" id="{1925F552-3480-46AD-8C1B-5CC334144FCE}"/>
              </a:ext>
            </a:extLst>
          </p:cNvPr>
          <p:cNvSpPr>
            <a:spLocks noGrp="1"/>
          </p:cNvSpPr>
          <p:nvPr>
            <p:ph type="title"/>
          </p:nvPr>
        </p:nvSpPr>
        <p:spPr/>
        <p:txBody>
          <a:bodyPr/>
          <a:lstStyle/>
          <a:p>
            <a:r>
              <a:rPr lang="en-AU" b="1" dirty="0"/>
              <a:t>Past themes 2024-2025</a:t>
            </a:r>
          </a:p>
        </p:txBody>
      </p:sp>
      <p:sp>
        <p:nvSpPr>
          <p:cNvPr id="3" name="Sisällön paikkamerkki 2">
            <a:extLst>
              <a:ext uri="{FF2B5EF4-FFF2-40B4-BE49-F238E27FC236}">
                <a16:creationId xmlns:a16="http://schemas.microsoft.com/office/drawing/2014/main" id="{F5235A1D-8110-4395-8260-7E94591EE97D}"/>
              </a:ext>
            </a:extLst>
          </p:cNvPr>
          <p:cNvSpPr>
            <a:spLocks noGrp="1"/>
          </p:cNvSpPr>
          <p:nvPr>
            <p:ph idx="1"/>
          </p:nvPr>
        </p:nvSpPr>
        <p:spPr>
          <a:xfrm>
            <a:off x="449966" y="1555056"/>
            <a:ext cx="11341100" cy="4525963"/>
          </a:xfrm>
          <a:solidFill>
            <a:schemeClr val="bg2"/>
          </a:solidFill>
          <a:ln w="38100">
            <a:solidFill>
              <a:schemeClr val="bg1"/>
            </a:solidFill>
          </a:ln>
        </p:spPr>
        <p:txBody>
          <a:bodyPr/>
          <a:lstStyle/>
          <a:p>
            <a:pPr>
              <a:buFont typeface="Wingdings" panose="05000000000000000000" pitchFamily="2" charset="2"/>
              <a:buChar char="q"/>
            </a:pPr>
            <a:r>
              <a:rPr lang="en-GB" sz="3200" dirty="0"/>
              <a:t> Plug &amp; Play: Sustaining Validity Through Multinational Collaboration (Testing Workshop, Bergen)</a:t>
            </a:r>
          </a:p>
          <a:p>
            <a:pPr>
              <a:buFont typeface="Wingdings" panose="05000000000000000000" pitchFamily="2" charset="2"/>
              <a:buChar char="q"/>
            </a:pPr>
            <a:r>
              <a:rPr lang="en-AU" sz="3200" dirty="0"/>
              <a:t> Rethinking the Language Training and Education: Keeping Pace with Change (Professional Development Seminar, Prague)</a:t>
            </a:r>
            <a:endParaRPr lang="en-AU" dirty="0"/>
          </a:p>
          <a:p>
            <a:pPr>
              <a:buFont typeface="Wingdings" panose="05000000000000000000" pitchFamily="2" charset="2"/>
              <a:buChar char="q"/>
            </a:pPr>
            <a:r>
              <a:rPr lang="en-AU" sz="3200" dirty="0"/>
              <a:t> The Future of Military Language Training: Embracing Innovation, Adaptation and Collaboration (BILC Conference, Zagreb)</a:t>
            </a:r>
          </a:p>
          <a:p>
            <a:endParaRPr lang="en-GB" sz="3200" b="1" dirty="0">
              <a:solidFill>
                <a:srgbClr val="C00000"/>
              </a:solidFill>
              <a:effectLst>
                <a:outerShdw blurRad="38100" dist="38100" dir="2700000" algn="tl">
                  <a:srgbClr val="000000">
                    <a:alpha val="43137"/>
                  </a:srgbClr>
                </a:outerShdw>
              </a:effectLst>
            </a:endParaRPr>
          </a:p>
          <a:p>
            <a:pPr marL="0" indent="0" algn="ctr">
              <a:buNone/>
            </a:pPr>
            <a:r>
              <a:rPr lang="en-AU" dirty="0">
                <a:solidFill>
                  <a:srgbClr val="FF0000"/>
                </a:solidFill>
              </a:rPr>
              <a:t>Common thread</a:t>
            </a:r>
            <a:r>
              <a:rPr lang="en-AU" dirty="0"/>
              <a:t>: </a:t>
            </a:r>
            <a:r>
              <a:rPr lang="en-AU" b="1" dirty="0"/>
              <a:t>How do we use AI to our best advantage?</a:t>
            </a:r>
          </a:p>
        </p:txBody>
      </p:sp>
      <p:sp>
        <p:nvSpPr>
          <p:cNvPr id="4" name="Dian numeron paikkamerkki 3">
            <a:extLst>
              <a:ext uri="{FF2B5EF4-FFF2-40B4-BE49-F238E27FC236}">
                <a16:creationId xmlns:a16="http://schemas.microsoft.com/office/drawing/2014/main" id="{6777506B-66EF-4468-A06A-AE52F69F08F5}"/>
              </a:ext>
            </a:extLst>
          </p:cNvPr>
          <p:cNvSpPr>
            <a:spLocks noGrp="1"/>
          </p:cNvSpPr>
          <p:nvPr>
            <p:ph type="sldNum" sz="quarter" idx="12"/>
          </p:nvPr>
        </p:nvSpPr>
        <p:spPr/>
        <p:txBody>
          <a:bodyPr/>
          <a:lstStyle/>
          <a:p>
            <a:pPr>
              <a:defRPr/>
            </a:pPr>
            <a:fld id="{0F9C4511-5B77-41EF-BCA7-50D30AD0C578}" type="slidenum">
              <a:rPr lang="en-US" altLang="lt-LT" smtClean="0"/>
              <a:pPr>
                <a:defRPr/>
              </a:pPr>
              <a:t>12</a:t>
            </a:fld>
            <a:endParaRPr lang="en-US" altLang="lt-LT"/>
          </a:p>
        </p:txBody>
      </p:sp>
    </p:spTree>
    <p:extLst>
      <p:ext uri="{BB962C8B-B14F-4D97-AF65-F5344CB8AC3E}">
        <p14:creationId xmlns:p14="http://schemas.microsoft.com/office/powerpoint/2010/main" val="2913643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0A9848-F5F1-451F-BBC4-796770AB9348}"/>
              </a:ext>
            </a:extLst>
          </p:cNvPr>
          <p:cNvSpPr>
            <a:spLocks noGrp="1"/>
          </p:cNvSpPr>
          <p:nvPr>
            <p:ph type="title"/>
          </p:nvPr>
        </p:nvSpPr>
        <p:spPr>
          <a:xfrm>
            <a:off x="1155700" y="274638"/>
            <a:ext cx="10290175" cy="952848"/>
          </a:xfrm>
        </p:spPr>
        <p:txBody>
          <a:bodyPr/>
          <a:lstStyle/>
          <a:p>
            <a:r>
              <a:rPr lang="en-AU" b="1" dirty="0"/>
              <a:t>BILC (sub)themes over the years</a:t>
            </a:r>
          </a:p>
        </p:txBody>
      </p:sp>
      <p:sp>
        <p:nvSpPr>
          <p:cNvPr id="3" name="Sisällön paikkamerkki 2">
            <a:extLst>
              <a:ext uri="{FF2B5EF4-FFF2-40B4-BE49-F238E27FC236}">
                <a16:creationId xmlns:a16="http://schemas.microsoft.com/office/drawing/2014/main" id="{309B1C5A-CEB4-450F-A79E-56EFE72657A3}"/>
              </a:ext>
            </a:extLst>
          </p:cNvPr>
          <p:cNvSpPr>
            <a:spLocks noGrp="1"/>
          </p:cNvSpPr>
          <p:nvPr>
            <p:ph sz="half" idx="1"/>
          </p:nvPr>
        </p:nvSpPr>
        <p:spPr>
          <a:xfrm>
            <a:off x="160063" y="2132856"/>
            <a:ext cx="8352928" cy="3168352"/>
          </a:xfrm>
        </p:spPr>
        <p:txBody>
          <a:bodyPr/>
          <a:lstStyle/>
          <a:p>
            <a:pPr marL="514350" indent="-514350">
              <a:buFont typeface="+mj-lt"/>
              <a:buAutoNum type="arabicPeriod"/>
            </a:pPr>
            <a:r>
              <a:rPr lang="en-AU" dirty="0">
                <a:solidFill>
                  <a:schemeClr val="accent1">
                    <a:lumMod val="75000"/>
                  </a:schemeClr>
                </a:solidFill>
              </a:rPr>
              <a:t>New Developments in Distance Learning and Their Applications to Operational Language Training</a:t>
            </a:r>
          </a:p>
          <a:p>
            <a:pPr marL="514350" indent="-514350">
              <a:buFont typeface="+mj-lt"/>
              <a:buAutoNum type="arabicPeriod"/>
            </a:pPr>
            <a:r>
              <a:rPr lang="en-AU" dirty="0">
                <a:solidFill>
                  <a:schemeClr val="accent1">
                    <a:lumMod val="75000"/>
                  </a:schemeClr>
                </a:solidFill>
              </a:rPr>
              <a:t>Innovations in Language Training Technology </a:t>
            </a:r>
          </a:p>
          <a:p>
            <a:pPr marL="514350" indent="-514350">
              <a:buFont typeface="+mj-lt"/>
              <a:buAutoNum type="arabicPeriod"/>
            </a:pPr>
            <a:r>
              <a:rPr lang="en-AU" dirty="0">
                <a:solidFill>
                  <a:schemeClr val="accent6"/>
                </a:solidFill>
              </a:rPr>
              <a:t>The Impact of Innovation and Current Digital Technologies on STANAG 6001 Testing</a:t>
            </a:r>
          </a:p>
          <a:p>
            <a:pPr marL="514350" indent="-514350">
              <a:buFont typeface="+mj-lt"/>
              <a:buAutoNum type="arabicPeriod"/>
            </a:pPr>
            <a:r>
              <a:rPr lang="en-AU" dirty="0">
                <a:solidFill>
                  <a:schemeClr val="accent6"/>
                </a:solidFill>
              </a:rPr>
              <a:t>Testing Writing</a:t>
            </a:r>
          </a:p>
          <a:p>
            <a:pPr marL="514350" indent="-514350">
              <a:buFont typeface="+mj-lt"/>
              <a:buAutoNum type="arabicPeriod"/>
            </a:pPr>
            <a:endParaRPr lang="en-AU" dirty="0">
              <a:solidFill>
                <a:schemeClr val="accent6"/>
              </a:solidFill>
            </a:endParaRPr>
          </a:p>
          <a:p>
            <a:pPr marL="514350" indent="-514350">
              <a:buFont typeface="+mj-lt"/>
              <a:buAutoNum type="arabicPeriod"/>
            </a:pPr>
            <a:endParaRPr lang="en-AU" dirty="0"/>
          </a:p>
        </p:txBody>
      </p:sp>
      <p:sp>
        <p:nvSpPr>
          <p:cNvPr id="4" name="Sisällön paikkamerkki 3">
            <a:extLst>
              <a:ext uri="{FF2B5EF4-FFF2-40B4-BE49-F238E27FC236}">
                <a16:creationId xmlns:a16="http://schemas.microsoft.com/office/drawing/2014/main" id="{1B215CFF-B156-4D72-A793-1A69EAF0D249}"/>
              </a:ext>
            </a:extLst>
          </p:cNvPr>
          <p:cNvSpPr>
            <a:spLocks noGrp="1"/>
          </p:cNvSpPr>
          <p:nvPr>
            <p:ph sz="half" idx="2"/>
          </p:nvPr>
        </p:nvSpPr>
        <p:spPr>
          <a:xfrm>
            <a:off x="8677051" y="2220231"/>
            <a:ext cx="2940207" cy="2592288"/>
          </a:xfrm>
        </p:spPr>
        <p:txBody>
          <a:bodyPr/>
          <a:lstStyle/>
          <a:p>
            <a:pPr marL="514350" indent="-514350">
              <a:buFont typeface="+mj-lt"/>
              <a:buAutoNum type="arabicPeriod"/>
            </a:pPr>
            <a:r>
              <a:rPr lang="en-AU" sz="3000" dirty="0">
                <a:solidFill>
                  <a:schemeClr val="accent1">
                    <a:lumMod val="75000"/>
                  </a:schemeClr>
                </a:solidFill>
              </a:rPr>
              <a:t>Canada 2000</a:t>
            </a:r>
          </a:p>
          <a:p>
            <a:pPr marL="514350" indent="-514350">
              <a:buFont typeface="+mj-lt"/>
              <a:buAutoNum type="arabicPeriod"/>
            </a:pPr>
            <a:r>
              <a:rPr lang="en-AU" sz="3000" dirty="0">
                <a:solidFill>
                  <a:schemeClr val="accent1">
                    <a:lumMod val="75000"/>
                  </a:schemeClr>
                </a:solidFill>
              </a:rPr>
              <a:t>UK 1968</a:t>
            </a:r>
          </a:p>
          <a:p>
            <a:pPr marL="514350" indent="-514350">
              <a:buFont typeface="+mj-lt"/>
              <a:buAutoNum type="arabicPeriod"/>
            </a:pPr>
            <a:r>
              <a:rPr lang="en-AU" sz="3000" dirty="0">
                <a:solidFill>
                  <a:schemeClr val="accent6">
                    <a:lumMod val="75000"/>
                  </a:schemeClr>
                </a:solidFill>
              </a:rPr>
              <a:t>PLTCE 2021</a:t>
            </a:r>
          </a:p>
          <a:p>
            <a:pPr marL="514350" indent="-514350">
              <a:buFont typeface="+mj-lt"/>
              <a:buAutoNum type="arabicPeriod"/>
            </a:pPr>
            <a:r>
              <a:rPr lang="en-AU" sz="3000" dirty="0">
                <a:solidFill>
                  <a:schemeClr val="accent6">
                    <a:lumMod val="75000"/>
                  </a:schemeClr>
                </a:solidFill>
              </a:rPr>
              <a:t>Sweden 2011</a:t>
            </a:r>
          </a:p>
        </p:txBody>
      </p:sp>
      <p:sp>
        <p:nvSpPr>
          <p:cNvPr id="5" name="Dian numeron paikkamerkki 4">
            <a:extLst>
              <a:ext uri="{FF2B5EF4-FFF2-40B4-BE49-F238E27FC236}">
                <a16:creationId xmlns:a16="http://schemas.microsoft.com/office/drawing/2014/main" id="{A39D47A6-F81D-4EB4-87F6-44E46153C80F}"/>
              </a:ext>
            </a:extLst>
          </p:cNvPr>
          <p:cNvSpPr>
            <a:spLocks noGrp="1"/>
          </p:cNvSpPr>
          <p:nvPr>
            <p:ph type="sldNum" sz="quarter" idx="12"/>
          </p:nvPr>
        </p:nvSpPr>
        <p:spPr>
          <a:xfrm>
            <a:off x="9031288" y="6356351"/>
            <a:ext cx="2940050" cy="304382"/>
          </a:xfrm>
        </p:spPr>
        <p:txBody>
          <a:bodyPr/>
          <a:lstStyle/>
          <a:p>
            <a:pPr>
              <a:defRPr/>
            </a:pPr>
            <a:fld id="{4EB942DF-1D6B-43C8-BFF1-431BC38D9209}" type="slidenum">
              <a:rPr lang="en-US" altLang="lt-LT" smtClean="0">
                <a:latin typeface="+mn-lt"/>
              </a:rPr>
              <a:pPr>
                <a:defRPr/>
              </a:pPr>
              <a:t>13</a:t>
            </a:fld>
            <a:endParaRPr lang="en-US" altLang="lt-LT">
              <a:latin typeface="+mn-lt"/>
            </a:endParaRPr>
          </a:p>
        </p:txBody>
      </p:sp>
      <p:sp>
        <p:nvSpPr>
          <p:cNvPr id="6" name="Tekstiruutu 5">
            <a:extLst>
              <a:ext uri="{FF2B5EF4-FFF2-40B4-BE49-F238E27FC236}">
                <a16:creationId xmlns:a16="http://schemas.microsoft.com/office/drawing/2014/main" id="{554852C0-34BD-4511-B6DD-E5D755A22E9C}"/>
              </a:ext>
            </a:extLst>
          </p:cNvPr>
          <p:cNvSpPr txBox="1"/>
          <p:nvPr/>
        </p:nvSpPr>
        <p:spPr>
          <a:xfrm>
            <a:off x="6012755" y="5805264"/>
            <a:ext cx="4968552" cy="492443"/>
          </a:xfrm>
          <a:custGeom>
            <a:avLst/>
            <a:gdLst>
              <a:gd name="connsiteX0" fmla="*/ 0 w 4968552"/>
              <a:gd name="connsiteY0" fmla="*/ 0 h 492443"/>
              <a:gd name="connsiteX1" fmla="*/ 521698 w 4968552"/>
              <a:gd name="connsiteY1" fmla="*/ 0 h 492443"/>
              <a:gd name="connsiteX2" fmla="*/ 1242138 w 4968552"/>
              <a:gd name="connsiteY2" fmla="*/ 0 h 492443"/>
              <a:gd name="connsiteX3" fmla="*/ 1912893 w 4968552"/>
              <a:gd name="connsiteY3" fmla="*/ 0 h 492443"/>
              <a:gd name="connsiteX4" fmla="*/ 2384905 w 4968552"/>
              <a:gd name="connsiteY4" fmla="*/ 0 h 492443"/>
              <a:gd name="connsiteX5" fmla="*/ 3055659 w 4968552"/>
              <a:gd name="connsiteY5" fmla="*/ 0 h 492443"/>
              <a:gd name="connsiteX6" fmla="*/ 3676728 w 4968552"/>
              <a:gd name="connsiteY6" fmla="*/ 0 h 492443"/>
              <a:gd name="connsiteX7" fmla="*/ 4297797 w 4968552"/>
              <a:gd name="connsiteY7" fmla="*/ 0 h 492443"/>
              <a:gd name="connsiteX8" fmla="*/ 4968552 w 4968552"/>
              <a:gd name="connsiteY8" fmla="*/ 0 h 492443"/>
              <a:gd name="connsiteX9" fmla="*/ 4968552 w 4968552"/>
              <a:gd name="connsiteY9" fmla="*/ 492443 h 492443"/>
              <a:gd name="connsiteX10" fmla="*/ 4446854 w 4968552"/>
              <a:gd name="connsiteY10" fmla="*/ 492443 h 492443"/>
              <a:gd name="connsiteX11" fmla="*/ 3726414 w 4968552"/>
              <a:gd name="connsiteY11" fmla="*/ 492443 h 492443"/>
              <a:gd name="connsiteX12" fmla="*/ 3005974 w 4968552"/>
              <a:gd name="connsiteY12" fmla="*/ 492443 h 492443"/>
              <a:gd name="connsiteX13" fmla="*/ 2434590 w 4968552"/>
              <a:gd name="connsiteY13" fmla="*/ 492443 h 492443"/>
              <a:gd name="connsiteX14" fmla="*/ 1912893 w 4968552"/>
              <a:gd name="connsiteY14" fmla="*/ 492443 h 492443"/>
              <a:gd name="connsiteX15" fmla="*/ 1341509 w 4968552"/>
              <a:gd name="connsiteY15" fmla="*/ 492443 h 492443"/>
              <a:gd name="connsiteX16" fmla="*/ 720440 w 4968552"/>
              <a:gd name="connsiteY16" fmla="*/ 492443 h 492443"/>
              <a:gd name="connsiteX17" fmla="*/ 0 w 4968552"/>
              <a:gd name="connsiteY17" fmla="*/ 492443 h 492443"/>
              <a:gd name="connsiteX18" fmla="*/ 0 w 4968552"/>
              <a:gd name="connsiteY18" fmla="*/ 0 h 492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68552" h="492443" extrusionOk="0">
                <a:moveTo>
                  <a:pt x="0" y="0"/>
                </a:moveTo>
                <a:cubicBezTo>
                  <a:pt x="120974" y="16658"/>
                  <a:pt x="324976" y="-3839"/>
                  <a:pt x="521698" y="0"/>
                </a:cubicBezTo>
                <a:cubicBezTo>
                  <a:pt x="718420" y="3839"/>
                  <a:pt x="899476" y="23240"/>
                  <a:pt x="1242138" y="0"/>
                </a:cubicBezTo>
                <a:cubicBezTo>
                  <a:pt x="1584800" y="-23240"/>
                  <a:pt x="1760376" y="4791"/>
                  <a:pt x="1912893" y="0"/>
                </a:cubicBezTo>
                <a:cubicBezTo>
                  <a:pt x="2065410" y="-4791"/>
                  <a:pt x="2211798" y="16005"/>
                  <a:pt x="2384905" y="0"/>
                </a:cubicBezTo>
                <a:cubicBezTo>
                  <a:pt x="2558012" y="-16005"/>
                  <a:pt x="2745724" y="-8705"/>
                  <a:pt x="3055659" y="0"/>
                </a:cubicBezTo>
                <a:cubicBezTo>
                  <a:pt x="3365594" y="8705"/>
                  <a:pt x="3495088" y="20333"/>
                  <a:pt x="3676728" y="0"/>
                </a:cubicBezTo>
                <a:cubicBezTo>
                  <a:pt x="3858368" y="-20333"/>
                  <a:pt x="4156236" y="-3449"/>
                  <a:pt x="4297797" y="0"/>
                </a:cubicBezTo>
                <a:cubicBezTo>
                  <a:pt x="4439358" y="3449"/>
                  <a:pt x="4774836" y="-3047"/>
                  <a:pt x="4968552" y="0"/>
                </a:cubicBezTo>
                <a:cubicBezTo>
                  <a:pt x="4964706" y="221015"/>
                  <a:pt x="4964741" y="369514"/>
                  <a:pt x="4968552" y="492443"/>
                </a:cubicBezTo>
                <a:cubicBezTo>
                  <a:pt x="4752597" y="478855"/>
                  <a:pt x="4664815" y="503381"/>
                  <a:pt x="4446854" y="492443"/>
                </a:cubicBezTo>
                <a:cubicBezTo>
                  <a:pt x="4228893" y="481505"/>
                  <a:pt x="4032134" y="464198"/>
                  <a:pt x="3726414" y="492443"/>
                </a:cubicBezTo>
                <a:cubicBezTo>
                  <a:pt x="3420694" y="520688"/>
                  <a:pt x="3193845" y="511467"/>
                  <a:pt x="3005974" y="492443"/>
                </a:cubicBezTo>
                <a:cubicBezTo>
                  <a:pt x="2818103" y="473419"/>
                  <a:pt x="2585741" y="506479"/>
                  <a:pt x="2434590" y="492443"/>
                </a:cubicBezTo>
                <a:cubicBezTo>
                  <a:pt x="2283439" y="478407"/>
                  <a:pt x="2144519" y="475689"/>
                  <a:pt x="1912893" y="492443"/>
                </a:cubicBezTo>
                <a:cubicBezTo>
                  <a:pt x="1681267" y="509197"/>
                  <a:pt x="1515016" y="478285"/>
                  <a:pt x="1341509" y="492443"/>
                </a:cubicBezTo>
                <a:cubicBezTo>
                  <a:pt x="1168002" y="506601"/>
                  <a:pt x="939685" y="480655"/>
                  <a:pt x="720440" y="492443"/>
                </a:cubicBezTo>
                <a:cubicBezTo>
                  <a:pt x="501195" y="504231"/>
                  <a:pt x="160530" y="489795"/>
                  <a:pt x="0" y="492443"/>
                </a:cubicBezTo>
                <a:cubicBezTo>
                  <a:pt x="-11662" y="277105"/>
                  <a:pt x="19526" y="103051"/>
                  <a:pt x="0" y="0"/>
                </a:cubicBezTo>
                <a:close/>
              </a:path>
            </a:pathLst>
          </a:custGeom>
          <a:noFill/>
          <a:ln>
            <a:solidFill>
              <a:schemeClr val="tx1"/>
            </a:solidFill>
            <a:extLst>
              <a:ext uri="{C807C97D-BFC1-408E-A445-0C87EB9F89A2}">
                <ask:lineSketchStyleProps xmlns:ask="http://schemas.microsoft.com/office/drawing/2018/sketchyshapes" xmlns="" sd="3689820584">
                  <a:prstGeom prst="rect">
                    <a:avLst/>
                  </a:prstGeom>
                  <ask:type>
                    <ask:lineSketchFreehand/>
                  </ask:type>
                </ask:lineSketchStyleProps>
              </a:ext>
            </a:extLst>
          </a:ln>
        </p:spPr>
        <p:txBody>
          <a:bodyPr wrap="square" rtlCol="0">
            <a:spAutoFit/>
          </a:bodyPr>
          <a:lstStyle/>
          <a:p>
            <a:r>
              <a:rPr lang="en-AU" sz="2600" dirty="0">
                <a:latin typeface="+mn-lt"/>
              </a:rPr>
              <a:t>Source: BILC’s new website! </a:t>
            </a:r>
            <a:r>
              <a:rPr lang="en-AU" sz="2600" dirty="0">
                <a:latin typeface="+mn-lt"/>
                <a:hlinkClick r:id="rId3"/>
              </a:rPr>
              <a:t>BILC</a:t>
            </a:r>
            <a:endParaRPr lang="en-AU" sz="2600" dirty="0">
              <a:latin typeface="+mn-lt"/>
            </a:endParaRPr>
          </a:p>
        </p:txBody>
      </p:sp>
    </p:spTree>
    <p:extLst>
      <p:ext uri="{BB962C8B-B14F-4D97-AF65-F5344CB8AC3E}">
        <p14:creationId xmlns:p14="http://schemas.microsoft.com/office/powerpoint/2010/main" val="92222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5507E5B-341C-4A2E-AF3D-A1D894607DDC}"/>
              </a:ext>
            </a:extLst>
          </p:cNvPr>
          <p:cNvSpPr>
            <a:spLocks noGrp="1"/>
          </p:cNvSpPr>
          <p:nvPr>
            <p:ph type="title"/>
          </p:nvPr>
        </p:nvSpPr>
        <p:spPr/>
        <p:txBody>
          <a:bodyPr/>
          <a:lstStyle/>
          <a:p>
            <a:r>
              <a:rPr lang="en-AU" dirty="0"/>
              <a:t>Testing Workshop 2025</a:t>
            </a:r>
          </a:p>
        </p:txBody>
      </p:sp>
      <p:sp>
        <p:nvSpPr>
          <p:cNvPr id="3" name="Sisällön paikkamerkki 2">
            <a:extLst>
              <a:ext uri="{FF2B5EF4-FFF2-40B4-BE49-F238E27FC236}">
                <a16:creationId xmlns:a16="http://schemas.microsoft.com/office/drawing/2014/main" id="{7808E4A8-DC58-44DA-B18E-34A6BF85CE20}"/>
              </a:ext>
            </a:extLst>
          </p:cNvPr>
          <p:cNvSpPr>
            <a:spLocks noGrp="1"/>
          </p:cNvSpPr>
          <p:nvPr>
            <p:ph idx="1"/>
          </p:nvPr>
        </p:nvSpPr>
        <p:spPr/>
        <p:txBody>
          <a:bodyPr/>
          <a:lstStyle/>
          <a:p>
            <a:pPr marL="0" indent="0" algn="ctr">
              <a:buNone/>
            </a:pPr>
            <a:r>
              <a:rPr lang="en-AU" b="1" i="1" dirty="0">
                <a:solidFill>
                  <a:schemeClr val="accent1"/>
                </a:solidFill>
              </a:rPr>
              <a:t>Assessing Writing Proficiency in an AI Era: </a:t>
            </a:r>
          </a:p>
          <a:p>
            <a:pPr marL="0" indent="0" algn="ctr">
              <a:buNone/>
            </a:pPr>
            <a:r>
              <a:rPr lang="en-AU" b="1" i="1" dirty="0">
                <a:solidFill>
                  <a:schemeClr val="accent1"/>
                </a:solidFill>
              </a:rPr>
              <a:t>Validity Challenges and Future Directions</a:t>
            </a:r>
          </a:p>
          <a:p>
            <a:pPr marL="0" indent="0">
              <a:buNone/>
            </a:pPr>
            <a:endParaRPr lang="en-AU" dirty="0"/>
          </a:p>
          <a:p>
            <a:pPr marL="0" indent="0">
              <a:buNone/>
            </a:pPr>
            <a:r>
              <a:rPr lang="en-AU" dirty="0"/>
              <a:t>Sub-themes</a:t>
            </a:r>
          </a:p>
          <a:p>
            <a:pPr marL="514350" indent="-514350">
              <a:buAutoNum type="arabicPeriod"/>
            </a:pPr>
            <a:r>
              <a:rPr lang="en-AU" dirty="0"/>
              <a:t>Validity of Writing Assessments in an AI World</a:t>
            </a:r>
          </a:p>
          <a:p>
            <a:pPr marL="514350" indent="-514350">
              <a:buAutoNum type="arabicPeriod"/>
            </a:pPr>
            <a:r>
              <a:rPr lang="en-AU" dirty="0"/>
              <a:t>The Role of AI in Writing Assessment</a:t>
            </a:r>
          </a:p>
          <a:p>
            <a:pPr marL="514350" indent="-514350">
              <a:buAutoNum type="arabicPeriod"/>
            </a:pPr>
            <a:r>
              <a:rPr lang="en-AU" dirty="0"/>
              <a:t>Rethinking Writing Task Design for the AI Era</a:t>
            </a:r>
          </a:p>
          <a:p>
            <a:pPr marL="0" indent="0">
              <a:buNone/>
            </a:pPr>
            <a:endParaRPr lang="en-AU" dirty="0"/>
          </a:p>
        </p:txBody>
      </p:sp>
      <p:sp>
        <p:nvSpPr>
          <p:cNvPr id="4" name="Dian numeron paikkamerkki 3">
            <a:extLst>
              <a:ext uri="{FF2B5EF4-FFF2-40B4-BE49-F238E27FC236}">
                <a16:creationId xmlns:a16="http://schemas.microsoft.com/office/drawing/2014/main" id="{079A832C-4F7F-42A6-8A13-733676B18D38}"/>
              </a:ext>
            </a:extLst>
          </p:cNvPr>
          <p:cNvSpPr>
            <a:spLocks noGrp="1"/>
          </p:cNvSpPr>
          <p:nvPr>
            <p:ph type="sldNum" sz="quarter" idx="12"/>
          </p:nvPr>
        </p:nvSpPr>
        <p:spPr/>
        <p:txBody>
          <a:bodyPr/>
          <a:lstStyle/>
          <a:p>
            <a:pPr>
              <a:defRPr/>
            </a:pPr>
            <a:fld id="{0F9C4511-5B77-41EF-BCA7-50D30AD0C578}" type="slidenum">
              <a:rPr lang="en-US" altLang="lt-LT" smtClean="0"/>
              <a:pPr>
                <a:defRPr/>
              </a:pPr>
              <a:t>14</a:t>
            </a:fld>
            <a:endParaRPr lang="en-US" altLang="lt-LT" dirty="0"/>
          </a:p>
        </p:txBody>
      </p:sp>
      <p:sp>
        <p:nvSpPr>
          <p:cNvPr id="5" name="Tekstiruutu 4">
            <a:extLst>
              <a:ext uri="{FF2B5EF4-FFF2-40B4-BE49-F238E27FC236}">
                <a16:creationId xmlns:a16="http://schemas.microsoft.com/office/drawing/2014/main" id="{D28CE847-BE75-4F78-9178-F432DED48023}"/>
              </a:ext>
            </a:extLst>
          </p:cNvPr>
          <p:cNvSpPr txBox="1"/>
          <p:nvPr/>
        </p:nvSpPr>
        <p:spPr>
          <a:xfrm>
            <a:off x="9397131" y="2921168"/>
            <a:ext cx="3024336" cy="1015663"/>
          </a:xfrm>
          <a:prstGeom prst="rect">
            <a:avLst/>
          </a:prstGeom>
          <a:solidFill>
            <a:schemeClr val="bg1">
              <a:lumMod val="95000"/>
            </a:schemeClr>
          </a:solidFill>
          <a:ln w="38100" cmpd="dbl">
            <a:solidFill>
              <a:srgbClr val="FF0000"/>
            </a:solidFill>
          </a:ln>
        </p:spPr>
        <p:txBody>
          <a:bodyPr wrap="square" rtlCol="0">
            <a:spAutoFit/>
          </a:bodyPr>
          <a:lstStyle/>
          <a:p>
            <a:r>
              <a:rPr lang="en-AU" sz="3000" dirty="0">
                <a:solidFill>
                  <a:schemeClr val="accent1"/>
                </a:solidFill>
                <a:latin typeface="+mn-lt"/>
              </a:rPr>
              <a:t>50 participants</a:t>
            </a:r>
          </a:p>
          <a:p>
            <a:r>
              <a:rPr lang="en-AU" sz="3000">
                <a:solidFill>
                  <a:schemeClr val="accent1"/>
                </a:solidFill>
                <a:latin typeface="+mn-lt"/>
              </a:rPr>
              <a:t>29 </a:t>
            </a:r>
            <a:r>
              <a:rPr lang="en-AU" sz="3000" dirty="0">
                <a:solidFill>
                  <a:schemeClr val="accent1"/>
                </a:solidFill>
                <a:latin typeface="+mn-lt"/>
              </a:rPr>
              <a:t>nationalities</a:t>
            </a:r>
          </a:p>
        </p:txBody>
      </p:sp>
    </p:spTree>
    <p:extLst>
      <p:ext uri="{BB962C8B-B14F-4D97-AF65-F5344CB8AC3E}">
        <p14:creationId xmlns:p14="http://schemas.microsoft.com/office/powerpoint/2010/main" val="3968570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B8D977-D285-4C35-9531-3F800D229F51}"/>
              </a:ext>
            </a:extLst>
          </p:cNvPr>
          <p:cNvSpPr>
            <a:spLocks noGrp="1"/>
          </p:cNvSpPr>
          <p:nvPr>
            <p:ph type="title"/>
          </p:nvPr>
        </p:nvSpPr>
        <p:spPr/>
        <p:txBody>
          <a:bodyPr/>
          <a:lstStyle/>
          <a:p>
            <a:r>
              <a:rPr lang="en-GB" b="1" dirty="0">
                <a:solidFill>
                  <a:schemeClr val="accent1"/>
                </a:solidFill>
              </a:rPr>
              <a:t>DEEP language assistance 2025</a:t>
            </a:r>
          </a:p>
        </p:txBody>
      </p:sp>
      <p:sp>
        <p:nvSpPr>
          <p:cNvPr id="4" name="Dian numeron paikkamerkki 3">
            <a:extLst>
              <a:ext uri="{FF2B5EF4-FFF2-40B4-BE49-F238E27FC236}">
                <a16:creationId xmlns:a16="http://schemas.microsoft.com/office/drawing/2014/main" id="{B8AC7D32-18F9-4335-BEAF-7D39D63BA52F}"/>
              </a:ext>
            </a:extLst>
          </p:cNvPr>
          <p:cNvSpPr>
            <a:spLocks noGrp="1"/>
          </p:cNvSpPr>
          <p:nvPr>
            <p:ph type="sldNum" sz="quarter" idx="12"/>
          </p:nvPr>
        </p:nvSpPr>
        <p:spPr/>
        <p:txBody>
          <a:bodyPr/>
          <a:lstStyle/>
          <a:p>
            <a:pPr>
              <a:defRPr/>
            </a:pPr>
            <a:fld id="{0F9C4511-5B77-41EF-BCA7-50D30AD0C578}" type="slidenum">
              <a:rPr lang="en-GB" altLang="lt-LT" smtClean="0"/>
              <a:pPr>
                <a:defRPr/>
              </a:pPr>
              <a:t>15</a:t>
            </a:fld>
            <a:endParaRPr lang="en-GB" altLang="lt-LT" dirty="0"/>
          </a:p>
        </p:txBody>
      </p:sp>
      <p:sp>
        <p:nvSpPr>
          <p:cNvPr id="6" name="Rectangle 1">
            <a:extLst>
              <a:ext uri="{FF2B5EF4-FFF2-40B4-BE49-F238E27FC236}">
                <a16:creationId xmlns:a16="http://schemas.microsoft.com/office/drawing/2014/main" id="{D296ADB3-734A-4044-A57B-3A5C59D1B16D}"/>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aphicFrame>
        <p:nvGraphicFramePr>
          <p:cNvPr id="12" name="Kaaviokuva 11">
            <a:extLst>
              <a:ext uri="{FF2B5EF4-FFF2-40B4-BE49-F238E27FC236}">
                <a16:creationId xmlns:a16="http://schemas.microsoft.com/office/drawing/2014/main" id="{44A891A9-848A-40DE-A1A2-EC1504C8CB68}"/>
              </a:ext>
            </a:extLst>
          </p:cNvPr>
          <p:cNvGraphicFramePr/>
          <p:nvPr>
            <p:extLst>
              <p:ext uri="{D42A27DB-BD31-4B8C-83A1-F6EECF244321}">
                <p14:modId xmlns:p14="http://schemas.microsoft.com/office/powerpoint/2010/main" val="4017712867"/>
              </p:ext>
            </p:extLst>
          </p:nvPr>
        </p:nvGraphicFramePr>
        <p:xfrm>
          <a:off x="2100262" y="628650"/>
          <a:ext cx="8401050" cy="5600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Kuva 13">
            <a:extLst>
              <a:ext uri="{FF2B5EF4-FFF2-40B4-BE49-F238E27FC236}">
                <a16:creationId xmlns:a16="http://schemas.microsoft.com/office/drawing/2014/main" id="{397147E1-44F5-4E73-855D-213C8B9F68E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76651" y="2924944"/>
            <a:ext cx="2194560" cy="1463040"/>
          </a:xfrm>
          <a:prstGeom prst="rect">
            <a:avLst/>
          </a:prstGeom>
        </p:spPr>
      </p:pic>
      <p:pic>
        <p:nvPicPr>
          <p:cNvPr id="16" name="Kuva 15">
            <a:extLst>
              <a:ext uri="{FF2B5EF4-FFF2-40B4-BE49-F238E27FC236}">
                <a16:creationId xmlns:a16="http://schemas.microsoft.com/office/drawing/2014/main" id="{3C9E850B-2CE4-442A-BC4B-770C7245579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08171" y="4387984"/>
            <a:ext cx="731520" cy="487680"/>
          </a:xfrm>
          <a:prstGeom prst="rect">
            <a:avLst/>
          </a:prstGeom>
        </p:spPr>
      </p:pic>
      <p:pic>
        <p:nvPicPr>
          <p:cNvPr id="18" name="Kuva 17">
            <a:extLst>
              <a:ext uri="{FF2B5EF4-FFF2-40B4-BE49-F238E27FC236}">
                <a16:creationId xmlns:a16="http://schemas.microsoft.com/office/drawing/2014/main" id="{5B91A96E-9363-445A-BC23-D271C577D75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19767" y="2924944"/>
            <a:ext cx="668690" cy="440078"/>
          </a:xfrm>
          <a:prstGeom prst="rect">
            <a:avLst/>
          </a:prstGeom>
        </p:spPr>
      </p:pic>
      <p:pic>
        <p:nvPicPr>
          <p:cNvPr id="20" name="Kuva 19">
            <a:extLst>
              <a:ext uri="{FF2B5EF4-FFF2-40B4-BE49-F238E27FC236}">
                <a16:creationId xmlns:a16="http://schemas.microsoft.com/office/drawing/2014/main" id="{55546013-6AD2-4883-A123-E8AD6566795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93443" y="5980474"/>
            <a:ext cx="993191" cy="627412"/>
          </a:xfrm>
          <a:prstGeom prst="rect">
            <a:avLst/>
          </a:prstGeom>
        </p:spPr>
      </p:pic>
      <p:pic>
        <p:nvPicPr>
          <p:cNvPr id="22" name="Kuva 21">
            <a:extLst>
              <a:ext uri="{FF2B5EF4-FFF2-40B4-BE49-F238E27FC236}">
                <a16:creationId xmlns:a16="http://schemas.microsoft.com/office/drawing/2014/main" id="{12D4E731-032A-4CE0-99A5-B944CB9A97F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422201" y="5952532"/>
            <a:ext cx="1023673" cy="655354"/>
          </a:xfrm>
          <a:prstGeom prst="rect">
            <a:avLst/>
          </a:prstGeom>
        </p:spPr>
      </p:pic>
      <p:pic>
        <p:nvPicPr>
          <p:cNvPr id="24" name="Kuva 23">
            <a:extLst>
              <a:ext uri="{FF2B5EF4-FFF2-40B4-BE49-F238E27FC236}">
                <a16:creationId xmlns:a16="http://schemas.microsoft.com/office/drawing/2014/main" id="{6746E590-A1F6-436E-8673-83DBEA5466D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60046" y="5988094"/>
            <a:ext cx="861104" cy="619792"/>
          </a:xfrm>
          <a:prstGeom prst="rect">
            <a:avLst/>
          </a:prstGeom>
        </p:spPr>
      </p:pic>
    </p:spTree>
    <p:extLst>
      <p:ext uri="{BB962C8B-B14F-4D97-AF65-F5344CB8AC3E}">
        <p14:creationId xmlns:p14="http://schemas.microsoft.com/office/powerpoint/2010/main" val="1389572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7880455" y="2457134"/>
            <a:ext cx="4649433" cy="1487710"/>
          </a:xfrm>
          <a:ln w="381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r>
              <a:rPr lang="en-GB" altLang="en-US" sz="4000" b="1" dirty="0">
                <a:solidFill>
                  <a:schemeClr val="accent1"/>
                </a:solidFill>
                <a:effectLst>
                  <a:outerShdw blurRad="38100" dist="38100" dir="2700000" algn="tl">
                    <a:srgbClr val="000000">
                      <a:alpha val="43137"/>
                    </a:srgbClr>
                  </a:outerShdw>
                </a:effectLst>
              </a:rPr>
              <a:t>BILC support to DEEP </a:t>
            </a:r>
            <a:br>
              <a:rPr lang="en-GB" altLang="en-US" sz="4000" b="1" dirty="0">
                <a:solidFill>
                  <a:schemeClr val="accent1"/>
                </a:solidFill>
                <a:effectLst>
                  <a:outerShdw blurRad="38100" dist="38100" dir="2700000" algn="tl">
                    <a:srgbClr val="000000">
                      <a:alpha val="43137"/>
                    </a:srgbClr>
                  </a:outerShdw>
                </a:effectLst>
              </a:rPr>
            </a:br>
            <a:r>
              <a:rPr lang="en-GB" altLang="en-US" sz="4000" b="1" dirty="0">
                <a:solidFill>
                  <a:schemeClr val="accent1"/>
                </a:solidFill>
                <a:effectLst>
                  <a:outerShdw blurRad="38100" dist="38100" dir="2700000" algn="tl">
                    <a:srgbClr val="000000">
                      <a:alpha val="43137"/>
                    </a:srgbClr>
                  </a:outerShdw>
                </a:effectLst>
              </a:rPr>
              <a:t>from 2024 onwards</a:t>
            </a:r>
          </a:p>
        </p:txBody>
      </p:sp>
      <p:sp>
        <p:nvSpPr>
          <p:cNvPr id="26627" name="Content Placeholder 2"/>
          <p:cNvSpPr>
            <a:spLocks noGrp="1"/>
          </p:cNvSpPr>
          <p:nvPr>
            <p:ph idx="1"/>
          </p:nvPr>
        </p:nvSpPr>
        <p:spPr>
          <a:xfrm>
            <a:off x="540147" y="980728"/>
            <a:ext cx="11182532" cy="5738484"/>
          </a:xfrm>
        </p:spPr>
        <p:txBody>
          <a:bodyPr/>
          <a:lstStyle/>
          <a:p>
            <a:pPr marL="0" indent="0" algn="just">
              <a:spcBef>
                <a:spcPts val="0"/>
              </a:spcBef>
              <a:buNone/>
              <a:defRPr/>
            </a:pPr>
            <a:endParaRPr lang="en-GB" altLang="en-US" sz="2400" b="1" dirty="0">
              <a:solidFill>
                <a:schemeClr val="accent1"/>
              </a:solidFill>
              <a:effectLst>
                <a:outerShdw blurRad="38100" dist="38100" dir="2700000" algn="tl">
                  <a:srgbClr val="000000">
                    <a:alpha val="43137"/>
                  </a:srgbClr>
                </a:outerShdw>
              </a:effectLst>
            </a:endParaRPr>
          </a:p>
          <a:p>
            <a:pPr marL="0" indent="0" algn="just">
              <a:spcBef>
                <a:spcPts val="0"/>
              </a:spcBef>
              <a:buNone/>
              <a:defRPr/>
            </a:pPr>
            <a:r>
              <a:rPr lang="en-GB" altLang="en-US" sz="2000" b="1" dirty="0">
                <a:solidFill>
                  <a:schemeClr val="accent1"/>
                </a:solidFill>
                <a:effectLst>
                  <a:outerShdw blurRad="38100" dist="38100" dir="2700000" algn="tl">
                    <a:srgbClr val="000000">
                      <a:alpha val="43137"/>
                    </a:srgbClr>
                  </a:outerShdw>
                </a:effectLst>
              </a:rPr>
              <a:t>ARMENIA  </a:t>
            </a:r>
          </a:p>
          <a:p>
            <a:pPr algn="just">
              <a:spcBef>
                <a:spcPts val="0"/>
              </a:spcBef>
              <a:defRPr/>
            </a:pPr>
            <a:endParaRPr lang="en-GB" altLang="en-US" sz="2000" b="1" dirty="0">
              <a:solidFill>
                <a:schemeClr val="accent1"/>
              </a:solidFill>
              <a:effectLst>
                <a:outerShdw blurRad="38100" dist="38100" dir="2700000" algn="tl">
                  <a:srgbClr val="000000">
                    <a:alpha val="43137"/>
                  </a:srgbClr>
                </a:outerShdw>
              </a:effectLst>
            </a:endParaRPr>
          </a:p>
          <a:p>
            <a:pPr marL="0" indent="0" algn="just">
              <a:spcBef>
                <a:spcPts val="0"/>
              </a:spcBef>
              <a:buNone/>
              <a:defRPr/>
            </a:pPr>
            <a:r>
              <a:rPr lang="en-GB" altLang="en-US" sz="2000" b="1" dirty="0">
                <a:solidFill>
                  <a:schemeClr val="accent1"/>
                </a:solidFill>
                <a:effectLst>
                  <a:outerShdw blurRad="38100" dist="38100" dir="2700000" algn="tl">
                    <a:srgbClr val="000000">
                      <a:alpha val="43137"/>
                    </a:srgbClr>
                  </a:outerShdw>
                </a:effectLst>
              </a:rPr>
              <a:t>BOSNIA-HERZEGOVINA</a:t>
            </a:r>
          </a:p>
          <a:p>
            <a:pPr algn="just">
              <a:spcBef>
                <a:spcPts val="0"/>
              </a:spcBef>
              <a:defRPr/>
            </a:pPr>
            <a:endParaRPr lang="en-GB" altLang="en-US" sz="2000" b="1" dirty="0">
              <a:solidFill>
                <a:schemeClr val="accent1"/>
              </a:solidFill>
              <a:effectLst>
                <a:outerShdw blurRad="38100" dist="38100" dir="2700000" algn="tl">
                  <a:srgbClr val="000000">
                    <a:alpha val="43137"/>
                  </a:srgbClr>
                </a:outerShdw>
              </a:effectLst>
            </a:endParaRPr>
          </a:p>
          <a:p>
            <a:pPr marL="0" indent="0" algn="just">
              <a:spcBef>
                <a:spcPts val="0"/>
              </a:spcBef>
              <a:buNone/>
              <a:defRPr/>
            </a:pPr>
            <a:r>
              <a:rPr lang="en-GB" altLang="en-US" sz="2000" b="1" dirty="0">
                <a:solidFill>
                  <a:schemeClr val="accent1"/>
                </a:solidFill>
                <a:effectLst>
                  <a:outerShdw blurRad="38100" dist="38100" dir="2700000" algn="tl">
                    <a:srgbClr val="000000">
                      <a:alpha val="43137"/>
                    </a:srgbClr>
                  </a:outerShdw>
                </a:effectLst>
              </a:rPr>
              <a:t>COLOMBIA</a:t>
            </a:r>
            <a:r>
              <a:rPr lang="en-GB" altLang="en-US" sz="2000" dirty="0">
                <a:solidFill>
                  <a:schemeClr val="accent1"/>
                </a:solidFill>
              </a:rPr>
              <a:t>  </a:t>
            </a:r>
            <a:r>
              <a:rPr lang="en-GB" sz="2000" dirty="0">
                <a:solidFill>
                  <a:schemeClr val="accent1"/>
                </a:solidFill>
              </a:rPr>
              <a:t> </a:t>
            </a:r>
          </a:p>
          <a:p>
            <a:pPr algn="just">
              <a:spcBef>
                <a:spcPts val="0"/>
              </a:spcBef>
              <a:defRPr/>
            </a:pPr>
            <a:endParaRPr lang="en-GB" sz="2000" b="1" dirty="0">
              <a:solidFill>
                <a:schemeClr val="accent1"/>
              </a:solidFill>
              <a:effectLst>
                <a:outerShdw blurRad="38100" dist="38100" dir="2700000" algn="tl">
                  <a:srgbClr val="000000">
                    <a:alpha val="43137"/>
                  </a:srgbClr>
                </a:outerShdw>
              </a:effectLst>
            </a:endParaRPr>
          </a:p>
          <a:p>
            <a:pPr algn="just">
              <a:spcBef>
                <a:spcPts val="0"/>
              </a:spcBef>
              <a:defRPr/>
            </a:pPr>
            <a:endParaRPr lang="en-GB" sz="2000" b="1" dirty="0">
              <a:solidFill>
                <a:schemeClr val="accent1"/>
              </a:solidFill>
              <a:effectLst>
                <a:outerShdw blurRad="38100" dist="38100" dir="2700000" algn="tl">
                  <a:srgbClr val="000000">
                    <a:alpha val="43137"/>
                  </a:srgbClr>
                </a:outerShdw>
              </a:effectLst>
            </a:endParaRPr>
          </a:p>
          <a:p>
            <a:pPr marL="0" indent="0" algn="just">
              <a:spcBef>
                <a:spcPts val="0"/>
              </a:spcBef>
              <a:buNone/>
              <a:defRPr/>
            </a:pPr>
            <a:r>
              <a:rPr lang="en-GB" sz="2000" b="1" dirty="0">
                <a:solidFill>
                  <a:schemeClr val="accent1"/>
                </a:solidFill>
                <a:effectLst>
                  <a:outerShdw blurRad="38100" dist="38100" dir="2700000" algn="tl">
                    <a:srgbClr val="000000">
                      <a:alpha val="43137"/>
                    </a:srgbClr>
                  </a:outerShdw>
                </a:effectLst>
              </a:rPr>
              <a:t>GEORGIA</a:t>
            </a:r>
            <a:r>
              <a:rPr lang="en-GB" sz="2000" dirty="0">
                <a:solidFill>
                  <a:schemeClr val="accent1"/>
                </a:solidFill>
              </a:rPr>
              <a:t> </a:t>
            </a:r>
          </a:p>
          <a:p>
            <a:pPr algn="just">
              <a:spcBef>
                <a:spcPts val="0"/>
              </a:spcBef>
              <a:defRPr/>
            </a:pPr>
            <a:endParaRPr lang="en-GB" sz="2000" b="1" dirty="0">
              <a:solidFill>
                <a:schemeClr val="accent1"/>
              </a:solidFill>
              <a:effectLst>
                <a:outerShdw blurRad="38100" dist="38100" dir="2700000" algn="tl">
                  <a:srgbClr val="000000">
                    <a:alpha val="43137"/>
                  </a:srgbClr>
                </a:outerShdw>
              </a:effectLst>
            </a:endParaRPr>
          </a:p>
          <a:p>
            <a:pPr marL="0" indent="0" algn="just">
              <a:spcBef>
                <a:spcPts val="0"/>
              </a:spcBef>
              <a:buNone/>
              <a:defRPr/>
            </a:pPr>
            <a:r>
              <a:rPr lang="en-GB" altLang="en-US" sz="2000" b="1" dirty="0">
                <a:solidFill>
                  <a:schemeClr val="accent1"/>
                </a:solidFill>
                <a:effectLst>
                  <a:outerShdw blurRad="38100" dist="38100" dir="2700000" algn="tl">
                    <a:srgbClr val="000000">
                      <a:alpha val="43137"/>
                    </a:srgbClr>
                  </a:outerShdw>
                </a:effectLst>
              </a:rPr>
              <a:t>JORDAN</a:t>
            </a:r>
            <a:r>
              <a:rPr lang="en-GB" altLang="en-US" sz="2000" b="1" dirty="0">
                <a:solidFill>
                  <a:schemeClr val="accent1"/>
                </a:solidFill>
              </a:rPr>
              <a:t> </a:t>
            </a:r>
          </a:p>
          <a:p>
            <a:pPr algn="just">
              <a:spcBef>
                <a:spcPts val="0"/>
              </a:spcBef>
              <a:defRPr/>
            </a:pPr>
            <a:endParaRPr lang="en-GB" altLang="en-US" sz="2000" b="1" dirty="0">
              <a:solidFill>
                <a:schemeClr val="accent1"/>
              </a:solidFill>
              <a:effectLst>
                <a:outerShdw blurRad="38100" dist="38100" dir="2700000" algn="tl">
                  <a:srgbClr val="000000">
                    <a:alpha val="43137"/>
                  </a:srgbClr>
                </a:outerShdw>
              </a:effectLst>
            </a:endParaRPr>
          </a:p>
          <a:p>
            <a:pPr marL="0" indent="0" algn="just">
              <a:spcBef>
                <a:spcPts val="0"/>
              </a:spcBef>
              <a:buNone/>
              <a:defRPr/>
            </a:pPr>
            <a:r>
              <a:rPr lang="en-GB" altLang="en-US" sz="2000" b="1" dirty="0">
                <a:solidFill>
                  <a:schemeClr val="accent1"/>
                </a:solidFill>
                <a:effectLst>
                  <a:outerShdw blurRad="38100" dist="38100" dir="2700000" algn="tl">
                    <a:srgbClr val="000000">
                      <a:alpha val="43137"/>
                    </a:srgbClr>
                  </a:outerShdw>
                </a:effectLst>
              </a:rPr>
              <a:t>KAZAKHSTA</a:t>
            </a:r>
            <a:r>
              <a:rPr lang="en-GB" altLang="en-US" sz="2000" b="1" dirty="0">
                <a:solidFill>
                  <a:schemeClr val="accent1"/>
                </a:solidFill>
              </a:rPr>
              <a:t>N</a:t>
            </a:r>
          </a:p>
          <a:p>
            <a:pPr algn="just">
              <a:spcBef>
                <a:spcPts val="0"/>
              </a:spcBef>
              <a:defRPr/>
            </a:pPr>
            <a:endParaRPr lang="en-GB" altLang="en-US" sz="2000" b="1" dirty="0">
              <a:solidFill>
                <a:schemeClr val="accent1"/>
              </a:solidFill>
              <a:effectLst>
                <a:outerShdw blurRad="38100" dist="38100" dir="2700000" algn="tl">
                  <a:srgbClr val="000000">
                    <a:alpha val="43137"/>
                  </a:srgbClr>
                </a:outerShdw>
              </a:effectLst>
              <a:latin typeface="+mj-lt"/>
            </a:endParaRPr>
          </a:p>
          <a:p>
            <a:pPr marL="0" indent="0" algn="just">
              <a:spcBef>
                <a:spcPts val="0"/>
              </a:spcBef>
              <a:buNone/>
              <a:defRPr/>
            </a:pPr>
            <a:r>
              <a:rPr lang="en-GB" altLang="en-US" sz="2000" b="1" dirty="0">
                <a:solidFill>
                  <a:schemeClr val="accent1"/>
                </a:solidFill>
                <a:effectLst>
                  <a:outerShdw blurRad="38100" dist="38100" dir="2700000" algn="tl">
                    <a:srgbClr val="000000">
                      <a:alpha val="43137"/>
                    </a:srgbClr>
                  </a:outerShdw>
                </a:effectLst>
                <a:latin typeface="+mj-lt"/>
              </a:rPr>
              <a:t>MOLDOVA</a:t>
            </a:r>
          </a:p>
          <a:p>
            <a:pPr algn="just">
              <a:spcBef>
                <a:spcPts val="0"/>
              </a:spcBef>
              <a:defRPr/>
            </a:pPr>
            <a:endParaRPr lang="en-GB" altLang="en-US" sz="2000" b="1" dirty="0">
              <a:solidFill>
                <a:schemeClr val="accent1"/>
              </a:solidFill>
              <a:effectLst>
                <a:outerShdw blurRad="38100" dist="38100" dir="2700000" algn="tl">
                  <a:srgbClr val="000000">
                    <a:alpha val="43137"/>
                  </a:srgbClr>
                </a:outerShdw>
              </a:effectLst>
              <a:latin typeface="+mj-lt"/>
            </a:endParaRPr>
          </a:p>
          <a:p>
            <a:pPr marL="0" indent="0" algn="just">
              <a:spcBef>
                <a:spcPts val="0"/>
              </a:spcBef>
              <a:buNone/>
              <a:defRPr/>
            </a:pPr>
            <a:r>
              <a:rPr lang="en-GB" altLang="en-US" sz="2000" b="1" dirty="0">
                <a:solidFill>
                  <a:schemeClr val="accent1"/>
                </a:solidFill>
                <a:effectLst>
                  <a:outerShdw blurRad="38100" dist="38100" dir="2700000" algn="tl">
                    <a:srgbClr val="000000">
                      <a:alpha val="43137"/>
                    </a:srgbClr>
                  </a:outerShdw>
                </a:effectLst>
                <a:latin typeface="+mj-lt"/>
              </a:rPr>
              <a:t>UKRAINE</a:t>
            </a:r>
          </a:p>
        </p:txBody>
      </p:sp>
      <p:sp>
        <p:nvSpPr>
          <p:cNvPr id="430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B0C725A9-8DF9-4FC3-BBEB-5A97B80F0219}" type="slidenum">
              <a:rPr lang="en-GB" altLang="lt-LT" sz="1200" smtClean="0">
                <a:solidFill>
                  <a:srgbClr val="898989"/>
                </a:solidFill>
                <a:cs typeface="Arial" pitchFamily="34" charset="0"/>
              </a:rPr>
              <a:pPr>
                <a:spcBef>
                  <a:spcPct val="0"/>
                </a:spcBef>
                <a:buFontTx/>
                <a:buNone/>
              </a:pPr>
              <a:t>16</a:t>
            </a:fld>
            <a:endParaRPr lang="en-GB" altLang="lt-LT" sz="1200" dirty="0">
              <a:solidFill>
                <a:srgbClr val="898989"/>
              </a:solidFill>
              <a:cs typeface="Arial" pitchFamily="34" charset="0"/>
            </a:endParaRPr>
          </a:p>
        </p:txBody>
      </p:sp>
      <p:pic>
        <p:nvPicPr>
          <p:cNvPr id="21" name="Picture 11" descr="United St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023" y="384997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descr="Eston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8408" y="3944844"/>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2" descr="C:\Users\Irena\Downloads\flag-latvia_1f1f1-1f1f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7612" y="3913258"/>
            <a:ext cx="693738"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0" descr="Sloven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8336" y="3259044"/>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6" descr="Bulgari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8408" y="3270441"/>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 descr="Croati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96741" y="3259044"/>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0" descr="Sloven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97131" y="5661248"/>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1" descr="United St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9219" y="5661248"/>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9" descr="Roman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05043" y="5704748"/>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10" descr="Sloven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3631" y="4527494"/>
            <a:ext cx="6858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11" descr="United St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717" y="455764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9" descr="Roman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27448" y="4583851"/>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6" descr="Lithuani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81349" y="5704748"/>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10" descr="United St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1102" y="189924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8" descr="Croati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59814" y="1865421"/>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9" descr="Sloven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9014" y="1884385"/>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4" descr="Hungar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65422" y="189924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6" descr="Austria"/>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42649" y="1918682"/>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10" descr="Sloven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1522" y="2606479"/>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7" descr="Croati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34239" y="258504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71"/>
          <p:cNvPicPr/>
          <p:nvPr/>
        </p:nvPicPr>
        <p:blipFill>
          <a:blip r:embed="rId13">
            <a:extLst>
              <a:ext uri="{28A0092B-C50C-407E-A947-70E740481C1C}">
                <a14:useLocalDpi xmlns:a14="http://schemas.microsoft.com/office/drawing/2010/main" val="0"/>
              </a:ext>
            </a:extLst>
          </a:blip>
          <a:srcRect/>
          <a:stretch>
            <a:fillRect/>
          </a:stretch>
        </p:blipFill>
        <p:spPr bwMode="auto">
          <a:xfrm>
            <a:off x="4621579" y="2497460"/>
            <a:ext cx="809625" cy="790575"/>
          </a:xfrm>
          <a:prstGeom prst="rect">
            <a:avLst/>
          </a:prstGeom>
          <a:noFill/>
          <a:ln>
            <a:noFill/>
          </a:ln>
          <a:effectLst/>
        </p:spPr>
      </p:pic>
      <p:pic>
        <p:nvPicPr>
          <p:cNvPr id="73" name="Picture 12" descr="C:\Users\Irena\Downloads\flag-latvia_1f1f1-1f1f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7835" y="5726496"/>
            <a:ext cx="693738"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6" descr="Bulgari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27448" y="5788124"/>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7" descr="Croati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8916" y="574545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8" descr="Eston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6351" y="5788124"/>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6" descr="Lithuani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93599" y="3259044"/>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0" descr="Sloven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9421" y="389318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descr="Czechia"/>
          <p:cNvPicPr/>
          <p:nvPr/>
        </p:nvPicPr>
        <p:blipFill>
          <a:blip r:embed="rId14">
            <a:extLst>
              <a:ext uri="{28A0092B-C50C-407E-A947-70E740481C1C}">
                <a14:useLocalDpi xmlns:a14="http://schemas.microsoft.com/office/drawing/2010/main" val="0"/>
              </a:ext>
            </a:extLst>
          </a:blip>
          <a:srcRect/>
          <a:stretch>
            <a:fillRect/>
          </a:stretch>
        </p:blipFill>
        <p:spPr bwMode="auto">
          <a:xfrm>
            <a:off x="3846461" y="1179621"/>
            <a:ext cx="685800" cy="685800"/>
          </a:xfrm>
          <a:prstGeom prst="rect">
            <a:avLst/>
          </a:prstGeom>
          <a:noFill/>
          <a:ln>
            <a:noFill/>
          </a:ln>
        </p:spPr>
      </p:pic>
      <p:pic>
        <p:nvPicPr>
          <p:cNvPr id="44" name="Picture 43" descr="Czechia"/>
          <p:cNvPicPr/>
          <p:nvPr/>
        </p:nvPicPr>
        <p:blipFill>
          <a:blip r:embed="rId14">
            <a:extLst>
              <a:ext uri="{28A0092B-C50C-407E-A947-70E740481C1C}">
                <a14:useLocalDpi xmlns:a14="http://schemas.microsoft.com/office/drawing/2010/main" val="0"/>
              </a:ext>
            </a:extLst>
          </a:blip>
          <a:srcRect/>
          <a:stretch>
            <a:fillRect/>
          </a:stretch>
        </p:blipFill>
        <p:spPr bwMode="auto">
          <a:xfrm>
            <a:off x="4621579" y="5817159"/>
            <a:ext cx="685800" cy="685800"/>
          </a:xfrm>
          <a:prstGeom prst="rect">
            <a:avLst/>
          </a:prstGeom>
          <a:noFill/>
          <a:ln>
            <a:noFill/>
          </a:ln>
        </p:spPr>
      </p:pic>
      <p:sp>
        <p:nvSpPr>
          <p:cNvPr id="2" name="AutoShape 2" descr="Pola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3075"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57299" y="1212958"/>
            <a:ext cx="619125"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7" descr="Croati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6043" y="5138819"/>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9" descr="Roman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82565" y="5140885"/>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11" descr="United St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8551" y="5102324"/>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9440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GB" altLang="bg-BG" b="1" dirty="0">
                <a:latin typeface="+mn-lt"/>
                <a:cs typeface="Arial" pitchFamily="34" charset="0"/>
              </a:rPr>
              <a:t>Contact details</a:t>
            </a:r>
          </a:p>
        </p:txBody>
      </p:sp>
      <p:sp>
        <p:nvSpPr>
          <p:cNvPr id="3" name="Content Placeholder 2"/>
          <p:cNvSpPr>
            <a:spLocks noGrp="1"/>
          </p:cNvSpPr>
          <p:nvPr>
            <p:ph idx="1"/>
          </p:nvPr>
        </p:nvSpPr>
        <p:spPr>
          <a:xfrm>
            <a:off x="744538" y="1600201"/>
            <a:ext cx="6708377" cy="1396752"/>
          </a:xfrm>
        </p:spPr>
        <p:txBody>
          <a:bodyPr/>
          <a:lstStyle/>
          <a:p>
            <a:pPr>
              <a:defRPr/>
            </a:pPr>
            <a:r>
              <a:rPr lang="en-GB" sz="3600" dirty="0">
                <a:cs typeface="Arial" panose="020B0604020202020204" pitchFamily="34" charset="0"/>
              </a:rPr>
              <a:t>BILC site </a:t>
            </a:r>
            <a:r>
              <a:rPr lang="en-GB" sz="3600" dirty="0">
                <a:cs typeface="Arial" panose="020B0604020202020204" pitchFamily="34" charset="0"/>
                <a:hlinkClick r:id="rId3"/>
              </a:rPr>
              <a:t>https://natobilc.org</a:t>
            </a:r>
            <a:r>
              <a:rPr lang="en-GB" sz="3600" dirty="0">
                <a:cs typeface="Arial" panose="020B0604020202020204" pitchFamily="34" charset="0"/>
              </a:rPr>
              <a:t> </a:t>
            </a:r>
          </a:p>
          <a:p>
            <a:pPr>
              <a:defRPr/>
            </a:pPr>
            <a:r>
              <a:rPr lang="en-GB" sz="3600" dirty="0">
                <a:cs typeface="Arial" panose="020B0604020202020204" pitchFamily="34" charset="0"/>
              </a:rPr>
              <a:t>Email: </a:t>
            </a:r>
            <a:r>
              <a:rPr lang="en-GB" sz="3600" dirty="0">
                <a:cs typeface="Arial" panose="020B0604020202020204" pitchFamily="34" charset="0"/>
                <a:hlinkClick r:id="rId4"/>
              </a:rPr>
              <a:t>BILCteam.fin@mil.fi</a:t>
            </a:r>
            <a:endParaRPr lang="en-GB" sz="3600" dirty="0">
              <a:cs typeface="Arial" panose="020B0604020202020204" pitchFamily="34" charset="0"/>
            </a:endParaRPr>
          </a:p>
          <a:p>
            <a:pPr marL="0" indent="0">
              <a:buNone/>
              <a:defRPr/>
            </a:pPr>
            <a:endParaRPr lang="en-GB" sz="3600" dirty="0">
              <a:cs typeface="Arial" panose="020B0604020202020204" pitchFamily="34" charset="0"/>
            </a:endParaRPr>
          </a:p>
          <a:p>
            <a:pPr marL="0" indent="0">
              <a:buNone/>
              <a:defRPr/>
            </a:pPr>
            <a:endParaRPr lang="en-GB" sz="3600" dirty="0">
              <a:cs typeface="Arial" panose="020B0604020202020204" pitchFamily="34" charset="0"/>
            </a:endParaRPr>
          </a:p>
          <a:p>
            <a:pPr marL="0" indent="0">
              <a:buFont typeface="Arial" charset="0"/>
              <a:buNone/>
              <a:defRPr/>
            </a:pPr>
            <a:r>
              <a:rPr lang="en-AU" sz="1600" dirty="0">
                <a:cs typeface="Arial" panose="020B0604020202020204" pitchFamily="34" charset="0"/>
              </a:rPr>
              <a:t> </a:t>
            </a:r>
            <a:endParaRPr lang="en-GB" sz="1600" dirty="0">
              <a:cs typeface="Arial" panose="020B0604020202020204" pitchFamily="34" charset="0"/>
            </a:endParaRPr>
          </a:p>
          <a:p>
            <a:pPr marL="0" indent="0">
              <a:buFont typeface="Arial" pitchFamily="34" charset="0"/>
              <a:buNone/>
              <a:defRPr/>
            </a:pPr>
            <a:r>
              <a:rPr lang="en-GB" sz="1600" dirty="0">
                <a:cs typeface="Arial" panose="020B0604020202020204" pitchFamily="34" charset="0"/>
              </a:rPr>
              <a:t> </a:t>
            </a:r>
          </a:p>
          <a:p>
            <a:pPr marL="0" indent="0">
              <a:buFont typeface="Arial" pitchFamily="34" charset="0"/>
              <a:buNone/>
              <a:defRPr/>
            </a:pPr>
            <a:r>
              <a:rPr lang="en-GB" sz="1600" dirty="0"/>
              <a:t>	     </a:t>
            </a:r>
          </a:p>
        </p:txBody>
      </p:sp>
      <p:sp>
        <p:nvSpPr>
          <p:cNvPr id="614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50701D64-A1E5-4767-BB20-B03034592706}" type="slidenum">
              <a:rPr lang="en-GB" altLang="lt-LT" sz="1200" smtClean="0">
                <a:solidFill>
                  <a:srgbClr val="898989"/>
                </a:solidFill>
                <a:latin typeface="+mn-lt"/>
                <a:cs typeface="Arial" pitchFamily="34" charset="0"/>
              </a:rPr>
              <a:pPr>
                <a:spcBef>
                  <a:spcPct val="0"/>
                </a:spcBef>
                <a:buFontTx/>
                <a:buNone/>
              </a:pPr>
              <a:t>17</a:t>
            </a:fld>
            <a:endParaRPr lang="en-GB" altLang="lt-LT" sz="1200" dirty="0">
              <a:solidFill>
                <a:srgbClr val="898989"/>
              </a:solidFill>
              <a:latin typeface="+mn-lt"/>
              <a:cs typeface="Arial" pitchFamily="34" charset="0"/>
            </a:endParaRPr>
          </a:p>
        </p:txBody>
      </p:sp>
      <p:pic>
        <p:nvPicPr>
          <p:cNvPr id="5" name="Kuva 4">
            <a:extLst>
              <a:ext uri="{FF2B5EF4-FFF2-40B4-BE49-F238E27FC236}">
                <a16:creationId xmlns:a16="http://schemas.microsoft.com/office/drawing/2014/main" id="{FC5729AA-BE9C-4A45-8681-175E053253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04" y="3243951"/>
            <a:ext cx="6339840" cy="3460909"/>
          </a:xfrm>
          <a:prstGeom prst="rect">
            <a:avLst/>
          </a:prstGeom>
          <a:ln>
            <a:noFill/>
          </a:ln>
          <a:effectLst>
            <a:softEdge rad="112500"/>
          </a:effectLst>
        </p:spPr>
      </p:pic>
      <p:sp>
        <p:nvSpPr>
          <p:cNvPr id="8" name="Räjähdys: 8 pistettä 7">
            <a:extLst>
              <a:ext uri="{FF2B5EF4-FFF2-40B4-BE49-F238E27FC236}">
                <a16:creationId xmlns:a16="http://schemas.microsoft.com/office/drawing/2014/main" id="{3CE6B3E3-9DF0-4307-B4F6-DC31E2206AD2}"/>
              </a:ext>
            </a:extLst>
          </p:cNvPr>
          <p:cNvSpPr/>
          <p:nvPr/>
        </p:nvSpPr>
        <p:spPr>
          <a:xfrm>
            <a:off x="7668939" y="1449859"/>
            <a:ext cx="4302399" cy="431988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000" b="1" dirty="0"/>
              <a:t>Please check yours from our POC lists</a:t>
            </a:r>
            <a:r>
              <a:rPr lang="en-AU" b="1" dirty="0"/>
              <a:t>!</a:t>
            </a:r>
          </a:p>
        </p:txBody>
      </p:sp>
      <p:sp>
        <p:nvSpPr>
          <p:cNvPr id="9" name="Tekstiruutu 8">
            <a:extLst>
              <a:ext uri="{FF2B5EF4-FFF2-40B4-BE49-F238E27FC236}">
                <a16:creationId xmlns:a16="http://schemas.microsoft.com/office/drawing/2014/main" id="{B99AA2EC-EE2D-47F0-BD46-3CE8C2DB7F09}"/>
              </a:ext>
            </a:extLst>
          </p:cNvPr>
          <p:cNvSpPr txBox="1"/>
          <p:nvPr/>
        </p:nvSpPr>
        <p:spPr>
          <a:xfrm>
            <a:off x="3996531" y="6596390"/>
            <a:ext cx="2940050" cy="261610"/>
          </a:xfrm>
          <a:prstGeom prst="rect">
            <a:avLst/>
          </a:prstGeom>
          <a:noFill/>
        </p:spPr>
        <p:txBody>
          <a:bodyPr wrap="square" rtlCol="0">
            <a:spAutoFit/>
          </a:bodyPr>
          <a:lstStyle/>
          <a:p>
            <a:r>
              <a:rPr lang="en-AU" sz="1100" i="1" dirty="0"/>
              <a:t>Aerial photo of </a:t>
            </a:r>
            <a:r>
              <a:rPr lang="en-AU" sz="1100" i="1" dirty="0" err="1"/>
              <a:t>Santahamina</a:t>
            </a:r>
            <a:r>
              <a:rPr lang="en-AU" sz="1100" i="1" dirty="0"/>
              <a:t>, Helsinki</a:t>
            </a:r>
          </a:p>
        </p:txBody>
      </p:sp>
    </p:spTree>
    <p:extLst>
      <p:ext uri="{BB962C8B-B14F-4D97-AF65-F5344CB8AC3E}">
        <p14:creationId xmlns:p14="http://schemas.microsoft.com/office/powerpoint/2010/main" val="2708465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243238-8AC7-4DAD-A640-649DEE465938}"/>
              </a:ext>
            </a:extLst>
          </p:cNvPr>
          <p:cNvSpPr>
            <a:spLocks noGrp="1"/>
          </p:cNvSpPr>
          <p:nvPr>
            <p:ph type="title"/>
          </p:nvPr>
        </p:nvSpPr>
        <p:spPr>
          <a:xfrm>
            <a:off x="2556371" y="274638"/>
            <a:ext cx="7416824" cy="1143000"/>
          </a:xfrm>
        </p:spPr>
        <p:txBody>
          <a:bodyPr/>
          <a:lstStyle/>
          <a:p>
            <a:r>
              <a:rPr lang="en-AU" dirty="0"/>
              <a:t>Images</a:t>
            </a:r>
          </a:p>
        </p:txBody>
      </p:sp>
      <p:sp>
        <p:nvSpPr>
          <p:cNvPr id="3" name="Sisällön paikkamerkki 2">
            <a:extLst>
              <a:ext uri="{FF2B5EF4-FFF2-40B4-BE49-F238E27FC236}">
                <a16:creationId xmlns:a16="http://schemas.microsoft.com/office/drawing/2014/main" id="{93377A78-1744-44FA-83C6-28A269904674}"/>
              </a:ext>
            </a:extLst>
          </p:cNvPr>
          <p:cNvSpPr>
            <a:spLocks noGrp="1"/>
          </p:cNvSpPr>
          <p:nvPr>
            <p:ph idx="1"/>
          </p:nvPr>
        </p:nvSpPr>
        <p:spPr/>
        <p:txBody>
          <a:bodyPr/>
          <a:lstStyle/>
          <a:p>
            <a:pPr marL="0" indent="0">
              <a:buFont typeface="Arial" charset="0"/>
              <a:buNone/>
              <a:defRPr/>
            </a:pPr>
            <a:r>
              <a:rPr lang="en-GB" sz="2000" i="1" dirty="0">
                <a:cs typeface="Arial" panose="020B0604020202020204" pitchFamily="34" charset="0"/>
              </a:rPr>
              <a:t>Please note: All images are intended for the 2025 BILC Testing Workshop Briefing only. BILC does not engage in commercial activities.</a:t>
            </a:r>
          </a:p>
          <a:p>
            <a:pPr marL="0" indent="0">
              <a:buFont typeface="Arial" charset="0"/>
              <a:buNone/>
              <a:defRPr/>
            </a:pPr>
            <a:endParaRPr lang="en-GB" sz="2000" dirty="0">
              <a:cs typeface="Arial" panose="020B0604020202020204" pitchFamily="34" charset="0"/>
            </a:endParaRPr>
          </a:p>
          <a:p>
            <a:pPr marL="0" indent="0">
              <a:buFont typeface="Arial" charset="0"/>
              <a:buNone/>
              <a:defRPr/>
            </a:pPr>
            <a:r>
              <a:rPr lang="en-GB" sz="2000" dirty="0">
                <a:cs typeface="Arial" panose="020B0604020202020204" pitchFamily="34" charset="0"/>
              </a:rPr>
              <a:t>Cover photo from Delft: online, free image (</a:t>
            </a:r>
            <a:r>
              <a:rPr lang="en-GB" sz="2000" dirty="0" err="1">
                <a:cs typeface="Arial" panose="020B0604020202020204" pitchFamily="34" charset="0"/>
              </a:rPr>
              <a:t>Unsplash</a:t>
            </a:r>
            <a:r>
              <a:rPr lang="en-GB" sz="2000" dirty="0">
                <a:cs typeface="Arial" panose="020B0604020202020204" pitchFamily="34" charset="0"/>
              </a:rPr>
              <a:t>)</a:t>
            </a:r>
          </a:p>
          <a:p>
            <a:pPr marL="0" indent="0">
              <a:buNone/>
              <a:defRPr/>
            </a:pPr>
            <a:r>
              <a:rPr lang="en-GB" sz="2000" dirty="0">
                <a:cs typeface="Arial" panose="020B0604020202020204" pitchFamily="34" charset="0"/>
              </a:rPr>
              <a:t>BILC logo on slide 2: Chat GPT (intended for this Workshop in Delft only)</a:t>
            </a:r>
          </a:p>
          <a:p>
            <a:pPr marL="0" indent="0">
              <a:buFont typeface="Arial" charset="0"/>
              <a:buNone/>
              <a:defRPr/>
            </a:pPr>
            <a:r>
              <a:rPr lang="en-GB" sz="2000" dirty="0">
                <a:cs typeface="Arial" panose="020B0604020202020204" pitchFamily="34" charset="0"/>
              </a:rPr>
              <a:t>Cheese slicer: off </a:t>
            </a:r>
            <a:r>
              <a:rPr lang="en-GB" sz="2000" dirty="0" err="1">
                <a:cs typeface="Arial" panose="020B0604020202020204" pitchFamily="34" charset="0"/>
              </a:rPr>
              <a:t>Boska’s</a:t>
            </a:r>
            <a:r>
              <a:rPr lang="en-GB" sz="2000" dirty="0">
                <a:cs typeface="Arial" panose="020B0604020202020204" pitchFamily="34" charset="0"/>
              </a:rPr>
              <a:t> website</a:t>
            </a:r>
          </a:p>
          <a:p>
            <a:pPr marL="0" indent="0">
              <a:buFont typeface="Arial" charset="0"/>
              <a:buNone/>
              <a:defRPr/>
            </a:pPr>
            <a:r>
              <a:rPr lang="en-GB" sz="2000" dirty="0">
                <a:cs typeface="Arial" panose="020B0604020202020204" pitchFamily="34" charset="0"/>
              </a:rPr>
              <a:t>Slides 5-7 icons: Noun Project under license / do not reproduce</a:t>
            </a:r>
          </a:p>
          <a:p>
            <a:pPr marL="0" indent="0">
              <a:buFont typeface="Arial" charset="0"/>
              <a:buNone/>
              <a:defRPr/>
            </a:pPr>
            <a:r>
              <a:rPr lang="en-GB" sz="2000" dirty="0">
                <a:cs typeface="Arial" panose="020B0604020202020204" pitchFamily="34" charset="0"/>
              </a:rPr>
              <a:t>BILC family photos from previous BILC update ppts</a:t>
            </a:r>
          </a:p>
          <a:p>
            <a:pPr marL="0" indent="0">
              <a:buFont typeface="Arial" charset="0"/>
              <a:buNone/>
              <a:defRPr/>
            </a:pPr>
            <a:r>
              <a:rPr lang="en-GB" sz="2000" dirty="0">
                <a:cs typeface="Arial" panose="020B0604020202020204" pitchFamily="34" charset="0"/>
              </a:rPr>
              <a:t>Prague : </a:t>
            </a:r>
            <a:r>
              <a:rPr lang="en-AU" sz="2000" dirty="0">
                <a:cs typeface="Arial" panose="020B0604020202020204" pitchFamily="34" charset="0"/>
              </a:rPr>
              <a:t>Martin </a:t>
            </a:r>
            <a:r>
              <a:rPr lang="en-AU" sz="2000" dirty="0" err="1">
                <a:cs typeface="Arial" panose="020B0604020202020204" pitchFamily="34" charset="0"/>
              </a:rPr>
              <a:t>Krchnacek</a:t>
            </a:r>
            <a:r>
              <a:rPr lang="en-AU" sz="2000" dirty="0">
                <a:cs typeface="Arial" panose="020B0604020202020204" pitchFamily="34" charset="0"/>
              </a:rPr>
              <a:t> /</a:t>
            </a:r>
            <a:r>
              <a:rPr lang="en-AU" sz="2000" dirty="0" err="1">
                <a:cs typeface="Arial" panose="020B0604020202020204" pitchFamily="34" charset="0"/>
              </a:rPr>
              <a:t>Unsplash</a:t>
            </a:r>
            <a:r>
              <a:rPr lang="en-AU" sz="2000" dirty="0">
                <a:cs typeface="Arial" panose="020B0604020202020204" pitchFamily="34" charset="0"/>
              </a:rPr>
              <a:t> (online)</a:t>
            </a:r>
          </a:p>
          <a:p>
            <a:pPr marL="0" indent="0">
              <a:buFont typeface="Arial" charset="0"/>
              <a:buNone/>
              <a:defRPr/>
            </a:pPr>
            <a:r>
              <a:rPr lang="en-AU" sz="2000" dirty="0">
                <a:cs typeface="Arial" panose="020B0604020202020204" pitchFamily="34" charset="0"/>
              </a:rPr>
              <a:t>“Tsunami” (</a:t>
            </a:r>
            <a:r>
              <a:rPr lang="en-AU" sz="2000" dirty="0" err="1">
                <a:cs typeface="Arial" panose="020B0604020202020204" pitchFamily="34" charset="0"/>
              </a:rPr>
              <a:t>Okinami</a:t>
            </a:r>
            <a:r>
              <a:rPr lang="en-AU" sz="2000" dirty="0">
                <a:cs typeface="Arial" panose="020B0604020202020204" pitchFamily="34" charset="0"/>
              </a:rPr>
              <a:t>): </a:t>
            </a:r>
            <a:r>
              <a:rPr lang="en-AU" sz="2000" dirty="0">
                <a:hlinkClick r:id="rId2"/>
              </a:rPr>
              <a:t> </a:t>
            </a:r>
            <a:r>
              <a:rPr lang="en-AU" sz="2000" dirty="0" err="1">
                <a:hlinkClick r:id="rId2"/>
              </a:rPr>
              <a:t>Tiedosto:Tsunami</a:t>
            </a:r>
            <a:r>
              <a:rPr lang="en-AU" sz="2000" dirty="0">
                <a:hlinkClick r:id="rId2"/>
              </a:rPr>
              <a:t> by </a:t>
            </a:r>
            <a:r>
              <a:rPr lang="en-AU" sz="2000" dirty="0" err="1">
                <a:hlinkClick r:id="rId2"/>
              </a:rPr>
              <a:t>hokusai</a:t>
            </a:r>
            <a:r>
              <a:rPr lang="en-AU" sz="2000" dirty="0">
                <a:hlinkClick r:id="rId2"/>
              </a:rPr>
              <a:t> 19th century.jpg – Wikipedia</a:t>
            </a:r>
            <a:endParaRPr lang="en-AU" sz="2000" dirty="0"/>
          </a:p>
          <a:p>
            <a:pPr marL="0" indent="0">
              <a:buFont typeface="Arial" charset="0"/>
              <a:buNone/>
              <a:defRPr/>
            </a:pPr>
            <a:r>
              <a:rPr lang="en-AU" sz="2000" dirty="0">
                <a:cs typeface="Arial" panose="020B0604020202020204" pitchFamily="34" charset="0"/>
              </a:rPr>
              <a:t>Contact slide, aerial photo of </a:t>
            </a:r>
            <a:r>
              <a:rPr lang="en-AU" sz="2000" dirty="0" err="1">
                <a:cs typeface="Arial" panose="020B0604020202020204" pitchFamily="34" charset="0"/>
              </a:rPr>
              <a:t>Santahamina</a:t>
            </a:r>
            <a:r>
              <a:rPr lang="en-AU" sz="2000" dirty="0">
                <a:cs typeface="Arial" panose="020B0604020202020204" pitchFamily="34" charset="0"/>
              </a:rPr>
              <a:t>: </a:t>
            </a:r>
            <a:r>
              <a:rPr lang="fi-FI" sz="2000" dirty="0">
                <a:hlinkClick r:id="rId3"/>
              </a:rPr>
              <a:t>Kysymys Santahaminan tulevaisuudesta | Uusi Suomi Puheenvuoro</a:t>
            </a:r>
            <a:r>
              <a:rPr lang="fi-FI" sz="2000" dirty="0"/>
              <a:t> </a:t>
            </a:r>
            <a:r>
              <a:rPr lang="en-AU" sz="2000" dirty="0"/>
              <a:t>(accessed 1 SEP 2025)</a:t>
            </a:r>
            <a:r>
              <a:rPr lang="en-AU" sz="2000" dirty="0">
                <a:cs typeface="Arial" panose="020B0604020202020204" pitchFamily="34" charset="0"/>
              </a:rPr>
              <a:t> </a:t>
            </a:r>
          </a:p>
          <a:p>
            <a:pPr marL="0" indent="0">
              <a:buNone/>
            </a:pPr>
            <a:endParaRPr lang="fi-FI" sz="2000" dirty="0"/>
          </a:p>
        </p:txBody>
      </p:sp>
      <p:sp>
        <p:nvSpPr>
          <p:cNvPr id="4" name="Dian numeron paikkamerkki 3">
            <a:extLst>
              <a:ext uri="{FF2B5EF4-FFF2-40B4-BE49-F238E27FC236}">
                <a16:creationId xmlns:a16="http://schemas.microsoft.com/office/drawing/2014/main" id="{2806D570-1EA9-4904-A6B7-A9C45C5F2610}"/>
              </a:ext>
            </a:extLst>
          </p:cNvPr>
          <p:cNvSpPr>
            <a:spLocks noGrp="1"/>
          </p:cNvSpPr>
          <p:nvPr>
            <p:ph type="sldNum" sz="quarter" idx="12"/>
          </p:nvPr>
        </p:nvSpPr>
        <p:spPr/>
        <p:txBody>
          <a:bodyPr/>
          <a:lstStyle/>
          <a:p>
            <a:pPr>
              <a:defRPr/>
            </a:pPr>
            <a:fld id="{0F9C4511-5B77-41EF-BCA7-50D30AD0C578}" type="slidenum">
              <a:rPr lang="en-US" altLang="lt-LT" smtClean="0"/>
              <a:pPr>
                <a:defRPr/>
              </a:pPr>
              <a:t>18</a:t>
            </a:fld>
            <a:endParaRPr lang="en-US" altLang="lt-LT"/>
          </a:p>
        </p:txBody>
      </p:sp>
    </p:spTree>
    <p:extLst>
      <p:ext uri="{BB962C8B-B14F-4D97-AF65-F5344CB8AC3E}">
        <p14:creationId xmlns:p14="http://schemas.microsoft.com/office/powerpoint/2010/main" val="4031489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2556371" y="217686"/>
            <a:ext cx="7851526" cy="1527175"/>
          </a:xfrm>
        </p:spPr>
        <p:txBody>
          <a:bodyPr/>
          <a:lstStyle/>
          <a:p>
            <a:pPr eaLnBrk="1" hangingPunct="1">
              <a:defRPr/>
            </a:pPr>
            <a:r>
              <a:rPr lang="en-AU" altLang="en-US" sz="5400" b="1" dirty="0">
                <a:solidFill>
                  <a:srgbClr val="0070C0"/>
                </a:solidFill>
              </a:rPr>
              <a:t>Briefing outline</a:t>
            </a:r>
            <a:endParaRPr lang="en-AU" altLang="pl-PL" sz="5400" b="1" dirty="0">
              <a:solidFill>
                <a:srgbClr val="0070C0"/>
              </a:solidFill>
            </a:endParaRPr>
          </a:p>
        </p:txBody>
      </p:sp>
      <p:sp>
        <p:nvSpPr>
          <p:cNvPr id="15363" name="Rectangle 3"/>
          <p:cNvSpPr>
            <a:spLocks noGrp="1" noChangeArrowheads="1"/>
          </p:cNvSpPr>
          <p:nvPr>
            <p:ph type="body" idx="4294967295"/>
          </p:nvPr>
        </p:nvSpPr>
        <p:spPr>
          <a:xfrm>
            <a:off x="430086" y="1735219"/>
            <a:ext cx="8208912" cy="4318345"/>
          </a:xfrm>
        </p:spPr>
        <p:txBody>
          <a:bodyPr/>
          <a:lstStyle/>
          <a:p>
            <a:pPr algn="just" eaLnBrk="1" hangingPunct="1">
              <a:lnSpc>
                <a:spcPct val="90000"/>
              </a:lnSpc>
              <a:buFont typeface="Wingdings" panose="05000000000000000000" pitchFamily="2" charset="2"/>
              <a:buChar char="q"/>
            </a:pPr>
            <a:r>
              <a:rPr lang="en-GB" altLang="pl-PL" sz="3600" dirty="0">
                <a:latin typeface="Calibri (Leipäteksti)"/>
                <a:cs typeface="Arial" pitchFamily="34" charset="0"/>
              </a:rPr>
              <a:t> BILC briefly</a:t>
            </a:r>
          </a:p>
          <a:p>
            <a:pPr algn="just" eaLnBrk="1" hangingPunct="1">
              <a:lnSpc>
                <a:spcPct val="90000"/>
              </a:lnSpc>
              <a:buFont typeface="Wingdings" panose="05000000000000000000" pitchFamily="2" charset="2"/>
              <a:buChar char="q"/>
            </a:pPr>
            <a:r>
              <a:rPr lang="en-GB" altLang="pl-PL" sz="3600" dirty="0">
                <a:latin typeface="Calibri (Leipäteksti)"/>
                <a:cs typeface="Arial" pitchFamily="34" charset="0"/>
              </a:rPr>
              <a:t> The new BILC Secretariat: who are we?</a:t>
            </a:r>
          </a:p>
          <a:p>
            <a:pPr algn="just" eaLnBrk="1" hangingPunct="1">
              <a:lnSpc>
                <a:spcPct val="90000"/>
              </a:lnSpc>
              <a:buFont typeface="Wingdings" panose="05000000000000000000" pitchFamily="2" charset="2"/>
              <a:buChar char="q"/>
            </a:pPr>
            <a:r>
              <a:rPr lang="en-GB" altLang="pl-PL" sz="3600" dirty="0">
                <a:latin typeface="Calibri (Leipäteksti)"/>
                <a:cs typeface="Arial" pitchFamily="34" charset="0"/>
              </a:rPr>
              <a:t> Memorandum of Cooperation</a:t>
            </a:r>
          </a:p>
          <a:p>
            <a:pPr algn="just" eaLnBrk="1" hangingPunct="1">
              <a:lnSpc>
                <a:spcPct val="90000"/>
              </a:lnSpc>
              <a:buFont typeface="Wingdings" panose="05000000000000000000" pitchFamily="2" charset="2"/>
              <a:buChar char="q"/>
            </a:pPr>
            <a:r>
              <a:rPr lang="en-GB" altLang="pl-PL" sz="3600" dirty="0">
                <a:latin typeface="Calibri (Leipäteksti)"/>
                <a:cs typeface="Arial" pitchFamily="34" charset="0"/>
              </a:rPr>
              <a:t> new policy recommendations for testing</a:t>
            </a:r>
          </a:p>
          <a:p>
            <a:pPr algn="just" eaLnBrk="1" hangingPunct="1">
              <a:lnSpc>
                <a:spcPct val="90000"/>
              </a:lnSpc>
              <a:buFont typeface="Wingdings" panose="05000000000000000000" pitchFamily="2" charset="2"/>
              <a:buChar char="q"/>
            </a:pPr>
            <a:r>
              <a:rPr lang="en-GB" altLang="pl-PL" sz="3600" dirty="0">
                <a:latin typeface="Calibri (Leipäteksti)"/>
                <a:cs typeface="Arial" pitchFamily="34" charset="0"/>
              </a:rPr>
              <a:t> Previous BILC events 2024-2025</a:t>
            </a:r>
          </a:p>
          <a:p>
            <a:pPr algn="just" eaLnBrk="1" hangingPunct="1">
              <a:lnSpc>
                <a:spcPct val="90000"/>
              </a:lnSpc>
              <a:buFont typeface="Wingdings" panose="05000000000000000000" pitchFamily="2" charset="2"/>
              <a:buChar char="q"/>
            </a:pPr>
            <a:r>
              <a:rPr lang="en-GB" altLang="pl-PL" sz="3600" dirty="0">
                <a:latin typeface="Calibri (Leipäteksti)"/>
                <a:cs typeface="Arial" pitchFamily="34" charset="0"/>
              </a:rPr>
              <a:t> Mini BILC Quiz</a:t>
            </a:r>
          </a:p>
          <a:p>
            <a:pPr algn="just" eaLnBrk="1" hangingPunct="1">
              <a:lnSpc>
                <a:spcPct val="90000"/>
              </a:lnSpc>
              <a:buFont typeface="Wingdings" panose="05000000000000000000" pitchFamily="2" charset="2"/>
              <a:buChar char="q"/>
            </a:pPr>
            <a:r>
              <a:rPr lang="en-GB" altLang="pl-PL" sz="3600" dirty="0">
                <a:latin typeface="Calibri (Leipäteksti)"/>
                <a:cs typeface="Arial" pitchFamily="34" charset="0"/>
              </a:rPr>
              <a:t>This Testing Workshop: main themes</a:t>
            </a:r>
          </a:p>
          <a:p>
            <a:pPr algn="just" eaLnBrk="1" hangingPunct="1">
              <a:lnSpc>
                <a:spcPct val="90000"/>
              </a:lnSpc>
              <a:buFont typeface="Wingdings" panose="05000000000000000000" pitchFamily="2" charset="2"/>
              <a:buChar char="q"/>
            </a:pPr>
            <a:r>
              <a:rPr lang="en-GB" altLang="pl-PL" sz="3600" dirty="0">
                <a:latin typeface="Calibri (Leipäteksti)"/>
                <a:cs typeface="Arial" pitchFamily="34" charset="0"/>
              </a:rPr>
              <a:t> Standardization Efforts: DEEP</a:t>
            </a:r>
          </a:p>
          <a:p>
            <a:pPr marL="0" indent="0" algn="just" eaLnBrk="1" hangingPunct="1">
              <a:lnSpc>
                <a:spcPct val="90000"/>
              </a:lnSpc>
              <a:buNone/>
            </a:pPr>
            <a:endParaRPr lang="en-GB" altLang="pl-PL" sz="3600" dirty="0">
              <a:latin typeface="Calibri (Leipäteksti)"/>
              <a:cs typeface="Arial" pitchFamily="34" charset="0"/>
            </a:endParaRPr>
          </a:p>
          <a:p>
            <a:pPr eaLnBrk="1" hangingPunct="1">
              <a:lnSpc>
                <a:spcPct val="160000"/>
              </a:lnSpc>
              <a:buFont typeface="Wingdings" pitchFamily="2" charset="2"/>
              <a:buNone/>
            </a:pPr>
            <a:endParaRPr lang="en-GB" altLang="pl-PL" dirty="0">
              <a:latin typeface="Calibri (Leipäteksti)"/>
            </a:endParaRPr>
          </a:p>
          <a:p>
            <a:pPr eaLnBrk="1" hangingPunct="1">
              <a:lnSpc>
                <a:spcPct val="120000"/>
              </a:lnSpc>
            </a:pPr>
            <a:endParaRPr lang="en-GB" altLang="pl-PL" dirty="0">
              <a:latin typeface="Calibri (Leipäteksti)"/>
            </a:endParaRPr>
          </a:p>
          <a:p>
            <a:pPr eaLnBrk="1" hangingPunct="1">
              <a:lnSpc>
                <a:spcPct val="90000"/>
              </a:lnSpc>
            </a:pPr>
            <a:endParaRPr lang="en-GB" altLang="pl-PL" dirty="0">
              <a:latin typeface="Calibri (Leipäteksti)"/>
            </a:endParaRPr>
          </a:p>
          <a:p>
            <a:pPr eaLnBrk="1" hangingPunct="1">
              <a:lnSpc>
                <a:spcPct val="90000"/>
              </a:lnSpc>
              <a:buFont typeface="Wingdings" pitchFamily="2" charset="2"/>
              <a:buNone/>
            </a:pPr>
            <a:endParaRPr lang="en-GB" altLang="pl-PL" dirty="0">
              <a:latin typeface="Calibri (Leipäteksti)"/>
            </a:endParaRPr>
          </a:p>
          <a:p>
            <a:pPr eaLnBrk="1" hangingPunct="1">
              <a:lnSpc>
                <a:spcPct val="90000"/>
              </a:lnSpc>
              <a:buFont typeface="Wingdings" pitchFamily="2" charset="2"/>
              <a:buNone/>
            </a:pPr>
            <a:endParaRPr lang="en-GB" altLang="pl-PL" sz="4000" dirty="0">
              <a:latin typeface="Calibri (Leipäteksti)"/>
            </a:endParaRPr>
          </a:p>
        </p:txBody>
      </p:sp>
      <p:pic>
        <p:nvPicPr>
          <p:cNvPr id="5" name="Kuva 4">
            <a:extLst>
              <a:ext uri="{FF2B5EF4-FFF2-40B4-BE49-F238E27FC236}">
                <a16:creationId xmlns:a16="http://schemas.microsoft.com/office/drawing/2014/main" id="{5094E9B8-F50E-4972-A12C-4A22786F50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9179" y="3068960"/>
            <a:ext cx="1834610" cy="332058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Kuva 3">
            <a:extLst>
              <a:ext uri="{FF2B5EF4-FFF2-40B4-BE49-F238E27FC236}">
                <a16:creationId xmlns:a16="http://schemas.microsoft.com/office/drawing/2014/main" id="{28479179-F135-4E69-AD2C-1ABB47B53B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0427" y="1163719"/>
            <a:ext cx="1143000" cy="1143000"/>
          </a:xfrm>
          <a:prstGeom prst="rect">
            <a:avLst/>
          </a:prstGeom>
        </p:spPr>
      </p:pic>
    </p:spTree>
    <p:extLst>
      <p:ext uri="{BB962C8B-B14F-4D97-AF65-F5344CB8AC3E}">
        <p14:creationId xmlns:p14="http://schemas.microsoft.com/office/powerpoint/2010/main" val="1522025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252115" y="1412776"/>
            <a:ext cx="11907837" cy="5076825"/>
          </a:xfrm>
        </p:spPr>
        <p:txBody>
          <a:bodyPr/>
          <a:lstStyle/>
          <a:p>
            <a:pPr marL="0" indent="0" algn="ctr">
              <a:lnSpc>
                <a:spcPct val="90000"/>
              </a:lnSpc>
              <a:buNone/>
              <a:defRPr/>
            </a:pPr>
            <a:r>
              <a:rPr lang="en-US" altLang="bg-BG" sz="2400" b="1" dirty="0">
                <a:solidFill>
                  <a:schemeClr val="accent1"/>
                </a:solidFill>
                <a:latin typeface="+mj-lt"/>
                <a:cs typeface="Arial" panose="020B0604020202020204" pitchFamily="34" charset="0"/>
              </a:rPr>
              <a:t>NATO’s consultative and advisory body for language training and testing issues</a:t>
            </a:r>
          </a:p>
          <a:p>
            <a:pPr marL="0" indent="0" algn="just">
              <a:lnSpc>
                <a:spcPct val="90000"/>
              </a:lnSpc>
              <a:buNone/>
              <a:defRPr/>
            </a:pPr>
            <a:endParaRPr lang="en-US" altLang="bg-BG" sz="2200" b="1" dirty="0">
              <a:solidFill>
                <a:srgbClr val="C00000"/>
              </a:solidFill>
              <a:effectLst>
                <a:outerShdw blurRad="38100" dist="38100" dir="2700000" algn="tl">
                  <a:srgbClr val="000000">
                    <a:alpha val="43137"/>
                  </a:srgbClr>
                </a:outerShdw>
              </a:effectLst>
              <a:latin typeface="+mj-lt"/>
              <a:cs typeface="Arial" panose="020B0604020202020204" pitchFamily="34" charset="0"/>
            </a:endParaRPr>
          </a:p>
          <a:p>
            <a:pPr marL="0" indent="0" algn="just">
              <a:lnSpc>
                <a:spcPct val="90000"/>
              </a:lnSpc>
              <a:buNone/>
              <a:defRPr/>
            </a:pPr>
            <a:r>
              <a:rPr lang="en-US" altLang="bg-BG" sz="2200" b="1" dirty="0">
                <a:solidFill>
                  <a:schemeClr val="accent1"/>
                </a:solidFill>
                <a:latin typeface="+mj-lt"/>
                <a:cs typeface="Arial" panose="020B0604020202020204" pitchFamily="34" charset="0"/>
              </a:rPr>
              <a:t>Main responsibility: </a:t>
            </a:r>
            <a:r>
              <a:rPr lang="en-US" altLang="bg-BG" sz="2200" dirty="0">
                <a:solidFill>
                  <a:srgbClr val="000000"/>
                </a:solidFill>
                <a:latin typeface="+mj-lt"/>
                <a:cs typeface="Arial" panose="020B0604020202020204" pitchFamily="34" charset="0"/>
              </a:rPr>
              <a:t>custodian of STANAG 6001</a:t>
            </a:r>
            <a:endParaRPr lang="hr-HR" altLang="bg-BG" sz="2200" dirty="0">
              <a:solidFill>
                <a:srgbClr val="000000"/>
              </a:solidFill>
              <a:latin typeface="+mj-lt"/>
              <a:cs typeface="Arial" panose="020B0604020202020204" pitchFamily="34" charset="0"/>
            </a:endParaRPr>
          </a:p>
          <a:p>
            <a:pPr marL="0" indent="0" algn="just">
              <a:lnSpc>
                <a:spcPct val="90000"/>
              </a:lnSpc>
              <a:buNone/>
              <a:defRPr/>
            </a:pPr>
            <a:endParaRPr lang="en-CA" altLang="en-US" sz="2200" b="1" dirty="0">
              <a:solidFill>
                <a:schemeClr val="accent1"/>
              </a:solidFill>
              <a:effectLst>
                <a:outerShdw blurRad="38100" dist="38100" dir="2700000" algn="tl">
                  <a:srgbClr val="000000">
                    <a:alpha val="43137"/>
                  </a:srgbClr>
                </a:outerShdw>
              </a:effectLst>
              <a:latin typeface="+mj-lt"/>
              <a:cs typeface="Arial" charset="0"/>
            </a:endParaRPr>
          </a:p>
          <a:p>
            <a:pPr marL="0" indent="0" algn="just">
              <a:lnSpc>
                <a:spcPct val="90000"/>
              </a:lnSpc>
              <a:buNone/>
              <a:defRPr/>
            </a:pPr>
            <a:r>
              <a:rPr lang="en-CA" altLang="en-US" sz="2200" b="1" dirty="0">
                <a:solidFill>
                  <a:schemeClr val="accent1"/>
                </a:solidFill>
                <a:latin typeface="+mj-lt"/>
                <a:cs typeface="Arial" charset="0"/>
              </a:rPr>
              <a:t>MISSION</a:t>
            </a:r>
            <a:endParaRPr lang="fi-FI" altLang="en-US" sz="2200" b="1" dirty="0">
              <a:solidFill>
                <a:schemeClr val="accent1"/>
              </a:solidFill>
              <a:latin typeface="+mj-lt"/>
              <a:cs typeface="Arial" charset="0"/>
            </a:endParaRPr>
          </a:p>
          <a:p>
            <a:pPr marL="457200" indent="-457200" algn="just">
              <a:lnSpc>
                <a:spcPct val="90000"/>
              </a:lnSpc>
              <a:buFont typeface="+mj-lt"/>
              <a:buAutoNum type="arabicPeriod"/>
              <a:defRPr/>
            </a:pPr>
            <a:r>
              <a:rPr lang="en-CA" altLang="en-US" sz="2200" i="1" dirty="0">
                <a:cs typeface="Arial" charset="0"/>
              </a:rPr>
              <a:t>To promote and foster interoperability among NATO and Partner nations by furthering standardization of language training and testing. </a:t>
            </a:r>
            <a:endParaRPr lang="hr-HR" altLang="en-US" sz="2200" i="1" dirty="0">
              <a:cs typeface="Arial" charset="0"/>
            </a:endParaRPr>
          </a:p>
          <a:p>
            <a:pPr marL="457200" indent="-457200" algn="just">
              <a:lnSpc>
                <a:spcPct val="90000"/>
              </a:lnSpc>
              <a:buFont typeface="+mj-lt"/>
              <a:buAutoNum type="arabicPeriod"/>
              <a:defRPr/>
            </a:pPr>
            <a:endParaRPr lang="en-CA" altLang="en-US" sz="2200" dirty="0">
              <a:cs typeface="Arial" charset="0"/>
            </a:endParaRPr>
          </a:p>
          <a:p>
            <a:pPr marL="457200" indent="-457200" algn="just">
              <a:lnSpc>
                <a:spcPct val="90000"/>
              </a:lnSpc>
              <a:buFont typeface="+mj-lt"/>
              <a:buAutoNum type="arabicPeriod"/>
              <a:defRPr/>
            </a:pPr>
            <a:r>
              <a:rPr lang="en-CA" altLang="en-US" sz="2200" i="1" dirty="0">
                <a:cs typeface="Arial" charset="0"/>
              </a:rPr>
              <a:t>To support the Alliance's operations through the exchange of knowledge and best practices, IAW established procedures and agreements.</a:t>
            </a:r>
            <a:endParaRPr lang="fi-FI" altLang="en-US" sz="2200" i="1" dirty="0">
              <a:cs typeface="Arial" charset="0"/>
            </a:endParaRPr>
          </a:p>
          <a:p>
            <a:pPr marL="0" indent="0" algn="just">
              <a:lnSpc>
                <a:spcPct val="90000"/>
              </a:lnSpc>
              <a:buNone/>
              <a:defRPr/>
            </a:pPr>
            <a:endParaRPr lang="fi-FI" sz="2200" b="1" dirty="0">
              <a:solidFill>
                <a:srgbClr val="C00000"/>
              </a:solidFill>
              <a:effectLst>
                <a:outerShdw blurRad="38100" dist="38100" dir="2700000" algn="tl">
                  <a:srgbClr val="000000">
                    <a:alpha val="43137"/>
                  </a:srgbClr>
                </a:outerShdw>
              </a:effectLst>
              <a:latin typeface="Calibri (Headings)"/>
              <a:cs typeface="Arial" charset="0"/>
            </a:endParaRPr>
          </a:p>
          <a:p>
            <a:pPr marL="0" indent="0" algn="ctr">
              <a:lnSpc>
                <a:spcPct val="90000"/>
              </a:lnSpc>
              <a:buNone/>
              <a:defRPr/>
            </a:pPr>
            <a:r>
              <a:rPr lang="fi-FI" sz="2200" b="1" dirty="0">
                <a:solidFill>
                  <a:schemeClr val="accent1"/>
                </a:solidFill>
                <a:latin typeface="Calibri (Headings)"/>
                <a:cs typeface="Calibri" pitchFamily="34" charset="0"/>
              </a:rPr>
              <a:t>VISION</a:t>
            </a:r>
            <a:endParaRPr lang="hr-HR" sz="2200" b="1" dirty="0">
              <a:solidFill>
                <a:schemeClr val="accent1"/>
              </a:solidFill>
              <a:latin typeface="Calibri (Headings)"/>
            </a:endParaRPr>
          </a:p>
          <a:p>
            <a:pPr marL="0" indent="0" algn="ctr" eaLnBrk="1" hangingPunct="1">
              <a:buNone/>
            </a:pPr>
            <a:r>
              <a:rPr lang="en-CA" sz="2800" dirty="0"/>
              <a:t>To achieve levels of excellence where progress made by one is shared by all.</a:t>
            </a:r>
          </a:p>
          <a:p>
            <a:pPr marL="609600" indent="-609600">
              <a:lnSpc>
                <a:spcPct val="90000"/>
              </a:lnSpc>
              <a:buFont typeface="Arial" charset="0"/>
              <a:buNone/>
              <a:defRPr/>
            </a:pPr>
            <a:endParaRPr lang="en-US" altLang="en-US" sz="2200" b="1" dirty="0"/>
          </a:p>
        </p:txBody>
      </p:sp>
      <p:sp>
        <p:nvSpPr>
          <p:cNvPr id="3" name="Rectangle 1"/>
          <p:cNvSpPr>
            <a:spLocks noChangeArrowheads="1"/>
          </p:cNvSpPr>
          <p:nvPr/>
        </p:nvSpPr>
        <p:spPr bwMode="auto">
          <a:xfrm>
            <a:off x="3152775" y="117475"/>
            <a:ext cx="6300788" cy="86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30" tIns="46515" rIns="93030" bIns="46515">
            <a:spAutoFit/>
          </a:bodyPr>
          <a:lstStyle/>
          <a:p>
            <a:pPr algn="ctr" eaLnBrk="1" hangingPunct="1">
              <a:defRPr/>
            </a:pPr>
            <a:r>
              <a:rPr lang="en-US" altLang="en-US" sz="5000" b="1" dirty="0">
                <a:solidFill>
                  <a:schemeClr val="accent1"/>
                </a:solidFill>
                <a:latin typeface="+mn-lt"/>
                <a:cs typeface="Arial" charset="0"/>
              </a:rPr>
              <a:t>BILC IN A NUTSHELL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86273" y="76200"/>
            <a:ext cx="2310289"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000000"/>
              </a:solidFill>
            </a:endParaRPr>
          </a:p>
        </p:txBody>
      </p:sp>
      <p:sp>
        <p:nvSpPr>
          <p:cNvPr id="3" name="Rectangle 2"/>
          <p:cNvSpPr/>
          <p:nvPr/>
        </p:nvSpPr>
        <p:spPr>
          <a:xfrm>
            <a:off x="0" y="5410200"/>
            <a:ext cx="1662708"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000000"/>
              </a:solidFill>
            </a:endParaRPr>
          </a:p>
        </p:txBody>
      </p:sp>
      <p:sp>
        <p:nvSpPr>
          <p:cNvPr id="5" name="Flowchart: Process 4"/>
          <p:cNvSpPr/>
          <p:nvPr/>
        </p:nvSpPr>
        <p:spPr>
          <a:xfrm>
            <a:off x="3264158" y="504825"/>
            <a:ext cx="6195774" cy="914400"/>
          </a:xfrm>
          <a:prstGeom prst="flowChartProcess">
            <a:avLst/>
          </a:prstGeom>
          <a:solidFill>
            <a:schemeClr val="accent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solidFill>
                  <a:prstClr val="black"/>
                </a:solidFill>
                <a:cs typeface="Arial" panose="020B0604020202020204" pitchFamily="34" charset="0"/>
              </a:rPr>
              <a:t>BILC Steering Committee</a:t>
            </a:r>
          </a:p>
        </p:txBody>
      </p:sp>
      <p:sp>
        <p:nvSpPr>
          <p:cNvPr id="6" name="Flowchart: Process 5"/>
          <p:cNvSpPr/>
          <p:nvPr/>
        </p:nvSpPr>
        <p:spPr>
          <a:xfrm>
            <a:off x="4235529" y="1905000"/>
            <a:ext cx="4270534" cy="762000"/>
          </a:xfrm>
          <a:prstGeom prst="flowChartProcess">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b="1" dirty="0">
                <a:solidFill>
                  <a:srgbClr val="000000"/>
                </a:solidFill>
                <a:cs typeface="Arial" panose="020B0604020202020204" pitchFamily="34" charset="0"/>
              </a:rPr>
              <a:t>Chair</a:t>
            </a:r>
          </a:p>
          <a:p>
            <a:pPr algn="ctr" eaLnBrk="1" hangingPunct="1">
              <a:defRPr/>
            </a:pPr>
            <a:r>
              <a:rPr lang="fi-FI" b="1" dirty="0">
                <a:solidFill>
                  <a:srgbClr val="000000"/>
                </a:solidFill>
                <a:cs typeface="Arial" panose="020B0604020202020204" pitchFamily="34" charset="0"/>
              </a:rPr>
              <a:t>Laura Murto</a:t>
            </a:r>
            <a:endParaRPr lang="en-US" b="1" dirty="0">
              <a:solidFill>
                <a:srgbClr val="000000"/>
              </a:solidFill>
              <a:cs typeface="Arial" panose="020B0604020202020204" pitchFamily="34" charset="0"/>
            </a:endParaRPr>
          </a:p>
        </p:txBody>
      </p:sp>
      <p:sp>
        <p:nvSpPr>
          <p:cNvPr id="7" name="Flowchart: Process 6"/>
          <p:cNvSpPr/>
          <p:nvPr/>
        </p:nvSpPr>
        <p:spPr>
          <a:xfrm>
            <a:off x="8191024" y="2819400"/>
            <a:ext cx="3780473" cy="685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rgbClr val="000000"/>
                </a:solidFill>
                <a:cs typeface="Arial" panose="020B0604020202020204" pitchFamily="34" charset="0"/>
              </a:rPr>
              <a:t>Senior Advisor</a:t>
            </a:r>
          </a:p>
          <a:p>
            <a:pPr algn="ctr" eaLnBrk="1" hangingPunct="1">
              <a:defRPr/>
            </a:pPr>
            <a:r>
              <a:rPr lang="en-US" b="1" dirty="0">
                <a:solidFill>
                  <a:srgbClr val="000000"/>
                </a:solidFill>
                <a:cs typeface="Arial" panose="020B0604020202020204" pitchFamily="34" charset="0"/>
              </a:rPr>
              <a:t>Dr Ray Clifford</a:t>
            </a:r>
          </a:p>
        </p:txBody>
      </p:sp>
      <p:sp>
        <p:nvSpPr>
          <p:cNvPr id="8" name="Flowchart: Process 7"/>
          <p:cNvSpPr/>
          <p:nvPr/>
        </p:nvSpPr>
        <p:spPr>
          <a:xfrm>
            <a:off x="2467808" y="3962403"/>
            <a:ext cx="3780473" cy="906463"/>
          </a:xfrm>
          <a:prstGeom prst="flowChartProcess">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b="1" dirty="0">
              <a:solidFill>
                <a:srgbClr val="000000"/>
              </a:solidFill>
              <a:cs typeface="Arial" panose="020B0604020202020204" pitchFamily="34" charset="0"/>
            </a:endParaRPr>
          </a:p>
          <a:p>
            <a:pPr algn="ctr" eaLnBrk="1" hangingPunct="1">
              <a:defRPr/>
            </a:pPr>
            <a:r>
              <a:rPr lang="en-US" b="1" dirty="0">
                <a:solidFill>
                  <a:srgbClr val="000000"/>
                </a:solidFill>
                <a:cs typeface="Arial" panose="020B0604020202020204" pitchFamily="34" charset="0"/>
              </a:rPr>
              <a:t>Secretaries</a:t>
            </a:r>
          </a:p>
          <a:p>
            <a:pPr algn="ctr" eaLnBrk="1" hangingPunct="1">
              <a:defRPr/>
            </a:pPr>
            <a:r>
              <a:rPr lang="fi-FI" sz="1600" b="1" dirty="0">
                <a:solidFill>
                  <a:srgbClr val="000000"/>
                </a:solidFill>
                <a:cs typeface="Arial" panose="020B0604020202020204" pitchFamily="34" charset="0"/>
              </a:rPr>
              <a:t>Anne Rivinoja</a:t>
            </a:r>
          </a:p>
          <a:p>
            <a:pPr algn="ctr" eaLnBrk="1" hangingPunct="1">
              <a:defRPr/>
            </a:pPr>
            <a:r>
              <a:rPr lang="fi-FI" sz="1600" b="1" dirty="0">
                <a:solidFill>
                  <a:srgbClr val="000000"/>
                </a:solidFill>
                <a:cs typeface="Arial" panose="020B0604020202020204" pitchFamily="34" charset="0"/>
              </a:rPr>
              <a:t>Satu Patronen</a:t>
            </a:r>
            <a:endParaRPr lang="en-US" sz="1600" b="1" dirty="0">
              <a:solidFill>
                <a:srgbClr val="000000"/>
              </a:solidFill>
              <a:cs typeface="Arial" panose="020B0604020202020204" pitchFamily="34" charset="0"/>
            </a:endParaRPr>
          </a:p>
          <a:p>
            <a:pPr algn="ctr" eaLnBrk="1" hangingPunct="1">
              <a:defRPr/>
            </a:pPr>
            <a:endParaRPr lang="en-US" b="1" dirty="0">
              <a:solidFill>
                <a:srgbClr val="000000"/>
              </a:solidFill>
              <a:cs typeface="Arial" panose="020B0604020202020204" pitchFamily="34" charset="0"/>
            </a:endParaRPr>
          </a:p>
        </p:txBody>
      </p:sp>
      <p:sp>
        <p:nvSpPr>
          <p:cNvPr id="9" name="Flowchart: Process 8"/>
          <p:cNvSpPr/>
          <p:nvPr/>
        </p:nvSpPr>
        <p:spPr>
          <a:xfrm>
            <a:off x="9575885" y="5865813"/>
            <a:ext cx="2905363" cy="685800"/>
          </a:xfrm>
          <a:prstGeom prst="flowChartProcess">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b="1" dirty="0">
                <a:solidFill>
                  <a:srgbClr val="000000"/>
                </a:solidFill>
                <a:cs typeface="Arial" panose="020B0604020202020204" pitchFamily="34" charset="0"/>
              </a:rPr>
              <a:t>Jana Vasilj-Begovic</a:t>
            </a:r>
          </a:p>
        </p:txBody>
      </p:sp>
      <p:sp>
        <p:nvSpPr>
          <p:cNvPr id="10" name="Flowchart: Process 9"/>
          <p:cNvSpPr/>
          <p:nvPr/>
        </p:nvSpPr>
        <p:spPr>
          <a:xfrm>
            <a:off x="280035" y="5865813"/>
            <a:ext cx="2852857" cy="685800"/>
          </a:xfrm>
          <a:prstGeom prst="flowChartProcess">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hr-HR" sz="1600" b="1" dirty="0">
                <a:solidFill>
                  <a:srgbClr val="000000"/>
                </a:solidFill>
                <a:cs typeface="Arial" panose="020B0604020202020204" pitchFamily="34" charset="0"/>
              </a:rPr>
              <a:t>Dr Edelmira Nickels</a:t>
            </a:r>
            <a:endParaRPr lang="en-US" sz="1600" b="1" dirty="0">
              <a:solidFill>
                <a:srgbClr val="000000"/>
              </a:solidFill>
              <a:cs typeface="Arial" panose="020B0604020202020204" pitchFamily="34" charset="0"/>
            </a:endParaRPr>
          </a:p>
        </p:txBody>
      </p:sp>
      <p:sp>
        <p:nvSpPr>
          <p:cNvPr id="17418" name="TextBox 10"/>
          <p:cNvSpPr txBox="1">
            <a:spLocks noChangeArrowheads="1"/>
          </p:cNvSpPr>
          <p:nvPr/>
        </p:nvSpPr>
        <p:spPr bwMode="auto">
          <a:xfrm>
            <a:off x="4690586" y="5081589"/>
            <a:ext cx="3570446" cy="369332"/>
          </a:xfrm>
          <a:prstGeom prst="rect">
            <a:avLst/>
          </a:prstGeom>
          <a:solidFill>
            <a:schemeClr val="tx2">
              <a:lumMod val="20000"/>
              <a:lumOff val="80000"/>
            </a:schemeClr>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800" b="1" dirty="0">
                <a:solidFill>
                  <a:srgbClr val="000000"/>
                </a:solidFill>
                <a:latin typeface="+mn-lt"/>
                <a:cs typeface="Arial" panose="020B0604020202020204" pitchFamily="34" charset="0"/>
              </a:rPr>
              <a:t>Associate Secretaries</a:t>
            </a:r>
          </a:p>
        </p:txBody>
      </p:sp>
      <p:cxnSp>
        <p:nvCxnSpPr>
          <p:cNvPr id="13" name="Straight Connector 12"/>
          <p:cNvCxnSpPr>
            <a:stCxn id="5" idx="2"/>
            <a:endCxn id="6" idx="0"/>
          </p:cNvCxnSpPr>
          <p:nvPr/>
        </p:nvCxnSpPr>
        <p:spPr>
          <a:xfrm>
            <a:off x="6362045" y="1419227"/>
            <a:ext cx="8751" cy="48577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1"/>
          </p:cNvCxnSpPr>
          <p:nvPr/>
        </p:nvCxnSpPr>
        <p:spPr>
          <a:xfrm flipH="1">
            <a:off x="6370796" y="3162300"/>
            <a:ext cx="1820228"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8685" name="TextBox 34"/>
          <p:cNvSpPr txBox="1">
            <a:spLocks noChangeArrowheads="1"/>
          </p:cNvSpPr>
          <p:nvPr/>
        </p:nvSpPr>
        <p:spPr bwMode="auto">
          <a:xfrm>
            <a:off x="320685" y="1369915"/>
            <a:ext cx="244155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solidFill>
                  <a:srgbClr val="000000"/>
                </a:solidFill>
                <a:latin typeface="+mn-lt"/>
              </a:rPr>
              <a:t>GBR</a:t>
            </a:r>
            <a:r>
              <a:rPr lang="sl-SI" altLang="en-US" dirty="0">
                <a:solidFill>
                  <a:srgbClr val="000000"/>
                </a:solidFill>
                <a:latin typeface="+mn-lt"/>
              </a:rPr>
              <a:t>	</a:t>
            </a:r>
            <a:r>
              <a:rPr lang="en-US" altLang="en-US" dirty="0">
                <a:solidFill>
                  <a:srgbClr val="000000"/>
                </a:solidFill>
                <a:latin typeface="+mn-lt"/>
              </a:rPr>
              <a:t>1966-1981</a:t>
            </a:r>
          </a:p>
          <a:p>
            <a:pPr eaLnBrk="1" hangingPunct="1"/>
            <a:r>
              <a:rPr lang="en-US" altLang="en-US" dirty="0">
                <a:solidFill>
                  <a:srgbClr val="000000"/>
                </a:solidFill>
                <a:latin typeface="+mn-lt"/>
              </a:rPr>
              <a:t>DEU</a:t>
            </a:r>
            <a:r>
              <a:rPr lang="sl-SI" altLang="en-US" dirty="0">
                <a:solidFill>
                  <a:srgbClr val="000000"/>
                </a:solidFill>
                <a:latin typeface="+mn-lt"/>
              </a:rPr>
              <a:t>	</a:t>
            </a:r>
            <a:r>
              <a:rPr lang="en-US" altLang="en-US" dirty="0">
                <a:solidFill>
                  <a:srgbClr val="000000"/>
                </a:solidFill>
                <a:latin typeface="+mn-lt"/>
              </a:rPr>
              <a:t>1982-1996</a:t>
            </a:r>
          </a:p>
          <a:p>
            <a:pPr eaLnBrk="1" hangingPunct="1"/>
            <a:r>
              <a:rPr lang="en-US" altLang="en-US" dirty="0">
                <a:solidFill>
                  <a:srgbClr val="000000"/>
                </a:solidFill>
                <a:latin typeface="+mn-lt"/>
              </a:rPr>
              <a:t>USA</a:t>
            </a:r>
            <a:r>
              <a:rPr lang="sl-SI" altLang="en-US" dirty="0">
                <a:solidFill>
                  <a:srgbClr val="000000"/>
                </a:solidFill>
                <a:latin typeface="+mn-lt"/>
              </a:rPr>
              <a:t>	</a:t>
            </a:r>
            <a:r>
              <a:rPr lang="en-US" altLang="en-US" dirty="0">
                <a:solidFill>
                  <a:srgbClr val="000000"/>
                </a:solidFill>
                <a:latin typeface="+mn-lt"/>
              </a:rPr>
              <a:t>1997-2008</a:t>
            </a:r>
          </a:p>
          <a:p>
            <a:pPr eaLnBrk="1" hangingPunct="1"/>
            <a:r>
              <a:rPr lang="en-US" altLang="en-US" dirty="0">
                <a:solidFill>
                  <a:srgbClr val="000000"/>
                </a:solidFill>
                <a:latin typeface="+mn-lt"/>
              </a:rPr>
              <a:t>CAN</a:t>
            </a:r>
            <a:r>
              <a:rPr lang="sl-SI" altLang="en-US" dirty="0">
                <a:solidFill>
                  <a:srgbClr val="000000"/>
                </a:solidFill>
                <a:latin typeface="+mn-lt"/>
              </a:rPr>
              <a:t>	</a:t>
            </a:r>
            <a:r>
              <a:rPr lang="en-US" altLang="en-US" dirty="0">
                <a:solidFill>
                  <a:srgbClr val="000000"/>
                </a:solidFill>
                <a:latin typeface="+mn-lt"/>
              </a:rPr>
              <a:t>2008-2014</a:t>
            </a:r>
          </a:p>
          <a:p>
            <a:pPr eaLnBrk="1" hangingPunct="1"/>
            <a:r>
              <a:rPr lang="en-US" altLang="en-US" dirty="0">
                <a:solidFill>
                  <a:srgbClr val="000000"/>
                </a:solidFill>
                <a:latin typeface="+mn-lt"/>
              </a:rPr>
              <a:t>USA</a:t>
            </a:r>
            <a:r>
              <a:rPr lang="sl-SI" altLang="en-US" dirty="0">
                <a:solidFill>
                  <a:srgbClr val="000000"/>
                </a:solidFill>
                <a:latin typeface="+mn-lt"/>
              </a:rPr>
              <a:t>	</a:t>
            </a:r>
            <a:r>
              <a:rPr lang="en-US" altLang="en-US" dirty="0">
                <a:solidFill>
                  <a:srgbClr val="000000"/>
                </a:solidFill>
                <a:latin typeface="+mn-lt"/>
              </a:rPr>
              <a:t>2014-2016</a:t>
            </a:r>
          </a:p>
          <a:p>
            <a:pPr eaLnBrk="1" hangingPunct="1"/>
            <a:r>
              <a:rPr lang="en-US" altLang="en-US" dirty="0">
                <a:solidFill>
                  <a:srgbClr val="000000"/>
                </a:solidFill>
                <a:latin typeface="+mn-lt"/>
              </a:rPr>
              <a:t>BGR</a:t>
            </a:r>
            <a:r>
              <a:rPr lang="sl-SI" altLang="en-US" dirty="0">
                <a:solidFill>
                  <a:srgbClr val="000000"/>
                </a:solidFill>
                <a:latin typeface="+mn-lt"/>
              </a:rPr>
              <a:t>	</a:t>
            </a:r>
            <a:r>
              <a:rPr lang="en-US" altLang="en-US" dirty="0">
                <a:solidFill>
                  <a:srgbClr val="000000"/>
                </a:solidFill>
                <a:latin typeface="+mn-lt"/>
              </a:rPr>
              <a:t>2016-2019</a:t>
            </a:r>
            <a:endParaRPr lang="sl-SI" altLang="en-US" dirty="0">
              <a:solidFill>
                <a:srgbClr val="000000"/>
              </a:solidFill>
              <a:latin typeface="+mn-lt"/>
            </a:endParaRPr>
          </a:p>
          <a:p>
            <a:pPr eaLnBrk="1" hangingPunct="1"/>
            <a:r>
              <a:rPr lang="sl-SI" altLang="en-US" dirty="0">
                <a:solidFill>
                  <a:srgbClr val="000000"/>
                </a:solidFill>
                <a:latin typeface="+mn-lt"/>
              </a:rPr>
              <a:t>SVN</a:t>
            </a:r>
            <a:r>
              <a:rPr lang="fi-FI" altLang="en-US" dirty="0">
                <a:solidFill>
                  <a:srgbClr val="000000"/>
                </a:solidFill>
                <a:latin typeface="+mn-lt"/>
              </a:rPr>
              <a:t>	</a:t>
            </a:r>
            <a:r>
              <a:rPr lang="sl-SI" altLang="en-US" dirty="0">
                <a:solidFill>
                  <a:srgbClr val="000000"/>
                </a:solidFill>
                <a:latin typeface="+mn-lt"/>
              </a:rPr>
              <a:t>2019-2022 </a:t>
            </a:r>
          </a:p>
          <a:p>
            <a:pPr eaLnBrk="1" hangingPunct="1"/>
            <a:r>
              <a:rPr lang="sl-SI" altLang="en-US" dirty="0">
                <a:solidFill>
                  <a:srgbClr val="000000"/>
                </a:solidFill>
                <a:latin typeface="+mn-lt"/>
              </a:rPr>
              <a:t>HRV</a:t>
            </a:r>
            <a:r>
              <a:rPr lang="fi-FI" altLang="en-US" dirty="0">
                <a:solidFill>
                  <a:srgbClr val="000000"/>
                </a:solidFill>
                <a:latin typeface="+mn-lt"/>
              </a:rPr>
              <a:t>	</a:t>
            </a:r>
            <a:r>
              <a:rPr lang="sl-SI" altLang="en-US" dirty="0">
                <a:solidFill>
                  <a:srgbClr val="000000"/>
                </a:solidFill>
                <a:latin typeface="+mn-lt"/>
              </a:rPr>
              <a:t>2022-2025 </a:t>
            </a:r>
            <a:endParaRPr lang="en-US" altLang="en-US" dirty="0">
              <a:solidFill>
                <a:srgbClr val="000000"/>
              </a:solidFill>
              <a:latin typeface="+mn-lt"/>
            </a:endParaRPr>
          </a:p>
        </p:txBody>
      </p:sp>
      <p:pic>
        <p:nvPicPr>
          <p:cNvPr id="28686" name="Picture 19" descr="C:\Jeannie's Stuff\Letterheads, Templates, Certificates, &amp; Original Creations\Logos &amp; Photos\nato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80985" y="38100"/>
            <a:ext cx="21002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a:stCxn id="6" idx="2"/>
          </p:cNvCxnSpPr>
          <p:nvPr/>
        </p:nvCxnSpPr>
        <p:spPr>
          <a:xfrm>
            <a:off x="6370796" y="2667001"/>
            <a:ext cx="26253" cy="9890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305538" y="3656013"/>
            <a:ext cx="3500438" cy="158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305538" y="3657600"/>
            <a:ext cx="0" cy="304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805976" y="3678239"/>
            <a:ext cx="0" cy="138906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8" name="Flowchart: Process 27"/>
          <p:cNvSpPr/>
          <p:nvPr/>
        </p:nvSpPr>
        <p:spPr>
          <a:xfrm>
            <a:off x="3380110" y="5865813"/>
            <a:ext cx="2798162" cy="685800"/>
          </a:xfrm>
          <a:prstGeom prst="flowChartProcess">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b="1" dirty="0">
                <a:solidFill>
                  <a:srgbClr val="000000"/>
                </a:solidFill>
                <a:cs typeface="Arial" panose="020B0604020202020204" pitchFamily="34" charset="0"/>
              </a:rPr>
              <a:t>Peggy Garza</a:t>
            </a:r>
          </a:p>
        </p:txBody>
      </p:sp>
      <p:sp>
        <p:nvSpPr>
          <p:cNvPr id="30" name="Flowchart: Process 29"/>
          <p:cNvSpPr/>
          <p:nvPr/>
        </p:nvSpPr>
        <p:spPr>
          <a:xfrm>
            <a:off x="6475809" y="5846763"/>
            <a:ext cx="2660333" cy="685800"/>
          </a:xfrm>
          <a:prstGeom prst="flowChartProcess">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b="1" dirty="0">
                <a:solidFill>
                  <a:srgbClr val="000000"/>
                </a:solidFill>
                <a:cs typeface="Arial" panose="020B0604020202020204" pitchFamily="34" charset="0"/>
              </a:rPr>
              <a:t>Julie Dubeau</a:t>
            </a:r>
          </a:p>
        </p:txBody>
      </p:sp>
      <p:cxnSp>
        <p:nvCxnSpPr>
          <p:cNvPr id="22" name="Straight Connector 21"/>
          <p:cNvCxnSpPr/>
          <p:nvPr/>
        </p:nvCxnSpPr>
        <p:spPr>
          <a:xfrm>
            <a:off x="1688961" y="5605465"/>
            <a:ext cx="9311164" cy="1587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684586" y="5605463"/>
            <a:ext cx="0" cy="228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780286" y="5621339"/>
            <a:ext cx="0" cy="228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893487" y="5605463"/>
            <a:ext cx="0" cy="228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0991374" y="5613400"/>
            <a:ext cx="0" cy="228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17418" idx="2"/>
          </p:cNvCxnSpPr>
          <p:nvPr/>
        </p:nvCxnSpPr>
        <p:spPr>
          <a:xfrm>
            <a:off x="6475809" y="5450921"/>
            <a:ext cx="0" cy="15295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8584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C234B0-D4FA-4594-900C-C467673E7ABF}"/>
              </a:ext>
            </a:extLst>
          </p:cNvPr>
          <p:cNvSpPr>
            <a:spLocks noGrp="1"/>
          </p:cNvSpPr>
          <p:nvPr>
            <p:ph type="title"/>
          </p:nvPr>
        </p:nvSpPr>
        <p:spPr/>
        <p:txBody>
          <a:bodyPr/>
          <a:lstStyle/>
          <a:p>
            <a:r>
              <a:rPr lang="en-AU" dirty="0"/>
              <a:t>The BILC Secretariat 2025–2028 </a:t>
            </a:r>
          </a:p>
        </p:txBody>
      </p:sp>
      <p:sp>
        <p:nvSpPr>
          <p:cNvPr id="5" name="Dian numeron paikkamerkki 4">
            <a:extLst>
              <a:ext uri="{FF2B5EF4-FFF2-40B4-BE49-F238E27FC236}">
                <a16:creationId xmlns:a16="http://schemas.microsoft.com/office/drawing/2014/main" id="{E0592C92-1BE6-4591-AA9A-C2D64B52675D}"/>
              </a:ext>
            </a:extLst>
          </p:cNvPr>
          <p:cNvSpPr>
            <a:spLocks noGrp="1"/>
          </p:cNvSpPr>
          <p:nvPr>
            <p:ph type="sldNum" sz="quarter" idx="12"/>
          </p:nvPr>
        </p:nvSpPr>
        <p:spPr>
          <a:xfrm>
            <a:off x="8245003" y="5891072"/>
            <a:ext cx="3744416" cy="706090"/>
          </a:xfrm>
          <a:ln w="28575">
            <a:solidFill>
              <a:schemeClr val="tx1"/>
            </a:solidFill>
            <a:prstDash val="sysDash"/>
          </a:ln>
        </p:spPr>
        <p:txBody>
          <a:bodyPr/>
          <a:lstStyle/>
          <a:p>
            <a:pPr algn="ctr">
              <a:defRPr/>
            </a:pPr>
            <a:r>
              <a:rPr lang="en-US" altLang="lt-LT" sz="3000" b="1" dirty="0">
                <a:solidFill>
                  <a:schemeClr val="tx2">
                    <a:lumMod val="60000"/>
                    <a:lumOff val="40000"/>
                  </a:schemeClr>
                </a:solidFill>
              </a:rPr>
              <a:t>BILCteam.fin@mil.fi</a:t>
            </a:r>
          </a:p>
        </p:txBody>
      </p:sp>
      <p:sp>
        <p:nvSpPr>
          <p:cNvPr id="12" name="Tekstiruutu 11">
            <a:extLst>
              <a:ext uri="{FF2B5EF4-FFF2-40B4-BE49-F238E27FC236}">
                <a16:creationId xmlns:a16="http://schemas.microsoft.com/office/drawing/2014/main" id="{2A4BE338-823F-44BA-9632-55CFB59C6DDA}"/>
              </a:ext>
            </a:extLst>
          </p:cNvPr>
          <p:cNvSpPr txBox="1"/>
          <p:nvPr/>
        </p:nvSpPr>
        <p:spPr>
          <a:xfrm>
            <a:off x="6948860" y="1969101"/>
            <a:ext cx="4824536" cy="3785652"/>
          </a:xfrm>
          <a:prstGeom prst="rect">
            <a:avLst/>
          </a:prstGeom>
          <a:noFill/>
        </p:spPr>
        <p:txBody>
          <a:bodyPr wrap="square" rtlCol="0">
            <a:spAutoFit/>
          </a:bodyPr>
          <a:lstStyle/>
          <a:p>
            <a:pPr marL="285750" indent="-285750">
              <a:buFont typeface="Wingdings" panose="05000000000000000000" pitchFamily="2" charset="2"/>
              <a:buChar char="q"/>
            </a:pPr>
            <a:r>
              <a:rPr lang="en-AU" sz="2400" dirty="0">
                <a:latin typeface="+mn-lt"/>
              </a:rPr>
              <a:t>Finland, Helsinki</a:t>
            </a:r>
          </a:p>
          <a:p>
            <a:pPr marL="285750" indent="-285750">
              <a:buFont typeface="Wingdings" panose="05000000000000000000" pitchFamily="2" charset="2"/>
              <a:buChar char="q"/>
            </a:pPr>
            <a:r>
              <a:rPr lang="en-AU" sz="2400" dirty="0">
                <a:latin typeface="+mn-lt"/>
              </a:rPr>
              <a:t>National Defence University</a:t>
            </a:r>
          </a:p>
          <a:p>
            <a:pPr marL="285750" indent="-285750">
              <a:buFont typeface="Wingdings" panose="05000000000000000000" pitchFamily="2" charset="2"/>
              <a:buChar char="q"/>
            </a:pPr>
            <a:r>
              <a:rPr lang="en-AU" sz="2400" dirty="0">
                <a:latin typeface="+mn-lt"/>
              </a:rPr>
              <a:t>Defence Language Centre</a:t>
            </a:r>
          </a:p>
          <a:p>
            <a:pPr marL="285750" indent="-285750">
              <a:buFont typeface="Wingdings" panose="05000000000000000000" pitchFamily="2" charset="2"/>
              <a:buChar char="q"/>
            </a:pPr>
            <a:r>
              <a:rPr lang="en-AU" sz="2400" dirty="0">
                <a:latin typeface="+mn-lt"/>
              </a:rPr>
              <a:t>Chair </a:t>
            </a:r>
            <a:r>
              <a:rPr lang="en-AU" sz="2400" b="1" dirty="0">
                <a:latin typeface="+mn-lt"/>
              </a:rPr>
              <a:t>Laura Murto</a:t>
            </a:r>
            <a:r>
              <a:rPr lang="en-AU" sz="2400" dirty="0">
                <a:latin typeface="+mn-lt"/>
              </a:rPr>
              <a:t>: Head of the Language Training Branch, incl. teaching</a:t>
            </a:r>
          </a:p>
          <a:p>
            <a:pPr marL="285750" indent="-285750">
              <a:buFont typeface="Wingdings" panose="05000000000000000000" pitchFamily="2" charset="2"/>
              <a:buChar char="q"/>
            </a:pPr>
            <a:r>
              <a:rPr lang="en-AU" sz="2400" dirty="0">
                <a:latin typeface="+mn-lt"/>
              </a:rPr>
              <a:t>Secretary </a:t>
            </a:r>
            <a:r>
              <a:rPr lang="en-AU" sz="2400" b="1" dirty="0">
                <a:latin typeface="+mn-lt"/>
              </a:rPr>
              <a:t>Satu Patronen</a:t>
            </a:r>
            <a:r>
              <a:rPr lang="en-AU" sz="2400" dirty="0">
                <a:latin typeface="+mn-lt"/>
              </a:rPr>
              <a:t>: Director of the Defence Language Centre</a:t>
            </a:r>
          </a:p>
          <a:p>
            <a:pPr marL="285750" indent="-285750">
              <a:buFont typeface="Wingdings" panose="05000000000000000000" pitchFamily="2" charset="2"/>
              <a:buChar char="q"/>
            </a:pPr>
            <a:r>
              <a:rPr lang="en-AU" sz="2400" dirty="0">
                <a:latin typeface="+mn-lt"/>
              </a:rPr>
              <a:t>Secretary </a:t>
            </a:r>
            <a:r>
              <a:rPr lang="en-AU" sz="2400" b="1" dirty="0">
                <a:latin typeface="+mn-lt"/>
              </a:rPr>
              <a:t>Anne Rivinoja</a:t>
            </a:r>
            <a:r>
              <a:rPr lang="en-AU" sz="2400" dirty="0">
                <a:latin typeface="+mn-lt"/>
              </a:rPr>
              <a:t>: English Language Specialist, incl. teaching</a:t>
            </a:r>
          </a:p>
        </p:txBody>
      </p:sp>
      <p:pic>
        <p:nvPicPr>
          <p:cNvPr id="21" name="Sisällön paikkamerkki 20">
            <a:extLst>
              <a:ext uri="{FF2B5EF4-FFF2-40B4-BE49-F238E27FC236}">
                <a16:creationId xmlns:a16="http://schemas.microsoft.com/office/drawing/2014/main" id="{500DA03A-2028-45CF-BEC4-0BBA7A9F0AE9}"/>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28179" y="1677368"/>
            <a:ext cx="3133126" cy="47026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Sisällön paikkamerkki 23">
            <a:extLst>
              <a:ext uri="{FF2B5EF4-FFF2-40B4-BE49-F238E27FC236}">
                <a16:creationId xmlns:a16="http://schemas.microsoft.com/office/drawing/2014/main" id="{5F46963F-5164-43C9-935F-FDC5AB1BBCF7}"/>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3518539" y="1969940"/>
            <a:ext cx="4525963" cy="4525963"/>
          </a:xfrm>
        </p:spPr>
      </p:pic>
    </p:spTree>
    <p:extLst>
      <p:ext uri="{BB962C8B-B14F-4D97-AF65-F5344CB8AC3E}">
        <p14:creationId xmlns:p14="http://schemas.microsoft.com/office/powerpoint/2010/main" val="4080881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57CE71-1735-40B3-A7BC-86685CC26E2A}"/>
              </a:ext>
            </a:extLst>
          </p:cNvPr>
          <p:cNvSpPr>
            <a:spLocks noGrp="1"/>
          </p:cNvSpPr>
          <p:nvPr>
            <p:ph type="title"/>
          </p:nvPr>
        </p:nvSpPr>
        <p:spPr/>
        <p:txBody>
          <a:bodyPr/>
          <a:lstStyle/>
          <a:p>
            <a:r>
              <a:rPr lang="fi-FI" b="1" dirty="0">
                <a:solidFill>
                  <a:srgbClr val="FF33CC"/>
                </a:solidFill>
                <a:latin typeface="Lucida Calligraphy" panose="03010101010101010101" pitchFamily="66" charset="0"/>
              </a:rPr>
              <a:t>THANK YOU</a:t>
            </a:r>
          </a:p>
        </p:txBody>
      </p:sp>
      <p:sp>
        <p:nvSpPr>
          <p:cNvPr id="3" name="Sisällön paikkamerkki 2">
            <a:extLst>
              <a:ext uri="{FF2B5EF4-FFF2-40B4-BE49-F238E27FC236}">
                <a16:creationId xmlns:a16="http://schemas.microsoft.com/office/drawing/2014/main" id="{C7E14911-4089-4C69-94E0-530B463C4857}"/>
              </a:ext>
            </a:extLst>
          </p:cNvPr>
          <p:cNvSpPr>
            <a:spLocks noGrp="1"/>
          </p:cNvSpPr>
          <p:nvPr>
            <p:ph idx="1"/>
          </p:nvPr>
        </p:nvSpPr>
        <p:spPr/>
        <p:txBody>
          <a:bodyPr/>
          <a:lstStyle/>
          <a:p>
            <a:pPr marL="0" indent="0">
              <a:buNone/>
            </a:pPr>
            <a:endParaRPr lang="fi-FI" dirty="0">
              <a:latin typeface="Lucida Calligraphy" panose="03010101010101010101" pitchFamily="66" charset="0"/>
            </a:endParaRPr>
          </a:p>
          <a:p>
            <a:pPr marL="0" indent="0">
              <a:buNone/>
            </a:pPr>
            <a:r>
              <a:rPr lang="fi-FI" dirty="0"/>
              <a:t>BILC </a:t>
            </a:r>
            <a:r>
              <a:rPr lang="en-AU" dirty="0"/>
              <a:t>Secretariat </a:t>
            </a:r>
            <a:r>
              <a:rPr lang="fi-FI" dirty="0"/>
              <a:t>2022–2025</a:t>
            </a:r>
          </a:p>
          <a:p>
            <a:pPr marL="0" indent="0">
              <a:buNone/>
            </a:pPr>
            <a:endParaRPr lang="fi-FI" dirty="0"/>
          </a:p>
          <a:p>
            <a:pPr marL="0" indent="0">
              <a:buNone/>
            </a:pPr>
            <a:r>
              <a:rPr lang="hr-HR" dirty="0"/>
              <a:t>Irena Prpić Đurić</a:t>
            </a:r>
          </a:p>
          <a:p>
            <a:pPr marL="0" indent="0">
              <a:buNone/>
            </a:pPr>
            <a:r>
              <a:rPr lang="hr-HR" dirty="0"/>
              <a:t>Suzana Horvat</a:t>
            </a:r>
          </a:p>
          <a:p>
            <a:pPr marL="0" indent="0">
              <a:buNone/>
            </a:pPr>
            <a:r>
              <a:rPr lang="hr-HR" dirty="0"/>
              <a:t>Borjana Soldo</a:t>
            </a:r>
          </a:p>
          <a:p>
            <a:pPr marL="0" indent="0">
              <a:buNone/>
            </a:pPr>
            <a:endParaRPr lang="fi-FI" dirty="0">
              <a:latin typeface="Lucida Calligraphy" panose="03010101010101010101" pitchFamily="66" charset="0"/>
            </a:endParaRPr>
          </a:p>
        </p:txBody>
      </p:sp>
      <p:sp>
        <p:nvSpPr>
          <p:cNvPr id="4" name="Dian numeron paikkamerkki 3">
            <a:extLst>
              <a:ext uri="{FF2B5EF4-FFF2-40B4-BE49-F238E27FC236}">
                <a16:creationId xmlns:a16="http://schemas.microsoft.com/office/drawing/2014/main" id="{4D9E44CC-072C-4401-B06C-B70EF3B11846}"/>
              </a:ext>
            </a:extLst>
          </p:cNvPr>
          <p:cNvSpPr>
            <a:spLocks noGrp="1"/>
          </p:cNvSpPr>
          <p:nvPr>
            <p:ph type="sldNum" sz="quarter" idx="12"/>
          </p:nvPr>
        </p:nvSpPr>
        <p:spPr/>
        <p:txBody>
          <a:bodyPr/>
          <a:lstStyle/>
          <a:p>
            <a:pPr>
              <a:defRPr/>
            </a:pPr>
            <a:fld id="{0F9C4511-5B77-41EF-BCA7-50D30AD0C578}" type="slidenum">
              <a:rPr lang="en-US" altLang="lt-LT" smtClean="0"/>
              <a:pPr>
                <a:defRPr/>
              </a:pPr>
              <a:t>6</a:t>
            </a:fld>
            <a:endParaRPr lang="en-US" altLang="lt-LT"/>
          </a:p>
        </p:txBody>
      </p:sp>
      <p:pic>
        <p:nvPicPr>
          <p:cNvPr id="8" name="Kuva 7">
            <a:extLst>
              <a:ext uri="{FF2B5EF4-FFF2-40B4-BE49-F238E27FC236}">
                <a16:creationId xmlns:a16="http://schemas.microsoft.com/office/drawing/2014/main" id="{8D0D3045-E6F2-465C-AC0E-9CB7673170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787" y="1291431"/>
            <a:ext cx="5143500" cy="5143500"/>
          </a:xfrm>
          <a:prstGeom prst="rect">
            <a:avLst/>
          </a:prstGeom>
        </p:spPr>
      </p:pic>
    </p:spTree>
    <p:extLst>
      <p:ext uri="{BB962C8B-B14F-4D97-AF65-F5344CB8AC3E}">
        <p14:creationId xmlns:p14="http://schemas.microsoft.com/office/powerpoint/2010/main" val="952260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F8E4F1-D902-49C2-857F-29E24D54B8F2}"/>
              </a:ext>
            </a:extLst>
          </p:cNvPr>
          <p:cNvSpPr>
            <a:spLocks noGrp="1"/>
          </p:cNvSpPr>
          <p:nvPr>
            <p:ph type="title"/>
          </p:nvPr>
        </p:nvSpPr>
        <p:spPr>
          <a:xfrm>
            <a:off x="2268339" y="178934"/>
            <a:ext cx="6984777" cy="1143000"/>
          </a:xfrm>
        </p:spPr>
        <p:txBody>
          <a:bodyPr/>
          <a:lstStyle/>
          <a:p>
            <a:r>
              <a:rPr lang="en-AU" sz="6000" dirty="0">
                <a:solidFill>
                  <a:schemeClr val="accent1"/>
                </a:solidFill>
              </a:rPr>
              <a:t>It’s (almost) official!</a:t>
            </a:r>
          </a:p>
        </p:txBody>
      </p:sp>
      <p:sp>
        <p:nvSpPr>
          <p:cNvPr id="3" name="Dian numeron paikkamerkki 2">
            <a:extLst>
              <a:ext uri="{FF2B5EF4-FFF2-40B4-BE49-F238E27FC236}">
                <a16:creationId xmlns:a16="http://schemas.microsoft.com/office/drawing/2014/main" id="{890CD24B-32F9-4DBD-BD16-61C505AB75FB}"/>
              </a:ext>
            </a:extLst>
          </p:cNvPr>
          <p:cNvSpPr>
            <a:spLocks noGrp="1"/>
          </p:cNvSpPr>
          <p:nvPr>
            <p:ph type="sldNum" sz="quarter" idx="12"/>
          </p:nvPr>
        </p:nvSpPr>
        <p:spPr/>
        <p:txBody>
          <a:bodyPr/>
          <a:lstStyle/>
          <a:p>
            <a:pPr>
              <a:defRPr/>
            </a:pPr>
            <a:fld id="{4AAA69E4-6F63-4AF1-914A-C48708585BA8}" type="slidenum">
              <a:rPr lang="en-US" altLang="lt-LT" smtClean="0"/>
              <a:pPr>
                <a:defRPr/>
              </a:pPr>
              <a:t>7</a:t>
            </a:fld>
            <a:endParaRPr lang="en-US" altLang="lt-LT"/>
          </a:p>
        </p:txBody>
      </p:sp>
      <p:graphicFrame>
        <p:nvGraphicFramePr>
          <p:cNvPr id="4" name="Kaaviokuva 3">
            <a:extLst>
              <a:ext uri="{FF2B5EF4-FFF2-40B4-BE49-F238E27FC236}">
                <a16:creationId xmlns:a16="http://schemas.microsoft.com/office/drawing/2014/main" id="{EA913569-D58C-4D59-B1C1-9F69288DF250}"/>
              </a:ext>
            </a:extLst>
          </p:cNvPr>
          <p:cNvGraphicFramePr/>
          <p:nvPr>
            <p:extLst>
              <p:ext uri="{D42A27DB-BD31-4B8C-83A1-F6EECF244321}">
                <p14:modId xmlns:p14="http://schemas.microsoft.com/office/powerpoint/2010/main" val="936821436"/>
              </p:ext>
            </p:extLst>
          </p:nvPr>
        </p:nvGraphicFramePr>
        <p:xfrm>
          <a:off x="396131" y="1628800"/>
          <a:ext cx="6720805" cy="4240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Kuva 8">
            <a:extLst>
              <a:ext uri="{FF2B5EF4-FFF2-40B4-BE49-F238E27FC236}">
                <a16:creationId xmlns:a16="http://schemas.microsoft.com/office/drawing/2014/main" id="{C45FCC0E-36C5-44BF-BAFB-BE2F21006A2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63460" y="3256640"/>
            <a:ext cx="1544995" cy="1544995"/>
          </a:xfrm>
          <a:prstGeom prst="rect">
            <a:avLst/>
          </a:prstGeom>
        </p:spPr>
      </p:pic>
      <p:pic>
        <p:nvPicPr>
          <p:cNvPr id="11" name="Kuva 10">
            <a:extLst>
              <a:ext uri="{FF2B5EF4-FFF2-40B4-BE49-F238E27FC236}">
                <a16:creationId xmlns:a16="http://schemas.microsoft.com/office/drawing/2014/main" id="{AA52D059-ABAF-4396-81C0-BE7B2D65E27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75073" y="3314587"/>
            <a:ext cx="1561148" cy="1477328"/>
          </a:xfrm>
          <a:prstGeom prst="rect">
            <a:avLst/>
          </a:prstGeom>
        </p:spPr>
      </p:pic>
      <p:pic>
        <p:nvPicPr>
          <p:cNvPr id="13" name="Kuva 12">
            <a:extLst>
              <a:ext uri="{FF2B5EF4-FFF2-40B4-BE49-F238E27FC236}">
                <a16:creationId xmlns:a16="http://schemas.microsoft.com/office/drawing/2014/main" id="{0DE143C9-1C88-40ED-A31D-7B5BE80D578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1147" y="4910501"/>
            <a:ext cx="1714500" cy="1714500"/>
          </a:xfrm>
          <a:prstGeom prst="rect">
            <a:avLst/>
          </a:prstGeom>
        </p:spPr>
      </p:pic>
      <p:cxnSp>
        <p:nvCxnSpPr>
          <p:cNvPr id="15" name="Yhdistin: Kaareva 14">
            <a:extLst>
              <a:ext uri="{FF2B5EF4-FFF2-40B4-BE49-F238E27FC236}">
                <a16:creationId xmlns:a16="http://schemas.microsoft.com/office/drawing/2014/main" id="{B8E99848-9C26-47DC-B75B-83AEAD66F70E}"/>
              </a:ext>
            </a:extLst>
          </p:cNvPr>
          <p:cNvCxnSpPr/>
          <p:nvPr/>
        </p:nvCxnSpPr>
        <p:spPr>
          <a:xfrm>
            <a:off x="7380907" y="4910501"/>
            <a:ext cx="1944216" cy="958809"/>
          </a:xfrm>
          <a:prstGeom prst="curvedConnector3">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6" name="Plusmerkki 15">
            <a:extLst>
              <a:ext uri="{FF2B5EF4-FFF2-40B4-BE49-F238E27FC236}">
                <a16:creationId xmlns:a16="http://schemas.microsoft.com/office/drawing/2014/main" id="{044DE8E4-B2AA-4A97-BC61-0E0210D5A96D}"/>
              </a:ext>
            </a:extLst>
          </p:cNvPr>
          <p:cNvSpPr/>
          <p:nvPr/>
        </p:nvSpPr>
        <p:spPr>
          <a:xfrm>
            <a:off x="9408455" y="3782188"/>
            <a:ext cx="989942" cy="958809"/>
          </a:xfrm>
          <a:prstGeom prst="mathPlu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Kuva 17">
            <a:extLst>
              <a:ext uri="{FF2B5EF4-FFF2-40B4-BE49-F238E27FC236}">
                <a16:creationId xmlns:a16="http://schemas.microsoft.com/office/drawing/2014/main" id="{054F9F1E-41FB-47A7-BF66-71BDAEBE6D9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69647" y="558925"/>
            <a:ext cx="1143000" cy="1143000"/>
          </a:xfrm>
          <a:prstGeom prst="rect">
            <a:avLst/>
          </a:prstGeom>
        </p:spPr>
      </p:pic>
    </p:spTree>
    <p:extLst>
      <p:ext uri="{BB962C8B-B14F-4D97-AF65-F5344CB8AC3E}">
        <p14:creationId xmlns:p14="http://schemas.microsoft.com/office/powerpoint/2010/main" val="4051299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342D3E-3CBE-43BF-996B-C7608EE2BA4B}"/>
              </a:ext>
            </a:extLst>
          </p:cNvPr>
          <p:cNvSpPr>
            <a:spLocks noGrp="1"/>
          </p:cNvSpPr>
          <p:nvPr>
            <p:ph type="title"/>
          </p:nvPr>
        </p:nvSpPr>
        <p:spPr/>
        <p:txBody>
          <a:bodyPr/>
          <a:lstStyle/>
          <a:p>
            <a:r>
              <a:rPr lang="en-AU">
                <a:hlinkClick r:id="rId2"/>
              </a:rPr>
              <a:t>Policy Documents – BILC</a:t>
            </a:r>
            <a:endParaRPr lang="en-AU"/>
          </a:p>
        </p:txBody>
      </p:sp>
      <p:sp>
        <p:nvSpPr>
          <p:cNvPr id="3" name="Dian numeron paikkamerkki 2">
            <a:extLst>
              <a:ext uri="{FF2B5EF4-FFF2-40B4-BE49-F238E27FC236}">
                <a16:creationId xmlns:a16="http://schemas.microsoft.com/office/drawing/2014/main" id="{F6FCE77B-7F17-4620-B48A-10CFC4F98202}"/>
              </a:ext>
            </a:extLst>
          </p:cNvPr>
          <p:cNvSpPr>
            <a:spLocks noGrp="1"/>
          </p:cNvSpPr>
          <p:nvPr>
            <p:ph type="sldNum" sz="quarter" idx="12"/>
          </p:nvPr>
        </p:nvSpPr>
        <p:spPr/>
        <p:txBody>
          <a:bodyPr/>
          <a:lstStyle/>
          <a:p>
            <a:pPr>
              <a:defRPr/>
            </a:pPr>
            <a:fld id="{4AAA69E4-6F63-4AF1-914A-C48708585BA8}" type="slidenum">
              <a:rPr lang="en-AU" altLang="lt-LT" smtClean="0"/>
              <a:pPr>
                <a:defRPr/>
              </a:pPr>
              <a:t>8</a:t>
            </a:fld>
            <a:endParaRPr lang="en-AU" altLang="lt-LT"/>
          </a:p>
        </p:txBody>
      </p:sp>
      <p:pic>
        <p:nvPicPr>
          <p:cNvPr id="5" name="Kuva 4">
            <a:extLst>
              <a:ext uri="{FF2B5EF4-FFF2-40B4-BE49-F238E27FC236}">
                <a16:creationId xmlns:a16="http://schemas.microsoft.com/office/drawing/2014/main" id="{3915E7CD-91DB-47C6-811F-CD0DBDC880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237" y="1417638"/>
            <a:ext cx="9319772" cy="5385077"/>
          </a:xfrm>
          <a:prstGeom prst="rect">
            <a:avLst/>
          </a:prstGeom>
        </p:spPr>
      </p:pic>
      <p:sp>
        <p:nvSpPr>
          <p:cNvPr id="7" name="Puhekupla: Suorakulmio, kulmat pyöristettu 6">
            <a:extLst>
              <a:ext uri="{FF2B5EF4-FFF2-40B4-BE49-F238E27FC236}">
                <a16:creationId xmlns:a16="http://schemas.microsoft.com/office/drawing/2014/main" id="{1DDF2ACB-EA7B-4AE6-A985-F05DA4B79A4B}"/>
              </a:ext>
            </a:extLst>
          </p:cNvPr>
          <p:cNvSpPr/>
          <p:nvPr/>
        </p:nvSpPr>
        <p:spPr>
          <a:xfrm>
            <a:off x="7493901" y="2963145"/>
            <a:ext cx="3487406" cy="2376264"/>
          </a:xfrm>
          <a:prstGeom prst="wedgeRoundRectCallout">
            <a:avLst>
              <a:gd name="adj1" fmla="val -93689"/>
              <a:gd name="adj2" fmla="val 442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600" b="1" dirty="0">
                <a:solidFill>
                  <a:srgbClr val="FFFF00"/>
                </a:solidFill>
              </a:rPr>
              <a:t>IMPORTANT </a:t>
            </a:r>
          </a:p>
          <a:p>
            <a:pPr algn="ctr"/>
            <a:r>
              <a:rPr lang="fi-FI" sz="2600" b="1" dirty="0">
                <a:solidFill>
                  <a:srgbClr val="FFFF00"/>
                </a:solidFill>
              </a:rPr>
              <a:t>NEW POLICY RECOMMENDATIONS FOR TESTING ORGANISATIONS!</a:t>
            </a:r>
          </a:p>
        </p:txBody>
      </p:sp>
    </p:spTree>
    <p:extLst>
      <p:ext uri="{BB962C8B-B14F-4D97-AF65-F5344CB8AC3E}">
        <p14:creationId xmlns:p14="http://schemas.microsoft.com/office/powerpoint/2010/main" val="728499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F094C1-C812-4E89-A17C-D2D3D8E4D459}"/>
              </a:ext>
            </a:extLst>
          </p:cNvPr>
          <p:cNvSpPr>
            <a:spLocks noGrp="1"/>
          </p:cNvSpPr>
          <p:nvPr>
            <p:ph type="title"/>
          </p:nvPr>
        </p:nvSpPr>
        <p:spPr/>
        <p:txBody>
          <a:bodyPr/>
          <a:lstStyle/>
          <a:p>
            <a:r>
              <a:rPr lang="en-AU" b="1" dirty="0"/>
              <a:t>Recommendations for testing</a:t>
            </a:r>
          </a:p>
        </p:txBody>
      </p:sp>
      <p:sp>
        <p:nvSpPr>
          <p:cNvPr id="3" name="Sisällön paikkamerkki 2">
            <a:extLst>
              <a:ext uri="{FF2B5EF4-FFF2-40B4-BE49-F238E27FC236}">
                <a16:creationId xmlns:a16="http://schemas.microsoft.com/office/drawing/2014/main" id="{31FC39A9-7DF5-4C12-9FDE-D456D1A60C75}"/>
              </a:ext>
            </a:extLst>
          </p:cNvPr>
          <p:cNvSpPr>
            <a:spLocks noGrp="1"/>
          </p:cNvSpPr>
          <p:nvPr>
            <p:ph idx="1"/>
          </p:nvPr>
        </p:nvSpPr>
        <p:spPr>
          <a:ln w="57150">
            <a:solidFill>
              <a:srgbClr val="FF0000"/>
            </a:solidFill>
          </a:ln>
        </p:spPr>
        <p:txBody>
          <a:bodyPr/>
          <a:lstStyle/>
          <a:p>
            <a:pPr>
              <a:buFont typeface="Wingdings" panose="05000000000000000000" pitchFamily="2" charset="2"/>
              <a:buChar char="q"/>
            </a:pPr>
            <a:r>
              <a:rPr lang="en-AU" dirty="0"/>
              <a:t> Must-have information on STANAG 6001 test certificates</a:t>
            </a:r>
          </a:p>
          <a:p>
            <a:pPr>
              <a:buFont typeface="Wingdings" panose="05000000000000000000" pitchFamily="2" charset="2"/>
              <a:buChar char="q"/>
            </a:pPr>
            <a:r>
              <a:rPr lang="en-AU" dirty="0"/>
              <a:t> STANAG 6001 certificates should only be issued by recognized national Defence Language Testing Organizations – </a:t>
            </a:r>
            <a:r>
              <a:rPr lang="en-AU" b="1" dirty="0"/>
              <a:t>no one else</a:t>
            </a:r>
            <a:endParaRPr lang="en-AU" dirty="0"/>
          </a:p>
          <a:p>
            <a:pPr>
              <a:buFont typeface="Wingdings" panose="05000000000000000000" pitchFamily="2" charset="2"/>
              <a:buChar char="q"/>
            </a:pPr>
            <a:r>
              <a:rPr lang="en-AU" dirty="0"/>
              <a:t> Nations </a:t>
            </a:r>
            <a:r>
              <a:rPr lang="en-AU" b="1" dirty="0"/>
              <a:t>may</a:t>
            </a:r>
            <a:r>
              <a:rPr lang="en-AU" dirty="0"/>
              <a:t> accept STANAG 6001 certificates from other nations’ recognized Defence Language Testing Organizations – but do not have to</a:t>
            </a:r>
          </a:p>
          <a:p>
            <a:pPr>
              <a:buFont typeface="Wingdings" panose="05000000000000000000" pitchFamily="2" charset="2"/>
              <a:buChar char="q"/>
            </a:pPr>
            <a:r>
              <a:rPr lang="en-AU" dirty="0"/>
              <a:t> Certificate validity period … READ THE RECOMMENDATION!</a:t>
            </a:r>
          </a:p>
        </p:txBody>
      </p:sp>
      <p:sp>
        <p:nvSpPr>
          <p:cNvPr id="4" name="Dian numeron paikkamerkki 3">
            <a:extLst>
              <a:ext uri="{FF2B5EF4-FFF2-40B4-BE49-F238E27FC236}">
                <a16:creationId xmlns:a16="http://schemas.microsoft.com/office/drawing/2014/main" id="{A216FB97-5483-4EB8-9683-FD47F332F970}"/>
              </a:ext>
            </a:extLst>
          </p:cNvPr>
          <p:cNvSpPr>
            <a:spLocks noGrp="1"/>
          </p:cNvSpPr>
          <p:nvPr>
            <p:ph type="sldNum" sz="quarter" idx="12"/>
          </p:nvPr>
        </p:nvSpPr>
        <p:spPr/>
        <p:txBody>
          <a:bodyPr/>
          <a:lstStyle/>
          <a:p>
            <a:pPr>
              <a:defRPr/>
            </a:pPr>
            <a:fld id="{0F9C4511-5B77-41EF-BCA7-50D30AD0C578}" type="slidenum">
              <a:rPr lang="en-AU" altLang="lt-LT" smtClean="0"/>
              <a:pPr>
                <a:defRPr/>
              </a:pPr>
              <a:t>9</a:t>
            </a:fld>
            <a:endParaRPr lang="en-AU" altLang="lt-LT" dirty="0"/>
          </a:p>
        </p:txBody>
      </p:sp>
    </p:spTree>
    <p:extLst>
      <p:ext uri="{BB962C8B-B14F-4D97-AF65-F5344CB8AC3E}">
        <p14:creationId xmlns:p14="http://schemas.microsoft.com/office/powerpoint/2010/main" val="488336131"/>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CT Briefing Slide Jan 16 amended" id="{D8AE786A-EBDE-470C-A93B-26ABE920E854}" vid="{709845A2-3593-4D5C-A7F9-E50018982BC9}"/>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CT Briefing Slide Jan 16 amended" id="{D8AE786A-EBDE-470C-A93B-26ABE920E854}" vid="{709845A2-3593-4D5C-A7F9-E50018982BC9}"/>
    </a:ext>
  </a:ext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6332</TotalTime>
  <Words>1488</Words>
  <Application>Microsoft Office PowerPoint</Application>
  <PresentationFormat>Mukautettu</PresentationFormat>
  <Paragraphs>215</Paragraphs>
  <Slides>18</Slides>
  <Notes>14</Notes>
  <HiddenSlides>0</HiddenSlides>
  <MMClips>0</MMClips>
  <ScaleCrop>false</ScaleCrop>
  <HeadingPairs>
    <vt:vector size="6" baseType="variant">
      <vt:variant>
        <vt:lpstr>Käytetyt fontit</vt:lpstr>
      </vt:variant>
      <vt:variant>
        <vt:i4>8</vt:i4>
      </vt:variant>
      <vt:variant>
        <vt:lpstr>Teema</vt:lpstr>
      </vt:variant>
      <vt:variant>
        <vt:i4>4</vt:i4>
      </vt:variant>
      <vt:variant>
        <vt:lpstr>Dian otsikot</vt:lpstr>
      </vt:variant>
      <vt:variant>
        <vt:i4>18</vt:i4>
      </vt:variant>
    </vt:vector>
  </HeadingPairs>
  <TitlesOfParts>
    <vt:vector size="30" baseType="lpstr">
      <vt:lpstr>Calibri (Headings)</vt:lpstr>
      <vt:lpstr>Calibri (Leipäteksti)</vt:lpstr>
      <vt:lpstr>Arial</vt:lpstr>
      <vt:lpstr>Calibri</vt:lpstr>
      <vt:lpstr>Calibri Light</vt:lpstr>
      <vt:lpstr>Lucida Calligraphy</vt:lpstr>
      <vt:lpstr>Times New Roman</vt:lpstr>
      <vt:lpstr>Wingdings</vt:lpstr>
      <vt:lpstr>2_Custom Design</vt:lpstr>
      <vt:lpstr>Custom Design</vt:lpstr>
      <vt:lpstr>1_Custom Design</vt:lpstr>
      <vt:lpstr>8_Office Theme</vt:lpstr>
      <vt:lpstr> THE HAGUE 1–5 SEP 2025 STANAG 6001 BILC TESTING WORKSHOP  </vt:lpstr>
      <vt:lpstr>Briefing outline</vt:lpstr>
      <vt:lpstr>PowerPoint-esitys</vt:lpstr>
      <vt:lpstr>PowerPoint-esitys</vt:lpstr>
      <vt:lpstr>The BILC Secretariat 2025–2028 </vt:lpstr>
      <vt:lpstr>THANK YOU</vt:lpstr>
      <vt:lpstr>It’s (almost) official!</vt:lpstr>
      <vt:lpstr>Policy Documents – BILC</vt:lpstr>
      <vt:lpstr>Recommendations for testing</vt:lpstr>
      <vt:lpstr>MAIN EVENTS</vt:lpstr>
      <vt:lpstr>Past three events 2024-2025</vt:lpstr>
      <vt:lpstr>Past themes 2024-2025</vt:lpstr>
      <vt:lpstr>BILC (sub)themes over the years</vt:lpstr>
      <vt:lpstr>Testing Workshop 2025</vt:lpstr>
      <vt:lpstr>DEEP language assistance 2025</vt:lpstr>
      <vt:lpstr>BILC support to DEEP  from 2024 onwards</vt:lpstr>
      <vt:lpstr>Contact details</vt:lpstr>
      <vt:lpstr>Images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BILC Conference 20-24 May, Lisbon</dc:title>
  <dc:creator>HP</dc:creator>
  <cp:lastModifiedBy>Laura Murto</cp:lastModifiedBy>
  <cp:revision>889</cp:revision>
  <cp:lastPrinted>2024-10-11T09:33:31Z</cp:lastPrinted>
  <dcterms:created xsi:type="dcterms:W3CDTF">2018-04-19T14:50:03Z</dcterms:created>
  <dcterms:modified xsi:type="dcterms:W3CDTF">2025-09-07T07:57:19Z</dcterms:modified>
</cp:coreProperties>
</file>