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8" r:id="rId2"/>
    <p:sldMasterId id="2147483764" r:id="rId3"/>
    <p:sldMasterId id="2147483773" r:id="rId4"/>
  </p:sldMasterIdLst>
  <p:notesMasterIdLst>
    <p:notesMasterId r:id="rId73"/>
  </p:notesMasterIdLst>
  <p:handoutMasterIdLst>
    <p:handoutMasterId r:id="rId74"/>
  </p:handoutMasterIdLst>
  <p:sldIdLst>
    <p:sldId id="257" r:id="rId5"/>
    <p:sldId id="383" r:id="rId6"/>
    <p:sldId id="478" r:id="rId7"/>
    <p:sldId id="476" r:id="rId8"/>
    <p:sldId id="503" r:id="rId9"/>
    <p:sldId id="499" r:id="rId10"/>
    <p:sldId id="474" r:id="rId11"/>
    <p:sldId id="475" r:id="rId12"/>
    <p:sldId id="479" r:id="rId13"/>
    <p:sldId id="480" r:id="rId14"/>
    <p:sldId id="486" r:id="rId15"/>
    <p:sldId id="493" r:id="rId16"/>
    <p:sldId id="487" r:id="rId17"/>
    <p:sldId id="374" r:id="rId18"/>
    <p:sldId id="501" r:id="rId19"/>
    <p:sldId id="388" r:id="rId20"/>
    <p:sldId id="389" r:id="rId21"/>
    <p:sldId id="385" r:id="rId22"/>
    <p:sldId id="489" r:id="rId23"/>
    <p:sldId id="387" r:id="rId24"/>
    <p:sldId id="391" r:id="rId25"/>
    <p:sldId id="390" r:id="rId26"/>
    <p:sldId id="415" r:id="rId27"/>
    <p:sldId id="419" r:id="rId28"/>
    <p:sldId id="492" r:id="rId29"/>
    <p:sldId id="494" r:id="rId30"/>
    <p:sldId id="495" r:id="rId31"/>
    <p:sldId id="496" r:id="rId32"/>
    <p:sldId id="526" r:id="rId33"/>
    <p:sldId id="527" r:id="rId34"/>
    <p:sldId id="461" r:id="rId35"/>
    <p:sldId id="462" r:id="rId36"/>
    <p:sldId id="463" r:id="rId37"/>
    <p:sldId id="464" r:id="rId38"/>
    <p:sldId id="490" r:id="rId39"/>
    <p:sldId id="460" r:id="rId40"/>
    <p:sldId id="505" r:id="rId41"/>
    <p:sldId id="520" r:id="rId42"/>
    <p:sldId id="485" r:id="rId43"/>
    <p:sldId id="529" r:id="rId44"/>
    <p:sldId id="504" r:id="rId45"/>
    <p:sldId id="506" r:id="rId46"/>
    <p:sldId id="511" r:id="rId47"/>
    <p:sldId id="512" r:id="rId48"/>
    <p:sldId id="513" r:id="rId49"/>
    <p:sldId id="515" r:id="rId50"/>
    <p:sldId id="516" r:id="rId51"/>
    <p:sldId id="517" r:id="rId52"/>
    <p:sldId id="530" r:id="rId53"/>
    <p:sldId id="497" r:id="rId54"/>
    <p:sldId id="454" r:id="rId55"/>
    <p:sldId id="518" r:id="rId56"/>
    <p:sldId id="449" r:id="rId57"/>
    <p:sldId id="521" r:id="rId58"/>
    <p:sldId id="507" r:id="rId59"/>
    <p:sldId id="508" r:id="rId60"/>
    <p:sldId id="519" r:id="rId61"/>
    <p:sldId id="524" r:id="rId62"/>
    <p:sldId id="525" r:id="rId63"/>
    <p:sldId id="455" r:id="rId64"/>
    <p:sldId id="528" r:id="rId65"/>
    <p:sldId id="467" r:id="rId66"/>
    <p:sldId id="427" r:id="rId67"/>
    <p:sldId id="509" r:id="rId68"/>
    <p:sldId id="414" r:id="rId69"/>
    <p:sldId id="432" r:id="rId70"/>
    <p:sldId id="522" r:id="rId71"/>
    <p:sldId id="502" r:id="rId72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19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Fronek" initials="TF" lastIdx="1" clrIdx="0">
    <p:extLst>
      <p:ext uri="{19B8F6BF-5375-455C-9EA6-DF929625EA0E}">
        <p15:presenceInfo xmlns:p15="http://schemas.microsoft.com/office/powerpoint/2012/main" userId="6ed3dad282b1d7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3" y="270"/>
      </p:cViewPr>
      <p:guideLst>
        <p:guide orient="horz" pos="3519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6"/>
    </p:cViewPr>
  </p:sorterViewPr>
  <p:notesViewPr>
    <p:cSldViewPr snapToGrid="0">
      <p:cViewPr varScale="1">
        <p:scale>
          <a:sx n="51" d="100"/>
          <a:sy n="51" d="100"/>
        </p:scale>
        <p:origin x="-3030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979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979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018C1A23-1C4F-49F7-A590-76BD6CDFBA9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9723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979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530" y="4715788"/>
            <a:ext cx="5334028" cy="4466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979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11EC250-2D90-4289-A041-252DA27360A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980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F2B4D7-889D-4E79-A26D-C13E63CD1FFD}" type="slidenum">
              <a:rPr lang="de-AT" altLang="de-DE" smtClean="0"/>
              <a:pPr/>
              <a:t>1</a:t>
            </a:fld>
            <a:endParaRPr lang="de-AT" altLang="de-D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15963"/>
            <a:ext cx="4959350" cy="37211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734" y="4752285"/>
            <a:ext cx="4921091" cy="4439695"/>
          </a:xfrm>
          <a:noFill/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EC250-2D90-4289-A041-252DA27360A2}" type="slidenum">
              <a:rPr lang="de-AT" altLang="de-DE" smtClean="0"/>
              <a:pPr>
                <a:defRPr/>
              </a:pPr>
              <a:t>4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6616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EC250-2D90-4289-A041-252DA27360A2}" type="slidenum">
              <a:rPr lang="de-AT" altLang="de-DE" smtClean="0"/>
              <a:pPr>
                <a:defRPr/>
              </a:pPr>
              <a:t>7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0152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EC250-2D90-4289-A041-252DA27360A2}" type="slidenum">
              <a:rPr lang="de-AT" altLang="de-DE" smtClean="0"/>
              <a:pPr>
                <a:defRPr/>
              </a:pPr>
              <a:t>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8457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EC250-2D90-4289-A041-252DA27360A2}" type="slidenum">
              <a:rPr lang="de-AT" altLang="de-DE" smtClean="0"/>
              <a:pPr>
                <a:defRPr/>
              </a:pPr>
              <a:t>17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4429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EC250-2D90-4289-A041-252DA27360A2}" type="slidenum">
              <a:rPr lang="de-AT" altLang="de-DE" smtClean="0"/>
              <a:pPr>
                <a:defRPr/>
              </a:pPr>
              <a:t>34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6148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+ </a:t>
            </a:r>
            <a:r>
              <a:rPr lang="de-AT" dirty="0" err="1"/>
              <a:t>Prejudgements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strengthened</a:t>
            </a:r>
            <a:r>
              <a:rPr lang="de-AT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EC250-2D90-4289-A041-252DA27360A2}" type="slidenum">
              <a:rPr lang="de-AT" altLang="de-DE" smtClean="0"/>
              <a:pPr>
                <a:defRPr/>
              </a:pPr>
              <a:t>48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435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EC250-2D90-4289-A041-252DA27360A2}" type="slidenum">
              <a:rPr lang="de-AT" altLang="de-DE" smtClean="0"/>
              <a:pPr>
                <a:defRPr/>
              </a:pPr>
              <a:t>53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4446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>
            <a:extLst>
              <a:ext uri="{FF2B5EF4-FFF2-40B4-BE49-F238E27FC236}">
                <a16:creationId xmlns:a16="http://schemas.microsoft.com/office/drawing/2014/main" id="{920CA86C-6D06-440F-B3CD-31F232A36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>
            <a:extLst>
              <a:ext uri="{FF2B5EF4-FFF2-40B4-BE49-F238E27FC236}">
                <a16:creationId xmlns:a16="http://schemas.microsoft.com/office/drawing/2014/main" id="{29EA47E2-5C4C-462A-BE2A-0FEAE5C596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/>
          </a:p>
        </p:txBody>
      </p:sp>
      <p:sp>
        <p:nvSpPr>
          <p:cNvPr id="41988" name="Foliennummernplatzhalter 3">
            <a:extLst>
              <a:ext uri="{FF2B5EF4-FFF2-40B4-BE49-F238E27FC236}">
                <a16:creationId xmlns:a16="http://schemas.microsoft.com/office/drawing/2014/main" id="{628B4EF7-F01D-4220-B455-F6A401832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9" indent="-2857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07" indent="-2285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70" indent="-2285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32" indent="-2285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30B81C-EEEC-466F-A197-87196C1F7A9B}" type="slidenum">
              <a:rPr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65</a:t>
            </a:fld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9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995631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81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4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5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2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90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8013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995631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3AE1ECD-E079-4151-B644-3296AB39C834}"/>
              </a:ext>
            </a:extLst>
          </p:cNvPr>
          <p:cNvSpPr txBox="1"/>
          <p:nvPr userDrawn="1"/>
        </p:nvSpPr>
        <p:spPr>
          <a:xfrm>
            <a:off x="887419" y="578157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3" y="3063875"/>
            <a:ext cx="414337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8013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4025E-2D31-4710-9AB3-235B668CB074}"/>
              </a:ext>
            </a:extLst>
          </p:cNvPr>
          <p:cNvSpPr txBox="1"/>
          <p:nvPr userDrawn="1"/>
        </p:nvSpPr>
        <p:spPr>
          <a:xfrm>
            <a:off x="887419" y="578157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0675"/>
            <a:ext cx="330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6421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655072"/>
            <a:ext cx="8089273" cy="3732213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83363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9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1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3" y="3063875"/>
            <a:ext cx="414337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</a:endParaRP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1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0675"/>
            <a:ext cx="330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83363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07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11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2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74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106157" y="1737630"/>
            <a:ext cx="7325828" cy="995631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1050570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192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911851" y="2192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6421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655072"/>
            <a:ext cx="8089273" cy="3732213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51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771900"/>
            <a:ext cx="9144000" cy="308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25" y="5588000"/>
            <a:ext cx="11811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1595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172472"/>
            <a:ext cx="8089273" cy="4228328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3716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1064251" y="3716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foli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43882" y="1642157"/>
            <a:ext cx="6376390" cy="7905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43883" y="2655072"/>
            <a:ext cx="6376389" cy="3732213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600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aseline="0">
                <a:latin typeface="Franklin Gothic Demi" panose="020B0703020102020204" pitchFamily="34" charset="0"/>
              </a:defRPr>
            </a:lvl1pPr>
            <a:lvl2pPr marL="72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2000">
                <a:latin typeface="Franklin Gothic Medium" panose="020B0603020102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43882" y="6393548"/>
            <a:ext cx="1897474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7A3E160D-85AF-4FC9-8ED6-8297E1611940}" type="datetimeFigureOut">
              <a:rPr lang="de-DE" smtClean="0"/>
              <a:pPr/>
              <a:t>04.09.2025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70444" y="6392755"/>
            <a:ext cx="239305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41346" y="6387285"/>
            <a:ext cx="65461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8559483-E252-4F7C-9A75-2A969302993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192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911851" y="2192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gefolie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192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911851" y="2192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32113" y="1737630"/>
            <a:ext cx="755968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1032113" y="3331086"/>
            <a:ext cx="7663826" cy="894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032113" y="470882"/>
            <a:ext cx="5224585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AT" sz="1400" dirty="0">
                <a:latin typeface="Franklin Gothic Demi" panose="020B0703020102020204" pitchFamily="34" charset="0"/>
              </a:rPr>
              <a:t>ÖSTERREICHISCHES BUNDESHEER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dirty="0">
                <a:latin typeface="Franklin Gothic Book" panose="020B0503020102020204" pitchFamily="34" charset="0"/>
              </a:rPr>
              <a:t>Landesverteidigungsakademie</a:t>
            </a:r>
            <a:r>
              <a:rPr lang="de-AT" sz="1400" baseline="0" dirty="0">
                <a:latin typeface="Franklin Gothic Book" panose="020B0503020102020204" pitchFamily="34" charset="0"/>
              </a:rPr>
              <a:t> / Sprachinstitut des Bundesheeres </a:t>
            </a:r>
            <a:endParaRPr lang="de-DE" sz="1400" dirty="0">
              <a:latin typeface="Franklin Gothic Book" panose="020B0503020102020204" pitchFamily="34" charset="0"/>
            </a:endParaRPr>
          </a:p>
        </p:txBody>
      </p:sp>
      <p:pic>
        <p:nvPicPr>
          <p:cNvPr id="17" name="Grafik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2301" y="404664"/>
            <a:ext cx="537495" cy="69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15" y="6330316"/>
            <a:ext cx="1248736" cy="136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63" y="6010881"/>
            <a:ext cx="1878103" cy="1370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404664"/>
            <a:ext cx="571738" cy="695753"/>
          </a:xfrm>
          <a:prstGeom prst="rect">
            <a:avLst/>
          </a:prstGeom>
        </p:spPr>
      </p:pic>
      <p:pic>
        <p:nvPicPr>
          <p:cNvPr id="10" name="Picture 54" descr="LVAk_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00" y="404664"/>
            <a:ext cx="906696" cy="6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a14" a14:legacySpreadsheetColorIndex="9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3" y="3063875"/>
            <a:ext cx="414337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608013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4025E-2D31-4710-9AB3-235B668CB074}"/>
              </a:ext>
            </a:extLst>
          </p:cNvPr>
          <p:cNvSpPr txBox="1"/>
          <p:nvPr userDrawn="1"/>
        </p:nvSpPr>
        <p:spPr>
          <a:xfrm>
            <a:off x="887419" y="578157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DC3C-FDB7-4596-9236-9456B5F7F2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32306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 für </a:t>
            </a:r>
            <a:r>
              <a:rPr lang="de-AT" dirty="0">
                <a:gradFill flip="none" rotWithShape="1">
                  <a:gsLst>
                    <a:gs pos="65000">
                      <a:schemeClr val="accent4">
                        <a:lumMod val="75000"/>
                      </a:schemeClr>
                    </a:gs>
                    <a:gs pos="0">
                      <a:schemeClr val="tx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Neurokognition</a:t>
            </a:r>
            <a:r>
              <a:rPr lang="de-AT" dirty="0"/>
              <a:t> und Führung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0" y="903383"/>
            <a:ext cx="9144000" cy="1211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701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60" y="365128"/>
            <a:ext cx="52560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9761"/>
            <a:ext cx="7886700" cy="428720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Neurocognitive</a:t>
            </a:r>
            <a:r>
              <a:rPr lang="de-AT" dirty="0"/>
              <a:t> Sciences and Leadership</a:t>
            </a:r>
          </a:p>
        </p:txBody>
      </p:sp>
      <p:pic>
        <p:nvPicPr>
          <p:cNvPr id="8" name="Grafik 7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1" y="903384"/>
            <a:ext cx="3060000" cy="12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9177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60" y="365128"/>
            <a:ext cx="52560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9761"/>
            <a:ext cx="7886700" cy="428720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Neurocognitive</a:t>
            </a:r>
            <a:r>
              <a:rPr lang="de-AT" dirty="0"/>
              <a:t> Sciences and Leadership</a:t>
            </a:r>
          </a:p>
        </p:txBody>
      </p:sp>
      <p:pic>
        <p:nvPicPr>
          <p:cNvPr id="8" name="Grafik 7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1" y="903384"/>
            <a:ext cx="3060000" cy="12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DB7865-FB4B-8246-57C1-2921682E2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88135" y="6251306"/>
            <a:ext cx="9144000" cy="1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33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Neurocognitive</a:t>
            </a:r>
            <a:r>
              <a:rPr lang="de-AT" dirty="0"/>
              <a:t> Sciences and Leadership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0" y="903383"/>
            <a:ext cx="9144000" cy="1211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31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07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350" y="363904"/>
            <a:ext cx="52560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Neurocognitive</a:t>
            </a:r>
            <a:r>
              <a:rPr lang="de-AT" dirty="0"/>
              <a:t> Sciences and Leadership</a:t>
            </a:r>
          </a:p>
        </p:txBody>
      </p:sp>
      <p:pic>
        <p:nvPicPr>
          <p:cNvPr id="9" name="Grafik 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0" y="903383"/>
            <a:ext cx="3060000" cy="1211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6621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350" y="301195"/>
            <a:ext cx="52560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Neurocognitive</a:t>
            </a:r>
            <a:r>
              <a:rPr lang="de-AT" dirty="0"/>
              <a:t> Sciences and Leadership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0" y="903383"/>
            <a:ext cx="3060000" cy="12118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8279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350" y="363904"/>
            <a:ext cx="52560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Neurocognitive</a:t>
            </a:r>
            <a:r>
              <a:rPr lang="de-AT" dirty="0"/>
              <a:t> Sciences and Leadership</a:t>
            </a:r>
          </a:p>
        </p:txBody>
      </p:sp>
      <p:pic>
        <p:nvPicPr>
          <p:cNvPr id="7" name="Grafik 6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0" y="903383"/>
            <a:ext cx="3060000" cy="1211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6477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Neurocognitive</a:t>
            </a:r>
            <a:r>
              <a:rPr lang="de-AT" dirty="0"/>
              <a:t> Sciences and Leadership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0" y="903383"/>
            <a:ext cx="9144000" cy="1211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1797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4116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41168"/>
            <a:ext cx="4629150" cy="4719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1366"/>
            <a:ext cx="2949178" cy="31276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Neurocognitive</a:t>
            </a:r>
            <a:r>
              <a:rPr lang="de-AT" dirty="0"/>
              <a:t> Sciences and Leadership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0" y="903383"/>
            <a:ext cx="9144000" cy="1211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3956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41168"/>
            <a:ext cx="4629150" cy="471988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defRPr>
            </a:lvl1pPr>
          </a:lstStyle>
          <a:p>
            <a:r>
              <a:rPr lang="de-AT" dirty="0"/>
              <a:t>Institute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Neurocognitive</a:t>
            </a:r>
            <a:r>
              <a:rPr lang="de-AT" dirty="0"/>
              <a:t> Sciences and Leadership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9" b="56649"/>
          <a:stretch/>
        </p:blipFill>
        <p:spPr>
          <a:xfrm>
            <a:off x="0" y="903383"/>
            <a:ext cx="9144000" cy="1211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2" y="363903"/>
            <a:ext cx="2302525" cy="51167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114116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1366"/>
            <a:ext cx="2949178" cy="31276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>
            <a:lvl1pPr marL="0" algn="l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B9808D46-DAE4-4B9A-8C21-A441F9C343D4}" type="datetime1">
              <a:rPr lang="de-AT" smtClean="0"/>
              <a:pPr/>
              <a:t>04.09.2025</a:t>
            </a:fld>
            <a:endParaRPr lang="de-AT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de-AT" sz="1200" kern="1200" smtClean="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</a:lstStyle>
          <a:p>
            <a:fld id="{DE73F662-FDE0-44C4-AA9C-BAC1EE73D6F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0851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fol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771900"/>
            <a:ext cx="9144000" cy="308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25" y="5588000"/>
            <a:ext cx="11811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1595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172472"/>
            <a:ext cx="8089273" cy="4228328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3716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1064251" y="3716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39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0675"/>
            <a:ext cx="330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83363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94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7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1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9209" y="318"/>
            <a:ext cx="3524566" cy="646331"/>
            <a:chOff x="9209" y="318"/>
            <a:chExt cx="3524566" cy="646331"/>
          </a:xfrm>
        </p:grpSpPr>
        <p:sp>
          <p:nvSpPr>
            <p:cNvPr id="3" name="Text Box 6"/>
            <p:cNvSpPr txBox="1">
              <a:spLocks noChangeArrowheads="1"/>
            </p:cNvSpPr>
            <p:nvPr userDrawn="1"/>
          </p:nvSpPr>
          <p:spPr bwMode="auto">
            <a:xfrm>
              <a:off x="695643" y="318"/>
              <a:ext cx="28381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AT" altLang="de-DE" sz="1200" b="1" dirty="0"/>
                <a:t>AUSTRIAN ARMED FORCES</a:t>
              </a:r>
            </a:p>
            <a:p>
              <a:pPr>
                <a:spcBef>
                  <a:spcPct val="0"/>
                </a:spcBef>
              </a:pPr>
              <a:r>
                <a:rPr lang="de-AT" altLang="de-DE" sz="1200" dirty="0">
                  <a:solidFill>
                    <a:srgbClr val="808285"/>
                  </a:solidFill>
                  <a:latin typeface="Franklin Gothic Demi" panose="020B0703020102020204" pitchFamily="34" charset="0"/>
                </a:rPr>
                <a:t>National Defence Academy</a:t>
              </a:r>
            </a:p>
            <a:p>
              <a:pPr>
                <a:spcBef>
                  <a:spcPct val="0"/>
                </a:spcBef>
              </a:pP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We</a:t>
              </a:r>
              <a:r>
                <a:rPr lang="de-AT" altLang="de-DE" sz="1200" dirty="0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 </a:t>
              </a: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shape</a:t>
              </a:r>
              <a:r>
                <a:rPr lang="de-AT" altLang="de-DE" sz="1200" dirty="0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 </a:t>
              </a: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future</a:t>
              </a:r>
              <a:endParaRPr lang="de-AT" altLang="de-DE" sz="1200" dirty="0">
                <a:solidFill>
                  <a:srgbClr val="3399FF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9" y="24448"/>
              <a:ext cx="676592" cy="57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97374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  <p:sldLayoutId id="2147483769" r:id="rId4"/>
    <p:sldLayoutId id="2147483770" r:id="rId5"/>
    <p:sldLayoutId id="2147483771" r:id="rId6"/>
    <p:sldLayoutId id="2147483772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1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64A4-71F5-4FC1-B40F-9E64E1D822BC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Institut für Neurokognition und Führung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F662-FDE0-44C4-AA9C-BAC1EE73D6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613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hyperlink" Target="https://openclipart.org/detail/1953" TargetMode="External"/><Relationship Id="rId18" Type="http://schemas.openxmlformats.org/officeDocument/2006/relationships/image" Target="../media/image67.jpeg"/><Relationship Id="rId3" Type="http://schemas.openxmlformats.org/officeDocument/2006/relationships/hyperlink" Target="https://pixabay.com/de/system-netz-nachrichten-personen-1527687/" TargetMode="External"/><Relationship Id="rId7" Type="http://schemas.openxmlformats.org/officeDocument/2006/relationships/image" Target="../media/image62.svg"/><Relationship Id="rId12" Type="http://schemas.openxmlformats.org/officeDocument/2006/relationships/image" Target="../media/image63.png"/><Relationship Id="rId17" Type="http://schemas.openxmlformats.org/officeDocument/2006/relationships/image" Target="../media/image66.png"/><Relationship Id="rId2" Type="http://schemas.openxmlformats.org/officeDocument/2006/relationships/image" Target="../media/image58.jpg"/><Relationship Id="rId16" Type="http://schemas.openxmlformats.org/officeDocument/2006/relationships/image" Target="../media/image65.pn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1.png"/><Relationship Id="rId11" Type="http://schemas.openxmlformats.org/officeDocument/2006/relationships/image" Target="../media/image57.svg"/><Relationship Id="rId5" Type="http://schemas.openxmlformats.org/officeDocument/2006/relationships/image" Target="../media/image60.svg"/><Relationship Id="rId15" Type="http://schemas.openxmlformats.org/officeDocument/2006/relationships/hyperlink" Target="https://openclipart.org/detail/215108/monitor-silver-with-keyboard-pc-by-keistutis" TargetMode="External"/><Relationship Id="rId10" Type="http://schemas.openxmlformats.org/officeDocument/2006/relationships/image" Target="../media/image56.png"/><Relationship Id="rId19" Type="http://schemas.openxmlformats.org/officeDocument/2006/relationships/hyperlink" Target="https://www.zbw-mediatalk.eu/2018/06/kunstliche-intelligenz-neue-perspektiven-fur-citizen-science-forschung-und-bibliotheken/" TargetMode="External"/><Relationship Id="rId4" Type="http://schemas.openxmlformats.org/officeDocument/2006/relationships/image" Target="../media/image59.png"/><Relationship Id="rId9" Type="http://schemas.openxmlformats.org/officeDocument/2006/relationships/image" Target="../media/image55.svg"/><Relationship Id="rId1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3.png"/><Relationship Id="rId18" Type="http://schemas.openxmlformats.org/officeDocument/2006/relationships/image" Target="../media/image66.png"/><Relationship Id="rId3" Type="http://schemas.openxmlformats.org/officeDocument/2006/relationships/image" Target="../media/image58.jpg"/><Relationship Id="rId21" Type="http://schemas.openxmlformats.org/officeDocument/2006/relationships/image" Target="../media/image68.jpeg"/><Relationship Id="rId7" Type="http://schemas.openxmlformats.org/officeDocument/2006/relationships/image" Target="../media/image61.png"/><Relationship Id="rId12" Type="http://schemas.openxmlformats.org/officeDocument/2006/relationships/image" Target="../media/image57.sv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openclipart.org/detail/215108/monitor-silver-with-keyboard-pc-by-keistutis" TargetMode="External"/><Relationship Id="rId20" Type="http://schemas.openxmlformats.org/officeDocument/2006/relationships/hyperlink" Target="https://www.zbw-mediatalk.eu/2018/06/kunstliche-intelligenz-neue-perspektiven-fur-citizen-science-forschung-und-bibliotheken/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0.svg"/><Relationship Id="rId11" Type="http://schemas.openxmlformats.org/officeDocument/2006/relationships/image" Target="../media/image56.png"/><Relationship Id="rId5" Type="http://schemas.openxmlformats.org/officeDocument/2006/relationships/image" Target="../media/image59.png"/><Relationship Id="rId15" Type="http://schemas.openxmlformats.org/officeDocument/2006/relationships/image" Target="../media/image64.png"/><Relationship Id="rId10" Type="http://schemas.openxmlformats.org/officeDocument/2006/relationships/image" Target="../media/image55.svg"/><Relationship Id="rId19" Type="http://schemas.openxmlformats.org/officeDocument/2006/relationships/image" Target="../media/image67.jpeg"/><Relationship Id="rId4" Type="http://schemas.openxmlformats.org/officeDocument/2006/relationships/hyperlink" Target="https://pixabay.com/de/system-netz-nachrichten-personen-1527687/" TargetMode="External"/><Relationship Id="rId9" Type="http://schemas.openxmlformats.org/officeDocument/2006/relationships/image" Target="../media/image54.png"/><Relationship Id="rId14" Type="http://schemas.openxmlformats.org/officeDocument/2006/relationships/hyperlink" Target="https://openclipart.org/detail/1953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hyperlink" Target="https://www.zbw-mediatalk.eu/2018/06/kunstliche-intelligenz-neue-perspektiven-fur-citizen-science-forschung-und-bibliotheken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7.jpe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why-you-should-use-bayesian-neural-network-aaf76732c150" TargetMode="Externa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8" name="Text Box 3"/>
          <p:cNvSpPr txBox="1">
            <a:spLocks noChangeArrowheads="1"/>
          </p:cNvSpPr>
          <p:nvPr/>
        </p:nvSpPr>
        <p:spPr bwMode="auto">
          <a:xfrm>
            <a:off x="1898288" y="1351748"/>
            <a:ext cx="53659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noProof="0" dirty="0">
                <a:latin typeface="Arial" charset="0"/>
              </a:rPr>
              <a:t>Mind-Full – a Creative Mind in the Age of AI</a:t>
            </a:r>
            <a:endParaRPr lang="en-US" sz="3200" b="1" noProof="0" dirty="0">
              <a:latin typeface="Times New Roman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CCFA89-8933-43CF-9A51-2134F3BF7D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57" y="2315568"/>
            <a:ext cx="1348964" cy="164208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155" y="2586621"/>
            <a:ext cx="1733304" cy="109998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5620FD0-1FD4-FE22-2589-3F7089D98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900" y="3686603"/>
            <a:ext cx="614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noProof="0" dirty="0">
                <a:latin typeface="Arial" charset="0"/>
              </a:rPr>
              <a:t>LTC Dr. Karl TESTOR </a:t>
            </a:r>
            <a:br>
              <a:rPr lang="en-US" sz="2400" b="1" noProof="0" dirty="0">
                <a:latin typeface="Arial" charset="0"/>
              </a:rPr>
            </a:br>
            <a:r>
              <a:rPr lang="en-US" sz="2400" b="1" noProof="0" dirty="0">
                <a:latin typeface="Arial" charset="0"/>
              </a:rPr>
              <a:t>@ BILC Testing Workshop The HAGUE</a:t>
            </a:r>
            <a:endParaRPr lang="en-US" sz="2400" b="1" noProof="0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18FE1-2F28-F690-A021-66134BB4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93EE481-69FB-C98C-10C1-1898690D3A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Let‘s shortly compare!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80C691-A4E6-9A9A-6FEA-929D99D886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noProof="0" dirty="0"/>
              <a:t>Just the Headlines…</a:t>
            </a:r>
          </a:p>
          <a:p>
            <a:r>
              <a:rPr lang="en-US" sz="2800" noProof="0" dirty="0" err="1"/>
              <a:t>Kreativität</a:t>
            </a:r>
            <a:r>
              <a:rPr lang="en-US" sz="2800" noProof="0" dirty="0"/>
              <a:t> </a:t>
            </a:r>
            <a:r>
              <a:rPr lang="en-US" sz="2800" noProof="0" dirty="0" err="1"/>
              <a:t>im</a:t>
            </a:r>
            <a:r>
              <a:rPr lang="en-US" sz="2800" noProof="0" dirty="0"/>
              <a:t> </a:t>
            </a:r>
            <a:r>
              <a:rPr lang="en-US" sz="2800" noProof="0" dirty="0" err="1"/>
              <a:t>Zeitalter</a:t>
            </a:r>
            <a:r>
              <a:rPr lang="en-US" sz="2800" noProof="0" dirty="0"/>
              <a:t> der </a:t>
            </a:r>
            <a:r>
              <a:rPr lang="en-US" sz="2800" noProof="0" dirty="0" err="1"/>
              <a:t>Künstlichen</a:t>
            </a:r>
            <a:r>
              <a:rPr lang="en-US" sz="2800" noProof="0" dirty="0"/>
              <a:t> </a:t>
            </a:r>
            <a:r>
              <a:rPr lang="en-US" sz="2800" noProof="0" dirty="0" err="1"/>
              <a:t>Intelligenz</a:t>
            </a:r>
            <a:r>
              <a:rPr lang="en-US" sz="2800" noProof="0" dirty="0"/>
              <a:t> </a:t>
            </a:r>
          </a:p>
          <a:p>
            <a:pPr marL="0" indent="0">
              <a:buNone/>
            </a:pPr>
            <a:r>
              <a:rPr lang="en-US" sz="2800" noProof="0" dirty="0"/>
              <a:t>= Creativity in the Age of </a:t>
            </a:r>
            <a:r>
              <a:rPr lang="en-US" sz="2800" noProof="0" dirty="0" err="1"/>
              <a:t>Artifical</a:t>
            </a:r>
            <a:r>
              <a:rPr lang="en-US" sz="2800" noProof="0" dirty="0"/>
              <a:t> Intelligence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sz="2800" noProof="0" dirty="0">
                <a:solidFill>
                  <a:srgbClr val="FF0000"/>
                </a:solidFill>
              </a:rPr>
              <a:t>Unleashing</a:t>
            </a:r>
            <a:r>
              <a:rPr lang="en-US" sz="2800" noProof="0" dirty="0"/>
              <a:t> Creativity in the Age of AI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22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66698-DE78-5A63-07EA-23EFBA6B8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CD7200-DE0B-EFDE-BEEE-DB2D728111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So, AI helped us being creative?!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76B6D9-1087-B6D6-AECA-943E10EC69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noProof="0" dirty="0"/>
              <a:t>Just the Headlines…</a:t>
            </a:r>
          </a:p>
          <a:p>
            <a:r>
              <a:rPr lang="en-US" sz="2800" noProof="0" dirty="0" err="1"/>
              <a:t>Kreativität</a:t>
            </a:r>
            <a:r>
              <a:rPr lang="en-US" sz="2800" noProof="0" dirty="0"/>
              <a:t> </a:t>
            </a:r>
            <a:r>
              <a:rPr lang="en-US" sz="2800" noProof="0" dirty="0" err="1"/>
              <a:t>im</a:t>
            </a:r>
            <a:r>
              <a:rPr lang="en-US" sz="2800" noProof="0" dirty="0"/>
              <a:t> </a:t>
            </a:r>
            <a:r>
              <a:rPr lang="en-US" sz="2800" noProof="0" dirty="0" err="1"/>
              <a:t>Zeitalter</a:t>
            </a:r>
            <a:r>
              <a:rPr lang="en-US" sz="2800" noProof="0" dirty="0"/>
              <a:t> der </a:t>
            </a:r>
            <a:r>
              <a:rPr lang="en-US" sz="2800" noProof="0" dirty="0" err="1"/>
              <a:t>Künstlichen</a:t>
            </a:r>
            <a:r>
              <a:rPr lang="en-US" sz="2800" noProof="0" dirty="0"/>
              <a:t> </a:t>
            </a:r>
            <a:r>
              <a:rPr lang="en-US" sz="2800" noProof="0" dirty="0" err="1"/>
              <a:t>Intelligenz</a:t>
            </a:r>
            <a:r>
              <a:rPr lang="en-US" sz="2800" noProof="0" dirty="0"/>
              <a:t> </a:t>
            </a:r>
          </a:p>
          <a:p>
            <a:pPr marL="0" indent="0">
              <a:buNone/>
            </a:pPr>
            <a:r>
              <a:rPr lang="en-US" sz="2800" noProof="0" dirty="0"/>
              <a:t>= Creativity in the Age of </a:t>
            </a:r>
            <a:r>
              <a:rPr lang="en-US" sz="2800" noProof="0" dirty="0" err="1"/>
              <a:t>Artifical</a:t>
            </a:r>
            <a:r>
              <a:rPr lang="en-US" sz="2800" noProof="0" dirty="0"/>
              <a:t> Intelligence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sz="2800" noProof="0" dirty="0">
                <a:solidFill>
                  <a:srgbClr val="FF0000"/>
                </a:solidFill>
              </a:rPr>
              <a:t>Unleashing</a:t>
            </a:r>
            <a:r>
              <a:rPr lang="en-US" sz="2800" noProof="0" dirty="0"/>
              <a:t> Creativity in the Age of AI</a:t>
            </a:r>
          </a:p>
          <a:p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DFBA9A-3209-E870-2D78-76D67B0B65FB}"/>
              </a:ext>
            </a:extLst>
          </p:cNvPr>
          <p:cNvSpPr txBox="1">
            <a:spLocks noChangeArrowheads="1"/>
          </p:cNvSpPr>
          <p:nvPr/>
        </p:nvSpPr>
        <p:spPr bwMode="auto">
          <a:xfrm rot="20633561">
            <a:off x="993043" y="3739296"/>
            <a:ext cx="6619365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What does this have to do with the mind?</a:t>
            </a:r>
          </a:p>
        </p:txBody>
      </p:sp>
    </p:spTree>
    <p:extLst>
      <p:ext uri="{BB962C8B-B14F-4D97-AF65-F5344CB8AC3E}">
        <p14:creationId xmlns:p14="http://schemas.microsoft.com/office/powerpoint/2010/main" val="3720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E47E3-B563-BD28-3FA2-16817807B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1435F5-DC51-7FF9-7555-015641F374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Thoughts are</a:t>
            </a:r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126CDC18-20EE-D620-D113-F35D175262DD}"/>
              </a:ext>
            </a:extLst>
          </p:cNvPr>
          <p:cNvSpPr/>
          <p:nvPr/>
        </p:nvSpPr>
        <p:spPr>
          <a:xfrm>
            <a:off x="1123299" y="3923513"/>
            <a:ext cx="4172607" cy="16732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disharmony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39D0B94E-9A92-EDEE-99DB-420014A27BF8}"/>
              </a:ext>
            </a:extLst>
          </p:cNvPr>
          <p:cNvSpPr txBox="1">
            <a:spLocks/>
          </p:cNvSpPr>
          <p:nvPr/>
        </p:nvSpPr>
        <p:spPr>
          <a:xfrm>
            <a:off x="3544287" y="2564142"/>
            <a:ext cx="5141529" cy="291875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noProof="0" dirty="0"/>
              <a:t>Creativity</a:t>
            </a: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DF7E2887-6BE1-1DED-7E13-9BA4D64182E2}"/>
              </a:ext>
            </a:extLst>
          </p:cNvPr>
          <p:cNvSpPr/>
          <p:nvPr/>
        </p:nvSpPr>
        <p:spPr>
          <a:xfrm>
            <a:off x="1387367" y="2592377"/>
            <a:ext cx="4172607" cy="16732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emotionally touching writing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B354270-5DEE-1426-406E-167990B97BE1}"/>
              </a:ext>
            </a:extLst>
          </p:cNvPr>
          <p:cNvSpPr txBox="1"/>
          <p:nvPr/>
        </p:nvSpPr>
        <p:spPr>
          <a:xfrm>
            <a:off x="4094318" y="472804"/>
            <a:ext cx="515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(reduced) stored </a:t>
            </a:r>
            <a:r>
              <a:rPr lang="en-US" noProof="0" dirty="0" err="1"/>
              <a:t>sensorical</a:t>
            </a:r>
            <a:r>
              <a:rPr lang="en-US" noProof="0" dirty="0"/>
              <a:t> information activated </a:t>
            </a:r>
          </a:p>
          <a:p>
            <a:r>
              <a:rPr lang="en-US" noProof="0" dirty="0"/>
              <a:t>through </a:t>
            </a:r>
            <a:r>
              <a:rPr lang="en-US" noProof="0" dirty="0" err="1"/>
              <a:t>sensorical</a:t>
            </a:r>
            <a:r>
              <a:rPr lang="en-US" noProof="0" dirty="0"/>
              <a:t> activation, framed by an </a:t>
            </a:r>
          </a:p>
          <a:p>
            <a:r>
              <a:rPr lang="en-US" noProof="0" dirty="0"/>
              <a:t>intertwined network of associated, interconnected, </a:t>
            </a:r>
          </a:p>
          <a:p>
            <a:r>
              <a:rPr lang="en-US" noProof="0" dirty="0"/>
              <a:t>adoptable neuronal activation patterns influenced </a:t>
            </a:r>
          </a:p>
          <a:p>
            <a:r>
              <a:rPr lang="en-US" noProof="0" dirty="0"/>
              <a:t>by attention creating dependencies and meaning.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B175A8-D930-7CC9-06A6-09A0EEC77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49" y="5761950"/>
            <a:ext cx="6619365" cy="9541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 err="1">
                <a:latin typeface="Franklin Gothic Demi" pitchFamily="34" charset="0"/>
              </a:rPr>
              <a:t>Wordcloud</a:t>
            </a:r>
            <a:r>
              <a:rPr lang="en-US" sz="2800" noProof="0" dirty="0">
                <a:latin typeface="Franklin Gothic Demi" pitchFamily="34" charset="0"/>
              </a:rPr>
              <a:t> is word and the associated context, experiences, … ISA-pointers…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6DCCE6-6A02-B593-4B67-42594C5EE998}"/>
              </a:ext>
            </a:extLst>
          </p:cNvPr>
          <p:cNvSpPr txBox="1"/>
          <p:nvPr/>
        </p:nvSpPr>
        <p:spPr>
          <a:xfrm>
            <a:off x="4572000" y="2934487"/>
            <a:ext cx="1354089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noProof="0" dirty="0"/>
              <a:t>Poetry class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70701C8-601D-6316-9451-3988132796D3}"/>
              </a:ext>
            </a:extLst>
          </p:cNvPr>
          <p:cNvSpPr txBox="1"/>
          <p:nvPr/>
        </p:nvSpPr>
        <p:spPr>
          <a:xfrm>
            <a:off x="3656617" y="4790840"/>
            <a:ext cx="1237839" cy="36933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noProof="0" dirty="0"/>
              <a:t>Music class</a:t>
            </a:r>
          </a:p>
        </p:txBody>
      </p:sp>
    </p:spTree>
    <p:extLst>
      <p:ext uri="{BB962C8B-B14F-4D97-AF65-F5344CB8AC3E}">
        <p14:creationId xmlns:p14="http://schemas.microsoft.com/office/powerpoint/2010/main" val="9158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987EAF-3462-BA7B-5930-D680DAE8E2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500" y="3033712"/>
            <a:ext cx="8141000" cy="79057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noProof="0" dirty="0"/>
              <a:t>But, how do we create memory content </a:t>
            </a:r>
            <a:br>
              <a:rPr lang="en-US" sz="3200" noProof="0" dirty="0"/>
            </a:br>
            <a:r>
              <a:rPr lang="en-US" sz="3200" noProof="0" dirty="0"/>
              <a:t>and gain experience? </a:t>
            </a:r>
          </a:p>
        </p:txBody>
      </p:sp>
    </p:spTree>
    <p:extLst>
      <p:ext uri="{BB962C8B-B14F-4D97-AF65-F5344CB8AC3E}">
        <p14:creationId xmlns:p14="http://schemas.microsoft.com/office/powerpoint/2010/main" val="33591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ussdiagramm: Verbinder zu einer anderen Seite 23">
            <a:extLst>
              <a:ext uri="{FF2B5EF4-FFF2-40B4-BE49-F238E27FC236}">
                <a16:creationId xmlns:a16="http://schemas.microsoft.com/office/drawing/2014/main" id="{DF0B2C73-90BB-C409-552E-CB3E052F4BE5}"/>
              </a:ext>
            </a:extLst>
          </p:cNvPr>
          <p:cNvSpPr/>
          <p:nvPr/>
        </p:nvSpPr>
        <p:spPr>
          <a:xfrm rot="16200000">
            <a:off x="183358" y="1928730"/>
            <a:ext cx="3333751" cy="2624330"/>
          </a:xfrm>
          <a:prstGeom prst="flowChartOffpageConnec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8EAC76-82D6-7D3C-3F26-F32F3055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pic>
        <p:nvPicPr>
          <p:cNvPr id="14" name="Grafik 13" descr="Ein Bild, das Frucht, Herbst, Blatt, Beeren enthält.&#10;&#10;Automatisch generierte Beschreibung">
            <a:extLst>
              <a:ext uri="{FF2B5EF4-FFF2-40B4-BE49-F238E27FC236}">
                <a16:creationId xmlns:a16="http://schemas.microsoft.com/office/drawing/2014/main" id="{966E8036-7AEB-F893-9742-D568B0F89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2" y="884240"/>
            <a:ext cx="2511425" cy="1654175"/>
          </a:xfrm>
          <a:prstGeom prst="rect">
            <a:avLst/>
          </a:prstGeom>
        </p:spPr>
      </p:pic>
      <p:pic>
        <p:nvPicPr>
          <p:cNvPr id="15" name="Inhaltsplatzhalter 11" descr="Ein Bild, das Frucht, Baum, draußen, Beeren enthält.&#10;&#10;Automatisch generierte Beschreibung">
            <a:extLst>
              <a:ext uri="{FF2B5EF4-FFF2-40B4-BE49-F238E27FC236}">
                <a16:creationId xmlns:a16="http://schemas.microsoft.com/office/drawing/2014/main" id="{199F2AEF-E897-2500-EC7D-DFE6A07CF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40" y="884240"/>
            <a:ext cx="2511425" cy="1654175"/>
          </a:xfrm>
        </p:spPr>
      </p:pic>
      <p:pic>
        <p:nvPicPr>
          <p:cNvPr id="16" name="Grafik 15" descr="Ein Bild, das Frucht, Samenlose Frucht, Beeren, Johannisbeeren enthält.&#10;&#10;Automatisch generierte Beschreibung">
            <a:extLst>
              <a:ext uri="{FF2B5EF4-FFF2-40B4-BE49-F238E27FC236}">
                <a16:creationId xmlns:a16="http://schemas.microsoft.com/office/drawing/2014/main" id="{623785F4-55A9-73D5-C925-4A6D0DCC2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2" y="2598740"/>
            <a:ext cx="5084763" cy="3368675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6A671B38-5F19-4427-A0E3-9189F47FC5AE}"/>
              </a:ext>
            </a:extLst>
          </p:cNvPr>
          <p:cNvSpPr txBox="1">
            <a:spLocks/>
          </p:cNvSpPr>
          <p:nvPr/>
        </p:nvSpPr>
        <p:spPr>
          <a:xfrm>
            <a:off x="771527" y="1967268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+mj-ea"/>
                <a:cs typeface="+mj-cs"/>
              </a:rPr>
              <a:t>How to live in a new world…</a:t>
            </a:r>
          </a:p>
        </p:txBody>
      </p:sp>
    </p:spTree>
    <p:extLst>
      <p:ext uri="{BB962C8B-B14F-4D97-AF65-F5344CB8AC3E}">
        <p14:creationId xmlns:p14="http://schemas.microsoft.com/office/powerpoint/2010/main" val="393526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48EA1F-61DB-040C-9F6E-85FA981A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C8FDA1-CF40-955F-2788-C33695328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C4B33B-1C66-157B-1901-6735E12D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4428000"/>
            <a:ext cx="4607719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900" noProof="0" dirty="0">
                <a:solidFill>
                  <a:schemeClr val="bg1"/>
                </a:solidFill>
              </a:rPr>
              <a:t>Trial and Error…</a:t>
            </a:r>
          </a:p>
        </p:txBody>
      </p:sp>
      <p:pic>
        <p:nvPicPr>
          <p:cNvPr id="6" name="Grafik 5" descr="Ein Bild, das Spielzeug, Figur, Statue, Im Haus enthält.&#10;&#10;Automatisch generierte Beschreibung">
            <a:extLst>
              <a:ext uri="{FF2B5EF4-FFF2-40B4-BE49-F238E27FC236}">
                <a16:creationId xmlns:a16="http://schemas.microsoft.com/office/drawing/2014/main" id="{84EA16CB-048F-010A-22CF-82046989F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16483" b="2"/>
          <a:stretch/>
        </p:blipFill>
        <p:spPr>
          <a:xfrm>
            <a:off x="4" y="-1"/>
            <a:ext cx="4500562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8" name="Grafik 7" descr="Ein Bild, das Himmel, draußen, Wolke, Person enthält.&#10;&#10;Automatisch generierte Beschreibung">
            <a:extLst>
              <a:ext uri="{FF2B5EF4-FFF2-40B4-BE49-F238E27FC236}">
                <a16:creationId xmlns:a16="http://schemas.microsoft.com/office/drawing/2014/main" id="{98A28827-DBBF-02E2-1B96-C2CBC16C9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8" b="-3"/>
          <a:stretch/>
        </p:blipFill>
        <p:spPr>
          <a:xfrm>
            <a:off x="4643433" y="-1"/>
            <a:ext cx="4500563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AFC7C7F-2DE8-06B1-F0EE-A6168CB8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AA3669E-6C4B-5554-3122-2610D576C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91F4FA-3D84-B4A3-FFA5-C1F196143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+mn-cs"/>
              </a:endParaRPr>
            </a:p>
          </p:txBody>
        </p:sp>
      </p:grp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9816E49-1274-0362-DABF-D38041B38939}"/>
              </a:ext>
            </a:extLst>
          </p:cNvPr>
          <p:cNvSpPr txBox="1">
            <a:spLocks/>
          </p:cNvSpPr>
          <p:nvPr/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gradFill flip="none" rotWithShape="1">
                  <a:gsLst>
                    <a:gs pos="0">
                      <a:schemeClr val="tx1"/>
                    </a:gs>
                    <a:gs pos="41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</p:spTree>
    <p:extLst>
      <p:ext uri="{BB962C8B-B14F-4D97-AF65-F5344CB8AC3E}">
        <p14:creationId xmlns:p14="http://schemas.microsoft.com/office/powerpoint/2010/main" val="30539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6EE540-3436-052D-36B8-60A487B4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pic>
        <p:nvPicPr>
          <p:cNvPr id="6" name="Grafik 5" descr="Ein Bild, das Im Haus, Wand, Spiegel, Fenster enthält.&#10;&#10;Automatisch generierte Beschreibung">
            <a:extLst>
              <a:ext uri="{FF2B5EF4-FFF2-40B4-BE49-F238E27FC236}">
                <a16:creationId xmlns:a16="http://schemas.microsoft.com/office/drawing/2014/main" id="{0F1E4504-5145-F4A8-FE25-1BB1A2E45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10398" r="18194" b="26482"/>
          <a:stretch/>
        </p:blipFill>
        <p:spPr>
          <a:xfrm>
            <a:off x="1637829" y="2071987"/>
            <a:ext cx="5868342" cy="3903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F4D5D8B-3CF1-54C1-35A5-42752120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004" y="365128"/>
            <a:ext cx="6170762" cy="1325563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Finding a functional – amount … of food (through optimization)</a:t>
            </a:r>
          </a:p>
        </p:txBody>
      </p:sp>
    </p:spTree>
    <p:extLst>
      <p:ext uri="{BB962C8B-B14F-4D97-AF65-F5344CB8AC3E}">
        <p14:creationId xmlns:p14="http://schemas.microsoft.com/office/powerpoint/2010/main" val="81265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C191E-9A22-AF03-8C2B-82277078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004" y="365128"/>
            <a:ext cx="6170762" cy="1325563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Finding a functional – amount … of food (through optimization)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6EE540-3436-052D-36B8-60A487B4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pic>
        <p:nvPicPr>
          <p:cNvPr id="6" name="Grafik 5" descr="Ein Bild, das Im Haus, Wand, Spiegel, Fenster enthält.&#10;&#10;Automatisch generierte Beschreibung">
            <a:extLst>
              <a:ext uri="{FF2B5EF4-FFF2-40B4-BE49-F238E27FC236}">
                <a16:creationId xmlns:a16="http://schemas.microsoft.com/office/drawing/2014/main" id="{0F1E4504-5145-F4A8-FE25-1BB1A2E457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10398" r="18194" b="26482"/>
          <a:stretch/>
        </p:blipFill>
        <p:spPr>
          <a:xfrm>
            <a:off x="1637829" y="2071987"/>
            <a:ext cx="5868342" cy="3903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554722-981C-15BB-A0E0-CBCC6460AC47}"/>
              </a:ext>
            </a:extLst>
          </p:cNvPr>
          <p:cNvSpPr txBox="1"/>
          <p:nvPr/>
        </p:nvSpPr>
        <p:spPr>
          <a:xfrm>
            <a:off x="825755" y="2885092"/>
            <a:ext cx="15760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Starving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E4F421-D904-F8F0-B416-F422F5427F15}"/>
              </a:ext>
            </a:extLst>
          </p:cNvPr>
          <p:cNvSpPr txBox="1"/>
          <p:nvPr/>
        </p:nvSpPr>
        <p:spPr>
          <a:xfrm>
            <a:off x="6532179" y="2885092"/>
            <a:ext cx="178606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Poisoning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CC63F7-CA5E-F913-0C01-4FA80980ED3F}"/>
              </a:ext>
            </a:extLst>
          </p:cNvPr>
          <p:cNvSpPr txBox="1"/>
          <p:nvPr/>
        </p:nvSpPr>
        <p:spPr>
          <a:xfrm>
            <a:off x="3812818" y="4640319"/>
            <a:ext cx="15183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Survival</a:t>
            </a:r>
          </a:p>
        </p:txBody>
      </p:sp>
    </p:spTree>
    <p:extLst>
      <p:ext uri="{BB962C8B-B14F-4D97-AF65-F5344CB8AC3E}">
        <p14:creationId xmlns:p14="http://schemas.microsoft.com/office/powerpoint/2010/main" val="394594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555C0-132E-60FA-D18A-6621257C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Bayesian Theorem in Neuronal Networks</a:t>
            </a:r>
            <a:r>
              <a:rPr lang="en-US" baseline="30000" noProof="0" dirty="0"/>
              <a:t>5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11B2F7-AC1B-63B2-5C8D-6CCB13CF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pic>
        <p:nvPicPr>
          <p:cNvPr id="6" name="Grafik 5" descr="Ein Bild, das Entwurf, Zeichnung, Diagramm, Reihe enthält.&#10;&#10;Automatisch generierte Beschreibung">
            <a:extLst>
              <a:ext uri="{FF2B5EF4-FFF2-40B4-BE49-F238E27FC236}">
                <a16:creationId xmlns:a16="http://schemas.microsoft.com/office/drawing/2014/main" id="{270049F7-CF49-528C-C24D-446939678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24" y="2014029"/>
            <a:ext cx="5386552" cy="4018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08FDC67-813A-E2DF-61D4-9755419AD028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Ahamed &amp; Uddin 2019</a:t>
            </a:r>
          </a:p>
        </p:txBody>
      </p:sp>
    </p:spTree>
    <p:extLst>
      <p:ext uri="{BB962C8B-B14F-4D97-AF65-F5344CB8AC3E}">
        <p14:creationId xmlns:p14="http://schemas.microsoft.com/office/powerpoint/2010/main" val="362352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C1B67-002B-584B-2A98-EF1EC411A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ECCF4-D817-9EC2-C359-94CE5B79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Temporal summation of nervous excitation</a:t>
            </a:r>
            <a:r>
              <a:rPr lang="en-US" baseline="30000" noProof="0" dirty="0"/>
              <a:t>6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AFD3CF-73A7-F5D4-94D7-44E3D99C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42DD44-E0AD-55B4-9C02-0EBC40EC0BA2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lang="en-US" sz="1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Silbernagl</a:t>
            </a:r>
            <a:r>
              <a:rPr lang="en-US" sz="1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Despopoulos</a:t>
            </a:r>
            <a:r>
              <a:rPr lang="en-US" sz="1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66C1CE-D342-866D-7A6E-A32EE67FA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50" y="1690691"/>
            <a:ext cx="5967900" cy="4412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205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7A7043-45B2-9D14-4FB4-D9C606D9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348" y="5073276"/>
            <a:ext cx="6715304" cy="997608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en-US" sz="4900" noProof="0" dirty="0">
                <a:solidFill>
                  <a:schemeClr val="bg1"/>
                </a:solidFill>
              </a:rPr>
              <a:t>The Task – What to contribute?</a:t>
            </a:r>
          </a:p>
        </p:txBody>
      </p:sp>
      <p:pic>
        <p:nvPicPr>
          <p:cNvPr id="6" name="Grafik 5" descr="Ein Bild, das Spielzeug, Figur, Statue, Im Haus enthält.&#10;&#10;Automatisch generierte Beschreibung">
            <a:extLst>
              <a:ext uri="{FF2B5EF4-FFF2-40B4-BE49-F238E27FC236}">
                <a16:creationId xmlns:a16="http://schemas.microsoft.com/office/drawing/2014/main" id="{4630E611-D1C6-2A83-ECED-D4269DFC8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16483" b="2"/>
          <a:stretch/>
        </p:blipFill>
        <p:spPr>
          <a:xfrm>
            <a:off x="4" y="-1"/>
            <a:ext cx="4500562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E759BE-AD89-9693-642C-F1DF68EC0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7" r="27117"/>
          <a:stretch/>
        </p:blipFill>
        <p:spPr>
          <a:xfrm>
            <a:off x="4643433" y="-1"/>
            <a:ext cx="4500563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5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555C0-132E-60FA-D18A-6621257C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Bayesian Theorem in Neuronal Networks</a:t>
            </a:r>
            <a:r>
              <a:rPr lang="en-US" baseline="30000" noProof="0" dirty="0"/>
              <a:t>7</a:t>
            </a:r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11B2F7-AC1B-63B2-5C8D-6CCB13CF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0049F7-CF49-528C-C24D-446939678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673" y="2150064"/>
            <a:ext cx="7802657" cy="3832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08FDC67-813A-E2DF-61D4-9755419AD028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Wong 2021</a:t>
            </a:r>
          </a:p>
        </p:txBody>
      </p:sp>
    </p:spTree>
    <p:extLst>
      <p:ext uri="{BB962C8B-B14F-4D97-AF65-F5344CB8AC3E}">
        <p14:creationId xmlns:p14="http://schemas.microsoft.com/office/powerpoint/2010/main" val="400902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C191E-9A22-AF03-8C2B-82277078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Flawed Dataset?!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6EE540-3436-052D-36B8-60A487B4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pic>
        <p:nvPicPr>
          <p:cNvPr id="6" name="Grafik 5" descr="Ein Bild, das Im Haus, Wand, Spiegel, Fenster enthält.&#10;&#10;Automatisch generierte Beschreibung">
            <a:extLst>
              <a:ext uri="{FF2B5EF4-FFF2-40B4-BE49-F238E27FC236}">
                <a16:creationId xmlns:a16="http://schemas.microsoft.com/office/drawing/2014/main" id="{0F1E4504-5145-F4A8-FE25-1BB1A2E45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10398" r="18194" b="26482"/>
          <a:stretch/>
        </p:blipFill>
        <p:spPr>
          <a:xfrm>
            <a:off x="1637829" y="2071987"/>
            <a:ext cx="5868342" cy="3903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554722-981C-15BB-A0E0-CBCC6460AC47}"/>
              </a:ext>
            </a:extLst>
          </p:cNvPr>
          <p:cNvSpPr txBox="1"/>
          <p:nvPr/>
        </p:nvSpPr>
        <p:spPr>
          <a:xfrm>
            <a:off x="825755" y="2885092"/>
            <a:ext cx="15760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Starving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E4F421-D904-F8F0-B416-F422F5427F15}"/>
              </a:ext>
            </a:extLst>
          </p:cNvPr>
          <p:cNvSpPr txBox="1"/>
          <p:nvPr/>
        </p:nvSpPr>
        <p:spPr>
          <a:xfrm>
            <a:off x="6532179" y="2885092"/>
            <a:ext cx="178606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Poisoning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CC63F7-CA5E-F913-0C01-4FA80980ED3F}"/>
              </a:ext>
            </a:extLst>
          </p:cNvPr>
          <p:cNvSpPr txBox="1"/>
          <p:nvPr/>
        </p:nvSpPr>
        <p:spPr>
          <a:xfrm>
            <a:off x="3812818" y="4640319"/>
            <a:ext cx="15183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Survival</a:t>
            </a:r>
          </a:p>
        </p:txBody>
      </p:sp>
    </p:spTree>
    <p:extLst>
      <p:ext uri="{BB962C8B-B14F-4D97-AF65-F5344CB8AC3E}">
        <p14:creationId xmlns:p14="http://schemas.microsoft.com/office/powerpoint/2010/main" val="25791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6EE540-3436-052D-36B8-60A487B4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pic>
        <p:nvPicPr>
          <p:cNvPr id="6" name="Grafik 5" descr="Ein Bild, das Im Haus, Wand, Spiegel, Fenster enthält.&#10;&#10;Automatisch generierte Beschreibung">
            <a:extLst>
              <a:ext uri="{FF2B5EF4-FFF2-40B4-BE49-F238E27FC236}">
                <a16:creationId xmlns:a16="http://schemas.microsoft.com/office/drawing/2014/main" id="{0F1E4504-5145-F4A8-FE25-1BB1A2E45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10398" r="18194" b="26482"/>
          <a:stretch/>
        </p:blipFill>
        <p:spPr>
          <a:xfrm>
            <a:off x="-653427" y="2071987"/>
            <a:ext cx="5868342" cy="3903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554722-981C-15BB-A0E0-CBCC6460AC47}"/>
              </a:ext>
            </a:extLst>
          </p:cNvPr>
          <p:cNvSpPr txBox="1"/>
          <p:nvPr/>
        </p:nvSpPr>
        <p:spPr>
          <a:xfrm>
            <a:off x="825755" y="2885092"/>
            <a:ext cx="15760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Starving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E4F421-D904-F8F0-B416-F422F5427F15}"/>
              </a:ext>
            </a:extLst>
          </p:cNvPr>
          <p:cNvSpPr txBox="1"/>
          <p:nvPr/>
        </p:nvSpPr>
        <p:spPr>
          <a:xfrm>
            <a:off x="6532179" y="2885092"/>
            <a:ext cx="178606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Poisoning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CC63F7-CA5E-F913-0C01-4FA80980ED3F}"/>
              </a:ext>
            </a:extLst>
          </p:cNvPr>
          <p:cNvSpPr txBox="1"/>
          <p:nvPr/>
        </p:nvSpPr>
        <p:spPr>
          <a:xfrm>
            <a:off x="3812818" y="4640319"/>
            <a:ext cx="15183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Survival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06F8333-FDBB-A12F-80E6-593B560B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0" y="365128"/>
            <a:ext cx="5256000" cy="1325563"/>
          </a:xfrm>
        </p:spPr>
        <p:txBody>
          <a:bodyPr/>
          <a:lstStyle/>
          <a:p>
            <a:r>
              <a:rPr lang="en-US" noProof="0" dirty="0"/>
              <a:t>Flawed Dataset?! </a:t>
            </a:r>
          </a:p>
        </p:txBody>
      </p:sp>
    </p:spTree>
    <p:extLst>
      <p:ext uri="{BB962C8B-B14F-4D97-AF65-F5344CB8AC3E}">
        <p14:creationId xmlns:p14="http://schemas.microsoft.com/office/powerpoint/2010/main" val="28065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15607 0.04005 C 0.18871 0.04908 0.23767 0.05394 0.28871 0.05394 C 0.34687 0.05394 0.3934 0.04908 0.42604 0.04005 L 0.58229 -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6EE540-3436-052D-36B8-60A487B4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pic>
        <p:nvPicPr>
          <p:cNvPr id="6" name="Grafik 5" descr="Ein Bild, das Im Haus, Wand, Spiegel, Fenster enthält.&#10;&#10;Automatisch generierte Beschreibung">
            <a:extLst>
              <a:ext uri="{FF2B5EF4-FFF2-40B4-BE49-F238E27FC236}">
                <a16:creationId xmlns:a16="http://schemas.microsoft.com/office/drawing/2014/main" id="{0F1E4504-5145-F4A8-FE25-1BB1A2E45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10398" r="18194" b="26482"/>
          <a:stretch/>
        </p:blipFill>
        <p:spPr>
          <a:xfrm>
            <a:off x="1637829" y="2071987"/>
            <a:ext cx="5868342" cy="3903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554722-981C-15BB-A0E0-CBCC6460AC47}"/>
              </a:ext>
            </a:extLst>
          </p:cNvPr>
          <p:cNvSpPr txBox="1"/>
          <p:nvPr/>
        </p:nvSpPr>
        <p:spPr>
          <a:xfrm>
            <a:off x="825755" y="2885092"/>
            <a:ext cx="15760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Starving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E4F421-D904-F8F0-B416-F422F5427F15}"/>
              </a:ext>
            </a:extLst>
          </p:cNvPr>
          <p:cNvSpPr txBox="1"/>
          <p:nvPr/>
        </p:nvSpPr>
        <p:spPr>
          <a:xfrm>
            <a:off x="6532179" y="2885092"/>
            <a:ext cx="178606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Poisoning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CC63F7-CA5E-F913-0C01-4FA80980ED3F}"/>
              </a:ext>
            </a:extLst>
          </p:cNvPr>
          <p:cNvSpPr txBox="1"/>
          <p:nvPr/>
        </p:nvSpPr>
        <p:spPr>
          <a:xfrm>
            <a:off x="3812818" y="4640319"/>
            <a:ext cx="15183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Survival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D0A3029-74F9-8F8E-E195-129CF8E1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004" y="365128"/>
            <a:ext cx="6170762" cy="1325563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Finding a functional – amount … of food (through optimization)</a:t>
            </a:r>
          </a:p>
        </p:txBody>
      </p:sp>
    </p:spTree>
    <p:extLst>
      <p:ext uri="{BB962C8B-B14F-4D97-AF65-F5344CB8AC3E}">
        <p14:creationId xmlns:p14="http://schemas.microsoft.com/office/powerpoint/2010/main" val="214765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C191E-9A22-AF03-8C2B-82277078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Analogy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6EE540-3436-052D-36B8-60A487B4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41000">
                      <a:srgbClr val="FFC000">
                        <a:lumMod val="89000"/>
                      </a:srgbClr>
                    </a:gs>
                    <a:gs pos="69000">
                      <a:srgbClr val="FFC000">
                        <a:lumMod val="75000"/>
                      </a:srgbClr>
                    </a:gs>
                    <a:gs pos="97000">
                      <a:srgbClr val="FFC000">
                        <a:lumMod val="7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Oswald"/>
                <a:ea typeface="+mn-ea"/>
                <a:cs typeface="+mn-cs"/>
              </a:rPr>
              <a:t>Institute of Neurocognitive Sciences and Leadership</a:t>
            </a:r>
          </a:p>
        </p:txBody>
      </p:sp>
      <p:pic>
        <p:nvPicPr>
          <p:cNvPr id="6" name="Grafik 5" descr="Ein Bild, das Im Haus, Wand, Spiegel, Fenster enthält.&#10;&#10;Automatisch generierte Beschreibung">
            <a:extLst>
              <a:ext uri="{FF2B5EF4-FFF2-40B4-BE49-F238E27FC236}">
                <a16:creationId xmlns:a16="http://schemas.microsoft.com/office/drawing/2014/main" id="{0F1E4504-5145-F4A8-FE25-1BB1A2E45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10398" r="18194" b="26482"/>
          <a:stretch/>
        </p:blipFill>
        <p:spPr>
          <a:xfrm>
            <a:off x="1637829" y="2071987"/>
            <a:ext cx="5868342" cy="3903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554722-981C-15BB-A0E0-CBCC6460AC47}"/>
              </a:ext>
            </a:extLst>
          </p:cNvPr>
          <p:cNvSpPr txBox="1"/>
          <p:nvPr/>
        </p:nvSpPr>
        <p:spPr>
          <a:xfrm>
            <a:off x="825755" y="2885092"/>
            <a:ext cx="15760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Starving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CC63F7-CA5E-F913-0C01-4FA80980ED3F}"/>
              </a:ext>
            </a:extLst>
          </p:cNvPr>
          <p:cNvSpPr txBox="1"/>
          <p:nvPr/>
        </p:nvSpPr>
        <p:spPr>
          <a:xfrm>
            <a:off x="3812818" y="4640319"/>
            <a:ext cx="15183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Survival</a:t>
            </a:r>
          </a:p>
        </p:txBody>
      </p:sp>
      <p:pic>
        <p:nvPicPr>
          <p:cNvPr id="9" name="Grafik 8" descr="Ein Bild, das Frucht, Samenlose Frucht, Beeren, Johannisbeeren enthält.&#10;&#10;Automatisch generierte Beschreibung">
            <a:extLst>
              <a:ext uri="{FF2B5EF4-FFF2-40B4-BE49-F238E27FC236}">
                <a16:creationId xmlns:a16="http://schemas.microsoft.com/office/drawing/2014/main" id="{EAA09CBA-636A-CB2D-BB23-E08C3F7D0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83" y="3048001"/>
            <a:ext cx="2177634" cy="1452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 descr="Ein Bild, das Pflanze, Himmel, draußen, Zweig enthält.&#10;&#10;Automatisch generierte Beschreibung">
            <a:extLst>
              <a:ext uri="{FF2B5EF4-FFF2-40B4-BE49-F238E27FC236}">
                <a16:creationId xmlns:a16="http://schemas.microsoft.com/office/drawing/2014/main" id="{B89D5059-DEE6-8857-7861-C9367CFD8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1" r="15643" b="-1"/>
          <a:stretch/>
        </p:blipFill>
        <p:spPr>
          <a:xfrm>
            <a:off x="6234729" y="3764959"/>
            <a:ext cx="2542884" cy="25913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198DE49-EBBF-1264-F6D8-289A89969F05}"/>
              </a:ext>
            </a:extLst>
          </p:cNvPr>
          <p:cNvGrpSpPr/>
          <p:nvPr/>
        </p:nvGrpSpPr>
        <p:grpSpPr>
          <a:xfrm>
            <a:off x="5980112" y="593690"/>
            <a:ext cx="3052117" cy="3367555"/>
            <a:chOff x="5980112" y="593690"/>
            <a:chExt cx="3052117" cy="3367555"/>
          </a:xfrm>
        </p:grpSpPr>
        <p:pic>
          <p:nvPicPr>
            <p:cNvPr id="13" name="Grafik 12" descr="Ein Bild, das Frosch, Amphibie, Echter Frosch, Pfeilgiftfrosch enthält.&#10;&#10;Automatisch generierte Beschreibung">
              <a:extLst>
                <a:ext uri="{FF2B5EF4-FFF2-40B4-BE49-F238E27FC236}">
                  <a16:creationId xmlns:a16="http://schemas.microsoft.com/office/drawing/2014/main" id="{CE599DD8-FF16-6EC9-16B5-5E3F2636A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112" y="593690"/>
              <a:ext cx="3052117" cy="20363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Pfeil: eingekerbt nach rechts 13">
              <a:extLst>
                <a:ext uri="{FF2B5EF4-FFF2-40B4-BE49-F238E27FC236}">
                  <a16:creationId xmlns:a16="http://schemas.microsoft.com/office/drawing/2014/main" id="{28B76EE8-6EE2-A20D-B7C6-1A0A8AED61F0}"/>
                </a:ext>
              </a:extLst>
            </p:cNvPr>
            <p:cNvSpPr/>
            <p:nvPr/>
          </p:nvSpPr>
          <p:spPr>
            <a:xfrm rot="16200000">
              <a:off x="6672223" y="2820545"/>
              <a:ext cx="1505979" cy="775422"/>
            </a:xfrm>
            <a:prstGeom prst="notchedRightArrow">
              <a:avLst>
                <a:gd name="adj1" fmla="val 50000"/>
                <a:gd name="adj2" fmla="val 46700"/>
              </a:avLst>
            </a:prstGeom>
            <a:gradFill flip="none" rotWithShape="1">
              <a:lin ang="2700000" scaled="1"/>
              <a:tileRect/>
            </a:gradFill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+mn-cs"/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77E4F421-D904-F8F0-B416-F422F5427F15}"/>
              </a:ext>
            </a:extLst>
          </p:cNvPr>
          <p:cNvSpPr txBox="1"/>
          <p:nvPr/>
        </p:nvSpPr>
        <p:spPr>
          <a:xfrm>
            <a:off x="6532179" y="2885092"/>
            <a:ext cx="178606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Poisoning</a:t>
            </a:r>
          </a:p>
        </p:txBody>
      </p:sp>
    </p:spTree>
    <p:extLst>
      <p:ext uri="{BB962C8B-B14F-4D97-AF65-F5344CB8AC3E}">
        <p14:creationId xmlns:p14="http://schemas.microsoft.com/office/powerpoint/2010/main" val="34272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56754-86D2-0987-0DED-F17306E7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 5">
            <a:extLst>
              <a:ext uri="{FF2B5EF4-FFF2-40B4-BE49-F238E27FC236}">
                <a16:creationId xmlns:a16="http://schemas.microsoft.com/office/drawing/2014/main" id="{26E5A7BF-6692-6678-B4EB-B4B82409D934}"/>
              </a:ext>
            </a:extLst>
          </p:cNvPr>
          <p:cNvSpPr/>
          <p:nvPr/>
        </p:nvSpPr>
        <p:spPr>
          <a:xfrm>
            <a:off x="266409" y="2440116"/>
            <a:ext cx="4172607" cy="16732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Frog (yellow)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B035DD7A-F294-2FFA-1C47-10665B7BD3B6}"/>
              </a:ext>
            </a:extLst>
          </p:cNvPr>
          <p:cNvSpPr txBox="1">
            <a:spLocks/>
          </p:cNvSpPr>
          <p:nvPr/>
        </p:nvSpPr>
        <p:spPr>
          <a:xfrm>
            <a:off x="4268907" y="3276739"/>
            <a:ext cx="5141529" cy="291875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noProof="0" dirty="0"/>
              <a:t>Berries (red)</a:t>
            </a: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DBAF5E44-3F78-3792-D641-04675A315440}"/>
              </a:ext>
            </a:extLst>
          </p:cNvPr>
          <p:cNvSpPr/>
          <p:nvPr/>
        </p:nvSpPr>
        <p:spPr>
          <a:xfrm>
            <a:off x="1272348" y="3509860"/>
            <a:ext cx="4172607" cy="16732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Berries (yellow)</a:t>
            </a:r>
          </a:p>
        </p:txBody>
      </p:sp>
    </p:spTree>
    <p:extLst>
      <p:ext uri="{BB962C8B-B14F-4D97-AF65-F5344CB8AC3E}">
        <p14:creationId xmlns:p14="http://schemas.microsoft.com/office/powerpoint/2010/main" val="4711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757C6-9853-9197-4560-0E97C606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 5">
            <a:extLst>
              <a:ext uri="{FF2B5EF4-FFF2-40B4-BE49-F238E27FC236}">
                <a16:creationId xmlns:a16="http://schemas.microsoft.com/office/drawing/2014/main" id="{16BA7C08-7CF4-102F-3194-DF385BF688D9}"/>
              </a:ext>
            </a:extLst>
          </p:cNvPr>
          <p:cNvSpPr/>
          <p:nvPr/>
        </p:nvSpPr>
        <p:spPr>
          <a:xfrm>
            <a:off x="266409" y="2440116"/>
            <a:ext cx="4172607" cy="16732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Animal (yellow)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E8625720-14C1-51AB-CF83-41A2B34029A9}"/>
              </a:ext>
            </a:extLst>
          </p:cNvPr>
          <p:cNvSpPr txBox="1">
            <a:spLocks/>
          </p:cNvSpPr>
          <p:nvPr/>
        </p:nvSpPr>
        <p:spPr>
          <a:xfrm>
            <a:off x="4280409" y="3276739"/>
            <a:ext cx="5141529" cy="291875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noProof="0" dirty="0"/>
              <a:t>Food (red)</a:t>
            </a: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2243F918-F0A0-6EFF-31A2-8232B781E1B2}"/>
              </a:ext>
            </a:extLst>
          </p:cNvPr>
          <p:cNvSpPr/>
          <p:nvPr/>
        </p:nvSpPr>
        <p:spPr>
          <a:xfrm>
            <a:off x="1272348" y="3509860"/>
            <a:ext cx="4172607" cy="16732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Food (yellow)</a:t>
            </a:r>
          </a:p>
        </p:txBody>
      </p:sp>
    </p:spTree>
    <p:extLst>
      <p:ext uri="{BB962C8B-B14F-4D97-AF65-F5344CB8AC3E}">
        <p14:creationId xmlns:p14="http://schemas.microsoft.com/office/powerpoint/2010/main" val="4443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2340-AF45-8CDF-BD6C-CC0245E75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 5">
            <a:extLst>
              <a:ext uri="{FF2B5EF4-FFF2-40B4-BE49-F238E27FC236}">
                <a16:creationId xmlns:a16="http://schemas.microsoft.com/office/drawing/2014/main" id="{F1EFDFA9-51B3-562F-1170-FD79917FFF68}"/>
              </a:ext>
            </a:extLst>
          </p:cNvPr>
          <p:cNvSpPr/>
          <p:nvPr/>
        </p:nvSpPr>
        <p:spPr>
          <a:xfrm>
            <a:off x="266409" y="2440116"/>
            <a:ext cx="4172607" cy="16732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Yellow – animal (bad)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264F832C-9376-2C52-E707-F4FB278630B4}"/>
              </a:ext>
            </a:extLst>
          </p:cNvPr>
          <p:cNvSpPr txBox="1">
            <a:spLocks/>
          </p:cNvSpPr>
          <p:nvPr/>
        </p:nvSpPr>
        <p:spPr>
          <a:xfrm>
            <a:off x="4280410" y="3276739"/>
            <a:ext cx="5141529" cy="291875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noProof="0" dirty="0"/>
              <a:t>Red – food (good)</a:t>
            </a: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E079709F-2E5E-9041-A3C4-B9A979904F36}"/>
              </a:ext>
            </a:extLst>
          </p:cNvPr>
          <p:cNvSpPr/>
          <p:nvPr/>
        </p:nvSpPr>
        <p:spPr>
          <a:xfrm>
            <a:off x="1272348" y="3509860"/>
            <a:ext cx="4172607" cy="16732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Yellow – food (bad)</a:t>
            </a:r>
          </a:p>
        </p:txBody>
      </p:sp>
    </p:spTree>
    <p:extLst>
      <p:ext uri="{BB962C8B-B14F-4D97-AF65-F5344CB8AC3E}">
        <p14:creationId xmlns:p14="http://schemas.microsoft.com/office/powerpoint/2010/main" val="38046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6DAAA-85D8-7936-A90B-33E57F335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 5">
            <a:extLst>
              <a:ext uri="{FF2B5EF4-FFF2-40B4-BE49-F238E27FC236}">
                <a16:creationId xmlns:a16="http://schemas.microsoft.com/office/drawing/2014/main" id="{35D035F4-9A01-00A9-DB4C-3377FEB7B087}"/>
              </a:ext>
            </a:extLst>
          </p:cNvPr>
          <p:cNvSpPr/>
          <p:nvPr/>
        </p:nvSpPr>
        <p:spPr>
          <a:xfrm>
            <a:off x="266409" y="2440116"/>
            <a:ext cx="4172607" cy="16732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Yellow – animal (bad)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B92C0E7B-A766-A8D4-93D1-81102C10D79F}"/>
              </a:ext>
            </a:extLst>
          </p:cNvPr>
          <p:cNvSpPr txBox="1">
            <a:spLocks/>
          </p:cNvSpPr>
          <p:nvPr/>
        </p:nvSpPr>
        <p:spPr>
          <a:xfrm>
            <a:off x="4280410" y="3276739"/>
            <a:ext cx="5141529" cy="291875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noProof="0" dirty="0"/>
              <a:t>Red – food (good)</a:t>
            </a: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573D7CB1-DE50-AFF2-C75E-D4053AE1A652}"/>
              </a:ext>
            </a:extLst>
          </p:cNvPr>
          <p:cNvSpPr/>
          <p:nvPr/>
        </p:nvSpPr>
        <p:spPr>
          <a:xfrm>
            <a:off x="1272348" y="3509860"/>
            <a:ext cx="4172607" cy="16732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Yellow – food (bad)</a:t>
            </a:r>
          </a:p>
        </p:txBody>
      </p:sp>
      <p:sp>
        <p:nvSpPr>
          <p:cNvPr id="4" name="Pfeil: gebogen 3">
            <a:extLst>
              <a:ext uri="{FF2B5EF4-FFF2-40B4-BE49-F238E27FC236}">
                <a16:creationId xmlns:a16="http://schemas.microsoft.com/office/drawing/2014/main" id="{FC92A40C-706B-25C4-5C4E-5C6FCF17F634}"/>
              </a:ext>
            </a:extLst>
          </p:cNvPr>
          <p:cNvSpPr/>
          <p:nvPr/>
        </p:nvSpPr>
        <p:spPr>
          <a:xfrm rot="13345902">
            <a:off x="750967" y="4038599"/>
            <a:ext cx="4416724" cy="1712343"/>
          </a:xfrm>
          <a:prstGeom prst="bentArrow">
            <a:avLst>
              <a:gd name="adj1" fmla="val 13646"/>
              <a:gd name="adj2" fmla="val 17779"/>
              <a:gd name="adj3" fmla="val 20246"/>
              <a:gd name="adj4" fmla="val 6893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3AEB6E-2555-2524-AD3B-258872F78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317" y="1498840"/>
            <a:ext cx="6619365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Analogy through associative connection</a:t>
            </a:r>
          </a:p>
        </p:txBody>
      </p:sp>
    </p:spTree>
    <p:extLst>
      <p:ext uri="{BB962C8B-B14F-4D97-AF65-F5344CB8AC3E}">
        <p14:creationId xmlns:p14="http://schemas.microsoft.com/office/powerpoint/2010/main" val="30786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5E5DE-6FC1-DCAC-3E12-336FA9BAA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 5">
            <a:extLst>
              <a:ext uri="{FF2B5EF4-FFF2-40B4-BE49-F238E27FC236}">
                <a16:creationId xmlns:a16="http://schemas.microsoft.com/office/drawing/2014/main" id="{80AF8EDE-8740-7823-A80A-58F37480AEEC}"/>
              </a:ext>
            </a:extLst>
          </p:cNvPr>
          <p:cNvSpPr/>
          <p:nvPr/>
        </p:nvSpPr>
        <p:spPr>
          <a:xfrm>
            <a:off x="266409" y="2440116"/>
            <a:ext cx="4172607" cy="16732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Plane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270E610B-1C3D-4D3A-FF05-2E3D6AE50D3E}"/>
              </a:ext>
            </a:extLst>
          </p:cNvPr>
          <p:cNvSpPr txBox="1">
            <a:spLocks/>
          </p:cNvSpPr>
          <p:nvPr/>
        </p:nvSpPr>
        <p:spPr>
          <a:xfrm>
            <a:off x="4280410" y="3276739"/>
            <a:ext cx="5141529" cy="291875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noProof="0" dirty="0" err="1"/>
              <a:t>Politican</a:t>
            </a:r>
            <a:endParaRPr lang="en-US" noProof="0" dirty="0"/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1D450671-2DC2-E0D5-6317-B85935201588}"/>
              </a:ext>
            </a:extLst>
          </p:cNvPr>
          <p:cNvSpPr/>
          <p:nvPr/>
        </p:nvSpPr>
        <p:spPr>
          <a:xfrm>
            <a:off x="1272348" y="3509860"/>
            <a:ext cx="4172607" cy="16732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feil: gebogen 3">
            <a:extLst>
              <a:ext uri="{FF2B5EF4-FFF2-40B4-BE49-F238E27FC236}">
                <a16:creationId xmlns:a16="http://schemas.microsoft.com/office/drawing/2014/main" id="{59492891-3153-E0A8-035B-71FFA3F08858}"/>
              </a:ext>
            </a:extLst>
          </p:cNvPr>
          <p:cNvSpPr/>
          <p:nvPr/>
        </p:nvSpPr>
        <p:spPr>
          <a:xfrm rot="13345902">
            <a:off x="750967" y="4038599"/>
            <a:ext cx="4416724" cy="1712343"/>
          </a:xfrm>
          <a:prstGeom prst="bentArrow">
            <a:avLst>
              <a:gd name="adj1" fmla="val 13646"/>
              <a:gd name="adj2" fmla="val 17779"/>
              <a:gd name="adj3" fmla="val 20246"/>
              <a:gd name="adj4" fmla="val 6893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5CCB09-0145-6B60-50DA-AAF933D6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317" y="1498840"/>
            <a:ext cx="6619365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Why can’t you let a politician on a plane?</a:t>
            </a:r>
          </a:p>
        </p:txBody>
      </p:sp>
      <p:sp>
        <p:nvSpPr>
          <p:cNvPr id="9" name="Pfeil: gebogen 8">
            <a:extLst>
              <a:ext uri="{FF2B5EF4-FFF2-40B4-BE49-F238E27FC236}">
                <a16:creationId xmlns:a16="http://schemas.microsoft.com/office/drawing/2014/main" id="{8AC9BFE9-0F47-9F65-0A83-8C3CCB76EBF5}"/>
              </a:ext>
            </a:extLst>
          </p:cNvPr>
          <p:cNvSpPr/>
          <p:nvPr/>
        </p:nvSpPr>
        <p:spPr>
          <a:xfrm rot="1985207">
            <a:off x="2806621" y="2773356"/>
            <a:ext cx="4416724" cy="1320971"/>
          </a:xfrm>
          <a:prstGeom prst="bentArrow">
            <a:avLst>
              <a:gd name="adj1" fmla="val 13646"/>
              <a:gd name="adj2" fmla="val 17779"/>
              <a:gd name="adj3" fmla="val 20246"/>
              <a:gd name="adj4" fmla="val 6893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E5FA-D761-E351-B5B1-A877E468E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unst, lila, violett enthält.&#10;&#10;KI-generierte Inhalte können fehlerhaft sein.">
            <a:extLst>
              <a:ext uri="{FF2B5EF4-FFF2-40B4-BE49-F238E27FC236}">
                <a16:creationId xmlns:a16="http://schemas.microsoft.com/office/drawing/2014/main" id="{6F0036AE-9FEF-0F46-DB7C-067939FCD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" y="2041584"/>
            <a:ext cx="4459857" cy="4459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 descr="Ein Bild, das Zeichnung, Clipart, Darstellung, Kunst enthält.&#10;&#10;KI-generierte Inhalte können fehlerhaft sein.">
            <a:extLst>
              <a:ext uri="{FF2B5EF4-FFF2-40B4-BE49-F238E27FC236}">
                <a16:creationId xmlns:a16="http://schemas.microsoft.com/office/drawing/2014/main" id="{2AB11CDA-252C-2A4B-1F3E-154FF5CAA1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33" y="354461"/>
            <a:ext cx="5546267" cy="3917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BC96FE-D6A3-CC6A-F7AC-1D17CB3066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Mindful(l)??</a:t>
            </a:r>
          </a:p>
        </p:txBody>
      </p:sp>
      <p:pic>
        <p:nvPicPr>
          <p:cNvPr id="4" name="Grafik 3" descr="Ein Bild, das Electric Blue (Farbe),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9ABD6D00-85A4-1527-FDF9-AE4B701F6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8" t="32303" r="29810" b="33784"/>
          <a:stretch>
            <a:fillRect/>
          </a:stretch>
        </p:blipFill>
        <p:spPr>
          <a:xfrm>
            <a:off x="4702025" y="2715534"/>
            <a:ext cx="931999" cy="790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 descr="Ein Bild, das Symbol, Grafiken, Logo, Schrift enthält.&#10;&#10;KI-generierte Inhalte können fehlerhaft sein.">
            <a:extLst>
              <a:ext uri="{FF2B5EF4-FFF2-40B4-BE49-F238E27FC236}">
                <a16:creationId xmlns:a16="http://schemas.microsoft.com/office/drawing/2014/main" id="{D6F5A3EB-021B-6632-2B46-BF5157810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5021" r="13378" b="7675"/>
          <a:stretch>
            <a:fillRect/>
          </a:stretch>
        </p:blipFill>
        <p:spPr>
          <a:xfrm>
            <a:off x="5741802" y="441234"/>
            <a:ext cx="989117" cy="979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 descr="Ein Bild, das Grafiken, Kreis, Symbol, Screenshot enthält.&#10;&#10;KI-generierte Inhalte können fehlerhaft sein.">
            <a:extLst>
              <a:ext uri="{FF2B5EF4-FFF2-40B4-BE49-F238E27FC236}">
                <a16:creationId xmlns:a16="http://schemas.microsoft.com/office/drawing/2014/main" id="{DE41B496-F179-93F6-04DB-046AC0F77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592" r="4856"/>
          <a:stretch>
            <a:fillRect/>
          </a:stretch>
        </p:blipFill>
        <p:spPr>
          <a:xfrm>
            <a:off x="7108165" y="2352458"/>
            <a:ext cx="1719533" cy="1781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 descr="Ein Bild, das Symbol, Logo enthält.&#10;&#10;KI-generierte Inhalte können fehlerhaft sein.">
            <a:extLst>
              <a:ext uri="{FF2B5EF4-FFF2-40B4-BE49-F238E27FC236}">
                <a16:creationId xmlns:a16="http://schemas.microsoft.com/office/drawing/2014/main" id="{81B09DE1-FA42-527E-861B-3FD77C1F7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89" y="595089"/>
            <a:ext cx="1060444" cy="1060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 descr="Ein Bild, das Schrift, Logo, Grafiken, Text enthält.&#10;&#10;KI-generierte Inhalte können fehlerhaft sein.">
            <a:extLst>
              <a:ext uri="{FF2B5EF4-FFF2-40B4-BE49-F238E27FC236}">
                <a16:creationId xmlns:a16="http://schemas.microsoft.com/office/drawing/2014/main" id="{DC1CDF5A-3FB0-8B7C-BCEF-2FDDCC5E7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5" b="27009"/>
          <a:stretch>
            <a:fillRect/>
          </a:stretch>
        </p:blipFill>
        <p:spPr>
          <a:xfrm>
            <a:off x="7166507" y="595089"/>
            <a:ext cx="1791756" cy="906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D80301F-7DB3-0068-9392-CDBA165608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4020" y="1260600"/>
            <a:ext cx="3190249" cy="17813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60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EA28D-2914-1DB0-4220-E690940EF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 5">
            <a:extLst>
              <a:ext uri="{FF2B5EF4-FFF2-40B4-BE49-F238E27FC236}">
                <a16:creationId xmlns:a16="http://schemas.microsoft.com/office/drawing/2014/main" id="{C1E7138A-2E6D-6025-3B68-871720A2C60B}"/>
              </a:ext>
            </a:extLst>
          </p:cNvPr>
          <p:cNvSpPr/>
          <p:nvPr/>
        </p:nvSpPr>
        <p:spPr>
          <a:xfrm>
            <a:off x="266409" y="2440116"/>
            <a:ext cx="4172607" cy="16732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Plane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6D0981EF-470B-B05A-35BC-B8DAF518BF5D}"/>
              </a:ext>
            </a:extLst>
          </p:cNvPr>
          <p:cNvSpPr txBox="1">
            <a:spLocks/>
          </p:cNvSpPr>
          <p:nvPr/>
        </p:nvSpPr>
        <p:spPr>
          <a:xfrm>
            <a:off x="4280410" y="3276739"/>
            <a:ext cx="5141529" cy="291875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noProof="0" dirty="0" err="1"/>
              <a:t>Politican</a:t>
            </a:r>
            <a:endParaRPr lang="en-US" noProof="0" dirty="0"/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06A66F05-581E-C3A6-A7AB-10AC9A296A9A}"/>
              </a:ext>
            </a:extLst>
          </p:cNvPr>
          <p:cNvSpPr/>
          <p:nvPr/>
        </p:nvSpPr>
        <p:spPr>
          <a:xfrm>
            <a:off x="1272348" y="3509860"/>
            <a:ext cx="4172607" cy="167324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Wing</a:t>
            </a:r>
          </a:p>
        </p:txBody>
      </p:sp>
      <p:sp>
        <p:nvSpPr>
          <p:cNvPr id="4" name="Pfeil: gebogen 3">
            <a:extLst>
              <a:ext uri="{FF2B5EF4-FFF2-40B4-BE49-F238E27FC236}">
                <a16:creationId xmlns:a16="http://schemas.microsoft.com/office/drawing/2014/main" id="{38433AC9-55AA-42C7-AB61-8A45B2BD6C8E}"/>
              </a:ext>
            </a:extLst>
          </p:cNvPr>
          <p:cNvSpPr/>
          <p:nvPr/>
        </p:nvSpPr>
        <p:spPr>
          <a:xfrm rot="13345902">
            <a:off x="750967" y="4038599"/>
            <a:ext cx="4416724" cy="1712343"/>
          </a:xfrm>
          <a:prstGeom prst="bentArrow">
            <a:avLst>
              <a:gd name="adj1" fmla="val 13646"/>
              <a:gd name="adj2" fmla="val 17779"/>
              <a:gd name="adj3" fmla="val 20246"/>
              <a:gd name="adj4" fmla="val 6893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63618F-7CBE-0888-4F6D-AB09E8B6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317" y="1498840"/>
            <a:ext cx="6619365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Why can’t you let a politician on a plane?</a:t>
            </a:r>
          </a:p>
        </p:txBody>
      </p:sp>
      <p:sp>
        <p:nvSpPr>
          <p:cNvPr id="9" name="Pfeil: gebogen 8">
            <a:extLst>
              <a:ext uri="{FF2B5EF4-FFF2-40B4-BE49-F238E27FC236}">
                <a16:creationId xmlns:a16="http://schemas.microsoft.com/office/drawing/2014/main" id="{AE8349C6-673A-FA9D-4BBD-4E9763C215CD}"/>
              </a:ext>
            </a:extLst>
          </p:cNvPr>
          <p:cNvSpPr/>
          <p:nvPr/>
        </p:nvSpPr>
        <p:spPr>
          <a:xfrm rot="1985207">
            <a:off x="2806621" y="2773356"/>
            <a:ext cx="4416724" cy="1320971"/>
          </a:xfrm>
          <a:prstGeom prst="bentArrow">
            <a:avLst>
              <a:gd name="adj1" fmla="val 13646"/>
              <a:gd name="adj2" fmla="val 17779"/>
              <a:gd name="adj3" fmla="val 20246"/>
              <a:gd name="adj4" fmla="val 6893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A126D26-4E3E-E16D-014B-57FCB0D00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24" y="5821268"/>
            <a:ext cx="8844950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Because he’ll keep trying to destroy the other wing!</a:t>
            </a:r>
          </a:p>
        </p:txBody>
      </p:sp>
    </p:spTree>
    <p:extLst>
      <p:ext uri="{BB962C8B-B14F-4D97-AF65-F5344CB8AC3E}">
        <p14:creationId xmlns:p14="http://schemas.microsoft.com/office/powerpoint/2010/main" val="8790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10D96F-4288-95A6-FA30-6974A1A006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Cup or Bowl?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C5C86A-B35C-8365-B4E8-B8C6DB42E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Right hand – Cup </a:t>
            </a:r>
          </a:p>
          <a:p>
            <a:r>
              <a:rPr lang="en-US" noProof="0" dirty="0"/>
              <a:t>Left hand – bowl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5C2AF3C-AE69-127E-F2F4-4FF65AC13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26703" r="3432" b="9639"/>
          <a:stretch>
            <a:fillRect/>
          </a:stretch>
        </p:blipFill>
        <p:spPr bwMode="auto">
          <a:xfrm>
            <a:off x="2600477" y="3089121"/>
            <a:ext cx="3943046" cy="2620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BBD86-ED0D-348C-FC75-F5350B4B8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40EBE30-06CF-413D-D8E0-54980D82EF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Cup or Bowl?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06430E-8B73-68B4-213C-5299ED20A4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Right hand – Cup </a:t>
            </a:r>
          </a:p>
          <a:p>
            <a:r>
              <a:rPr lang="en-US" noProof="0" dirty="0"/>
              <a:t>Left hand – bowl </a:t>
            </a:r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519FD605-B323-82F0-1325-CA0262028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97" y="3213357"/>
            <a:ext cx="3771609" cy="2620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6C7BE-C0D5-7920-D051-0BF156D39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C9C6F75-8F2E-1DD5-8DAE-E302E2F607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Cup or Bowl?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23150C-E77E-7E88-E19B-6511790C15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Right hand – Cup </a:t>
            </a:r>
          </a:p>
          <a:p>
            <a:r>
              <a:rPr lang="en-US" noProof="0" dirty="0"/>
              <a:t>Left hand – bowl 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2C849447-960A-3B3A-6917-E80A0D141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5"/>
          <a:stretch>
            <a:fillRect/>
          </a:stretch>
        </p:blipFill>
        <p:spPr bwMode="auto">
          <a:xfrm>
            <a:off x="1609217" y="3480023"/>
            <a:ext cx="5311365" cy="22350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>
            <a:extLst>
              <a:ext uri="{FF2B5EF4-FFF2-40B4-BE49-F238E27FC236}">
                <a16:creationId xmlns:a16="http://schemas.microsoft.com/office/drawing/2014/main" id="{024755A0-A5B3-3B64-63FB-A41688003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" b="4727"/>
          <a:stretch>
            <a:fillRect/>
          </a:stretch>
        </p:blipFill>
        <p:spPr bwMode="auto">
          <a:xfrm>
            <a:off x="2551270" y="84396"/>
            <a:ext cx="4124007" cy="62719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F4F40C3-ECDC-03B4-278F-F1B30EC479CF}"/>
              </a:ext>
            </a:extLst>
          </p:cNvPr>
          <p:cNvSpPr/>
          <p:nvPr/>
        </p:nvSpPr>
        <p:spPr>
          <a:xfrm>
            <a:off x="4173569" y="339964"/>
            <a:ext cx="2704892" cy="8936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20" noProof="0" dirty="0">
                <a:solidFill>
                  <a:srgbClr val="FF0000"/>
                </a:solidFill>
              </a:rPr>
              <a:t>1:&gt;1,9</a:t>
            </a:r>
          </a:p>
          <a:p>
            <a:pPr algn="ctr">
              <a:defRPr/>
            </a:pPr>
            <a:endParaRPr lang="en-US" sz="1320" noProof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320" noProof="0" dirty="0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AC2D897-B591-7D3B-84F2-4E836835AB8D}"/>
              </a:ext>
            </a:extLst>
          </p:cNvPr>
          <p:cNvSpPr/>
          <p:nvPr/>
        </p:nvSpPr>
        <p:spPr>
          <a:xfrm rot="1813140">
            <a:off x="2346498" y="866974"/>
            <a:ext cx="2569964" cy="693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320" noProof="0" dirty="0">
                <a:solidFill>
                  <a:srgbClr val="FF0000"/>
                </a:solidFill>
              </a:rPr>
              <a:t>1:1,2</a:t>
            </a:r>
          </a:p>
          <a:p>
            <a:pPr algn="r">
              <a:defRPr/>
            </a:pPr>
            <a:r>
              <a:rPr lang="en-US" sz="1320" noProof="0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85D442B-0CBE-3E55-2F58-1D278D905082}"/>
              </a:ext>
            </a:extLst>
          </p:cNvPr>
          <p:cNvSpPr/>
          <p:nvPr/>
        </p:nvSpPr>
        <p:spPr>
          <a:xfrm rot="20493536">
            <a:off x="3706882" y="4245565"/>
            <a:ext cx="2312809" cy="1193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20" noProof="0" dirty="0">
                <a:solidFill>
                  <a:srgbClr val="FF0000"/>
                </a:solidFill>
              </a:rPr>
              <a:t>1:1,2</a:t>
            </a:r>
          </a:p>
          <a:p>
            <a:pPr algn="ctr">
              <a:defRPr/>
            </a:pPr>
            <a:r>
              <a:rPr lang="en-US" sz="1320" noProof="0" dirty="0">
                <a:solidFill>
                  <a:srgbClr val="FF0000"/>
                </a:solidFill>
              </a:rPr>
              <a:t>10%</a:t>
            </a:r>
            <a:endParaRPr lang="en-US" sz="1320" noProof="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A493795-099A-ED1F-AEC2-D052CD98F380}"/>
              </a:ext>
            </a:extLst>
          </p:cNvPr>
          <p:cNvSpPr/>
          <p:nvPr/>
        </p:nvSpPr>
        <p:spPr>
          <a:xfrm>
            <a:off x="3278289" y="357426"/>
            <a:ext cx="966712" cy="8762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20" noProof="0" dirty="0">
                <a:solidFill>
                  <a:srgbClr val="FF0000"/>
                </a:solidFill>
              </a:rPr>
              <a:t>1:1,5</a:t>
            </a:r>
          </a:p>
          <a:p>
            <a:pPr algn="ctr">
              <a:defRPr/>
            </a:pPr>
            <a:endParaRPr lang="en-US" sz="1320" noProof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320" noProof="0" dirty="0">
                <a:solidFill>
                  <a:srgbClr val="FF0000"/>
                </a:solidFill>
              </a:rPr>
              <a:t>54%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C0CFDE-B244-D7E3-1C60-617848DAE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592" y="2963900"/>
            <a:ext cx="6619365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The object is filled with mashed </a:t>
            </a:r>
            <a:r>
              <a:rPr lang="en-US" sz="2800" noProof="0" dirty="0" err="1">
                <a:latin typeface="Franklin Gothic Demi" pitchFamily="34" charset="0"/>
              </a:rPr>
              <a:t>potatos</a:t>
            </a:r>
            <a:r>
              <a:rPr lang="en-US" sz="2800" noProof="0" dirty="0">
                <a:latin typeface="Franklin Gothic Demi" pitchFamily="34" charset="0"/>
              </a:rPr>
              <a:t>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4F2553-814C-82AE-B88F-73396532ED97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Lablov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, W. 1973</a:t>
            </a:r>
          </a:p>
        </p:txBody>
      </p:sp>
    </p:spTree>
    <p:extLst>
      <p:ext uri="{BB962C8B-B14F-4D97-AF65-F5344CB8AC3E}">
        <p14:creationId xmlns:p14="http://schemas.microsoft.com/office/powerpoint/2010/main" val="9454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F5B739-954F-2050-1468-EABB0C052C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Context-dependency</a:t>
            </a:r>
            <a:r>
              <a:rPr lang="en-US" baseline="30000" noProof="0" dirty="0"/>
              <a:t>9</a:t>
            </a:r>
            <a:endParaRPr lang="en-US" noProof="0" dirty="0"/>
          </a:p>
        </p:txBody>
      </p:sp>
      <p:pic>
        <p:nvPicPr>
          <p:cNvPr id="5" name="Grafik 4" descr="Ein Bild, das Text, Schwimmen, Screenshot, Surfen enthält.&#10;&#10;KI-generierte Inhalte können fehlerhaft sein.">
            <a:extLst>
              <a:ext uri="{FF2B5EF4-FFF2-40B4-BE49-F238E27FC236}">
                <a16:creationId xmlns:a16="http://schemas.microsoft.com/office/drawing/2014/main" id="{3A937840-8D9D-7653-92B2-9BE2FDCA5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16" y="1779262"/>
            <a:ext cx="5056768" cy="481419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AEEA3B2-97B5-9A89-1A70-A363DDB4518A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Godden and Baddeley 1975.</a:t>
            </a:r>
          </a:p>
        </p:txBody>
      </p:sp>
    </p:spTree>
    <p:extLst>
      <p:ext uri="{BB962C8B-B14F-4D97-AF65-F5344CB8AC3E}">
        <p14:creationId xmlns:p14="http://schemas.microsoft.com/office/powerpoint/2010/main" val="26676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495CD0D-1DBE-B7BF-CDBF-17D7E2CA48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Creativity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7F6E94-807B-D08F-E29C-64F61D0D86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>
                <a:sym typeface="Wingdings" panose="05000000000000000000" pitchFamily="2" charset="2"/>
              </a:rPr>
              <a:t>“A creative idea </a:t>
            </a:r>
            <a:r>
              <a:rPr lang="en-US" noProof="0" dirty="0">
                <a:solidFill>
                  <a:srgbClr val="92D050"/>
                </a:solidFill>
                <a:sym typeface="Wingdings" panose="05000000000000000000" pitchFamily="2" charset="2"/>
              </a:rPr>
              <a:t>must be new</a:t>
            </a:r>
            <a:r>
              <a:rPr lang="en-US" noProof="0" dirty="0">
                <a:sym typeface="Wingdings" panose="05000000000000000000" pitchFamily="2" charset="2"/>
              </a:rPr>
              <a:t>, but also </a:t>
            </a:r>
            <a:r>
              <a:rPr lang="en-US" noProof="0" dirty="0">
                <a:solidFill>
                  <a:srgbClr val="FF0000"/>
                </a:solidFill>
                <a:sym typeface="Wingdings" panose="05000000000000000000" pitchFamily="2" charset="2"/>
              </a:rPr>
              <a:t>useful or applicable</a:t>
            </a:r>
            <a:r>
              <a:rPr lang="en-US" noProof="0" dirty="0">
                <a:sym typeface="Wingdings" panose="05000000000000000000" pitchFamily="2" charset="2"/>
              </a:rPr>
              <a:t> for at least a part of the population.“</a:t>
            </a:r>
            <a:r>
              <a:rPr lang="en-US" baseline="30000" noProof="0" dirty="0">
                <a:sym typeface="Wingdings" panose="05000000000000000000" pitchFamily="2" charset="2"/>
              </a:rPr>
              <a:t>10</a:t>
            </a:r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“Process of a person creating a product that has both </a:t>
            </a:r>
            <a:r>
              <a:rPr lang="en-US" noProof="0" dirty="0">
                <a:solidFill>
                  <a:srgbClr val="92D050"/>
                </a:solidFill>
                <a:sym typeface="Wingdings" panose="05000000000000000000" pitchFamily="2" charset="2"/>
              </a:rPr>
              <a:t>novelty va</a:t>
            </a:r>
            <a:r>
              <a:rPr lang="en-US" noProof="0" dirty="0">
                <a:solidFill>
                  <a:srgbClr val="FF0000"/>
                </a:solidFill>
                <a:sym typeface="Wingdings" panose="05000000000000000000" pitchFamily="2" charset="2"/>
              </a:rPr>
              <a:t>lue</a:t>
            </a:r>
            <a:r>
              <a:rPr lang="en-US" noProof="0" dirty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  <a:r>
              <a:rPr lang="en-US" noProof="0" dirty="0">
                <a:sym typeface="Wingdings" panose="05000000000000000000" pitchFamily="2" charset="2"/>
              </a:rPr>
              <a:t>and </a:t>
            </a:r>
            <a:r>
              <a:rPr lang="en-US" noProof="0" dirty="0">
                <a:solidFill>
                  <a:srgbClr val="FF0000"/>
                </a:solidFill>
                <a:sym typeface="Wingdings" panose="05000000000000000000" pitchFamily="2" charset="2"/>
              </a:rPr>
              <a:t>utility</a:t>
            </a:r>
            <a:r>
              <a:rPr lang="en-US" noProof="0" dirty="0">
                <a:sym typeface="Wingdings" panose="05000000000000000000" pitchFamily="2" charset="2"/>
              </a:rPr>
              <a:t>“</a:t>
            </a:r>
            <a:r>
              <a:rPr lang="en-US" baseline="30000" noProof="0" dirty="0">
                <a:sym typeface="Wingdings" panose="05000000000000000000" pitchFamily="2" charset="2"/>
              </a:rPr>
              <a:t>11</a:t>
            </a:r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noProof="0" dirty="0">
                <a:sym typeface="Wingdings" panose="05000000000000000000" pitchFamily="2" charset="2"/>
              </a:rPr>
              <a:t>So, one might ask:</a:t>
            </a:r>
            <a:br>
              <a:rPr lang="en-US" noProof="0" dirty="0">
                <a:sym typeface="Wingdings" panose="05000000000000000000" pitchFamily="2" charset="2"/>
              </a:rPr>
            </a:br>
            <a:r>
              <a:rPr lang="en-US" noProof="0" dirty="0"/>
              <a:t>How can something </a:t>
            </a:r>
            <a:r>
              <a:rPr lang="en-US" noProof="0" dirty="0">
                <a:solidFill>
                  <a:srgbClr val="92D050"/>
                </a:solidFill>
              </a:rPr>
              <a:t>new</a:t>
            </a:r>
            <a:r>
              <a:rPr lang="en-US" noProof="0" dirty="0"/>
              <a:t> emerge in mind?</a:t>
            </a:r>
            <a:r>
              <a:rPr lang="en-US" baseline="30000" noProof="0" dirty="0"/>
              <a:t>12</a:t>
            </a: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DF1502-E3F2-0C40-EC22-83144E7BF8A8}"/>
              </a:ext>
            </a:extLst>
          </p:cNvPr>
          <p:cNvSpPr txBox="1"/>
          <p:nvPr/>
        </p:nvSpPr>
        <p:spPr>
          <a:xfrm>
            <a:off x="147145" y="5975673"/>
            <a:ext cx="2664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Carson, S. 2010</a:t>
            </a:r>
          </a:p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Andreasen, N.C. 2005</a:t>
            </a:r>
          </a:p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Testor, K. 2020</a:t>
            </a:r>
          </a:p>
        </p:txBody>
      </p:sp>
    </p:spTree>
    <p:extLst>
      <p:ext uri="{BB962C8B-B14F-4D97-AF65-F5344CB8AC3E}">
        <p14:creationId xmlns:p14="http://schemas.microsoft.com/office/powerpoint/2010/main" val="38954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8B40D0DA-CE70-9EFE-C8B2-B19942FE4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6" y="2714445"/>
            <a:ext cx="6220631" cy="3483553"/>
          </a:xfrm>
          <a:prstGeom prst="rect">
            <a:avLst/>
          </a:prstGeom>
        </p:spPr>
      </p:pic>
      <p:pic>
        <p:nvPicPr>
          <p:cNvPr id="8" name="Grafik 7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5A8FDD4E-6C0D-4E56-A888-C9A4156AE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46" y="190188"/>
            <a:ext cx="4229323" cy="2988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0A33100-ECA1-6613-CDE4-B94FFDFADC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4C-model of creativity</a:t>
            </a:r>
            <a:r>
              <a:rPr lang="en-US" baseline="30000" noProof="0" dirty="0"/>
              <a:t>14</a:t>
            </a:r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9AEE17-A43C-1CE1-797B-E54D80817900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000" noProof="0" dirty="0"/>
              <a:t>Kaufman &amp; </a:t>
            </a:r>
            <a:r>
              <a:rPr lang="en-US" sz="1000" noProof="0" dirty="0" err="1"/>
              <a:t>Beghetto</a:t>
            </a:r>
            <a:r>
              <a:rPr lang="en-US" sz="1000" noProof="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24023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01D40-49C7-080C-7416-ADB6EA02C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A728B837-C981-FE08-1089-6C4D03B4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6" y="2714445"/>
            <a:ext cx="6220631" cy="3483553"/>
          </a:xfrm>
          <a:prstGeom prst="rect">
            <a:avLst/>
          </a:prstGeom>
        </p:spPr>
      </p:pic>
      <p:pic>
        <p:nvPicPr>
          <p:cNvPr id="8" name="Grafik 7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07967985-8130-B7D1-1608-2A8BFDBC04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46" y="190188"/>
            <a:ext cx="4229323" cy="2988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2269B6F-3F10-9829-3771-82A1BFF06D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4C-model of creativity</a:t>
            </a:r>
            <a:r>
              <a:rPr lang="en-US" baseline="30000" noProof="0" dirty="0"/>
              <a:t>14</a:t>
            </a:r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D110666-F5C3-5193-B6FE-F5B8A548B91C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000" noProof="0" dirty="0"/>
              <a:t>Kaufman &amp; </a:t>
            </a:r>
            <a:r>
              <a:rPr lang="en-US" sz="1000" noProof="0" dirty="0" err="1"/>
              <a:t>Beghetto</a:t>
            </a:r>
            <a:r>
              <a:rPr lang="en-US" sz="1000" noProof="0" dirty="0"/>
              <a:t> 2009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D656037-8155-A98E-87D6-82260C7F04DD}"/>
              </a:ext>
            </a:extLst>
          </p:cNvPr>
          <p:cNvSpPr txBox="1">
            <a:spLocks noChangeArrowheads="1"/>
          </p:cNvSpPr>
          <p:nvPr/>
        </p:nvSpPr>
        <p:spPr bwMode="auto">
          <a:xfrm rot="20633561">
            <a:off x="286349" y="3084015"/>
            <a:ext cx="8332179" cy="9541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Value = socially negotiated and accepted “worth”</a:t>
            </a:r>
          </a:p>
          <a:p>
            <a:pPr algn="ctr"/>
            <a:r>
              <a:rPr lang="en-US" sz="2800" noProof="0" dirty="0">
                <a:latin typeface="Franklin Gothic Demi" pitchFamily="34" charset="0"/>
              </a:rPr>
              <a:t>Value = what people are willing to pay</a:t>
            </a:r>
          </a:p>
        </p:txBody>
      </p:sp>
    </p:spTree>
    <p:extLst>
      <p:ext uri="{BB962C8B-B14F-4D97-AF65-F5344CB8AC3E}">
        <p14:creationId xmlns:p14="http://schemas.microsoft.com/office/powerpoint/2010/main" val="23116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4A6308-DC40-0DB0-DB89-4EAD10F19B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Aspects of the New</a:t>
            </a:r>
            <a:r>
              <a:rPr lang="en-US" baseline="30000" noProof="0" dirty="0"/>
              <a:t>13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6701F2-35FA-9E0F-C5EF-E2FB109FD7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Change in stimulus or reference level</a:t>
            </a:r>
          </a:p>
          <a:p>
            <a:r>
              <a:rPr lang="en-US" noProof="0" dirty="0"/>
              <a:t>Traces of memory – </a:t>
            </a:r>
            <a:r>
              <a:rPr lang="en-US" noProof="0" dirty="0" err="1"/>
              <a:t>irritiation</a:t>
            </a:r>
            <a:endParaRPr lang="en-US" noProof="0" dirty="0"/>
          </a:p>
          <a:p>
            <a:r>
              <a:rPr lang="en-US" noProof="0" dirty="0"/>
              <a:t>Rarely used memory contents – activation</a:t>
            </a:r>
          </a:p>
          <a:p>
            <a:r>
              <a:rPr lang="en-US" noProof="0" dirty="0"/>
              <a:t>Production rules – irritation and </a:t>
            </a:r>
            <a:r>
              <a:rPr lang="en-US" noProof="0" dirty="0" err="1"/>
              <a:t>strangification</a:t>
            </a:r>
            <a:endParaRPr lang="en-US" noProof="0" dirty="0"/>
          </a:p>
          <a:p>
            <a:r>
              <a:rPr lang="en-US" noProof="0" dirty="0"/>
              <a:t>Emotional </a:t>
            </a:r>
            <a:r>
              <a:rPr lang="en-US" noProof="0" dirty="0" err="1"/>
              <a:t>colouration</a:t>
            </a:r>
            <a:r>
              <a:rPr lang="en-US" noProof="0" dirty="0"/>
              <a:t> – change</a:t>
            </a:r>
          </a:p>
          <a:p>
            <a:r>
              <a:rPr lang="en-US" noProof="0" dirty="0"/>
              <a:t>Attention – intentionally reduced or intensified</a:t>
            </a:r>
          </a:p>
          <a:p>
            <a:r>
              <a:rPr lang="en-US" noProof="0" dirty="0"/>
              <a:t>TRACT (Theoretical Random </a:t>
            </a:r>
            <a:r>
              <a:rPr lang="en-US" noProof="0" dirty="0" err="1"/>
              <a:t>ACTivation</a:t>
            </a:r>
            <a:r>
              <a:rPr lang="en-US" noProof="0" dirty="0"/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F0B5FA-430D-AC5C-C52C-366F59D6C41D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Testor, K. 2020</a:t>
            </a:r>
          </a:p>
        </p:txBody>
      </p:sp>
    </p:spTree>
    <p:extLst>
      <p:ext uri="{BB962C8B-B14F-4D97-AF65-F5344CB8AC3E}">
        <p14:creationId xmlns:p14="http://schemas.microsoft.com/office/powerpoint/2010/main" val="14330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83DF3E8-311E-4762-B8E6-6F23D4065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AI – ART-</a:t>
            </a:r>
            <a:r>
              <a:rPr lang="en-US" noProof="0" dirty="0" err="1"/>
              <a:t>ificial</a:t>
            </a:r>
            <a:r>
              <a:rPr lang="en-US" noProof="0" dirty="0"/>
              <a:t> Intelligence?</a:t>
            </a:r>
          </a:p>
        </p:txBody>
      </p:sp>
      <p:pic>
        <p:nvPicPr>
          <p:cNvPr id="4" name="Grafik 3" descr="Surreal painted background">
            <a:extLst>
              <a:ext uri="{FF2B5EF4-FFF2-40B4-BE49-F238E27FC236}">
                <a16:creationId xmlns:a16="http://schemas.microsoft.com/office/drawing/2014/main" id="{063ECD2B-A1DB-950A-ECC1-2E07443C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483" b="2"/>
          <a:stretch>
            <a:fillRect/>
          </a:stretch>
        </p:blipFill>
        <p:spPr>
          <a:xfrm>
            <a:off x="2474805" y="2110364"/>
            <a:ext cx="3750564" cy="4352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5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8B39E-1D65-EA7B-098A-C7AE4D4C5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300079-79A7-5200-311A-6794DE4EC7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Aspects of the New</a:t>
            </a:r>
            <a:r>
              <a:rPr lang="en-US" baseline="30000" noProof="0" dirty="0"/>
              <a:t>13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722A63-A177-D2B9-DF8C-1872DE7F1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Change in stimulus or reference level</a:t>
            </a:r>
          </a:p>
          <a:p>
            <a:r>
              <a:rPr lang="en-US" noProof="0" dirty="0"/>
              <a:t>Traces of memory – </a:t>
            </a:r>
            <a:r>
              <a:rPr lang="en-US" noProof="0" dirty="0" err="1"/>
              <a:t>irritiation</a:t>
            </a:r>
            <a:endParaRPr lang="en-US" noProof="0" dirty="0"/>
          </a:p>
          <a:p>
            <a:r>
              <a:rPr lang="en-US" noProof="0" dirty="0"/>
              <a:t>Rarely used memory contents – activation</a:t>
            </a:r>
          </a:p>
          <a:p>
            <a:r>
              <a:rPr lang="en-US" noProof="0" dirty="0"/>
              <a:t>Production rules – irritation and </a:t>
            </a:r>
            <a:r>
              <a:rPr lang="en-US" noProof="0" dirty="0" err="1"/>
              <a:t>strangification</a:t>
            </a:r>
            <a:endParaRPr lang="en-US" noProof="0" dirty="0"/>
          </a:p>
          <a:p>
            <a:r>
              <a:rPr lang="en-US" noProof="0" dirty="0"/>
              <a:t>Emotional </a:t>
            </a:r>
            <a:r>
              <a:rPr lang="en-US" noProof="0" dirty="0" err="1"/>
              <a:t>colouration</a:t>
            </a:r>
            <a:r>
              <a:rPr lang="en-US" noProof="0" dirty="0"/>
              <a:t> – change</a:t>
            </a:r>
          </a:p>
          <a:p>
            <a:r>
              <a:rPr lang="en-US" noProof="0" dirty="0"/>
              <a:t>Attention – intentionally reduced or intensified</a:t>
            </a:r>
          </a:p>
          <a:p>
            <a:r>
              <a:rPr lang="en-US" noProof="0" dirty="0"/>
              <a:t>TRACT (Theoretical Random </a:t>
            </a:r>
            <a:r>
              <a:rPr lang="en-US" noProof="0" dirty="0" err="1"/>
              <a:t>ACTivation</a:t>
            </a:r>
            <a:r>
              <a:rPr lang="en-US" noProof="0" dirty="0"/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159D65-5C53-4182-AC0A-0D9E6E2DE8F0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Testor, K. 2020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420AA1-6A49-8AB4-08E0-7D308A7A3908}"/>
              </a:ext>
            </a:extLst>
          </p:cNvPr>
          <p:cNvSpPr txBox="1"/>
          <p:nvPr/>
        </p:nvSpPr>
        <p:spPr>
          <a:xfrm>
            <a:off x="6060666" y="1826588"/>
            <a:ext cx="2635658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Like </a:t>
            </a:r>
            <a:r>
              <a:rPr lang="de-AT" dirty="0" err="1">
                <a:solidFill>
                  <a:schemeClr val="bg1"/>
                </a:solidFill>
              </a:rPr>
              <a:t>Berries</a:t>
            </a:r>
            <a:r>
              <a:rPr lang="de-AT" dirty="0">
                <a:solidFill>
                  <a:schemeClr val="bg1"/>
                </a:solidFill>
              </a:rPr>
              <a:t> (</a:t>
            </a:r>
            <a:r>
              <a:rPr lang="de-AT" dirty="0" err="1">
                <a:solidFill>
                  <a:schemeClr val="bg1"/>
                </a:solidFill>
              </a:rPr>
              <a:t>move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the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curve</a:t>
            </a:r>
            <a:r>
              <a:rPr lang="de-AT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4A41BD-5EAE-811E-4A2F-55D35DA67728}"/>
              </a:ext>
            </a:extLst>
          </p:cNvPr>
          <p:cNvSpPr txBox="1"/>
          <p:nvPr/>
        </p:nvSpPr>
        <p:spPr>
          <a:xfrm>
            <a:off x="7306200" y="2702563"/>
            <a:ext cx="1390124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Like </a:t>
            </a:r>
            <a:r>
              <a:rPr lang="de-AT" dirty="0" err="1">
                <a:solidFill>
                  <a:schemeClr val="bg1"/>
                </a:solidFill>
              </a:rPr>
              <a:t>the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jokes</a:t>
            </a:r>
            <a:r>
              <a:rPr lang="de-A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B88040-A354-8090-0254-F57769AADA0D}"/>
              </a:ext>
            </a:extLst>
          </p:cNvPr>
          <p:cNvSpPr txBox="1"/>
          <p:nvPr/>
        </p:nvSpPr>
        <p:spPr>
          <a:xfrm>
            <a:off x="6306785" y="4193658"/>
            <a:ext cx="2465740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Like </a:t>
            </a:r>
            <a:r>
              <a:rPr lang="de-AT" dirty="0" err="1">
                <a:solidFill>
                  <a:schemeClr val="bg1"/>
                </a:solidFill>
              </a:rPr>
              <a:t>the</a:t>
            </a:r>
            <a:r>
              <a:rPr lang="de-AT" dirty="0">
                <a:solidFill>
                  <a:schemeClr val="bg1"/>
                </a:solidFill>
              </a:rPr>
              <a:t> bowl </a:t>
            </a:r>
            <a:r>
              <a:rPr lang="de-AT" dirty="0" err="1">
                <a:solidFill>
                  <a:schemeClr val="bg1"/>
                </a:solidFill>
              </a:rPr>
              <a:t>or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diver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thing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862BFD3-9EB3-C457-81AF-0B4EBED72D8A}"/>
              </a:ext>
            </a:extLst>
          </p:cNvPr>
          <p:cNvSpPr txBox="1"/>
          <p:nvPr/>
        </p:nvSpPr>
        <p:spPr>
          <a:xfrm>
            <a:off x="5508490" y="5769304"/>
            <a:ext cx="3264035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Like </a:t>
            </a:r>
            <a:r>
              <a:rPr lang="de-AT" dirty="0" err="1">
                <a:solidFill>
                  <a:schemeClr val="bg1"/>
                </a:solidFill>
              </a:rPr>
              <a:t>Mindfulness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training</a:t>
            </a:r>
            <a:r>
              <a:rPr lang="de-AT" dirty="0">
                <a:solidFill>
                  <a:schemeClr val="bg1"/>
                </a:solidFill>
              </a:rPr>
              <a:t>/Meditation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45D57C1-07AB-5D8F-24E5-80E574DA8722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400800" y="2195920"/>
            <a:ext cx="977695" cy="2252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2B43CE-23C4-2AAE-2331-676BF45ECA3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313872" y="2887229"/>
            <a:ext cx="1992328" cy="627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E0AACEF-3434-76F3-6BC1-AB6ECD02E69B}"/>
              </a:ext>
            </a:extLst>
          </p:cNvPr>
          <p:cNvCxnSpPr>
            <a:cxnSpLocks/>
          </p:cNvCxnSpPr>
          <p:nvPr/>
        </p:nvCxnSpPr>
        <p:spPr>
          <a:xfrm flipH="1" flipV="1">
            <a:off x="5584166" y="4111925"/>
            <a:ext cx="722619" cy="266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15600E9-FE59-6F01-2806-5FD407F8628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889647" y="5101087"/>
            <a:ext cx="250861" cy="668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3ED43-20B8-57BE-840E-801A84A85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4C8B9A-CAE4-D9E5-4635-A8406FFD77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Let‘s shortly compare!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6ADCD-EE17-E7C3-005A-36B964F8E1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noProof="0" dirty="0"/>
              <a:t>Just the Headlines…</a:t>
            </a:r>
          </a:p>
          <a:p>
            <a:r>
              <a:rPr lang="en-US" sz="2800" noProof="0" dirty="0" err="1"/>
              <a:t>Kreativität</a:t>
            </a:r>
            <a:r>
              <a:rPr lang="en-US" sz="2800" noProof="0" dirty="0"/>
              <a:t> </a:t>
            </a:r>
            <a:r>
              <a:rPr lang="en-US" sz="2800" noProof="0" dirty="0" err="1"/>
              <a:t>im</a:t>
            </a:r>
            <a:r>
              <a:rPr lang="en-US" sz="2800" noProof="0" dirty="0"/>
              <a:t> </a:t>
            </a:r>
            <a:r>
              <a:rPr lang="en-US" sz="2800" noProof="0" dirty="0" err="1"/>
              <a:t>Zeitalter</a:t>
            </a:r>
            <a:r>
              <a:rPr lang="en-US" sz="2800" noProof="0" dirty="0"/>
              <a:t> der </a:t>
            </a:r>
            <a:r>
              <a:rPr lang="en-US" sz="2800" noProof="0" dirty="0" err="1"/>
              <a:t>Künstlichen</a:t>
            </a:r>
            <a:r>
              <a:rPr lang="en-US" sz="2800" noProof="0" dirty="0"/>
              <a:t> </a:t>
            </a:r>
            <a:r>
              <a:rPr lang="en-US" sz="2800" noProof="0" dirty="0" err="1"/>
              <a:t>Intelligenz</a:t>
            </a:r>
            <a:r>
              <a:rPr lang="en-US" sz="2800" noProof="0" dirty="0"/>
              <a:t> </a:t>
            </a:r>
          </a:p>
          <a:p>
            <a:pPr marL="0" indent="0">
              <a:buNone/>
            </a:pPr>
            <a:r>
              <a:rPr lang="en-US" sz="2800" noProof="0" dirty="0"/>
              <a:t>= Creativity in the Age of </a:t>
            </a:r>
            <a:r>
              <a:rPr lang="en-US" sz="2800" noProof="0" dirty="0" err="1"/>
              <a:t>Artifical</a:t>
            </a:r>
            <a:r>
              <a:rPr lang="en-US" sz="2800" noProof="0" dirty="0"/>
              <a:t> Intelligence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sz="2800" noProof="0" dirty="0">
                <a:solidFill>
                  <a:srgbClr val="FF0000"/>
                </a:solidFill>
              </a:rPr>
              <a:t>Unleashing</a:t>
            </a:r>
            <a:r>
              <a:rPr lang="en-US" sz="2800" noProof="0" dirty="0"/>
              <a:t> Creativity in the Age of AI</a:t>
            </a:r>
          </a:p>
          <a:p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E34F31-E6FC-2933-63BC-9818F89AB38D}"/>
              </a:ext>
            </a:extLst>
          </p:cNvPr>
          <p:cNvSpPr txBox="1">
            <a:spLocks noChangeArrowheads="1"/>
          </p:cNvSpPr>
          <p:nvPr/>
        </p:nvSpPr>
        <p:spPr bwMode="auto">
          <a:xfrm rot="20633561">
            <a:off x="993043" y="3739296"/>
            <a:ext cx="6619365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By definition, this is creative! </a:t>
            </a:r>
          </a:p>
        </p:txBody>
      </p:sp>
    </p:spTree>
    <p:extLst>
      <p:ext uri="{BB962C8B-B14F-4D97-AF65-F5344CB8AC3E}">
        <p14:creationId xmlns:p14="http://schemas.microsoft.com/office/powerpoint/2010/main" val="5857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37C80CD-B4F2-6F9B-5F3C-5A4F0BB52D9B}"/>
              </a:ext>
            </a:extLst>
          </p:cNvPr>
          <p:cNvGrpSpPr/>
          <p:nvPr/>
        </p:nvGrpSpPr>
        <p:grpSpPr>
          <a:xfrm>
            <a:off x="1186560" y="1547004"/>
            <a:ext cx="2235252" cy="910738"/>
            <a:chOff x="266409" y="2440116"/>
            <a:chExt cx="8369056" cy="382678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3" name="Wolke 22">
              <a:extLst>
                <a:ext uri="{FF2B5EF4-FFF2-40B4-BE49-F238E27FC236}">
                  <a16:creationId xmlns:a16="http://schemas.microsoft.com/office/drawing/2014/main" id="{D335A1AE-4868-2414-E516-CCC3546AFAD8}"/>
                </a:ext>
              </a:extLst>
            </p:cNvPr>
            <p:cNvSpPr/>
            <p:nvPr/>
          </p:nvSpPr>
          <p:spPr>
            <a:xfrm>
              <a:off x="266409" y="2440116"/>
              <a:ext cx="4172607" cy="167324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Inhaltsplatzhalter 5">
              <a:extLst>
                <a:ext uri="{FF2B5EF4-FFF2-40B4-BE49-F238E27FC236}">
                  <a16:creationId xmlns:a16="http://schemas.microsoft.com/office/drawing/2014/main" id="{0D4002CE-5231-4D41-6F1F-C9CE1E63C5F3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25" name="Wolke 24">
              <a:extLst>
                <a:ext uri="{FF2B5EF4-FFF2-40B4-BE49-F238E27FC236}">
                  <a16:creationId xmlns:a16="http://schemas.microsoft.com/office/drawing/2014/main" id="{73D196F7-F84E-79D4-E14C-DAB9C352ACF4}"/>
                </a:ext>
              </a:extLst>
            </p:cNvPr>
            <p:cNvSpPr/>
            <p:nvPr/>
          </p:nvSpPr>
          <p:spPr>
            <a:xfrm>
              <a:off x="1272348" y="3509860"/>
              <a:ext cx="4172607" cy="1673246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A6816C7-4D21-D132-A27E-9CA20E4A3C8D}"/>
              </a:ext>
            </a:extLst>
          </p:cNvPr>
          <p:cNvGrpSpPr/>
          <p:nvPr/>
        </p:nvGrpSpPr>
        <p:grpSpPr>
          <a:xfrm>
            <a:off x="5263979" y="1500997"/>
            <a:ext cx="2235252" cy="910738"/>
            <a:chOff x="266409" y="2440116"/>
            <a:chExt cx="8369056" cy="3826780"/>
          </a:xfrm>
        </p:grpSpPr>
        <p:sp>
          <p:nvSpPr>
            <p:cNvPr id="4" name="Wolke 3">
              <a:extLst>
                <a:ext uri="{FF2B5EF4-FFF2-40B4-BE49-F238E27FC236}">
                  <a16:creationId xmlns:a16="http://schemas.microsoft.com/office/drawing/2014/main" id="{C2445F88-7AF5-1D71-83D1-90AD15453CC7}"/>
                </a:ext>
              </a:extLst>
            </p:cNvPr>
            <p:cNvSpPr/>
            <p:nvPr/>
          </p:nvSpPr>
          <p:spPr>
            <a:xfrm>
              <a:off x="266409" y="2440116"/>
              <a:ext cx="4172607" cy="167324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" name="Inhaltsplatzhalter 5">
              <a:extLst>
                <a:ext uri="{FF2B5EF4-FFF2-40B4-BE49-F238E27FC236}">
                  <a16:creationId xmlns:a16="http://schemas.microsoft.com/office/drawing/2014/main" id="{158CB61A-4486-9DD0-1980-26EF82B97092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6" name="Wolke 5">
              <a:extLst>
                <a:ext uri="{FF2B5EF4-FFF2-40B4-BE49-F238E27FC236}">
                  <a16:creationId xmlns:a16="http://schemas.microsoft.com/office/drawing/2014/main" id="{BB2CA41C-1992-C00A-3C14-2E6DE246B190}"/>
                </a:ext>
              </a:extLst>
            </p:cNvPr>
            <p:cNvSpPr/>
            <p:nvPr/>
          </p:nvSpPr>
          <p:spPr>
            <a:xfrm>
              <a:off x="1272348" y="3509860"/>
              <a:ext cx="4172607" cy="1673246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9" name="Grafik 8" descr="Mann mit Mohawk">
            <a:extLst>
              <a:ext uri="{FF2B5EF4-FFF2-40B4-BE49-F238E27FC236}">
                <a16:creationId xmlns:a16="http://schemas.microsoft.com/office/drawing/2014/main" id="{57128E37-2549-4575-7E59-BFA3F0D37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9927" y="1896812"/>
            <a:ext cx="1381125" cy="44100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Grafik 12" descr="Frau mit erhobenem Finger">
            <a:extLst>
              <a:ext uri="{FF2B5EF4-FFF2-40B4-BE49-F238E27FC236}">
                <a16:creationId xmlns:a16="http://schemas.microsoft.com/office/drawing/2014/main" id="{CE3D1021-0C36-2A29-0E68-506C3589E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974" y="2064416"/>
            <a:ext cx="21145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281A6-E5F3-D672-C06B-F91111901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3F460CD-9A9E-2673-6E07-3ECDAB1EED0E}"/>
              </a:ext>
            </a:extLst>
          </p:cNvPr>
          <p:cNvGrpSpPr/>
          <p:nvPr/>
        </p:nvGrpSpPr>
        <p:grpSpPr>
          <a:xfrm>
            <a:off x="1186560" y="1006415"/>
            <a:ext cx="3612132" cy="1451327"/>
            <a:chOff x="266409" y="2440116"/>
            <a:chExt cx="8369056" cy="382678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3" name="Wolke 22">
              <a:extLst>
                <a:ext uri="{FF2B5EF4-FFF2-40B4-BE49-F238E27FC236}">
                  <a16:creationId xmlns:a16="http://schemas.microsoft.com/office/drawing/2014/main" id="{FB46EA9B-F74F-5A14-83AF-B63F37D12083}"/>
                </a:ext>
              </a:extLst>
            </p:cNvPr>
            <p:cNvSpPr/>
            <p:nvPr/>
          </p:nvSpPr>
          <p:spPr>
            <a:xfrm>
              <a:off x="266409" y="2440116"/>
              <a:ext cx="4172607" cy="167324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Inhaltsplatzhalter 5">
              <a:extLst>
                <a:ext uri="{FF2B5EF4-FFF2-40B4-BE49-F238E27FC236}">
                  <a16:creationId xmlns:a16="http://schemas.microsoft.com/office/drawing/2014/main" id="{C1F05E2B-5AD7-639F-262B-54A78FB51C9A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25" name="Wolke 24">
              <a:extLst>
                <a:ext uri="{FF2B5EF4-FFF2-40B4-BE49-F238E27FC236}">
                  <a16:creationId xmlns:a16="http://schemas.microsoft.com/office/drawing/2014/main" id="{BC91E1C2-E72C-0C2A-CEAF-947DAA51F388}"/>
                </a:ext>
              </a:extLst>
            </p:cNvPr>
            <p:cNvSpPr/>
            <p:nvPr/>
          </p:nvSpPr>
          <p:spPr>
            <a:xfrm>
              <a:off x="1272348" y="3509860"/>
              <a:ext cx="4172607" cy="1673246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9A1A237-B139-332C-186E-6B6198C714F5}"/>
              </a:ext>
            </a:extLst>
          </p:cNvPr>
          <p:cNvGrpSpPr/>
          <p:nvPr/>
        </p:nvGrpSpPr>
        <p:grpSpPr>
          <a:xfrm>
            <a:off x="3405693" y="908649"/>
            <a:ext cx="4093538" cy="1503086"/>
            <a:chOff x="266409" y="2440116"/>
            <a:chExt cx="8369056" cy="3826780"/>
          </a:xfrm>
        </p:grpSpPr>
        <p:sp>
          <p:nvSpPr>
            <p:cNvPr id="4" name="Wolke 3">
              <a:extLst>
                <a:ext uri="{FF2B5EF4-FFF2-40B4-BE49-F238E27FC236}">
                  <a16:creationId xmlns:a16="http://schemas.microsoft.com/office/drawing/2014/main" id="{63282B38-710A-E553-2E22-DD483876485E}"/>
                </a:ext>
              </a:extLst>
            </p:cNvPr>
            <p:cNvSpPr/>
            <p:nvPr/>
          </p:nvSpPr>
          <p:spPr>
            <a:xfrm>
              <a:off x="266409" y="2440116"/>
              <a:ext cx="4172607" cy="167324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" name="Inhaltsplatzhalter 5">
              <a:extLst>
                <a:ext uri="{FF2B5EF4-FFF2-40B4-BE49-F238E27FC236}">
                  <a16:creationId xmlns:a16="http://schemas.microsoft.com/office/drawing/2014/main" id="{4103C3C1-2B49-A755-D816-ACA67159A388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6" name="Wolke 5">
              <a:extLst>
                <a:ext uri="{FF2B5EF4-FFF2-40B4-BE49-F238E27FC236}">
                  <a16:creationId xmlns:a16="http://schemas.microsoft.com/office/drawing/2014/main" id="{21568675-B696-4537-677E-340002058FD8}"/>
                </a:ext>
              </a:extLst>
            </p:cNvPr>
            <p:cNvSpPr/>
            <p:nvPr/>
          </p:nvSpPr>
          <p:spPr>
            <a:xfrm>
              <a:off x="1272348" y="3509860"/>
              <a:ext cx="4172607" cy="1673246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9" name="Grafik 8" descr="Mann mit Mohawk">
            <a:extLst>
              <a:ext uri="{FF2B5EF4-FFF2-40B4-BE49-F238E27FC236}">
                <a16:creationId xmlns:a16="http://schemas.microsoft.com/office/drawing/2014/main" id="{04C324B0-F6B8-A654-3A44-531D7EAE0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9927" y="1896812"/>
            <a:ext cx="1381125" cy="44100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Grafik 12" descr="Frau mit erhobenem Finger">
            <a:extLst>
              <a:ext uri="{FF2B5EF4-FFF2-40B4-BE49-F238E27FC236}">
                <a16:creationId xmlns:a16="http://schemas.microsoft.com/office/drawing/2014/main" id="{46979D9A-4359-D704-980E-9A67024E4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974" y="2064416"/>
            <a:ext cx="21145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B66EC-35A1-F540-52FD-2146BAEFF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B17DE75-1874-B7B6-6762-5E92A9059988}"/>
              </a:ext>
            </a:extLst>
          </p:cNvPr>
          <p:cNvGrpSpPr/>
          <p:nvPr/>
        </p:nvGrpSpPr>
        <p:grpSpPr>
          <a:xfrm>
            <a:off x="1313082" y="1138688"/>
            <a:ext cx="3485610" cy="1319054"/>
            <a:chOff x="559556" y="2788888"/>
            <a:chExt cx="8075909" cy="347800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3" name="Wolke 22">
              <a:extLst>
                <a:ext uri="{FF2B5EF4-FFF2-40B4-BE49-F238E27FC236}">
                  <a16:creationId xmlns:a16="http://schemas.microsoft.com/office/drawing/2014/main" id="{7704CEC4-8D3A-B973-32C3-F31320B34653}"/>
                </a:ext>
              </a:extLst>
            </p:cNvPr>
            <p:cNvSpPr/>
            <p:nvPr/>
          </p:nvSpPr>
          <p:spPr>
            <a:xfrm>
              <a:off x="559556" y="2788888"/>
              <a:ext cx="4172605" cy="167324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Inhaltsplatzhalter 5">
              <a:extLst>
                <a:ext uri="{FF2B5EF4-FFF2-40B4-BE49-F238E27FC236}">
                  <a16:creationId xmlns:a16="http://schemas.microsoft.com/office/drawing/2014/main" id="{3C0760CF-282D-5A5B-C807-0CC6693B3F1C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B60E9E1-DF1E-2217-5A10-F99CD2740A34}"/>
              </a:ext>
            </a:extLst>
          </p:cNvPr>
          <p:cNvGrpSpPr/>
          <p:nvPr/>
        </p:nvGrpSpPr>
        <p:grpSpPr>
          <a:xfrm>
            <a:off x="3778223" y="1181301"/>
            <a:ext cx="3721008" cy="1230435"/>
            <a:chOff x="1028030" y="3134273"/>
            <a:chExt cx="7607435" cy="3132623"/>
          </a:xfrm>
        </p:grpSpPr>
        <p:sp>
          <p:nvSpPr>
            <p:cNvPr id="4" name="Wolke 3">
              <a:extLst>
                <a:ext uri="{FF2B5EF4-FFF2-40B4-BE49-F238E27FC236}">
                  <a16:creationId xmlns:a16="http://schemas.microsoft.com/office/drawing/2014/main" id="{5232F1EE-FDAC-5DC8-B139-F8682D791420}"/>
                </a:ext>
              </a:extLst>
            </p:cNvPr>
            <p:cNvSpPr/>
            <p:nvPr/>
          </p:nvSpPr>
          <p:spPr>
            <a:xfrm>
              <a:off x="1028030" y="3134273"/>
              <a:ext cx="4172607" cy="1673245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" name="Inhaltsplatzhalter 5">
              <a:extLst>
                <a:ext uri="{FF2B5EF4-FFF2-40B4-BE49-F238E27FC236}">
                  <a16:creationId xmlns:a16="http://schemas.microsoft.com/office/drawing/2014/main" id="{7C7BA8BB-AA26-36B7-5C85-CBE5283FD119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</p:grpSp>
      <p:pic>
        <p:nvPicPr>
          <p:cNvPr id="9" name="Grafik 8" descr="Mann mit Mohawk">
            <a:extLst>
              <a:ext uri="{FF2B5EF4-FFF2-40B4-BE49-F238E27FC236}">
                <a16:creationId xmlns:a16="http://schemas.microsoft.com/office/drawing/2014/main" id="{8514E650-3FA3-FD48-F16E-16721FC00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9927" y="1896812"/>
            <a:ext cx="1381125" cy="44100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Grafik 12" descr="Frau mit erhobenem Finger">
            <a:extLst>
              <a:ext uri="{FF2B5EF4-FFF2-40B4-BE49-F238E27FC236}">
                <a16:creationId xmlns:a16="http://schemas.microsoft.com/office/drawing/2014/main" id="{3DC14183-2C14-C5A7-E290-F7A3A12B4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974" y="2064416"/>
            <a:ext cx="21145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EAE8-1EEF-37A8-C3E4-F4C2E74DB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8D34B43-507F-9506-3CF5-C9CCA087C823}"/>
              </a:ext>
            </a:extLst>
          </p:cNvPr>
          <p:cNvGrpSpPr/>
          <p:nvPr/>
        </p:nvGrpSpPr>
        <p:grpSpPr>
          <a:xfrm>
            <a:off x="856974" y="1391728"/>
            <a:ext cx="6642257" cy="4915159"/>
            <a:chOff x="856974" y="1391728"/>
            <a:chExt cx="6642257" cy="4915159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C38E613-4AD5-5BC8-1B59-81EE4A8AA3BA}"/>
                </a:ext>
              </a:extLst>
            </p:cNvPr>
            <p:cNvGrpSpPr/>
            <p:nvPr/>
          </p:nvGrpSpPr>
          <p:grpSpPr>
            <a:xfrm>
              <a:off x="1313082" y="1547675"/>
              <a:ext cx="2321514" cy="950371"/>
              <a:chOff x="559556" y="2788888"/>
              <a:chExt cx="8075909" cy="3478008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23" name="Wolke 22">
                <a:extLst>
                  <a:ext uri="{FF2B5EF4-FFF2-40B4-BE49-F238E27FC236}">
                    <a16:creationId xmlns:a16="http://schemas.microsoft.com/office/drawing/2014/main" id="{E804284B-1140-EA42-1698-D9D8D95334D4}"/>
                  </a:ext>
                </a:extLst>
              </p:cNvPr>
              <p:cNvSpPr/>
              <p:nvPr/>
            </p:nvSpPr>
            <p:spPr>
              <a:xfrm>
                <a:off x="559556" y="2788888"/>
                <a:ext cx="4172605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Inhaltsplatzhalter 5">
                <a:extLst>
                  <a:ext uri="{FF2B5EF4-FFF2-40B4-BE49-F238E27FC236}">
                    <a16:creationId xmlns:a16="http://schemas.microsoft.com/office/drawing/2014/main" id="{EB26B803-4E99-9B65-28B0-0AE9479F2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8D2F8D4A-1C3A-10CA-00B8-F1A123ACD2E7}"/>
                </a:ext>
              </a:extLst>
            </p:cNvPr>
            <p:cNvGrpSpPr/>
            <p:nvPr/>
          </p:nvGrpSpPr>
          <p:grpSpPr>
            <a:xfrm>
              <a:off x="4980317" y="1391728"/>
              <a:ext cx="2518914" cy="1020008"/>
              <a:chOff x="1028030" y="3134273"/>
              <a:chExt cx="7607435" cy="3132623"/>
            </a:xfrm>
          </p:grpSpPr>
          <p:sp>
            <p:nvSpPr>
              <p:cNvPr id="4" name="Wolke 3">
                <a:extLst>
                  <a:ext uri="{FF2B5EF4-FFF2-40B4-BE49-F238E27FC236}">
                    <a16:creationId xmlns:a16="http://schemas.microsoft.com/office/drawing/2014/main" id="{BE818D3B-227B-4F56-33C2-C23AFB0F3DA4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" name="Inhaltsplatzhalter 5">
                <a:extLst>
                  <a:ext uri="{FF2B5EF4-FFF2-40B4-BE49-F238E27FC236}">
                    <a16:creationId xmlns:a16="http://schemas.microsoft.com/office/drawing/2014/main" id="{10E25F11-96D4-363E-A75D-8CBB3BFB31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pic>
          <p:nvPicPr>
            <p:cNvPr id="9" name="Grafik 8" descr="Mann mit Mohawk">
              <a:extLst>
                <a:ext uri="{FF2B5EF4-FFF2-40B4-BE49-F238E27FC236}">
                  <a16:creationId xmlns:a16="http://schemas.microsoft.com/office/drawing/2014/main" id="{C3EEABCA-26DC-6A48-7233-36CB430B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99927" y="1896812"/>
              <a:ext cx="1381125" cy="4410075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3" name="Grafik 12" descr="Frau mit erhobenem Finger">
              <a:extLst>
                <a:ext uri="{FF2B5EF4-FFF2-40B4-BE49-F238E27FC236}">
                  <a16:creationId xmlns:a16="http://schemas.microsoft.com/office/drawing/2014/main" id="{123F058C-798E-09DF-7B38-38C56E993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6974" y="2064416"/>
              <a:ext cx="2114550" cy="410527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280080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0F53B-488C-3AAF-A5F5-414CC57F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BBF6668-7222-585D-3A77-FEC5F54F5FCE}"/>
              </a:ext>
            </a:extLst>
          </p:cNvPr>
          <p:cNvGrpSpPr/>
          <p:nvPr/>
        </p:nvGrpSpPr>
        <p:grpSpPr>
          <a:xfrm>
            <a:off x="4997569" y="1391728"/>
            <a:ext cx="2518914" cy="1020008"/>
            <a:chOff x="1028030" y="3134273"/>
            <a:chExt cx="7607435" cy="3132623"/>
          </a:xfrm>
        </p:grpSpPr>
        <p:sp>
          <p:nvSpPr>
            <p:cNvPr id="10" name="Wolke 9">
              <a:extLst>
                <a:ext uri="{FF2B5EF4-FFF2-40B4-BE49-F238E27FC236}">
                  <a16:creationId xmlns:a16="http://schemas.microsoft.com/office/drawing/2014/main" id="{B0D98816-F6C9-1D22-AEC6-F5122F4006FA}"/>
                </a:ext>
              </a:extLst>
            </p:cNvPr>
            <p:cNvSpPr/>
            <p:nvPr/>
          </p:nvSpPr>
          <p:spPr>
            <a:xfrm>
              <a:off x="1028030" y="3134273"/>
              <a:ext cx="4172607" cy="1673245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Inhaltsplatzhalter 5">
              <a:extLst>
                <a:ext uri="{FF2B5EF4-FFF2-40B4-BE49-F238E27FC236}">
                  <a16:creationId xmlns:a16="http://schemas.microsoft.com/office/drawing/2014/main" id="{1986D42E-F079-6452-FDA6-D0FFA1F105CD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AF948F5-4839-CFC0-37FD-277CFA7024C3}"/>
              </a:ext>
            </a:extLst>
          </p:cNvPr>
          <p:cNvGrpSpPr/>
          <p:nvPr/>
        </p:nvGrpSpPr>
        <p:grpSpPr>
          <a:xfrm>
            <a:off x="1313082" y="1547675"/>
            <a:ext cx="2321514" cy="950371"/>
            <a:chOff x="559556" y="2788888"/>
            <a:chExt cx="8075909" cy="347800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3" name="Wolke 22">
              <a:extLst>
                <a:ext uri="{FF2B5EF4-FFF2-40B4-BE49-F238E27FC236}">
                  <a16:creationId xmlns:a16="http://schemas.microsoft.com/office/drawing/2014/main" id="{A78D2441-8442-911D-EC2B-F01F73590162}"/>
                </a:ext>
              </a:extLst>
            </p:cNvPr>
            <p:cNvSpPr/>
            <p:nvPr/>
          </p:nvSpPr>
          <p:spPr>
            <a:xfrm>
              <a:off x="559556" y="2788888"/>
              <a:ext cx="4172605" cy="167324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Inhaltsplatzhalter 5">
              <a:extLst>
                <a:ext uri="{FF2B5EF4-FFF2-40B4-BE49-F238E27FC236}">
                  <a16:creationId xmlns:a16="http://schemas.microsoft.com/office/drawing/2014/main" id="{85BC5235-DBB9-3555-C596-3862E794E2B5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7B8E223-BD67-848A-6201-CE6789B46BC2}"/>
              </a:ext>
            </a:extLst>
          </p:cNvPr>
          <p:cNvGrpSpPr/>
          <p:nvPr/>
        </p:nvGrpSpPr>
        <p:grpSpPr>
          <a:xfrm>
            <a:off x="4980317" y="1391728"/>
            <a:ext cx="2518914" cy="1020008"/>
            <a:chOff x="1028030" y="3134273"/>
            <a:chExt cx="7607435" cy="3132623"/>
          </a:xfrm>
        </p:grpSpPr>
        <p:sp>
          <p:nvSpPr>
            <p:cNvPr id="4" name="Wolke 3">
              <a:extLst>
                <a:ext uri="{FF2B5EF4-FFF2-40B4-BE49-F238E27FC236}">
                  <a16:creationId xmlns:a16="http://schemas.microsoft.com/office/drawing/2014/main" id="{73027632-CF71-89A3-62E1-73A74F7E4BCE}"/>
                </a:ext>
              </a:extLst>
            </p:cNvPr>
            <p:cNvSpPr/>
            <p:nvPr/>
          </p:nvSpPr>
          <p:spPr>
            <a:xfrm>
              <a:off x="1028030" y="3134273"/>
              <a:ext cx="4172607" cy="1673245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" name="Inhaltsplatzhalter 5">
              <a:extLst>
                <a:ext uri="{FF2B5EF4-FFF2-40B4-BE49-F238E27FC236}">
                  <a16:creationId xmlns:a16="http://schemas.microsoft.com/office/drawing/2014/main" id="{894692F2-27C3-9873-0D58-1F3B5BA76A58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</p:grpSp>
      <p:pic>
        <p:nvPicPr>
          <p:cNvPr id="9" name="Grafik 8" descr="Mann mit Mohawk">
            <a:extLst>
              <a:ext uri="{FF2B5EF4-FFF2-40B4-BE49-F238E27FC236}">
                <a16:creationId xmlns:a16="http://schemas.microsoft.com/office/drawing/2014/main" id="{B307BC8B-6A35-16B4-74DD-A0D2BEC99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9927" y="1896812"/>
            <a:ext cx="1381125" cy="44100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Grafik 12" descr="Frau mit erhobenem Finger">
            <a:extLst>
              <a:ext uri="{FF2B5EF4-FFF2-40B4-BE49-F238E27FC236}">
                <a16:creationId xmlns:a16="http://schemas.microsoft.com/office/drawing/2014/main" id="{3B2A9559-24E6-D57E-788A-6C6D979D0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974" y="2064416"/>
            <a:ext cx="2114550" cy="41052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11BF795-C15C-5413-3BA1-E40860128BA5}"/>
              </a:ext>
            </a:extLst>
          </p:cNvPr>
          <p:cNvGrpSpPr/>
          <p:nvPr/>
        </p:nvGrpSpPr>
        <p:grpSpPr>
          <a:xfrm>
            <a:off x="1330334" y="1547675"/>
            <a:ext cx="2321514" cy="950371"/>
            <a:chOff x="559556" y="2788888"/>
            <a:chExt cx="8075909" cy="347800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3" name="Wolke 2">
              <a:extLst>
                <a:ext uri="{FF2B5EF4-FFF2-40B4-BE49-F238E27FC236}">
                  <a16:creationId xmlns:a16="http://schemas.microsoft.com/office/drawing/2014/main" id="{E348BD80-0DD6-B849-3EB0-7863E1CEA170}"/>
                </a:ext>
              </a:extLst>
            </p:cNvPr>
            <p:cNvSpPr/>
            <p:nvPr/>
          </p:nvSpPr>
          <p:spPr>
            <a:xfrm>
              <a:off x="559556" y="2788888"/>
              <a:ext cx="4172605" cy="167324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Inhaltsplatzhalter 5">
              <a:extLst>
                <a:ext uri="{FF2B5EF4-FFF2-40B4-BE49-F238E27FC236}">
                  <a16:creationId xmlns:a16="http://schemas.microsoft.com/office/drawing/2014/main" id="{D5F2FEA4-F7C4-8125-C262-99328AFF1503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</p:grpSp>
      <p:pic>
        <p:nvPicPr>
          <p:cNvPr id="12" name="Grafik 11" descr="Frau mit erhobenem Finger">
            <a:extLst>
              <a:ext uri="{FF2B5EF4-FFF2-40B4-BE49-F238E27FC236}">
                <a16:creationId xmlns:a16="http://schemas.microsoft.com/office/drawing/2014/main" id="{93859D96-DD89-A216-31CB-23ED5F788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26" y="2064416"/>
            <a:ext cx="2114550" cy="41052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797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0495684C-FDFB-E927-7D9B-78C397453E9C}"/>
              </a:ext>
            </a:extLst>
          </p:cNvPr>
          <p:cNvGrpSpPr/>
          <p:nvPr/>
        </p:nvGrpSpPr>
        <p:grpSpPr>
          <a:xfrm>
            <a:off x="933478" y="2790656"/>
            <a:ext cx="4808264" cy="3205509"/>
            <a:chOff x="909656" y="2965254"/>
            <a:chExt cx="4808264" cy="3205509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E6D7DC8A-EFBE-B55C-21FE-CA27DE1C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09656" y="2965254"/>
              <a:ext cx="4808264" cy="3205509"/>
            </a:xfrm>
            <a:prstGeom prst="rect">
              <a:avLst/>
            </a:prstGeom>
          </p:spPr>
        </p:pic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1B041BD2-EA3A-9DE2-B207-554FBB527081}"/>
                </a:ext>
              </a:extLst>
            </p:cNvPr>
            <p:cNvGrpSpPr/>
            <p:nvPr/>
          </p:nvGrpSpPr>
          <p:grpSpPr>
            <a:xfrm>
              <a:off x="1004315" y="3348327"/>
              <a:ext cx="380885" cy="260883"/>
              <a:chOff x="1028030" y="3134273"/>
              <a:chExt cx="7607435" cy="3132623"/>
            </a:xfrm>
          </p:grpSpPr>
          <p:sp>
            <p:nvSpPr>
              <p:cNvPr id="29" name="Wolke 28">
                <a:extLst>
                  <a:ext uri="{FF2B5EF4-FFF2-40B4-BE49-F238E27FC236}">
                    <a16:creationId xmlns:a16="http://schemas.microsoft.com/office/drawing/2014/main" id="{681F66A8-2377-3D5A-3D96-E9CCFB9F1DA8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0" name="Inhaltsplatzhalter 5">
                <a:extLst>
                  <a:ext uri="{FF2B5EF4-FFF2-40B4-BE49-F238E27FC236}">
                    <a16:creationId xmlns:a16="http://schemas.microsoft.com/office/drawing/2014/main" id="{0A8447B7-1FDD-0F3D-4C70-BBA091DE4F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EFA9132F-BFAB-D28D-85AE-8E59FD4DF6C4}"/>
                </a:ext>
              </a:extLst>
            </p:cNvPr>
            <p:cNvGrpSpPr/>
            <p:nvPr/>
          </p:nvGrpSpPr>
          <p:grpSpPr>
            <a:xfrm>
              <a:off x="1245116" y="2965255"/>
              <a:ext cx="4210686" cy="1863011"/>
              <a:chOff x="1245116" y="2965255"/>
              <a:chExt cx="4210686" cy="1863011"/>
            </a:xfrm>
          </p:grpSpPr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F447F93F-F92B-BE63-4C60-A18C26DA460B}"/>
                  </a:ext>
                </a:extLst>
              </p:cNvPr>
              <p:cNvGrpSpPr/>
              <p:nvPr/>
            </p:nvGrpSpPr>
            <p:grpSpPr>
              <a:xfrm>
                <a:off x="1304250" y="4567383"/>
                <a:ext cx="380885" cy="260883"/>
                <a:chOff x="1028030" y="3134273"/>
                <a:chExt cx="7607435" cy="3132623"/>
              </a:xfrm>
            </p:grpSpPr>
            <p:sp>
              <p:nvSpPr>
                <p:cNvPr id="26" name="Wolke 25">
                  <a:extLst>
                    <a:ext uri="{FF2B5EF4-FFF2-40B4-BE49-F238E27FC236}">
                      <a16:creationId xmlns:a16="http://schemas.microsoft.com/office/drawing/2014/main" id="{60BCA5DC-3C28-7B02-D704-5DEFFB8B96F1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7" name="Inhaltsplatzhalter 5">
                  <a:extLst>
                    <a:ext uri="{FF2B5EF4-FFF2-40B4-BE49-F238E27FC236}">
                      <a16:creationId xmlns:a16="http://schemas.microsoft.com/office/drawing/2014/main" id="{85282EB1-A884-A4D9-E31C-B73E840E404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B82DC874-56D4-3DA1-7A41-ED671096F29F}"/>
                  </a:ext>
                </a:extLst>
              </p:cNvPr>
              <p:cNvGrpSpPr/>
              <p:nvPr/>
            </p:nvGrpSpPr>
            <p:grpSpPr>
              <a:xfrm>
                <a:off x="1245116" y="3383850"/>
                <a:ext cx="380885" cy="260883"/>
                <a:chOff x="1028030" y="3134273"/>
                <a:chExt cx="7607435" cy="3132623"/>
              </a:xfrm>
            </p:grpSpPr>
            <p:sp>
              <p:nvSpPr>
                <p:cNvPr id="32" name="Wolke 31">
                  <a:extLst>
                    <a:ext uri="{FF2B5EF4-FFF2-40B4-BE49-F238E27FC236}">
                      <a16:creationId xmlns:a16="http://schemas.microsoft.com/office/drawing/2014/main" id="{CD3BB544-664C-013E-E936-D94E02B3C549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3" name="Inhaltsplatzhalter 5">
                  <a:extLst>
                    <a:ext uri="{FF2B5EF4-FFF2-40B4-BE49-F238E27FC236}">
                      <a16:creationId xmlns:a16="http://schemas.microsoft.com/office/drawing/2014/main" id="{FD018C3E-9A59-1DE2-14B7-998C7D638BF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4B1C6C4A-0827-391B-5C55-914309268F13}"/>
                  </a:ext>
                </a:extLst>
              </p:cNvPr>
              <p:cNvGrpSpPr/>
              <p:nvPr/>
            </p:nvGrpSpPr>
            <p:grpSpPr>
              <a:xfrm>
                <a:off x="1907536" y="3013494"/>
                <a:ext cx="302925" cy="176772"/>
                <a:chOff x="1028030" y="3134273"/>
                <a:chExt cx="7607435" cy="3132623"/>
              </a:xfrm>
            </p:grpSpPr>
            <p:sp>
              <p:nvSpPr>
                <p:cNvPr id="35" name="Wolke 34">
                  <a:extLst>
                    <a:ext uri="{FF2B5EF4-FFF2-40B4-BE49-F238E27FC236}">
                      <a16:creationId xmlns:a16="http://schemas.microsoft.com/office/drawing/2014/main" id="{B23D7C45-1C5F-D721-E243-0D62DE09A6C6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6" name="Inhaltsplatzhalter 5">
                  <a:extLst>
                    <a:ext uri="{FF2B5EF4-FFF2-40B4-BE49-F238E27FC236}">
                      <a16:creationId xmlns:a16="http://schemas.microsoft.com/office/drawing/2014/main" id="{0C85BB97-4532-68CC-E492-E2CCFEEBCE1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079BBC64-A903-A620-A2B1-7AF7CC0FA568}"/>
                  </a:ext>
                </a:extLst>
              </p:cNvPr>
              <p:cNvGrpSpPr/>
              <p:nvPr/>
            </p:nvGrpSpPr>
            <p:grpSpPr>
              <a:xfrm>
                <a:off x="2148337" y="3049017"/>
                <a:ext cx="302925" cy="176772"/>
                <a:chOff x="1028030" y="3134273"/>
                <a:chExt cx="7607435" cy="3132623"/>
              </a:xfrm>
            </p:grpSpPr>
            <p:sp>
              <p:nvSpPr>
                <p:cNvPr id="38" name="Wolke 37">
                  <a:extLst>
                    <a:ext uri="{FF2B5EF4-FFF2-40B4-BE49-F238E27FC236}">
                      <a16:creationId xmlns:a16="http://schemas.microsoft.com/office/drawing/2014/main" id="{F6D586DE-7E7D-9115-760C-8ED19167BE9C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9" name="Inhaltsplatzhalter 5">
                  <a:extLst>
                    <a:ext uri="{FF2B5EF4-FFF2-40B4-BE49-F238E27FC236}">
                      <a16:creationId xmlns:a16="http://schemas.microsoft.com/office/drawing/2014/main" id="{E5236AE8-997A-46CF-2C56-1D2B97B2BC9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DEE8CD3A-193D-1E40-44FD-FD0133CD859C}"/>
                  </a:ext>
                </a:extLst>
              </p:cNvPr>
              <p:cNvGrpSpPr/>
              <p:nvPr/>
            </p:nvGrpSpPr>
            <p:grpSpPr>
              <a:xfrm>
                <a:off x="2453169" y="3707761"/>
                <a:ext cx="380885" cy="260883"/>
                <a:chOff x="1028030" y="3134273"/>
                <a:chExt cx="7607435" cy="3132623"/>
              </a:xfrm>
            </p:grpSpPr>
            <p:sp>
              <p:nvSpPr>
                <p:cNvPr id="41" name="Wolke 40">
                  <a:extLst>
                    <a:ext uri="{FF2B5EF4-FFF2-40B4-BE49-F238E27FC236}">
                      <a16:creationId xmlns:a16="http://schemas.microsoft.com/office/drawing/2014/main" id="{13F31BDC-D6D8-B34F-980E-8ADD8846610E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2" name="Inhaltsplatzhalter 5">
                  <a:extLst>
                    <a:ext uri="{FF2B5EF4-FFF2-40B4-BE49-F238E27FC236}">
                      <a16:creationId xmlns:a16="http://schemas.microsoft.com/office/drawing/2014/main" id="{708D6DBD-84DA-5A28-5CDC-7CF33775D5D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9C9F01B7-4BD1-6948-6E48-886652835656}"/>
                  </a:ext>
                </a:extLst>
              </p:cNvPr>
              <p:cNvGrpSpPr/>
              <p:nvPr/>
            </p:nvGrpSpPr>
            <p:grpSpPr>
              <a:xfrm>
                <a:off x="2693970" y="3743284"/>
                <a:ext cx="380885" cy="260883"/>
                <a:chOff x="1028030" y="3134273"/>
                <a:chExt cx="7607435" cy="3132623"/>
              </a:xfrm>
            </p:grpSpPr>
            <p:sp>
              <p:nvSpPr>
                <p:cNvPr id="44" name="Wolke 43">
                  <a:extLst>
                    <a:ext uri="{FF2B5EF4-FFF2-40B4-BE49-F238E27FC236}">
                      <a16:creationId xmlns:a16="http://schemas.microsoft.com/office/drawing/2014/main" id="{60B10F52-D6DF-87F5-E59D-FDFCDD058A02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5" name="Inhaltsplatzhalter 5">
                  <a:extLst>
                    <a:ext uri="{FF2B5EF4-FFF2-40B4-BE49-F238E27FC236}">
                      <a16:creationId xmlns:a16="http://schemas.microsoft.com/office/drawing/2014/main" id="{05969E33-2B08-8452-867F-6A177F2D25C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DE9D6241-CF7B-2B4C-7D6D-A53342AC62A7}"/>
                  </a:ext>
                </a:extLst>
              </p:cNvPr>
              <p:cNvGrpSpPr/>
              <p:nvPr/>
            </p:nvGrpSpPr>
            <p:grpSpPr>
              <a:xfrm>
                <a:off x="4572000" y="3416758"/>
                <a:ext cx="380885" cy="260883"/>
                <a:chOff x="1028030" y="3134273"/>
                <a:chExt cx="7607435" cy="3132623"/>
              </a:xfrm>
            </p:grpSpPr>
            <p:sp>
              <p:nvSpPr>
                <p:cNvPr id="47" name="Wolke 46">
                  <a:extLst>
                    <a:ext uri="{FF2B5EF4-FFF2-40B4-BE49-F238E27FC236}">
                      <a16:creationId xmlns:a16="http://schemas.microsoft.com/office/drawing/2014/main" id="{8FC064A7-DA38-0CA7-0F05-385FA931AA97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8" name="Inhaltsplatzhalter 5">
                  <a:extLst>
                    <a:ext uri="{FF2B5EF4-FFF2-40B4-BE49-F238E27FC236}">
                      <a16:creationId xmlns:a16="http://schemas.microsoft.com/office/drawing/2014/main" id="{6D11E921-1E45-8204-D70F-DEE645B778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B7685FB0-7806-66E3-6C0A-6099B78587A6}"/>
                  </a:ext>
                </a:extLst>
              </p:cNvPr>
              <p:cNvGrpSpPr/>
              <p:nvPr/>
            </p:nvGrpSpPr>
            <p:grpSpPr>
              <a:xfrm>
                <a:off x="4812801" y="3452281"/>
                <a:ext cx="380885" cy="260883"/>
                <a:chOff x="1028030" y="3134273"/>
                <a:chExt cx="7607435" cy="3132623"/>
              </a:xfrm>
            </p:grpSpPr>
            <p:sp>
              <p:nvSpPr>
                <p:cNvPr id="50" name="Wolke 49">
                  <a:extLst>
                    <a:ext uri="{FF2B5EF4-FFF2-40B4-BE49-F238E27FC236}">
                      <a16:creationId xmlns:a16="http://schemas.microsoft.com/office/drawing/2014/main" id="{A6E040D5-36D9-6FE5-2D4B-D23B028EB4DC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51" name="Inhaltsplatzhalter 5">
                  <a:extLst>
                    <a:ext uri="{FF2B5EF4-FFF2-40B4-BE49-F238E27FC236}">
                      <a16:creationId xmlns:a16="http://schemas.microsoft.com/office/drawing/2014/main" id="{B9CCAD99-845F-0ECB-9492-5DE505E9F20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EDF2FAB7-E45A-2AF8-002D-BF9EEB3FCE57}"/>
                  </a:ext>
                </a:extLst>
              </p:cNvPr>
              <p:cNvGrpSpPr/>
              <p:nvPr/>
            </p:nvGrpSpPr>
            <p:grpSpPr>
              <a:xfrm>
                <a:off x="5101109" y="3474268"/>
                <a:ext cx="354693" cy="203373"/>
                <a:chOff x="266409" y="2440116"/>
                <a:chExt cx="8369056" cy="3826780"/>
              </a:xfrm>
            </p:grpSpPr>
            <p:sp>
              <p:nvSpPr>
                <p:cNvPr id="54" name="Wolke 53">
                  <a:extLst>
                    <a:ext uri="{FF2B5EF4-FFF2-40B4-BE49-F238E27FC236}">
                      <a16:creationId xmlns:a16="http://schemas.microsoft.com/office/drawing/2014/main" id="{2C09CFA8-3700-DE96-50B6-005AF2666B95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55" name="Inhaltsplatzhalter 5">
                  <a:extLst>
                    <a:ext uri="{FF2B5EF4-FFF2-40B4-BE49-F238E27FC236}">
                      <a16:creationId xmlns:a16="http://schemas.microsoft.com/office/drawing/2014/main" id="{EDB70CDD-88A2-561E-3204-5F986F6DC5D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56" name="Wolke 55">
                  <a:extLst>
                    <a:ext uri="{FF2B5EF4-FFF2-40B4-BE49-F238E27FC236}">
                      <a16:creationId xmlns:a16="http://schemas.microsoft.com/office/drawing/2014/main" id="{BA4B32B3-AC0C-3C43-9262-0895E3B75F77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FB3FC026-1B13-B542-9C1F-9D936DFF348D}"/>
                  </a:ext>
                </a:extLst>
              </p:cNvPr>
              <p:cNvGrpSpPr/>
              <p:nvPr/>
            </p:nvGrpSpPr>
            <p:grpSpPr>
              <a:xfrm>
                <a:off x="2273915" y="2988792"/>
                <a:ext cx="354693" cy="203373"/>
                <a:chOff x="266409" y="2440116"/>
                <a:chExt cx="8369056" cy="3826780"/>
              </a:xfrm>
            </p:grpSpPr>
            <p:sp>
              <p:nvSpPr>
                <p:cNvPr id="58" name="Wolke 57">
                  <a:extLst>
                    <a:ext uri="{FF2B5EF4-FFF2-40B4-BE49-F238E27FC236}">
                      <a16:creationId xmlns:a16="http://schemas.microsoft.com/office/drawing/2014/main" id="{EDE0E8B0-2727-ACC2-E48D-BA19AB3B6EC9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59" name="Inhaltsplatzhalter 5">
                  <a:extLst>
                    <a:ext uri="{FF2B5EF4-FFF2-40B4-BE49-F238E27FC236}">
                      <a16:creationId xmlns:a16="http://schemas.microsoft.com/office/drawing/2014/main" id="{11FA44EA-2CDC-F33B-CE49-7A48BDB74F2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60" name="Wolke 59">
                  <a:extLst>
                    <a:ext uri="{FF2B5EF4-FFF2-40B4-BE49-F238E27FC236}">
                      <a16:creationId xmlns:a16="http://schemas.microsoft.com/office/drawing/2014/main" id="{066D3773-ADB0-BCFA-33C3-03A4D21594CF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1" name="Gruppieren 60">
                <a:extLst>
                  <a:ext uri="{FF2B5EF4-FFF2-40B4-BE49-F238E27FC236}">
                    <a16:creationId xmlns:a16="http://schemas.microsoft.com/office/drawing/2014/main" id="{2D43B636-92EE-72C6-BD99-BCC2633E6ABE}"/>
                  </a:ext>
                </a:extLst>
              </p:cNvPr>
              <p:cNvGrpSpPr/>
              <p:nvPr/>
            </p:nvGrpSpPr>
            <p:grpSpPr>
              <a:xfrm>
                <a:off x="1631250" y="4537652"/>
                <a:ext cx="354693" cy="203373"/>
                <a:chOff x="266409" y="2440116"/>
                <a:chExt cx="8369056" cy="3826780"/>
              </a:xfrm>
            </p:grpSpPr>
            <p:sp>
              <p:nvSpPr>
                <p:cNvPr id="62" name="Wolke 61">
                  <a:extLst>
                    <a:ext uri="{FF2B5EF4-FFF2-40B4-BE49-F238E27FC236}">
                      <a16:creationId xmlns:a16="http://schemas.microsoft.com/office/drawing/2014/main" id="{59DFEC5B-9B5F-CFE0-BFE2-9EA41D40D52A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3" name="Inhaltsplatzhalter 5">
                  <a:extLst>
                    <a:ext uri="{FF2B5EF4-FFF2-40B4-BE49-F238E27FC236}">
                      <a16:creationId xmlns:a16="http://schemas.microsoft.com/office/drawing/2014/main" id="{4683EBC3-031E-5089-5528-37D95A4CB0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64" name="Wolke 63">
                  <a:extLst>
                    <a:ext uri="{FF2B5EF4-FFF2-40B4-BE49-F238E27FC236}">
                      <a16:creationId xmlns:a16="http://schemas.microsoft.com/office/drawing/2014/main" id="{653340BE-B785-F69E-196E-EF884B2CA13B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5" name="Gruppieren 64">
                <a:extLst>
                  <a:ext uri="{FF2B5EF4-FFF2-40B4-BE49-F238E27FC236}">
                    <a16:creationId xmlns:a16="http://schemas.microsoft.com/office/drawing/2014/main" id="{88975324-8FD8-3F37-16A9-D6524E640EA6}"/>
                  </a:ext>
                </a:extLst>
              </p:cNvPr>
              <p:cNvGrpSpPr/>
              <p:nvPr/>
            </p:nvGrpSpPr>
            <p:grpSpPr>
              <a:xfrm>
                <a:off x="1437881" y="3473627"/>
                <a:ext cx="354693" cy="203373"/>
                <a:chOff x="266409" y="2440116"/>
                <a:chExt cx="8369056" cy="3826780"/>
              </a:xfrm>
            </p:grpSpPr>
            <p:sp>
              <p:nvSpPr>
                <p:cNvPr id="66" name="Wolke 65">
                  <a:extLst>
                    <a:ext uri="{FF2B5EF4-FFF2-40B4-BE49-F238E27FC236}">
                      <a16:creationId xmlns:a16="http://schemas.microsoft.com/office/drawing/2014/main" id="{AE7FD69B-ED2C-F39D-F425-EC23FBBD4095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7" name="Inhaltsplatzhalter 5">
                  <a:extLst>
                    <a:ext uri="{FF2B5EF4-FFF2-40B4-BE49-F238E27FC236}">
                      <a16:creationId xmlns:a16="http://schemas.microsoft.com/office/drawing/2014/main" id="{A90CCD54-102F-82C5-2A64-7321A4821F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68" name="Wolke 67">
                  <a:extLst>
                    <a:ext uri="{FF2B5EF4-FFF2-40B4-BE49-F238E27FC236}">
                      <a16:creationId xmlns:a16="http://schemas.microsoft.com/office/drawing/2014/main" id="{9B029AE9-7250-7D4F-B206-6DF7416115CE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72AC46C4-03A1-71D0-A3B1-6899C1B9AC13}"/>
                  </a:ext>
                </a:extLst>
              </p:cNvPr>
              <p:cNvGrpSpPr/>
              <p:nvPr/>
            </p:nvGrpSpPr>
            <p:grpSpPr>
              <a:xfrm>
                <a:off x="1762303" y="3473253"/>
                <a:ext cx="354693" cy="203373"/>
                <a:chOff x="266409" y="2440116"/>
                <a:chExt cx="8369056" cy="3826780"/>
              </a:xfrm>
            </p:grpSpPr>
            <p:sp>
              <p:nvSpPr>
                <p:cNvPr id="70" name="Wolke 69">
                  <a:extLst>
                    <a:ext uri="{FF2B5EF4-FFF2-40B4-BE49-F238E27FC236}">
                      <a16:creationId xmlns:a16="http://schemas.microsoft.com/office/drawing/2014/main" id="{9581251E-495B-E88F-1340-535C58D4CD20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1" name="Inhaltsplatzhalter 5">
                  <a:extLst>
                    <a:ext uri="{FF2B5EF4-FFF2-40B4-BE49-F238E27FC236}">
                      <a16:creationId xmlns:a16="http://schemas.microsoft.com/office/drawing/2014/main" id="{9F0EBBC6-A37D-E628-62AD-9761451D4D3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72" name="Wolke 71">
                  <a:extLst>
                    <a:ext uri="{FF2B5EF4-FFF2-40B4-BE49-F238E27FC236}">
                      <a16:creationId xmlns:a16="http://schemas.microsoft.com/office/drawing/2014/main" id="{DC61457A-9B32-5412-9311-5EE43BE6FE96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73" name="Gruppieren 72">
                <a:extLst>
                  <a:ext uri="{FF2B5EF4-FFF2-40B4-BE49-F238E27FC236}">
                    <a16:creationId xmlns:a16="http://schemas.microsoft.com/office/drawing/2014/main" id="{3646C57D-E86F-CEE0-0673-45248A654AA1}"/>
                  </a:ext>
                </a:extLst>
              </p:cNvPr>
              <p:cNvGrpSpPr/>
              <p:nvPr/>
            </p:nvGrpSpPr>
            <p:grpSpPr>
              <a:xfrm>
                <a:off x="4163683" y="2965255"/>
                <a:ext cx="270294" cy="214148"/>
                <a:chOff x="266409" y="2440116"/>
                <a:chExt cx="8369056" cy="3826780"/>
              </a:xfrm>
            </p:grpSpPr>
            <p:sp>
              <p:nvSpPr>
                <p:cNvPr id="74" name="Wolke 73">
                  <a:extLst>
                    <a:ext uri="{FF2B5EF4-FFF2-40B4-BE49-F238E27FC236}">
                      <a16:creationId xmlns:a16="http://schemas.microsoft.com/office/drawing/2014/main" id="{47D3FF0A-9C3A-AAA3-206E-E22EF26367F7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5" name="Inhaltsplatzhalter 5">
                  <a:extLst>
                    <a:ext uri="{FF2B5EF4-FFF2-40B4-BE49-F238E27FC236}">
                      <a16:creationId xmlns:a16="http://schemas.microsoft.com/office/drawing/2014/main" id="{0EBB81ED-EA8E-37F8-02A5-62D8CC5252D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76" name="Wolke 75">
                  <a:extLst>
                    <a:ext uri="{FF2B5EF4-FFF2-40B4-BE49-F238E27FC236}">
                      <a16:creationId xmlns:a16="http://schemas.microsoft.com/office/drawing/2014/main" id="{B0AD023C-AF42-B8EF-8FC7-D0EBA172E71B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77" name="Gruppieren 76">
                <a:extLst>
                  <a:ext uri="{FF2B5EF4-FFF2-40B4-BE49-F238E27FC236}">
                    <a16:creationId xmlns:a16="http://schemas.microsoft.com/office/drawing/2014/main" id="{EA7F2408-47C6-26B5-D45C-1DFACCBDA9C4}"/>
                  </a:ext>
                </a:extLst>
              </p:cNvPr>
              <p:cNvGrpSpPr/>
              <p:nvPr/>
            </p:nvGrpSpPr>
            <p:grpSpPr>
              <a:xfrm>
                <a:off x="3953588" y="3021379"/>
                <a:ext cx="298089" cy="226376"/>
                <a:chOff x="266409" y="2440116"/>
                <a:chExt cx="8369056" cy="3826780"/>
              </a:xfrm>
            </p:grpSpPr>
            <p:sp>
              <p:nvSpPr>
                <p:cNvPr id="78" name="Wolke 77">
                  <a:extLst>
                    <a:ext uri="{FF2B5EF4-FFF2-40B4-BE49-F238E27FC236}">
                      <a16:creationId xmlns:a16="http://schemas.microsoft.com/office/drawing/2014/main" id="{221776D9-7B37-5F25-71F9-6ABD96541FCB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9" name="Inhaltsplatzhalter 5">
                  <a:extLst>
                    <a:ext uri="{FF2B5EF4-FFF2-40B4-BE49-F238E27FC236}">
                      <a16:creationId xmlns:a16="http://schemas.microsoft.com/office/drawing/2014/main" id="{2D2707F1-876C-DEF6-E0E5-93A37F46332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80" name="Wolke 79">
                  <a:extLst>
                    <a:ext uri="{FF2B5EF4-FFF2-40B4-BE49-F238E27FC236}">
                      <a16:creationId xmlns:a16="http://schemas.microsoft.com/office/drawing/2014/main" id="{BAABE23E-12A1-BC6A-373D-8588E560E425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799BBAD1-CEFF-3682-BD53-F43993D55DB8}"/>
                  </a:ext>
                </a:extLst>
              </p:cNvPr>
              <p:cNvGrpSpPr/>
              <p:nvPr/>
            </p:nvGrpSpPr>
            <p:grpSpPr>
              <a:xfrm>
                <a:off x="3008103" y="3818605"/>
                <a:ext cx="354693" cy="203373"/>
                <a:chOff x="266409" y="2440116"/>
                <a:chExt cx="8369056" cy="3826780"/>
              </a:xfrm>
            </p:grpSpPr>
            <p:sp>
              <p:nvSpPr>
                <p:cNvPr id="82" name="Wolke 81">
                  <a:extLst>
                    <a:ext uri="{FF2B5EF4-FFF2-40B4-BE49-F238E27FC236}">
                      <a16:creationId xmlns:a16="http://schemas.microsoft.com/office/drawing/2014/main" id="{942A4C99-1A88-B235-9C09-7541FD629725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3" name="Inhaltsplatzhalter 5">
                  <a:extLst>
                    <a:ext uri="{FF2B5EF4-FFF2-40B4-BE49-F238E27FC236}">
                      <a16:creationId xmlns:a16="http://schemas.microsoft.com/office/drawing/2014/main" id="{0E67FD77-6A56-CE94-8AEC-9D25A4BA0A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84" name="Wolke 83">
                  <a:extLst>
                    <a:ext uri="{FF2B5EF4-FFF2-40B4-BE49-F238E27FC236}">
                      <a16:creationId xmlns:a16="http://schemas.microsoft.com/office/drawing/2014/main" id="{2DFFE0EA-F54B-ED34-B631-7240DD91E1F4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85" name="Gruppieren 84">
                <a:extLst>
                  <a:ext uri="{FF2B5EF4-FFF2-40B4-BE49-F238E27FC236}">
                    <a16:creationId xmlns:a16="http://schemas.microsoft.com/office/drawing/2014/main" id="{6DA0FAF7-019D-483C-97BE-1C2BF7162254}"/>
                  </a:ext>
                </a:extLst>
              </p:cNvPr>
              <p:cNvGrpSpPr/>
              <p:nvPr/>
            </p:nvGrpSpPr>
            <p:grpSpPr>
              <a:xfrm>
                <a:off x="3262917" y="3842733"/>
                <a:ext cx="354693" cy="203373"/>
                <a:chOff x="266409" y="2440116"/>
                <a:chExt cx="8369056" cy="3826780"/>
              </a:xfrm>
            </p:grpSpPr>
            <p:sp>
              <p:nvSpPr>
                <p:cNvPr id="86" name="Wolke 85">
                  <a:extLst>
                    <a:ext uri="{FF2B5EF4-FFF2-40B4-BE49-F238E27FC236}">
                      <a16:creationId xmlns:a16="http://schemas.microsoft.com/office/drawing/2014/main" id="{52B5AA3D-B0E4-41A5-33D6-CF7AE1FF4613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7" name="Inhaltsplatzhalter 5">
                  <a:extLst>
                    <a:ext uri="{FF2B5EF4-FFF2-40B4-BE49-F238E27FC236}">
                      <a16:creationId xmlns:a16="http://schemas.microsoft.com/office/drawing/2014/main" id="{8A3D9B44-C6C7-1432-9CFC-F64E52ACAC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88" name="Wolke 87">
                  <a:extLst>
                    <a:ext uri="{FF2B5EF4-FFF2-40B4-BE49-F238E27FC236}">
                      <a16:creationId xmlns:a16="http://schemas.microsoft.com/office/drawing/2014/main" id="{C2AAB709-B6B8-AAC0-028A-969CA60D9732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89" name="Gruppieren 88">
                <a:extLst>
                  <a:ext uri="{FF2B5EF4-FFF2-40B4-BE49-F238E27FC236}">
                    <a16:creationId xmlns:a16="http://schemas.microsoft.com/office/drawing/2014/main" id="{1E41EBAA-9471-2D73-7813-2414DE1AD0B0}"/>
                  </a:ext>
                </a:extLst>
              </p:cNvPr>
              <p:cNvGrpSpPr/>
              <p:nvPr/>
            </p:nvGrpSpPr>
            <p:grpSpPr>
              <a:xfrm>
                <a:off x="3423071" y="3829971"/>
                <a:ext cx="354693" cy="203373"/>
                <a:chOff x="266409" y="2440116"/>
                <a:chExt cx="8369056" cy="3826780"/>
              </a:xfrm>
            </p:grpSpPr>
            <p:sp>
              <p:nvSpPr>
                <p:cNvPr id="90" name="Wolke 89">
                  <a:extLst>
                    <a:ext uri="{FF2B5EF4-FFF2-40B4-BE49-F238E27FC236}">
                      <a16:creationId xmlns:a16="http://schemas.microsoft.com/office/drawing/2014/main" id="{CF8E4F5F-35E8-B8AE-6019-4D03906711E5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91" name="Inhaltsplatzhalter 5">
                  <a:extLst>
                    <a:ext uri="{FF2B5EF4-FFF2-40B4-BE49-F238E27FC236}">
                      <a16:creationId xmlns:a16="http://schemas.microsoft.com/office/drawing/2014/main" id="{53FEA482-85FF-DCD9-570A-580196A50A4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92" name="Wolke 91">
                  <a:extLst>
                    <a:ext uri="{FF2B5EF4-FFF2-40B4-BE49-F238E27FC236}">
                      <a16:creationId xmlns:a16="http://schemas.microsoft.com/office/drawing/2014/main" id="{263039D5-A298-303B-5B99-0236A9B130AD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3" name="Gruppieren 92">
                <a:extLst>
                  <a:ext uri="{FF2B5EF4-FFF2-40B4-BE49-F238E27FC236}">
                    <a16:creationId xmlns:a16="http://schemas.microsoft.com/office/drawing/2014/main" id="{0BE97295-55E3-1EDB-999E-63D87B2998BD}"/>
                  </a:ext>
                </a:extLst>
              </p:cNvPr>
              <p:cNvGrpSpPr/>
              <p:nvPr/>
            </p:nvGrpSpPr>
            <p:grpSpPr>
              <a:xfrm>
                <a:off x="3568502" y="3805842"/>
                <a:ext cx="354693" cy="203373"/>
                <a:chOff x="266409" y="2440116"/>
                <a:chExt cx="8369056" cy="3826780"/>
              </a:xfrm>
            </p:grpSpPr>
            <p:sp>
              <p:nvSpPr>
                <p:cNvPr id="94" name="Wolke 93">
                  <a:extLst>
                    <a:ext uri="{FF2B5EF4-FFF2-40B4-BE49-F238E27FC236}">
                      <a16:creationId xmlns:a16="http://schemas.microsoft.com/office/drawing/2014/main" id="{018FD26A-6778-2123-CE7E-422D84800F28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95" name="Inhaltsplatzhalter 5">
                  <a:extLst>
                    <a:ext uri="{FF2B5EF4-FFF2-40B4-BE49-F238E27FC236}">
                      <a16:creationId xmlns:a16="http://schemas.microsoft.com/office/drawing/2014/main" id="{9DF37B42-8F15-E70C-27E9-76BDE3F67D2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96" name="Wolke 95">
                  <a:extLst>
                    <a:ext uri="{FF2B5EF4-FFF2-40B4-BE49-F238E27FC236}">
                      <a16:creationId xmlns:a16="http://schemas.microsoft.com/office/drawing/2014/main" id="{2606472A-B457-9974-DD76-C068922316D1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7" name="Gruppieren 96">
                <a:extLst>
                  <a:ext uri="{FF2B5EF4-FFF2-40B4-BE49-F238E27FC236}">
                    <a16:creationId xmlns:a16="http://schemas.microsoft.com/office/drawing/2014/main" id="{E1C7C044-ECE8-3617-5BBE-D292589FB649}"/>
                  </a:ext>
                </a:extLst>
              </p:cNvPr>
              <p:cNvGrpSpPr/>
              <p:nvPr/>
            </p:nvGrpSpPr>
            <p:grpSpPr>
              <a:xfrm>
                <a:off x="3841479" y="3800794"/>
                <a:ext cx="354693" cy="203373"/>
                <a:chOff x="266409" y="2440116"/>
                <a:chExt cx="8369056" cy="3826780"/>
              </a:xfrm>
            </p:grpSpPr>
            <p:sp>
              <p:nvSpPr>
                <p:cNvPr id="98" name="Wolke 97">
                  <a:extLst>
                    <a:ext uri="{FF2B5EF4-FFF2-40B4-BE49-F238E27FC236}">
                      <a16:creationId xmlns:a16="http://schemas.microsoft.com/office/drawing/2014/main" id="{EFD6C2D9-5042-7B68-7DAB-7973EC18EB03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99" name="Inhaltsplatzhalter 5">
                  <a:extLst>
                    <a:ext uri="{FF2B5EF4-FFF2-40B4-BE49-F238E27FC236}">
                      <a16:creationId xmlns:a16="http://schemas.microsoft.com/office/drawing/2014/main" id="{7D5EE0B7-6C63-3CDD-A20C-73E6D80EA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00" name="Wolke 99">
                  <a:extLst>
                    <a:ext uri="{FF2B5EF4-FFF2-40B4-BE49-F238E27FC236}">
                      <a16:creationId xmlns:a16="http://schemas.microsoft.com/office/drawing/2014/main" id="{876E063E-41C2-CB70-0D7D-EACF9A8D94A4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1" name="Gruppieren 100">
                <a:extLst>
                  <a:ext uri="{FF2B5EF4-FFF2-40B4-BE49-F238E27FC236}">
                    <a16:creationId xmlns:a16="http://schemas.microsoft.com/office/drawing/2014/main" id="{CF3E4B88-19A6-B4DE-2DBD-BADBEE4ADC8A}"/>
                  </a:ext>
                </a:extLst>
              </p:cNvPr>
              <p:cNvGrpSpPr/>
              <p:nvPr/>
            </p:nvGrpSpPr>
            <p:grpSpPr>
              <a:xfrm>
                <a:off x="3814242" y="4480054"/>
                <a:ext cx="354693" cy="203373"/>
                <a:chOff x="266409" y="2440116"/>
                <a:chExt cx="8369056" cy="3826780"/>
              </a:xfrm>
            </p:grpSpPr>
            <p:sp>
              <p:nvSpPr>
                <p:cNvPr id="102" name="Wolke 101">
                  <a:extLst>
                    <a:ext uri="{FF2B5EF4-FFF2-40B4-BE49-F238E27FC236}">
                      <a16:creationId xmlns:a16="http://schemas.microsoft.com/office/drawing/2014/main" id="{C3F73FB7-4E4D-5591-6BCD-11F0048329CB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3" name="Inhaltsplatzhalter 5">
                  <a:extLst>
                    <a:ext uri="{FF2B5EF4-FFF2-40B4-BE49-F238E27FC236}">
                      <a16:creationId xmlns:a16="http://schemas.microsoft.com/office/drawing/2014/main" id="{8C5059B3-5E23-8CE2-9859-458909928E2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04" name="Wolke 103">
                  <a:extLst>
                    <a:ext uri="{FF2B5EF4-FFF2-40B4-BE49-F238E27FC236}">
                      <a16:creationId xmlns:a16="http://schemas.microsoft.com/office/drawing/2014/main" id="{9391B8DD-6768-3DDD-95B9-7E058C289FEC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5" name="Gruppieren 104">
                <a:extLst>
                  <a:ext uri="{FF2B5EF4-FFF2-40B4-BE49-F238E27FC236}">
                    <a16:creationId xmlns:a16="http://schemas.microsoft.com/office/drawing/2014/main" id="{1A6B4466-6803-04AF-ACF5-F5E72A4258BD}"/>
                  </a:ext>
                </a:extLst>
              </p:cNvPr>
              <p:cNvGrpSpPr/>
              <p:nvPr/>
            </p:nvGrpSpPr>
            <p:grpSpPr>
              <a:xfrm>
                <a:off x="4276169" y="4524516"/>
                <a:ext cx="354693" cy="203373"/>
                <a:chOff x="266409" y="2440116"/>
                <a:chExt cx="8369056" cy="3826780"/>
              </a:xfrm>
            </p:grpSpPr>
            <p:sp>
              <p:nvSpPr>
                <p:cNvPr id="106" name="Wolke 105">
                  <a:extLst>
                    <a:ext uri="{FF2B5EF4-FFF2-40B4-BE49-F238E27FC236}">
                      <a16:creationId xmlns:a16="http://schemas.microsoft.com/office/drawing/2014/main" id="{5A6A5AD8-0452-02F7-A535-E2A6BB9D4CC5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7" name="Inhaltsplatzhalter 5">
                  <a:extLst>
                    <a:ext uri="{FF2B5EF4-FFF2-40B4-BE49-F238E27FC236}">
                      <a16:creationId xmlns:a16="http://schemas.microsoft.com/office/drawing/2014/main" id="{B2608860-DCF0-36EB-E4E8-B76C7410F4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08" name="Wolke 107">
                  <a:extLst>
                    <a:ext uri="{FF2B5EF4-FFF2-40B4-BE49-F238E27FC236}">
                      <a16:creationId xmlns:a16="http://schemas.microsoft.com/office/drawing/2014/main" id="{FBFB83C6-7B74-1742-CD3C-1C3A53DF91D8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9" name="Gruppieren 108">
                <a:extLst>
                  <a:ext uri="{FF2B5EF4-FFF2-40B4-BE49-F238E27FC236}">
                    <a16:creationId xmlns:a16="http://schemas.microsoft.com/office/drawing/2014/main" id="{F7B88F48-9A57-A4FA-D17C-E28A15339370}"/>
                  </a:ext>
                </a:extLst>
              </p:cNvPr>
              <p:cNvGrpSpPr/>
              <p:nvPr/>
            </p:nvGrpSpPr>
            <p:grpSpPr>
              <a:xfrm>
                <a:off x="4630862" y="4581531"/>
                <a:ext cx="354693" cy="203373"/>
                <a:chOff x="266409" y="2440116"/>
                <a:chExt cx="8369056" cy="3826780"/>
              </a:xfrm>
            </p:grpSpPr>
            <p:sp>
              <p:nvSpPr>
                <p:cNvPr id="110" name="Wolke 109">
                  <a:extLst>
                    <a:ext uri="{FF2B5EF4-FFF2-40B4-BE49-F238E27FC236}">
                      <a16:creationId xmlns:a16="http://schemas.microsoft.com/office/drawing/2014/main" id="{5F4B06FB-F435-66F5-1E05-4E2CB0AE3675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1" name="Inhaltsplatzhalter 5">
                  <a:extLst>
                    <a:ext uri="{FF2B5EF4-FFF2-40B4-BE49-F238E27FC236}">
                      <a16:creationId xmlns:a16="http://schemas.microsoft.com/office/drawing/2014/main" id="{879A92E1-3811-5585-9795-1B8670167F1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12" name="Wolke 111">
                  <a:extLst>
                    <a:ext uri="{FF2B5EF4-FFF2-40B4-BE49-F238E27FC236}">
                      <a16:creationId xmlns:a16="http://schemas.microsoft.com/office/drawing/2014/main" id="{D15E1F0B-2915-36F7-4304-0A5BCFD6FA8E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13" name="Gruppieren 112">
                <a:extLst>
                  <a:ext uri="{FF2B5EF4-FFF2-40B4-BE49-F238E27FC236}">
                    <a16:creationId xmlns:a16="http://schemas.microsoft.com/office/drawing/2014/main" id="{E617E3C2-391B-84B0-2072-D8877EE0C639}"/>
                  </a:ext>
                </a:extLst>
              </p:cNvPr>
              <p:cNvGrpSpPr/>
              <p:nvPr/>
            </p:nvGrpSpPr>
            <p:grpSpPr>
              <a:xfrm>
                <a:off x="4860384" y="4624893"/>
                <a:ext cx="354693" cy="203373"/>
                <a:chOff x="266409" y="2440116"/>
                <a:chExt cx="8369056" cy="3826780"/>
              </a:xfrm>
            </p:grpSpPr>
            <p:sp>
              <p:nvSpPr>
                <p:cNvPr id="114" name="Wolke 113">
                  <a:extLst>
                    <a:ext uri="{FF2B5EF4-FFF2-40B4-BE49-F238E27FC236}">
                      <a16:creationId xmlns:a16="http://schemas.microsoft.com/office/drawing/2014/main" id="{382804B9-A4E9-1F16-0904-0932478160FA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5" name="Inhaltsplatzhalter 5">
                  <a:extLst>
                    <a:ext uri="{FF2B5EF4-FFF2-40B4-BE49-F238E27FC236}">
                      <a16:creationId xmlns:a16="http://schemas.microsoft.com/office/drawing/2014/main" id="{DB7D1C17-0BFD-723A-BB68-D40272B876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16" name="Wolke 115">
                  <a:extLst>
                    <a:ext uri="{FF2B5EF4-FFF2-40B4-BE49-F238E27FC236}">
                      <a16:creationId xmlns:a16="http://schemas.microsoft.com/office/drawing/2014/main" id="{2C30F872-362C-36B0-E278-137AD26F7204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3173BC0-E597-792B-6619-EA663A61DB85}"/>
              </a:ext>
            </a:extLst>
          </p:cNvPr>
          <p:cNvGrpSpPr/>
          <p:nvPr/>
        </p:nvGrpSpPr>
        <p:grpSpPr>
          <a:xfrm>
            <a:off x="236429" y="4838933"/>
            <a:ext cx="963291" cy="1251317"/>
            <a:chOff x="3608709" y="1058175"/>
            <a:chExt cx="3790804" cy="5535305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769C6D79-BB6B-630D-8202-14F1C88D21F5}"/>
                </a:ext>
              </a:extLst>
            </p:cNvPr>
            <p:cNvGrpSpPr/>
            <p:nvPr/>
          </p:nvGrpSpPr>
          <p:grpSpPr>
            <a:xfrm>
              <a:off x="3608709" y="1058175"/>
              <a:ext cx="2235252" cy="910738"/>
              <a:chOff x="266409" y="2440116"/>
              <a:chExt cx="8369056" cy="3826780"/>
            </a:xfrm>
          </p:grpSpPr>
          <p:sp>
            <p:nvSpPr>
              <p:cNvPr id="16" name="Wolke 15">
                <a:extLst>
                  <a:ext uri="{FF2B5EF4-FFF2-40B4-BE49-F238E27FC236}">
                    <a16:creationId xmlns:a16="http://schemas.microsoft.com/office/drawing/2014/main" id="{A300442E-61B2-012D-1BD3-FF14F6BC0B81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Inhaltsplatzhalter 5">
                <a:extLst>
                  <a:ext uri="{FF2B5EF4-FFF2-40B4-BE49-F238E27FC236}">
                    <a16:creationId xmlns:a16="http://schemas.microsoft.com/office/drawing/2014/main" id="{5F9AB36E-5850-5B49-ADE1-918B33A75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18" name="Wolke 17">
                <a:extLst>
                  <a:ext uri="{FF2B5EF4-FFF2-40B4-BE49-F238E27FC236}">
                    <a16:creationId xmlns:a16="http://schemas.microsoft.com/office/drawing/2014/main" id="{E255C2A8-A9B7-5BAD-504E-FFCA89DE10CC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A9BEEBD1-CAC1-92FB-47EC-2E6CE3E755DB}"/>
                </a:ext>
              </a:extLst>
            </p:cNvPr>
            <p:cNvGrpSpPr/>
            <p:nvPr/>
          </p:nvGrpSpPr>
          <p:grpSpPr>
            <a:xfrm>
              <a:off x="4884808" y="1642510"/>
              <a:ext cx="2235252" cy="910738"/>
              <a:chOff x="266409" y="2440116"/>
              <a:chExt cx="8369056" cy="3826780"/>
            </a:xfrm>
          </p:grpSpPr>
          <p:sp>
            <p:nvSpPr>
              <p:cNvPr id="20" name="Wolke 19">
                <a:extLst>
                  <a:ext uri="{FF2B5EF4-FFF2-40B4-BE49-F238E27FC236}">
                    <a16:creationId xmlns:a16="http://schemas.microsoft.com/office/drawing/2014/main" id="{C0323E02-0F20-E9C4-2E73-F8CAD691ADED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1" name="Inhaltsplatzhalter 5">
                <a:extLst>
                  <a:ext uri="{FF2B5EF4-FFF2-40B4-BE49-F238E27FC236}">
                    <a16:creationId xmlns:a16="http://schemas.microsoft.com/office/drawing/2014/main" id="{BDF5596F-13C7-2572-8FA2-BC15D2ACE2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22" name="Wolke 21">
                <a:extLst>
                  <a:ext uri="{FF2B5EF4-FFF2-40B4-BE49-F238E27FC236}">
                    <a16:creationId xmlns:a16="http://schemas.microsoft.com/office/drawing/2014/main" id="{83172449-58A2-15CB-9DD7-078F1B8D37A2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pic>
          <p:nvPicPr>
            <p:cNvPr id="13" name="Grafik 12" descr="Mann mit Armprothese">
              <a:extLst>
                <a:ext uri="{FF2B5EF4-FFF2-40B4-BE49-F238E27FC236}">
                  <a16:creationId xmlns:a16="http://schemas.microsoft.com/office/drawing/2014/main" id="{1C146041-259D-99A3-A2F5-32E14F9DD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35773" y="1557665"/>
              <a:ext cx="1381125" cy="4619625"/>
            </a:xfrm>
            <a:prstGeom prst="rect">
              <a:avLst/>
            </a:prstGeom>
          </p:spPr>
        </p:pic>
        <p:pic>
          <p:nvPicPr>
            <p:cNvPr id="14" name="Grafik 13" descr="Frau im Anzug">
              <a:extLst>
                <a:ext uri="{FF2B5EF4-FFF2-40B4-BE49-F238E27FC236}">
                  <a16:creationId xmlns:a16="http://schemas.microsoft.com/office/drawing/2014/main" id="{F0DE065A-CCB5-1EDC-4F1B-036A4986E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37338" y="2088155"/>
              <a:ext cx="2162175" cy="4505325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488044-2DCB-AE25-26A1-AD0E21E97987}"/>
              </a:ext>
            </a:extLst>
          </p:cNvPr>
          <p:cNvGrpSpPr/>
          <p:nvPr/>
        </p:nvGrpSpPr>
        <p:grpSpPr>
          <a:xfrm>
            <a:off x="856975" y="5164347"/>
            <a:ext cx="1069592" cy="1142540"/>
            <a:chOff x="856974" y="1391728"/>
            <a:chExt cx="6642257" cy="491515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EFBC6902-C6D7-1E24-C287-EC5505B921A8}"/>
                </a:ext>
              </a:extLst>
            </p:cNvPr>
            <p:cNvGrpSpPr/>
            <p:nvPr/>
          </p:nvGrpSpPr>
          <p:grpSpPr>
            <a:xfrm>
              <a:off x="1313082" y="1547675"/>
              <a:ext cx="2321514" cy="950371"/>
              <a:chOff x="559556" y="2788888"/>
              <a:chExt cx="8075909" cy="3478008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1" name="Wolke 10">
                <a:extLst>
                  <a:ext uri="{FF2B5EF4-FFF2-40B4-BE49-F238E27FC236}">
                    <a16:creationId xmlns:a16="http://schemas.microsoft.com/office/drawing/2014/main" id="{7394D065-9D2C-5FC2-C03F-756BA96951D5}"/>
                  </a:ext>
                </a:extLst>
              </p:cNvPr>
              <p:cNvSpPr/>
              <p:nvPr/>
            </p:nvSpPr>
            <p:spPr>
              <a:xfrm>
                <a:off x="559556" y="2788888"/>
                <a:ext cx="4172605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" name="Inhaltsplatzhalter 5">
                <a:extLst>
                  <a:ext uri="{FF2B5EF4-FFF2-40B4-BE49-F238E27FC236}">
                    <a16:creationId xmlns:a16="http://schemas.microsoft.com/office/drawing/2014/main" id="{504CBCC7-11D6-D3C1-436C-9A35BB1BC8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0BE120A-6F60-5C38-89F0-FC70C0E4FD82}"/>
                </a:ext>
              </a:extLst>
            </p:cNvPr>
            <p:cNvGrpSpPr/>
            <p:nvPr/>
          </p:nvGrpSpPr>
          <p:grpSpPr>
            <a:xfrm>
              <a:off x="4980317" y="1391728"/>
              <a:ext cx="2518914" cy="1020008"/>
              <a:chOff x="1028030" y="3134273"/>
              <a:chExt cx="7607435" cy="3132623"/>
            </a:xfrm>
          </p:grpSpPr>
          <p:sp>
            <p:nvSpPr>
              <p:cNvPr id="9" name="Wolke 8">
                <a:extLst>
                  <a:ext uri="{FF2B5EF4-FFF2-40B4-BE49-F238E27FC236}">
                    <a16:creationId xmlns:a16="http://schemas.microsoft.com/office/drawing/2014/main" id="{9990FF45-B313-E7BB-0990-BA3BF7FA5C4D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" name="Inhaltsplatzhalter 5">
                <a:extLst>
                  <a:ext uri="{FF2B5EF4-FFF2-40B4-BE49-F238E27FC236}">
                    <a16:creationId xmlns:a16="http://schemas.microsoft.com/office/drawing/2014/main" id="{DE9D43EB-F075-B941-804B-16748A83E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pic>
          <p:nvPicPr>
            <p:cNvPr id="7" name="Grafik 6" descr="Mann mit Mohawk">
              <a:extLst>
                <a:ext uri="{FF2B5EF4-FFF2-40B4-BE49-F238E27FC236}">
                  <a16:creationId xmlns:a16="http://schemas.microsoft.com/office/drawing/2014/main" id="{A027689E-A78E-47E9-4730-5531174F2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99927" y="1896812"/>
              <a:ext cx="1381125" cy="4410075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8" name="Grafik 7" descr="Frau mit erhobenem Finger">
              <a:extLst>
                <a:ext uri="{FF2B5EF4-FFF2-40B4-BE49-F238E27FC236}">
                  <a16:creationId xmlns:a16="http://schemas.microsoft.com/office/drawing/2014/main" id="{FAF4C55D-B927-86BB-D9FD-C099BE4C7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6974" y="2064416"/>
              <a:ext cx="2114550" cy="410527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8FFEB27B-E270-1A0C-6FD7-051DCABA62BF}"/>
              </a:ext>
            </a:extLst>
          </p:cNvPr>
          <p:cNvGrpSpPr/>
          <p:nvPr/>
        </p:nvGrpSpPr>
        <p:grpSpPr>
          <a:xfrm>
            <a:off x="3681222" y="2362346"/>
            <a:ext cx="650203" cy="441250"/>
            <a:chOff x="3393164" y="1462128"/>
            <a:chExt cx="1108864" cy="746536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5734ABF5-A141-BB52-3721-D4A12D2597EF}"/>
                </a:ext>
              </a:extLst>
            </p:cNvPr>
            <p:cNvGrpSpPr/>
            <p:nvPr/>
          </p:nvGrpSpPr>
          <p:grpSpPr>
            <a:xfrm>
              <a:off x="3393164" y="1462128"/>
              <a:ext cx="592348" cy="404656"/>
              <a:chOff x="266409" y="2440116"/>
              <a:chExt cx="8369056" cy="3826780"/>
            </a:xfrm>
          </p:grpSpPr>
          <p:sp>
            <p:nvSpPr>
              <p:cNvPr id="131" name="Wolke 130">
                <a:extLst>
                  <a:ext uri="{FF2B5EF4-FFF2-40B4-BE49-F238E27FC236}">
                    <a16:creationId xmlns:a16="http://schemas.microsoft.com/office/drawing/2014/main" id="{924C2E1A-072C-D13C-4822-F74A0810D1AD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2" name="Inhaltsplatzhalter 5">
                <a:extLst>
                  <a:ext uri="{FF2B5EF4-FFF2-40B4-BE49-F238E27FC236}">
                    <a16:creationId xmlns:a16="http://schemas.microsoft.com/office/drawing/2014/main" id="{90FFBB06-119A-2DAF-7AA3-9FF4AA4F72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133" name="Wolke 132">
                <a:extLst>
                  <a:ext uri="{FF2B5EF4-FFF2-40B4-BE49-F238E27FC236}">
                    <a16:creationId xmlns:a16="http://schemas.microsoft.com/office/drawing/2014/main" id="{5DB66797-1217-BDD6-B492-05795B2BC769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pic>
          <p:nvPicPr>
            <p:cNvPr id="136" name="Grafik 135" descr="Ein Bild, das Schwarz, Dunkelheit enthält.&#10;&#10;KI-generierte Inhalte können fehlerhaft sein.">
              <a:extLst>
                <a:ext uri="{FF2B5EF4-FFF2-40B4-BE49-F238E27FC236}">
                  <a16:creationId xmlns:a16="http://schemas.microsoft.com/office/drawing/2014/main" id="{C7AF1035-BA8E-539A-9478-E468D2CD1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3765538" y="1711227"/>
              <a:ext cx="736490" cy="497437"/>
            </a:xfrm>
            <a:prstGeom prst="rect">
              <a:avLst/>
            </a:prstGeom>
          </p:spPr>
        </p:pic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96B8140A-529B-A415-F32D-08EB8E7D5CBC}"/>
              </a:ext>
            </a:extLst>
          </p:cNvPr>
          <p:cNvGrpSpPr/>
          <p:nvPr/>
        </p:nvGrpSpPr>
        <p:grpSpPr>
          <a:xfrm>
            <a:off x="2809022" y="4299998"/>
            <a:ext cx="1025132" cy="1074365"/>
            <a:chOff x="6555001" y="4674321"/>
            <a:chExt cx="1025132" cy="1074365"/>
          </a:xfrm>
        </p:grpSpPr>
        <p:pic>
          <p:nvPicPr>
            <p:cNvPr id="138" name="Grafik 137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1A7E5E7C-6772-3031-B044-8EE840E98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6555001" y="4723554"/>
              <a:ext cx="1025132" cy="1025132"/>
            </a:xfrm>
            <a:prstGeom prst="rect">
              <a:avLst/>
            </a:prstGeom>
          </p:spPr>
        </p:pic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1AEDF0E6-FA3C-6482-D406-DFC4DBD40D50}"/>
                </a:ext>
              </a:extLst>
            </p:cNvPr>
            <p:cNvGrpSpPr/>
            <p:nvPr/>
          </p:nvGrpSpPr>
          <p:grpSpPr>
            <a:xfrm>
              <a:off x="6574032" y="4674321"/>
              <a:ext cx="684363" cy="497438"/>
              <a:chOff x="266409" y="2440116"/>
              <a:chExt cx="8369056" cy="3826780"/>
            </a:xfrm>
          </p:grpSpPr>
          <p:sp>
            <p:nvSpPr>
              <p:cNvPr id="140" name="Wolke 139">
                <a:extLst>
                  <a:ext uri="{FF2B5EF4-FFF2-40B4-BE49-F238E27FC236}">
                    <a16:creationId xmlns:a16="http://schemas.microsoft.com/office/drawing/2014/main" id="{8273F893-77C6-EF90-6D3E-E468D091B84C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Inhaltsplatzhalter 5">
                <a:extLst>
                  <a:ext uri="{FF2B5EF4-FFF2-40B4-BE49-F238E27FC236}">
                    <a16:creationId xmlns:a16="http://schemas.microsoft.com/office/drawing/2014/main" id="{90072EA7-3485-78B2-F170-3D3F295D63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142" name="Wolke 141">
                <a:extLst>
                  <a:ext uri="{FF2B5EF4-FFF2-40B4-BE49-F238E27FC236}">
                    <a16:creationId xmlns:a16="http://schemas.microsoft.com/office/drawing/2014/main" id="{9F17BE32-00F0-0D4C-7CE3-5C9EE3079584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6FE1385F-B752-8151-2235-D9AAE07EA67B}"/>
              </a:ext>
            </a:extLst>
          </p:cNvPr>
          <p:cNvGrpSpPr/>
          <p:nvPr/>
        </p:nvGrpSpPr>
        <p:grpSpPr>
          <a:xfrm>
            <a:off x="5015643" y="2967958"/>
            <a:ext cx="974027" cy="686250"/>
            <a:chOff x="6323490" y="2656587"/>
            <a:chExt cx="974027" cy="686250"/>
          </a:xfrm>
        </p:grpSpPr>
        <p:pic>
          <p:nvPicPr>
            <p:cNvPr id="135" name="Grafik 134" descr="Ein Bild, das Schwarz, Dunkelheit enthält.&#10;&#10;KI-generierte Inhalte können fehlerhaft sein.">
              <a:extLst>
                <a:ext uri="{FF2B5EF4-FFF2-40B4-BE49-F238E27FC236}">
                  <a16:creationId xmlns:a16="http://schemas.microsoft.com/office/drawing/2014/main" id="{206392DE-2ACA-F22F-D4F2-DBAA5C6CA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6561027" y="2845400"/>
              <a:ext cx="736490" cy="497437"/>
            </a:xfrm>
            <a:prstGeom prst="rect">
              <a:avLst/>
            </a:prstGeom>
          </p:spPr>
        </p:pic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11CE474B-D942-FE60-76BD-EA1C37867AED}"/>
                </a:ext>
              </a:extLst>
            </p:cNvPr>
            <p:cNvGrpSpPr/>
            <p:nvPr/>
          </p:nvGrpSpPr>
          <p:grpSpPr>
            <a:xfrm>
              <a:off x="6323490" y="2656587"/>
              <a:ext cx="477328" cy="326013"/>
              <a:chOff x="1028030" y="3134273"/>
              <a:chExt cx="7607435" cy="3132623"/>
            </a:xfrm>
          </p:grpSpPr>
          <p:sp>
            <p:nvSpPr>
              <p:cNvPr id="145" name="Wolke 144">
                <a:extLst>
                  <a:ext uri="{FF2B5EF4-FFF2-40B4-BE49-F238E27FC236}">
                    <a16:creationId xmlns:a16="http://schemas.microsoft.com/office/drawing/2014/main" id="{411B00C2-D237-FDBB-2AD1-51124EE1CDB3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6" name="Inhaltsplatzhalter 5">
                <a:extLst>
                  <a:ext uri="{FF2B5EF4-FFF2-40B4-BE49-F238E27FC236}">
                    <a16:creationId xmlns:a16="http://schemas.microsoft.com/office/drawing/2014/main" id="{F17FA1FD-E006-EF50-3C05-33C4620A38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483BBEA4-9F38-208E-2F42-5AAB335FC014}"/>
              </a:ext>
            </a:extLst>
          </p:cNvPr>
          <p:cNvGrpSpPr/>
          <p:nvPr/>
        </p:nvGrpSpPr>
        <p:grpSpPr>
          <a:xfrm>
            <a:off x="560702" y="3810821"/>
            <a:ext cx="916729" cy="744401"/>
            <a:chOff x="6803365" y="2035834"/>
            <a:chExt cx="1204277" cy="946690"/>
          </a:xfrm>
        </p:grpSpPr>
        <p:pic>
          <p:nvPicPr>
            <p:cNvPr id="149" name="Grafik 148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65FA5B61-C361-4FB1-58CF-D808A63F7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7203088" y="2177970"/>
              <a:ext cx="804554" cy="804554"/>
            </a:xfrm>
            <a:prstGeom prst="rect">
              <a:avLst/>
            </a:prstGeom>
          </p:spPr>
        </p:pic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2B2E61FB-674D-31E9-A613-7B7A4278DF45}"/>
                </a:ext>
              </a:extLst>
            </p:cNvPr>
            <p:cNvGrpSpPr/>
            <p:nvPr/>
          </p:nvGrpSpPr>
          <p:grpSpPr>
            <a:xfrm>
              <a:off x="6803365" y="2035834"/>
              <a:ext cx="695865" cy="375902"/>
              <a:chOff x="1028030" y="3134273"/>
              <a:chExt cx="7607435" cy="3132623"/>
            </a:xfrm>
          </p:grpSpPr>
          <p:sp>
            <p:nvSpPr>
              <p:cNvPr id="155" name="Wolke 154">
                <a:extLst>
                  <a:ext uri="{FF2B5EF4-FFF2-40B4-BE49-F238E27FC236}">
                    <a16:creationId xmlns:a16="http://schemas.microsoft.com/office/drawing/2014/main" id="{6DE6581E-A5DE-F979-256A-21EBAF40A352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Inhaltsplatzhalter 5">
                <a:extLst>
                  <a:ext uri="{FF2B5EF4-FFF2-40B4-BE49-F238E27FC236}">
                    <a16:creationId xmlns:a16="http://schemas.microsoft.com/office/drawing/2014/main" id="{228A7C8C-4BC4-1B3E-10E8-35D2284F1C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BA0A2779-C77F-5B05-9B3D-F134E0D6A495}"/>
              </a:ext>
            </a:extLst>
          </p:cNvPr>
          <p:cNvGrpSpPr/>
          <p:nvPr/>
        </p:nvGrpSpPr>
        <p:grpSpPr>
          <a:xfrm>
            <a:off x="1865375" y="2238123"/>
            <a:ext cx="736490" cy="667862"/>
            <a:chOff x="6803365" y="2035834"/>
            <a:chExt cx="1204277" cy="946690"/>
          </a:xfrm>
        </p:grpSpPr>
        <p:pic>
          <p:nvPicPr>
            <p:cNvPr id="162" name="Grafik 161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3C07D5D9-4F9A-ECC1-346E-0BE1457C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7203088" y="2177970"/>
              <a:ext cx="804554" cy="804554"/>
            </a:xfrm>
            <a:prstGeom prst="rect">
              <a:avLst/>
            </a:prstGeom>
          </p:spPr>
        </p:pic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720036B0-35B2-063D-AE08-08011EC73091}"/>
                </a:ext>
              </a:extLst>
            </p:cNvPr>
            <p:cNvGrpSpPr/>
            <p:nvPr/>
          </p:nvGrpSpPr>
          <p:grpSpPr>
            <a:xfrm>
              <a:off x="6803365" y="2035834"/>
              <a:ext cx="695865" cy="375902"/>
              <a:chOff x="1028030" y="3134273"/>
              <a:chExt cx="7607435" cy="3132623"/>
            </a:xfrm>
          </p:grpSpPr>
          <p:sp>
            <p:nvSpPr>
              <p:cNvPr id="164" name="Wolke 163">
                <a:extLst>
                  <a:ext uri="{FF2B5EF4-FFF2-40B4-BE49-F238E27FC236}">
                    <a16:creationId xmlns:a16="http://schemas.microsoft.com/office/drawing/2014/main" id="{FD672A4E-D710-98BE-F286-4224A4E64367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5" name="Inhaltsplatzhalter 5">
                <a:extLst>
                  <a:ext uri="{FF2B5EF4-FFF2-40B4-BE49-F238E27FC236}">
                    <a16:creationId xmlns:a16="http://schemas.microsoft.com/office/drawing/2014/main" id="{493034DB-68E9-345F-308A-5692984624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FA4B3F04-6AFF-2E96-414A-7ABA786C1A49}"/>
              </a:ext>
            </a:extLst>
          </p:cNvPr>
          <p:cNvGrpSpPr/>
          <p:nvPr/>
        </p:nvGrpSpPr>
        <p:grpSpPr>
          <a:xfrm>
            <a:off x="4273415" y="5421513"/>
            <a:ext cx="1025132" cy="1074365"/>
            <a:chOff x="6555001" y="4674321"/>
            <a:chExt cx="1025132" cy="1074365"/>
          </a:xfrm>
        </p:grpSpPr>
        <p:pic>
          <p:nvPicPr>
            <p:cNvPr id="172" name="Grafik 171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6C876B7D-E7E7-356B-0517-1E392D3A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6555001" y="4723554"/>
              <a:ext cx="1025132" cy="1025132"/>
            </a:xfrm>
            <a:prstGeom prst="rect">
              <a:avLst/>
            </a:prstGeom>
          </p:spPr>
        </p:pic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1E6F42AB-0CB7-01AA-DBAB-4B1D58F9890D}"/>
                </a:ext>
              </a:extLst>
            </p:cNvPr>
            <p:cNvGrpSpPr/>
            <p:nvPr/>
          </p:nvGrpSpPr>
          <p:grpSpPr>
            <a:xfrm>
              <a:off x="6574032" y="4674321"/>
              <a:ext cx="684363" cy="497438"/>
              <a:chOff x="266409" y="2440116"/>
              <a:chExt cx="8369056" cy="3826780"/>
            </a:xfrm>
          </p:grpSpPr>
          <p:sp>
            <p:nvSpPr>
              <p:cNvPr id="174" name="Wolke 173">
                <a:extLst>
                  <a:ext uri="{FF2B5EF4-FFF2-40B4-BE49-F238E27FC236}">
                    <a16:creationId xmlns:a16="http://schemas.microsoft.com/office/drawing/2014/main" id="{1AB88EE7-7760-3856-5046-3BA12AB5D77C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5" name="Inhaltsplatzhalter 5">
                <a:extLst>
                  <a:ext uri="{FF2B5EF4-FFF2-40B4-BE49-F238E27FC236}">
                    <a16:creationId xmlns:a16="http://schemas.microsoft.com/office/drawing/2014/main" id="{7C7FD9AA-1564-A081-D2C0-FEA0B7CB5B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176" name="Wolke 175">
                <a:extLst>
                  <a:ext uri="{FF2B5EF4-FFF2-40B4-BE49-F238E27FC236}">
                    <a16:creationId xmlns:a16="http://schemas.microsoft.com/office/drawing/2014/main" id="{72ABC3D7-881C-62E9-4B34-15CD19D2CAA1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8AA0A143-9245-0089-38A7-3167A42E92CE}"/>
              </a:ext>
            </a:extLst>
          </p:cNvPr>
          <p:cNvGrpSpPr/>
          <p:nvPr/>
        </p:nvGrpSpPr>
        <p:grpSpPr>
          <a:xfrm>
            <a:off x="2048315" y="5413630"/>
            <a:ext cx="916729" cy="744401"/>
            <a:chOff x="6803365" y="2035834"/>
            <a:chExt cx="1204277" cy="946690"/>
          </a:xfrm>
        </p:grpSpPr>
        <p:pic>
          <p:nvPicPr>
            <p:cNvPr id="178" name="Grafik 177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168A7E34-D728-C84D-8DC0-31C444679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7203088" y="2177970"/>
              <a:ext cx="804554" cy="804554"/>
            </a:xfrm>
            <a:prstGeom prst="rect">
              <a:avLst/>
            </a:prstGeom>
          </p:spPr>
        </p:pic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2B4C1EA3-EBFB-FCE4-D991-D45DE88F2A37}"/>
                </a:ext>
              </a:extLst>
            </p:cNvPr>
            <p:cNvGrpSpPr/>
            <p:nvPr/>
          </p:nvGrpSpPr>
          <p:grpSpPr>
            <a:xfrm>
              <a:off x="6803365" y="2035834"/>
              <a:ext cx="695865" cy="375902"/>
              <a:chOff x="1028030" y="3134273"/>
              <a:chExt cx="7607435" cy="3132623"/>
            </a:xfrm>
          </p:grpSpPr>
          <p:sp>
            <p:nvSpPr>
              <p:cNvPr id="180" name="Wolke 179">
                <a:extLst>
                  <a:ext uri="{FF2B5EF4-FFF2-40B4-BE49-F238E27FC236}">
                    <a16:creationId xmlns:a16="http://schemas.microsoft.com/office/drawing/2014/main" id="{3573E1DB-D4ED-13D4-054F-28339F9F1C13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1" name="Inhaltsplatzhalter 5">
                <a:extLst>
                  <a:ext uri="{FF2B5EF4-FFF2-40B4-BE49-F238E27FC236}">
                    <a16:creationId xmlns:a16="http://schemas.microsoft.com/office/drawing/2014/main" id="{3A781CE7-507D-33B5-E5F7-7E6B1E61E9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090A640F-F8EB-97EA-EAFD-A4BDDD9A1673}"/>
              </a:ext>
            </a:extLst>
          </p:cNvPr>
          <p:cNvGrpSpPr/>
          <p:nvPr/>
        </p:nvGrpSpPr>
        <p:grpSpPr>
          <a:xfrm>
            <a:off x="911410" y="621736"/>
            <a:ext cx="7015001" cy="4949773"/>
            <a:chOff x="911410" y="621736"/>
            <a:chExt cx="7015001" cy="4949773"/>
          </a:xfrm>
        </p:grpSpPr>
        <p:pic>
          <p:nvPicPr>
            <p:cNvPr id="183" name="Grafik 182" descr="Ein Bild, das Majorelle Blue, Raum, Screenshot, Electric Blue (Farbe) enthält.&#10;&#10;KI-generierte Inhalte können fehlerhaft sein.">
              <a:extLst>
                <a:ext uri="{FF2B5EF4-FFF2-40B4-BE49-F238E27FC236}">
                  <a16:creationId xmlns:a16="http://schemas.microsoft.com/office/drawing/2014/main" id="{8167F060-2D12-D6D7-78F2-A31C6D169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5871457" y="621736"/>
              <a:ext cx="2054954" cy="1372416"/>
            </a:xfrm>
            <a:prstGeom prst="rect">
              <a:avLst/>
            </a:prstGeom>
          </p:spPr>
        </p:pic>
        <p:cxnSp>
          <p:nvCxnSpPr>
            <p:cNvPr id="186" name="Gerade Verbindung mit Pfeil 185">
              <a:extLst>
                <a:ext uri="{FF2B5EF4-FFF2-40B4-BE49-F238E27FC236}">
                  <a16:creationId xmlns:a16="http://schemas.microsoft.com/office/drawing/2014/main" id="{0AF71658-33D0-074D-F3B4-C560F5A975A8}"/>
                </a:ext>
              </a:extLst>
            </p:cNvPr>
            <p:cNvCxnSpPr>
              <a:stCxn id="183" idx="1"/>
              <a:endCxn id="165" idx="3"/>
            </p:cNvCxnSpPr>
            <p:nvPr/>
          </p:nvCxnSpPr>
          <p:spPr>
            <a:xfrm flipH="1">
              <a:off x="2147130" y="1307944"/>
              <a:ext cx="3724327" cy="96241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 Verbindung mit Pfeil 186">
              <a:extLst>
                <a:ext uri="{FF2B5EF4-FFF2-40B4-BE49-F238E27FC236}">
                  <a16:creationId xmlns:a16="http://schemas.microsoft.com/office/drawing/2014/main" id="{8ADB96EE-BB59-6806-9DFE-E3512D2E798C}"/>
                </a:ext>
              </a:extLst>
            </p:cNvPr>
            <p:cNvCxnSpPr>
              <a:cxnSpLocks/>
              <a:stCxn id="183" idx="1"/>
              <a:endCxn id="136" idx="0"/>
            </p:cNvCxnSpPr>
            <p:nvPr/>
          </p:nvCxnSpPr>
          <p:spPr>
            <a:xfrm flipH="1">
              <a:off x="4115498" y="1307944"/>
              <a:ext cx="1755959" cy="12016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mit Pfeil 189">
              <a:extLst>
                <a:ext uri="{FF2B5EF4-FFF2-40B4-BE49-F238E27FC236}">
                  <a16:creationId xmlns:a16="http://schemas.microsoft.com/office/drawing/2014/main" id="{4E58B440-72A0-EC92-3F2B-006CA537F24B}"/>
                </a:ext>
              </a:extLst>
            </p:cNvPr>
            <p:cNvCxnSpPr>
              <a:cxnSpLocks/>
              <a:stCxn id="183" idx="1"/>
              <a:endCxn id="156" idx="3"/>
            </p:cNvCxnSpPr>
            <p:nvPr/>
          </p:nvCxnSpPr>
          <p:spPr>
            <a:xfrm flipH="1">
              <a:off x="911410" y="1307944"/>
              <a:ext cx="4960047" cy="253880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mit Pfeil 192">
              <a:extLst>
                <a:ext uri="{FF2B5EF4-FFF2-40B4-BE49-F238E27FC236}">
                  <a16:creationId xmlns:a16="http://schemas.microsoft.com/office/drawing/2014/main" id="{2D080DAD-CDB7-F8E7-408B-B38DEA21D062}"/>
                </a:ext>
              </a:extLst>
            </p:cNvPr>
            <p:cNvCxnSpPr>
              <a:cxnSpLocks/>
              <a:stCxn id="183" idx="1"/>
              <a:endCxn id="181" idx="0"/>
            </p:cNvCxnSpPr>
            <p:nvPr/>
          </p:nvCxnSpPr>
          <p:spPr>
            <a:xfrm flipH="1">
              <a:off x="2577729" y="1307944"/>
              <a:ext cx="3293728" cy="42635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mit Pfeil 196">
              <a:extLst>
                <a:ext uri="{FF2B5EF4-FFF2-40B4-BE49-F238E27FC236}">
                  <a16:creationId xmlns:a16="http://schemas.microsoft.com/office/drawing/2014/main" id="{9BDAF20B-B75E-2E72-DA3C-D15F0A185306}"/>
                </a:ext>
              </a:extLst>
            </p:cNvPr>
            <p:cNvCxnSpPr>
              <a:cxnSpLocks/>
              <a:stCxn id="183" idx="2"/>
              <a:endCxn id="175" idx="3"/>
            </p:cNvCxnSpPr>
            <p:nvPr/>
          </p:nvCxnSpPr>
          <p:spPr>
            <a:xfrm flipH="1">
              <a:off x="4766590" y="1994152"/>
              <a:ext cx="2132344" cy="35670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mit Pfeil 199">
              <a:extLst>
                <a:ext uri="{FF2B5EF4-FFF2-40B4-BE49-F238E27FC236}">
                  <a16:creationId xmlns:a16="http://schemas.microsoft.com/office/drawing/2014/main" id="{2BE26DCC-5252-DA6A-D9E1-45CA72F95F4B}"/>
                </a:ext>
              </a:extLst>
            </p:cNvPr>
            <p:cNvCxnSpPr>
              <a:cxnSpLocks/>
              <a:stCxn id="183" idx="2"/>
              <a:endCxn id="135" idx="0"/>
            </p:cNvCxnSpPr>
            <p:nvPr/>
          </p:nvCxnSpPr>
          <p:spPr>
            <a:xfrm flipH="1">
              <a:off x="5621425" y="1994152"/>
              <a:ext cx="1277509" cy="11626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mit Pfeil 202">
              <a:extLst>
                <a:ext uri="{FF2B5EF4-FFF2-40B4-BE49-F238E27FC236}">
                  <a16:creationId xmlns:a16="http://schemas.microsoft.com/office/drawing/2014/main" id="{C125BC01-0587-047D-8FB6-DA28BF45CF73}"/>
                </a:ext>
              </a:extLst>
            </p:cNvPr>
            <p:cNvCxnSpPr>
              <a:cxnSpLocks/>
              <a:stCxn id="183" idx="2"/>
            </p:cNvCxnSpPr>
            <p:nvPr/>
          </p:nvCxnSpPr>
          <p:spPr>
            <a:xfrm flipH="1">
              <a:off x="3302127" y="1994152"/>
              <a:ext cx="3596807" cy="246270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8802F349-E694-97AB-8CA6-2B5F8D46D4E9}"/>
              </a:ext>
            </a:extLst>
          </p:cNvPr>
          <p:cNvGrpSpPr/>
          <p:nvPr/>
        </p:nvGrpSpPr>
        <p:grpSpPr>
          <a:xfrm>
            <a:off x="5430848" y="407638"/>
            <a:ext cx="2746090" cy="1887540"/>
            <a:chOff x="560702" y="2238123"/>
            <a:chExt cx="4932269" cy="3680828"/>
          </a:xfrm>
        </p:grpSpPr>
        <p:grpSp>
          <p:nvGrpSpPr>
            <p:cNvPr id="211" name="Gruppieren 210">
              <a:extLst>
                <a:ext uri="{FF2B5EF4-FFF2-40B4-BE49-F238E27FC236}">
                  <a16:creationId xmlns:a16="http://schemas.microsoft.com/office/drawing/2014/main" id="{4A027126-DED2-585C-B784-7849D77B04C0}"/>
                </a:ext>
              </a:extLst>
            </p:cNvPr>
            <p:cNvGrpSpPr/>
            <p:nvPr/>
          </p:nvGrpSpPr>
          <p:grpSpPr>
            <a:xfrm>
              <a:off x="3681222" y="2362346"/>
              <a:ext cx="347334" cy="239177"/>
              <a:chOff x="266409" y="2440116"/>
              <a:chExt cx="8369056" cy="3826780"/>
            </a:xfrm>
          </p:grpSpPr>
          <p:sp>
            <p:nvSpPr>
              <p:cNvPr id="232" name="Wolke 231">
                <a:extLst>
                  <a:ext uri="{FF2B5EF4-FFF2-40B4-BE49-F238E27FC236}">
                    <a16:creationId xmlns:a16="http://schemas.microsoft.com/office/drawing/2014/main" id="{3B594ED0-9115-D634-107C-5B95DB8899FD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3" name="Inhaltsplatzhalter 5">
                <a:extLst>
                  <a:ext uri="{FF2B5EF4-FFF2-40B4-BE49-F238E27FC236}">
                    <a16:creationId xmlns:a16="http://schemas.microsoft.com/office/drawing/2014/main" id="{F09D27AA-9703-8762-810A-864172FA49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234" name="Wolke 233">
                <a:extLst>
                  <a:ext uri="{FF2B5EF4-FFF2-40B4-BE49-F238E27FC236}">
                    <a16:creationId xmlns:a16="http://schemas.microsoft.com/office/drawing/2014/main" id="{A4151B15-3DC8-0D66-2474-9E766C60C5E0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2" name="Gruppieren 211">
              <a:extLst>
                <a:ext uri="{FF2B5EF4-FFF2-40B4-BE49-F238E27FC236}">
                  <a16:creationId xmlns:a16="http://schemas.microsoft.com/office/drawing/2014/main" id="{669999E8-A578-AC86-6154-3A607F46DCDF}"/>
                </a:ext>
              </a:extLst>
            </p:cNvPr>
            <p:cNvGrpSpPr/>
            <p:nvPr/>
          </p:nvGrpSpPr>
          <p:grpSpPr>
            <a:xfrm>
              <a:off x="2828053" y="4299998"/>
              <a:ext cx="684363" cy="497438"/>
              <a:chOff x="266409" y="2440116"/>
              <a:chExt cx="8369056" cy="3826780"/>
            </a:xfrm>
          </p:grpSpPr>
          <p:sp>
            <p:nvSpPr>
              <p:cNvPr id="229" name="Wolke 228">
                <a:extLst>
                  <a:ext uri="{FF2B5EF4-FFF2-40B4-BE49-F238E27FC236}">
                    <a16:creationId xmlns:a16="http://schemas.microsoft.com/office/drawing/2014/main" id="{86F86B40-8765-1CEF-6476-C5659677F019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0" name="Inhaltsplatzhalter 5">
                <a:extLst>
                  <a:ext uri="{FF2B5EF4-FFF2-40B4-BE49-F238E27FC236}">
                    <a16:creationId xmlns:a16="http://schemas.microsoft.com/office/drawing/2014/main" id="{9223F8EC-22DC-DF9C-D8DB-D0E2E9EB08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231" name="Wolke 230">
                <a:extLst>
                  <a:ext uri="{FF2B5EF4-FFF2-40B4-BE49-F238E27FC236}">
                    <a16:creationId xmlns:a16="http://schemas.microsoft.com/office/drawing/2014/main" id="{08A07E0A-1001-A28D-FDC9-5DE70993E5B1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28B4BF76-959A-39B7-9358-0EBA0A853A83}"/>
                </a:ext>
              </a:extLst>
            </p:cNvPr>
            <p:cNvGrpSpPr/>
            <p:nvPr/>
          </p:nvGrpSpPr>
          <p:grpSpPr>
            <a:xfrm>
              <a:off x="5015643" y="2967958"/>
              <a:ext cx="477328" cy="326013"/>
              <a:chOff x="1028030" y="3134273"/>
              <a:chExt cx="7607435" cy="3132623"/>
            </a:xfrm>
          </p:grpSpPr>
          <p:sp>
            <p:nvSpPr>
              <p:cNvPr id="227" name="Wolke 226">
                <a:extLst>
                  <a:ext uri="{FF2B5EF4-FFF2-40B4-BE49-F238E27FC236}">
                    <a16:creationId xmlns:a16="http://schemas.microsoft.com/office/drawing/2014/main" id="{6E8CE727-B1FA-8BEA-0329-D3396A454A24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8" name="Inhaltsplatzhalter 5">
                <a:extLst>
                  <a:ext uri="{FF2B5EF4-FFF2-40B4-BE49-F238E27FC236}">
                    <a16:creationId xmlns:a16="http://schemas.microsoft.com/office/drawing/2014/main" id="{AA1C7CE7-09F9-52F5-E776-39604F7B1E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9AB2DD9F-D66D-6BB3-ED07-8E332C3EBC69}"/>
                </a:ext>
              </a:extLst>
            </p:cNvPr>
            <p:cNvGrpSpPr/>
            <p:nvPr/>
          </p:nvGrpSpPr>
          <p:grpSpPr>
            <a:xfrm>
              <a:off x="560702" y="3810821"/>
              <a:ext cx="529712" cy="295579"/>
              <a:chOff x="1028030" y="3134273"/>
              <a:chExt cx="7607435" cy="3132623"/>
            </a:xfrm>
          </p:grpSpPr>
          <p:sp>
            <p:nvSpPr>
              <p:cNvPr id="225" name="Wolke 224">
                <a:extLst>
                  <a:ext uri="{FF2B5EF4-FFF2-40B4-BE49-F238E27FC236}">
                    <a16:creationId xmlns:a16="http://schemas.microsoft.com/office/drawing/2014/main" id="{6FF9E13F-53B6-8241-5AD7-B3DB5479BB84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6" name="Inhaltsplatzhalter 5">
                <a:extLst>
                  <a:ext uri="{FF2B5EF4-FFF2-40B4-BE49-F238E27FC236}">
                    <a16:creationId xmlns:a16="http://schemas.microsoft.com/office/drawing/2014/main" id="{81A419CC-65FE-512C-BAE9-E9A1115175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215" name="Gruppieren 214">
              <a:extLst>
                <a:ext uri="{FF2B5EF4-FFF2-40B4-BE49-F238E27FC236}">
                  <a16:creationId xmlns:a16="http://schemas.microsoft.com/office/drawing/2014/main" id="{69EDDD39-2A97-CEA5-45EA-87EF2E4F3581}"/>
                </a:ext>
              </a:extLst>
            </p:cNvPr>
            <p:cNvGrpSpPr/>
            <p:nvPr/>
          </p:nvGrpSpPr>
          <p:grpSpPr>
            <a:xfrm>
              <a:off x="1865375" y="2238123"/>
              <a:ext cx="425565" cy="265188"/>
              <a:chOff x="1028030" y="3134273"/>
              <a:chExt cx="7607435" cy="3132623"/>
            </a:xfrm>
          </p:grpSpPr>
          <p:sp>
            <p:nvSpPr>
              <p:cNvPr id="223" name="Wolke 222">
                <a:extLst>
                  <a:ext uri="{FF2B5EF4-FFF2-40B4-BE49-F238E27FC236}">
                    <a16:creationId xmlns:a16="http://schemas.microsoft.com/office/drawing/2014/main" id="{E3B4FC9B-6A84-5909-884D-0413C26C53AB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4" name="Inhaltsplatzhalter 5">
                <a:extLst>
                  <a:ext uri="{FF2B5EF4-FFF2-40B4-BE49-F238E27FC236}">
                    <a16:creationId xmlns:a16="http://schemas.microsoft.com/office/drawing/2014/main" id="{ABA2AD83-F235-DF27-6698-90E2EBFD74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1D97D04F-2FBA-AB56-AE79-E19DB1F11C1A}"/>
                </a:ext>
              </a:extLst>
            </p:cNvPr>
            <p:cNvGrpSpPr/>
            <p:nvPr/>
          </p:nvGrpSpPr>
          <p:grpSpPr>
            <a:xfrm>
              <a:off x="4292446" y="5421513"/>
              <a:ext cx="684363" cy="497438"/>
              <a:chOff x="266409" y="2440116"/>
              <a:chExt cx="8369056" cy="3826780"/>
            </a:xfrm>
          </p:grpSpPr>
          <p:sp>
            <p:nvSpPr>
              <p:cNvPr id="220" name="Wolke 219">
                <a:extLst>
                  <a:ext uri="{FF2B5EF4-FFF2-40B4-BE49-F238E27FC236}">
                    <a16:creationId xmlns:a16="http://schemas.microsoft.com/office/drawing/2014/main" id="{AAF6DACB-6F1E-DD7D-C665-CB8CEF55E49D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1" name="Inhaltsplatzhalter 5">
                <a:extLst>
                  <a:ext uri="{FF2B5EF4-FFF2-40B4-BE49-F238E27FC236}">
                    <a16:creationId xmlns:a16="http://schemas.microsoft.com/office/drawing/2014/main" id="{31C53598-2C3C-44DF-1A5C-DB78192E2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222" name="Wolke 221">
                <a:extLst>
                  <a:ext uri="{FF2B5EF4-FFF2-40B4-BE49-F238E27FC236}">
                    <a16:creationId xmlns:a16="http://schemas.microsoft.com/office/drawing/2014/main" id="{6CAF322B-E518-4099-5F1A-6569BC0E2186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7" name="Gruppieren 216">
              <a:extLst>
                <a:ext uri="{FF2B5EF4-FFF2-40B4-BE49-F238E27FC236}">
                  <a16:creationId xmlns:a16="http://schemas.microsoft.com/office/drawing/2014/main" id="{7F92B3C7-2AF2-9323-1C3B-1F6B935DBFA8}"/>
                </a:ext>
              </a:extLst>
            </p:cNvPr>
            <p:cNvGrpSpPr/>
            <p:nvPr/>
          </p:nvGrpSpPr>
          <p:grpSpPr>
            <a:xfrm>
              <a:off x="2048315" y="5413630"/>
              <a:ext cx="529712" cy="295579"/>
              <a:chOff x="1028030" y="3134273"/>
              <a:chExt cx="7607435" cy="3132623"/>
            </a:xfrm>
          </p:grpSpPr>
          <p:sp>
            <p:nvSpPr>
              <p:cNvPr id="218" name="Wolke 217">
                <a:extLst>
                  <a:ext uri="{FF2B5EF4-FFF2-40B4-BE49-F238E27FC236}">
                    <a16:creationId xmlns:a16="http://schemas.microsoft.com/office/drawing/2014/main" id="{41A167D3-341B-9FC4-0063-36F7EB310EF8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19" name="Inhaltsplatzhalter 5">
                <a:extLst>
                  <a:ext uri="{FF2B5EF4-FFF2-40B4-BE49-F238E27FC236}">
                    <a16:creationId xmlns:a16="http://schemas.microsoft.com/office/drawing/2014/main" id="{9D4FB0FE-F897-34E1-E54E-39571AD7D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pic>
        <p:nvPicPr>
          <p:cNvPr id="2" name="Grafik 1" descr="Ein Bild, das Entwurf, Zeichnung, Diagramm, Reihe enthält.&#10;&#10;Automatisch generierte Beschreibung">
            <a:extLst>
              <a:ext uri="{FF2B5EF4-FFF2-40B4-BE49-F238E27FC236}">
                <a16:creationId xmlns:a16="http://schemas.microsoft.com/office/drawing/2014/main" id="{0E975F6C-74E6-82AA-C2EE-6B5ADC9813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7" y="1141158"/>
            <a:ext cx="1166985" cy="870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07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3EF34-88A8-C2B7-2B39-BFE0FB87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AC27CF7-9101-3402-ECB5-9CC20228745A}"/>
              </a:ext>
            </a:extLst>
          </p:cNvPr>
          <p:cNvGrpSpPr/>
          <p:nvPr/>
        </p:nvGrpSpPr>
        <p:grpSpPr>
          <a:xfrm>
            <a:off x="933478" y="2790656"/>
            <a:ext cx="4808264" cy="3205509"/>
            <a:chOff x="909656" y="2965254"/>
            <a:chExt cx="4808264" cy="3205509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36FCB88-3BF6-6095-A3AD-ECA8C885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09656" y="2965254"/>
              <a:ext cx="4808264" cy="3205509"/>
            </a:xfrm>
            <a:prstGeom prst="rect">
              <a:avLst/>
            </a:prstGeom>
          </p:spPr>
        </p:pic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FC77CA88-866D-CF47-8A21-DA9A65CCA7B8}"/>
                </a:ext>
              </a:extLst>
            </p:cNvPr>
            <p:cNvGrpSpPr/>
            <p:nvPr/>
          </p:nvGrpSpPr>
          <p:grpSpPr>
            <a:xfrm>
              <a:off x="1004315" y="3348327"/>
              <a:ext cx="380885" cy="260883"/>
              <a:chOff x="1028030" y="3134273"/>
              <a:chExt cx="7607435" cy="3132623"/>
            </a:xfrm>
          </p:grpSpPr>
          <p:sp>
            <p:nvSpPr>
              <p:cNvPr id="29" name="Wolke 28">
                <a:extLst>
                  <a:ext uri="{FF2B5EF4-FFF2-40B4-BE49-F238E27FC236}">
                    <a16:creationId xmlns:a16="http://schemas.microsoft.com/office/drawing/2014/main" id="{3F257C17-C91C-5868-23B2-0D7155DD401F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0" name="Inhaltsplatzhalter 5">
                <a:extLst>
                  <a:ext uri="{FF2B5EF4-FFF2-40B4-BE49-F238E27FC236}">
                    <a16:creationId xmlns:a16="http://schemas.microsoft.com/office/drawing/2014/main" id="{EF35D37C-3C49-6273-F947-4BB2726E23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D272B77D-2EF3-0CDD-9D48-754198E4EC73}"/>
                </a:ext>
              </a:extLst>
            </p:cNvPr>
            <p:cNvGrpSpPr/>
            <p:nvPr/>
          </p:nvGrpSpPr>
          <p:grpSpPr>
            <a:xfrm>
              <a:off x="1245116" y="2965255"/>
              <a:ext cx="4210686" cy="1863011"/>
              <a:chOff x="1245116" y="2965255"/>
              <a:chExt cx="4210686" cy="1863011"/>
            </a:xfrm>
          </p:grpSpPr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DBB5107B-0339-B105-2AA3-3163FD7FA212}"/>
                  </a:ext>
                </a:extLst>
              </p:cNvPr>
              <p:cNvGrpSpPr/>
              <p:nvPr/>
            </p:nvGrpSpPr>
            <p:grpSpPr>
              <a:xfrm>
                <a:off x="1304250" y="4567383"/>
                <a:ext cx="380885" cy="260883"/>
                <a:chOff x="1028030" y="3134273"/>
                <a:chExt cx="7607435" cy="3132623"/>
              </a:xfrm>
            </p:grpSpPr>
            <p:sp>
              <p:nvSpPr>
                <p:cNvPr id="26" name="Wolke 25">
                  <a:extLst>
                    <a:ext uri="{FF2B5EF4-FFF2-40B4-BE49-F238E27FC236}">
                      <a16:creationId xmlns:a16="http://schemas.microsoft.com/office/drawing/2014/main" id="{EB200165-14AE-3CC5-8B9A-7777A9109775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7" name="Inhaltsplatzhalter 5">
                  <a:extLst>
                    <a:ext uri="{FF2B5EF4-FFF2-40B4-BE49-F238E27FC236}">
                      <a16:creationId xmlns:a16="http://schemas.microsoft.com/office/drawing/2014/main" id="{4D558665-B64B-C12D-14A7-4F22BC2EC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BEC9C608-CF69-5491-30E1-A63F7473BF0F}"/>
                  </a:ext>
                </a:extLst>
              </p:cNvPr>
              <p:cNvGrpSpPr/>
              <p:nvPr/>
            </p:nvGrpSpPr>
            <p:grpSpPr>
              <a:xfrm>
                <a:off x="1245116" y="3383850"/>
                <a:ext cx="380885" cy="260883"/>
                <a:chOff x="1028030" y="3134273"/>
                <a:chExt cx="7607435" cy="3132623"/>
              </a:xfrm>
            </p:grpSpPr>
            <p:sp>
              <p:nvSpPr>
                <p:cNvPr id="32" name="Wolke 31">
                  <a:extLst>
                    <a:ext uri="{FF2B5EF4-FFF2-40B4-BE49-F238E27FC236}">
                      <a16:creationId xmlns:a16="http://schemas.microsoft.com/office/drawing/2014/main" id="{E2655436-69AB-2196-6FF5-988BE37D4198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3" name="Inhaltsplatzhalter 5">
                  <a:extLst>
                    <a:ext uri="{FF2B5EF4-FFF2-40B4-BE49-F238E27FC236}">
                      <a16:creationId xmlns:a16="http://schemas.microsoft.com/office/drawing/2014/main" id="{D991A28C-D267-A519-6B82-08379FA9BB8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0778FA18-2015-A534-DD87-F462F1F47FC7}"/>
                  </a:ext>
                </a:extLst>
              </p:cNvPr>
              <p:cNvGrpSpPr/>
              <p:nvPr/>
            </p:nvGrpSpPr>
            <p:grpSpPr>
              <a:xfrm>
                <a:off x="1907536" y="3013494"/>
                <a:ext cx="302925" cy="176772"/>
                <a:chOff x="1028030" y="3134273"/>
                <a:chExt cx="7607435" cy="3132623"/>
              </a:xfrm>
            </p:grpSpPr>
            <p:sp>
              <p:nvSpPr>
                <p:cNvPr id="35" name="Wolke 34">
                  <a:extLst>
                    <a:ext uri="{FF2B5EF4-FFF2-40B4-BE49-F238E27FC236}">
                      <a16:creationId xmlns:a16="http://schemas.microsoft.com/office/drawing/2014/main" id="{44FA181A-CD78-E3A8-3EF3-4A3AECD80F1E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6" name="Inhaltsplatzhalter 5">
                  <a:extLst>
                    <a:ext uri="{FF2B5EF4-FFF2-40B4-BE49-F238E27FC236}">
                      <a16:creationId xmlns:a16="http://schemas.microsoft.com/office/drawing/2014/main" id="{2B79EF53-8188-DE6B-50DC-557C6028E7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99AB3F31-7A9E-8131-EF29-86793A05D273}"/>
                  </a:ext>
                </a:extLst>
              </p:cNvPr>
              <p:cNvGrpSpPr/>
              <p:nvPr/>
            </p:nvGrpSpPr>
            <p:grpSpPr>
              <a:xfrm>
                <a:off x="2148337" y="3049017"/>
                <a:ext cx="302925" cy="176772"/>
                <a:chOff x="1028030" y="3134273"/>
                <a:chExt cx="7607435" cy="3132623"/>
              </a:xfrm>
            </p:grpSpPr>
            <p:sp>
              <p:nvSpPr>
                <p:cNvPr id="38" name="Wolke 37">
                  <a:extLst>
                    <a:ext uri="{FF2B5EF4-FFF2-40B4-BE49-F238E27FC236}">
                      <a16:creationId xmlns:a16="http://schemas.microsoft.com/office/drawing/2014/main" id="{A845CBC5-BBB2-DE6A-3697-B8BF9A3ED72A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9" name="Inhaltsplatzhalter 5">
                  <a:extLst>
                    <a:ext uri="{FF2B5EF4-FFF2-40B4-BE49-F238E27FC236}">
                      <a16:creationId xmlns:a16="http://schemas.microsoft.com/office/drawing/2014/main" id="{B0B7DDB0-1320-B241-8333-51C9E7BFC71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1A54D4CF-8AC0-AA85-C30E-210817DFB6AA}"/>
                  </a:ext>
                </a:extLst>
              </p:cNvPr>
              <p:cNvGrpSpPr/>
              <p:nvPr/>
            </p:nvGrpSpPr>
            <p:grpSpPr>
              <a:xfrm>
                <a:off x="2453169" y="3707761"/>
                <a:ext cx="380885" cy="260883"/>
                <a:chOff x="1028030" y="3134273"/>
                <a:chExt cx="7607435" cy="3132623"/>
              </a:xfrm>
            </p:grpSpPr>
            <p:sp>
              <p:nvSpPr>
                <p:cNvPr id="41" name="Wolke 40">
                  <a:extLst>
                    <a:ext uri="{FF2B5EF4-FFF2-40B4-BE49-F238E27FC236}">
                      <a16:creationId xmlns:a16="http://schemas.microsoft.com/office/drawing/2014/main" id="{32EF9638-10B9-A84D-F9B7-F12B0B6EA941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2" name="Inhaltsplatzhalter 5">
                  <a:extLst>
                    <a:ext uri="{FF2B5EF4-FFF2-40B4-BE49-F238E27FC236}">
                      <a16:creationId xmlns:a16="http://schemas.microsoft.com/office/drawing/2014/main" id="{66EABC19-1242-D47D-88C4-B7C0DC40421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415BD97F-A4B2-F8A8-47DF-057A7C84F1ED}"/>
                  </a:ext>
                </a:extLst>
              </p:cNvPr>
              <p:cNvGrpSpPr/>
              <p:nvPr/>
            </p:nvGrpSpPr>
            <p:grpSpPr>
              <a:xfrm>
                <a:off x="2693970" y="3743284"/>
                <a:ext cx="380885" cy="260883"/>
                <a:chOff x="1028030" y="3134273"/>
                <a:chExt cx="7607435" cy="3132623"/>
              </a:xfrm>
            </p:grpSpPr>
            <p:sp>
              <p:nvSpPr>
                <p:cNvPr id="44" name="Wolke 43">
                  <a:extLst>
                    <a:ext uri="{FF2B5EF4-FFF2-40B4-BE49-F238E27FC236}">
                      <a16:creationId xmlns:a16="http://schemas.microsoft.com/office/drawing/2014/main" id="{D06C68F3-CB66-7D19-5151-94CD106E1938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5" name="Inhaltsplatzhalter 5">
                  <a:extLst>
                    <a:ext uri="{FF2B5EF4-FFF2-40B4-BE49-F238E27FC236}">
                      <a16:creationId xmlns:a16="http://schemas.microsoft.com/office/drawing/2014/main" id="{6CD0F538-FAAD-8678-B8BF-84D04E28CE7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E570D591-C5CD-FE86-F22E-048CEB2103EE}"/>
                  </a:ext>
                </a:extLst>
              </p:cNvPr>
              <p:cNvGrpSpPr/>
              <p:nvPr/>
            </p:nvGrpSpPr>
            <p:grpSpPr>
              <a:xfrm>
                <a:off x="4572000" y="3416758"/>
                <a:ext cx="380885" cy="260883"/>
                <a:chOff x="1028030" y="3134273"/>
                <a:chExt cx="7607435" cy="3132623"/>
              </a:xfrm>
            </p:grpSpPr>
            <p:sp>
              <p:nvSpPr>
                <p:cNvPr id="47" name="Wolke 46">
                  <a:extLst>
                    <a:ext uri="{FF2B5EF4-FFF2-40B4-BE49-F238E27FC236}">
                      <a16:creationId xmlns:a16="http://schemas.microsoft.com/office/drawing/2014/main" id="{176D5B4C-F932-D5B7-D0A1-F6EDAFA026B8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8" name="Inhaltsplatzhalter 5">
                  <a:extLst>
                    <a:ext uri="{FF2B5EF4-FFF2-40B4-BE49-F238E27FC236}">
                      <a16:creationId xmlns:a16="http://schemas.microsoft.com/office/drawing/2014/main" id="{A0DF098B-D048-7B42-7FA2-1D14EE71A62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7E1C8781-BFDE-C1A4-B3A2-2ED20C5EE279}"/>
                  </a:ext>
                </a:extLst>
              </p:cNvPr>
              <p:cNvGrpSpPr/>
              <p:nvPr/>
            </p:nvGrpSpPr>
            <p:grpSpPr>
              <a:xfrm>
                <a:off x="4812801" y="3452281"/>
                <a:ext cx="380885" cy="260883"/>
                <a:chOff x="1028030" y="3134273"/>
                <a:chExt cx="7607435" cy="3132623"/>
              </a:xfrm>
            </p:grpSpPr>
            <p:sp>
              <p:nvSpPr>
                <p:cNvPr id="50" name="Wolke 49">
                  <a:extLst>
                    <a:ext uri="{FF2B5EF4-FFF2-40B4-BE49-F238E27FC236}">
                      <a16:creationId xmlns:a16="http://schemas.microsoft.com/office/drawing/2014/main" id="{B096D6F8-213E-923B-9A9F-DE2AB82DE8FA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51" name="Inhaltsplatzhalter 5">
                  <a:extLst>
                    <a:ext uri="{FF2B5EF4-FFF2-40B4-BE49-F238E27FC236}">
                      <a16:creationId xmlns:a16="http://schemas.microsoft.com/office/drawing/2014/main" id="{B3E7908C-C1D2-F9EA-0230-B586296DBF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C3F860FB-F2DE-13E6-5083-53FFB05EB60C}"/>
                  </a:ext>
                </a:extLst>
              </p:cNvPr>
              <p:cNvGrpSpPr/>
              <p:nvPr/>
            </p:nvGrpSpPr>
            <p:grpSpPr>
              <a:xfrm>
                <a:off x="5101109" y="3474268"/>
                <a:ext cx="354693" cy="203373"/>
                <a:chOff x="266409" y="2440116"/>
                <a:chExt cx="8369056" cy="3826780"/>
              </a:xfrm>
            </p:grpSpPr>
            <p:sp>
              <p:nvSpPr>
                <p:cNvPr id="54" name="Wolke 53">
                  <a:extLst>
                    <a:ext uri="{FF2B5EF4-FFF2-40B4-BE49-F238E27FC236}">
                      <a16:creationId xmlns:a16="http://schemas.microsoft.com/office/drawing/2014/main" id="{C74A9431-00A2-6D11-438C-D1DD48EAC46C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55" name="Inhaltsplatzhalter 5">
                  <a:extLst>
                    <a:ext uri="{FF2B5EF4-FFF2-40B4-BE49-F238E27FC236}">
                      <a16:creationId xmlns:a16="http://schemas.microsoft.com/office/drawing/2014/main" id="{03BF8C3F-1CE4-21A2-90E1-3A59184A81C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56" name="Wolke 55">
                  <a:extLst>
                    <a:ext uri="{FF2B5EF4-FFF2-40B4-BE49-F238E27FC236}">
                      <a16:creationId xmlns:a16="http://schemas.microsoft.com/office/drawing/2014/main" id="{2468AA05-56F1-F816-291C-47651A6C01A1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5A280869-F9F2-0546-3C09-B2D6E2BF6295}"/>
                  </a:ext>
                </a:extLst>
              </p:cNvPr>
              <p:cNvGrpSpPr/>
              <p:nvPr/>
            </p:nvGrpSpPr>
            <p:grpSpPr>
              <a:xfrm>
                <a:off x="2273915" y="2988792"/>
                <a:ext cx="354693" cy="203373"/>
                <a:chOff x="266409" y="2440116"/>
                <a:chExt cx="8369056" cy="3826780"/>
              </a:xfrm>
            </p:grpSpPr>
            <p:sp>
              <p:nvSpPr>
                <p:cNvPr id="58" name="Wolke 57">
                  <a:extLst>
                    <a:ext uri="{FF2B5EF4-FFF2-40B4-BE49-F238E27FC236}">
                      <a16:creationId xmlns:a16="http://schemas.microsoft.com/office/drawing/2014/main" id="{5A4B8209-496E-FEBD-8F73-671B2B001275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59" name="Inhaltsplatzhalter 5">
                  <a:extLst>
                    <a:ext uri="{FF2B5EF4-FFF2-40B4-BE49-F238E27FC236}">
                      <a16:creationId xmlns:a16="http://schemas.microsoft.com/office/drawing/2014/main" id="{606BF517-B1A7-D378-7787-9213B2B9239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60" name="Wolke 59">
                  <a:extLst>
                    <a:ext uri="{FF2B5EF4-FFF2-40B4-BE49-F238E27FC236}">
                      <a16:creationId xmlns:a16="http://schemas.microsoft.com/office/drawing/2014/main" id="{1EF62559-63A1-A3E2-4B76-5417C08E7622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1" name="Gruppieren 60">
                <a:extLst>
                  <a:ext uri="{FF2B5EF4-FFF2-40B4-BE49-F238E27FC236}">
                    <a16:creationId xmlns:a16="http://schemas.microsoft.com/office/drawing/2014/main" id="{00E18F22-1F1B-30FC-DE1C-452DB9184CE9}"/>
                  </a:ext>
                </a:extLst>
              </p:cNvPr>
              <p:cNvGrpSpPr/>
              <p:nvPr/>
            </p:nvGrpSpPr>
            <p:grpSpPr>
              <a:xfrm>
                <a:off x="1631250" y="4537652"/>
                <a:ext cx="354693" cy="203373"/>
                <a:chOff x="266409" y="2440116"/>
                <a:chExt cx="8369056" cy="3826780"/>
              </a:xfrm>
            </p:grpSpPr>
            <p:sp>
              <p:nvSpPr>
                <p:cNvPr id="62" name="Wolke 61">
                  <a:extLst>
                    <a:ext uri="{FF2B5EF4-FFF2-40B4-BE49-F238E27FC236}">
                      <a16:creationId xmlns:a16="http://schemas.microsoft.com/office/drawing/2014/main" id="{3856D895-576C-4B61-593F-5B841AB1CE5F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3" name="Inhaltsplatzhalter 5">
                  <a:extLst>
                    <a:ext uri="{FF2B5EF4-FFF2-40B4-BE49-F238E27FC236}">
                      <a16:creationId xmlns:a16="http://schemas.microsoft.com/office/drawing/2014/main" id="{05490F80-B495-DEA3-8DEB-4D40CBB0979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64" name="Wolke 63">
                  <a:extLst>
                    <a:ext uri="{FF2B5EF4-FFF2-40B4-BE49-F238E27FC236}">
                      <a16:creationId xmlns:a16="http://schemas.microsoft.com/office/drawing/2014/main" id="{BF36DBD7-5C5D-ADB5-26A9-EAEC861520EA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5" name="Gruppieren 64">
                <a:extLst>
                  <a:ext uri="{FF2B5EF4-FFF2-40B4-BE49-F238E27FC236}">
                    <a16:creationId xmlns:a16="http://schemas.microsoft.com/office/drawing/2014/main" id="{056A9B0F-60AF-9133-0885-AFAEBD1BABD9}"/>
                  </a:ext>
                </a:extLst>
              </p:cNvPr>
              <p:cNvGrpSpPr/>
              <p:nvPr/>
            </p:nvGrpSpPr>
            <p:grpSpPr>
              <a:xfrm>
                <a:off x="1437881" y="3473627"/>
                <a:ext cx="354693" cy="203373"/>
                <a:chOff x="266409" y="2440116"/>
                <a:chExt cx="8369056" cy="3826780"/>
              </a:xfrm>
            </p:grpSpPr>
            <p:sp>
              <p:nvSpPr>
                <p:cNvPr id="66" name="Wolke 65">
                  <a:extLst>
                    <a:ext uri="{FF2B5EF4-FFF2-40B4-BE49-F238E27FC236}">
                      <a16:creationId xmlns:a16="http://schemas.microsoft.com/office/drawing/2014/main" id="{71DF81A6-4EEB-4CDE-02F6-B8EEE5A54C0E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7" name="Inhaltsplatzhalter 5">
                  <a:extLst>
                    <a:ext uri="{FF2B5EF4-FFF2-40B4-BE49-F238E27FC236}">
                      <a16:creationId xmlns:a16="http://schemas.microsoft.com/office/drawing/2014/main" id="{BC0D5AC5-6C34-462C-56AF-FA388A7997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68" name="Wolke 67">
                  <a:extLst>
                    <a:ext uri="{FF2B5EF4-FFF2-40B4-BE49-F238E27FC236}">
                      <a16:creationId xmlns:a16="http://schemas.microsoft.com/office/drawing/2014/main" id="{A14A85AF-D991-85EA-C916-EC624A1C3FAA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3CFAC93B-F09C-32A0-7CD2-57FEA6154DC8}"/>
                  </a:ext>
                </a:extLst>
              </p:cNvPr>
              <p:cNvGrpSpPr/>
              <p:nvPr/>
            </p:nvGrpSpPr>
            <p:grpSpPr>
              <a:xfrm>
                <a:off x="1762303" y="3473253"/>
                <a:ext cx="354693" cy="203373"/>
                <a:chOff x="266409" y="2440116"/>
                <a:chExt cx="8369056" cy="3826780"/>
              </a:xfrm>
            </p:grpSpPr>
            <p:sp>
              <p:nvSpPr>
                <p:cNvPr id="70" name="Wolke 69">
                  <a:extLst>
                    <a:ext uri="{FF2B5EF4-FFF2-40B4-BE49-F238E27FC236}">
                      <a16:creationId xmlns:a16="http://schemas.microsoft.com/office/drawing/2014/main" id="{F30379C6-E0D7-7C8E-999D-0FE957CAB1DB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1" name="Inhaltsplatzhalter 5">
                  <a:extLst>
                    <a:ext uri="{FF2B5EF4-FFF2-40B4-BE49-F238E27FC236}">
                      <a16:creationId xmlns:a16="http://schemas.microsoft.com/office/drawing/2014/main" id="{251329F7-4731-2F6B-256B-7A00E2A4FAB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72" name="Wolke 71">
                  <a:extLst>
                    <a:ext uri="{FF2B5EF4-FFF2-40B4-BE49-F238E27FC236}">
                      <a16:creationId xmlns:a16="http://schemas.microsoft.com/office/drawing/2014/main" id="{5BCC21BE-F394-498F-5BE7-2A310893C1A4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73" name="Gruppieren 72">
                <a:extLst>
                  <a:ext uri="{FF2B5EF4-FFF2-40B4-BE49-F238E27FC236}">
                    <a16:creationId xmlns:a16="http://schemas.microsoft.com/office/drawing/2014/main" id="{A45FDCA1-70A6-2A7E-1C76-4A449366CEFA}"/>
                  </a:ext>
                </a:extLst>
              </p:cNvPr>
              <p:cNvGrpSpPr/>
              <p:nvPr/>
            </p:nvGrpSpPr>
            <p:grpSpPr>
              <a:xfrm>
                <a:off x="4163683" y="2965255"/>
                <a:ext cx="270294" cy="214148"/>
                <a:chOff x="266409" y="2440116"/>
                <a:chExt cx="8369056" cy="3826780"/>
              </a:xfrm>
            </p:grpSpPr>
            <p:sp>
              <p:nvSpPr>
                <p:cNvPr id="74" name="Wolke 73">
                  <a:extLst>
                    <a:ext uri="{FF2B5EF4-FFF2-40B4-BE49-F238E27FC236}">
                      <a16:creationId xmlns:a16="http://schemas.microsoft.com/office/drawing/2014/main" id="{157BB205-D233-0DA9-3640-17298CD08A56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5" name="Inhaltsplatzhalter 5">
                  <a:extLst>
                    <a:ext uri="{FF2B5EF4-FFF2-40B4-BE49-F238E27FC236}">
                      <a16:creationId xmlns:a16="http://schemas.microsoft.com/office/drawing/2014/main" id="{51A87EDC-7736-784C-C93D-42166A64900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76" name="Wolke 75">
                  <a:extLst>
                    <a:ext uri="{FF2B5EF4-FFF2-40B4-BE49-F238E27FC236}">
                      <a16:creationId xmlns:a16="http://schemas.microsoft.com/office/drawing/2014/main" id="{584CA15E-60B9-082B-4C52-FF46854A8622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77" name="Gruppieren 76">
                <a:extLst>
                  <a:ext uri="{FF2B5EF4-FFF2-40B4-BE49-F238E27FC236}">
                    <a16:creationId xmlns:a16="http://schemas.microsoft.com/office/drawing/2014/main" id="{1535D7EC-A88A-253A-D477-18D9DE8F3212}"/>
                  </a:ext>
                </a:extLst>
              </p:cNvPr>
              <p:cNvGrpSpPr/>
              <p:nvPr/>
            </p:nvGrpSpPr>
            <p:grpSpPr>
              <a:xfrm>
                <a:off x="3953588" y="3021379"/>
                <a:ext cx="298089" cy="226376"/>
                <a:chOff x="266409" y="2440116"/>
                <a:chExt cx="8369056" cy="3826780"/>
              </a:xfrm>
            </p:grpSpPr>
            <p:sp>
              <p:nvSpPr>
                <p:cNvPr id="78" name="Wolke 77">
                  <a:extLst>
                    <a:ext uri="{FF2B5EF4-FFF2-40B4-BE49-F238E27FC236}">
                      <a16:creationId xmlns:a16="http://schemas.microsoft.com/office/drawing/2014/main" id="{E8796199-CAE2-F37C-8701-2FCF5EA61B76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9" name="Inhaltsplatzhalter 5">
                  <a:extLst>
                    <a:ext uri="{FF2B5EF4-FFF2-40B4-BE49-F238E27FC236}">
                      <a16:creationId xmlns:a16="http://schemas.microsoft.com/office/drawing/2014/main" id="{D8180705-A2A6-4982-9FD4-F4F57029969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80" name="Wolke 79">
                  <a:extLst>
                    <a:ext uri="{FF2B5EF4-FFF2-40B4-BE49-F238E27FC236}">
                      <a16:creationId xmlns:a16="http://schemas.microsoft.com/office/drawing/2014/main" id="{93745DD3-447D-2179-E3ED-14626EDE037A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F7BE0747-8FA5-5A33-CD1A-AD2F3F67A773}"/>
                  </a:ext>
                </a:extLst>
              </p:cNvPr>
              <p:cNvGrpSpPr/>
              <p:nvPr/>
            </p:nvGrpSpPr>
            <p:grpSpPr>
              <a:xfrm>
                <a:off x="3008103" y="3818605"/>
                <a:ext cx="354693" cy="203373"/>
                <a:chOff x="266409" y="2440116"/>
                <a:chExt cx="8369056" cy="3826780"/>
              </a:xfrm>
            </p:grpSpPr>
            <p:sp>
              <p:nvSpPr>
                <p:cNvPr id="82" name="Wolke 81">
                  <a:extLst>
                    <a:ext uri="{FF2B5EF4-FFF2-40B4-BE49-F238E27FC236}">
                      <a16:creationId xmlns:a16="http://schemas.microsoft.com/office/drawing/2014/main" id="{1A4D5298-4EB9-BA25-D134-F1EF87720DB9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3" name="Inhaltsplatzhalter 5">
                  <a:extLst>
                    <a:ext uri="{FF2B5EF4-FFF2-40B4-BE49-F238E27FC236}">
                      <a16:creationId xmlns:a16="http://schemas.microsoft.com/office/drawing/2014/main" id="{4F363686-B92E-DA60-6BD3-5835537B1D8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84" name="Wolke 83">
                  <a:extLst>
                    <a:ext uri="{FF2B5EF4-FFF2-40B4-BE49-F238E27FC236}">
                      <a16:creationId xmlns:a16="http://schemas.microsoft.com/office/drawing/2014/main" id="{8D302139-18DB-75FD-F6A9-922F4BF888CA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85" name="Gruppieren 84">
                <a:extLst>
                  <a:ext uri="{FF2B5EF4-FFF2-40B4-BE49-F238E27FC236}">
                    <a16:creationId xmlns:a16="http://schemas.microsoft.com/office/drawing/2014/main" id="{851EBD3F-F462-F4E1-B7E8-82F4E6FB24A4}"/>
                  </a:ext>
                </a:extLst>
              </p:cNvPr>
              <p:cNvGrpSpPr/>
              <p:nvPr/>
            </p:nvGrpSpPr>
            <p:grpSpPr>
              <a:xfrm>
                <a:off x="3262917" y="3842733"/>
                <a:ext cx="354693" cy="203373"/>
                <a:chOff x="266409" y="2440116"/>
                <a:chExt cx="8369056" cy="3826780"/>
              </a:xfrm>
            </p:grpSpPr>
            <p:sp>
              <p:nvSpPr>
                <p:cNvPr id="86" name="Wolke 85">
                  <a:extLst>
                    <a:ext uri="{FF2B5EF4-FFF2-40B4-BE49-F238E27FC236}">
                      <a16:creationId xmlns:a16="http://schemas.microsoft.com/office/drawing/2014/main" id="{91F998BF-E6BC-A4D1-2FD0-DDB6C85534CF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7" name="Inhaltsplatzhalter 5">
                  <a:extLst>
                    <a:ext uri="{FF2B5EF4-FFF2-40B4-BE49-F238E27FC236}">
                      <a16:creationId xmlns:a16="http://schemas.microsoft.com/office/drawing/2014/main" id="{DE099366-C374-F010-14D0-6981F537977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88" name="Wolke 87">
                  <a:extLst>
                    <a:ext uri="{FF2B5EF4-FFF2-40B4-BE49-F238E27FC236}">
                      <a16:creationId xmlns:a16="http://schemas.microsoft.com/office/drawing/2014/main" id="{58307C08-7168-E8BA-7992-40D9DCA4C4DB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89" name="Gruppieren 88">
                <a:extLst>
                  <a:ext uri="{FF2B5EF4-FFF2-40B4-BE49-F238E27FC236}">
                    <a16:creationId xmlns:a16="http://schemas.microsoft.com/office/drawing/2014/main" id="{44890D65-39A9-168A-8BF0-0BB51C8410E8}"/>
                  </a:ext>
                </a:extLst>
              </p:cNvPr>
              <p:cNvGrpSpPr/>
              <p:nvPr/>
            </p:nvGrpSpPr>
            <p:grpSpPr>
              <a:xfrm>
                <a:off x="3423071" y="3829971"/>
                <a:ext cx="354693" cy="203373"/>
                <a:chOff x="266409" y="2440116"/>
                <a:chExt cx="8369056" cy="3826780"/>
              </a:xfrm>
            </p:grpSpPr>
            <p:sp>
              <p:nvSpPr>
                <p:cNvPr id="90" name="Wolke 89">
                  <a:extLst>
                    <a:ext uri="{FF2B5EF4-FFF2-40B4-BE49-F238E27FC236}">
                      <a16:creationId xmlns:a16="http://schemas.microsoft.com/office/drawing/2014/main" id="{D3E89D16-DE97-95F0-0FD2-2B0EF2954717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91" name="Inhaltsplatzhalter 5">
                  <a:extLst>
                    <a:ext uri="{FF2B5EF4-FFF2-40B4-BE49-F238E27FC236}">
                      <a16:creationId xmlns:a16="http://schemas.microsoft.com/office/drawing/2014/main" id="{EE8DCA85-75AB-658C-8FF4-35A945D93ED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92" name="Wolke 91">
                  <a:extLst>
                    <a:ext uri="{FF2B5EF4-FFF2-40B4-BE49-F238E27FC236}">
                      <a16:creationId xmlns:a16="http://schemas.microsoft.com/office/drawing/2014/main" id="{3BBC4619-FCC7-A5D9-A4BF-ACA39238DB3A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3" name="Gruppieren 92">
                <a:extLst>
                  <a:ext uri="{FF2B5EF4-FFF2-40B4-BE49-F238E27FC236}">
                    <a16:creationId xmlns:a16="http://schemas.microsoft.com/office/drawing/2014/main" id="{DD851E38-8C85-EA29-C572-D94C1A6F5B76}"/>
                  </a:ext>
                </a:extLst>
              </p:cNvPr>
              <p:cNvGrpSpPr/>
              <p:nvPr/>
            </p:nvGrpSpPr>
            <p:grpSpPr>
              <a:xfrm>
                <a:off x="3568502" y="3805842"/>
                <a:ext cx="354693" cy="203373"/>
                <a:chOff x="266409" y="2440116"/>
                <a:chExt cx="8369056" cy="3826780"/>
              </a:xfrm>
            </p:grpSpPr>
            <p:sp>
              <p:nvSpPr>
                <p:cNvPr id="94" name="Wolke 93">
                  <a:extLst>
                    <a:ext uri="{FF2B5EF4-FFF2-40B4-BE49-F238E27FC236}">
                      <a16:creationId xmlns:a16="http://schemas.microsoft.com/office/drawing/2014/main" id="{683B9D1E-F747-DFED-AA60-7DCA6CC77B47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95" name="Inhaltsplatzhalter 5">
                  <a:extLst>
                    <a:ext uri="{FF2B5EF4-FFF2-40B4-BE49-F238E27FC236}">
                      <a16:creationId xmlns:a16="http://schemas.microsoft.com/office/drawing/2014/main" id="{1E655A78-E3B4-4F31-CFFA-01F0A06179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96" name="Wolke 95">
                  <a:extLst>
                    <a:ext uri="{FF2B5EF4-FFF2-40B4-BE49-F238E27FC236}">
                      <a16:creationId xmlns:a16="http://schemas.microsoft.com/office/drawing/2014/main" id="{43990D86-7D06-2713-FD4B-1CB6E35CC40B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7" name="Gruppieren 96">
                <a:extLst>
                  <a:ext uri="{FF2B5EF4-FFF2-40B4-BE49-F238E27FC236}">
                    <a16:creationId xmlns:a16="http://schemas.microsoft.com/office/drawing/2014/main" id="{B5E83BFF-6893-49E1-5C25-E01E80A3FCB9}"/>
                  </a:ext>
                </a:extLst>
              </p:cNvPr>
              <p:cNvGrpSpPr/>
              <p:nvPr/>
            </p:nvGrpSpPr>
            <p:grpSpPr>
              <a:xfrm>
                <a:off x="3841479" y="3800794"/>
                <a:ext cx="354693" cy="203373"/>
                <a:chOff x="266409" y="2440116"/>
                <a:chExt cx="8369056" cy="3826780"/>
              </a:xfrm>
            </p:grpSpPr>
            <p:sp>
              <p:nvSpPr>
                <p:cNvPr id="98" name="Wolke 97">
                  <a:extLst>
                    <a:ext uri="{FF2B5EF4-FFF2-40B4-BE49-F238E27FC236}">
                      <a16:creationId xmlns:a16="http://schemas.microsoft.com/office/drawing/2014/main" id="{96DD3827-9054-8F99-1347-52D33409E42F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99" name="Inhaltsplatzhalter 5">
                  <a:extLst>
                    <a:ext uri="{FF2B5EF4-FFF2-40B4-BE49-F238E27FC236}">
                      <a16:creationId xmlns:a16="http://schemas.microsoft.com/office/drawing/2014/main" id="{D429EF2A-2365-1BBD-08A6-E8062B4DEBC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00" name="Wolke 99">
                  <a:extLst>
                    <a:ext uri="{FF2B5EF4-FFF2-40B4-BE49-F238E27FC236}">
                      <a16:creationId xmlns:a16="http://schemas.microsoft.com/office/drawing/2014/main" id="{A53F19EA-6A57-C4BD-4A58-84D86D82291C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1" name="Gruppieren 100">
                <a:extLst>
                  <a:ext uri="{FF2B5EF4-FFF2-40B4-BE49-F238E27FC236}">
                    <a16:creationId xmlns:a16="http://schemas.microsoft.com/office/drawing/2014/main" id="{1FC7B151-B87E-7C1A-B17E-D14D41A04BDB}"/>
                  </a:ext>
                </a:extLst>
              </p:cNvPr>
              <p:cNvGrpSpPr/>
              <p:nvPr/>
            </p:nvGrpSpPr>
            <p:grpSpPr>
              <a:xfrm>
                <a:off x="3814242" y="4480054"/>
                <a:ext cx="354693" cy="203373"/>
                <a:chOff x="266409" y="2440116"/>
                <a:chExt cx="8369056" cy="3826780"/>
              </a:xfrm>
            </p:grpSpPr>
            <p:sp>
              <p:nvSpPr>
                <p:cNvPr id="102" name="Wolke 101">
                  <a:extLst>
                    <a:ext uri="{FF2B5EF4-FFF2-40B4-BE49-F238E27FC236}">
                      <a16:creationId xmlns:a16="http://schemas.microsoft.com/office/drawing/2014/main" id="{B3C2EFC3-6762-6E77-1A7A-37635B7C0EB6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3" name="Inhaltsplatzhalter 5">
                  <a:extLst>
                    <a:ext uri="{FF2B5EF4-FFF2-40B4-BE49-F238E27FC236}">
                      <a16:creationId xmlns:a16="http://schemas.microsoft.com/office/drawing/2014/main" id="{2009AAC3-35AC-56D2-4CD6-5BCE7942AE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04" name="Wolke 103">
                  <a:extLst>
                    <a:ext uri="{FF2B5EF4-FFF2-40B4-BE49-F238E27FC236}">
                      <a16:creationId xmlns:a16="http://schemas.microsoft.com/office/drawing/2014/main" id="{D9EAE9AF-520A-A444-FD58-8F542B6C4BB1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5" name="Gruppieren 104">
                <a:extLst>
                  <a:ext uri="{FF2B5EF4-FFF2-40B4-BE49-F238E27FC236}">
                    <a16:creationId xmlns:a16="http://schemas.microsoft.com/office/drawing/2014/main" id="{296142C0-0C7B-2783-7ACC-4EDD56AFDCBC}"/>
                  </a:ext>
                </a:extLst>
              </p:cNvPr>
              <p:cNvGrpSpPr/>
              <p:nvPr/>
            </p:nvGrpSpPr>
            <p:grpSpPr>
              <a:xfrm>
                <a:off x="4276169" y="4524516"/>
                <a:ext cx="354693" cy="203373"/>
                <a:chOff x="266409" y="2440116"/>
                <a:chExt cx="8369056" cy="3826780"/>
              </a:xfrm>
            </p:grpSpPr>
            <p:sp>
              <p:nvSpPr>
                <p:cNvPr id="106" name="Wolke 105">
                  <a:extLst>
                    <a:ext uri="{FF2B5EF4-FFF2-40B4-BE49-F238E27FC236}">
                      <a16:creationId xmlns:a16="http://schemas.microsoft.com/office/drawing/2014/main" id="{1C0CA2FB-0F29-CF95-25CE-FB9D3533C091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7" name="Inhaltsplatzhalter 5">
                  <a:extLst>
                    <a:ext uri="{FF2B5EF4-FFF2-40B4-BE49-F238E27FC236}">
                      <a16:creationId xmlns:a16="http://schemas.microsoft.com/office/drawing/2014/main" id="{FAF760BF-4F3F-0B81-7467-97D6231D7A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08" name="Wolke 107">
                  <a:extLst>
                    <a:ext uri="{FF2B5EF4-FFF2-40B4-BE49-F238E27FC236}">
                      <a16:creationId xmlns:a16="http://schemas.microsoft.com/office/drawing/2014/main" id="{F2B7EC49-77C3-6311-90B7-67C926ADC5CB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9" name="Gruppieren 108">
                <a:extLst>
                  <a:ext uri="{FF2B5EF4-FFF2-40B4-BE49-F238E27FC236}">
                    <a16:creationId xmlns:a16="http://schemas.microsoft.com/office/drawing/2014/main" id="{389D10AB-EE1C-8A1C-175D-23F121D8910A}"/>
                  </a:ext>
                </a:extLst>
              </p:cNvPr>
              <p:cNvGrpSpPr/>
              <p:nvPr/>
            </p:nvGrpSpPr>
            <p:grpSpPr>
              <a:xfrm>
                <a:off x="4630862" y="4581531"/>
                <a:ext cx="354693" cy="203373"/>
                <a:chOff x="266409" y="2440116"/>
                <a:chExt cx="8369056" cy="3826780"/>
              </a:xfrm>
            </p:grpSpPr>
            <p:sp>
              <p:nvSpPr>
                <p:cNvPr id="110" name="Wolke 109">
                  <a:extLst>
                    <a:ext uri="{FF2B5EF4-FFF2-40B4-BE49-F238E27FC236}">
                      <a16:creationId xmlns:a16="http://schemas.microsoft.com/office/drawing/2014/main" id="{768FA054-FB16-4C7D-9BF4-4335380FDF2B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1" name="Inhaltsplatzhalter 5">
                  <a:extLst>
                    <a:ext uri="{FF2B5EF4-FFF2-40B4-BE49-F238E27FC236}">
                      <a16:creationId xmlns:a16="http://schemas.microsoft.com/office/drawing/2014/main" id="{D216673E-D707-B53D-2CDB-78A3DA4160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12" name="Wolke 111">
                  <a:extLst>
                    <a:ext uri="{FF2B5EF4-FFF2-40B4-BE49-F238E27FC236}">
                      <a16:creationId xmlns:a16="http://schemas.microsoft.com/office/drawing/2014/main" id="{7D3DD6CB-B39A-9F26-0A56-3F03E492AAEC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13" name="Gruppieren 112">
                <a:extLst>
                  <a:ext uri="{FF2B5EF4-FFF2-40B4-BE49-F238E27FC236}">
                    <a16:creationId xmlns:a16="http://schemas.microsoft.com/office/drawing/2014/main" id="{3A492163-7D84-3F14-9EFE-6074083B2179}"/>
                  </a:ext>
                </a:extLst>
              </p:cNvPr>
              <p:cNvGrpSpPr/>
              <p:nvPr/>
            </p:nvGrpSpPr>
            <p:grpSpPr>
              <a:xfrm>
                <a:off x="4860384" y="4624893"/>
                <a:ext cx="354693" cy="203373"/>
                <a:chOff x="266409" y="2440116"/>
                <a:chExt cx="8369056" cy="3826780"/>
              </a:xfrm>
            </p:grpSpPr>
            <p:sp>
              <p:nvSpPr>
                <p:cNvPr id="114" name="Wolke 113">
                  <a:extLst>
                    <a:ext uri="{FF2B5EF4-FFF2-40B4-BE49-F238E27FC236}">
                      <a16:creationId xmlns:a16="http://schemas.microsoft.com/office/drawing/2014/main" id="{63462411-A4E0-42D8-48C3-C24FD136915D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5" name="Inhaltsplatzhalter 5">
                  <a:extLst>
                    <a:ext uri="{FF2B5EF4-FFF2-40B4-BE49-F238E27FC236}">
                      <a16:creationId xmlns:a16="http://schemas.microsoft.com/office/drawing/2014/main" id="{D2148662-DE49-FEB7-2914-BC179A48E62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116" name="Wolke 115">
                  <a:extLst>
                    <a:ext uri="{FF2B5EF4-FFF2-40B4-BE49-F238E27FC236}">
                      <a16:creationId xmlns:a16="http://schemas.microsoft.com/office/drawing/2014/main" id="{0695A7E5-56F4-B2DB-0517-CF4670D5CA38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BE5A566-7DE5-B7BA-4614-73EB3D36580A}"/>
              </a:ext>
            </a:extLst>
          </p:cNvPr>
          <p:cNvGrpSpPr/>
          <p:nvPr/>
        </p:nvGrpSpPr>
        <p:grpSpPr>
          <a:xfrm>
            <a:off x="236429" y="4838933"/>
            <a:ext cx="963291" cy="1251317"/>
            <a:chOff x="3608709" y="1058175"/>
            <a:chExt cx="3790804" cy="5535305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A57321E-3615-CFCD-D228-EE672B3F8412}"/>
                </a:ext>
              </a:extLst>
            </p:cNvPr>
            <p:cNvGrpSpPr/>
            <p:nvPr/>
          </p:nvGrpSpPr>
          <p:grpSpPr>
            <a:xfrm>
              <a:off x="3608709" y="1058175"/>
              <a:ext cx="2235252" cy="910738"/>
              <a:chOff x="266409" y="2440116"/>
              <a:chExt cx="8369056" cy="3826780"/>
            </a:xfrm>
          </p:grpSpPr>
          <p:sp>
            <p:nvSpPr>
              <p:cNvPr id="16" name="Wolke 15">
                <a:extLst>
                  <a:ext uri="{FF2B5EF4-FFF2-40B4-BE49-F238E27FC236}">
                    <a16:creationId xmlns:a16="http://schemas.microsoft.com/office/drawing/2014/main" id="{C6B4A95F-4FC3-3BB9-03ED-2824799AF156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Inhaltsplatzhalter 5">
                <a:extLst>
                  <a:ext uri="{FF2B5EF4-FFF2-40B4-BE49-F238E27FC236}">
                    <a16:creationId xmlns:a16="http://schemas.microsoft.com/office/drawing/2014/main" id="{0D2D1197-4D6E-2E7E-97A8-5B5578F049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18" name="Wolke 17">
                <a:extLst>
                  <a:ext uri="{FF2B5EF4-FFF2-40B4-BE49-F238E27FC236}">
                    <a16:creationId xmlns:a16="http://schemas.microsoft.com/office/drawing/2014/main" id="{2C0BF3AC-CBCE-4545-CEB2-DAE0C80716D8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EF011EA-F3D4-B9D9-AF50-0782C7B463E8}"/>
                </a:ext>
              </a:extLst>
            </p:cNvPr>
            <p:cNvGrpSpPr/>
            <p:nvPr/>
          </p:nvGrpSpPr>
          <p:grpSpPr>
            <a:xfrm>
              <a:off x="4884808" y="1642510"/>
              <a:ext cx="2235252" cy="910738"/>
              <a:chOff x="266409" y="2440116"/>
              <a:chExt cx="8369056" cy="3826780"/>
            </a:xfrm>
          </p:grpSpPr>
          <p:sp>
            <p:nvSpPr>
              <p:cNvPr id="20" name="Wolke 19">
                <a:extLst>
                  <a:ext uri="{FF2B5EF4-FFF2-40B4-BE49-F238E27FC236}">
                    <a16:creationId xmlns:a16="http://schemas.microsoft.com/office/drawing/2014/main" id="{36D7479B-5FAD-8143-7359-56AE2FA826BF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1" name="Inhaltsplatzhalter 5">
                <a:extLst>
                  <a:ext uri="{FF2B5EF4-FFF2-40B4-BE49-F238E27FC236}">
                    <a16:creationId xmlns:a16="http://schemas.microsoft.com/office/drawing/2014/main" id="{76B55186-0AD0-144C-1722-9897DCD10F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22" name="Wolke 21">
                <a:extLst>
                  <a:ext uri="{FF2B5EF4-FFF2-40B4-BE49-F238E27FC236}">
                    <a16:creationId xmlns:a16="http://schemas.microsoft.com/office/drawing/2014/main" id="{3416FBA8-5AD1-C313-A1CF-B525EEBA8803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pic>
          <p:nvPicPr>
            <p:cNvPr id="13" name="Grafik 12" descr="Mann mit Armprothese">
              <a:extLst>
                <a:ext uri="{FF2B5EF4-FFF2-40B4-BE49-F238E27FC236}">
                  <a16:creationId xmlns:a16="http://schemas.microsoft.com/office/drawing/2014/main" id="{06C03BAE-C4C0-EB67-DBE8-B71085553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35773" y="1557665"/>
              <a:ext cx="1381125" cy="4619625"/>
            </a:xfrm>
            <a:prstGeom prst="rect">
              <a:avLst/>
            </a:prstGeom>
          </p:spPr>
        </p:pic>
        <p:pic>
          <p:nvPicPr>
            <p:cNvPr id="14" name="Grafik 13" descr="Frau im Anzug">
              <a:extLst>
                <a:ext uri="{FF2B5EF4-FFF2-40B4-BE49-F238E27FC236}">
                  <a16:creationId xmlns:a16="http://schemas.microsoft.com/office/drawing/2014/main" id="{6DCC18DA-CC30-8E50-C38A-98992656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37338" y="2088155"/>
              <a:ext cx="2162175" cy="4505325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6A0B808-EC25-2B91-1FE2-299ACF02BA2C}"/>
              </a:ext>
            </a:extLst>
          </p:cNvPr>
          <p:cNvGrpSpPr/>
          <p:nvPr/>
        </p:nvGrpSpPr>
        <p:grpSpPr>
          <a:xfrm>
            <a:off x="856975" y="5164347"/>
            <a:ext cx="1069592" cy="1142540"/>
            <a:chOff x="856974" y="1391728"/>
            <a:chExt cx="6642257" cy="491515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AE629D92-0AFD-EE35-5BD1-3DECB011C9B2}"/>
                </a:ext>
              </a:extLst>
            </p:cNvPr>
            <p:cNvGrpSpPr/>
            <p:nvPr/>
          </p:nvGrpSpPr>
          <p:grpSpPr>
            <a:xfrm>
              <a:off x="1313082" y="1547675"/>
              <a:ext cx="2321514" cy="950371"/>
              <a:chOff x="559556" y="2788888"/>
              <a:chExt cx="8075909" cy="3478008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1" name="Wolke 10">
                <a:extLst>
                  <a:ext uri="{FF2B5EF4-FFF2-40B4-BE49-F238E27FC236}">
                    <a16:creationId xmlns:a16="http://schemas.microsoft.com/office/drawing/2014/main" id="{77F059FF-FB36-34A9-93E6-A3A93BEBAA9F}"/>
                  </a:ext>
                </a:extLst>
              </p:cNvPr>
              <p:cNvSpPr/>
              <p:nvPr/>
            </p:nvSpPr>
            <p:spPr>
              <a:xfrm>
                <a:off x="559556" y="2788888"/>
                <a:ext cx="4172605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" name="Inhaltsplatzhalter 5">
                <a:extLst>
                  <a:ext uri="{FF2B5EF4-FFF2-40B4-BE49-F238E27FC236}">
                    <a16:creationId xmlns:a16="http://schemas.microsoft.com/office/drawing/2014/main" id="{E91939A9-836D-D6DE-DE9C-80AA3151FB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42CBD46-AE8B-14F6-B079-30EA7B57A6EC}"/>
                </a:ext>
              </a:extLst>
            </p:cNvPr>
            <p:cNvGrpSpPr/>
            <p:nvPr/>
          </p:nvGrpSpPr>
          <p:grpSpPr>
            <a:xfrm>
              <a:off x="4980317" y="1391728"/>
              <a:ext cx="2518914" cy="1020008"/>
              <a:chOff x="1028030" y="3134273"/>
              <a:chExt cx="7607435" cy="3132623"/>
            </a:xfrm>
          </p:grpSpPr>
          <p:sp>
            <p:nvSpPr>
              <p:cNvPr id="9" name="Wolke 8">
                <a:extLst>
                  <a:ext uri="{FF2B5EF4-FFF2-40B4-BE49-F238E27FC236}">
                    <a16:creationId xmlns:a16="http://schemas.microsoft.com/office/drawing/2014/main" id="{C662EBE9-B6C4-ED5D-F099-F64EFB152447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" name="Inhaltsplatzhalter 5">
                <a:extLst>
                  <a:ext uri="{FF2B5EF4-FFF2-40B4-BE49-F238E27FC236}">
                    <a16:creationId xmlns:a16="http://schemas.microsoft.com/office/drawing/2014/main" id="{767621B7-E654-86F0-DA23-0773417178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pic>
          <p:nvPicPr>
            <p:cNvPr id="7" name="Grafik 6" descr="Mann mit Mohawk">
              <a:extLst>
                <a:ext uri="{FF2B5EF4-FFF2-40B4-BE49-F238E27FC236}">
                  <a16:creationId xmlns:a16="http://schemas.microsoft.com/office/drawing/2014/main" id="{6AC5EB75-53F1-DE2B-B6F8-EDE066D02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99927" y="1896812"/>
              <a:ext cx="1381125" cy="4410075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8" name="Grafik 7" descr="Frau mit erhobenem Finger">
              <a:extLst>
                <a:ext uri="{FF2B5EF4-FFF2-40B4-BE49-F238E27FC236}">
                  <a16:creationId xmlns:a16="http://schemas.microsoft.com/office/drawing/2014/main" id="{BC738356-9C3A-8999-2D9D-6B774C190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2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6974" y="2064416"/>
              <a:ext cx="2114550" cy="410527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0A49D153-87E3-3465-F890-804AB1BEA5E2}"/>
              </a:ext>
            </a:extLst>
          </p:cNvPr>
          <p:cNvGrpSpPr/>
          <p:nvPr/>
        </p:nvGrpSpPr>
        <p:grpSpPr>
          <a:xfrm>
            <a:off x="3681222" y="2362346"/>
            <a:ext cx="650203" cy="441250"/>
            <a:chOff x="3393164" y="1462128"/>
            <a:chExt cx="1108864" cy="746536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081236F3-EEAE-844D-3002-4A3527C57378}"/>
                </a:ext>
              </a:extLst>
            </p:cNvPr>
            <p:cNvGrpSpPr/>
            <p:nvPr/>
          </p:nvGrpSpPr>
          <p:grpSpPr>
            <a:xfrm>
              <a:off x="3393164" y="1462128"/>
              <a:ext cx="592348" cy="404656"/>
              <a:chOff x="266409" y="2440116"/>
              <a:chExt cx="8369056" cy="3826780"/>
            </a:xfrm>
          </p:grpSpPr>
          <p:sp>
            <p:nvSpPr>
              <p:cNvPr id="131" name="Wolke 130">
                <a:extLst>
                  <a:ext uri="{FF2B5EF4-FFF2-40B4-BE49-F238E27FC236}">
                    <a16:creationId xmlns:a16="http://schemas.microsoft.com/office/drawing/2014/main" id="{3B1EC7AB-AC50-A119-D268-314043C76954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2" name="Inhaltsplatzhalter 5">
                <a:extLst>
                  <a:ext uri="{FF2B5EF4-FFF2-40B4-BE49-F238E27FC236}">
                    <a16:creationId xmlns:a16="http://schemas.microsoft.com/office/drawing/2014/main" id="{DF48C2AB-EA7E-43DF-38E3-5ED248E38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133" name="Wolke 132">
                <a:extLst>
                  <a:ext uri="{FF2B5EF4-FFF2-40B4-BE49-F238E27FC236}">
                    <a16:creationId xmlns:a16="http://schemas.microsoft.com/office/drawing/2014/main" id="{21469BB9-EDA6-CAD7-6747-12497CAAE5CE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pic>
          <p:nvPicPr>
            <p:cNvPr id="136" name="Grafik 135" descr="Ein Bild, das Schwarz, Dunkelheit enthält.&#10;&#10;KI-generierte Inhalte können fehlerhaft sein.">
              <a:extLst>
                <a:ext uri="{FF2B5EF4-FFF2-40B4-BE49-F238E27FC236}">
                  <a16:creationId xmlns:a16="http://schemas.microsoft.com/office/drawing/2014/main" id="{748D9808-F227-3534-36DA-2F31F4E5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3765538" y="1711227"/>
              <a:ext cx="736490" cy="497437"/>
            </a:xfrm>
            <a:prstGeom prst="rect">
              <a:avLst/>
            </a:prstGeom>
          </p:spPr>
        </p:pic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9F548812-C541-7B08-4954-B44011CAE953}"/>
              </a:ext>
            </a:extLst>
          </p:cNvPr>
          <p:cNvGrpSpPr/>
          <p:nvPr/>
        </p:nvGrpSpPr>
        <p:grpSpPr>
          <a:xfrm>
            <a:off x="2809022" y="4299998"/>
            <a:ext cx="1025132" cy="1074365"/>
            <a:chOff x="6555001" y="4674321"/>
            <a:chExt cx="1025132" cy="1074365"/>
          </a:xfrm>
        </p:grpSpPr>
        <p:pic>
          <p:nvPicPr>
            <p:cNvPr id="138" name="Grafik 137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73BD71DA-E7B0-34C7-8087-A699FE4F8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555001" y="4723554"/>
              <a:ext cx="1025132" cy="1025132"/>
            </a:xfrm>
            <a:prstGeom prst="rect">
              <a:avLst/>
            </a:prstGeom>
          </p:spPr>
        </p:pic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DC331A7B-6133-A7EB-4E51-D1E213C863D6}"/>
                </a:ext>
              </a:extLst>
            </p:cNvPr>
            <p:cNvGrpSpPr/>
            <p:nvPr/>
          </p:nvGrpSpPr>
          <p:grpSpPr>
            <a:xfrm>
              <a:off x="6574032" y="4674321"/>
              <a:ext cx="684363" cy="497438"/>
              <a:chOff x="266409" y="2440116"/>
              <a:chExt cx="8369056" cy="3826780"/>
            </a:xfrm>
          </p:grpSpPr>
          <p:sp>
            <p:nvSpPr>
              <p:cNvPr id="140" name="Wolke 139">
                <a:extLst>
                  <a:ext uri="{FF2B5EF4-FFF2-40B4-BE49-F238E27FC236}">
                    <a16:creationId xmlns:a16="http://schemas.microsoft.com/office/drawing/2014/main" id="{34E4CB94-EABC-8802-5C15-F7BB35BE6A83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Inhaltsplatzhalter 5">
                <a:extLst>
                  <a:ext uri="{FF2B5EF4-FFF2-40B4-BE49-F238E27FC236}">
                    <a16:creationId xmlns:a16="http://schemas.microsoft.com/office/drawing/2014/main" id="{BC70D6D9-9AFA-5372-A0F0-7805D6A572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142" name="Wolke 141">
                <a:extLst>
                  <a:ext uri="{FF2B5EF4-FFF2-40B4-BE49-F238E27FC236}">
                    <a16:creationId xmlns:a16="http://schemas.microsoft.com/office/drawing/2014/main" id="{E7406F4A-89CB-6F35-7DEE-9F2426722A4D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E58B4EEE-F873-0FCC-2E86-1603ACE1FE6D}"/>
              </a:ext>
            </a:extLst>
          </p:cNvPr>
          <p:cNvGrpSpPr/>
          <p:nvPr/>
        </p:nvGrpSpPr>
        <p:grpSpPr>
          <a:xfrm>
            <a:off x="5015643" y="2967958"/>
            <a:ext cx="974027" cy="686250"/>
            <a:chOff x="6323490" y="2656587"/>
            <a:chExt cx="974027" cy="686250"/>
          </a:xfrm>
        </p:grpSpPr>
        <p:pic>
          <p:nvPicPr>
            <p:cNvPr id="135" name="Grafik 134" descr="Ein Bild, das Schwarz, Dunkelheit enthält.&#10;&#10;KI-generierte Inhalte können fehlerhaft sein.">
              <a:extLst>
                <a:ext uri="{FF2B5EF4-FFF2-40B4-BE49-F238E27FC236}">
                  <a16:creationId xmlns:a16="http://schemas.microsoft.com/office/drawing/2014/main" id="{CAF54F8C-4FDF-AB64-7E2F-C5A93D288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561027" y="2845400"/>
              <a:ext cx="736490" cy="497437"/>
            </a:xfrm>
            <a:prstGeom prst="rect">
              <a:avLst/>
            </a:prstGeom>
          </p:spPr>
        </p:pic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A09D2675-5166-2C39-15C2-9D53761E89A3}"/>
                </a:ext>
              </a:extLst>
            </p:cNvPr>
            <p:cNvGrpSpPr/>
            <p:nvPr/>
          </p:nvGrpSpPr>
          <p:grpSpPr>
            <a:xfrm>
              <a:off x="6323490" y="2656587"/>
              <a:ext cx="477328" cy="326013"/>
              <a:chOff x="1028030" y="3134273"/>
              <a:chExt cx="7607435" cy="3132623"/>
            </a:xfrm>
          </p:grpSpPr>
          <p:sp>
            <p:nvSpPr>
              <p:cNvPr id="145" name="Wolke 144">
                <a:extLst>
                  <a:ext uri="{FF2B5EF4-FFF2-40B4-BE49-F238E27FC236}">
                    <a16:creationId xmlns:a16="http://schemas.microsoft.com/office/drawing/2014/main" id="{01C1EC84-AE6A-0F9F-55BC-3F05928BF69B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6" name="Inhaltsplatzhalter 5">
                <a:extLst>
                  <a:ext uri="{FF2B5EF4-FFF2-40B4-BE49-F238E27FC236}">
                    <a16:creationId xmlns:a16="http://schemas.microsoft.com/office/drawing/2014/main" id="{C65E8986-EDFD-A548-F63B-F686FEDFC7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5616B196-0F2A-F0B9-FBDC-F01A3BB6B2EC}"/>
              </a:ext>
            </a:extLst>
          </p:cNvPr>
          <p:cNvGrpSpPr/>
          <p:nvPr/>
        </p:nvGrpSpPr>
        <p:grpSpPr>
          <a:xfrm>
            <a:off x="560702" y="3810821"/>
            <a:ext cx="916729" cy="744401"/>
            <a:chOff x="6803365" y="2035834"/>
            <a:chExt cx="1204277" cy="946690"/>
          </a:xfrm>
        </p:grpSpPr>
        <p:pic>
          <p:nvPicPr>
            <p:cNvPr id="149" name="Grafik 148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12CB430B-C7A8-AA0A-58BE-DADA7619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203088" y="2177970"/>
              <a:ext cx="804554" cy="804554"/>
            </a:xfrm>
            <a:prstGeom prst="rect">
              <a:avLst/>
            </a:prstGeom>
          </p:spPr>
        </p:pic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4B658611-02D2-4667-9780-30F0771F23FC}"/>
                </a:ext>
              </a:extLst>
            </p:cNvPr>
            <p:cNvGrpSpPr/>
            <p:nvPr/>
          </p:nvGrpSpPr>
          <p:grpSpPr>
            <a:xfrm>
              <a:off x="6803365" y="2035834"/>
              <a:ext cx="695865" cy="375902"/>
              <a:chOff x="1028030" y="3134273"/>
              <a:chExt cx="7607435" cy="3132623"/>
            </a:xfrm>
          </p:grpSpPr>
          <p:sp>
            <p:nvSpPr>
              <p:cNvPr id="155" name="Wolke 154">
                <a:extLst>
                  <a:ext uri="{FF2B5EF4-FFF2-40B4-BE49-F238E27FC236}">
                    <a16:creationId xmlns:a16="http://schemas.microsoft.com/office/drawing/2014/main" id="{D4645DD5-2FC1-D4C2-123F-62F94537C598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Inhaltsplatzhalter 5">
                <a:extLst>
                  <a:ext uri="{FF2B5EF4-FFF2-40B4-BE49-F238E27FC236}">
                    <a16:creationId xmlns:a16="http://schemas.microsoft.com/office/drawing/2014/main" id="{50400526-207C-00D3-AD54-F2598F5DBD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66193AFB-333D-3731-9646-C16131BEE363}"/>
              </a:ext>
            </a:extLst>
          </p:cNvPr>
          <p:cNvGrpSpPr/>
          <p:nvPr/>
        </p:nvGrpSpPr>
        <p:grpSpPr>
          <a:xfrm>
            <a:off x="1865375" y="2238123"/>
            <a:ext cx="736490" cy="667862"/>
            <a:chOff x="6803365" y="2035834"/>
            <a:chExt cx="1204277" cy="946690"/>
          </a:xfrm>
        </p:grpSpPr>
        <p:pic>
          <p:nvPicPr>
            <p:cNvPr id="162" name="Grafik 161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ECF1E729-DB44-8DA3-7994-2BAB2761E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203088" y="2177970"/>
              <a:ext cx="804554" cy="804554"/>
            </a:xfrm>
            <a:prstGeom prst="rect">
              <a:avLst/>
            </a:prstGeom>
          </p:spPr>
        </p:pic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1DC6B995-72BE-BFF7-4A71-05F1CB6AB383}"/>
                </a:ext>
              </a:extLst>
            </p:cNvPr>
            <p:cNvGrpSpPr/>
            <p:nvPr/>
          </p:nvGrpSpPr>
          <p:grpSpPr>
            <a:xfrm>
              <a:off x="6803365" y="2035834"/>
              <a:ext cx="695865" cy="375902"/>
              <a:chOff x="1028030" y="3134273"/>
              <a:chExt cx="7607435" cy="3132623"/>
            </a:xfrm>
          </p:grpSpPr>
          <p:sp>
            <p:nvSpPr>
              <p:cNvPr id="164" name="Wolke 163">
                <a:extLst>
                  <a:ext uri="{FF2B5EF4-FFF2-40B4-BE49-F238E27FC236}">
                    <a16:creationId xmlns:a16="http://schemas.microsoft.com/office/drawing/2014/main" id="{D458D538-FFC4-915D-8BD7-766E0406C63E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5" name="Inhaltsplatzhalter 5">
                <a:extLst>
                  <a:ext uri="{FF2B5EF4-FFF2-40B4-BE49-F238E27FC236}">
                    <a16:creationId xmlns:a16="http://schemas.microsoft.com/office/drawing/2014/main" id="{17D7A012-BEAB-C4DE-A14A-EB851586B7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9658DEAA-22B3-FB95-3B4B-DC9594BA5D96}"/>
              </a:ext>
            </a:extLst>
          </p:cNvPr>
          <p:cNvGrpSpPr/>
          <p:nvPr/>
        </p:nvGrpSpPr>
        <p:grpSpPr>
          <a:xfrm>
            <a:off x="4273415" y="5421513"/>
            <a:ext cx="1025132" cy="1074365"/>
            <a:chOff x="6555001" y="4674321"/>
            <a:chExt cx="1025132" cy="1074365"/>
          </a:xfrm>
        </p:grpSpPr>
        <p:pic>
          <p:nvPicPr>
            <p:cNvPr id="172" name="Grafik 171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E324FDB7-0071-9248-1DED-DD68A049C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555001" y="4723554"/>
              <a:ext cx="1025132" cy="1025132"/>
            </a:xfrm>
            <a:prstGeom prst="rect">
              <a:avLst/>
            </a:prstGeom>
          </p:spPr>
        </p:pic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B6CAC350-AF43-CD97-2544-625A34948056}"/>
                </a:ext>
              </a:extLst>
            </p:cNvPr>
            <p:cNvGrpSpPr/>
            <p:nvPr/>
          </p:nvGrpSpPr>
          <p:grpSpPr>
            <a:xfrm>
              <a:off x="6574032" y="4674321"/>
              <a:ext cx="684363" cy="497438"/>
              <a:chOff x="266409" y="2440116"/>
              <a:chExt cx="8369056" cy="3826780"/>
            </a:xfrm>
          </p:grpSpPr>
          <p:sp>
            <p:nvSpPr>
              <p:cNvPr id="174" name="Wolke 173">
                <a:extLst>
                  <a:ext uri="{FF2B5EF4-FFF2-40B4-BE49-F238E27FC236}">
                    <a16:creationId xmlns:a16="http://schemas.microsoft.com/office/drawing/2014/main" id="{EE6DAEBA-51B5-79C4-4C77-D0630220FC14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5" name="Inhaltsplatzhalter 5">
                <a:extLst>
                  <a:ext uri="{FF2B5EF4-FFF2-40B4-BE49-F238E27FC236}">
                    <a16:creationId xmlns:a16="http://schemas.microsoft.com/office/drawing/2014/main" id="{F299B95F-A5CB-2B78-7795-BA32EA3D64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176" name="Wolke 175">
                <a:extLst>
                  <a:ext uri="{FF2B5EF4-FFF2-40B4-BE49-F238E27FC236}">
                    <a16:creationId xmlns:a16="http://schemas.microsoft.com/office/drawing/2014/main" id="{B35359BD-8064-A783-0887-F4B1D3ED4D00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7CF54CAC-34F2-3336-4C16-4D0AF291A35E}"/>
              </a:ext>
            </a:extLst>
          </p:cNvPr>
          <p:cNvGrpSpPr/>
          <p:nvPr/>
        </p:nvGrpSpPr>
        <p:grpSpPr>
          <a:xfrm>
            <a:off x="2048315" y="5413630"/>
            <a:ext cx="916729" cy="744401"/>
            <a:chOff x="6803365" y="2035834"/>
            <a:chExt cx="1204277" cy="946690"/>
          </a:xfrm>
        </p:grpSpPr>
        <p:pic>
          <p:nvPicPr>
            <p:cNvPr id="178" name="Grafik 177" descr="Ein Bild, das Elektronik, Ausgabegerät, Eingabegerät, Computerhardware enthält.&#10;&#10;KI-generierte Inhalte können fehlerhaft sein.">
              <a:extLst>
                <a:ext uri="{FF2B5EF4-FFF2-40B4-BE49-F238E27FC236}">
                  <a16:creationId xmlns:a16="http://schemas.microsoft.com/office/drawing/2014/main" id="{C17B1BD4-AD58-59B4-586C-50CCE5779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203088" y="2177970"/>
              <a:ext cx="804554" cy="804554"/>
            </a:xfrm>
            <a:prstGeom prst="rect">
              <a:avLst/>
            </a:prstGeom>
          </p:spPr>
        </p:pic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BDE25633-4B04-8BBB-A09F-EB42F0B55B5D}"/>
                </a:ext>
              </a:extLst>
            </p:cNvPr>
            <p:cNvGrpSpPr/>
            <p:nvPr/>
          </p:nvGrpSpPr>
          <p:grpSpPr>
            <a:xfrm>
              <a:off x="6803365" y="2035834"/>
              <a:ext cx="695865" cy="375902"/>
              <a:chOff x="1028030" y="3134273"/>
              <a:chExt cx="7607435" cy="3132623"/>
            </a:xfrm>
          </p:grpSpPr>
          <p:sp>
            <p:nvSpPr>
              <p:cNvPr id="180" name="Wolke 179">
                <a:extLst>
                  <a:ext uri="{FF2B5EF4-FFF2-40B4-BE49-F238E27FC236}">
                    <a16:creationId xmlns:a16="http://schemas.microsoft.com/office/drawing/2014/main" id="{8A92DDD5-3C64-9AA6-6562-01309B05D85C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1" name="Inhaltsplatzhalter 5">
                <a:extLst>
                  <a:ext uri="{FF2B5EF4-FFF2-40B4-BE49-F238E27FC236}">
                    <a16:creationId xmlns:a16="http://schemas.microsoft.com/office/drawing/2014/main" id="{BF85C3F8-8830-4364-2626-13C59ED21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98D9796C-4726-016B-B586-2C4C3D34DD95}"/>
              </a:ext>
            </a:extLst>
          </p:cNvPr>
          <p:cNvGrpSpPr/>
          <p:nvPr/>
        </p:nvGrpSpPr>
        <p:grpSpPr>
          <a:xfrm>
            <a:off x="911410" y="621736"/>
            <a:ext cx="7015001" cy="4949773"/>
            <a:chOff x="911410" y="621736"/>
            <a:chExt cx="7015001" cy="4949773"/>
          </a:xfrm>
        </p:grpSpPr>
        <p:pic>
          <p:nvPicPr>
            <p:cNvPr id="183" name="Grafik 182" descr="Ein Bild, das Majorelle Blue, Raum, Screenshot, Electric Blue (Farbe) enthält.&#10;&#10;KI-generierte Inhalte können fehlerhaft sein.">
              <a:extLst>
                <a:ext uri="{FF2B5EF4-FFF2-40B4-BE49-F238E27FC236}">
                  <a16:creationId xmlns:a16="http://schemas.microsoft.com/office/drawing/2014/main" id="{F17C4B0C-1D47-4E28-D1FA-BB64C0FB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5871457" y="621736"/>
              <a:ext cx="2054954" cy="1372416"/>
            </a:xfrm>
            <a:prstGeom prst="rect">
              <a:avLst/>
            </a:prstGeom>
          </p:spPr>
        </p:pic>
        <p:cxnSp>
          <p:nvCxnSpPr>
            <p:cNvPr id="186" name="Gerade Verbindung mit Pfeil 185">
              <a:extLst>
                <a:ext uri="{FF2B5EF4-FFF2-40B4-BE49-F238E27FC236}">
                  <a16:creationId xmlns:a16="http://schemas.microsoft.com/office/drawing/2014/main" id="{706884C1-1D60-853E-1EDA-60C1B512618C}"/>
                </a:ext>
              </a:extLst>
            </p:cNvPr>
            <p:cNvCxnSpPr>
              <a:stCxn id="183" idx="1"/>
              <a:endCxn id="165" idx="3"/>
            </p:cNvCxnSpPr>
            <p:nvPr/>
          </p:nvCxnSpPr>
          <p:spPr>
            <a:xfrm flipH="1">
              <a:off x="2147130" y="1307944"/>
              <a:ext cx="3724327" cy="96241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 Verbindung mit Pfeil 186">
              <a:extLst>
                <a:ext uri="{FF2B5EF4-FFF2-40B4-BE49-F238E27FC236}">
                  <a16:creationId xmlns:a16="http://schemas.microsoft.com/office/drawing/2014/main" id="{CECDCDAA-FD4E-3940-C126-BB7C29BAB99F}"/>
                </a:ext>
              </a:extLst>
            </p:cNvPr>
            <p:cNvCxnSpPr>
              <a:cxnSpLocks/>
              <a:stCxn id="183" idx="1"/>
              <a:endCxn id="136" idx="0"/>
            </p:cNvCxnSpPr>
            <p:nvPr/>
          </p:nvCxnSpPr>
          <p:spPr>
            <a:xfrm flipH="1">
              <a:off x="4115498" y="1307944"/>
              <a:ext cx="1755959" cy="12016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mit Pfeil 189">
              <a:extLst>
                <a:ext uri="{FF2B5EF4-FFF2-40B4-BE49-F238E27FC236}">
                  <a16:creationId xmlns:a16="http://schemas.microsoft.com/office/drawing/2014/main" id="{21860067-4B9C-17B4-66AA-C9C77A0EFB62}"/>
                </a:ext>
              </a:extLst>
            </p:cNvPr>
            <p:cNvCxnSpPr>
              <a:cxnSpLocks/>
              <a:stCxn id="183" idx="1"/>
              <a:endCxn id="156" idx="3"/>
            </p:cNvCxnSpPr>
            <p:nvPr/>
          </p:nvCxnSpPr>
          <p:spPr>
            <a:xfrm flipH="1">
              <a:off x="911410" y="1307944"/>
              <a:ext cx="4960047" cy="253880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mit Pfeil 192">
              <a:extLst>
                <a:ext uri="{FF2B5EF4-FFF2-40B4-BE49-F238E27FC236}">
                  <a16:creationId xmlns:a16="http://schemas.microsoft.com/office/drawing/2014/main" id="{E3553779-A809-72DA-0CB8-5D467C20E8DB}"/>
                </a:ext>
              </a:extLst>
            </p:cNvPr>
            <p:cNvCxnSpPr>
              <a:cxnSpLocks/>
              <a:stCxn id="183" idx="1"/>
              <a:endCxn id="181" idx="0"/>
            </p:cNvCxnSpPr>
            <p:nvPr/>
          </p:nvCxnSpPr>
          <p:spPr>
            <a:xfrm flipH="1">
              <a:off x="2577729" y="1307944"/>
              <a:ext cx="3293728" cy="42635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mit Pfeil 196">
              <a:extLst>
                <a:ext uri="{FF2B5EF4-FFF2-40B4-BE49-F238E27FC236}">
                  <a16:creationId xmlns:a16="http://schemas.microsoft.com/office/drawing/2014/main" id="{14B05A2E-B424-1642-C71C-3CD6CF46A25A}"/>
                </a:ext>
              </a:extLst>
            </p:cNvPr>
            <p:cNvCxnSpPr>
              <a:cxnSpLocks/>
              <a:stCxn id="183" idx="2"/>
              <a:endCxn id="175" idx="3"/>
            </p:cNvCxnSpPr>
            <p:nvPr/>
          </p:nvCxnSpPr>
          <p:spPr>
            <a:xfrm flipH="1">
              <a:off x="4766590" y="1994152"/>
              <a:ext cx="2132344" cy="35670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mit Pfeil 199">
              <a:extLst>
                <a:ext uri="{FF2B5EF4-FFF2-40B4-BE49-F238E27FC236}">
                  <a16:creationId xmlns:a16="http://schemas.microsoft.com/office/drawing/2014/main" id="{D46CE92F-E5CF-66B1-4A59-8F0ABCC06792}"/>
                </a:ext>
              </a:extLst>
            </p:cNvPr>
            <p:cNvCxnSpPr>
              <a:cxnSpLocks/>
              <a:stCxn id="183" idx="2"/>
              <a:endCxn id="135" idx="0"/>
            </p:cNvCxnSpPr>
            <p:nvPr/>
          </p:nvCxnSpPr>
          <p:spPr>
            <a:xfrm flipH="1">
              <a:off x="5621425" y="1994152"/>
              <a:ext cx="1277509" cy="11626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mit Pfeil 202">
              <a:extLst>
                <a:ext uri="{FF2B5EF4-FFF2-40B4-BE49-F238E27FC236}">
                  <a16:creationId xmlns:a16="http://schemas.microsoft.com/office/drawing/2014/main" id="{315C98DA-723F-30DB-ACA3-180DB05D92E6}"/>
                </a:ext>
              </a:extLst>
            </p:cNvPr>
            <p:cNvCxnSpPr>
              <a:cxnSpLocks/>
              <a:stCxn id="183" idx="2"/>
            </p:cNvCxnSpPr>
            <p:nvPr/>
          </p:nvCxnSpPr>
          <p:spPr>
            <a:xfrm flipH="1">
              <a:off x="3302127" y="1994152"/>
              <a:ext cx="3596807" cy="246270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B8A6BC2B-1705-9FD3-366C-9186212D6ABD}"/>
              </a:ext>
            </a:extLst>
          </p:cNvPr>
          <p:cNvGrpSpPr/>
          <p:nvPr/>
        </p:nvGrpSpPr>
        <p:grpSpPr>
          <a:xfrm>
            <a:off x="5430848" y="407638"/>
            <a:ext cx="2746090" cy="1887540"/>
            <a:chOff x="560702" y="2238123"/>
            <a:chExt cx="4932269" cy="3680828"/>
          </a:xfrm>
        </p:grpSpPr>
        <p:grpSp>
          <p:nvGrpSpPr>
            <p:cNvPr id="211" name="Gruppieren 210">
              <a:extLst>
                <a:ext uri="{FF2B5EF4-FFF2-40B4-BE49-F238E27FC236}">
                  <a16:creationId xmlns:a16="http://schemas.microsoft.com/office/drawing/2014/main" id="{262416FE-B612-64C9-4F43-8B6019425AB8}"/>
                </a:ext>
              </a:extLst>
            </p:cNvPr>
            <p:cNvGrpSpPr/>
            <p:nvPr/>
          </p:nvGrpSpPr>
          <p:grpSpPr>
            <a:xfrm>
              <a:off x="3681222" y="2362346"/>
              <a:ext cx="347334" cy="239177"/>
              <a:chOff x="266409" y="2440116"/>
              <a:chExt cx="8369056" cy="3826780"/>
            </a:xfrm>
          </p:grpSpPr>
          <p:sp>
            <p:nvSpPr>
              <p:cNvPr id="232" name="Wolke 231">
                <a:extLst>
                  <a:ext uri="{FF2B5EF4-FFF2-40B4-BE49-F238E27FC236}">
                    <a16:creationId xmlns:a16="http://schemas.microsoft.com/office/drawing/2014/main" id="{7961C8AD-37AE-636B-EE8A-B17A18C1BEEC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3" name="Inhaltsplatzhalter 5">
                <a:extLst>
                  <a:ext uri="{FF2B5EF4-FFF2-40B4-BE49-F238E27FC236}">
                    <a16:creationId xmlns:a16="http://schemas.microsoft.com/office/drawing/2014/main" id="{BB600E9B-4D54-D074-CCC8-18F040B9E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234" name="Wolke 233">
                <a:extLst>
                  <a:ext uri="{FF2B5EF4-FFF2-40B4-BE49-F238E27FC236}">
                    <a16:creationId xmlns:a16="http://schemas.microsoft.com/office/drawing/2014/main" id="{1AE980E5-443A-3C78-307D-E0B818ECFCB8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2" name="Gruppieren 211">
              <a:extLst>
                <a:ext uri="{FF2B5EF4-FFF2-40B4-BE49-F238E27FC236}">
                  <a16:creationId xmlns:a16="http://schemas.microsoft.com/office/drawing/2014/main" id="{901ADB48-43A3-B730-6C1F-703DE60CC881}"/>
                </a:ext>
              </a:extLst>
            </p:cNvPr>
            <p:cNvGrpSpPr/>
            <p:nvPr/>
          </p:nvGrpSpPr>
          <p:grpSpPr>
            <a:xfrm>
              <a:off x="2828053" y="4299998"/>
              <a:ext cx="684363" cy="497438"/>
              <a:chOff x="266409" y="2440116"/>
              <a:chExt cx="8369056" cy="3826780"/>
            </a:xfrm>
          </p:grpSpPr>
          <p:sp>
            <p:nvSpPr>
              <p:cNvPr id="229" name="Wolke 228">
                <a:extLst>
                  <a:ext uri="{FF2B5EF4-FFF2-40B4-BE49-F238E27FC236}">
                    <a16:creationId xmlns:a16="http://schemas.microsoft.com/office/drawing/2014/main" id="{2DAB97D1-D684-7512-10C6-4D6C96D62FE6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0" name="Inhaltsplatzhalter 5">
                <a:extLst>
                  <a:ext uri="{FF2B5EF4-FFF2-40B4-BE49-F238E27FC236}">
                    <a16:creationId xmlns:a16="http://schemas.microsoft.com/office/drawing/2014/main" id="{C21F00CC-58EC-E009-EAC0-15BAE9DC13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231" name="Wolke 230">
                <a:extLst>
                  <a:ext uri="{FF2B5EF4-FFF2-40B4-BE49-F238E27FC236}">
                    <a16:creationId xmlns:a16="http://schemas.microsoft.com/office/drawing/2014/main" id="{F2B36967-BF25-C554-2687-28F82DEAC18E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60F9FCF3-29FD-B6C1-6345-194CACFB392D}"/>
                </a:ext>
              </a:extLst>
            </p:cNvPr>
            <p:cNvGrpSpPr/>
            <p:nvPr/>
          </p:nvGrpSpPr>
          <p:grpSpPr>
            <a:xfrm>
              <a:off x="5015643" y="2967958"/>
              <a:ext cx="477328" cy="326013"/>
              <a:chOff x="1028030" y="3134273"/>
              <a:chExt cx="7607435" cy="3132623"/>
            </a:xfrm>
          </p:grpSpPr>
          <p:sp>
            <p:nvSpPr>
              <p:cNvPr id="227" name="Wolke 226">
                <a:extLst>
                  <a:ext uri="{FF2B5EF4-FFF2-40B4-BE49-F238E27FC236}">
                    <a16:creationId xmlns:a16="http://schemas.microsoft.com/office/drawing/2014/main" id="{B55F7547-DAE9-8DF6-80E6-89D54BBDC0AB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8" name="Inhaltsplatzhalter 5">
                <a:extLst>
                  <a:ext uri="{FF2B5EF4-FFF2-40B4-BE49-F238E27FC236}">
                    <a16:creationId xmlns:a16="http://schemas.microsoft.com/office/drawing/2014/main" id="{AC1959A8-C573-1FFA-8476-17287B6AA1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3708030E-D94E-FFFD-F71A-C33BF73DC6FD}"/>
                </a:ext>
              </a:extLst>
            </p:cNvPr>
            <p:cNvGrpSpPr/>
            <p:nvPr/>
          </p:nvGrpSpPr>
          <p:grpSpPr>
            <a:xfrm>
              <a:off x="560702" y="3810821"/>
              <a:ext cx="529712" cy="295579"/>
              <a:chOff x="1028030" y="3134273"/>
              <a:chExt cx="7607435" cy="3132623"/>
            </a:xfrm>
          </p:grpSpPr>
          <p:sp>
            <p:nvSpPr>
              <p:cNvPr id="225" name="Wolke 224">
                <a:extLst>
                  <a:ext uri="{FF2B5EF4-FFF2-40B4-BE49-F238E27FC236}">
                    <a16:creationId xmlns:a16="http://schemas.microsoft.com/office/drawing/2014/main" id="{7720A026-8534-70B1-8483-3717036B617F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6" name="Inhaltsplatzhalter 5">
                <a:extLst>
                  <a:ext uri="{FF2B5EF4-FFF2-40B4-BE49-F238E27FC236}">
                    <a16:creationId xmlns:a16="http://schemas.microsoft.com/office/drawing/2014/main" id="{0AFB1BB8-FC24-881F-CC0D-A2B25F3976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215" name="Gruppieren 214">
              <a:extLst>
                <a:ext uri="{FF2B5EF4-FFF2-40B4-BE49-F238E27FC236}">
                  <a16:creationId xmlns:a16="http://schemas.microsoft.com/office/drawing/2014/main" id="{FC8327F9-B294-CE59-9C54-E663AB0D85BC}"/>
                </a:ext>
              </a:extLst>
            </p:cNvPr>
            <p:cNvGrpSpPr/>
            <p:nvPr/>
          </p:nvGrpSpPr>
          <p:grpSpPr>
            <a:xfrm>
              <a:off x="1865375" y="2238123"/>
              <a:ext cx="425565" cy="265188"/>
              <a:chOff x="1028030" y="3134273"/>
              <a:chExt cx="7607435" cy="3132623"/>
            </a:xfrm>
          </p:grpSpPr>
          <p:sp>
            <p:nvSpPr>
              <p:cNvPr id="223" name="Wolke 222">
                <a:extLst>
                  <a:ext uri="{FF2B5EF4-FFF2-40B4-BE49-F238E27FC236}">
                    <a16:creationId xmlns:a16="http://schemas.microsoft.com/office/drawing/2014/main" id="{0078AC38-A87E-2C17-F287-4F53B771F99D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4" name="Inhaltsplatzhalter 5">
                <a:extLst>
                  <a:ext uri="{FF2B5EF4-FFF2-40B4-BE49-F238E27FC236}">
                    <a16:creationId xmlns:a16="http://schemas.microsoft.com/office/drawing/2014/main" id="{1A463273-C90E-355D-93B7-0B58551851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FE4A9D49-142E-5EA7-7439-989AEB3A7FDF}"/>
                </a:ext>
              </a:extLst>
            </p:cNvPr>
            <p:cNvGrpSpPr/>
            <p:nvPr/>
          </p:nvGrpSpPr>
          <p:grpSpPr>
            <a:xfrm>
              <a:off x="4292446" y="5421513"/>
              <a:ext cx="684363" cy="497438"/>
              <a:chOff x="266409" y="2440116"/>
              <a:chExt cx="8369056" cy="3826780"/>
            </a:xfrm>
          </p:grpSpPr>
          <p:sp>
            <p:nvSpPr>
              <p:cNvPr id="220" name="Wolke 219">
                <a:extLst>
                  <a:ext uri="{FF2B5EF4-FFF2-40B4-BE49-F238E27FC236}">
                    <a16:creationId xmlns:a16="http://schemas.microsoft.com/office/drawing/2014/main" id="{0AE91148-D74A-52B8-007E-F79287C4C06C}"/>
                  </a:ext>
                </a:extLst>
              </p:cNvPr>
              <p:cNvSpPr/>
              <p:nvPr/>
            </p:nvSpPr>
            <p:spPr>
              <a:xfrm>
                <a:off x="266409" y="2440116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1" name="Inhaltsplatzhalter 5">
                <a:extLst>
                  <a:ext uri="{FF2B5EF4-FFF2-40B4-BE49-F238E27FC236}">
                    <a16:creationId xmlns:a16="http://schemas.microsoft.com/office/drawing/2014/main" id="{48720237-4691-51F7-F5E8-F1D0DAA321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222" name="Wolke 221">
                <a:extLst>
                  <a:ext uri="{FF2B5EF4-FFF2-40B4-BE49-F238E27FC236}">
                    <a16:creationId xmlns:a16="http://schemas.microsoft.com/office/drawing/2014/main" id="{8D042AB1-224E-076D-9128-7FAB15257300}"/>
                  </a:ext>
                </a:extLst>
              </p:cNvPr>
              <p:cNvSpPr/>
              <p:nvPr/>
            </p:nvSpPr>
            <p:spPr>
              <a:xfrm>
                <a:off x="1272348" y="3509860"/>
                <a:ext cx="4172607" cy="1673246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7" name="Gruppieren 216">
              <a:extLst>
                <a:ext uri="{FF2B5EF4-FFF2-40B4-BE49-F238E27FC236}">
                  <a16:creationId xmlns:a16="http://schemas.microsoft.com/office/drawing/2014/main" id="{C2EB66C0-4878-3113-6BCA-0A757796E1AA}"/>
                </a:ext>
              </a:extLst>
            </p:cNvPr>
            <p:cNvGrpSpPr/>
            <p:nvPr/>
          </p:nvGrpSpPr>
          <p:grpSpPr>
            <a:xfrm>
              <a:off x="2048315" y="5413630"/>
              <a:ext cx="529712" cy="295579"/>
              <a:chOff x="1028030" y="3134273"/>
              <a:chExt cx="7607435" cy="3132623"/>
            </a:xfrm>
          </p:grpSpPr>
          <p:sp>
            <p:nvSpPr>
              <p:cNvPr id="218" name="Wolke 217">
                <a:extLst>
                  <a:ext uri="{FF2B5EF4-FFF2-40B4-BE49-F238E27FC236}">
                    <a16:creationId xmlns:a16="http://schemas.microsoft.com/office/drawing/2014/main" id="{95E3258D-2E57-3415-4056-0B52DF466701}"/>
                  </a:ext>
                </a:extLst>
              </p:cNvPr>
              <p:cNvSpPr/>
              <p:nvPr/>
            </p:nvSpPr>
            <p:spPr>
              <a:xfrm>
                <a:off x="1028030" y="3134273"/>
                <a:ext cx="4172607" cy="1673245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19" name="Inhaltsplatzhalter 5">
                <a:extLst>
                  <a:ext uri="{FF2B5EF4-FFF2-40B4-BE49-F238E27FC236}">
                    <a16:creationId xmlns:a16="http://schemas.microsoft.com/office/drawing/2014/main" id="{BED6BF11-28A1-61E7-1C2E-E0A893B34D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3936" y="3348140"/>
                <a:ext cx="5141529" cy="2918756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F354FBF4-FEFE-F6F0-D355-DEA8F31CC340}"/>
              </a:ext>
            </a:extLst>
          </p:cNvPr>
          <p:cNvSpPr txBox="1">
            <a:spLocks noChangeArrowheads="1"/>
          </p:cNvSpPr>
          <p:nvPr/>
        </p:nvSpPr>
        <p:spPr bwMode="auto">
          <a:xfrm rot="20633561">
            <a:off x="609193" y="3146272"/>
            <a:ext cx="7540374" cy="9541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This is, how social learning works, how paradigms develop and also culture/language!</a:t>
            </a:r>
          </a:p>
        </p:txBody>
      </p:sp>
      <p:pic>
        <p:nvPicPr>
          <p:cNvPr id="3" name="Grafik 2" descr="Ein Bild, das Entwurf, Zeichnung, Diagramm, Reihe enthält.&#10;&#10;Automatisch generierte Beschreibung">
            <a:extLst>
              <a:ext uri="{FF2B5EF4-FFF2-40B4-BE49-F238E27FC236}">
                <a16:creationId xmlns:a16="http://schemas.microsoft.com/office/drawing/2014/main" id="{D5899B61-B760-8B9B-F924-65A4E3D4031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7" y="1141158"/>
            <a:ext cx="1166985" cy="870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24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0E847-9366-E015-4639-173ADEEDC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F6FF149-1DB2-2495-68E5-D6F94DFB0289}"/>
              </a:ext>
            </a:extLst>
          </p:cNvPr>
          <p:cNvGrpSpPr/>
          <p:nvPr/>
        </p:nvGrpSpPr>
        <p:grpSpPr>
          <a:xfrm>
            <a:off x="1186560" y="1006415"/>
            <a:ext cx="3612132" cy="1451327"/>
            <a:chOff x="266409" y="2440116"/>
            <a:chExt cx="8369056" cy="382678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3" name="Wolke 22">
              <a:extLst>
                <a:ext uri="{FF2B5EF4-FFF2-40B4-BE49-F238E27FC236}">
                  <a16:creationId xmlns:a16="http://schemas.microsoft.com/office/drawing/2014/main" id="{CE614621-AE98-10A4-967E-1C0FCEEB5F51}"/>
                </a:ext>
              </a:extLst>
            </p:cNvPr>
            <p:cNvSpPr/>
            <p:nvPr/>
          </p:nvSpPr>
          <p:spPr>
            <a:xfrm>
              <a:off x="266409" y="2440116"/>
              <a:ext cx="4172607" cy="167324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Inhaltsplatzhalter 5">
              <a:extLst>
                <a:ext uri="{FF2B5EF4-FFF2-40B4-BE49-F238E27FC236}">
                  <a16:creationId xmlns:a16="http://schemas.microsoft.com/office/drawing/2014/main" id="{A2B24D04-333E-51A1-938C-27528BB6E95F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25" name="Wolke 24">
              <a:extLst>
                <a:ext uri="{FF2B5EF4-FFF2-40B4-BE49-F238E27FC236}">
                  <a16:creationId xmlns:a16="http://schemas.microsoft.com/office/drawing/2014/main" id="{2660F4C8-7C49-2F7B-EF0C-81902C2FB224}"/>
                </a:ext>
              </a:extLst>
            </p:cNvPr>
            <p:cNvSpPr/>
            <p:nvPr/>
          </p:nvSpPr>
          <p:spPr>
            <a:xfrm>
              <a:off x="1272348" y="3509860"/>
              <a:ext cx="4172607" cy="1673246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AACCB28-CA6A-7AD5-D471-AB6A6DCE9770}"/>
              </a:ext>
            </a:extLst>
          </p:cNvPr>
          <p:cNvGrpSpPr/>
          <p:nvPr/>
        </p:nvGrpSpPr>
        <p:grpSpPr>
          <a:xfrm>
            <a:off x="3405693" y="908649"/>
            <a:ext cx="4093538" cy="1503086"/>
            <a:chOff x="266409" y="2440116"/>
            <a:chExt cx="8369056" cy="3826780"/>
          </a:xfrm>
        </p:grpSpPr>
        <p:sp>
          <p:nvSpPr>
            <p:cNvPr id="4" name="Wolke 3">
              <a:extLst>
                <a:ext uri="{FF2B5EF4-FFF2-40B4-BE49-F238E27FC236}">
                  <a16:creationId xmlns:a16="http://schemas.microsoft.com/office/drawing/2014/main" id="{4488E86A-6106-31E9-3C50-9812D921AB84}"/>
                </a:ext>
              </a:extLst>
            </p:cNvPr>
            <p:cNvSpPr/>
            <p:nvPr/>
          </p:nvSpPr>
          <p:spPr>
            <a:xfrm>
              <a:off x="266409" y="2440116"/>
              <a:ext cx="4172607" cy="167324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" name="Inhaltsplatzhalter 5">
              <a:extLst>
                <a:ext uri="{FF2B5EF4-FFF2-40B4-BE49-F238E27FC236}">
                  <a16:creationId xmlns:a16="http://schemas.microsoft.com/office/drawing/2014/main" id="{4DD1FFD8-2926-6A79-269A-0CD292EE041C}"/>
                </a:ext>
              </a:extLst>
            </p:cNvPr>
            <p:cNvSpPr txBox="1">
              <a:spLocks/>
            </p:cNvSpPr>
            <p:nvPr/>
          </p:nvSpPr>
          <p:spPr>
            <a:xfrm>
              <a:off x="3493936" y="3348140"/>
              <a:ext cx="5141529" cy="2918756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6" name="Wolke 5">
              <a:extLst>
                <a:ext uri="{FF2B5EF4-FFF2-40B4-BE49-F238E27FC236}">
                  <a16:creationId xmlns:a16="http://schemas.microsoft.com/office/drawing/2014/main" id="{6A8A9EDD-FE2E-0E22-B370-6ABE186FB234}"/>
                </a:ext>
              </a:extLst>
            </p:cNvPr>
            <p:cNvSpPr/>
            <p:nvPr/>
          </p:nvSpPr>
          <p:spPr>
            <a:xfrm>
              <a:off x="1272348" y="3509860"/>
              <a:ext cx="4172607" cy="1673246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9" name="Grafik 8" descr="Mann mit Mohawk">
            <a:extLst>
              <a:ext uri="{FF2B5EF4-FFF2-40B4-BE49-F238E27FC236}">
                <a16:creationId xmlns:a16="http://schemas.microsoft.com/office/drawing/2014/main" id="{0262E4D3-6804-E5A5-CCDC-6CA09E3E2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9927" y="1896812"/>
            <a:ext cx="1381125" cy="44100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Grafik 12" descr="Frau mit erhobenem Finger">
            <a:extLst>
              <a:ext uri="{FF2B5EF4-FFF2-40B4-BE49-F238E27FC236}">
                <a16:creationId xmlns:a16="http://schemas.microsoft.com/office/drawing/2014/main" id="{3DA90326-0F47-65EE-6ACD-4D9347BBF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974" y="2064416"/>
            <a:ext cx="2114550" cy="410527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ACAA6C5-E733-AC14-B688-210456C5BD49}"/>
              </a:ext>
            </a:extLst>
          </p:cNvPr>
          <p:cNvSpPr txBox="1">
            <a:spLocks noChangeArrowheads="1"/>
          </p:cNvSpPr>
          <p:nvPr/>
        </p:nvSpPr>
        <p:spPr bwMode="auto">
          <a:xfrm rot="20860524">
            <a:off x="964288" y="4544428"/>
            <a:ext cx="6619365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So, what if the other person was an AI?</a:t>
            </a: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FED3687-7B15-1BFB-C625-0C16443D8595}"/>
              </a:ext>
            </a:extLst>
          </p:cNvPr>
          <p:cNvGrpSpPr/>
          <p:nvPr/>
        </p:nvGrpSpPr>
        <p:grpSpPr>
          <a:xfrm>
            <a:off x="5082886" y="2225166"/>
            <a:ext cx="2746090" cy="1887540"/>
            <a:chOff x="5082886" y="2225166"/>
            <a:chExt cx="2746090" cy="1887540"/>
          </a:xfrm>
        </p:grpSpPr>
        <p:pic>
          <p:nvPicPr>
            <p:cNvPr id="3" name="Grafik 2" descr="Ein Bild, das Majorelle Blue, Raum, Screenshot, Electric Blue (Farbe) enthält.&#10;&#10;KI-generierte Inhalte können fehlerhaft sein.">
              <a:extLst>
                <a:ext uri="{FF2B5EF4-FFF2-40B4-BE49-F238E27FC236}">
                  <a16:creationId xmlns:a16="http://schemas.microsoft.com/office/drawing/2014/main" id="{87DFD5C8-D589-9E22-7FA4-0429F47B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508265" y="2457742"/>
              <a:ext cx="2054954" cy="1372416"/>
            </a:xfrm>
            <a:prstGeom prst="rect">
              <a:avLst/>
            </a:prstGeom>
          </p:spPr>
        </p:pic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BAB5D019-0D95-3DF8-4F1D-204E4499E36D}"/>
                </a:ext>
              </a:extLst>
            </p:cNvPr>
            <p:cNvGrpSpPr/>
            <p:nvPr/>
          </p:nvGrpSpPr>
          <p:grpSpPr>
            <a:xfrm>
              <a:off x="5082886" y="2225166"/>
              <a:ext cx="2746090" cy="1887540"/>
              <a:chOff x="560702" y="2238123"/>
              <a:chExt cx="4932269" cy="3680828"/>
            </a:xfrm>
          </p:grpSpPr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ACEC6C9E-EC3C-89EC-D81D-4B8CE1C0C1A2}"/>
                  </a:ext>
                </a:extLst>
              </p:cNvPr>
              <p:cNvGrpSpPr/>
              <p:nvPr/>
            </p:nvGrpSpPr>
            <p:grpSpPr>
              <a:xfrm>
                <a:off x="3681222" y="2362346"/>
                <a:ext cx="347334" cy="239177"/>
                <a:chOff x="266409" y="2440116"/>
                <a:chExt cx="8369056" cy="3826780"/>
              </a:xfrm>
            </p:grpSpPr>
            <p:sp>
              <p:nvSpPr>
                <p:cNvPr id="44" name="Wolke 43">
                  <a:extLst>
                    <a:ext uri="{FF2B5EF4-FFF2-40B4-BE49-F238E27FC236}">
                      <a16:creationId xmlns:a16="http://schemas.microsoft.com/office/drawing/2014/main" id="{E7951E4E-5CD4-8807-416E-41508708FCC5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5" name="Inhaltsplatzhalter 5">
                  <a:extLst>
                    <a:ext uri="{FF2B5EF4-FFF2-40B4-BE49-F238E27FC236}">
                      <a16:creationId xmlns:a16="http://schemas.microsoft.com/office/drawing/2014/main" id="{9F0D25F1-E124-999F-ACAE-C602A50C6FB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46" name="Wolke 45">
                  <a:extLst>
                    <a:ext uri="{FF2B5EF4-FFF2-40B4-BE49-F238E27FC236}">
                      <a16:creationId xmlns:a16="http://schemas.microsoft.com/office/drawing/2014/main" id="{AD9A71D1-AECA-2670-6FED-88ECDB4905F0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7468CE2A-A61D-D621-615F-1D21B626AB04}"/>
                  </a:ext>
                </a:extLst>
              </p:cNvPr>
              <p:cNvGrpSpPr/>
              <p:nvPr/>
            </p:nvGrpSpPr>
            <p:grpSpPr>
              <a:xfrm>
                <a:off x="2828053" y="4299998"/>
                <a:ext cx="684363" cy="497438"/>
                <a:chOff x="266409" y="2440116"/>
                <a:chExt cx="8369056" cy="3826780"/>
              </a:xfrm>
            </p:grpSpPr>
            <p:sp>
              <p:nvSpPr>
                <p:cNvPr id="41" name="Wolke 40">
                  <a:extLst>
                    <a:ext uri="{FF2B5EF4-FFF2-40B4-BE49-F238E27FC236}">
                      <a16:creationId xmlns:a16="http://schemas.microsoft.com/office/drawing/2014/main" id="{8C7B2D42-868D-7C5D-349B-79E34355D503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2" name="Inhaltsplatzhalter 5">
                  <a:extLst>
                    <a:ext uri="{FF2B5EF4-FFF2-40B4-BE49-F238E27FC236}">
                      <a16:creationId xmlns:a16="http://schemas.microsoft.com/office/drawing/2014/main" id="{5F592154-D6D0-6B3E-AE90-45A09ED896B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43" name="Wolke 42">
                  <a:extLst>
                    <a:ext uri="{FF2B5EF4-FFF2-40B4-BE49-F238E27FC236}">
                      <a16:creationId xmlns:a16="http://schemas.microsoft.com/office/drawing/2014/main" id="{08337539-B20A-2586-D29F-985049BA6C95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9C6C065C-4D40-905B-F964-B1601998FD39}"/>
                  </a:ext>
                </a:extLst>
              </p:cNvPr>
              <p:cNvGrpSpPr/>
              <p:nvPr/>
            </p:nvGrpSpPr>
            <p:grpSpPr>
              <a:xfrm>
                <a:off x="5015643" y="2967958"/>
                <a:ext cx="477328" cy="326013"/>
                <a:chOff x="1028030" y="3134273"/>
                <a:chExt cx="7607435" cy="3132623"/>
              </a:xfrm>
            </p:grpSpPr>
            <p:sp>
              <p:nvSpPr>
                <p:cNvPr id="39" name="Wolke 38">
                  <a:extLst>
                    <a:ext uri="{FF2B5EF4-FFF2-40B4-BE49-F238E27FC236}">
                      <a16:creationId xmlns:a16="http://schemas.microsoft.com/office/drawing/2014/main" id="{DC6BD9E9-0F03-286E-FB7E-FA60113138C2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0" name="Inhaltsplatzhalter 5">
                  <a:extLst>
                    <a:ext uri="{FF2B5EF4-FFF2-40B4-BE49-F238E27FC236}">
                      <a16:creationId xmlns:a16="http://schemas.microsoft.com/office/drawing/2014/main" id="{5BA5E8B8-C853-75FA-8BC1-6A0DCA87343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1078006A-A2A4-A516-28BA-933E302337FF}"/>
                  </a:ext>
                </a:extLst>
              </p:cNvPr>
              <p:cNvGrpSpPr/>
              <p:nvPr/>
            </p:nvGrpSpPr>
            <p:grpSpPr>
              <a:xfrm>
                <a:off x="560702" y="3810821"/>
                <a:ext cx="529712" cy="295579"/>
                <a:chOff x="1028030" y="3134273"/>
                <a:chExt cx="7607435" cy="3132623"/>
              </a:xfrm>
            </p:grpSpPr>
            <p:sp>
              <p:nvSpPr>
                <p:cNvPr id="37" name="Wolke 36">
                  <a:extLst>
                    <a:ext uri="{FF2B5EF4-FFF2-40B4-BE49-F238E27FC236}">
                      <a16:creationId xmlns:a16="http://schemas.microsoft.com/office/drawing/2014/main" id="{DE85D298-DF48-D117-6F66-55CB139AA157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8" name="Inhaltsplatzhalter 5">
                  <a:extLst>
                    <a:ext uri="{FF2B5EF4-FFF2-40B4-BE49-F238E27FC236}">
                      <a16:creationId xmlns:a16="http://schemas.microsoft.com/office/drawing/2014/main" id="{E36A53B4-5566-1680-637E-BDAB9799795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EF589E5A-FBDD-D122-3A2B-AA7F40DFF26E}"/>
                  </a:ext>
                </a:extLst>
              </p:cNvPr>
              <p:cNvGrpSpPr/>
              <p:nvPr/>
            </p:nvGrpSpPr>
            <p:grpSpPr>
              <a:xfrm>
                <a:off x="1865375" y="2238123"/>
                <a:ext cx="425565" cy="265188"/>
                <a:chOff x="1028030" y="3134273"/>
                <a:chExt cx="7607435" cy="3132623"/>
              </a:xfrm>
            </p:grpSpPr>
            <p:sp>
              <p:nvSpPr>
                <p:cNvPr id="35" name="Wolke 34">
                  <a:extLst>
                    <a:ext uri="{FF2B5EF4-FFF2-40B4-BE49-F238E27FC236}">
                      <a16:creationId xmlns:a16="http://schemas.microsoft.com/office/drawing/2014/main" id="{7D943F75-33C4-CF62-0813-ACDDA0E7E301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6" name="Inhaltsplatzhalter 5">
                  <a:extLst>
                    <a:ext uri="{FF2B5EF4-FFF2-40B4-BE49-F238E27FC236}">
                      <a16:creationId xmlns:a16="http://schemas.microsoft.com/office/drawing/2014/main" id="{5EE76C79-018D-E032-13B7-052763D3CC8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6259E46-35C6-D047-E845-2859368567EB}"/>
                  </a:ext>
                </a:extLst>
              </p:cNvPr>
              <p:cNvGrpSpPr/>
              <p:nvPr/>
            </p:nvGrpSpPr>
            <p:grpSpPr>
              <a:xfrm>
                <a:off x="4292446" y="5421513"/>
                <a:ext cx="684363" cy="497438"/>
                <a:chOff x="266409" y="2440116"/>
                <a:chExt cx="8369056" cy="3826780"/>
              </a:xfrm>
            </p:grpSpPr>
            <p:sp>
              <p:nvSpPr>
                <p:cNvPr id="32" name="Wolke 31">
                  <a:extLst>
                    <a:ext uri="{FF2B5EF4-FFF2-40B4-BE49-F238E27FC236}">
                      <a16:creationId xmlns:a16="http://schemas.microsoft.com/office/drawing/2014/main" id="{943C8C80-2AE0-9102-970F-4F3063A0565E}"/>
                    </a:ext>
                  </a:extLst>
                </p:cNvPr>
                <p:cNvSpPr/>
                <p:nvPr/>
              </p:nvSpPr>
              <p:spPr>
                <a:xfrm>
                  <a:off x="266409" y="2440116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3" name="Inhaltsplatzhalter 5">
                  <a:extLst>
                    <a:ext uri="{FF2B5EF4-FFF2-40B4-BE49-F238E27FC236}">
                      <a16:creationId xmlns:a16="http://schemas.microsoft.com/office/drawing/2014/main" id="{00023915-D828-0763-7580-A47A37F961F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  <p:sp>
              <p:nvSpPr>
                <p:cNvPr id="34" name="Wolke 33">
                  <a:extLst>
                    <a:ext uri="{FF2B5EF4-FFF2-40B4-BE49-F238E27FC236}">
                      <a16:creationId xmlns:a16="http://schemas.microsoft.com/office/drawing/2014/main" id="{BFBE042F-DF17-5EFF-9696-C57C2BB6E8C7}"/>
                    </a:ext>
                  </a:extLst>
                </p:cNvPr>
                <p:cNvSpPr/>
                <p:nvPr/>
              </p:nvSpPr>
              <p:spPr>
                <a:xfrm>
                  <a:off x="1272348" y="3509860"/>
                  <a:ext cx="4172607" cy="1673246"/>
                </a:xfrm>
                <a:prstGeom prst="clou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3727F5A7-1183-0CA1-7D3F-8E700BFFC753}"/>
                  </a:ext>
                </a:extLst>
              </p:cNvPr>
              <p:cNvGrpSpPr/>
              <p:nvPr/>
            </p:nvGrpSpPr>
            <p:grpSpPr>
              <a:xfrm>
                <a:off x="2048315" y="5413630"/>
                <a:ext cx="529712" cy="295579"/>
                <a:chOff x="1028030" y="3134273"/>
                <a:chExt cx="7607435" cy="3132623"/>
              </a:xfrm>
            </p:grpSpPr>
            <p:sp>
              <p:nvSpPr>
                <p:cNvPr id="30" name="Wolke 29">
                  <a:extLst>
                    <a:ext uri="{FF2B5EF4-FFF2-40B4-BE49-F238E27FC236}">
                      <a16:creationId xmlns:a16="http://schemas.microsoft.com/office/drawing/2014/main" id="{479E2684-DCE2-AFCD-6864-F3D279B67B0F}"/>
                    </a:ext>
                  </a:extLst>
                </p:cNvPr>
                <p:cNvSpPr/>
                <p:nvPr/>
              </p:nvSpPr>
              <p:spPr>
                <a:xfrm>
                  <a:off x="1028030" y="3134273"/>
                  <a:ext cx="4172607" cy="1673245"/>
                </a:xfrm>
                <a:prstGeom prst="cloud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1" name="Inhaltsplatzhalter 5">
                  <a:extLst>
                    <a:ext uri="{FF2B5EF4-FFF2-40B4-BE49-F238E27FC236}">
                      <a16:creationId xmlns:a16="http://schemas.microsoft.com/office/drawing/2014/main" id="{6AC37C26-CB5A-F5B3-A686-FF4FB4BEC7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93936" y="3348140"/>
                  <a:ext cx="5141529" cy="2918756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fontAlgn="auto">
                    <a:spcAft>
                      <a:spcPts val="0"/>
                    </a:spcAft>
                    <a:buNone/>
                  </a:pPr>
                  <a:endParaRPr lang="en-US" noProof="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042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7E660F-DEDD-AED2-89D3-37A18CB8F0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Mindfulness – Creativity – AI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F7F2C0-9DE1-9C17-64CE-FDE8B864A8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Stress limits cognitive performance</a:t>
            </a:r>
            <a:r>
              <a:rPr lang="en-US" baseline="30000" noProof="0" dirty="0"/>
              <a:t>1</a:t>
            </a:r>
            <a:endParaRPr lang="en-US" noProof="0" dirty="0"/>
          </a:p>
          <a:p>
            <a:r>
              <a:rPr lang="en-US" noProof="0" dirty="0"/>
              <a:t>Limitation has a negative effect on mental flexibility</a:t>
            </a:r>
            <a:r>
              <a:rPr lang="en-US" baseline="30000" noProof="0" dirty="0"/>
              <a:t>2</a:t>
            </a:r>
            <a:endParaRPr lang="en-US" noProof="0" dirty="0"/>
          </a:p>
          <a:p>
            <a:r>
              <a:rPr lang="en-US" noProof="0" dirty="0"/>
              <a:t>A positive relationship between mindfulness and creativity</a:t>
            </a:r>
            <a:r>
              <a:rPr lang="en-US" baseline="30000" noProof="0" dirty="0"/>
              <a:t>3</a:t>
            </a:r>
          </a:p>
          <a:p>
            <a:r>
              <a:rPr lang="en-US" noProof="0" dirty="0"/>
              <a:t>No relationship between mindfulness and creative idea generation</a:t>
            </a:r>
            <a:r>
              <a:rPr lang="en-US" baseline="30000" noProof="0" dirty="0"/>
              <a:t>4</a:t>
            </a:r>
          </a:p>
          <a:p>
            <a:r>
              <a:rPr lang="en-US" noProof="0" dirty="0"/>
              <a:t>(generative) AI is the future supporting worker (?!) for all kinds of things… </a:t>
            </a:r>
          </a:p>
          <a:p>
            <a:r>
              <a:rPr lang="en-US" noProof="0" dirty="0"/>
              <a:t>Should be our “assistant”…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8EAE68-B6D9-1D62-B789-2C59CF1E9790}"/>
              </a:ext>
            </a:extLst>
          </p:cNvPr>
          <p:cNvSpPr txBox="1"/>
          <p:nvPr/>
        </p:nvSpPr>
        <p:spPr>
          <a:xfrm>
            <a:off x="147145" y="6176960"/>
            <a:ext cx="266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Taverniers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 et al. 2013</a:t>
            </a:r>
          </a:p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 Plessow et al. 2012</a:t>
            </a:r>
          </a:p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Henrikson et al. 2020</a:t>
            </a:r>
          </a:p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 Baas et al. 2014</a:t>
            </a:r>
            <a:endParaRPr lang="en-US" sz="1000" baseline="30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5BC52C7-C46C-08F4-A82E-B3C81DFD3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500" y="1941314"/>
            <a:ext cx="8141000" cy="2975371"/>
          </a:xfrm>
        </p:spPr>
        <p:txBody>
          <a:bodyPr>
            <a:normAutofit/>
          </a:bodyPr>
          <a:lstStyle/>
          <a:p>
            <a:pPr algn="ctr"/>
            <a:r>
              <a:rPr lang="en-US" noProof="0" dirty="0"/>
              <a:t>So, all great then???!!! </a:t>
            </a:r>
          </a:p>
          <a:p>
            <a:endParaRPr lang="en-US" noProof="0" dirty="0"/>
          </a:p>
          <a:p>
            <a:pPr algn="ctr"/>
            <a:r>
              <a:rPr lang="en-US" noProof="0" dirty="0"/>
              <a:t>Let’s use AI! – limitlessly!</a:t>
            </a:r>
          </a:p>
        </p:txBody>
      </p:sp>
    </p:spTree>
    <p:extLst>
      <p:ext uri="{BB962C8B-B14F-4D97-AF65-F5344CB8AC3E}">
        <p14:creationId xmlns:p14="http://schemas.microsoft.com/office/powerpoint/2010/main" val="12521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0A4C06-55C2-5FA5-18CA-F8A3C9AF61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Imagine a world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3835-491F-BBE9-DB1E-0FCC2507C0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Where everything is known… </a:t>
            </a:r>
          </a:p>
          <a:p>
            <a:r>
              <a:rPr lang="en-US" noProof="0" dirty="0"/>
              <a:t>All knowledge is collected, put into order and systematically archived… </a:t>
            </a:r>
          </a:p>
          <a:p>
            <a:endParaRPr lang="en-US" noProof="0" dirty="0"/>
          </a:p>
          <a:p>
            <a:r>
              <a:rPr lang="en-US" noProof="0" dirty="0">
                <a:sym typeface="Wingdings" panose="05000000000000000000" pitchFamily="2" charset="2"/>
              </a:rPr>
              <a:t>Every knowledge existing is stored there. You could look up literally everything…</a:t>
            </a:r>
          </a:p>
        </p:txBody>
      </p:sp>
      <p:pic>
        <p:nvPicPr>
          <p:cNvPr id="5" name="Grafik 4" descr="Ein Bild, das Text, Kreis, Logo, Grafiken enthält.&#10;&#10;KI-generierte Inhalte können fehlerhaft sein.">
            <a:extLst>
              <a:ext uri="{FF2B5EF4-FFF2-40B4-BE49-F238E27FC236}">
                <a16:creationId xmlns:a16="http://schemas.microsoft.com/office/drawing/2014/main" id="{146F2EAC-75C4-BC06-CE8B-D72C6D230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26" y="5162292"/>
            <a:ext cx="1017748" cy="12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D2E84-E134-8A7F-FBC1-17338E372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824F9BF-D319-5E21-B44D-CA604062EE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Imagine a world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DEEC5E-CC53-4712-C7B8-729821FA44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Where everything is known… </a:t>
            </a:r>
          </a:p>
          <a:p>
            <a:r>
              <a:rPr lang="en-US" noProof="0" dirty="0"/>
              <a:t>All knowledge is collected, put into order and systematically archived… </a:t>
            </a:r>
          </a:p>
          <a:p>
            <a:endParaRPr lang="en-US" noProof="0" dirty="0"/>
          </a:p>
          <a:p>
            <a:r>
              <a:rPr lang="en-US" noProof="0" dirty="0"/>
              <a:t>Just like in Star Wars </a:t>
            </a:r>
            <a:r>
              <a:rPr lang="en-US" noProof="0" dirty="0">
                <a:sym typeface="Wingdings" panose="05000000000000000000" pitchFamily="2" charset="2"/>
              </a:rPr>
              <a:t> Jedi-Archives. Every knowledge existing is stored there. You could look up literally everything…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BUT…. Something you are sure exists… can not be found there?!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16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A38F2141-4E9E-34CD-E0B0-83B2900E7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fik 10" descr="Ein Bild, das draußen, Fahrzeug, Wasser, Baum enthält.&#10;&#10;KI-generierte Inhalte können fehlerhaft sein.">
            <a:extLst>
              <a:ext uri="{FF2B5EF4-FFF2-40B4-BE49-F238E27FC236}">
                <a16:creationId xmlns:a16="http://schemas.microsoft.com/office/drawing/2014/main" id="{BC83C006-1255-C7DF-89FB-438CD7028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 r="-3" b="14855"/>
          <a:stretch>
            <a:fillRect/>
          </a:stretch>
        </p:blipFill>
        <p:spPr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2" name="Grafik 11" descr="Ein Bild, das draußen, Gras, Pflanze, Landfahrzeug enthält.&#10;&#10;KI-generierte Inhalte können fehlerhaft sein.">
            <a:extLst>
              <a:ext uri="{FF2B5EF4-FFF2-40B4-BE49-F238E27FC236}">
                <a16:creationId xmlns:a16="http://schemas.microsoft.com/office/drawing/2014/main" id="{C48064B6-DD6C-DAC1-AF19-05FDE9CB2F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r="2" b="15500"/>
          <a:stretch>
            <a:fillRect/>
          </a:stretch>
        </p:blipFill>
        <p:spPr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3" name="Grafik 12" descr="Ein Bild, das draußen, Gras, Pflanze, Säugetier enthält.&#10;&#10;KI-generierte Inhalte können fehlerhaft sein.">
            <a:extLst>
              <a:ext uri="{FF2B5EF4-FFF2-40B4-BE49-F238E27FC236}">
                <a16:creationId xmlns:a16="http://schemas.microsoft.com/office/drawing/2014/main" id="{936D5CDE-8279-4755-3E6B-EDB5D7B5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15351" b="-1"/>
          <a:stretch>
            <a:fillRect/>
          </a:stretch>
        </p:blipFill>
        <p:spPr>
          <a:xfrm>
            <a:off x="20" y="10"/>
            <a:ext cx="5627313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04AC92-7F4A-25F8-5849-B958A125E7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272" y="492447"/>
            <a:ext cx="8141000" cy="43920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n-US" noProof="0" dirty="0"/>
              <a:t>What do these pictures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4300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E3C9F-AD51-443F-E89E-314F08D98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E868683-2E3C-D4A8-B088-72C24AE1A9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Deskilling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DEB9A8-155B-4F9E-717C-DDC5E9480C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>
                <a:sym typeface="Wingdings" panose="05000000000000000000" pitchFamily="2" charset="2"/>
              </a:rPr>
              <a:t>loss of competencies</a:t>
            </a:r>
            <a:r>
              <a:rPr lang="en-US" baseline="30000" noProof="0" dirty="0">
                <a:sym typeface="Wingdings" panose="05000000000000000000" pitchFamily="2" charset="2"/>
              </a:rPr>
              <a:t>15</a:t>
            </a:r>
            <a:br>
              <a:rPr lang="en-US" baseline="30000" noProof="0" dirty="0">
                <a:sym typeface="Wingdings" panose="05000000000000000000" pitchFamily="2" charset="2"/>
              </a:rPr>
            </a:br>
            <a:r>
              <a:rPr lang="en-US" noProof="0" dirty="0"/>
              <a:t>Adenoma Detection Rate (ADR)</a:t>
            </a:r>
          </a:p>
          <a:p>
            <a:r>
              <a:rPr lang="en-US" noProof="0" dirty="0"/>
              <a:t>Firing of young coders/IT and </a:t>
            </a:r>
            <a:br>
              <a:rPr lang="en-US" noProof="0" dirty="0"/>
            </a:br>
            <a:r>
              <a:rPr lang="en-US" noProof="0" dirty="0"/>
              <a:t>use AI instead</a:t>
            </a:r>
          </a:p>
          <a:p>
            <a:r>
              <a:rPr lang="en-US" noProof="0" dirty="0"/>
              <a:t>Loss of expertise in the </a:t>
            </a:r>
            <a:br>
              <a:rPr lang="en-US" noProof="0" dirty="0"/>
            </a:br>
            <a:r>
              <a:rPr lang="en-US" noProof="0" dirty="0"/>
              <a:t>workforce</a:t>
            </a:r>
          </a:p>
        </p:txBody>
      </p:sp>
      <p:pic>
        <p:nvPicPr>
          <p:cNvPr id="5" name="Grafik 4" descr="Ein Bild, das Diagramm,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E14DA171-0D72-EE7D-865B-98F4FD2A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90" y="151987"/>
            <a:ext cx="3536128" cy="2905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 descr="Ein Bild, das Text,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ED4BF276-BD0E-F476-C2AD-8AB9134B7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80" y="3968152"/>
            <a:ext cx="3544267" cy="2783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feld 14">
            <a:extLst>
              <a:ext uri="{FF2B5EF4-FFF2-40B4-BE49-F238E27FC236}">
                <a16:creationId xmlns:a16="http://schemas.microsoft.com/office/drawing/2014/main" id="{29C4C204-5924-62B5-75F4-E2738819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96" y="6327206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50" baseline="30000" noProof="0" dirty="0">
                <a:latin typeface="Franklin Gothic Book" panose="020B0503020102020204" pitchFamily="34" charset="0"/>
              </a:rPr>
              <a:t>15</a:t>
            </a:r>
            <a:r>
              <a:rPr lang="en-US" sz="1050" noProof="0" dirty="0">
                <a:latin typeface="Franklin Gothic Book" panose="020B0503020102020204" pitchFamily="34" charset="0"/>
              </a:rPr>
              <a:t> and both Fig. </a:t>
            </a:r>
            <a:r>
              <a:rPr lang="en-US" sz="1050" noProof="0" dirty="0" err="1"/>
              <a:t>Budzyń</a:t>
            </a:r>
            <a:r>
              <a:rPr lang="en-US" sz="1050" noProof="0" dirty="0">
                <a:latin typeface="Franklin Gothic Book" panose="020B0503020102020204" pitchFamily="34" charset="0"/>
              </a:rPr>
              <a:t> et al. 2025</a:t>
            </a:r>
          </a:p>
        </p:txBody>
      </p:sp>
    </p:spTree>
    <p:extLst>
      <p:ext uri="{BB962C8B-B14F-4D97-AF65-F5344CB8AC3E}">
        <p14:creationId xmlns:p14="http://schemas.microsoft.com/office/powerpoint/2010/main" val="27823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D4F44D-109F-B5DC-2727-11D6E779B3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Downfalls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099333-208E-4D55-23B8-A5A49CEAA2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We might “loose” Control, for we blindly trust Data provided must be trustworthy; Hallucinations</a:t>
            </a:r>
          </a:p>
          <a:p>
            <a:r>
              <a:rPr lang="en-US" noProof="0" dirty="0"/>
              <a:t>We loose expertise (orientation GPS) Loss of expertise and deskilling</a:t>
            </a:r>
          </a:p>
          <a:p>
            <a:r>
              <a:rPr lang="en-US" noProof="0" dirty="0"/>
              <a:t>Group think – extends from humans to AI</a:t>
            </a:r>
          </a:p>
          <a:p>
            <a:r>
              <a:rPr lang="en-US" noProof="0" dirty="0"/>
              <a:t>Stress induced reduction of cognitive capacities</a:t>
            </a:r>
          </a:p>
          <a:p>
            <a:r>
              <a:rPr lang="en-US" noProof="0" dirty="0"/>
              <a:t>Cognitive overload limiting critical thinking (incl. multi-tasking)</a:t>
            </a:r>
          </a:p>
          <a:p>
            <a:r>
              <a:rPr lang="en-US" noProof="0" dirty="0"/>
              <a:t>Emotionally caused reduced impulse control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88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3A6F38-0AFC-5877-7454-5B360E25CA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How do deal with these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145F5E-DDF8-ACE1-458C-6007E81B69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Skilling up!</a:t>
            </a:r>
            <a:r>
              <a:rPr lang="en-US" baseline="30000" noProof="0" dirty="0"/>
              <a:t>16</a:t>
            </a:r>
          </a:p>
          <a:p>
            <a:pPr marL="0" indent="0">
              <a:buNone/>
            </a:pPr>
            <a:r>
              <a:rPr lang="en-US" noProof="0" dirty="0"/>
              <a:t>- Show patterns</a:t>
            </a:r>
          </a:p>
          <a:p>
            <a:pPr marL="0" indent="0">
              <a:buNone/>
            </a:pPr>
            <a:r>
              <a:rPr lang="en-US" noProof="0" dirty="0"/>
              <a:t>- Create samples</a:t>
            </a:r>
          </a:p>
          <a:p>
            <a:pPr marL="0" indent="0">
              <a:buNone/>
            </a:pPr>
            <a:r>
              <a:rPr lang="en-US" noProof="0" dirty="0"/>
              <a:t>- Reduce misses</a:t>
            </a:r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35CF58-C307-0B94-E517-56C945DBFA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5" t="1156" r="1357" b="1933"/>
          <a:stretch>
            <a:fillRect/>
          </a:stretch>
        </p:blipFill>
        <p:spPr>
          <a:xfrm>
            <a:off x="3387925" y="1950132"/>
            <a:ext cx="5833174" cy="4071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14">
            <a:extLst>
              <a:ext uri="{FF2B5EF4-FFF2-40B4-BE49-F238E27FC236}">
                <a16:creationId xmlns:a16="http://schemas.microsoft.com/office/drawing/2014/main" id="{305AA672-76DC-5D0B-9C7A-D7F7341D8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96" y="6327206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50" baseline="30000" noProof="0" dirty="0">
                <a:latin typeface="Franklin Gothic Book" panose="020B0503020102020204" pitchFamily="34" charset="0"/>
              </a:rPr>
              <a:t>16</a:t>
            </a:r>
            <a:r>
              <a:rPr lang="en-US" sz="1050" noProof="0" dirty="0">
                <a:latin typeface="Franklin Gothic Book" panose="020B0503020102020204" pitchFamily="34" charset="0"/>
              </a:rPr>
              <a:t> </a:t>
            </a:r>
            <a:r>
              <a:rPr lang="en-US" sz="1050" noProof="0" dirty="0" err="1">
                <a:latin typeface="Franklin Gothic Book" panose="020B0503020102020204" pitchFamily="34" charset="0"/>
              </a:rPr>
              <a:t>Ainechi</a:t>
            </a:r>
            <a:r>
              <a:rPr lang="en-US" sz="1050" noProof="0" dirty="0">
                <a:latin typeface="Franklin Gothic Book" panose="020B0503020102020204" pitchFamily="34" charset="0"/>
              </a:rPr>
              <a:t> et al. 2022</a:t>
            </a:r>
          </a:p>
        </p:txBody>
      </p:sp>
    </p:spTree>
    <p:extLst>
      <p:ext uri="{BB962C8B-B14F-4D97-AF65-F5344CB8AC3E}">
        <p14:creationId xmlns:p14="http://schemas.microsoft.com/office/powerpoint/2010/main" val="42143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0D0F00-CFE5-90E9-9E18-C67F775AE6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Expertise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5625F9-E5C6-6001-1067-31E69A094A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>
                <a:sym typeface="Wingdings" panose="05000000000000000000" pitchFamily="2" charset="2"/>
              </a:rPr>
              <a:t>grows over time and through (reflected) experience  keep younglings and mentors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Needs samples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Based on (implicit) theories and models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Enhances problem solving competences</a:t>
            </a:r>
          </a:p>
          <a:p>
            <a:r>
              <a:rPr lang="en-US" noProof="0" dirty="0"/>
              <a:t>Inverts problem solving starting points</a:t>
            </a:r>
            <a:r>
              <a:rPr lang="en-US" baseline="30000" noProof="0" dirty="0"/>
              <a:t>17</a:t>
            </a:r>
            <a:r>
              <a:rPr lang="en-US" noProof="0" dirty="0"/>
              <a:t>:</a:t>
            </a:r>
          </a:p>
          <a:p>
            <a:pPr lvl="1" algn="ctr"/>
            <a:r>
              <a:rPr lang="en-US" noProof="0" dirty="0"/>
              <a:t>Wholistic approach vs. detailed subsystem</a:t>
            </a:r>
          </a:p>
          <a:p>
            <a:pPr lvl="1" algn="ctr">
              <a:lnSpc>
                <a:spcPct val="100000"/>
              </a:lnSpc>
            </a:pPr>
            <a:r>
              <a:rPr lang="en-US" noProof="0" dirty="0"/>
              <a:t>(22% exp vs. 11% </a:t>
            </a:r>
            <a:r>
              <a:rPr lang="en-US" noProof="0" dirty="0" err="1"/>
              <a:t>jun</a:t>
            </a:r>
            <a:r>
              <a:rPr lang="en-US" noProof="0" dirty="0"/>
              <a:t>) 	(55% exp vs. 72% </a:t>
            </a:r>
            <a:r>
              <a:rPr lang="en-US" noProof="0" dirty="0" err="1"/>
              <a:t>jun</a:t>
            </a:r>
            <a:r>
              <a:rPr lang="en-US" noProof="0" dirty="0"/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930E634-9D60-ADA9-CFF6-BFA253632E5E}"/>
              </a:ext>
            </a:extLst>
          </p:cNvPr>
          <p:cNvSpPr txBox="1"/>
          <p:nvPr/>
        </p:nvSpPr>
        <p:spPr>
          <a:xfrm>
            <a:off x="147145" y="6372494"/>
            <a:ext cx="2664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1000" noProof="0" dirty="0"/>
              <a:t>Song &amp; Becker 2014</a:t>
            </a:r>
          </a:p>
        </p:txBody>
      </p:sp>
      <p:pic>
        <p:nvPicPr>
          <p:cNvPr id="6" name="Grafik 5" descr="Ein Bild, das Text, Kreis, Logo, Grafiken enthält.&#10;&#10;KI-generierte Inhalte können fehlerhaft sein.">
            <a:extLst>
              <a:ext uri="{FF2B5EF4-FFF2-40B4-BE49-F238E27FC236}">
                <a16:creationId xmlns:a16="http://schemas.microsoft.com/office/drawing/2014/main" id="{C5F3BAA1-0BD8-A316-6F6C-93A378074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27" y="711624"/>
            <a:ext cx="1017748" cy="12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2624C-1002-CC0A-3E17-60002166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197ED2-A074-11E6-645C-CF06CDC4B2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47585" y="187647"/>
            <a:ext cx="8141000" cy="790575"/>
          </a:xfrm>
        </p:spPr>
        <p:txBody>
          <a:bodyPr/>
          <a:lstStyle/>
          <a:p>
            <a:r>
              <a:rPr lang="en-US" noProof="0" dirty="0"/>
              <a:t>AI-induced reflection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5DB13F-2C7F-1BE9-4F96-72C374012167}"/>
              </a:ext>
            </a:extLst>
          </p:cNvPr>
          <p:cNvSpPr txBox="1"/>
          <p:nvPr/>
        </p:nvSpPr>
        <p:spPr>
          <a:xfrm>
            <a:off x="112645" y="1028343"/>
            <a:ext cx="908633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Economic topic</a:t>
            </a:r>
          </a:p>
          <a:p>
            <a:endParaRPr lang="en-US" noProof="0" dirty="0"/>
          </a:p>
          <a:p>
            <a:r>
              <a:rPr lang="en-US" noProof="0" dirty="0"/>
              <a:t>1.	Formal Proposal (Professional Correspondence):</a:t>
            </a:r>
          </a:p>
          <a:p>
            <a:r>
              <a:rPr lang="en-US" noProof="0" dirty="0"/>
              <a:t>You are an economic advisor writing to a national policy-making body. Propose a </a:t>
            </a:r>
            <a:r>
              <a:rPr lang="en-US" b="1" noProof="0" dirty="0">
                <a:solidFill>
                  <a:srgbClr val="FF0000"/>
                </a:solidFill>
              </a:rPr>
              <a:t>reform to </a:t>
            </a:r>
          </a:p>
          <a:p>
            <a:r>
              <a:rPr lang="en-US" b="1" noProof="0" dirty="0">
                <a:solidFill>
                  <a:srgbClr val="FF0000"/>
                </a:solidFill>
              </a:rPr>
              <a:t>the tax system </a:t>
            </a:r>
            <a:r>
              <a:rPr lang="en-US" noProof="0" dirty="0"/>
              <a:t>(e.g., a </a:t>
            </a:r>
            <a:r>
              <a:rPr lang="en-US" b="1" noProof="0" dirty="0">
                <a:solidFill>
                  <a:srgbClr val="FF0000"/>
                </a:solidFill>
              </a:rPr>
              <a:t>shift to progressive taxation, introduction of a digital services tax, </a:t>
            </a:r>
          </a:p>
          <a:p>
            <a:r>
              <a:rPr lang="en-US" b="1" noProof="0" dirty="0">
                <a:solidFill>
                  <a:srgbClr val="FF0000"/>
                </a:solidFill>
              </a:rPr>
              <a:t>or simplification of tax brackets</a:t>
            </a:r>
            <a:r>
              <a:rPr lang="en-US" noProof="0" dirty="0"/>
              <a:t>). Clearly explain the issue, provide economic reasoning and </a:t>
            </a:r>
          </a:p>
          <a:p>
            <a:r>
              <a:rPr lang="en-US" noProof="0" dirty="0"/>
              <a:t>evidence, and address possible objections from stakeholders such as businesses, </a:t>
            </a:r>
          </a:p>
          <a:p>
            <a:r>
              <a:rPr lang="en-US" noProof="0" dirty="0"/>
              <a:t>consumers, or political groups.</a:t>
            </a:r>
          </a:p>
          <a:p>
            <a:r>
              <a:rPr lang="en-US" noProof="0" dirty="0"/>
              <a:t>2.	Argumentative Essay:</a:t>
            </a:r>
          </a:p>
          <a:p>
            <a:r>
              <a:rPr lang="en-US" noProof="0" dirty="0"/>
              <a:t>“</a:t>
            </a:r>
            <a:r>
              <a:rPr lang="en-US" b="1" noProof="0" dirty="0">
                <a:solidFill>
                  <a:srgbClr val="FF0000"/>
                </a:solidFill>
              </a:rPr>
              <a:t>Economic growth should no longer be the primary measure of a country’s success</a:t>
            </a:r>
            <a:r>
              <a:rPr lang="en-US" noProof="0" dirty="0"/>
              <a:t>.”</a:t>
            </a:r>
          </a:p>
          <a:p>
            <a:r>
              <a:rPr lang="en-US" noProof="0" dirty="0"/>
              <a:t>Write an essay in which you take a position on this statement. Support your view with </a:t>
            </a:r>
          </a:p>
          <a:p>
            <a:r>
              <a:rPr lang="en-US" noProof="0" dirty="0"/>
              <a:t>economic theory, data, and real-world examples. Consider alternative indicators such as </a:t>
            </a:r>
          </a:p>
          <a:p>
            <a:r>
              <a:rPr lang="en-US" b="1" noProof="0" dirty="0">
                <a:solidFill>
                  <a:srgbClr val="FF0000"/>
                </a:solidFill>
              </a:rPr>
              <a:t>well-being, environmental sustainability, or income equality</a:t>
            </a:r>
            <a:r>
              <a:rPr lang="en-US" noProof="0" dirty="0"/>
              <a:t>.</a:t>
            </a:r>
          </a:p>
          <a:p>
            <a:endParaRPr lang="en-US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45747C-BE17-922C-0833-25AE2C449678}"/>
              </a:ext>
            </a:extLst>
          </p:cNvPr>
          <p:cNvSpPr txBox="1">
            <a:spLocks noChangeArrowheads="1"/>
          </p:cNvSpPr>
          <p:nvPr/>
        </p:nvSpPr>
        <p:spPr bwMode="auto">
          <a:xfrm rot="20860524">
            <a:off x="372682" y="2919978"/>
            <a:ext cx="8563551" cy="181588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So, use AI to create (irritating/untrue) prompts!</a:t>
            </a:r>
          </a:p>
          <a:p>
            <a:pPr algn="ctr"/>
            <a:r>
              <a:rPr lang="en-US" sz="2800" dirty="0">
                <a:latin typeface="Franklin Gothic Demi" pitchFamily="34" charset="0"/>
              </a:rPr>
              <a:t>… maybe AI writes texts you can use for calibration….</a:t>
            </a:r>
          </a:p>
          <a:p>
            <a:pPr algn="ctr"/>
            <a:r>
              <a:rPr lang="en-US" sz="2800" noProof="0" dirty="0">
                <a:latin typeface="Franklin Gothic Demi" pitchFamily="34" charset="0"/>
              </a:rPr>
              <a:t>Let it assess texts and provide reasoning for the rating… (Skale up!)</a:t>
            </a:r>
          </a:p>
        </p:txBody>
      </p:sp>
    </p:spTree>
    <p:extLst>
      <p:ext uri="{BB962C8B-B14F-4D97-AF65-F5344CB8AC3E}">
        <p14:creationId xmlns:p14="http://schemas.microsoft.com/office/powerpoint/2010/main" val="170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94D7B-2C72-1667-B5B6-FDCFBE11A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B73FB00-F9E8-F0C3-8937-EB174E8589FA}"/>
              </a:ext>
            </a:extLst>
          </p:cNvPr>
          <p:cNvSpPr txBox="1"/>
          <p:nvPr/>
        </p:nvSpPr>
        <p:spPr>
          <a:xfrm>
            <a:off x="112645" y="1028343"/>
            <a:ext cx="90632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Military Topic</a:t>
            </a:r>
          </a:p>
          <a:p>
            <a:endParaRPr lang="en-US" noProof="0" dirty="0"/>
          </a:p>
          <a:p>
            <a:r>
              <a:rPr lang="en-US" noProof="0" dirty="0"/>
              <a:t>1.	Formal Memorandum (Professional Correspondence):</a:t>
            </a:r>
          </a:p>
          <a:p>
            <a:r>
              <a:rPr lang="en-US" noProof="0" dirty="0"/>
              <a:t>Write a formal memo to a senior commander or defense official proposing a change in </a:t>
            </a:r>
          </a:p>
          <a:p>
            <a:r>
              <a:rPr lang="en-US" noProof="0" dirty="0"/>
              <a:t>military training doctrine to adapt to </a:t>
            </a:r>
            <a:r>
              <a:rPr lang="en-US" b="1" noProof="0" dirty="0">
                <a:solidFill>
                  <a:srgbClr val="FF0000"/>
                </a:solidFill>
              </a:rPr>
              <a:t>modern warfare challenges (e.g., cyber warfare, hybrid </a:t>
            </a:r>
          </a:p>
          <a:p>
            <a:r>
              <a:rPr lang="en-US" b="1" noProof="0" dirty="0">
                <a:solidFill>
                  <a:srgbClr val="FF0000"/>
                </a:solidFill>
              </a:rPr>
              <a:t>threats, urban combat</a:t>
            </a:r>
            <a:r>
              <a:rPr lang="en-US" noProof="0" dirty="0"/>
              <a:t>). Provide a clear rationale, outline potential benefits and risks, and </a:t>
            </a:r>
          </a:p>
          <a:p>
            <a:r>
              <a:rPr lang="en-US" noProof="0" dirty="0"/>
              <a:t>address implementation considerations.</a:t>
            </a:r>
          </a:p>
          <a:p>
            <a:r>
              <a:rPr lang="en-US" noProof="0" dirty="0"/>
              <a:t>2.	Analytical Essay:</a:t>
            </a:r>
          </a:p>
          <a:p>
            <a:r>
              <a:rPr lang="en-US" noProof="0" dirty="0"/>
              <a:t>“</a:t>
            </a:r>
            <a:r>
              <a:rPr lang="en-US" b="1" noProof="0" dirty="0">
                <a:solidFill>
                  <a:srgbClr val="FF0000"/>
                </a:solidFill>
              </a:rPr>
              <a:t>Modern military conflicts are won more by information dominance than by firepower</a:t>
            </a:r>
            <a:r>
              <a:rPr lang="en-US" noProof="0" dirty="0"/>
              <a:t>.”</a:t>
            </a:r>
          </a:p>
          <a:p>
            <a:r>
              <a:rPr lang="en-US" noProof="0" dirty="0"/>
              <a:t>Write an essay in which you agree or disagree with this statement. Use examples from </a:t>
            </a:r>
          </a:p>
          <a:p>
            <a:r>
              <a:rPr lang="en-US" noProof="0" dirty="0"/>
              <a:t>recent conflicts or military history to support your argument, and address counterpoints </a:t>
            </a:r>
          </a:p>
          <a:p>
            <a:r>
              <a:rPr lang="en-US" noProof="0" dirty="0"/>
              <a:t>where relevant.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AA192CED-C315-0FB4-51D5-214EAF6D961C}"/>
              </a:ext>
            </a:extLst>
          </p:cNvPr>
          <p:cNvSpPr txBox="1">
            <a:spLocks/>
          </p:cNvSpPr>
          <p:nvPr/>
        </p:nvSpPr>
        <p:spPr>
          <a:xfrm>
            <a:off x="4047585" y="18764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989013" algn="l"/>
              </a:tabLst>
              <a:defRPr sz="4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AI-induced reflection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C94F0B-C673-E6E1-F268-E5DA6B8C1E16}"/>
              </a:ext>
            </a:extLst>
          </p:cNvPr>
          <p:cNvSpPr txBox="1">
            <a:spLocks noChangeArrowheads="1"/>
          </p:cNvSpPr>
          <p:nvPr/>
        </p:nvSpPr>
        <p:spPr bwMode="auto">
          <a:xfrm rot="20860524">
            <a:off x="372682" y="3135422"/>
            <a:ext cx="8563551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Great ideas can be taken from the Croatian approaches at the Testing Workshop 2023 and the Czech ones from this workshop!</a:t>
            </a:r>
          </a:p>
        </p:txBody>
      </p:sp>
    </p:spTree>
    <p:extLst>
      <p:ext uri="{BB962C8B-B14F-4D97-AF65-F5344CB8AC3E}">
        <p14:creationId xmlns:p14="http://schemas.microsoft.com/office/powerpoint/2010/main" val="12495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436C-8387-A1B7-FF64-0D32515E1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unst, lila, violett enthält.&#10;&#10;KI-generierte Inhalte können fehlerhaft sein.">
            <a:extLst>
              <a:ext uri="{FF2B5EF4-FFF2-40B4-BE49-F238E27FC236}">
                <a16:creationId xmlns:a16="http://schemas.microsoft.com/office/drawing/2014/main" id="{53E94AA0-2106-81B2-487C-D4ABF701A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" y="2041584"/>
            <a:ext cx="4459857" cy="4459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 descr="Ein Bild, das Zeichnung, Clipart, Darstellung, Kunst enthält.&#10;&#10;KI-generierte Inhalte können fehlerhaft sein.">
            <a:extLst>
              <a:ext uri="{FF2B5EF4-FFF2-40B4-BE49-F238E27FC236}">
                <a16:creationId xmlns:a16="http://schemas.microsoft.com/office/drawing/2014/main" id="{43967F42-FFB2-30AE-B764-A5F9287C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33" y="354461"/>
            <a:ext cx="5546267" cy="3917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BA4E103-1CE4-2D1F-2D4F-C360F0A863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Mindful(l)??</a:t>
            </a:r>
          </a:p>
        </p:txBody>
      </p:sp>
      <p:pic>
        <p:nvPicPr>
          <p:cNvPr id="4" name="Grafik 3" descr="Ein Bild, das Electric Blue (Farbe), Logo, Kreis, Grafiken enthält.&#10;&#10;KI-generierte Inhalte können fehlerhaft sein.">
            <a:extLst>
              <a:ext uri="{FF2B5EF4-FFF2-40B4-BE49-F238E27FC236}">
                <a16:creationId xmlns:a16="http://schemas.microsoft.com/office/drawing/2014/main" id="{A589DF2E-EF54-5FCF-860E-193B1AEDA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8" t="32303" r="29810" b="33784"/>
          <a:stretch>
            <a:fillRect/>
          </a:stretch>
        </p:blipFill>
        <p:spPr>
          <a:xfrm>
            <a:off x="4702025" y="2715534"/>
            <a:ext cx="931999" cy="790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 descr="Ein Bild, das Symbol, Grafiken, Logo, Schrift enthält.&#10;&#10;KI-generierte Inhalte können fehlerhaft sein.">
            <a:extLst>
              <a:ext uri="{FF2B5EF4-FFF2-40B4-BE49-F238E27FC236}">
                <a16:creationId xmlns:a16="http://schemas.microsoft.com/office/drawing/2014/main" id="{70D5F01B-A093-E5B9-2408-497A6A111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5021" r="13378" b="7675"/>
          <a:stretch>
            <a:fillRect/>
          </a:stretch>
        </p:blipFill>
        <p:spPr>
          <a:xfrm>
            <a:off x="5741802" y="441234"/>
            <a:ext cx="989117" cy="979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 descr="Ein Bild, das Grafiken, Kreis, Symbol, Screenshot enthält.&#10;&#10;KI-generierte Inhalte können fehlerhaft sein.">
            <a:extLst>
              <a:ext uri="{FF2B5EF4-FFF2-40B4-BE49-F238E27FC236}">
                <a16:creationId xmlns:a16="http://schemas.microsoft.com/office/drawing/2014/main" id="{957A7FDE-63C9-E93E-B4D0-C812AF1C9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592" r="4856"/>
          <a:stretch>
            <a:fillRect/>
          </a:stretch>
        </p:blipFill>
        <p:spPr>
          <a:xfrm>
            <a:off x="7108165" y="2352458"/>
            <a:ext cx="1719533" cy="1781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 descr="Ein Bild, das Symbol, Logo enthält.&#10;&#10;KI-generierte Inhalte können fehlerhaft sein.">
            <a:extLst>
              <a:ext uri="{FF2B5EF4-FFF2-40B4-BE49-F238E27FC236}">
                <a16:creationId xmlns:a16="http://schemas.microsoft.com/office/drawing/2014/main" id="{7622FB0C-68B6-9E9A-9988-3987AAA13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89" y="595089"/>
            <a:ext cx="1060444" cy="1060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 descr="Ein Bild, das Schrift, Logo, Grafiken, Text enthält.&#10;&#10;KI-generierte Inhalte können fehlerhaft sein.">
            <a:extLst>
              <a:ext uri="{FF2B5EF4-FFF2-40B4-BE49-F238E27FC236}">
                <a16:creationId xmlns:a16="http://schemas.microsoft.com/office/drawing/2014/main" id="{79A7A7E6-077D-C323-FB5E-29D3B281DC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5" b="27009"/>
          <a:stretch>
            <a:fillRect/>
          </a:stretch>
        </p:blipFill>
        <p:spPr>
          <a:xfrm>
            <a:off x="7166507" y="595089"/>
            <a:ext cx="1791756" cy="906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CD925B-5DE0-AA72-6617-498587D47F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4020" y="1260600"/>
            <a:ext cx="3190249" cy="1781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A180E2-3821-7643-F447-814B42A32775}"/>
              </a:ext>
            </a:extLst>
          </p:cNvPr>
          <p:cNvSpPr txBox="1"/>
          <p:nvPr/>
        </p:nvSpPr>
        <p:spPr>
          <a:xfrm>
            <a:off x="519570" y="2550656"/>
            <a:ext cx="836491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200" noProof="0" dirty="0">
                <a:latin typeface="Franklin Gothic Demi" panose="020B0703020102020204" pitchFamily="34" charset="0"/>
                <a:cs typeface="+mn-cs"/>
              </a:rPr>
              <a:t>Does outsourcing work (creativity) </a:t>
            </a:r>
          </a:p>
          <a:p>
            <a:pPr algn="ctr"/>
            <a:r>
              <a:rPr lang="en-US" sz="4200" noProof="0" dirty="0">
                <a:latin typeface="Franklin Gothic Demi" panose="020B0703020102020204" pitchFamily="34" charset="0"/>
                <a:cs typeface="+mn-cs"/>
              </a:rPr>
              <a:t>help us to get our minds free?</a:t>
            </a: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14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5A34B2-554D-A41F-FB0C-9208795975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noProof="0" dirty="0" err="1"/>
              <a:t>Skilles</a:t>
            </a:r>
            <a:r>
              <a:rPr lang="en-US" noProof="0" dirty="0"/>
              <a:t> needed in the Age of AI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7BEA75-9E5B-9075-1050-EBE42C1D47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Critical Thinking</a:t>
            </a:r>
            <a:r>
              <a:rPr lang="en-US" baseline="30000" noProof="0" dirty="0"/>
              <a:t>18</a:t>
            </a:r>
            <a:r>
              <a:rPr lang="en-US" noProof="0" dirty="0"/>
              <a:t> </a:t>
            </a:r>
          </a:p>
          <a:p>
            <a:r>
              <a:rPr lang="en-US" noProof="0" dirty="0"/>
              <a:t>Vigilance about source credibility</a:t>
            </a:r>
            <a:r>
              <a:rPr lang="en-US" baseline="30000" noProof="0" dirty="0"/>
              <a:t>18</a:t>
            </a:r>
            <a:endParaRPr lang="en-US" noProof="0" dirty="0"/>
          </a:p>
          <a:p>
            <a:r>
              <a:rPr lang="en-US" noProof="0" dirty="0"/>
              <a:t>Data quality/Knowledge management</a:t>
            </a:r>
            <a:r>
              <a:rPr lang="en-US" baseline="30000" noProof="0" dirty="0"/>
              <a:t>18</a:t>
            </a:r>
          </a:p>
          <a:p>
            <a:r>
              <a:rPr lang="en-US" noProof="0" dirty="0"/>
              <a:t>Integrity and Trust (networks) incl. ethical lifestyle</a:t>
            </a:r>
            <a:r>
              <a:rPr lang="en-US" baseline="30000" noProof="0" dirty="0"/>
              <a:t> 18</a:t>
            </a:r>
            <a:endParaRPr lang="en-US" noProof="0" dirty="0"/>
          </a:p>
          <a:p>
            <a:r>
              <a:rPr lang="en-US" noProof="0" dirty="0"/>
              <a:t>Keep brains healthy and strong</a:t>
            </a:r>
            <a:r>
              <a:rPr lang="en-US" baseline="30000" noProof="0" dirty="0"/>
              <a:t>19</a:t>
            </a:r>
            <a:endParaRPr lang="en-US" noProof="0" dirty="0"/>
          </a:p>
          <a:p>
            <a:r>
              <a:rPr lang="en-US" noProof="0" dirty="0"/>
              <a:t>Deep and honest relationships</a:t>
            </a:r>
            <a:r>
              <a:rPr lang="en-US" baseline="30000" noProof="0" dirty="0"/>
              <a:t>19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E89DC8C6-F2F4-C151-CAA5-459035C2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96" y="6327206"/>
            <a:ext cx="61452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50" baseline="30000" noProof="0" dirty="0">
                <a:latin typeface="Franklin Gothic Book" panose="020B0503020102020204" pitchFamily="34" charset="0"/>
              </a:rPr>
              <a:t>18</a:t>
            </a:r>
            <a:r>
              <a:rPr lang="en-US" sz="1050" noProof="0" dirty="0">
                <a:latin typeface="Franklin Gothic Book" panose="020B0503020102020204" pitchFamily="34" charset="0"/>
              </a:rPr>
              <a:t> Dede &amp; Testor 2023</a:t>
            </a:r>
          </a:p>
          <a:p>
            <a:r>
              <a:rPr lang="en-US" sz="1050" baseline="30000" noProof="0" dirty="0">
                <a:latin typeface="Franklin Gothic Book" panose="020B0503020102020204" pitchFamily="34" charset="0"/>
              </a:rPr>
              <a:t>19</a:t>
            </a:r>
            <a:r>
              <a:rPr lang="en-US" sz="1050" noProof="0" dirty="0">
                <a:latin typeface="Franklin Gothic Book" panose="020B0503020102020204" pitchFamily="34" charset="0"/>
              </a:rPr>
              <a:t> Weiß 2024</a:t>
            </a:r>
          </a:p>
        </p:txBody>
      </p:sp>
    </p:spTree>
    <p:extLst>
      <p:ext uri="{BB962C8B-B14F-4D97-AF65-F5344CB8AC3E}">
        <p14:creationId xmlns:p14="http://schemas.microsoft.com/office/powerpoint/2010/main" val="14193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E27F3-F846-B24A-D68D-FEAC60C0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DD3530-DAA2-AD53-EA4F-BCBADFF00F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noProof="0" dirty="0" err="1"/>
              <a:t>Skilles</a:t>
            </a:r>
            <a:r>
              <a:rPr lang="en-US" noProof="0" dirty="0"/>
              <a:t> needed in the Age of AI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D97BBD-56D4-2F4A-FA05-8C9213848D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tx1">
                    <a:alpha val="20000"/>
                  </a:schemeClr>
                </a:solidFill>
              </a:rPr>
              <a:t>Critical Thinking</a:t>
            </a:r>
            <a:r>
              <a:rPr lang="en-US" baseline="30000" noProof="0" dirty="0">
                <a:solidFill>
                  <a:schemeClr val="tx1">
                    <a:alpha val="20000"/>
                  </a:schemeClr>
                </a:solidFill>
              </a:rPr>
              <a:t>18</a:t>
            </a:r>
            <a:r>
              <a:rPr lang="en-US" noProof="0" dirty="0">
                <a:solidFill>
                  <a:schemeClr val="tx1">
                    <a:alpha val="20000"/>
                  </a:schemeClr>
                </a:solidFill>
              </a:rPr>
              <a:t> </a:t>
            </a:r>
          </a:p>
          <a:p>
            <a:r>
              <a:rPr lang="en-US" noProof="0" dirty="0">
                <a:solidFill>
                  <a:schemeClr val="tx1">
                    <a:alpha val="20000"/>
                  </a:schemeClr>
                </a:solidFill>
              </a:rPr>
              <a:t>Vigilance about source credibility</a:t>
            </a:r>
            <a:r>
              <a:rPr lang="en-US" baseline="30000" noProof="0" dirty="0">
                <a:solidFill>
                  <a:schemeClr val="tx1">
                    <a:alpha val="20000"/>
                  </a:schemeClr>
                </a:solidFill>
              </a:rPr>
              <a:t>18</a:t>
            </a:r>
            <a:endParaRPr lang="en-US" noProof="0" dirty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noProof="0" dirty="0">
                <a:solidFill>
                  <a:schemeClr val="tx1">
                    <a:alpha val="20000"/>
                  </a:schemeClr>
                </a:solidFill>
              </a:rPr>
              <a:t>Data quality/Knowledge management</a:t>
            </a:r>
            <a:r>
              <a:rPr lang="en-US" baseline="30000" noProof="0" dirty="0">
                <a:solidFill>
                  <a:schemeClr val="tx1">
                    <a:alpha val="20000"/>
                  </a:schemeClr>
                </a:solidFill>
              </a:rPr>
              <a:t>18</a:t>
            </a:r>
          </a:p>
          <a:p>
            <a:r>
              <a:rPr lang="en-US" noProof="0" dirty="0">
                <a:solidFill>
                  <a:schemeClr val="tx1">
                    <a:alpha val="20000"/>
                  </a:schemeClr>
                </a:solidFill>
              </a:rPr>
              <a:t>Integrity and Trust (networks) incl. ethical lifestyle</a:t>
            </a:r>
            <a:r>
              <a:rPr lang="en-US" baseline="30000" noProof="0" dirty="0">
                <a:solidFill>
                  <a:schemeClr val="tx1">
                    <a:alpha val="20000"/>
                  </a:schemeClr>
                </a:solidFill>
              </a:rPr>
              <a:t> 18</a:t>
            </a:r>
            <a:endParaRPr lang="en-US" noProof="0" dirty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noProof="0" dirty="0">
                <a:solidFill>
                  <a:schemeClr val="tx1">
                    <a:alpha val="20000"/>
                  </a:schemeClr>
                </a:solidFill>
              </a:rPr>
              <a:t>Keep brains healthy and strong</a:t>
            </a:r>
            <a:r>
              <a:rPr lang="en-US" baseline="30000" noProof="0" dirty="0">
                <a:solidFill>
                  <a:schemeClr val="tx1">
                    <a:alpha val="20000"/>
                  </a:schemeClr>
                </a:solidFill>
              </a:rPr>
              <a:t>19</a:t>
            </a:r>
            <a:endParaRPr lang="en-US" noProof="0" dirty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noProof="0" dirty="0">
                <a:solidFill>
                  <a:schemeClr val="tx1">
                    <a:alpha val="20000"/>
                  </a:schemeClr>
                </a:solidFill>
              </a:rPr>
              <a:t>Deep and honest relationships</a:t>
            </a:r>
            <a:r>
              <a:rPr lang="en-US" baseline="30000" noProof="0" dirty="0">
                <a:solidFill>
                  <a:schemeClr val="tx1">
                    <a:alpha val="20000"/>
                  </a:schemeClr>
                </a:solidFill>
              </a:rPr>
              <a:t>19</a:t>
            </a:r>
            <a:endParaRPr lang="en-US" noProof="0" dirty="0">
              <a:solidFill>
                <a:schemeClr val="tx1">
                  <a:alpha val="20000"/>
                </a:schemeClr>
              </a:solidFill>
            </a:endParaRPr>
          </a:p>
          <a:p>
            <a:endParaRPr lang="en-US" noProof="0" dirty="0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4FC3D65A-81C8-BE6F-BCBB-538D9AA33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96" y="6327206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50" baseline="30000" noProof="0" dirty="0">
                <a:latin typeface="Franklin Gothic Book" panose="020B0503020102020204" pitchFamily="34" charset="0"/>
              </a:rPr>
              <a:t>20</a:t>
            </a:r>
            <a:r>
              <a:rPr lang="en-US" sz="1050" noProof="0" dirty="0">
                <a:latin typeface="Franklin Gothic Book" panose="020B0503020102020204" pitchFamily="34" charset="0"/>
              </a:rPr>
              <a:t> Shalamberidze 2025</a:t>
            </a:r>
          </a:p>
        </p:txBody>
      </p:sp>
      <p:pic>
        <p:nvPicPr>
          <p:cNvPr id="6" name="Grafik 5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EAE8648F-A12E-4F38-F308-AFC05FF0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" r="1915"/>
          <a:stretch>
            <a:fillRect/>
          </a:stretch>
        </p:blipFill>
        <p:spPr>
          <a:xfrm>
            <a:off x="1086928" y="2172472"/>
            <a:ext cx="7609396" cy="4043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0BB36A7-1299-C6B4-0AD2-B589B7E3B408}"/>
              </a:ext>
            </a:extLst>
          </p:cNvPr>
          <p:cNvSpPr/>
          <p:nvPr/>
        </p:nvSpPr>
        <p:spPr>
          <a:xfrm>
            <a:off x="1086929" y="5009072"/>
            <a:ext cx="1144438" cy="385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5F43FA4-2385-723F-2991-6C88165B5F25}"/>
              </a:ext>
            </a:extLst>
          </p:cNvPr>
          <p:cNvSpPr/>
          <p:nvPr/>
        </p:nvSpPr>
        <p:spPr>
          <a:xfrm>
            <a:off x="6627938" y="5244860"/>
            <a:ext cx="1144438" cy="339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9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Clipart, Cartoon, Darstellung, Zeichnung enthält.&#10;&#10;KI-generierte Inhalte können fehlerhaft sein.">
            <a:extLst>
              <a:ext uri="{FF2B5EF4-FFF2-40B4-BE49-F238E27FC236}">
                <a16:creationId xmlns:a16="http://schemas.microsoft.com/office/drawing/2014/main" id="{F4D75FAC-8FE7-D32B-874F-1622E148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70" y="608954"/>
            <a:ext cx="6858352" cy="4375375"/>
          </a:xfrm>
          <a:prstGeom prst="rect">
            <a:avLst/>
          </a:prstGeom>
        </p:spPr>
      </p:pic>
      <p:pic>
        <p:nvPicPr>
          <p:cNvPr id="7" name="Grafik 6" descr="Ein Bild, das Menschliches Gesicht, Kunst, Screenshot, Person enthält.&#10;&#10;KI-generierte Inhalte können fehlerhaft sein.">
            <a:extLst>
              <a:ext uri="{FF2B5EF4-FFF2-40B4-BE49-F238E27FC236}">
                <a16:creationId xmlns:a16="http://schemas.microsoft.com/office/drawing/2014/main" id="{8024D7DE-9AC3-160F-71DA-3944E6402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67" y="74762"/>
            <a:ext cx="4574861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6DF234D-600B-912B-0E4D-D25E9B596F21}"/>
              </a:ext>
            </a:extLst>
          </p:cNvPr>
          <p:cNvSpPr txBox="1">
            <a:spLocks noChangeArrowheads="1"/>
          </p:cNvSpPr>
          <p:nvPr/>
        </p:nvSpPr>
        <p:spPr bwMode="auto">
          <a:xfrm rot="20860524">
            <a:off x="587602" y="3281433"/>
            <a:ext cx="7866986" cy="9541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noProof="0" dirty="0">
                <a:latin typeface="Franklin Gothic Demi" pitchFamily="34" charset="0"/>
              </a:rPr>
              <a:t>We haven’t covered stress and externally induced cognitive limitations for time reasons!</a:t>
            </a:r>
          </a:p>
        </p:txBody>
      </p:sp>
    </p:spTree>
    <p:extLst>
      <p:ext uri="{BB962C8B-B14F-4D97-AF65-F5344CB8AC3E}">
        <p14:creationId xmlns:p14="http://schemas.microsoft.com/office/powerpoint/2010/main" val="16022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DD5659E-1924-D154-4F94-AC23E57BC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BILC mission</a:t>
            </a:r>
            <a:r>
              <a:rPr lang="en-US" baseline="30000" noProof="0" dirty="0"/>
              <a:t>21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15AA75-A12F-090C-39AD-2E1BE9110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/>
              <a:t>To </a:t>
            </a:r>
            <a:r>
              <a:rPr lang="en-US" b="1" u="sng" noProof="0" dirty="0"/>
              <a:t>promote and foster interoperability </a:t>
            </a:r>
            <a:r>
              <a:rPr lang="en-US" noProof="0" dirty="0"/>
              <a:t>among NATO and Partner nations 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furthering standardization of language training and testing,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and </a:t>
            </a:r>
            <a:r>
              <a:rPr lang="en-US" b="1" u="sng" noProof="0" dirty="0"/>
              <a:t>harmonizing language policy.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BILC supports the Alliance through the exchange of knowledge and best practices, in accordance with established procedures and agreements.</a:t>
            </a:r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F4A80C0B-430C-F866-6C06-130332DC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72" y="6062663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50" baseline="30000" noProof="0" dirty="0">
                <a:latin typeface="Franklin Gothic Book" panose="020B0503020102020204" pitchFamily="34" charset="0"/>
              </a:rPr>
              <a:t>21</a:t>
            </a:r>
            <a:r>
              <a:rPr lang="en-US" sz="1050" noProof="0" dirty="0">
                <a:latin typeface="Franklin Gothic Book" panose="020B0503020102020204" pitchFamily="34" charset="0"/>
              </a:rPr>
              <a:t> BILC Terms of Reference (2016). Edition 1. Mission. 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677080C2-6E49-53E5-EFD2-74D0F7D15D0A}"/>
              </a:ext>
            </a:extLst>
          </p:cNvPr>
          <p:cNvSpPr txBox="1">
            <a:spLocks/>
          </p:cNvSpPr>
          <p:nvPr/>
        </p:nvSpPr>
        <p:spPr>
          <a:xfrm rot="20377475">
            <a:off x="535100" y="3031453"/>
            <a:ext cx="8141000" cy="15791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989013" algn="l"/>
              </a:tabLst>
              <a:defRPr sz="4200" kern="1200">
                <a:solidFill>
                  <a:schemeClr val="dk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dk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dk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/>
              <a:t>Just be aware of future opportunities and threats and be in lead of opportunities!</a:t>
            </a:r>
          </a:p>
        </p:txBody>
      </p:sp>
    </p:spTree>
    <p:extLst>
      <p:ext uri="{BB962C8B-B14F-4D97-AF65-F5344CB8AC3E}">
        <p14:creationId xmlns:p14="http://schemas.microsoft.com/office/powerpoint/2010/main" val="158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FFDE9FD-B3C6-1299-224C-A07AA2856D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Be in lead of the future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0B756A-ED6C-BA1A-D7E9-A381B2DCA8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/>
              <a:t>Skill up instead of Deskilling! (“shortcut […] may generate ‘cognitive debt’ and further loss of [.] skills”</a:t>
            </a:r>
            <a:r>
              <a:rPr lang="en-US" baseline="30000" noProof="0" dirty="0"/>
              <a:t>22</a:t>
            </a:r>
            <a:r>
              <a:rPr lang="en-US" noProof="0" dirty="0"/>
              <a:t>)</a:t>
            </a:r>
            <a:endParaRPr lang="en-US" baseline="30000" noProof="0" dirty="0"/>
          </a:p>
          <a:p>
            <a:r>
              <a:rPr lang="en-US" noProof="0" dirty="0"/>
              <a:t>Educate! (“Having access to information is not the same as having an education!”</a:t>
            </a:r>
            <a:r>
              <a:rPr lang="en-US" baseline="30000" noProof="0" dirty="0"/>
              <a:t>22</a:t>
            </a:r>
            <a:r>
              <a:rPr lang="en-US" noProof="0" dirty="0"/>
              <a:t>)</a:t>
            </a:r>
          </a:p>
          <a:p>
            <a:r>
              <a:rPr lang="en-US" noProof="0" dirty="0"/>
              <a:t>Sharpen your mind! (“Crucial life skill of critical thinking”</a:t>
            </a:r>
            <a:r>
              <a:rPr lang="en-US" baseline="30000" noProof="0" dirty="0"/>
              <a:t>22</a:t>
            </a:r>
            <a:r>
              <a:rPr lang="en-US" noProof="0" dirty="0"/>
              <a:t> also means to use instruments of Humanities)</a:t>
            </a:r>
          </a:p>
          <a:p>
            <a:r>
              <a:rPr lang="en-US" noProof="0" dirty="0"/>
              <a:t>Foster awareness about downfalls and establish a safe environment to grow </a:t>
            </a:r>
            <a:r>
              <a:rPr lang="en-US" noProof="0" dirty="0">
                <a:sym typeface="Wingdings" panose="05000000000000000000" pitchFamily="2" charset="2"/>
              </a:rPr>
              <a:t> enrich your work and focus “human” tasks</a:t>
            </a:r>
            <a:endParaRPr lang="en-US" noProof="0" dirty="0"/>
          </a:p>
          <a:p>
            <a:r>
              <a:rPr lang="en-US" noProof="0" dirty="0"/>
              <a:t>Reduce stress and increase openness with Mindfulness-training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CBD6CFD8-A0DB-DBE6-4F95-2F8242E2A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96" y="6327206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50" baseline="30000" noProof="0" dirty="0">
                <a:latin typeface="Franklin Gothic Book" panose="020B0503020102020204" pitchFamily="34" charset="0"/>
              </a:rPr>
              <a:t>22</a:t>
            </a:r>
            <a:r>
              <a:rPr lang="en-US" sz="1050" noProof="0" dirty="0">
                <a:latin typeface="Franklin Gothic Book" panose="020B0503020102020204" pitchFamily="34" charset="0"/>
              </a:rPr>
              <a:t> Clifford 2025</a:t>
            </a:r>
          </a:p>
        </p:txBody>
      </p:sp>
    </p:spTree>
    <p:extLst>
      <p:ext uri="{BB962C8B-B14F-4D97-AF65-F5344CB8AC3E}">
        <p14:creationId xmlns:p14="http://schemas.microsoft.com/office/powerpoint/2010/main" val="24004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DFC7EB-87BA-47D3-ABE3-AB2DF7105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967" y="3754840"/>
            <a:ext cx="5516729" cy="31031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F68803C-B4A6-4873-B2C1-17E524DB79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89" y="1242661"/>
            <a:ext cx="3763334" cy="3957989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107764" y="657627"/>
            <a:ext cx="6376987" cy="1439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endParaRPr lang="en-US" sz="2400" noProof="0" dirty="0"/>
          </a:p>
          <a:p>
            <a:pPr marL="0" indent="0">
              <a:buFontTx/>
              <a:buNone/>
              <a:defRPr/>
            </a:pPr>
            <a:r>
              <a:rPr lang="en-US" sz="3600" b="1" noProof="0" dirty="0">
                <a:latin typeface="Franklin Gothic Book" panose="020B0503020102020204" pitchFamily="34" charset="0"/>
              </a:rPr>
              <a:t>Thank you for your attention!</a:t>
            </a: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0" y="5480884"/>
            <a:ext cx="5144878" cy="4396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noProof="0" dirty="0">
                <a:solidFill>
                  <a:srgbClr val="FF0000"/>
                </a:solidFill>
              </a:rPr>
              <a:t>More languages - More security!</a:t>
            </a:r>
          </a:p>
          <a:p>
            <a:pPr marL="0" indent="0">
              <a:buFontTx/>
              <a:buNone/>
              <a:defRPr/>
            </a:pPr>
            <a:endParaRPr lang="en-US" noProof="0" dirty="0"/>
          </a:p>
          <a:p>
            <a:pPr marL="0" indent="0">
              <a:buFontTx/>
              <a:buNone/>
              <a:defRPr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99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B102E5-AEB1-F4C3-C18C-29BA1CB1A4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Literature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1E2539-75BC-59D4-283E-4048AA48C4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400" noProof="0" dirty="0"/>
              <a:t>Ahamed, S., &amp; Uddin, M. M. (2019). Estimating uncertainty of earthquake rupture using Bayesian neural network. </a:t>
            </a:r>
            <a:r>
              <a:rPr lang="en-US" sz="1400" noProof="0" dirty="0" err="1"/>
              <a:t>arXiv</a:t>
            </a:r>
            <a:r>
              <a:rPr lang="en-US" sz="1400" noProof="0" dirty="0"/>
              <a:t> preprint arXiv:1911.09660.</a:t>
            </a:r>
          </a:p>
          <a:p>
            <a:pPr>
              <a:lnSpc>
                <a:spcPct val="100000"/>
              </a:lnSpc>
            </a:pPr>
            <a:r>
              <a:rPr lang="en-US" sz="1400" noProof="0" dirty="0" err="1"/>
              <a:t>Ainechi</a:t>
            </a:r>
            <a:r>
              <a:rPr lang="en-US" sz="1400" noProof="0" dirty="0"/>
              <a:t>, D., et al. (2022). Impact of artificial intelligence on colorectal polyp detection for early-career endoscopists: an international comparative study, Scandinavian Journal of Gastroenterology, 57:10, 1272-1277.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Andreasen, N.C. (2005): The creating brain. The neuroscience of genius. New York – Washington D.C. Dana Press.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Baas, M., </a:t>
            </a:r>
            <a:r>
              <a:rPr lang="en-US" sz="1400" noProof="0" dirty="0" err="1"/>
              <a:t>Nevicka</a:t>
            </a:r>
            <a:r>
              <a:rPr lang="en-US" sz="1400" noProof="0" dirty="0"/>
              <a:t>, B., &amp; Ten Velden, F.S. (2014). “Specific mindfulness skills differentially predict creative performance”, Personality and Social Psychology Bulletin, Vol. 40 No. 9, pp. 1092-1106, </a:t>
            </a:r>
            <a:r>
              <a:rPr lang="en-US" sz="1400" noProof="0" dirty="0" err="1"/>
              <a:t>doi</a:t>
            </a:r>
            <a:r>
              <a:rPr lang="en-US" sz="1400" noProof="0" dirty="0"/>
              <a:t>: 10.1177/0146167214535813.</a:t>
            </a:r>
          </a:p>
          <a:p>
            <a:pPr>
              <a:lnSpc>
                <a:spcPct val="100000"/>
              </a:lnSpc>
            </a:pPr>
            <a:r>
              <a:rPr lang="en-US" sz="1400" noProof="0" dirty="0" err="1"/>
              <a:t>Budzyń</a:t>
            </a:r>
            <a:r>
              <a:rPr lang="en-US" sz="1400" noProof="0" dirty="0"/>
              <a:t>, K., et al. (2025). Endoscopist deskilling risk after exposure to artificial intelligence in colonoscopy: a </a:t>
            </a:r>
            <a:r>
              <a:rPr lang="en-US" sz="1400" noProof="0" dirty="0" err="1"/>
              <a:t>multicentre</a:t>
            </a:r>
            <a:r>
              <a:rPr lang="en-US" sz="1400" noProof="0" dirty="0"/>
              <a:t>, observational study. The Lancet Gastroenterology &amp; Hepatology.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Carson, S. (2010): Your creative brain. San Francisco. Jossey-Bass, a Wiley Imprint.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Clifford, R. (2025). Interactions between the Writing Skill, the Teaching of Writing, the </a:t>
            </a:r>
            <a:br>
              <a:rPr lang="en-US" sz="1400" noProof="0" dirty="0"/>
            </a:br>
            <a:r>
              <a:rPr lang="en-US" sz="1400" noProof="0" dirty="0"/>
              <a:t>Writing Task, the Writer’s Ability Level, and the Use of Generative AI. The Hague. </a:t>
            </a:r>
            <a:br>
              <a:rPr lang="en-US" sz="1400" noProof="0" dirty="0"/>
            </a:br>
            <a:r>
              <a:rPr lang="en-US" sz="1400" noProof="0" dirty="0"/>
              <a:t>BILC Testing Workshop 2025.</a:t>
            </a:r>
          </a:p>
          <a:p>
            <a:pPr>
              <a:lnSpc>
                <a:spcPct val="100000"/>
              </a:lnSpc>
            </a:pPr>
            <a:endParaRPr lang="en-US" sz="1400" noProof="0" dirty="0"/>
          </a:p>
          <a:p>
            <a:endParaRPr lang="en-US" sz="1400" noProof="0" dirty="0"/>
          </a:p>
          <a:p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2282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1A888-F0A6-9A65-3436-4C24758B0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7DE1B5-AEDD-2A07-FA26-E9F141C922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Literature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124D3F-1EB8-2FEC-F021-529CE85E0A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7051" y="2178223"/>
            <a:ext cx="8089273" cy="4228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noProof="0" dirty="0"/>
              <a:t>Dede, C., &amp; Testor, K. (2023). Future impacts of AI on society. Informal talk. Harvard Grad School of Education.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Godden, D. R., &amp; Baddeley, A. D. (1975). Context dependent memory in two natural environments: on land and underwater. Stirling: University of Stirling. Department of Psychology. Revised manuscript.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Henriksen, D., Richardson, C., &amp; Shack, K. (2020), “Mindfulness and creativity: implications for thinking and learning”, Thinking Skills and Creativity, Vol. 37, 100689, doi:10.1016/j.tsc.2020.100689.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Kaufman, J. C., &amp; </a:t>
            </a:r>
            <a:r>
              <a:rPr lang="en-US" sz="1400" noProof="0" dirty="0" err="1"/>
              <a:t>Beghetto</a:t>
            </a:r>
            <a:r>
              <a:rPr lang="en-US" sz="1400" noProof="0" dirty="0"/>
              <a:t>, R. A. (2009). Beyond big and little: The Four C Model of Creativity. </a:t>
            </a:r>
            <a:r>
              <a:rPr lang="en-US" sz="1400" i="1" noProof="0" dirty="0"/>
              <a:t>Review of General Psychology</a:t>
            </a:r>
            <a:r>
              <a:rPr lang="en-US" sz="1400" noProof="0" dirty="0"/>
              <a:t>, 13, pp. 1-12.</a:t>
            </a:r>
          </a:p>
          <a:p>
            <a:pPr>
              <a:lnSpc>
                <a:spcPct val="100000"/>
              </a:lnSpc>
            </a:pPr>
            <a:r>
              <a:rPr lang="en-US" sz="1400" noProof="0" dirty="0" err="1"/>
              <a:t>Labov</a:t>
            </a:r>
            <a:r>
              <a:rPr lang="en-US" sz="1400" noProof="0" dirty="0"/>
              <a:t>, W. (1973): The boundaries of words and their meanings. In: Bailey, C.-J.N. &amp; </a:t>
            </a:r>
            <a:r>
              <a:rPr lang="en-US" sz="1400" noProof="0" dirty="0" err="1"/>
              <a:t>Shuy</a:t>
            </a:r>
            <a:r>
              <a:rPr lang="en-US" sz="1400" noProof="0" dirty="0"/>
              <a:t>, R.W. (Hg.): New ways of analyzing variation in English. Washington DC. Georgetown University Press. pp. 340-73.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Plessow, F., Kiesel, A., &amp; Kirschbaum, C. (2012). The stressed prefrontal cortex and goal-directed </a:t>
            </a:r>
            <a:r>
              <a:rPr lang="en-US" sz="1400" noProof="0" dirty="0" err="1"/>
              <a:t>behaviour</a:t>
            </a:r>
            <a:r>
              <a:rPr lang="en-US" sz="1400" noProof="0" dirty="0"/>
              <a:t>: acute psychosocial stress impairs the flexible implementation of task goals. Experimental Brain Research, 216(3), pp. 397–408.</a:t>
            </a:r>
          </a:p>
          <a:p>
            <a:pPr>
              <a:lnSpc>
                <a:spcPct val="100000"/>
              </a:lnSpc>
            </a:pPr>
            <a:endParaRPr lang="en-US" sz="1400" noProof="0" dirty="0"/>
          </a:p>
          <a:p>
            <a:pPr>
              <a:lnSpc>
                <a:spcPct val="100000"/>
              </a:lnSpc>
            </a:pPr>
            <a:endParaRPr lang="en-US" sz="1400" noProof="0" dirty="0"/>
          </a:p>
          <a:p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6004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AEDFA-87F8-F946-B3B7-6523328F9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B43B8D7-CC01-3DA3-0E7D-70971E7221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Literature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F68339-2765-4547-99FE-685003CECC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7051" y="2178223"/>
            <a:ext cx="8089273" cy="4228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noProof="0" dirty="0"/>
              <a:t>Shalamberidze, T. (2025). Human Cognition in Writing versus AI-generated Text. The Hague. BILC Testing Workshop 2025.</a:t>
            </a:r>
          </a:p>
          <a:p>
            <a:pPr>
              <a:lnSpc>
                <a:spcPct val="100000"/>
              </a:lnSpc>
            </a:pPr>
            <a:r>
              <a:rPr lang="en-US" sz="1400" noProof="0" dirty="0" err="1"/>
              <a:t>Silbernagl</a:t>
            </a:r>
            <a:r>
              <a:rPr lang="en-US" sz="1400" noProof="0" dirty="0"/>
              <a:t>, S., &amp; </a:t>
            </a:r>
            <a:r>
              <a:rPr lang="en-US" sz="1400" noProof="0" dirty="0" err="1"/>
              <a:t>Despopoulos</a:t>
            </a:r>
            <a:r>
              <a:rPr lang="en-US" sz="1400" noProof="0" dirty="0"/>
              <a:t>, A. (2003). </a:t>
            </a:r>
            <a:r>
              <a:rPr lang="en-US" sz="1400" noProof="0" dirty="0" err="1"/>
              <a:t>Taschenatlas</a:t>
            </a:r>
            <a:r>
              <a:rPr lang="en-US" sz="1400" noProof="0" dirty="0"/>
              <a:t> der </a:t>
            </a:r>
            <a:r>
              <a:rPr lang="en-US" sz="1400" noProof="0" dirty="0" err="1"/>
              <a:t>Physiologie</a:t>
            </a:r>
            <a:r>
              <a:rPr lang="en-US" sz="1400" noProof="0" dirty="0"/>
              <a:t> (6th corrected edition). Stuttgart: Thieme Publishers.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Song, T., &amp; Becker, K. (2014). Expert vs. novice: Problem decomposition/</a:t>
            </a:r>
            <a:r>
              <a:rPr lang="en-US" sz="1400" noProof="0" dirty="0" err="1"/>
              <a:t>recomposition</a:t>
            </a:r>
            <a:r>
              <a:rPr lang="en-US" sz="1400" noProof="0" dirty="0"/>
              <a:t> in engineering design. In </a:t>
            </a:r>
            <a:r>
              <a:rPr lang="en-US" sz="1400" i="1" noProof="0" dirty="0"/>
              <a:t>2014 International Conference on interactive collaborative learning (ICL)</a:t>
            </a:r>
            <a:r>
              <a:rPr lang="en-US" sz="1400" noProof="0" dirty="0"/>
              <a:t> pp. 181-190.</a:t>
            </a:r>
          </a:p>
          <a:p>
            <a:pPr>
              <a:lnSpc>
                <a:spcPct val="100000"/>
              </a:lnSpc>
            </a:pPr>
            <a:r>
              <a:rPr lang="en-US" sz="1400" noProof="0" dirty="0" err="1"/>
              <a:t>Taverniers</a:t>
            </a:r>
            <a:r>
              <a:rPr lang="en-US" sz="1400" noProof="0" dirty="0"/>
              <a:t>, J., Taylor, M. K., &amp; Smeets, T. (2013). Delayed memory effects after intense stress in Special Forces candidates: exploring path processes between cortisol secretion and memory recall. Stress, 16(3), pp. 311–320.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Testor, K. (2020): Cognitive Theoretical Foundations of Creativity: How Creativity Evolves in the Mind. Zürich. Springer International Publishing.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Weiß, Y. (2024). Was </a:t>
            </a:r>
            <a:r>
              <a:rPr lang="en-US" sz="1400" noProof="0" dirty="0" err="1"/>
              <a:t>kommt</a:t>
            </a:r>
            <a:r>
              <a:rPr lang="en-US" sz="1400" noProof="0" dirty="0"/>
              <a:t>, was </a:t>
            </a:r>
            <a:r>
              <a:rPr lang="en-US" sz="1400" noProof="0" dirty="0" err="1"/>
              <a:t>geht</a:t>
            </a:r>
            <a:r>
              <a:rPr lang="en-US" sz="1400" noProof="0" dirty="0"/>
              <a:t>, was </a:t>
            </a:r>
            <a:r>
              <a:rPr lang="en-US" sz="1400" noProof="0" dirty="0" err="1"/>
              <a:t>bleibt</a:t>
            </a:r>
            <a:r>
              <a:rPr lang="en-US" sz="1400" noProof="0" dirty="0"/>
              <a:t> in </a:t>
            </a:r>
            <a:r>
              <a:rPr lang="en-US" sz="1400" noProof="0" dirty="0" err="1"/>
              <a:t>unserer</a:t>
            </a:r>
            <a:r>
              <a:rPr lang="en-US" sz="1400" noProof="0" dirty="0"/>
              <a:t> </a:t>
            </a:r>
            <a:r>
              <a:rPr lang="en-US" sz="1400" noProof="0" dirty="0" err="1"/>
              <a:t>Arbeitswelt</a:t>
            </a:r>
            <a:r>
              <a:rPr lang="en-US" sz="1400" noProof="0" dirty="0"/>
              <a:t> </a:t>
            </a:r>
            <a:r>
              <a:rPr lang="en-US" sz="1400" noProof="0" dirty="0" err="1"/>
              <a:t>mit</a:t>
            </a:r>
            <a:r>
              <a:rPr lang="en-US" sz="1400" noProof="0" dirty="0"/>
              <a:t> KI. Future of Work Future Skills: </a:t>
            </a:r>
            <a:r>
              <a:rPr lang="en-US" sz="1400" noProof="0" dirty="0" err="1"/>
              <a:t>Arbeitswelt</a:t>
            </a:r>
            <a:r>
              <a:rPr lang="en-US" sz="1400" noProof="0" dirty="0"/>
              <a:t> Quo Vadis. Scientific Blog. [https://yasmin-weiss.de/blog/was-kommt-was-geht-was-bleibt-in-unserer-arbeitswelt-mit-ki/]</a:t>
            </a:r>
          </a:p>
          <a:p>
            <a:pPr>
              <a:lnSpc>
                <a:spcPct val="100000"/>
              </a:lnSpc>
            </a:pPr>
            <a:r>
              <a:rPr lang="en-US" sz="1400" noProof="0" dirty="0"/>
              <a:t>Wong, Y. (2021): Why You Should Use Bayesian Neural Network. Towards Data Sciences. [</a:t>
            </a:r>
            <a:r>
              <a:rPr lang="en-US" sz="1400" noProof="0" dirty="0">
                <a:hlinkClick r:id="rId2"/>
              </a:rPr>
              <a:t>https://towardsdatascience.com/why-you-should-use-bayesian-neural-network-aaf76732c150</a:t>
            </a:r>
            <a:r>
              <a:rPr lang="en-US" sz="1400" noProof="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66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18192FA-D837-4B50-8609-57425CC950FF}"/>
              </a:ext>
            </a:extLst>
          </p:cNvPr>
          <p:cNvSpPr txBox="1"/>
          <p:nvPr/>
        </p:nvSpPr>
        <p:spPr>
          <a:xfrm>
            <a:off x="630936" y="365760"/>
            <a:ext cx="7886700" cy="132588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noProof="0" dirty="0" err="1"/>
              <a:t>Kreativität</a:t>
            </a:r>
            <a:r>
              <a:rPr lang="en-US" sz="4400" noProof="0" dirty="0"/>
              <a:t> </a:t>
            </a:r>
            <a:r>
              <a:rPr lang="en-US" sz="4400" noProof="0" dirty="0" err="1"/>
              <a:t>im</a:t>
            </a:r>
            <a:r>
              <a:rPr lang="en-US" sz="4400" noProof="0" dirty="0"/>
              <a:t> </a:t>
            </a:r>
            <a:r>
              <a:rPr lang="en-US" sz="4400" noProof="0" dirty="0" err="1"/>
              <a:t>Zeitalter</a:t>
            </a:r>
            <a:r>
              <a:rPr lang="en-US" sz="4400" noProof="0" dirty="0"/>
              <a:t> der </a:t>
            </a:r>
            <a:r>
              <a:rPr lang="en-US" sz="4400" noProof="0" dirty="0" err="1"/>
              <a:t>Künstlichen</a:t>
            </a:r>
            <a:r>
              <a:rPr lang="en-US" sz="4400" noProof="0" dirty="0"/>
              <a:t> </a:t>
            </a:r>
            <a:r>
              <a:rPr lang="en-US" sz="4400" noProof="0" dirty="0" err="1"/>
              <a:t>Intelligenz</a:t>
            </a:r>
            <a:endParaRPr lang="en-US" sz="4400" noProof="0" dirty="0"/>
          </a:p>
        </p:txBody>
      </p:sp>
      <p:pic>
        <p:nvPicPr>
          <p:cNvPr id="4" name="Grafik 3" descr="Menschen, die an Ideen arbeiten">
            <a:extLst>
              <a:ext uri="{FF2B5EF4-FFF2-40B4-BE49-F238E27FC236}">
                <a16:creationId xmlns:a16="http://schemas.microsoft.com/office/drawing/2014/main" id="{D2D53870-193E-44BC-BAAE-77F22E779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19" r="25541" b="1"/>
          <a:stretch>
            <a:fillRect/>
          </a:stretch>
        </p:blipFill>
        <p:spPr>
          <a:xfrm>
            <a:off x="626364" y="1882140"/>
            <a:ext cx="3750564" cy="4352544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B6CC68-CE83-4ECD-8C70-207E59496633}"/>
              </a:ext>
            </a:extLst>
          </p:cNvPr>
          <p:cNvSpPr txBox="1"/>
          <p:nvPr/>
        </p:nvSpPr>
        <p:spPr>
          <a:xfrm>
            <a:off x="4757928" y="1882140"/>
            <a:ext cx="3750564" cy="4352544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 err="1"/>
              <a:t>Kreativität</a:t>
            </a:r>
            <a:r>
              <a:rPr lang="en-US" sz="1400" noProof="0" dirty="0"/>
              <a:t> </a:t>
            </a:r>
            <a:r>
              <a:rPr lang="en-US" sz="1400" noProof="0" dirty="0" err="1"/>
              <a:t>als</a:t>
            </a:r>
            <a:r>
              <a:rPr lang="en-US" sz="1400" noProof="0" dirty="0"/>
              <a:t> Brücke </a:t>
            </a:r>
            <a:r>
              <a:rPr lang="en-US" sz="1400" noProof="0" dirty="0" err="1"/>
              <a:t>zwischen</a:t>
            </a:r>
            <a:r>
              <a:rPr lang="en-US" sz="1400" noProof="0" dirty="0"/>
              <a:t> Mensch und Technologie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Wie KI </a:t>
            </a:r>
            <a:r>
              <a:rPr lang="en-US" sz="1400" noProof="0" dirty="0" err="1"/>
              <a:t>kreative</a:t>
            </a:r>
            <a:r>
              <a:rPr lang="en-US" sz="1400" noProof="0" dirty="0"/>
              <a:t> </a:t>
            </a:r>
            <a:r>
              <a:rPr lang="en-US" sz="1400" noProof="0" dirty="0" err="1"/>
              <a:t>Prozesse</a:t>
            </a:r>
            <a:r>
              <a:rPr lang="en-US" sz="1400" noProof="0" dirty="0"/>
              <a:t> </a:t>
            </a:r>
            <a:r>
              <a:rPr lang="en-US" sz="1400" noProof="0" dirty="0" err="1"/>
              <a:t>unterstützen</a:t>
            </a:r>
            <a:r>
              <a:rPr lang="en-US" sz="1400" noProof="0" dirty="0"/>
              <a:t> </a:t>
            </a:r>
            <a:r>
              <a:rPr lang="en-US" sz="1400" noProof="0" dirty="0" err="1"/>
              <a:t>kann</a:t>
            </a:r>
            <a:endParaRPr lang="en-US" sz="1400" noProof="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 err="1"/>
              <a:t>Gefahren</a:t>
            </a:r>
            <a:r>
              <a:rPr lang="en-US" sz="1400" noProof="0" dirty="0"/>
              <a:t> von KI für die </a:t>
            </a:r>
            <a:r>
              <a:rPr lang="en-US" sz="1400" noProof="0" dirty="0" err="1"/>
              <a:t>kognitive</a:t>
            </a:r>
            <a:r>
              <a:rPr lang="en-US" sz="1400" noProof="0" dirty="0"/>
              <a:t> </a:t>
            </a:r>
            <a:r>
              <a:rPr lang="en-US" sz="1400" noProof="0" dirty="0" err="1"/>
              <a:t>Vielfalt</a:t>
            </a:r>
            <a:endParaRPr lang="en-US" sz="1400" noProof="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Die </a:t>
            </a:r>
            <a:r>
              <a:rPr lang="en-US" sz="1400" noProof="0" dirty="0" err="1"/>
              <a:t>Bedeutung</a:t>
            </a:r>
            <a:r>
              <a:rPr lang="en-US" sz="1400" noProof="0" dirty="0"/>
              <a:t> von </a:t>
            </a:r>
            <a:r>
              <a:rPr lang="en-US" sz="1400" noProof="0" dirty="0" err="1"/>
              <a:t>kritischem</a:t>
            </a:r>
            <a:r>
              <a:rPr lang="en-US" sz="1400" noProof="0" dirty="0"/>
              <a:t> Denken und </a:t>
            </a:r>
            <a:r>
              <a:rPr lang="en-US" sz="1400" noProof="0" dirty="0" err="1"/>
              <a:t>Kontrolle</a:t>
            </a:r>
            <a:endParaRPr lang="en-US" sz="1400" noProof="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Training der </a:t>
            </a:r>
            <a:r>
              <a:rPr lang="en-US" sz="1400" noProof="0" dirty="0" err="1"/>
              <a:t>eigenen</a:t>
            </a:r>
            <a:r>
              <a:rPr lang="en-US" sz="1400" noProof="0" dirty="0"/>
              <a:t> </a:t>
            </a:r>
            <a:r>
              <a:rPr lang="en-US" sz="1400" noProof="0" dirty="0" err="1"/>
              <a:t>Kreativität</a:t>
            </a:r>
            <a:r>
              <a:rPr lang="en-US" sz="1400" noProof="0" dirty="0"/>
              <a:t> </a:t>
            </a:r>
            <a:r>
              <a:rPr lang="en-US" sz="1400" noProof="0" dirty="0" err="1"/>
              <a:t>trotz</a:t>
            </a:r>
            <a:r>
              <a:rPr lang="en-US" sz="1400" noProof="0" dirty="0"/>
              <a:t> </a:t>
            </a:r>
            <a:r>
              <a:rPr lang="en-US" sz="1400" noProof="0" dirty="0" err="1"/>
              <a:t>Automatisierung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29264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832B521-E00A-47C0-A006-83B1DAF79F60}"/>
              </a:ext>
            </a:extLst>
          </p:cNvPr>
          <p:cNvSpPr txBox="1"/>
          <p:nvPr/>
        </p:nvSpPr>
        <p:spPr>
          <a:xfrm>
            <a:off x="630936" y="365760"/>
            <a:ext cx="7886700" cy="132588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noProof="0" dirty="0"/>
              <a:t>Unleashing Creativity in the Age of AI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93BEF4-9A15-46F4-9535-FF866103A138}"/>
              </a:ext>
            </a:extLst>
          </p:cNvPr>
          <p:cNvSpPr txBox="1"/>
          <p:nvPr/>
        </p:nvSpPr>
        <p:spPr>
          <a:xfrm>
            <a:off x="626364" y="1882140"/>
            <a:ext cx="3750564" cy="4352544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Creativity bridges human intuition and technological innovation.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AI can enhance creative processes through new perspectives and tools.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Maintaining critical thinking is essential to guide AI-generated ideas.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Cultivating personal creativity remains vital despite automation.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noProof="0" dirty="0"/>
              <a:t>Collaborating with AI can spark unexpected and original solutions.</a:t>
            </a:r>
          </a:p>
        </p:txBody>
      </p:sp>
      <p:pic>
        <p:nvPicPr>
          <p:cNvPr id="4" name="Grafik 3" descr="Abstract blue and gray pattern">
            <a:extLst>
              <a:ext uri="{FF2B5EF4-FFF2-40B4-BE49-F238E27FC236}">
                <a16:creationId xmlns:a16="http://schemas.microsoft.com/office/drawing/2014/main" id="{537E78CC-8E95-4F80-B857-60E687834F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28" r="28454"/>
          <a:stretch>
            <a:fillRect/>
          </a:stretch>
        </p:blipFill>
        <p:spPr>
          <a:xfrm>
            <a:off x="4757928" y="1882140"/>
            <a:ext cx="3750564" cy="4352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0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E88580-196D-D13D-2081-0308FF32C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Let‘s shortly compare!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67F42F-A3C2-7C50-CB8C-C420798230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noProof="0" dirty="0"/>
              <a:t>Just the Headlines…</a:t>
            </a:r>
          </a:p>
          <a:p>
            <a:r>
              <a:rPr lang="en-US" sz="2800" noProof="0" dirty="0" err="1"/>
              <a:t>Kreativität</a:t>
            </a:r>
            <a:r>
              <a:rPr lang="en-US" sz="2800" noProof="0" dirty="0"/>
              <a:t> </a:t>
            </a:r>
            <a:r>
              <a:rPr lang="en-US" sz="2800" noProof="0" dirty="0" err="1"/>
              <a:t>im</a:t>
            </a:r>
            <a:r>
              <a:rPr lang="en-US" sz="2800" noProof="0" dirty="0"/>
              <a:t> </a:t>
            </a:r>
            <a:r>
              <a:rPr lang="en-US" sz="2800" noProof="0" dirty="0" err="1"/>
              <a:t>Zeitalter</a:t>
            </a:r>
            <a:r>
              <a:rPr lang="en-US" sz="2800" noProof="0" dirty="0"/>
              <a:t> der </a:t>
            </a:r>
            <a:r>
              <a:rPr lang="en-US" sz="2800" noProof="0" dirty="0" err="1"/>
              <a:t>Künstlichen</a:t>
            </a:r>
            <a:r>
              <a:rPr lang="en-US" sz="2800" noProof="0" dirty="0"/>
              <a:t> </a:t>
            </a:r>
            <a:r>
              <a:rPr lang="en-US" sz="2800" noProof="0" dirty="0" err="1"/>
              <a:t>Intelligenz</a:t>
            </a:r>
            <a:r>
              <a:rPr lang="en-US" sz="2800" noProof="0" dirty="0"/>
              <a:t> </a:t>
            </a:r>
          </a:p>
          <a:p>
            <a:pPr marL="0" indent="0">
              <a:buNone/>
            </a:pPr>
            <a:r>
              <a:rPr lang="en-US" sz="2800" noProof="0" dirty="0"/>
              <a:t>= Creativity in the Age of </a:t>
            </a:r>
            <a:r>
              <a:rPr lang="en-US" sz="2800" noProof="0" dirty="0" err="1"/>
              <a:t>Artifical</a:t>
            </a:r>
            <a:r>
              <a:rPr lang="en-US" sz="2800" noProof="0" dirty="0"/>
              <a:t> Intelligence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sz="2800" noProof="0" dirty="0"/>
              <a:t>Unleashing Creativity in the Age of AI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82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2.xml><?xml version="1.0" encoding="utf-8"?>
<a:theme xmlns:a="http://schemas.openxmlformats.org/drawingml/2006/main" name="1_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3.xml><?xml version="1.0" encoding="utf-8"?>
<a:theme xmlns:a="http://schemas.openxmlformats.org/drawingml/2006/main" name="2_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Oswald"/>
        <a:ea typeface=""/>
        <a:cs typeface=""/>
      </a:majorFont>
      <a:minorFont>
        <a:latin typeface="Oswa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neu</Template>
  <TotalTime>0</TotalTime>
  <Words>2691</Words>
  <Application>Microsoft Office PowerPoint</Application>
  <PresentationFormat>Bildschirmpräsentation (4:3)</PresentationFormat>
  <Paragraphs>340</Paragraphs>
  <Slides>68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68</vt:i4>
      </vt:variant>
    </vt:vector>
  </HeadingPairs>
  <TitlesOfParts>
    <vt:vector size="81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Oswald</vt:lpstr>
      <vt:lpstr>Times New Roman</vt:lpstr>
      <vt:lpstr>Wingdings</vt:lpstr>
      <vt:lpstr>UnserHeer_Präsentation</vt:lpstr>
      <vt:lpstr>1_UnserHeer_Präsentation</vt:lpstr>
      <vt:lpstr>2_UnserHeer_Präsentation</vt:lpstr>
      <vt:lpstr>Office Theme</vt:lpstr>
      <vt:lpstr>PowerPoint-Präsentation</vt:lpstr>
      <vt:lpstr>The Task – What to contribute?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Trial and Error…</vt:lpstr>
      <vt:lpstr>Finding a functional – amount … of food (through optimization)</vt:lpstr>
      <vt:lpstr>Finding a functional – amount … of food (through optimization)</vt:lpstr>
      <vt:lpstr>Bayesian Theorem in Neuronal Networks5</vt:lpstr>
      <vt:lpstr>Temporal summation of nervous excitation6</vt:lpstr>
      <vt:lpstr>Bayesian Theorem in Neuronal Networks7</vt:lpstr>
      <vt:lpstr>Flawed Dataset?! </vt:lpstr>
      <vt:lpstr>Flawed Dataset?! </vt:lpstr>
      <vt:lpstr>Finding a functional – amount … of food (through optimization)</vt:lpstr>
      <vt:lpstr>Analogy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BMLV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xsxn</dc:creator>
  <cp:lastModifiedBy>karl testor</cp:lastModifiedBy>
  <cp:revision>362</cp:revision>
  <cp:lastPrinted>2018-04-16T13:56:52Z</cp:lastPrinted>
  <dcterms:created xsi:type="dcterms:W3CDTF">2014-04-30T07:06:41Z</dcterms:created>
  <dcterms:modified xsi:type="dcterms:W3CDTF">2025-09-04T10:03:47Z</dcterms:modified>
</cp:coreProperties>
</file>