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6"/>
  </p:notesMasterIdLst>
  <p:sldIdLst>
    <p:sldId id="256" r:id="rId5"/>
  </p:sldIdLst>
  <p:sldSz cx="30959425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6" userDrawn="1">
          <p15:clr>
            <a:srgbClr val="A4A3A4"/>
          </p15:clr>
        </p15:guide>
        <p15:guide id="2" pos="97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4F7FC"/>
    <a:srgbClr val="9ABBC9"/>
    <a:srgbClr val="B4B5B3"/>
    <a:srgbClr val="E2E2E2"/>
    <a:srgbClr val="FECC13"/>
    <a:srgbClr val="156082"/>
    <a:srgbClr val="6466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26B0B7-E2C2-415C-B0A2-858D2CFB2C39}" v="126" dt="2025-10-17T08:27:51.7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7628" autoAdjust="0"/>
    <p:restoredTop sz="94660"/>
  </p:normalViewPr>
  <p:slideViewPr>
    <p:cSldViewPr snapToGrid="0">
      <p:cViewPr>
        <p:scale>
          <a:sx n="30" d="100"/>
          <a:sy n="30" d="100"/>
        </p:scale>
        <p:origin x="4973" y="19"/>
      </p:cViewPr>
      <p:guideLst>
        <p:guide orient="horz" pos="13606"/>
        <p:guide pos="97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 Marie Håland" userId="34763ecb-64e2-43fc-815d-09fc29b4ae50" providerId="ADAL" clId="{8ECCA2F6-E1B8-4872-B539-8A90BDD02E2C}"/>
    <pc:docChg chg="undo custSel modSld">
      <pc:chgData name="Eva Marie Håland" userId="34763ecb-64e2-43fc-815d-09fc29b4ae50" providerId="ADAL" clId="{8ECCA2F6-E1B8-4872-B539-8A90BDD02E2C}" dt="2025-10-17T08:27:51.734" v="5331" actId="1076"/>
      <pc:docMkLst>
        <pc:docMk/>
      </pc:docMkLst>
      <pc:sldChg chg="addSp delSp modSp mod">
        <pc:chgData name="Eva Marie Håland" userId="34763ecb-64e2-43fc-815d-09fc29b4ae50" providerId="ADAL" clId="{8ECCA2F6-E1B8-4872-B539-8A90BDD02E2C}" dt="2025-10-17T08:27:51.734" v="5331" actId="1076"/>
        <pc:sldMkLst>
          <pc:docMk/>
          <pc:sldMk cId="1344071122" sldId="256"/>
        </pc:sldMkLst>
        <pc:spChg chg="mod">
          <ac:chgData name="Eva Marie Håland" userId="34763ecb-64e2-43fc-815d-09fc29b4ae50" providerId="ADAL" clId="{8ECCA2F6-E1B8-4872-B539-8A90BDD02E2C}" dt="2025-10-15T11:06:13.570" v="3111" actId="790"/>
          <ac:spMkLst>
            <pc:docMk/>
            <pc:sldMk cId="1344071122" sldId="256"/>
            <ac:spMk id="2" creationId="{41569653-410A-EA8D-0D2E-1BF5D48FBDE3}"/>
          </ac:spMkLst>
        </pc:spChg>
        <pc:spChg chg="mod">
          <ac:chgData name="Eva Marie Håland" userId="34763ecb-64e2-43fc-815d-09fc29b4ae50" providerId="ADAL" clId="{8ECCA2F6-E1B8-4872-B539-8A90BDD02E2C}" dt="2025-10-15T12:23:09.585" v="4694" actId="1076"/>
          <ac:spMkLst>
            <pc:docMk/>
            <pc:sldMk cId="1344071122" sldId="256"/>
            <ac:spMk id="3" creationId="{1A4F2402-85FF-030A-ABF0-AC2627BDE956}"/>
          </ac:spMkLst>
        </pc:spChg>
        <pc:spChg chg="mod">
          <ac:chgData name="Eva Marie Håland" userId="34763ecb-64e2-43fc-815d-09fc29b4ae50" providerId="ADAL" clId="{8ECCA2F6-E1B8-4872-B539-8A90BDD02E2C}" dt="2025-10-15T09:09:18.128" v="1928" actId="20577"/>
          <ac:spMkLst>
            <pc:docMk/>
            <pc:sldMk cId="1344071122" sldId="256"/>
            <ac:spMk id="4" creationId="{65CCEAFB-8648-B867-6932-4796D5998963}"/>
          </ac:spMkLst>
        </pc:spChg>
        <pc:spChg chg="mod">
          <ac:chgData name="Eva Marie Håland" userId="34763ecb-64e2-43fc-815d-09fc29b4ae50" providerId="ADAL" clId="{8ECCA2F6-E1B8-4872-B539-8A90BDD02E2C}" dt="2025-10-15T11:34:52.017" v="3798" actId="20577"/>
          <ac:spMkLst>
            <pc:docMk/>
            <pc:sldMk cId="1344071122" sldId="256"/>
            <ac:spMk id="5" creationId="{D914E214-8EC8-20E2-9BDF-BDDF190C3063}"/>
          </ac:spMkLst>
        </pc:spChg>
        <pc:spChg chg="add del mod">
          <ac:chgData name="Eva Marie Håland" userId="34763ecb-64e2-43fc-815d-09fc29b4ae50" providerId="ADAL" clId="{8ECCA2F6-E1B8-4872-B539-8A90BDD02E2C}" dt="2025-10-17T08:25:55.715" v="5225"/>
          <ac:spMkLst>
            <pc:docMk/>
            <pc:sldMk cId="1344071122" sldId="256"/>
            <ac:spMk id="6" creationId="{AF5DF423-5D99-F7BA-CC6D-948403398BDA}"/>
          </ac:spMkLst>
        </pc:spChg>
        <pc:spChg chg="mod">
          <ac:chgData name="Eva Marie Håland" userId="34763ecb-64e2-43fc-815d-09fc29b4ae50" providerId="ADAL" clId="{8ECCA2F6-E1B8-4872-B539-8A90BDD02E2C}" dt="2025-10-15T11:06:13.570" v="3111" actId="790"/>
          <ac:spMkLst>
            <pc:docMk/>
            <pc:sldMk cId="1344071122" sldId="256"/>
            <ac:spMk id="7" creationId="{48A54C86-E42F-22DF-3768-4891C379FE3B}"/>
          </ac:spMkLst>
        </pc:spChg>
        <pc:spChg chg="mod">
          <ac:chgData name="Eva Marie Håland" userId="34763ecb-64e2-43fc-815d-09fc29b4ae50" providerId="ADAL" clId="{8ECCA2F6-E1B8-4872-B539-8A90BDD02E2C}" dt="2025-10-15T12:22:10.112" v="4690" actId="1076"/>
          <ac:spMkLst>
            <pc:docMk/>
            <pc:sldMk cId="1344071122" sldId="256"/>
            <ac:spMk id="8" creationId="{3733BF44-17C9-7CF1-F70D-3B5551357372}"/>
          </ac:spMkLst>
        </pc:spChg>
        <pc:spChg chg="mod">
          <ac:chgData name="Eva Marie Håland" userId="34763ecb-64e2-43fc-815d-09fc29b4ae50" providerId="ADAL" clId="{8ECCA2F6-E1B8-4872-B539-8A90BDD02E2C}" dt="2025-10-17T08:27:51.734" v="5331" actId="1076"/>
          <ac:spMkLst>
            <pc:docMk/>
            <pc:sldMk cId="1344071122" sldId="256"/>
            <ac:spMk id="9" creationId="{B1E84B0F-53B3-A716-19D2-15FB389B1B49}"/>
          </ac:spMkLst>
        </pc:spChg>
        <pc:spChg chg="mod">
          <ac:chgData name="Eva Marie Håland" userId="34763ecb-64e2-43fc-815d-09fc29b4ae50" providerId="ADAL" clId="{8ECCA2F6-E1B8-4872-B539-8A90BDD02E2C}" dt="2025-10-15T12:36:18.943" v="5179" actId="1076"/>
          <ac:spMkLst>
            <pc:docMk/>
            <pc:sldMk cId="1344071122" sldId="256"/>
            <ac:spMk id="10" creationId="{2D712409-4D83-02DE-5DA3-B560ADD562E8}"/>
          </ac:spMkLst>
        </pc:spChg>
        <pc:spChg chg="add del mod">
          <ac:chgData name="Eva Marie Håland" userId="34763ecb-64e2-43fc-815d-09fc29b4ae50" providerId="ADAL" clId="{8ECCA2F6-E1B8-4872-B539-8A90BDD02E2C}" dt="2025-10-17T08:25:55.717" v="5227"/>
          <ac:spMkLst>
            <pc:docMk/>
            <pc:sldMk cId="1344071122" sldId="256"/>
            <ac:spMk id="11" creationId="{DA26C775-1DAF-A6ED-38FF-262CB1E9E1FB}"/>
          </ac:spMkLst>
        </pc:spChg>
        <pc:spChg chg="mod">
          <ac:chgData name="Eva Marie Håland" userId="34763ecb-64e2-43fc-815d-09fc29b4ae50" providerId="ADAL" clId="{8ECCA2F6-E1B8-4872-B539-8A90BDD02E2C}" dt="2025-10-15T12:20:07.937" v="4678" actId="1076"/>
          <ac:spMkLst>
            <pc:docMk/>
            <pc:sldMk cId="1344071122" sldId="256"/>
            <ac:spMk id="14" creationId="{298D82D4-0D9D-33B2-BAA2-EBE96106EC4D}"/>
          </ac:spMkLst>
        </pc:spChg>
        <pc:spChg chg="mod">
          <ac:chgData name="Eva Marie Håland" userId="34763ecb-64e2-43fc-815d-09fc29b4ae50" providerId="ADAL" clId="{8ECCA2F6-E1B8-4872-B539-8A90BDD02E2C}" dt="2025-10-15T11:06:13.570" v="3111" actId="790"/>
          <ac:spMkLst>
            <pc:docMk/>
            <pc:sldMk cId="1344071122" sldId="256"/>
            <ac:spMk id="15" creationId="{ADC243E2-0B9D-A43B-A3B4-E5A36BF443B3}"/>
          </ac:spMkLst>
        </pc:spChg>
        <pc:spChg chg="mod">
          <ac:chgData name="Eva Marie Håland" userId="34763ecb-64e2-43fc-815d-09fc29b4ae50" providerId="ADAL" clId="{8ECCA2F6-E1B8-4872-B539-8A90BDD02E2C}" dt="2025-10-15T12:36:33.704" v="5180" actId="14100"/>
          <ac:spMkLst>
            <pc:docMk/>
            <pc:sldMk cId="1344071122" sldId="256"/>
            <ac:spMk id="16" creationId="{7229FDC8-47AD-9C5A-A568-0F1122980B4F}"/>
          </ac:spMkLst>
        </pc:spChg>
        <pc:spChg chg="mod">
          <ac:chgData name="Eva Marie Håland" userId="34763ecb-64e2-43fc-815d-09fc29b4ae50" providerId="ADAL" clId="{8ECCA2F6-E1B8-4872-B539-8A90BDD02E2C}" dt="2025-10-15T12:26:00.557" v="4709" actId="1076"/>
          <ac:spMkLst>
            <pc:docMk/>
            <pc:sldMk cId="1344071122" sldId="256"/>
            <ac:spMk id="17" creationId="{C9CE6E90-81CC-CE46-7285-D50422EBFD66}"/>
          </ac:spMkLst>
        </pc:spChg>
        <pc:spChg chg="mod">
          <ac:chgData name="Eva Marie Håland" userId="34763ecb-64e2-43fc-815d-09fc29b4ae50" providerId="ADAL" clId="{8ECCA2F6-E1B8-4872-B539-8A90BDD02E2C}" dt="2025-10-15T12:26:38.625" v="4711" actId="1076"/>
          <ac:spMkLst>
            <pc:docMk/>
            <pc:sldMk cId="1344071122" sldId="256"/>
            <ac:spMk id="19" creationId="{C975F34B-6166-08B0-D1E3-4B22073E7792}"/>
          </ac:spMkLst>
        </pc:spChg>
        <pc:spChg chg="mod">
          <ac:chgData name="Eva Marie Håland" userId="34763ecb-64e2-43fc-815d-09fc29b4ae50" providerId="ADAL" clId="{8ECCA2F6-E1B8-4872-B539-8A90BDD02E2C}" dt="2025-10-15T11:16:50.159" v="3441"/>
          <ac:spMkLst>
            <pc:docMk/>
            <pc:sldMk cId="1344071122" sldId="256"/>
            <ac:spMk id="20" creationId="{524AC6C6-B02F-FF7D-A5A4-105350BD93A3}"/>
          </ac:spMkLst>
        </pc:spChg>
        <pc:spChg chg="mod">
          <ac:chgData name="Eva Marie Håland" userId="34763ecb-64e2-43fc-815d-09fc29b4ae50" providerId="ADAL" clId="{8ECCA2F6-E1B8-4872-B539-8A90BDD02E2C}" dt="2025-10-15T12:34:54.590" v="5172" actId="1076"/>
          <ac:spMkLst>
            <pc:docMk/>
            <pc:sldMk cId="1344071122" sldId="256"/>
            <ac:spMk id="21" creationId="{F9B77C27-82D8-95F0-2EE6-531D823F2978}"/>
          </ac:spMkLst>
        </pc:spChg>
        <pc:spChg chg="mod">
          <ac:chgData name="Eva Marie Håland" userId="34763ecb-64e2-43fc-815d-09fc29b4ae50" providerId="ADAL" clId="{8ECCA2F6-E1B8-4872-B539-8A90BDD02E2C}" dt="2025-10-15T11:06:13.570" v="3111" actId="790"/>
          <ac:spMkLst>
            <pc:docMk/>
            <pc:sldMk cId="1344071122" sldId="256"/>
            <ac:spMk id="24" creationId="{42B07099-0E76-8DBA-6C2F-4F8F81F3F340}"/>
          </ac:spMkLst>
        </pc:spChg>
        <pc:spChg chg="mod">
          <ac:chgData name="Eva Marie Håland" userId="34763ecb-64e2-43fc-815d-09fc29b4ae50" providerId="ADAL" clId="{8ECCA2F6-E1B8-4872-B539-8A90BDD02E2C}" dt="2025-10-15T12:24:52.231" v="4706" actId="1076"/>
          <ac:spMkLst>
            <pc:docMk/>
            <pc:sldMk cId="1344071122" sldId="256"/>
            <ac:spMk id="25" creationId="{59D6CD57-8557-7288-7FF6-C3A569524BD2}"/>
          </ac:spMkLst>
        </pc:spChg>
        <pc:spChg chg="mod">
          <ac:chgData name="Eva Marie Håland" userId="34763ecb-64e2-43fc-815d-09fc29b4ae50" providerId="ADAL" clId="{8ECCA2F6-E1B8-4872-B539-8A90BDD02E2C}" dt="2025-10-15T12:24:10.696" v="4703" actId="1076"/>
          <ac:spMkLst>
            <pc:docMk/>
            <pc:sldMk cId="1344071122" sldId="256"/>
            <ac:spMk id="26" creationId="{B8FB5157-7FB2-E53D-258A-7447E301A93E}"/>
          </ac:spMkLst>
        </pc:spChg>
        <pc:spChg chg="add del mod">
          <ac:chgData name="Eva Marie Håland" userId="34763ecb-64e2-43fc-815d-09fc29b4ae50" providerId="ADAL" clId="{8ECCA2F6-E1B8-4872-B539-8A90BDD02E2C}" dt="2025-10-17T08:26:55.802" v="5291"/>
          <ac:spMkLst>
            <pc:docMk/>
            <pc:sldMk cId="1344071122" sldId="256"/>
            <ac:spMk id="29" creationId="{C6355826-2964-DDDB-DB45-B16BB4A45998}"/>
          </ac:spMkLst>
        </pc:spChg>
        <pc:spChg chg="mod">
          <ac:chgData name="Eva Marie Håland" userId="34763ecb-64e2-43fc-815d-09fc29b4ae50" providerId="ADAL" clId="{8ECCA2F6-E1B8-4872-B539-8A90BDD02E2C}" dt="2025-10-15T12:26:50.942" v="4712" actId="1076"/>
          <ac:spMkLst>
            <pc:docMk/>
            <pc:sldMk cId="1344071122" sldId="256"/>
            <ac:spMk id="30" creationId="{44846043-30D8-FED0-E520-FED27BFD8FD3}"/>
          </ac:spMkLst>
        </pc:spChg>
        <pc:spChg chg="mod">
          <ac:chgData name="Eva Marie Håland" userId="34763ecb-64e2-43fc-815d-09fc29b4ae50" providerId="ADAL" clId="{8ECCA2F6-E1B8-4872-B539-8A90BDD02E2C}" dt="2025-10-15T12:36:10.008" v="5178" actId="1076"/>
          <ac:spMkLst>
            <pc:docMk/>
            <pc:sldMk cId="1344071122" sldId="256"/>
            <ac:spMk id="32" creationId="{F6F95076-D8D2-8A7C-0F11-D9B3D4FD5C3B}"/>
          </ac:spMkLst>
        </pc:spChg>
        <pc:spChg chg="add mod">
          <ac:chgData name="Eva Marie Håland" userId="34763ecb-64e2-43fc-815d-09fc29b4ae50" providerId="ADAL" clId="{8ECCA2F6-E1B8-4872-B539-8A90BDD02E2C}" dt="2025-10-17T08:27:24.087" v="5297" actId="1076"/>
          <ac:spMkLst>
            <pc:docMk/>
            <pc:sldMk cId="1344071122" sldId="256"/>
            <ac:spMk id="34" creationId="{28F84599-819C-E90D-9B47-2D787C017C4A}"/>
          </ac:spMkLst>
        </pc:spChg>
        <pc:spChg chg="mod">
          <ac:chgData name="Eva Marie Håland" userId="34763ecb-64e2-43fc-815d-09fc29b4ae50" providerId="ADAL" clId="{8ECCA2F6-E1B8-4872-B539-8A90BDD02E2C}" dt="2025-10-15T12:33:42.945" v="5157" actId="14100"/>
          <ac:spMkLst>
            <pc:docMk/>
            <pc:sldMk cId="1344071122" sldId="256"/>
            <ac:spMk id="36" creationId="{807F38FA-63A5-7F7F-0E4A-244A636E2BC4}"/>
          </ac:spMkLst>
        </pc:spChg>
        <pc:spChg chg="mod">
          <ac:chgData name="Eva Marie Håland" userId="34763ecb-64e2-43fc-815d-09fc29b4ae50" providerId="ADAL" clId="{8ECCA2F6-E1B8-4872-B539-8A90BDD02E2C}" dt="2025-10-15T12:19:05.004" v="4671" actId="1076"/>
          <ac:spMkLst>
            <pc:docMk/>
            <pc:sldMk cId="1344071122" sldId="256"/>
            <ac:spMk id="39" creationId="{8510CE55-3AF0-78C9-D97E-CA7E8EEE314A}"/>
          </ac:spMkLst>
        </pc:spChg>
        <pc:spChg chg="mod">
          <ac:chgData name="Eva Marie Håland" userId="34763ecb-64e2-43fc-815d-09fc29b4ae50" providerId="ADAL" clId="{8ECCA2F6-E1B8-4872-B539-8A90BDD02E2C}" dt="2025-10-15T11:06:13.570" v="3111" actId="790"/>
          <ac:spMkLst>
            <pc:docMk/>
            <pc:sldMk cId="1344071122" sldId="256"/>
            <ac:spMk id="42" creationId="{DC451148-A79A-EF84-DB1C-8788F2450A70}"/>
          </ac:spMkLst>
        </pc:spChg>
        <pc:spChg chg="mod">
          <ac:chgData name="Eva Marie Håland" userId="34763ecb-64e2-43fc-815d-09fc29b4ae50" providerId="ADAL" clId="{8ECCA2F6-E1B8-4872-B539-8A90BDD02E2C}" dt="2025-10-15T12:28:14.957" v="4719" actId="1076"/>
          <ac:spMkLst>
            <pc:docMk/>
            <pc:sldMk cId="1344071122" sldId="256"/>
            <ac:spMk id="44" creationId="{5930F91F-C915-73A8-BF36-FB288E009019}"/>
          </ac:spMkLst>
        </pc:spChg>
        <pc:spChg chg="mod">
          <ac:chgData name="Eva Marie Håland" userId="34763ecb-64e2-43fc-815d-09fc29b4ae50" providerId="ADAL" clId="{8ECCA2F6-E1B8-4872-B539-8A90BDD02E2C}" dt="2025-10-15T11:56:36.706" v="4157" actId="1076"/>
          <ac:spMkLst>
            <pc:docMk/>
            <pc:sldMk cId="1344071122" sldId="256"/>
            <ac:spMk id="58" creationId="{E3ABC0F8-E01A-1DF2-4187-7E6015EF5EB3}"/>
          </ac:spMkLst>
        </pc:spChg>
        <pc:spChg chg="mod">
          <ac:chgData name="Eva Marie Håland" userId="34763ecb-64e2-43fc-815d-09fc29b4ae50" providerId="ADAL" clId="{8ECCA2F6-E1B8-4872-B539-8A90BDD02E2C}" dt="2025-10-15T11:57:05.351" v="4170" actId="20577"/>
          <ac:spMkLst>
            <pc:docMk/>
            <pc:sldMk cId="1344071122" sldId="256"/>
            <ac:spMk id="61" creationId="{390DC110-6099-3C15-0AD2-F38185531890}"/>
          </ac:spMkLst>
        </pc:spChg>
        <pc:spChg chg="mod">
          <ac:chgData name="Eva Marie Håland" userId="34763ecb-64e2-43fc-815d-09fc29b4ae50" providerId="ADAL" clId="{8ECCA2F6-E1B8-4872-B539-8A90BDD02E2C}" dt="2025-10-15T12:27:00.458" v="4713" actId="1076"/>
          <ac:spMkLst>
            <pc:docMk/>
            <pc:sldMk cId="1344071122" sldId="256"/>
            <ac:spMk id="62" creationId="{5AC7D1C1-D2A0-3AE3-6481-5DA00534DF1B}"/>
          </ac:spMkLst>
        </pc:spChg>
        <pc:spChg chg="mod">
          <ac:chgData name="Eva Marie Håland" userId="34763ecb-64e2-43fc-815d-09fc29b4ae50" providerId="ADAL" clId="{8ECCA2F6-E1B8-4872-B539-8A90BDD02E2C}" dt="2025-10-15T12:07:05.517" v="4392" actId="33524"/>
          <ac:spMkLst>
            <pc:docMk/>
            <pc:sldMk cId="1344071122" sldId="256"/>
            <ac:spMk id="65" creationId="{24DC7DDF-A3BE-CA8B-AD38-B507D37A258E}"/>
          </ac:spMkLst>
        </pc:spChg>
        <pc:spChg chg="mod">
          <ac:chgData name="Eva Marie Håland" userId="34763ecb-64e2-43fc-815d-09fc29b4ae50" providerId="ADAL" clId="{8ECCA2F6-E1B8-4872-B539-8A90BDD02E2C}" dt="2025-10-15T12:28:55.168" v="4731" actId="20577"/>
          <ac:spMkLst>
            <pc:docMk/>
            <pc:sldMk cId="1344071122" sldId="256"/>
            <ac:spMk id="66" creationId="{B77260F1-5808-204B-34E8-F528EC1F6CFB}"/>
          </ac:spMkLst>
        </pc:spChg>
        <pc:grpChg chg="mod">
          <ac:chgData name="Eva Marie Håland" userId="34763ecb-64e2-43fc-815d-09fc29b4ae50" providerId="ADAL" clId="{8ECCA2F6-E1B8-4872-B539-8A90BDD02E2C}" dt="2025-10-15T12:35:16.647" v="5175" actId="1076"/>
          <ac:grpSpMkLst>
            <pc:docMk/>
            <pc:sldMk cId="1344071122" sldId="256"/>
            <ac:grpSpMk id="22" creationId="{A9159E60-CF26-2794-0014-64BAC9166741}"/>
          </ac:grpSpMkLst>
        </pc:grpChg>
        <pc:grpChg chg="mod">
          <ac:chgData name="Eva Marie Håland" userId="34763ecb-64e2-43fc-815d-09fc29b4ae50" providerId="ADAL" clId="{8ECCA2F6-E1B8-4872-B539-8A90BDD02E2C}" dt="2025-10-15T12:35:22.249" v="5176" actId="1076"/>
          <ac:grpSpMkLst>
            <pc:docMk/>
            <pc:sldMk cId="1344071122" sldId="256"/>
            <ac:grpSpMk id="51" creationId="{51A39D5C-FC24-7817-0515-92283B334AD8}"/>
          </ac:grpSpMkLst>
        </pc:grpChg>
        <pc:grpChg chg="mod">
          <ac:chgData name="Eva Marie Håland" userId="34763ecb-64e2-43fc-815d-09fc29b4ae50" providerId="ADAL" clId="{8ECCA2F6-E1B8-4872-B539-8A90BDD02E2C}" dt="2025-10-15T12:35:44.050" v="5177" actId="1076"/>
          <ac:grpSpMkLst>
            <pc:docMk/>
            <pc:sldMk cId="1344071122" sldId="256"/>
            <ac:grpSpMk id="53" creationId="{D66C1A09-2117-DD72-41EA-36926E8C871D}"/>
          </ac:grpSpMkLst>
        </pc:grpChg>
        <pc:grpChg chg="mod">
          <ac:chgData name="Eva Marie Håland" userId="34763ecb-64e2-43fc-815d-09fc29b4ae50" providerId="ADAL" clId="{8ECCA2F6-E1B8-4872-B539-8A90BDD02E2C}" dt="2025-10-15T12:25:45.017" v="4708" actId="1076"/>
          <ac:grpSpMkLst>
            <pc:docMk/>
            <pc:sldMk cId="1344071122" sldId="256"/>
            <ac:grpSpMk id="54" creationId="{CCDA57AB-855D-4CE7-B81D-4FA2A8629E7E}"/>
          </ac:grpSpMkLst>
        </pc:grpChg>
        <pc:grpChg chg="mod">
          <ac:chgData name="Eva Marie Håland" userId="34763ecb-64e2-43fc-815d-09fc29b4ae50" providerId="ADAL" clId="{8ECCA2F6-E1B8-4872-B539-8A90BDD02E2C}" dt="2025-10-15T12:27:19.135" v="4715" actId="1076"/>
          <ac:grpSpMkLst>
            <pc:docMk/>
            <pc:sldMk cId="1344071122" sldId="256"/>
            <ac:grpSpMk id="55" creationId="{24D68E99-53F3-4C5E-2E0A-597DDF7D03C8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9A40C-5659-4522-929E-7794785CBC4E}" type="datetimeFigureOut">
              <a:rPr lang="nb-NO" smtClean="0"/>
              <a:t>17.10.2025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322513" y="1143000"/>
            <a:ext cx="22129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FA803-54EB-4168-8DEE-BE4A89451C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539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FA803-54EB-4168-8DEE-BE4A89451CDC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4924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1957" y="7070108"/>
            <a:ext cx="26315511" cy="15040222"/>
          </a:xfrm>
        </p:spPr>
        <p:txBody>
          <a:bodyPr anchor="b"/>
          <a:lstStyle>
            <a:lvl1pPr algn="ctr">
              <a:defRPr sz="20315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9928" y="22690338"/>
            <a:ext cx="23219569" cy="10430151"/>
          </a:xfrm>
        </p:spPr>
        <p:txBody>
          <a:bodyPr/>
          <a:lstStyle>
            <a:lvl1pPr marL="0" indent="0" algn="ctr">
              <a:buNone/>
              <a:defRPr sz="8126"/>
            </a:lvl1pPr>
            <a:lvl2pPr marL="1547988" indent="0" algn="ctr">
              <a:buNone/>
              <a:defRPr sz="6772"/>
            </a:lvl2pPr>
            <a:lvl3pPr marL="3095976" indent="0" algn="ctr">
              <a:buNone/>
              <a:defRPr sz="6094"/>
            </a:lvl3pPr>
            <a:lvl4pPr marL="4643963" indent="0" algn="ctr">
              <a:buNone/>
              <a:defRPr sz="5417"/>
            </a:lvl4pPr>
            <a:lvl5pPr marL="6191951" indent="0" algn="ctr">
              <a:buNone/>
              <a:defRPr sz="5417"/>
            </a:lvl5pPr>
            <a:lvl6pPr marL="7739939" indent="0" algn="ctr">
              <a:buNone/>
              <a:defRPr sz="5417"/>
            </a:lvl6pPr>
            <a:lvl7pPr marL="9287927" indent="0" algn="ctr">
              <a:buNone/>
              <a:defRPr sz="5417"/>
            </a:lvl7pPr>
            <a:lvl8pPr marL="10835914" indent="0" algn="ctr">
              <a:buNone/>
              <a:defRPr sz="5417"/>
            </a:lvl8pPr>
            <a:lvl9pPr marL="12383902" indent="0" algn="ctr">
              <a:buNone/>
              <a:defRPr sz="5417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2716-2086-40E5-B7F8-0CEC5983EAB0}" type="datetimeFigureOut">
              <a:rPr lang="nb-NO" smtClean="0"/>
              <a:t>17.10.2025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C8A-04F2-4797-A994-4991A584C1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8632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2716-2086-40E5-B7F8-0CEC5983EAB0}" type="datetimeFigureOut">
              <a:rPr lang="nb-NO" smtClean="0"/>
              <a:t>17.10.2025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C8A-04F2-4797-A994-4991A584C1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4058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155340" y="2300034"/>
            <a:ext cx="6675626" cy="36610544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28462" y="2300034"/>
            <a:ext cx="19639885" cy="36610544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2716-2086-40E5-B7F8-0CEC5983EAB0}" type="datetimeFigureOut">
              <a:rPr lang="nb-NO" smtClean="0"/>
              <a:t>17.10.2025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C8A-04F2-4797-A994-4991A584C1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4507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2716-2086-40E5-B7F8-0CEC5983EAB0}" type="datetimeFigureOut">
              <a:rPr lang="nb-NO" smtClean="0"/>
              <a:t>17.10.2025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C8A-04F2-4797-A994-4991A584C1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992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337" y="10770172"/>
            <a:ext cx="26702504" cy="17970262"/>
          </a:xfrm>
        </p:spPr>
        <p:txBody>
          <a:bodyPr anchor="b"/>
          <a:lstStyle>
            <a:lvl1pPr>
              <a:defRPr sz="20315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12337" y="28910440"/>
            <a:ext cx="26702504" cy="9450136"/>
          </a:xfrm>
        </p:spPr>
        <p:txBody>
          <a:bodyPr/>
          <a:lstStyle>
            <a:lvl1pPr marL="0" indent="0">
              <a:buNone/>
              <a:defRPr sz="8126">
                <a:solidFill>
                  <a:schemeClr val="tx1">
                    <a:tint val="82000"/>
                  </a:schemeClr>
                </a:solidFill>
              </a:defRPr>
            </a:lvl1pPr>
            <a:lvl2pPr marL="1547988" indent="0">
              <a:buNone/>
              <a:defRPr sz="6772">
                <a:solidFill>
                  <a:schemeClr val="tx1">
                    <a:tint val="82000"/>
                  </a:schemeClr>
                </a:solidFill>
              </a:defRPr>
            </a:lvl2pPr>
            <a:lvl3pPr marL="3095976" indent="0">
              <a:buNone/>
              <a:defRPr sz="6094">
                <a:solidFill>
                  <a:schemeClr val="tx1">
                    <a:tint val="82000"/>
                  </a:schemeClr>
                </a:solidFill>
              </a:defRPr>
            </a:lvl3pPr>
            <a:lvl4pPr marL="4643963" indent="0">
              <a:buNone/>
              <a:defRPr sz="5417">
                <a:solidFill>
                  <a:schemeClr val="tx1">
                    <a:tint val="82000"/>
                  </a:schemeClr>
                </a:solidFill>
              </a:defRPr>
            </a:lvl4pPr>
            <a:lvl5pPr marL="6191951" indent="0">
              <a:buNone/>
              <a:defRPr sz="5417">
                <a:solidFill>
                  <a:schemeClr val="tx1">
                    <a:tint val="82000"/>
                  </a:schemeClr>
                </a:solidFill>
              </a:defRPr>
            </a:lvl5pPr>
            <a:lvl6pPr marL="7739939" indent="0">
              <a:buNone/>
              <a:defRPr sz="5417">
                <a:solidFill>
                  <a:schemeClr val="tx1">
                    <a:tint val="82000"/>
                  </a:schemeClr>
                </a:solidFill>
              </a:defRPr>
            </a:lvl6pPr>
            <a:lvl7pPr marL="9287927" indent="0">
              <a:buNone/>
              <a:defRPr sz="5417">
                <a:solidFill>
                  <a:schemeClr val="tx1">
                    <a:tint val="82000"/>
                  </a:schemeClr>
                </a:solidFill>
              </a:defRPr>
            </a:lvl7pPr>
            <a:lvl8pPr marL="10835914" indent="0">
              <a:buNone/>
              <a:defRPr sz="5417">
                <a:solidFill>
                  <a:schemeClr val="tx1">
                    <a:tint val="82000"/>
                  </a:schemeClr>
                </a:solidFill>
              </a:defRPr>
            </a:lvl8pPr>
            <a:lvl9pPr marL="12383902" indent="0">
              <a:buNone/>
              <a:defRPr sz="5417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2716-2086-40E5-B7F8-0CEC5983EAB0}" type="datetimeFigureOut">
              <a:rPr lang="nb-NO" smtClean="0"/>
              <a:t>17.10.2025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C8A-04F2-4797-A994-4991A584C1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722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28460" y="11500170"/>
            <a:ext cx="13157756" cy="274104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73209" y="11500170"/>
            <a:ext cx="13157756" cy="274104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2716-2086-40E5-B7F8-0CEC5983EAB0}" type="datetimeFigureOut">
              <a:rPr lang="nb-NO" smtClean="0"/>
              <a:t>17.10.2025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C8A-04F2-4797-A994-4991A584C1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1789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2493" y="2300044"/>
            <a:ext cx="26702504" cy="835012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2496" y="10590160"/>
            <a:ext cx="13097286" cy="5190073"/>
          </a:xfrm>
        </p:spPr>
        <p:txBody>
          <a:bodyPr anchor="b"/>
          <a:lstStyle>
            <a:lvl1pPr marL="0" indent="0">
              <a:buNone/>
              <a:defRPr sz="8126" b="1"/>
            </a:lvl1pPr>
            <a:lvl2pPr marL="1547988" indent="0">
              <a:buNone/>
              <a:defRPr sz="6772" b="1"/>
            </a:lvl2pPr>
            <a:lvl3pPr marL="3095976" indent="0">
              <a:buNone/>
              <a:defRPr sz="6094" b="1"/>
            </a:lvl3pPr>
            <a:lvl4pPr marL="4643963" indent="0">
              <a:buNone/>
              <a:defRPr sz="5417" b="1"/>
            </a:lvl4pPr>
            <a:lvl5pPr marL="6191951" indent="0">
              <a:buNone/>
              <a:defRPr sz="5417" b="1"/>
            </a:lvl5pPr>
            <a:lvl6pPr marL="7739939" indent="0">
              <a:buNone/>
              <a:defRPr sz="5417" b="1"/>
            </a:lvl6pPr>
            <a:lvl7pPr marL="9287927" indent="0">
              <a:buNone/>
              <a:defRPr sz="5417" b="1"/>
            </a:lvl7pPr>
            <a:lvl8pPr marL="10835914" indent="0">
              <a:buNone/>
              <a:defRPr sz="5417" b="1"/>
            </a:lvl8pPr>
            <a:lvl9pPr marL="12383902" indent="0">
              <a:buNone/>
              <a:defRPr sz="5417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2496" y="15780233"/>
            <a:ext cx="13097286" cy="2321034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673211" y="10590160"/>
            <a:ext cx="13161788" cy="5190073"/>
          </a:xfrm>
        </p:spPr>
        <p:txBody>
          <a:bodyPr anchor="b"/>
          <a:lstStyle>
            <a:lvl1pPr marL="0" indent="0">
              <a:buNone/>
              <a:defRPr sz="8126" b="1"/>
            </a:lvl1pPr>
            <a:lvl2pPr marL="1547988" indent="0">
              <a:buNone/>
              <a:defRPr sz="6772" b="1"/>
            </a:lvl2pPr>
            <a:lvl3pPr marL="3095976" indent="0">
              <a:buNone/>
              <a:defRPr sz="6094" b="1"/>
            </a:lvl3pPr>
            <a:lvl4pPr marL="4643963" indent="0">
              <a:buNone/>
              <a:defRPr sz="5417" b="1"/>
            </a:lvl4pPr>
            <a:lvl5pPr marL="6191951" indent="0">
              <a:buNone/>
              <a:defRPr sz="5417" b="1"/>
            </a:lvl5pPr>
            <a:lvl6pPr marL="7739939" indent="0">
              <a:buNone/>
              <a:defRPr sz="5417" b="1"/>
            </a:lvl6pPr>
            <a:lvl7pPr marL="9287927" indent="0">
              <a:buNone/>
              <a:defRPr sz="5417" b="1"/>
            </a:lvl7pPr>
            <a:lvl8pPr marL="10835914" indent="0">
              <a:buNone/>
              <a:defRPr sz="5417" b="1"/>
            </a:lvl8pPr>
            <a:lvl9pPr marL="12383902" indent="0">
              <a:buNone/>
              <a:defRPr sz="5417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673211" y="15780233"/>
            <a:ext cx="13161788" cy="2321034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2716-2086-40E5-B7F8-0CEC5983EAB0}" type="datetimeFigureOut">
              <a:rPr lang="nb-NO" smtClean="0"/>
              <a:t>17.10.2025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C8A-04F2-4797-A994-4991A584C1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0369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2716-2086-40E5-B7F8-0CEC5983EAB0}" type="datetimeFigureOut">
              <a:rPr lang="nb-NO" smtClean="0"/>
              <a:t>17.10.2025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C8A-04F2-4797-A994-4991A584C1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7144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2716-2086-40E5-B7F8-0CEC5983EAB0}" type="datetimeFigureOut">
              <a:rPr lang="nb-NO" smtClean="0"/>
              <a:t>17.10.2025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C8A-04F2-4797-A994-4991A584C1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7649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2493" y="2880042"/>
            <a:ext cx="9985220" cy="10080149"/>
          </a:xfrm>
        </p:spPr>
        <p:txBody>
          <a:bodyPr anchor="b"/>
          <a:lstStyle>
            <a:lvl1pPr>
              <a:defRPr sz="10835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61788" y="6220102"/>
            <a:ext cx="15673209" cy="30700453"/>
          </a:xfrm>
        </p:spPr>
        <p:txBody>
          <a:bodyPr/>
          <a:lstStyle>
            <a:lvl1pPr>
              <a:defRPr sz="10835"/>
            </a:lvl1pPr>
            <a:lvl2pPr>
              <a:defRPr sz="9480"/>
            </a:lvl2pPr>
            <a:lvl3pPr>
              <a:defRPr sz="8126"/>
            </a:lvl3pPr>
            <a:lvl4pPr>
              <a:defRPr sz="6772"/>
            </a:lvl4pPr>
            <a:lvl5pPr>
              <a:defRPr sz="6772"/>
            </a:lvl5pPr>
            <a:lvl6pPr>
              <a:defRPr sz="6772"/>
            </a:lvl6pPr>
            <a:lvl7pPr>
              <a:defRPr sz="6772"/>
            </a:lvl7pPr>
            <a:lvl8pPr>
              <a:defRPr sz="6772"/>
            </a:lvl8pPr>
            <a:lvl9pPr>
              <a:defRPr sz="6772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2493" y="12960191"/>
            <a:ext cx="9985220" cy="24010358"/>
          </a:xfrm>
        </p:spPr>
        <p:txBody>
          <a:bodyPr/>
          <a:lstStyle>
            <a:lvl1pPr marL="0" indent="0">
              <a:buNone/>
              <a:defRPr sz="5417"/>
            </a:lvl1pPr>
            <a:lvl2pPr marL="1547988" indent="0">
              <a:buNone/>
              <a:defRPr sz="4740"/>
            </a:lvl2pPr>
            <a:lvl3pPr marL="3095976" indent="0">
              <a:buNone/>
              <a:defRPr sz="4063"/>
            </a:lvl3pPr>
            <a:lvl4pPr marL="4643963" indent="0">
              <a:buNone/>
              <a:defRPr sz="3386"/>
            </a:lvl4pPr>
            <a:lvl5pPr marL="6191951" indent="0">
              <a:buNone/>
              <a:defRPr sz="3386"/>
            </a:lvl5pPr>
            <a:lvl6pPr marL="7739939" indent="0">
              <a:buNone/>
              <a:defRPr sz="3386"/>
            </a:lvl6pPr>
            <a:lvl7pPr marL="9287927" indent="0">
              <a:buNone/>
              <a:defRPr sz="3386"/>
            </a:lvl7pPr>
            <a:lvl8pPr marL="10835914" indent="0">
              <a:buNone/>
              <a:defRPr sz="3386"/>
            </a:lvl8pPr>
            <a:lvl9pPr marL="12383902" indent="0">
              <a:buNone/>
              <a:defRPr sz="3386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2716-2086-40E5-B7F8-0CEC5983EAB0}" type="datetimeFigureOut">
              <a:rPr lang="nb-NO" smtClean="0"/>
              <a:t>17.10.2025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C8A-04F2-4797-A994-4991A584C1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7935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2493" y="2880042"/>
            <a:ext cx="9985220" cy="10080149"/>
          </a:xfrm>
        </p:spPr>
        <p:txBody>
          <a:bodyPr anchor="b"/>
          <a:lstStyle>
            <a:lvl1pPr>
              <a:defRPr sz="10835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161788" y="6220102"/>
            <a:ext cx="15673209" cy="30700453"/>
          </a:xfrm>
        </p:spPr>
        <p:txBody>
          <a:bodyPr anchor="t"/>
          <a:lstStyle>
            <a:lvl1pPr marL="0" indent="0">
              <a:buNone/>
              <a:defRPr sz="10835"/>
            </a:lvl1pPr>
            <a:lvl2pPr marL="1547988" indent="0">
              <a:buNone/>
              <a:defRPr sz="9480"/>
            </a:lvl2pPr>
            <a:lvl3pPr marL="3095976" indent="0">
              <a:buNone/>
              <a:defRPr sz="8126"/>
            </a:lvl3pPr>
            <a:lvl4pPr marL="4643963" indent="0">
              <a:buNone/>
              <a:defRPr sz="6772"/>
            </a:lvl4pPr>
            <a:lvl5pPr marL="6191951" indent="0">
              <a:buNone/>
              <a:defRPr sz="6772"/>
            </a:lvl5pPr>
            <a:lvl6pPr marL="7739939" indent="0">
              <a:buNone/>
              <a:defRPr sz="6772"/>
            </a:lvl6pPr>
            <a:lvl7pPr marL="9287927" indent="0">
              <a:buNone/>
              <a:defRPr sz="6772"/>
            </a:lvl7pPr>
            <a:lvl8pPr marL="10835914" indent="0">
              <a:buNone/>
              <a:defRPr sz="6772"/>
            </a:lvl8pPr>
            <a:lvl9pPr marL="12383902" indent="0">
              <a:buNone/>
              <a:defRPr sz="6772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2493" y="12960191"/>
            <a:ext cx="9985220" cy="24010358"/>
          </a:xfrm>
        </p:spPr>
        <p:txBody>
          <a:bodyPr/>
          <a:lstStyle>
            <a:lvl1pPr marL="0" indent="0">
              <a:buNone/>
              <a:defRPr sz="5417"/>
            </a:lvl1pPr>
            <a:lvl2pPr marL="1547988" indent="0">
              <a:buNone/>
              <a:defRPr sz="4740"/>
            </a:lvl2pPr>
            <a:lvl3pPr marL="3095976" indent="0">
              <a:buNone/>
              <a:defRPr sz="4063"/>
            </a:lvl3pPr>
            <a:lvl4pPr marL="4643963" indent="0">
              <a:buNone/>
              <a:defRPr sz="3386"/>
            </a:lvl4pPr>
            <a:lvl5pPr marL="6191951" indent="0">
              <a:buNone/>
              <a:defRPr sz="3386"/>
            </a:lvl5pPr>
            <a:lvl6pPr marL="7739939" indent="0">
              <a:buNone/>
              <a:defRPr sz="3386"/>
            </a:lvl6pPr>
            <a:lvl7pPr marL="9287927" indent="0">
              <a:buNone/>
              <a:defRPr sz="3386"/>
            </a:lvl7pPr>
            <a:lvl8pPr marL="10835914" indent="0">
              <a:buNone/>
              <a:defRPr sz="3386"/>
            </a:lvl8pPr>
            <a:lvl9pPr marL="12383902" indent="0">
              <a:buNone/>
              <a:defRPr sz="3386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2716-2086-40E5-B7F8-0CEC5983EAB0}" type="datetimeFigureOut">
              <a:rPr lang="nb-NO" smtClean="0"/>
              <a:t>17.10.2025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C8A-04F2-4797-A994-4991A584C1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7468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28461" y="2300044"/>
            <a:ext cx="26702504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8461" y="11500170"/>
            <a:ext cx="26702504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28460" y="40040601"/>
            <a:ext cx="6965871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06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D72716-2086-40E5-B7F8-0CEC5983EAB0}" type="datetimeFigureOut">
              <a:rPr lang="nb-NO" smtClean="0"/>
              <a:t>17.10.2025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55310" y="40040601"/>
            <a:ext cx="1044880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06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865094" y="40040601"/>
            <a:ext cx="6965871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06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2FDC8A-04F2-4797-A994-4991A584C1DE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C69D616A-68D9-0766-F504-8592333E4E3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4002409" y="42982737"/>
            <a:ext cx="2983767" cy="155315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nb-NO" sz="1009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KAN OFFENTLIGGJØRES iht. Sikkerhetsdirektivet pkt. 4.2</a:t>
            </a:r>
          </a:p>
        </p:txBody>
      </p:sp>
    </p:spTree>
    <p:extLst>
      <p:ext uri="{BB962C8B-B14F-4D97-AF65-F5344CB8AC3E}">
        <p14:creationId xmlns:p14="http://schemas.microsoft.com/office/powerpoint/2010/main" val="3833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095976" rtl="0" eaLnBrk="1" latinLnBrk="0" hangingPunct="1">
        <a:lnSpc>
          <a:spcPct val="90000"/>
        </a:lnSpc>
        <a:spcBef>
          <a:spcPct val="0"/>
        </a:spcBef>
        <a:buNone/>
        <a:defRPr sz="148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73994" indent="-773994" algn="l" defTabSz="3095976" rtl="0" eaLnBrk="1" latinLnBrk="0" hangingPunct="1">
        <a:lnSpc>
          <a:spcPct val="90000"/>
        </a:lnSpc>
        <a:spcBef>
          <a:spcPts val="3386"/>
        </a:spcBef>
        <a:buFont typeface="Arial" panose="020B0604020202020204" pitchFamily="34" charset="0"/>
        <a:buChar char="•"/>
        <a:defRPr sz="9480" kern="1200">
          <a:solidFill>
            <a:schemeClr val="tx1"/>
          </a:solidFill>
          <a:latin typeface="+mn-lt"/>
          <a:ea typeface="+mn-ea"/>
          <a:cs typeface="+mn-cs"/>
        </a:defRPr>
      </a:lvl1pPr>
      <a:lvl2pPr marL="2321982" indent="-773994" algn="l" defTabSz="3095976" rtl="0" eaLnBrk="1" latinLnBrk="0" hangingPunct="1">
        <a:lnSpc>
          <a:spcPct val="90000"/>
        </a:lnSpc>
        <a:spcBef>
          <a:spcPts val="1693"/>
        </a:spcBef>
        <a:buFont typeface="Arial" panose="020B0604020202020204" pitchFamily="34" charset="0"/>
        <a:buChar char="•"/>
        <a:defRPr sz="8126" kern="1200">
          <a:solidFill>
            <a:schemeClr val="tx1"/>
          </a:solidFill>
          <a:latin typeface="+mn-lt"/>
          <a:ea typeface="+mn-ea"/>
          <a:cs typeface="+mn-cs"/>
        </a:defRPr>
      </a:lvl2pPr>
      <a:lvl3pPr marL="3869969" indent="-773994" algn="l" defTabSz="3095976" rtl="0" eaLnBrk="1" latinLnBrk="0" hangingPunct="1">
        <a:lnSpc>
          <a:spcPct val="90000"/>
        </a:lnSpc>
        <a:spcBef>
          <a:spcPts val="1693"/>
        </a:spcBef>
        <a:buFont typeface="Arial" panose="020B0604020202020204" pitchFamily="34" charset="0"/>
        <a:buChar char="•"/>
        <a:defRPr sz="6772" kern="1200">
          <a:solidFill>
            <a:schemeClr val="tx1"/>
          </a:solidFill>
          <a:latin typeface="+mn-lt"/>
          <a:ea typeface="+mn-ea"/>
          <a:cs typeface="+mn-cs"/>
        </a:defRPr>
      </a:lvl3pPr>
      <a:lvl4pPr marL="5417957" indent="-773994" algn="l" defTabSz="3095976" rtl="0" eaLnBrk="1" latinLnBrk="0" hangingPunct="1">
        <a:lnSpc>
          <a:spcPct val="90000"/>
        </a:lnSpc>
        <a:spcBef>
          <a:spcPts val="1693"/>
        </a:spcBef>
        <a:buFont typeface="Arial" panose="020B0604020202020204" pitchFamily="34" charset="0"/>
        <a:buChar char="•"/>
        <a:defRPr sz="6094" kern="1200">
          <a:solidFill>
            <a:schemeClr val="tx1"/>
          </a:solidFill>
          <a:latin typeface="+mn-lt"/>
          <a:ea typeface="+mn-ea"/>
          <a:cs typeface="+mn-cs"/>
        </a:defRPr>
      </a:lvl4pPr>
      <a:lvl5pPr marL="6965945" indent="-773994" algn="l" defTabSz="3095976" rtl="0" eaLnBrk="1" latinLnBrk="0" hangingPunct="1">
        <a:lnSpc>
          <a:spcPct val="90000"/>
        </a:lnSpc>
        <a:spcBef>
          <a:spcPts val="1693"/>
        </a:spcBef>
        <a:buFont typeface="Arial" panose="020B0604020202020204" pitchFamily="34" charset="0"/>
        <a:buChar char="•"/>
        <a:defRPr sz="6094" kern="1200">
          <a:solidFill>
            <a:schemeClr val="tx1"/>
          </a:solidFill>
          <a:latin typeface="+mn-lt"/>
          <a:ea typeface="+mn-ea"/>
          <a:cs typeface="+mn-cs"/>
        </a:defRPr>
      </a:lvl5pPr>
      <a:lvl6pPr marL="8513933" indent="-773994" algn="l" defTabSz="3095976" rtl="0" eaLnBrk="1" latinLnBrk="0" hangingPunct="1">
        <a:lnSpc>
          <a:spcPct val="90000"/>
        </a:lnSpc>
        <a:spcBef>
          <a:spcPts val="1693"/>
        </a:spcBef>
        <a:buFont typeface="Arial" panose="020B0604020202020204" pitchFamily="34" charset="0"/>
        <a:buChar char="•"/>
        <a:defRPr sz="6094" kern="1200">
          <a:solidFill>
            <a:schemeClr val="tx1"/>
          </a:solidFill>
          <a:latin typeface="+mn-lt"/>
          <a:ea typeface="+mn-ea"/>
          <a:cs typeface="+mn-cs"/>
        </a:defRPr>
      </a:lvl6pPr>
      <a:lvl7pPr marL="10061920" indent="-773994" algn="l" defTabSz="3095976" rtl="0" eaLnBrk="1" latinLnBrk="0" hangingPunct="1">
        <a:lnSpc>
          <a:spcPct val="90000"/>
        </a:lnSpc>
        <a:spcBef>
          <a:spcPts val="1693"/>
        </a:spcBef>
        <a:buFont typeface="Arial" panose="020B0604020202020204" pitchFamily="34" charset="0"/>
        <a:buChar char="•"/>
        <a:defRPr sz="6094" kern="1200">
          <a:solidFill>
            <a:schemeClr val="tx1"/>
          </a:solidFill>
          <a:latin typeface="+mn-lt"/>
          <a:ea typeface="+mn-ea"/>
          <a:cs typeface="+mn-cs"/>
        </a:defRPr>
      </a:lvl7pPr>
      <a:lvl8pPr marL="11609908" indent="-773994" algn="l" defTabSz="3095976" rtl="0" eaLnBrk="1" latinLnBrk="0" hangingPunct="1">
        <a:lnSpc>
          <a:spcPct val="90000"/>
        </a:lnSpc>
        <a:spcBef>
          <a:spcPts val="1693"/>
        </a:spcBef>
        <a:buFont typeface="Arial" panose="020B0604020202020204" pitchFamily="34" charset="0"/>
        <a:buChar char="•"/>
        <a:defRPr sz="6094" kern="1200">
          <a:solidFill>
            <a:schemeClr val="tx1"/>
          </a:solidFill>
          <a:latin typeface="+mn-lt"/>
          <a:ea typeface="+mn-ea"/>
          <a:cs typeface="+mn-cs"/>
        </a:defRPr>
      </a:lvl8pPr>
      <a:lvl9pPr marL="13157896" indent="-773994" algn="l" defTabSz="3095976" rtl="0" eaLnBrk="1" latinLnBrk="0" hangingPunct="1">
        <a:lnSpc>
          <a:spcPct val="90000"/>
        </a:lnSpc>
        <a:spcBef>
          <a:spcPts val="1693"/>
        </a:spcBef>
        <a:buFont typeface="Arial" panose="020B0604020202020204" pitchFamily="34" charset="0"/>
        <a:buChar char="•"/>
        <a:defRPr sz="60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95976" rtl="0" eaLnBrk="1" latinLnBrk="0" hangingPunct="1">
        <a:defRPr sz="6094" kern="1200">
          <a:solidFill>
            <a:schemeClr val="tx1"/>
          </a:solidFill>
          <a:latin typeface="+mn-lt"/>
          <a:ea typeface="+mn-ea"/>
          <a:cs typeface="+mn-cs"/>
        </a:defRPr>
      </a:lvl1pPr>
      <a:lvl2pPr marL="1547988" algn="l" defTabSz="3095976" rtl="0" eaLnBrk="1" latinLnBrk="0" hangingPunct="1">
        <a:defRPr sz="6094" kern="1200">
          <a:solidFill>
            <a:schemeClr val="tx1"/>
          </a:solidFill>
          <a:latin typeface="+mn-lt"/>
          <a:ea typeface="+mn-ea"/>
          <a:cs typeface="+mn-cs"/>
        </a:defRPr>
      </a:lvl2pPr>
      <a:lvl3pPr marL="3095976" algn="l" defTabSz="3095976" rtl="0" eaLnBrk="1" latinLnBrk="0" hangingPunct="1">
        <a:defRPr sz="6094" kern="1200">
          <a:solidFill>
            <a:schemeClr val="tx1"/>
          </a:solidFill>
          <a:latin typeface="+mn-lt"/>
          <a:ea typeface="+mn-ea"/>
          <a:cs typeface="+mn-cs"/>
        </a:defRPr>
      </a:lvl3pPr>
      <a:lvl4pPr marL="4643963" algn="l" defTabSz="3095976" rtl="0" eaLnBrk="1" latinLnBrk="0" hangingPunct="1">
        <a:defRPr sz="6094" kern="1200">
          <a:solidFill>
            <a:schemeClr val="tx1"/>
          </a:solidFill>
          <a:latin typeface="+mn-lt"/>
          <a:ea typeface="+mn-ea"/>
          <a:cs typeface="+mn-cs"/>
        </a:defRPr>
      </a:lvl4pPr>
      <a:lvl5pPr marL="6191951" algn="l" defTabSz="3095976" rtl="0" eaLnBrk="1" latinLnBrk="0" hangingPunct="1">
        <a:defRPr sz="6094" kern="1200">
          <a:solidFill>
            <a:schemeClr val="tx1"/>
          </a:solidFill>
          <a:latin typeface="+mn-lt"/>
          <a:ea typeface="+mn-ea"/>
          <a:cs typeface="+mn-cs"/>
        </a:defRPr>
      </a:lvl5pPr>
      <a:lvl6pPr marL="7739939" algn="l" defTabSz="3095976" rtl="0" eaLnBrk="1" latinLnBrk="0" hangingPunct="1">
        <a:defRPr sz="6094" kern="1200">
          <a:solidFill>
            <a:schemeClr val="tx1"/>
          </a:solidFill>
          <a:latin typeface="+mn-lt"/>
          <a:ea typeface="+mn-ea"/>
          <a:cs typeface="+mn-cs"/>
        </a:defRPr>
      </a:lvl6pPr>
      <a:lvl7pPr marL="9287927" algn="l" defTabSz="3095976" rtl="0" eaLnBrk="1" latinLnBrk="0" hangingPunct="1">
        <a:defRPr sz="6094" kern="1200">
          <a:solidFill>
            <a:schemeClr val="tx1"/>
          </a:solidFill>
          <a:latin typeface="+mn-lt"/>
          <a:ea typeface="+mn-ea"/>
          <a:cs typeface="+mn-cs"/>
        </a:defRPr>
      </a:lvl7pPr>
      <a:lvl8pPr marL="10835914" algn="l" defTabSz="3095976" rtl="0" eaLnBrk="1" latinLnBrk="0" hangingPunct="1">
        <a:defRPr sz="6094" kern="1200">
          <a:solidFill>
            <a:schemeClr val="tx1"/>
          </a:solidFill>
          <a:latin typeface="+mn-lt"/>
          <a:ea typeface="+mn-ea"/>
          <a:cs typeface="+mn-cs"/>
        </a:defRPr>
      </a:lvl8pPr>
      <a:lvl9pPr marL="12383902" algn="l" defTabSz="3095976" rtl="0" eaLnBrk="1" latinLnBrk="0" hangingPunct="1">
        <a:defRPr sz="60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hyperlink" Target="mailto:stindahle@mil.no" TargetMode="External"/><Relationship Id="rId4" Type="http://schemas.openxmlformats.org/officeDocument/2006/relationships/image" Target="../media/image2.png"/><Relationship Id="rId9" Type="http://schemas.openxmlformats.org/officeDocument/2006/relationships/hyperlink" Target="mailto:evhaland@mil.n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BB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8A54C86-E42F-22DF-3768-4891C379FE3B}"/>
              </a:ext>
            </a:extLst>
          </p:cNvPr>
          <p:cNvSpPr/>
          <p:nvPr/>
        </p:nvSpPr>
        <p:spPr>
          <a:xfrm>
            <a:off x="0" y="1"/>
            <a:ext cx="30959425" cy="3317644"/>
          </a:xfrm>
          <a:prstGeom prst="rect">
            <a:avLst/>
          </a:prstGeom>
          <a:solidFill>
            <a:srgbClr val="F4F7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9275" indent="30116463" algn="ctr" defTabSz="179388">
              <a:tabLst>
                <a:tab pos="609600" algn="l"/>
              </a:tabLst>
            </a:pPr>
            <a:endParaRPr lang="en-GB" sz="1843" noProof="0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5CCEAFB-8648-B867-6932-4796D5998963}"/>
              </a:ext>
            </a:extLst>
          </p:cNvPr>
          <p:cNvSpPr txBox="1"/>
          <p:nvPr/>
        </p:nvSpPr>
        <p:spPr>
          <a:xfrm>
            <a:off x="2679109" y="852704"/>
            <a:ext cx="23611134" cy="15542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5500" noProof="0" dirty="0">
                <a:latin typeface="Aptos"/>
                <a:ea typeface="Calibri"/>
                <a:cs typeface="Calibri"/>
              </a:rPr>
              <a:t>The Norwegian Defence University College</a:t>
            </a:r>
            <a:endParaRPr lang="en-GB" sz="4000" noProof="0" dirty="0">
              <a:latin typeface="Aptos"/>
              <a:ea typeface="Calibri"/>
              <a:cs typeface="Calibri"/>
            </a:endParaRPr>
          </a:p>
          <a:p>
            <a:r>
              <a:rPr lang="en-GB" sz="4000" noProof="0" dirty="0">
                <a:latin typeface="Aptos"/>
                <a:ea typeface="Calibri"/>
                <a:cs typeface="Calibri"/>
              </a:rPr>
              <a:t>The Norwegian Defence Language and Intelligence Academy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B1E84B0F-53B3-A716-19D2-15FB389B1B49}"/>
              </a:ext>
            </a:extLst>
          </p:cNvPr>
          <p:cNvSpPr txBox="1"/>
          <p:nvPr/>
        </p:nvSpPr>
        <p:spPr>
          <a:xfrm>
            <a:off x="20033353" y="1090367"/>
            <a:ext cx="8840442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noProof="0" dirty="0"/>
              <a:t>Associate Professor  Eva Marie Håland </a:t>
            </a:r>
          </a:p>
          <a:p>
            <a:r>
              <a:rPr lang="en-GB" sz="4000" noProof="0" dirty="0"/>
              <a:t>Assistant Professor	Stine Beate Dahle</a:t>
            </a:r>
          </a:p>
        </p:txBody>
      </p:sp>
      <p:pic>
        <p:nvPicPr>
          <p:cNvPr id="45" name="Bilde 44" descr="Et bilde som inneholder symbol, emblem, våpenmerke, logo&#10;&#10;Automatisk generert beskrivelse">
            <a:extLst>
              <a:ext uri="{FF2B5EF4-FFF2-40B4-BE49-F238E27FC236}">
                <a16:creationId xmlns:a16="http://schemas.microsoft.com/office/drawing/2014/main" id="{B629A18F-A641-7CB6-84B0-736DB0A81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245" y="492282"/>
            <a:ext cx="1006310" cy="1785105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07565D59-E5B6-8C3B-90B3-A6A83703804C}"/>
              </a:ext>
            </a:extLst>
          </p:cNvPr>
          <p:cNvSpPr/>
          <p:nvPr/>
        </p:nvSpPr>
        <p:spPr>
          <a:xfrm>
            <a:off x="0" y="3324475"/>
            <a:ext cx="30981468" cy="25131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3733BF44-17C9-7CF1-F70D-3B5551357372}"/>
              </a:ext>
            </a:extLst>
          </p:cNvPr>
          <p:cNvSpPr txBox="1"/>
          <p:nvPr/>
        </p:nvSpPr>
        <p:spPr>
          <a:xfrm>
            <a:off x="3188266" y="3897373"/>
            <a:ext cx="23742991" cy="1323439"/>
          </a:xfrm>
          <a:prstGeom prst="rect">
            <a:avLst/>
          </a:prstGeom>
          <a:solidFill>
            <a:srgbClr val="156082"/>
          </a:solidFill>
        </p:spPr>
        <p:txBody>
          <a:bodyPr wrap="square" rtlCol="0">
            <a:spAutoFit/>
          </a:bodyPr>
          <a:lstStyle/>
          <a:p>
            <a:r>
              <a:rPr lang="en-GB" sz="8000" b="1" cap="small" noProof="0" dirty="0">
                <a:solidFill>
                  <a:schemeClr val="bg1"/>
                </a:solidFill>
              </a:rPr>
              <a:t>Multi-Level Continuing Education Courses in Arabic</a:t>
            </a:r>
          </a:p>
        </p:txBody>
      </p:sp>
      <p:grpSp>
        <p:nvGrpSpPr>
          <p:cNvPr id="54" name="Gruppe 53">
            <a:extLst>
              <a:ext uri="{FF2B5EF4-FFF2-40B4-BE49-F238E27FC236}">
                <a16:creationId xmlns:a16="http://schemas.microsoft.com/office/drawing/2014/main" id="{CCDA57AB-855D-4CE7-B81D-4FA2A8629E7E}"/>
              </a:ext>
            </a:extLst>
          </p:cNvPr>
          <p:cNvGrpSpPr/>
          <p:nvPr/>
        </p:nvGrpSpPr>
        <p:grpSpPr>
          <a:xfrm>
            <a:off x="253759" y="11894908"/>
            <a:ext cx="30451906" cy="4970353"/>
            <a:chOff x="385689" y="17672374"/>
            <a:chExt cx="30188047" cy="3474236"/>
          </a:xfrm>
        </p:grpSpPr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AFB06D4F-9F26-2F8F-90A0-E6647BE55C4C}"/>
                </a:ext>
              </a:extLst>
            </p:cNvPr>
            <p:cNvSpPr/>
            <p:nvPr/>
          </p:nvSpPr>
          <p:spPr>
            <a:xfrm>
              <a:off x="385689" y="17672374"/>
              <a:ext cx="30188047" cy="346883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43" noProof="0" dirty="0"/>
            </a:p>
          </p:txBody>
        </p:sp>
        <p:sp>
          <p:nvSpPr>
            <p:cNvPr id="25" name="TekstSylinder 24">
              <a:extLst>
                <a:ext uri="{FF2B5EF4-FFF2-40B4-BE49-F238E27FC236}">
                  <a16:creationId xmlns:a16="http://schemas.microsoft.com/office/drawing/2014/main" id="{59D6CD57-8557-7288-7FF6-C3A569524BD2}"/>
                </a:ext>
              </a:extLst>
            </p:cNvPr>
            <p:cNvSpPr txBox="1"/>
            <p:nvPr/>
          </p:nvSpPr>
          <p:spPr>
            <a:xfrm>
              <a:off x="678069" y="17808810"/>
              <a:ext cx="10925752" cy="580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b="1" cap="small" noProof="0" dirty="0">
                  <a:solidFill>
                    <a:schemeClr val="bg1"/>
                  </a:solidFill>
                </a:rPr>
                <a:t>HOW?</a:t>
              </a:r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ADC243E2-0B9D-A43B-A3B4-E5A36BF443B3}"/>
                </a:ext>
              </a:extLst>
            </p:cNvPr>
            <p:cNvSpPr/>
            <p:nvPr/>
          </p:nvSpPr>
          <p:spPr>
            <a:xfrm>
              <a:off x="385690" y="18535786"/>
              <a:ext cx="12943349" cy="26108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7229FDC8-47AD-9C5A-A568-0F1122980B4F}"/>
                </a:ext>
              </a:extLst>
            </p:cNvPr>
            <p:cNvSpPr/>
            <p:nvPr/>
          </p:nvSpPr>
          <p:spPr>
            <a:xfrm>
              <a:off x="13672884" y="18519824"/>
              <a:ext cx="16894716" cy="26267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7" name="TekstSylinder 16">
              <a:extLst>
                <a:ext uri="{FF2B5EF4-FFF2-40B4-BE49-F238E27FC236}">
                  <a16:creationId xmlns:a16="http://schemas.microsoft.com/office/drawing/2014/main" id="{C9CE6E90-81CC-CE46-7285-D50422EBFD66}"/>
                </a:ext>
              </a:extLst>
            </p:cNvPr>
            <p:cNvSpPr txBox="1"/>
            <p:nvPr/>
          </p:nvSpPr>
          <p:spPr>
            <a:xfrm>
              <a:off x="13953391" y="18629811"/>
              <a:ext cx="7614130" cy="238798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GB" sz="3600" b="1" noProof="0" dirty="0"/>
                <a:t>Day 1</a:t>
              </a:r>
            </a:p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en-GB" sz="3600" noProof="0" dirty="0"/>
                <a:t>Speed-dating: War</a:t>
              </a:r>
              <a:r>
                <a:rPr lang="en-GB" sz="3600" dirty="0"/>
                <a:t>m-up</a:t>
              </a:r>
              <a:r>
                <a:rPr lang="en-GB" sz="3600" noProof="0" dirty="0"/>
                <a:t> activity</a:t>
              </a:r>
            </a:p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en-GB" sz="3600" noProof="0" dirty="0"/>
                <a:t>Introduction exercises in groups</a:t>
              </a:r>
            </a:p>
            <a:p>
              <a:pPr marL="1028700" lvl="1" indent="-571500">
                <a:buFont typeface="Arial" panose="020B0604020202020204" pitchFamily="34" charset="0"/>
                <a:buChar char="•"/>
              </a:pPr>
              <a:r>
                <a:rPr lang="en-GB" sz="3600" noProof="0" dirty="0"/>
                <a:t>Match pictures and texts</a:t>
              </a:r>
            </a:p>
            <a:p>
              <a:pPr marL="1028700" lvl="1" indent="-571500">
                <a:buFont typeface="Arial" panose="020B0604020202020204" pitchFamily="34" charset="0"/>
                <a:buChar char="•"/>
              </a:pPr>
              <a:r>
                <a:rPr lang="en-GB" sz="3600" noProof="0" dirty="0"/>
                <a:t>Find missing words in headlines</a:t>
              </a:r>
            </a:p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en-GB" sz="3600" noProof="0" dirty="0"/>
                <a:t>Individual reading exercises</a:t>
              </a:r>
            </a:p>
          </p:txBody>
        </p:sp>
      </p:grpSp>
      <p:grpSp>
        <p:nvGrpSpPr>
          <p:cNvPr id="55" name="Gruppe 54">
            <a:extLst>
              <a:ext uri="{FF2B5EF4-FFF2-40B4-BE49-F238E27FC236}">
                <a16:creationId xmlns:a16="http://schemas.microsoft.com/office/drawing/2014/main" id="{24D68E99-53F3-4C5E-2E0A-597DDF7D03C8}"/>
              </a:ext>
            </a:extLst>
          </p:cNvPr>
          <p:cNvGrpSpPr/>
          <p:nvPr/>
        </p:nvGrpSpPr>
        <p:grpSpPr>
          <a:xfrm>
            <a:off x="548696" y="28000242"/>
            <a:ext cx="29730488" cy="4962624"/>
            <a:chOff x="-326980" y="22740176"/>
            <a:chExt cx="30170251" cy="10243497"/>
          </a:xfrm>
        </p:grpSpPr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id="{6D60E54D-8A8B-6471-F256-031AF7C740D5}"/>
                </a:ext>
              </a:extLst>
            </p:cNvPr>
            <p:cNvSpPr/>
            <p:nvPr/>
          </p:nvSpPr>
          <p:spPr>
            <a:xfrm>
              <a:off x="-326980" y="22740176"/>
              <a:ext cx="30170251" cy="102434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43" noProof="0" dirty="0"/>
            </a:p>
          </p:txBody>
        </p:sp>
        <p:sp>
          <p:nvSpPr>
            <p:cNvPr id="30" name="TekstSylinder 29">
              <a:extLst>
                <a:ext uri="{FF2B5EF4-FFF2-40B4-BE49-F238E27FC236}">
                  <a16:creationId xmlns:a16="http://schemas.microsoft.com/office/drawing/2014/main" id="{44846043-30D8-FED0-E520-FED27BFD8FD3}"/>
                </a:ext>
              </a:extLst>
            </p:cNvPr>
            <p:cNvSpPr txBox="1"/>
            <p:nvPr/>
          </p:nvSpPr>
          <p:spPr>
            <a:xfrm>
              <a:off x="79516" y="23495715"/>
              <a:ext cx="12881516" cy="1715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b="1" cap="small" noProof="0" dirty="0">
                  <a:solidFill>
                    <a:schemeClr val="bg1"/>
                  </a:solidFill>
                </a:rPr>
                <a:t>why</a:t>
              </a:r>
              <a:r>
                <a:rPr lang="en-GB" sz="4800" b="1" cap="small" noProof="0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2AC9C8D5-BE3B-9B4C-D496-7F15807EB740}"/>
                </a:ext>
              </a:extLst>
            </p:cNvPr>
            <p:cNvSpPr/>
            <p:nvPr/>
          </p:nvSpPr>
          <p:spPr>
            <a:xfrm>
              <a:off x="70198" y="25671566"/>
              <a:ext cx="12941478" cy="63886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noProof="0" dirty="0">
                <a:latin typeface="+mj-lt"/>
              </a:endParaRPr>
            </a:p>
          </p:txBody>
        </p:sp>
      </p:grpSp>
      <p:grpSp>
        <p:nvGrpSpPr>
          <p:cNvPr id="52" name="Gruppe 51">
            <a:extLst>
              <a:ext uri="{FF2B5EF4-FFF2-40B4-BE49-F238E27FC236}">
                <a16:creationId xmlns:a16="http://schemas.microsoft.com/office/drawing/2014/main" id="{30C888CE-3EFA-85F9-D3C0-47F35B417081}"/>
              </a:ext>
            </a:extLst>
          </p:cNvPr>
          <p:cNvGrpSpPr/>
          <p:nvPr/>
        </p:nvGrpSpPr>
        <p:grpSpPr>
          <a:xfrm>
            <a:off x="548698" y="32911511"/>
            <a:ext cx="29730488" cy="6907304"/>
            <a:chOff x="403486" y="32563848"/>
            <a:chExt cx="30170250" cy="6907304"/>
          </a:xfrm>
        </p:grpSpPr>
        <p:sp>
          <p:nvSpPr>
            <p:cNvPr id="40" name="Rektangel 39">
              <a:extLst>
                <a:ext uri="{FF2B5EF4-FFF2-40B4-BE49-F238E27FC236}">
                  <a16:creationId xmlns:a16="http://schemas.microsoft.com/office/drawing/2014/main" id="{9BC9592C-F78C-0CD2-F957-AAA7BC6CE89D}"/>
                </a:ext>
              </a:extLst>
            </p:cNvPr>
            <p:cNvSpPr/>
            <p:nvPr/>
          </p:nvSpPr>
          <p:spPr>
            <a:xfrm>
              <a:off x="403486" y="32563848"/>
              <a:ext cx="30170250" cy="690730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43" noProof="0" dirty="0"/>
            </a:p>
          </p:txBody>
        </p:sp>
        <p:sp>
          <p:nvSpPr>
            <p:cNvPr id="42" name="TekstSylinder 41">
              <a:extLst>
                <a:ext uri="{FF2B5EF4-FFF2-40B4-BE49-F238E27FC236}">
                  <a16:creationId xmlns:a16="http://schemas.microsoft.com/office/drawing/2014/main" id="{DC451148-A79A-EF84-DB1C-8788F2450A70}"/>
                </a:ext>
              </a:extLst>
            </p:cNvPr>
            <p:cNvSpPr txBox="1"/>
            <p:nvPr/>
          </p:nvSpPr>
          <p:spPr>
            <a:xfrm>
              <a:off x="14157687" y="32889318"/>
              <a:ext cx="1113046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b="1" cap="small" noProof="0" dirty="0">
                  <a:solidFill>
                    <a:schemeClr val="bg1"/>
                  </a:solidFill>
                </a:rPr>
                <a:t>Participants’ feedback</a:t>
              </a:r>
            </a:p>
          </p:txBody>
        </p:sp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1E265416-9FC6-6C20-CF21-3B542350CD8F}"/>
                </a:ext>
              </a:extLst>
            </p:cNvPr>
            <p:cNvSpPr/>
            <p:nvPr/>
          </p:nvSpPr>
          <p:spPr>
            <a:xfrm>
              <a:off x="14213298" y="33840064"/>
              <a:ext cx="16052955" cy="53016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41" name="TekstSylinder 40">
              <a:extLst>
                <a:ext uri="{FF2B5EF4-FFF2-40B4-BE49-F238E27FC236}">
                  <a16:creationId xmlns:a16="http://schemas.microsoft.com/office/drawing/2014/main" id="{BE9D7E50-32F3-BD3E-592A-700CBB86B5E5}"/>
                </a:ext>
              </a:extLst>
            </p:cNvPr>
            <p:cNvSpPr txBox="1"/>
            <p:nvPr/>
          </p:nvSpPr>
          <p:spPr>
            <a:xfrm>
              <a:off x="14509498" y="34697596"/>
              <a:ext cx="1422247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3000" noProof="0" dirty="0"/>
            </a:p>
          </p:txBody>
        </p:sp>
      </p:grpSp>
      <p:grpSp>
        <p:nvGrpSpPr>
          <p:cNvPr id="53" name="Gruppe 52">
            <a:extLst>
              <a:ext uri="{FF2B5EF4-FFF2-40B4-BE49-F238E27FC236}">
                <a16:creationId xmlns:a16="http://schemas.microsoft.com/office/drawing/2014/main" id="{D66C1A09-2117-DD72-41EA-36926E8C871D}"/>
              </a:ext>
            </a:extLst>
          </p:cNvPr>
          <p:cNvGrpSpPr/>
          <p:nvPr/>
        </p:nvGrpSpPr>
        <p:grpSpPr>
          <a:xfrm>
            <a:off x="110372" y="6488009"/>
            <a:ext cx="10080000" cy="5508000"/>
            <a:chOff x="17686930" y="11716708"/>
            <a:chExt cx="12901145" cy="5528752"/>
          </a:xfrm>
        </p:grpSpPr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41569653-410A-EA8D-0D2E-1BF5D48FBDE3}"/>
                </a:ext>
              </a:extLst>
            </p:cNvPr>
            <p:cNvSpPr/>
            <p:nvPr/>
          </p:nvSpPr>
          <p:spPr>
            <a:xfrm>
              <a:off x="17694850" y="11716708"/>
              <a:ext cx="12885307" cy="48154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43" noProof="0" dirty="0"/>
            </a:p>
          </p:txBody>
        </p:sp>
        <p:sp>
          <p:nvSpPr>
            <p:cNvPr id="3" name="TekstSylinder 2">
              <a:extLst>
                <a:ext uri="{FF2B5EF4-FFF2-40B4-BE49-F238E27FC236}">
                  <a16:creationId xmlns:a16="http://schemas.microsoft.com/office/drawing/2014/main" id="{1A4F2402-85FF-030A-ABF0-AC2627BDE956}"/>
                </a:ext>
              </a:extLst>
            </p:cNvPr>
            <p:cNvSpPr txBox="1"/>
            <p:nvPr/>
          </p:nvSpPr>
          <p:spPr>
            <a:xfrm>
              <a:off x="18051826" y="12030271"/>
              <a:ext cx="12026893" cy="9241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GB" sz="4800" b="1" cap="small" noProof="0" dirty="0">
                  <a:solidFill>
                    <a:schemeClr val="bg1"/>
                  </a:solidFill>
                </a:rPr>
                <a:t>WHAT?</a:t>
              </a:r>
            </a:p>
          </p:txBody>
        </p:sp>
        <p:sp>
          <p:nvSpPr>
            <p:cNvPr id="31" name="Rektangel 30">
              <a:extLst>
                <a:ext uri="{FF2B5EF4-FFF2-40B4-BE49-F238E27FC236}">
                  <a16:creationId xmlns:a16="http://schemas.microsoft.com/office/drawing/2014/main" id="{03DB2289-A6E6-7EE6-D288-60F3045CE9B9}"/>
                </a:ext>
              </a:extLst>
            </p:cNvPr>
            <p:cNvSpPr/>
            <p:nvPr/>
          </p:nvSpPr>
          <p:spPr>
            <a:xfrm>
              <a:off x="17686930" y="13300745"/>
              <a:ext cx="12901145" cy="39447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grpSp>
        <p:nvGrpSpPr>
          <p:cNvPr id="51" name="Gruppe 50">
            <a:extLst>
              <a:ext uri="{FF2B5EF4-FFF2-40B4-BE49-F238E27FC236}">
                <a16:creationId xmlns:a16="http://schemas.microsoft.com/office/drawing/2014/main" id="{51A39D5C-FC24-7817-0515-92283B334AD8}"/>
              </a:ext>
            </a:extLst>
          </p:cNvPr>
          <p:cNvGrpSpPr/>
          <p:nvPr/>
        </p:nvGrpSpPr>
        <p:grpSpPr>
          <a:xfrm>
            <a:off x="10356985" y="6497609"/>
            <a:ext cx="10086179" cy="6055857"/>
            <a:chOff x="17686930" y="5523713"/>
            <a:chExt cx="12926031" cy="6114238"/>
          </a:xfrm>
        </p:grpSpPr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524AC6C6-B02F-FF7D-A5A4-105350BD93A3}"/>
                </a:ext>
              </a:extLst>
            </p:cNvPr>
            <p:cNvSpPr/>
            <p:nvPr/>
          </p:nvSpPr>
          <p:spPr>
            <a:xfrm>
              <a:off x="17694849" y="5523713"/>
              <a:ext cx="12885307" cy="55275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43" noProof="0" dirty="0"/>
            </a:p>
          </p:txBody>
        </p:sp>
        <p:sp>
          <p:nvSpPr>
            <p:cNvPr id="21" name="TekstSylinder 20">
              <a:extLst>
                <a:ext uri="{FF2B5EF4-FFF2-40B4-BE49-F238E27FC236}">
                  <a16:creationId xmlns:a16="http://schemas.microsoft.com/office/drawing/2014/main" id="{F9B77C27-82D8-95F0-2EE6-531D823F2978}"/>
                </a:ext>
              </a:extLst>
            </p:cNvPr>
            <p:cNvSpPr txBox="1"/>
            <p:nvPr/>
          </p:nvSpPr>
          <p:spPr>
            <a:xfrm>
              <a:off x="18228500" y="5800871"/>
              <a:ext cx="12032614" cy="922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GB" sz="6000" b="1" cap="small" noProof="0" dirty="0">
                  <a:solidFill>
                    <a:schemeClr val="bg1"/>
                  </a:solidFill>
                </a:rPr>
                <a:t>who</a:t>
              </a:r>
              <a:r>
                <a:rPr lang="en-GB" sz="4800" b="1" cap="small" noProof="0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32" name="Rektangel 31">
              <a:extLst>
                <a:ext uri="{FF2B5EF4-FFF2-40B4-BE49-F238E27FC236}">
                  <a16:creationId xmlns:a16="http://schemas.microsoft.com/office/drawing/2014/main" id="{F6F95076-D8D2-8A7C-0F11-D9B3D4FD5C3B}"/>
                </a:ext>
              </a:extLst>
            </p:cNvPr>
            <p:cNvSpPr/>
            <p:nvPr/>
          </p:nvSpPr>
          <p:spPr>
            <a:xfrm>
              <a:off x="17686930" y="7168377"/>
              <a:ext cx="12893225" cy="39382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0" name="TekstSylinder 9">
              <a:extLst>
                <a:ext uri="{FF2B5EF4-FFF2-40B4-BE49-F238E27FC236}">
                  <a16:creationId xmlns:a16="http://schemas.microsoft.com/office/drawing/2014/main" id="{2D712409-4D83-02DE-5DA3-B560ADD562E8}"/>
                </a:ext>
              </a:extLst>
            </p:cNvPr>
            <p:cNvSpPr txBox="1"/>
            <p:nvPr/>
          </p:nvSpPr>
          <p:spPr>
            <a:xfrm>
              <a:off x="17876653" y="7161318"/>
              <a:ext cx="12736308" cy="4476633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ü"/>
                <a:tabLst>
                  <a:tab pos="181671" algn="l"/>
                </a:tabLst>
              </a:pPr>
              <a:r>
                <a:rPr lang="en-GB" sz="3600" noProof="0" dirty="0"/>
                <a:t>For employees in the defence sector and other authorities</a:t>
              </a:r>
            </a:p>
            <a:p>
              <a:pPr marL="571500" indent="-571500">
                <a:buFont typeface="Wingdings" panose="05000000000000000000" pitchFamily="2" charset="2"/>
                <a:buChar char="ü"/>
                <a:tabLst>
                  <a:tab pos="181671" algn="l"/>
                </a:tabLst>
              </a:pPr>
              <a:r>
                <a:rPr lang="en-GB" sz="3600" dirty="0"/>
                <a:t>Minimum</a:t>
              </a:r>
              <a:r>
                <a:rPr lang="en-GB" sz="3600" noProof="0" dirty="0"/>
                <a:t> requirement: At least three semesters of Arabic at higher education level</a:t>
              </a:r>
            </a:p>
            <a:p>
              <a:pPr marL="571500" indent="-571500">
                <a:buFont typeface="Wingdings" panose="05000000000000000000" pitchFamily="2" charset="2"/>
                <a:buChar char="ü"/>
                <a:tabLst>
                  <a:tab pos="181671" algn="l"/>
                </a:tabLst>
              </a:pPr>
              <a:r>
                <a:rPr lang="en-GB" sz="3600" noProof="0" dirty="0"/>
                <a:t>Participants sign up for each individual course</a:t>
              </a:r>
            </a:p>
            <a:p>
              <a:pPr marL="571500" indent="-571500">
                <a:buFont typeface="Wingdings" panose="05000000000000000000" pitchFamily="2" charset="2"/>
                <a:buChar char="ü"/>
                <a:tabLst>
                  <a:tab pos="181671" algn="l"/>
                </a:tabLst>
              </a:pPr>
              <a:r>
                <a:rPr lang="en-GB" sz="3600" dirty="0"/>
                <a:t>Maximum 20 participants per course</a:t>
              </a:r>
            </a:p>
            <a:p>
              <a:pPr marL="181610">
                <a:spcBef>
                  <a:spcPts val="1211"/>
                </a:spcBef>
                <a:spcAft>
                  <a:spcPts val="1211"/>
                </a:spcAft>
                <a:tabLst>
                  <a:tab pos="181671" algn="l"/>
                </a:tabLst>
              </a:pPr>
              <a:endParaRPr lang="en-GB" sz="3000" noProof="0" dirty="0"/>
            </a:p>
          </p:txBody>
        </p:sp>
      </p:grpSp>
      <p:sp>
        <p:nvSpPr>
          <p:cNvPr id="38" name="Rektangel 37">
            <a:extLst>
              <a:ext uri="{FF2B5EF4-FFF2-40B4-BE49-F238E27FC236}">
                <a16:creationId xmlns:a16="http://schemas.microsoft.com/office/drawing/2014/main" id="{1C732134-4C2C-5791-4A2A-A47F774B99C9}"/>
              </a:ext>
            </a:extLst>
          </p:cNvPr>
          <p:cNvSpPr/>
          <p:nvPr/>
        </p:nvSpPr>
        <p:spPr>
          <a:xfrm>
            <a:off x="548695" y="40182386"/>
            <a:ext cx="29730489" cy="21569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8D82D4-0D9D-33B2-BAA2-EBE96106EC4D}"/>
              </a:ext>
            </a:extLst>
          </p:cNvPr>
          <p:cNvSpPr txBox="1"/>
          <p:nvPr/>
        </p:nvSpPr>
        <p:spPr>
          <a:xfrm>
            <a:off x="550291" y="8101982"/>
            <a:ext cx="8294038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3600" noProof="0" dirty="0"/>
              <a:t>Continuing Education Courses in Arabic language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3600" noProof="0" dirty="0"/>
              <a:t>Four courses held yearly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3600" noProof="0" dirty="0"/>
              <a:t>Two-day in person courses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3600" noProof="0" dirty="0"/>
              <a:t>All participants in one classroom</a:t>
            </a:r>
          </a:p>
          <a:p>
            <a:pPr marL="571500" indent="-571500">
              <a:buFont typeface="Wingdings" panose="05000000000000000000" pitchFamily="2" charset="2"/>
              <a:buChar char="ü"/>
              <a:tabLst>
                <a:tab pos="181671" algn="l"/>
              </a:tabLst>
            </a:pPr>
            <a:r>
              <a:rPr lang="en-GB" sz="3600" dirty="0"/>
              <a:t>Flexible attendance options</a:t>
            </a:r>
          </a:p>
        </p:txBody>
      </p:sp>
      <p:grpSp>
        <p:nvGrpSpPr>
          <p:cNvPr id="22" name="Gruppe 50">
            <a:extLst>
              <a:ext uri="{FF2B5EF4-FFF2-40B4-BE49-F238E27FC236}">
                <a16:creationId xmlns:a16="http://schemas.microsoft.com/office/drawing/2014/main" id="{A9159E60-CF26-2794-0014-64BAC9166741}"/>
              </a:ext>
            </a:extLst>
          </p:cNvPr>
          <p:cNvGrpSpPr/>
          <p:nvPr/>
        </p:nvGrpSpPr>
        <p:grpSpPr>
          <a:xfrm>
            <a:off x="20625665" y="6513506"/>
            <a:ext cx="10080000" cy="5508000"/>
            <a:chOff x="17694850" y="5523713"/>
            <a:chExt cx="12893225" cy="5488901"/>
          </a:xfrm>
        </p:grpSpPr>
        <p:sp>
          <p:nvSpPr>
            <p:cNvPr id="24" name="Rektangel 19">
              <a:extLst>
                <a:ext uri="{FF2B5EF4-FFF2-40B4-BE49-F238E27FC236}">
                  <a16:creationId xmlns:a16="http://schemas.microsoft.com/office/drawing/2014/main" id="{42B07099-0E76-8DBA-6C2F-4F8F81F3F340}"/>
                </a:ext>
              </a:extLst>
            </p:cNvPr>
            <p:cNvSpPr/>
            <p:nvPr/>
          </p:nvSpPr>
          <p:spPr>
            <a:xfrm>
              <a:off x="17694850" y="5523713"/>
              <a:ext cx="12885307" cy="518775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43" noProof="0" dirty="0"/>
            </a:p>
          </p:txBody>
        </p:sp>
        <p:sp>
          <p:nvSpPr>
            <p:cNvPr id="26" name="TekstSylinder 20">
              <a:extLst>
                <a:ext uri="{FF2B5EF4-FFF2-40B4-BE49-F238E27FC236}">
                  <a16:creationId xmlns:a16="http://schemas.microsoft.com/office/drawing/2014/main" id="{B8FB5157-7FB2-E53D-258A-7447E301A93E}"/>
                </a:ext>
              </a:extLst>
            </p:cNvPr>
            <p:cNvSpPr txBox="1"/>
            <p:nvPr/>
          </p:nvSpPr>
          <p:spPr>
            <a:xfrm>
              <a:off x="17931366" y="5694079"/>
              <a:ext cx="12032616" cy="11504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GB" sz="6000" b="1" cap="small" noProof="0" dirty="0">
                  <a:solidFill>
                    <a:schemeClr val="bg1"/>
                  </a:solidFill>
                </a:rPr>
                <a:t>challenge</a:t>
              </a:r>
            </a:p>
          </p:txBody>
        </p:sp>
        <p:sp>
          <p:nvSpPr>
            <p:cNvPr id="33" name="Rektangel 31">
              <a:extLst>
                <a:ext uri="{FF2B5EF4-FFF2-40B4-BE49-F238E27FC236}">
                  <a16:creationId xmlns:a16="http://schemas.microsoft.com/office/drawing/2014/main" id="{DFBD0D8C-58EC-07D7-EB4E-2023B7EEFF5E}"/>
                </a:ext>
              </a:extLst>
            </p:cNvPr>
            <p:cNvSpPr/>
            <p:nvPr/>
          </p:nvSpPr>
          <p:spPr>
            <a:xfrm>
              <a:off x="17694850" y="7065016"/>
              <a:ext cx="12893225" cy="394759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807F38FA-63A5-7F7F-0E4A-244A636E2BC4}"/>
              </a:ext>
            </a:extLst>
          </p:cNvPr>
          <p:cNvSpPr txBox="1"/>
          <p:nvPr/>
        </p:nvSpPr>
        <p:spPr>
          <a:xfrm>
            <a:off x="20666945" y="8817476"/>
            <a:ext cx="9033984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noProof="0" dirty="0"/>
              <a:t>To successfully create a multi-level one-size-fits-</a:t>
            </a:r>
            <a:r>
              <a:rPr lang="en-GB" sz="3600" dirty="0"/>
              <a:t>all </a:t>
            </a:r>
            <a:r>
              <a:rPr lang="en-GB" sz="3600" noProof="0" dirty="0"/>
              <a:t>language course that engages, challenges, and provides learning outcomes for all participants.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510CE55-3AF0-78C9-D97E-CA7E8EEE314A}"/>
              </a:ext>
            </a:extLst>
          </p:cNvPr>
          <p:cNvSpPr txBox="1"/>
          <p:nvPr/>
        </p:nvSpPr>
        <p:spPr>
          <a:xfrm>
            <a:off x="403485" y="13298238"/>
            <a:ext cx="12476880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3600" noProof="0" dirty="0"/>
              <a:t>Group exercises in plenary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3600" noProof="0" dirty="0"/>
              <a:t>4 level-based reading exercise options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3600" noProof="0" dirty="0"/>
              <a:t>4 level-based listening exercise options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3600" noProof="0" dirty="0"/>
              <a:t>Main focus on reading, listening and conveying content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3600" noProof="0" dirty="0"/>
              <a:t>Review exercise across different levels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3600" noProof="0" dirty="0"/>
              <a:t>Possibility to choose learning activities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1B128A23-060E-ACEB-6E2C-F0F3AEC185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22128" y="17392832"/>
            <a:ext cx="6925774" cy="9863328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5F57AF7-B405-AC9D-81D3-E6B1BD0C14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27356" y="17392832"/>
            <a:ext cx="6925774" cy="9863328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CABE0F59-F741-E542-39FB-7251FE8558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6832" y="17396078"/>
            <a:ext cx="6765842" cy="9856835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D914E214-8EC8-20E2-9BDF-BDDF190C3063}"/>
              </a:ext>
            </a:extLst>
          </p:cNvPr>
          <p:cNvSpPr txBox="1"/>
          <p:nvPr/>
        </p:nvSpPr>
        <p:spPr>
          <a:xfrm>
            <a:off x="21620732" y="13271911"/>
            <a:ext cx="8658453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b="1" noProof="0" dirty="0"/>
              <a:t>Day 2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3600" noProof="0" dirty="0"/>
              <a:t>Speed-dating: Practise new vocabulary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3600" noProof="0" dirty="0"/>
              <a:t>Reading exercises in groups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3600" noProof="0" dirty="0"/>
              <a:t>Individual listening exercises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3600" noProof="0" dirty="0"/>
              <a:t>Joint sum-up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3600" noProof="0" dirty="0"/>
              <a:t>Quiz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D494E027-92AB-6A5C-2469-E6CB98EAC6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3938" y="17392832"/>
            <a:ext cx="6807404" cy="9802513"/>
          </a:xfrm>
          <a:prstGeom prst="rect">
            <a:avLst/>
          </a:prstGeom>
        </p:spPr>
      </p:pic>
      <p:sp>
        <p:nvSpPr>
          <p:cNvPr id="19" name="TekstSylinder 18">
            <a:extLst>
              <a:ext uri="{FF2B5EF4-FFF2-40B4-BE49-F238E27FC236}">
                <a16:creationId xmlns:a16="http://schemas.microsoft.com/office/drawing/2014/main" id="{C975F34B-6166-08B0-D1E3-4B22073E7792}"/>
              </a:ext>
            </a:extLst>
          </p:cNvPr>
          <p:cNvSpPr txBox="1"/>
          <p:nvPr/>
        </p:nvSpPr>
        <p:spPr>
          <a:xfrm>
            <a:off x="1043137" y="29706586"/>
            <a:ext cx="127078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3200" noProof="0" dirty="0"/>
              <a:t>Meets defence sector and other authorities’ needs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3200" noProof="0" dirty="0"/>
              <a:t>A friendly environment for refreshing Arabic knowledge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3200" noProof="0" dirty="0"/>
              <a:t>Participants with different language experience can work together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3200" noProof="0" dirty="0"/>
              <a:t>Room for </a:t>
            </a:r>
            <a:r>
              <a:rPr lang="en-GB" sz="3200" dirty="0"/>
              <a:t>e</a:t>
            </a:r>
            <a:r>
              <a:rPr lang="en-GB" sz="3200" noProof="0" dirty="0"/>
              <a:t>ach individual to achieve distinct learning outcomes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3200" noProof="0" dirty="0"/>
              <a:t>Participants engage in their own learning process</a:t>
            </a:r>
          </a:p>
        </p:txBody>
      </p:sp>
      <p:sp>
        <p:nvSpPr>
          <p:cNvPr id="44" name="TekstSylinder 43">
            <a:extLst>
              <a:ext uri="{FF2B5EF4-FFF2-40B4-BE49-F238E27FC236}">
                <a16:creationId xmlns:a16="http://schemas.microsoft.com/office/drawing/2014/main" id="{5930F91F-C915-73A8-BF36-FB288E009019}"/>
              </a:ext>
            </a:extLst>
          </p:cNvPr>
          <p:cNvSpPr txBox="1"/>
          <p:nvPr/>
        </p:nvSpPr>
        <p:spPr>
          <a:xfrm>
            <a:off x="14432474" y="34608856"/>
            <a:ext cx="152684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en-GB" sz="3600" i="1" noProof="0" dirty="0"/>
              <a:t>Very engaging. Good adaptation to individual needs and learning ability</a:t>
            </a:r>
          </a:p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en-GB" sz="3600" i="1" noProof="0" dirty="0"/>
              <a:t>I really liked how you could adapt to your own level, while also participating with others</a:t>
            </a:r>
          </a:p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en-GB" sz="3600" i="1" noProof="0" dirty="0"/>
              <a:t>Great that it is facilitated for collaboration and that you can also self-study </a:t>
            </a:r>
          </a:p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en-GB" sz="3600" i="1" noProof="0" dirty="0"/>
              <a:t>I appreciated the mixture of encouraged speaking activities and reading and listening exercises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3600" i="1" dirty="0"/>
              <a:t>Nice to be able to do things at your own pace, as well as engaging in the group interactions</a:t>
            </a:r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E3ABC0F8-E01A-1DF2-4187-7E6015EF5EB3}"/>
              </a:ext>
            </a:extLst>
          </p:cNvPr>
          <p:cNvSpPr/>
          <p:nvPr/>
        </p:nvSpPr>
        <p:spPr>
          <a:xfrm>
            <a:off x="15770511" y="29346855"/>
            <a:ext cx="12752842" cy="30950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noProof="0" dirty="0">
              <a:latin typeface="+mj-lt"/>
            </a:endParaRPr>
          </a:p>
        </p:txBody>
      </p: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390DC110-6099-3C15-0AD2-F38185531890}"/>
              </a:ext>
            </a:extLst>
          </p:cNvPr>
          <p:cNvSpPr txBox="1"/>
          <p:nvPr/>
        </p:nvSpPr>
        <p:spPr>
          <a:xfrm>
            <a:off x="15915361" y="29430921"/>
            <a:ext cx="124607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3200" noProof="0" dirty="0"/>
              <a:t>All teaching material is based on authentic sources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3200" noProof="0" dirty="0"/>
              <a:t>Module-based: One main theme for each course, e.g. </a:t>
            </a:r>
            <a:r>
              <a:rPr lang="en-GB" sz="3200" dirty="0"/>
              <a:t>‘</a:t>
            </a:r>
            <a:r>
              <a:rPr lang="en-GB" sz="3200" noProof="0" dirty="0"/>
              <a:t>Military Arabic’, ‘Jordan’, </a:t>
            </a:r>
            <a:r>
              <a:rPr lang="en-GB" sz="3200" dirty="0"/>
              <a:t>‘</a:t>
            </a:r>
            <a:r>
              <a:rPr lang="en-GB" sz="3200" noProof="0" dirty="0"/>
              <a:t>Lebanon</a:t>
            </a:r>
            <a:r>
              <a:rPr lang="en-GB" sz="3200" dirty="0"/>
              <a:t>’,</a:t>
            </a:r>
            <a:r>
              <a:rPr lang="en-GB" sz="3200" noProof="0" dirty="0"/>
              <a:t> etc.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3200" noProof="0" dirty="0"/>
              <a:t>Covers current affairs, history, dialects, culture, etc.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3200" noProof="0" dirty="0"/>
              <a:t>Use of Artificial Intelligence for quick transcription of spoken material; facilitates use of new material for each course. </a:t>
            </a:r>
          </a:p>
        </p:txBody>
      </p:sp>
      <p:sp>
        <p:nvSpPr>
          <p:cNvPr id="62" name="TekstSylinder 61">
            <a:extLst>
              <a:ext uri="{FF2B5EF4-FFF2-40B4-BE49-F238E27FC236}">
                <a16:creationId xmlns:a16="http://schemas.microsoft.com/office/drawing/2014/main" id="{5AC7D1C1-D2A0-3AE3-6481-5DA00534DF1B}"/>
              </a:ext>
            </a:extLst>
          </p:cNvPr>
          <p:cNvSpPr txBox="1"/>
          <p:nvPr/>
        </p:nvSpPr>
        <p:spPr>
          <a:xfrm>
            <a:off x="15719824" y="28252523"/>
            <a:ext cx="126937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cap="small" dirty="0">
                <a:solidFill>
                  <a:schemeClr val="bg1"/>
                </a:solidFill>
              </a:rPr>
              <a:t>d</a:t>
            </a:r>
            <a:r>
              <a:rPr lang="en-GB" sz="6000" b="1" cap="small" noProof="0" dirty="0" err="1">
                <a:solidFill>
                  <a:schemeClr val="bg1"/>
                </a:solidFill>
              </a:rPr>
              <a:t>eveloping</a:t>
            </a:r>
            <a:r>
              <a:rPr lang="en-GB" sz="6000" b="1" cap="small" noProof="0" dirty="0">
                <a:solidFill>
                  <a:schemeClr val="bg1"/>
                </a:solidFill>
              </a:rPr>
              <a:t> teaching material</a:t>
            </a:r>
          </a:p>
        </p:txBody>
      </p:sp>
      <p:pic>
        <p:nvPicPr>
          <p:cNvPr id="64" name="Bilde 63">
            <a:extLst>
              <a:ext uri="{FF2B5EF4-FFF2-40B4-BE49-F238E27FC236}">
                <a16:creationId xmlns:a16="http://schemas.microsoft.com/office/drawing/2014/main" id="{A8320476-B561-59F3-F394-13C96FB507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6739" y="33236981"/>
            <a:ext cx="12003502" cy="6169614"/>
          </a:xfrm>
          <a:prstGeom prst="rect">
            <a:avLst/>
          </a:prstGeom>
        </p:spPr>
      </p:pic>
      <p:sp>
        <p:nvSpPr>
          <p:cNvPr id="65" name="TekstSylinder 64">
            <a:extLst>
              <a:ext uri="{FF2B5EF4-FFF2-40B4-BE49-F238E27FC236}">
                <a16:creationId xmlns:a16="http://schemas.microsoft.com/office/drawing/2014/main" id="{24DC7DDF-A3BE-CA8B-AD38-B507D37A258E}"/>
              </a:ext>
            </a:extLst>
          </p:cNvPr>
          <p:cNvSpPr txBox="1"/>
          <p:nvPr/>
        </p:nvSpPr>
        <p:spPr>
          <a:xfrm>
            <a:off x="860834" y="40351364"/>
            <a:ext cx="117312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noProof="0" dirty="0"/>
              <a:t>THE WAY AHEAD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3600" noProof="0" dirty="0"/>
              <a:t>More use of AI for preparing course material?					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3600" noProof="0" dirty="0"/>
              <a:t>Develop a beginner's course?				</a:t>
            </a:r>
          </a:p>
        </p:txBody>
      </p:sp>
      <p:sp>
        <p:nvSpPr>
          <p:cNvPr id="66" name="TekstSylinder 65">
            <a:extLst>
              <a:ext uri="{FF2B5EF4-FFF2-40B4-BE49-F238E27FC236}">
                <a16:creationId xmlns:a16="http://schemas.microsoft.com/office/drawing/2014/main" id="{B77260F1-5808-204B-34E8-F528EC1F6CFB}"/>
              </a:ext>
            </a:extLst>
          </p:cNvPr>
          <p:cNvSpPr txBox="1"/>
          <p:nvPr/>
        </p:nvSpPr>
        <p:spPr>
          <a:xfrm>
            <a:off x="12880365" y="40383701"/>
            <a:ext cx="87403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noProof="0" dirty="0"/>
              <a:t>						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3600" noProof="0" dirty="0"/>
              <a:t>Publication?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3600" dirty="0"/>
              <a:t>Conduct </a:t>
            </a:r>
            <a:r>
              <a:rPr lang="en-GB" sz="3600" noProof="0" dirty="0"/>
              <a:t>in </a:t>
            </a:r>
            <a:r>
              <a:rPr lang="en-GB" sz="3600" dirty="0"/>
              <a:t>other</a:t>
            </a:r>
            <a:r>
              <a:rPr lang="en-GB" sz="3600" noProof="0" dirty="0"/>
              <a:t> languages?				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28F84599-819C-E90D-9B47-2D787C017C4A}"/>
              </a:ext>
            </a:extLst>
          </p:cNvPr>
          <p:cNvSpPr txBox="1"/>
          <p:nvPr/>
        </p:nvSpPr>
        <p:spPr>
          <a:xfrm>
            <a:off x="23902234" y="40793418"/>
            <a:ext cx="614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Contact information:</a:t>
            </a:r>
          </a:p>
          <a:p>
            <a:r>
              <a:rPr lang="en-GB" sz="2400" b="1" dirty="0">
                <a:hlinkClick r:id="rId9"/>
              </a:rPr>
              <a:t>evhaland@mil.no</a:t>
            </a:r>
            <a:r>
              <a:rPr lang="en-GB" sz="2400" b="1" dirty="0"/>
              <a:t>	</a:t>
            </a:r>
          </a:p>
          <a:p>
            <a:r>
              <a:rPr lang="en-GB" sz="2400" b="1" dirty="0">
                <a:hlinkClick r:id="rId10"/>
              </a:rPr>
              <a:t>stindahle@mil.no</a:t>
            </a:r>
            <a:r>
              <a:rPr lang="en-GB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4071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-t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5d6e099-5a89-4707-93c7-978595d08e0b">
      <Terms xmlns="http://schemas.microsoft.com/office/infopath/2007/PartnerControls"/>
    </lcf76f155ced4ddcb4097134ff3c332f>
    <TaxCatchAll xmlns="8ac6d12b-aaba-4f85-a9e7-24b849698b7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ABDC8863B35D54FA128AE59FC030602" ma:contentTypeVersion="14" ma:contentTypeDescription="Opprett et nytt dokument." ma:contentTypeScope="" ma:versionID="678302b5f8dacd9d47940e50d2fa9c2b">
  <xsd:schema xmlns:xsd="http://www.w3.org/2001/XMLSchema" xmlns:xs="http://www.w3.org/2001/XMLSchema" xmlns:p="http://schemas.microsoft.com/office/2006/metadata/properties" xmlns:ns2="b5d6e099-5a89-4707-93c7-978595d08e0b" xmlns:ns3="8ac6d12b-aaba-4f85-a9e7-24b849698b75" targetNamespace="http://schemas.microsoft.com/office/2006/metadata/properties" ma:root="true" ma:fieldsID="8231421b4d62d930bc68f0fec7192ae2" ns2:_="" ns3:_="">
    <xsd:import namespace="b5d6e099-5a89-4707-93c7-978595d08e0b"/>
    <xsd:import namespace="8ac6d12b-aaba-4f85-a9e7-24b849698b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d6e099-5a89-4707-93c7-978595d08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ildemerkelapper" ma:readOnly="false" ma:fieldId="{5cf76f15-5ced-4ddc-b409-7134ff3c332f}" ma:taxonomyMulti="true" ma:sspId="d3770339-4ac7-4d6e-8fd8-ee46ce07a3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c6d12b-aaba-4f85-a9e7-24b849698b7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05f48331-6c13-4c0a-ae96-fadfb76da27f}" ma:internalName="TaxCatchAll" ma:showField="CatchAllData" ma:web="8ac6d12b-aaba-4f85-a9e7-24b849698b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8909B6-407F-4CEF-9250-DDE4B590186C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d6a29547-1683-4785-ade3-a57a7e0d1b35"/>
    <ds:schemaRef ds:uri="e76d4dfd-04f1-4cf0-9785-cb771d5db84b"/>
    <ds:schemaRef ds:uri="b5d6e099-5a89-4707-93c7-978595d08e0b"/>
    <ds:schemaRef ds:uri="8ac6d12b-aaba-4f85-a9e7-24b849698b75"/>
  </ds:schemaRefs>
</ds:datastoreItem>
</file>

<file path=customXml/itemProps2.xml><?xml version="1.0" encoding="utf-8"?>
<ds:datastoreItem xmlns:ds="http://schemas.openxmlformats.org/officeDocument/2006/customXml" ds:itemID="{37884A2D-2F0A-49B0-A08D-B59C3CF0FC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d6e099-5a89-4707-93c7-978595d08e0b"/>
    <ds:schemaRef ds:uri="8ac6d12b-aaba-4f85-a9e7-24b849698b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A083BF6-763C-42B1-8DC3-EE4BE6715BC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2693</TotalTime>
  <Words>429</Words>
  <Application>Microsoft Office PowerPoint</Application>
  <PresentationFormat>Egendefinert</PresentationFormat>
  <Paragraphs>64</Paragraphs>
  <Slides>1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Wingdings</vt:lpstr>
      <vt:lpstr>Office-tema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Anna Therese Klingstedt</dc:creator>
  <cp:lastModifiedBy>Eva Marie Håland</cp:lastModifiedBy>
  <cp:revision>114</cp:revision>
  <dcterms:created xsi:type="dcterms:W3CDTF">2024-11-28T10:14:21Z</dcterms:created>
  <dcterms:modified xsi:type="dcterms:W3CDTF">2025-10-17T08:28:18Z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26493ad-82e9-437e-b52a-b6ed2cb6c939_Enabled">
    <vt:lpwstr>true</vt:lpwstr>
  </property>
  <property fmtid="{D5CDD505-2E9C-101B-9397-08002B2CF9AE}" pid="3" name="MSIP_Label_b26493ad-82e9-437e-b52a-b6ed2cb6c939_SetDate">
    <vt:lpwstr>2024-11-28T11:52:09Z</vt:lpwstr>
  </property>
  <property fmtid="{D5CDD505-2E9C-101B-9397-08002B2CF9AE}" pid="4" name="MSIP_Label_b26493ad-82e9-437e-b52a-b6ed2cb6c939_Method">
    <vt:lpwstr>Privileged</vt:lpwstr>
  </property>
  <property fmtid="{D5CDD505-2E9C-101B-9397-08002B2CF9AE}" pid="5" name="MSIP_Label_b26493ad-82e9-437e-b52a-b6ed2cb6c939_Name">
    <vt:lpwstr>Kan offentliggjøres​</vt:lpwstr>
  </property>
  <property fmtid="{D5CDD505-2E9C-101B-9397-08002B2CF9AE}" pid="6" name="MSIP_Label_b26493ad-82e9-437e-b52a-b6ed2cb6c939_SiteId">
    <vt:lpwstr>1e0e6195-b5ec-427a-9cc1-db95904592f9</vt:lpwstr>
  </property>
  <property fmtid="{D5CDD505-2E9C-101B-9397-08002B2CF9AE}" pid="7" name="MSIP_Label_b26493ad-82e9-437e-b52a-b6ed2cb6c939_ActionId">
    <vt:lpwstr>85a70508-9adf-4e8f-8cda-9531d4ce7618</vt:lpwstr>
  </property>
  <property fmtid="{D5CDD505-2E9C-101B-9397-08002B2CF9AE}" pid="8" name="MSIP_Label_b26493ad-82e9-437e-b52a-b6ed2cb6c939_ContentBits">
    <vt:lpwstr>2</vt:lpwstr>
  </property>
  <property fmtid="{D5CDD505-2E9C-101B-9397-08002B2CF9AE}" pid="9" name="ClassificationContentMarkingFooterLocations">
    <vt:lpwstr>Office-tema:8</vt:lpwstr>
  </property>
  <property fmtid="{D5CDD505-2E9C-101B-9397-08002B2CF9AE}" pid="10" name="ClassificationContentMarkingFooterText">
    <vt:lpwstr>KAN OFFENTLIGGJØRES iht. Sikkerhetsdirektivet pkt. 4.2</vt:lpwstr>
  </property>
  <property fmtid="{D5CDD505-2E9C-101B-9397-08002B2CF9AE}" pid="11" name="ContentTypeId">
    <vt:lpwstr>0x0101002ABDC8863B35D54FA128AE59FC030602</vt:lpwstr>
  </property>
  <property fmtid="{D5CDD505-2E9C-101B-9397-08002B2CF9AE}" pid="12" name="MediaServiceImageTags">
    <vt:lpwstr/>
  </property>
</Properties>
</file>