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61" r:id="rId3"/>
    <p:sldId id="262" r:id="rId4"/>
    <p:sldId id="257" r:id="rId5"/>
    <p:sldId id="258" r:id="rId6"/>
    <p:sldId id="259" r:id="rId7"/>
    <p:sldId id="260" r:id="rId8"/>
  </p:sldIdLst>
  <p:sldSz cx="12192000" cy="6858000"/>
  <p:notesSz cx="6921500" cy="9423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2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68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047"/>
    <a:srgbClr val="000000"/>
    <a:srgbClr val="55286E"/>
    <a:srgbClr val="FFFFFF"/>
    <a:srgbClr val="0E3B6E"/>
    <a:srgbClr val="005187"/>
    <a:srgbClr val="00423C"/>
    <a:srgbClr val="0E61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0"/>
    <p:restoredTop sz="94600"/>
  </p:normalViewPr>
  <p:slideViewPr>
    <p:cSldViewPr>
      <p:cViewPr varScale="1">
        <p:scale>
          <a:sx n="83" d="100"/>
          <a:sy n="83" d="100"/>
        </p:scale>
        <p:origin x="420" y="7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5" d="100"/>
          <a:sy n="75" d="100"/>
        </p:scale>
        <p:origin x="-2118" y="-90"/>
      </p:cViewPr>
      <p:guideLst>
        <p:guide orient="horz" pos="2968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33400" y="446088"/>
            <a:ext cx="5867400" cy="4143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933450" eaLnBrk="0" hangingPunct="0">
              <a:spcBef>
                <a:spcPct val="0"/>
              </a:spcBef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33400" y="114300"/>
            <a:ext cx="2998788" cy="1460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933450" eaLnBrk="0" hangingPunct="0">
              <a:spcBef>
                <a:spcPct val="0"/>
              </a:spcBef>
              <a:defRPr sz="800"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33400" y="8951913"/>
            <a:ext cx="6019800" cy="4714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933450" eaLnBrk="0" hangingPunct="0">
              <a:spcBef>
                <a:spcPct val="0"/>
              </a:spcBef>
              <a:defRPr sz="1000">
                <a:latin typeface="Arial" charset="0"/>
              </a:defRPr>
            </a:lvl1pPr>
          </a:lstStyle>
          <a:p>
            <a:pPr>
              <a:defRPr/>
            </a:pPr>
            <a:r>
              <a:rPr lang="nl-NL"/>
              <a:t>Eventuele voettekst</a:t>
            </a:r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613525" y="8951913"/>
            <a:ext cx="228600" cy="4714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ctr" defTabSz="933450" eaLnBrk="0" hangingPunct="0">
              <a:spcBef>
                <a:spcPct val="0"/>
              </a:spcBef>
              <a:defRPr sz="1000">
                <a:latin typeface="Arial" charset="0"/>
              </a:defRPr>
            </a:lvl1pPr>
          </a:lstStyle>
          <a:p>
            <a:pPr>
              <a:defRPr/>
            </a:pPr>
            <a:fld id="{E1460D1F-5074-4EB0-BB4F-B8A7850CD942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  <p:sp>
        <p:nvSpPr>
          <p:cNvPr id="32788" name="RubriceringEnMerking2"/>
          <p:cNvSpPr txBox="1">
            <a:spLocks noChangeArrowheads="1"/>
          </p:cNvSpPr>
          <p:nvPr/>
        </p:nvSpPr>
        <p:spPr bwMode="auto">
          <a:xfrm rot="-5400000">
            <a:off x="4827587" y="2786063"/>
            <a:ext cx="3808413" cy="122238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>
            <a:spAutoFit/>
          </a:bodyPr>
          <a:lstStyle/>
          <a:p>
            <a:pPr algn="r" eaLnBrk="0" hangingPunct="0">
              <a:defRPr/>
            </a:pPr>
            <a:endParaRPr lang="nl-NL" sz="800">
              <a:latin typeface="Arial" charset="0"/>
            </a:endParaRPr>
          </a:p>
        </p:txBody>
      </p:sp>
      <p:sp>
        <p:nvSpPr>
          <p:cNvPr id="32789" name="RubriceringEnMerking"/>
          <p:cNvSpPr txBox="1">
            <a:spLocks noChangeArrowheads="1"/>
          </p:cNvSpPr>
          <p:nvPr/>
        </p:nvSpPr>
        <p:spPr bwMode="auto">
          <a:xfrm rot="-5400000">
            <a:off x="4826001" y="6527800"/>
            <a:ext cx="3808412" cy="122237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>
            <a:spAutoFit/>
          </a:bodyPr>
          <a:lstStyle/>
          <a:p>
            <a:pPr eaLnBrk="0" hangingPunct="0">
              <a:defRPr/>
            </a:pPr>
            <a:endParaRPr lang="nl-NL" sz="8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24733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33400" y="447675"/>
            <a:ext cx="5867400" cy="4127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933450" eaLnBrk="0" hangingPunct="0">
              <a:spcBef>
                <a:spcPct val="0"/>
              </a:spcBef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31813" y="114300"/>
            <a:ext cx="2998787" cy="1476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933450" eaLnBrk="0" hangingPunct="0">
              <a:spcBef>
                <a:spcPct val="0"/>
              </a:spcBef>
              <a:defRPr sz="8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-250825" y="933450"/>
            <a:ext cx="6280150" cy="35337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33400" y="4648200"/>
            <a:ext cx="4724400" cy="38449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Klik om het opmaakprofiel van de modeltekst te bewerken</a:t>
            </a:r>
          </a:p>
          <a:p>
            <a:pPr lvl="1"/>
            <a:r>
              <a:rPr lang="en-US" noProof="0"/>
              <a:t>Tweede niveau</a:t>
            </a:r>
          </a:p>
          <a:p>
            <a:pPr lvl="2"/>
            <a:r>
              <a:rPr lang="en-US" noProof="0"/>
              <a:t>Derde niveau</a:t>
            </a:r>
          </a:p>
          <a:p>
            <a:pPr lvl="3"/>
            <a:r>
              <a:rPr lang="en-US" noProof="0"/>
              <a:t>Vierde niveau</a:t>
            </a:r>
          </a:p>
          <a:p>
            <a:pPr lvl="4"/>
            <a:r>
              <a:rPr lang="en-US" noProof="0"/>
              <a:t>Vijfde niveau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31813" y="8951913"/>
            <a:ext cx="6097587" cy="4714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933450" eaLnBrk="0" hangingPunct="0">
              <a:spcBef>
                <a:spcPct val="0"/>
              </a:spcBef>
              <a:defRPr sz="10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Eventuele voettekst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6615113" y="8951913"/>
            <a:ext cx="230187" cy="4714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ctr" defTabSz="933450" eaLnBrk="0" hangingPunct="0">
              <a:spcBef>
                <a:spcPct val="0"/>
              </a:spcBef>
              <a:defRPr sz="1000">
                <a:latin typeface="Arial" charset="0"/>
              </a:defRPr>
            </a:lvl1pPr>
          </a:lstStyle>
          <a:p>
            <a:pPr>
              <a:defRPr/>
            </a:pPr>
            <a:fld id="{9FC98DC9-4F28-4B39-8B6E-408133FC7853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  <p:sp>
        <p:nvSpPr>
          <p:cNvPr id="5139" name="RubriceringEnMerking2"/>
          <p:cNvSpPr txBox="1">
            <a:spLocks noChangeArrowheads="1"/>
          </p:cNvSpPr>
          <p:nvPr/>
        </p:nvSpPr>
        <p:spPr bwMode="auto">
          <a:xfrm rot="-5400000">
            <a:off x="4827587" y="2786063"/>
            <a:ext cx="3808413" cy="122238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>
            <a:spAutoFit/>
          </a:bodyPr>
          <a:lstStyle/>
          <a:p>
            <a:pPr algn="r" eaLnBrk="0" hangingPunct="0">
              <a:defRPr/>
            </a:pPr>
            <a:endParaRPr lang="nl-NL" sz="800">
              <a:latin typeface="Arial" charset="0"/>
            </a:endParaRPr>
          </a:p>
        </p:txBody>
      </p:sp>
      <p:sp>
        <p:nvSpPr>
          <p:cNvPr id="5140" name="RubriceringEnMerking"/>
          <p:cNvSpPr txBox="1">
            <a:spLocks noChangeArrowheads="1"/>
          </p:cNvSpPr>
          <p:nvPr/>
        </p:nvSpPr>
        <p:spPr bwMode="auto">
          <a:xfrm rot="-5400000">
            <a:off x="4826001" y="6527800"/>
            <a:ext cx="3808412" cy="122237"/>
          </a:xfrm>
          <a:prstGeom prst="rect">
            <a:avLst/>
          </a:prstGeom>
          <a:noFill/>
          <a:ln>
            <a:noFill/>
          </a:ln>
          <a:effectLst/>
        </p:spPr>
        <p:txBody>
          <a:bodyPr lIns="0" tIns="0" rIns="0" bIns="0">
            <a:spAutoFit/>
          </a:bodyPr>
          <a:lstStyle/>
          <a:p>
            <a:pPr eaLnBrk="0" hangingPunct="0">
              <a:defRPr/>
            </a:pPr>
            <a:endParaRPr lang="nl-NL" sz="8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256278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lnSpc>
        <a:spcPct val="110000"/>
      </a:lnSpc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1pPr>
    <a:lvl2pPr marL="190500" algn="l" rtl="0" eaLnBrk="0" fontAlgn="base" hangingPunct="0">
      <a:lnSpc>
        <a:spcPct val="110000"/>
      </a:lnSpc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381000" algn="l" rtl="0" eaLnBrk="0" fontAlgn="base" hangingPunct="0">
      <a:lnSpc>
        <a:spcPct val="110000"/>
      </a:lnSpc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571500" algn="l" rtl="0" eaLnBrk="0" fontAlgn="base" hangingPunct="0">
      <a:lnSpc>
        <a:spcPct val="110000"/>
      </a:lnSpc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762000" algn="l" rtl="0" eaLnBrk="0" fontAlgn="base" hangingPunct="0">
      <a:lnSpc>
        <a:spcPct val="110000"/>
      </a:lnSpc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err="1"/>
              <a:t>You</a:t>
            </a:r>
            <a:r>
              <a:rPr lang="nl-NL" dirty="0"/>
              <a:t> have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determine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reliability</a:t>
            </a:r>
            <a:r>
              <a:rPr lang="nl-NL" dirty="0"/>
              <a:t> of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chatbot</a:t>
            </a:r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Eventuele voettekst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FC98DC9-4F28-4B39-8B6E-408133FC785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6058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nl-NL" dirty="0"/>
              <a:t>No copyright, </a:t>
            </a:r>
            <a:r>
              <a:rPr lang="nl-NL" dirty="0" err="1"/>
              <a:t>students</a:t>
            </a:r>
            <a:r>
              <a:rPr lang="nl-NL" dirty="0"/>
              <a:t> </a:t>
            </a:r>
            <a:r>
              <a:rPr lang="nl-NL" dirty="0" err="1"/>
              <a:t>can</a:t>
            </a:r>
            <a:r>
              <a:rPr lang="nl-NL" dirty="0"/>
              <a:t> </a:t>
            </a:r>
            <a:r>
              <a:rPr lang="nl-NL" dirty="0" err="1"/>
              <a:t>easily</a:t>
            </a:r>
            <a:r>
              <a:rPr lang="nl-NL" dirty="0"/>
              <a:t> access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books</a:t>
            </a:r>
            <a:r>
              <a:rPr lang="nl-NL" dirty="0"/>
              <a:t> without reading</a:t>
            </a:r>
          </a:p>
          <a:p>
            <a:pPr marL="228600" indent="-228600">
              <a:buAutoNum type="arabicPeriod"/>
            </a:pPr>
            <a:r>
              <a:rPr lang="nl-NL" dirty="0"/>
              <a:t> </a:t>
            </a:r>
            <a:r>
              <a:rPr lang="nl-NL" dirty="0" err="1"/>
              <a:t>learn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English </a:t>
            </a:r>
            <a:r>
              <a:rPr lang="nl-NL" dirty="0" err="1"/>
              <a:t>you</a:t>
            </a:r>
            <a:r>
              <a:rPr lang="nl-NL" dirty="0"/>
              <a:t> </a:t>
            </a:r>
            <a:r>
              <a:rPr lang="nl-NL" dirty="0" err="1"/>
              <a:t>need</a:t>
            </a:r>
            <a:r>
              <a:rPr lang="nl-NL" dirty="0"/>
              <a:t> in </a:t>
            </a:r>
            <a:r>
              <a:rPr lang="nl-NL" dirty="0" err="1"/>
              <a:t>communication</a:t>
            </a:r>
            <a:r>
              <a:rPr lang="nl-NL" dirty="0"/>
              <a:t> </a:t>
            </a:r>
            <a:r>
              <a:rPr lang="nl-NL" dirty="0" err="1"/>
              <a:t>with</a:t>
            </a:r>
            <a:r>
              <a:rPr lang="nl-NL" dirty="0"/>
              <a:t> air traffic </a:t>
            </a:r>
            <a:r>
              <a:rPr lang="nl-NL" dirty="0" err="1"/>
              <a:t>centre</a:t>
            </a:r>
            <a:r>
              <a:rPr lang="nl-NL" dirty="0"/>
              <a:t>, in different </a:t>
            </a:r>
            <a:r>
              <a:rPr lang="nl-NL" dirty="0" err="1"/>
              <a:t>scenarios</a:t>
            </a:r>
            <a:endParaRPr lang="nl-NL" dirty="0"/>
          </a:p>
          <a:p>
            <a:pPr marL="228600" indent="-228600">
              <a:buAutoNum type="arabicPeriod"/>
            </a:pPr>
            <a:r>
              <a:rPr lang="nl-NL" dirty="0" err="1"/>
              <a:t>Helping</a:t>
            </a:r>
            <a:r>
              <a:rPr lang="nl-NL" dirty="0"/>
              <a:t> </a:t>
            </a:r>
            <a:r>
              <a:rPr lang="nl-NL" dirty="0" err="1"/>
              <a:t>with</a:t>
            </a:r>
            <a:r>
              <a:rPr lang="nl-NL" dirty="0"/>
              <a:t> </a:t>
            </a:r>
            <a:r>
              <a:rPr lang="nl-NL" dirty="0" err="1"/>
              <a:t>reliability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validity</a:t>
            </a:r>
            <a:r>
              <a:rPr lang="nl-NL" dirty="0"/>
              <a:t> of research</a:t>
            </a:r>
          </a:p>
          <a:p>
            <a:pPr marL="228600" indent="-228600">
              <a:buAutoNum type="arabicPeriod"/>
            </a:pPr>
            <a:r>
              <a:rPr lang="nl-NL" dirty="0"/>
              <a:t> </a:t>
            </a:r>
            <a:r>
              <a:rPr lang="nl-NL" dirty="0" err="1"/>
              <a:t>giving</a:t>
            </a:r>
            <a:r>
              <a:rPr lang="nl-NL" dirty="0"/>
              <a:t> military </a:t>
            </a:r>
            <a:r>
              <a:rPr lang="nl-NL" dirty="0" err="1"/>
              <a:t>advice</a:t>
            </a:r>
            <a:r>
              <a:rPr lang="nl-NL" dirty="0"/>
              <a:t> </a:t>
            </a:r>
            <a:r>
              <a:rPr lang="nl-NL" dirty="0" err="1"/>
              <a:t>about</a:t>
            </a:r>
            <a:r>
              <a:rPr lang="nl-NL" dirty="0"/>
              <a:t> a </a:t>
            </a:r>
            <a:r>
              <a:rPr lang="nl-NL" dirty="0" err="1"/>
              <a:t>safety</a:t>
            </a:r>
            <a:r>
              <a:rPr lang="nl-NL" dirty="0"/>
              <a:t> issue, </a:t>
            </a:r>
            <a:r>
              <a:rPr lang="nl-NL" dirty="0" err="1"/>
              <a:t>learning</a:t>
            </a:r>
            <a:r>
              <a:rPr lang="nl-NL" dirty="0"/>
              <a:t> </a:t>
            </a:r>
            <a:r>
              <a:rPr lang="nl-NL" dirty="0" err="1"/>
              <a:t>taking</a:t>
            </a:r>
            <a:r>
              <a:rPr lang="nl-NL" dirty="0"/>
              <a:t> </a:t>
            </a:r>
            <a:r>
              <a:rPr lang="nl-NL" dirty="0" err="1"/>
              <a:t>perspective</a:t>
            </a:r>
            <a:r>
              <a:rPr lang="nl-NL" dirty="0"/>
              <a:t>, </a:t>
            </a:r>
            <a:r>
              <a:rPr lang="nl-NL" dirty="0" err="1"/>
              <a:t>argumentation</a:t>
            </a:r>
            <a:endParaRPr lang="nl-NL" dirty="0"/>
          </a:p>
          <a:p>
            <a:pPr marL="228600" indent="-228600">
              <a:buAutoNum type="arabicPeriod"/>
            </a:pPr>
            <a:r>
              <a:rPr lang="nl-NL" dirty="0"/>
              <a:t>Red </a:t>
            </a:r>
            <a:r>
              <a:rPr lang="nl-NL" dirty="0" err="1"/>
              <a:t>celling</a:t>
            </a:r>
            <a:r>
              <a:rPr lang="nl-NL" dirty="0"/>
              <a:t> , </a:t>
            </a:r>
            <a:r>
              <a:rPr lang="nl-NL" dirty="0" err="1"/>
              <a:t>helping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find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weakness</a:t>
            </a:r>
            <a:r>
              <a:rPr lang="nl-NL" dirty="0"/>
              <a:t> or </a:t>
            </a:r>
            <a:r>
              <a:rPr lang="nl-NL" dirty="0" err="1"/>
              <a:t>strenght</a:t>
            </a:r>
            <a:r>
              <a:rPr lang="nl-NL" dirty="0"/>
              <a:t> in </a:t>
            </a:r>
            <a:r>
              <a:rPr lang="nl-NL" dirty="0" err="1"/>
              <a:t>argumentation</a:t>
            </a:r>
            <a:r>
              <a:rPr lang="nl-NL" dirty="0"/>
              <a:t> </a:t>
            </a:r>
            <a:r>
              <a:rPr lang="nl-NL" dirty="0" err="1"/>
              <a:t>devils</a:t>
            </a:r>
            <a:r>
              <a:rPr lang="nl-NL" dirty="0"/>
              <a:t> advocate</a:t>
            </a:r>
          </a:p>
          <a:p>
            <a:r>
              <a:rPr lang="nl-NL" dirty="0" err="1"/>
              <a:t>Explain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context </a:t>
            </a:r>
            <a:r>
              <a:rPr lang="nl-NL" dirty="0" err="1"/>
              <a:t>before</a:t>
            </a:r>
            <a:r>
              <a:rPr lang="nl-NL" dirty="0"/>
              <a:t> </a:t>
            </a:r>
            <a:r>
              <a:rPr lang="nl-NL" dirty="0" err="1"/>
              <a:t>you</a:t>
            </a:r>
            <a:r>
              <a:rPr lang="nl-NL" dirty="0"/>
              <a:t> start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chatbot</a:t>
            </a:r>
            <a:endParaRPr lang="nl-NL" dirty="0"/>
          </a:p>
          <a:p>
            <a:r>
              <a:rPr lang="nl-NL" dirty="0"/>
              <a:t>2 = </a:t>
            </a:r>
            <a:r>
              <a:rPr lang="nl-NL" dirty="0" err="1"/>
              <a:t>helping</a:t>
            </a:r>
            <a:r>
              <a:rPr lang="nl-NL" dirty="0"/>
              <a:t> </a:t>
            </a:r>
            <a:r>
              <a:rPr lang="nl-NL" dirty="0" err="1"/>
              <a:t>you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learn</a:t>
            </a:r>
            <a:r>
              <a:rPr lang="nl-NL" dirty="0"/>
              <a:t>, small steps</a:t>
            </a:r>
          </a:p>
          <a:p>
            <a:r>
              <a:rPr lang="nl-NL" dirty="0"/>
              <a:t>3 = is </a:t>
            </a:r>
            <a:r>
              <a:rPr lang="nl-NL" dirty="0" err="1"/>
              <a:t>not</a:t>
            </a:r>
            <a:r>
              <a:rPr lang="nl-NL" dirty="0"/>
              <a:t> </a:t>
            </a:r>
            <a:r>
              <a:rPr lang="nl-NL" dirty="0" err="1"/>
              <a:t>allowed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give</a:t>
            </a:r>
            <a:r>
              <a:rPr lang="nl-NL" dirty="0"/>
              <a:t> </a:t>
            </a:r>
            <a:r>
              <a:rPr lang="nl-NL" dirty="0" err="1"/>
              <a:t>answers</a:t>
            </a:r>
            <a:r>
              <a:rPr lang="nl-NL" dirty="0"/>
              <a:t>, </a:t>
            </a:r>
            <a:r>
              <a:rPr lang="nl-NL" dirty="0" err="1"/>
              <a:t>just</a:t>
            </a:r>
            <a:r>
              <a:rPr lang="nl-NL" dirty="0"/>
              <a:t> </a:t>
            </a:r>
            <a:r>
              <a:rPr lang="nl-NL" dirty="0" err="1"/>
              <a:t>asks</a:t>
            </a:r>
            <a:r>
              <a:rPr lang="nl-NL" dirty="0"/>
              <a:t> </a:t>
            </a:r>
            <a:r>
              <a:rPr lang="nl-NL" dirty="0" err="1"/>
              <a:t>questions</a:t>
            </a:r>
            <a:endParaRPr lang="nl-NL" dirty="0"/>
          </a:p>
          <a:p>
            <a:r>
              <a:rPr lang="nl-NL" dirty="0"/>
              <a:t>4 =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your</a:t>
            </a:r>
            <a:r>
              <a:rPr lang="nl-NL" dirty="0"/>
              <a:t> personal professional development</a:t>
            </a:r>
          </a:p>
          <a:p>
            <a:r>
              <a:rPr lang="nl-NL" dirty="0"/>
              <a:t>5 = </a:t>
            </a:r>
            <a:r>
              <a:rPr lang="nl-NL" dirty="0" err="1"/>
              <a:t>metacognitive</a:t>
            </a:r>
            <a:r>
              <a:rPr lang="nl-NL" dirty="0"/>
              <a:t>, </a:t>
            </a:r>
            <a:r>
              <a:rPr lang="nl-NL" dirty="0" err="1"/>
              <a:t>regulation</a:t>
            </a:r>
            <a:r>
              <a:rPr lang="nl-NL" dirty="0"/>
              <a:t> of </a:t>
            </a:r>
            <a:r>
              <a:rPr lang="nl-NL" dirty="0" err="1"/>
              <a:t>learning</a:t>
            </a:r>
            <a:endParaRPr lang="nl-NL" dirty="0"/>
          </a:p>
          <a:p>
            <a:r>
              <a:rPr lang="nl-NL" dirty="0"/>
              <a:t>6 = </a:t>
            </a:r>
            <a:r>
              <a:rPr lang="nl-NL" dirty="0" err="1"/>
              <a:t>just</a:t>
            </a:r>
            <a:r>
              <a:rPr lang="nl-NL" dirty="0"/>
              <a:t> </a:t>
            </a:r>
            <a:r>
              <a:rPr lang="nl-NL" dirty="0" err="1"/>
              <a:t>doing</a:t>
            </a:r>
            <a:r>
              <a:rPr lang="nl-NL" dirty="0"/>
              <a:t> a </a:t>
            </a:r>
            <a:r>
              <a:rPr lang="nl-NL" dirty="0" err="1"/>
              <a:t>task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you</a:t>
            </a:r>
            <a:endParaRPr lang="nl-NL" dirty="0"/>
          </a:p>
          <a:p>
            <a:r>
              <a:rPr lang="nl-NL" dirty="0"/>
              <a:t>7 = </a:t>
            </a:r>
            <a:r>
              <a:rPr lang="nl-NL" dirty="0" err="1"/>
              <a:t>simulating</a:t>
            </a:r>
            <a:r>
              <a:rPr lang="nl-NL" dirty="0"/>
              <a:t> </a:t>
            </a:r>
            <a:r>
              <a:rPr lang="nl-NL" dirty="0" err="1"/>
              <a:t>some</a:t>
            </a:r>
            <a:r>
              <a:rPr lang="nl-NL" dirty="0"/>
              <a:t> scenario or </a:t>
            </a:r>
            <a:r>
              <a:rPr lang="nl-NL" dirty="0" err="1"/>
              <a:t>somebody</a:t>
            </a:r>
            <a:endParaRPr lang="nl-NL" dirty="0"/>
          </a:p>
          <a:p>
            <a:endParaRPr lang="nl-NL" dirty="0"/>
          </a:p>
          <a:p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Eventuele voettekst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FC98DC9-4F28-4B39-8B6E-408133FC7853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1748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Eventuele voettekst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FC98DC9-4F28-4B39-8B6E-408133FC7853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9473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89" descr="Bar_Right"/>
          <p:cNvSpPr>
            <a:spLocks noChangeArrowheads="1"/>
          </p:cNvSpPr>
          <p:nvPr/>
        </p:nvSpPr>
        <p:spPr bwMode="auto">
          <a:xfrm>
            <a:off x="6096000" y="0"/>
            <a:ext cx="6096000" cy="6858000"/>
          </a:xfrm>
          <a:prstGeom prst="rect">
            <a:avLst/>
          </a:prstGeom>
          <a:solidFill>
            <a:srgbClr val="E17000"/>
          </a:solidFill>
          <a:ln>
            <a:noFill/>
          </a:ln>
          <a:effectLst/>
        </p:spPr>
        <p:txBody>
          <a:bodyPr wrap="none" lIns="0" tIns="0" rIns="0" bIns="0" anchor="ctr"/>
          <a:lstStyle/>
          <a:p>
            <a:pPr algn="ctr" eaLnBrk="0" hangingPunct="0">
              <a:spcBef>
                <a:spcPct val="50000"/>
              </a:spcBef>
              <a:defRPr/>
            </a:pPr>
            <a:endParaRPr lang="nl-NL" sz="2600">
              <a:solidFill>
                <a:schemeClr val="bg1"/>
              </a:solidFill>
            </a:endParaRPr>
          </a:p>
        </p:txBody>
      </p:sp>
      <p:sp>
        <p:nvSpPr>
          <p:cNvPr id="5" name="Rectangle 157"/>
          <p:cNvSpPr>
            <a:spLocks noChangeArrowheads="1"/>
          </p:cNvSpPr>
          <p:nvPr/>
        </p:nvSpPr>
        <p:spPr bwMode="auto">
          <a:xfrm>
            <a:off x="6578601" y="2474914"/>
            <a:ext cx="4798484" cy="942975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/>
          <a:lstStyle/>
          <a:p>
            <a:pPr eaLnBrk="0" hangingPunct="0">
              <a:defRPr/>
            </a:pPr>
            <a:endParaRPr lang="nl-NL" sz="2600">
              <a:solidFill>
                <a:schemeClr val="bg1"/>
              </a:solidFill>
            </a:endParaRPr>
          </a:p>
        </p:txBody>
      </p:sp>
      <p:pic>
        <p:nvPicPr>
          <p:cNvPr id="9" name="LogoLandmacht" descr="Placeholder_Departmen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3991" y="0"/>
            <a:ext cx="9144019" cy="2002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veBenaming"/>
          <p:cNvSpPr txBox="1">
            <a:spLocks noChangeArrowheads="1"/>
          </p:cNvSpPr>
          <p:nvPr userDrawn="1"/>
        </p:nvSpPr>
        <p:spPr bwMode="auto">
          <a:xfrm>
            <a:off x="6576485" y="5386389"/>
            <a:ext cx="5183716" cy="287337"/>
          </a:xfrm>
          <a:prstGeom prst="rect">
            <a:avLst/>
          </a:prstGeom>
          <a:noFill/>
          <a:ln>
            <a:noFill/>
          </a:ln>
          <a:effectLst/>
        </p:spPr>
        <p:txBody>
          <a:bodyPr lIns="90000" tIns="0" rIns="0" bIns="0" anchor="b"/>
          <a:lstStyle/>
          <a:p>
            <a:pPr eaLnBrk="0" hangingPunct="0">
              <a:spcBef>
                <a:spcPct val="50000"/>
              </a:spcBef>
              <a:defRPr/>
            </a:pPr>
            <a:r>
              <a:rPr lang="nl-NL" sz="1100" dirty="0">
                <a:solidFill>
                  <a:schemeClr val="bg1"/>
                </a:solidFill>
              </a:rPr>
              <a:t>DOSCO</a:t>
            </a:r>
          </a:p>
        </p:txBody>
      </p:sp>
      <p:sp>
        <p:nvSpPr>
          <p:cNvPr id="11" name="Afdeling"/>
          <p:cNvSpPr txBox="1">
            <a:spLocks noChangeArrowheads="1"/>
          </p:cNvSpPr>
          <p:nvPr userDrawn="1"/>
        </p:nvSpPr>
        <p:spPr bwMode="auto">
          <a:xfrm>
            <a:off x="6576484" y="5746751"/>
            <a:ext cx="5181600" cy="201613"/>
          </a:xfrm>
          <a:prstGeom prst="rect">
            <a:avLst/>
          </a:prstGeom>
          <a:noFill/>
          <a:ln>
            <a:noFill/>
          </a:ln>
          <a:effectLst/>
        </p:spPr>
        <p:txBody>
          <a:bodyPr lIns="90000" tIns="0" rIns="0" bIns="0"/>
          <a:lstStyle/>
          <a:p>
            <a:pPr eaLnBrk="0" hangingPunct="0">
              <a:spcBef>
                <a:spcPct val="50000"/>
              </a:spcBef>
              <a:defRPr/>
            </a:pPr>
            <a:endParaRPr/>
          </a:p>
        </p:txBody>
      </p:sp>
      <p:sp>
        <p:nvSpPr>
          <p:cNvPr id="12" name="Auteur"/>
          <p:cNvSpPr txBox="1">
            <a:spLocks noChangeArrowheads="1"/>
          </p:cNvSpPr>
          <p:nvPr userDrawn="1"/>
        </p:nvSpPr>
        <p:spPr bwMode="auto">
          <a:xfrm>
            <a:off x="6576484" y="5949951"/>
            <a:ext cx="5181600" cy="201613"/>
          </a:xfrm>
          <a:prstGeom prst="rect">
            <a:avLst/>
          </a:prstGeom>
          <a:noFill/>
          <a:ln>
            <a:noFill/>
          </a:ln>
          <a:effectLst/>
        </p:spPr>
        <p:txBody>
          <a:bodyPr lIns="90000" tIns="0" rIns="0" bIns="0"/>
          <a:lstStyle/>
          <a:p>
            <a:pPr eaLnBrk="0" hangingPunct="0">
              <a:spcBef>
                <a:spcPct val="50000"/>
              </a:spcBef>
              <a:defRPr/>
            </a:pPr>
            <a:endParaRPr/>
          </a:p>
        </p:txBody>
      </p:sp>
      <p:sp>
        <p:nvSpPr>
          <p:cNvPr id="13" name="Functie"/>
          <p:cNvSpPr txBox="1">
            <a:spLocks noChangeArrowheads="1"/>
          </p:cNvSpPr>
          <p:nvPr userDrawn="1"/>
        </p:nvSpPr>
        <p:spPr bwMode="auto">
          <a:xfrm>
            <a:off x="6576484" y="6164264"/>
            <a:ext cx="5181600" cy="142875"/>
          </a:xfrm>
          <a:prstGeom prst="rect">
            <a:avLst/>
          </a:prstGeom>
          <a:noFill/>
          <a:ln>
            <a:noFill/>
          </a:ln>
          <a:effectLst/>
        </p:spPr>
        <p:txBody>
          <a:bodyPr lIns="90000" tIns="0" rIns="0" bIns="0"/>
          <a:lstStyle/>
          <a:p>
            <a:pPr eaLnBrk="0" hangingPunct="0">
              <a:spcBef>
                <a:spcPct val="50000"/>
              </a:spcBef>
              <a:defRPr/>
            </a:pPr>
            <a:endParaRPr/>
          </a:p>
        </p:txBody>
      </p:sp>
      <p:sp>
        <p:nvSpPr>
          <p:cNvPr id="7364" name="Rectangle 196"/>
          <p:cNvSpPr>
            <a:spLocks noGrp="1" noChangeArrowheads="1"/>
          </p:cNvSpPr>
          <p:nvPr>
            <p:ph type="ctrTitle"/>
          </p:nvPr>
        </p:nvSpPr>
        <p:spPr>
          <a:xfrm>
            <a:off x="6578601" y="1700213"/>
            <a:ext cx="4798484" cy="889000"/>
          </a:xfrm>
        </p:spPr>
        <p:txBody>
          <a:bodyPr lIns="90000" tIns="45720" rIns="90000" bIns="45720"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/>
              <a:t>Klik om stijl te bewerken</a:t>
            </a:r>
            <a:endParaRPr lang="nl-NL" noProof="0" dirty="0"/>
          </a:p>
        </p:txBody>
      </p:sp>
      <p:sp>
        <p:nvSpPr>
          <p:cNvPr id="7374" name="Rectangle 206"/>
          <p:cNvSpPr>
            <a:spLocks noGrp="1" noChangeArrowheads="1"/>
          </p:cNvSpPr>
          <p:nvPr>
            <p:ph type="subTitle" idx="1"/>
          </p:nvPr>
        </p:nvSpPr>
        <p:spPr>
          <a:xfrm>
            <a:off x="6578601" y="2781301"/>
            <a:ext cx="4798484" cy="2447925"/>
          </a:xfrm>
        </p:spPr>
        <p:txBody>
          <a:bodyPr lIns="91440" tIns="45720" rIns="91440" bIns="45720"/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/>
              <a:t>Klikken om de ondertitelstijl van het model te bewerken</a:t>
            </a:r>
          </a:p>
        </p:txBody>
      </p:sp>
      <p:sp>
        <p:nvSpPr>
          <p:cNvPr id="14" name="Date Placeholder 1" descr="Date"/>
          <p:cNvSpPr>
            <a:spLocks noGrp="1"/>
          </p:cNvSpPr>
          <p:nvPr>
            <p:ph type="dt" sz="half" idx="10"/>
          </p:nvPr>
        </p:nvSpPr>
        <p:spPr>
          <a:xfrm>
            <a:off x="6580717" y="6469064"/>
            <a:ext cx="2218267" cy="365125"/>
          </a:xfrm>
        </p:spPr>
        <p:txBody>
          <a:bodyPr/>
          <a:lstStyle>
            <a:lvl1pPr algn="l">
              <a:defRPr sz="11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41054F8-FBD4-42F6-BF6A-A58BB8CBC45E}" type="datetime4">
              <a:rPr lang="nl-NL"/>
              <a:pPr>
                <a:defRPr/>
              </a:pPr>
              <a:t>27 september 2025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32C91-E9E3-4224-BBB3-D6578776AF3E}" type="datetime4">
              <a:rPr lang="nl-NL"/>
              <a:pPr>
                <a:defRPr/>
              </a:pPr>
              <a:t>27 september 2025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778007" y="1265238"/>
            <a:ext cx="400110" cy="4754562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1265238"/>
            <a:ext cx="7571317" cy="4754562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24F8E1-A2E8-4961-B4A2-F014D9CC6A95}" type="datetime4">
              <a:rPr lang="nl-NL"/>
              <a:pPr>
                <a:defRPr/>
              </a:pPr>
              <a:t>27 september 2025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615553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C83F28-1ECE-45F8-8503-8DCAA38E635A}" type="datetime4">
              <a:rPr lang="nl-NL"/>
              <a:pPr>
                <a:defRPr/>
              </a:pPr>
              <a:t>27 september 2025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773238"/>
            <a:ext cx="5080000" cy="42465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0" y="1773238"/>
            <a:ext cx="5080000" cy="42465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8B173-C839-46E2-B359-2519204723B8}" type="datetime4">
              <a:rPr lang="nl-NL"/>
              <a:pPr>
                <a:defRPr/>
              </a:pPr>
              <a:t>27 september 2025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24744"/>
            <a:ext cx="10972800" cy="40011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918DED-70D2-484B-A04D-3C9401595804}" type="datetime4">
              <a:rPr lang="nl-NL"/>
              <a:pPr>
                <a:defRPr/>
              </a:pPr>
              <a:t>27 september 2025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22B0CE-C6C7-436D-8CEF-0A1751D12FDE}" type="datetime4">
              <a:rPr lang="nl-NL"/>
              <a:pPr>
                <a:defRPr/>
              </a:pPr>
              <a:t>27 september 2025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3116A-2F65-4FA2-9EC4-D06607E58C0B}" type="datetime4">
              <a:rPr lang="nl-NL"/>
              <a:pPr>
                <a:defRPr/>
              </a:pPr>
              <a:t>27 september 2025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1124744"/>
            <a:ext cx="4011084" cy="31035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124745"/>
            <a:ext cx="6815667" cy="500141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DEA74E-A4C5-4BBE-80EC-AA99846FCB01}" type="datetime4">
              <a:rPr lang="nl-NL"/>
              <a:pPr>
                <a:defRPr/>
              </a:pPr>
              <a:t>27 september 2025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5059561"/>
            <a:ext cx="7315200" cy="30777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1124744"/>
            <a:ext cx="7315200" cy="360283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/>
              <a:t>Klik op het pictogram als u een afbeelding wilt toevoegen</a:t>
            </a:r>
            <a:endParaRPr lang="nl-NL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1" descr="Date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89CDA0-5ECA-4F61-944A-2C4EEC3C44F5}" type="datetime4">
              <a:rPr lang="nl-NL"/>
              <a:pPr>
                <a:defRPr/>
              </a:pPr>
              <a:t>27 september 2025</a:t>
            </a:fld>
            <a:endParaRPr lang="nl-N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7" name="shpKleurvlakOnder" descr="Bar_Bottom"/>
          <p:cNvSpPr>
            <a:spLocks noChangeArrowheads="1"/>
          </p:cNvSpPr>
          <p:nvPr/>
        </p:nvSpPr>
        <p:spPr bwMode="auto">
          <a:xfrm>
            <a:off x="0" y="6318250"/>
            <a:ext cx="12192000" cy="539750"/>
          </a:xfrm>
          <a:prstGeom prst="rect">
            <a:avLst/>
          </a:prstGeom>
          <a:solidFill>
            <a:srgbClr val="E17000"/>
          </a:solidFill>
          <a:ln>
            <a:noFill/>
          </a:ln>
        </p:spPr>
        <p:txBody>
          <a:bodyPr anchor="ctr"/>
          <a:lstStyle/>
          <a:p>
            <a:pPr algn="ctr">
              <a:defRPr/>
            </a:pPr>
            <a:endParaRPr lang="nl-NL" sz="180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27" name="Rectangle 46"/>
          <p:cNvSpPr>
            <a:spLocks noGrp="1" noChangeAspect="1" noChangeArrowheads="1"/>
          </p:cNvSpPr>
          <p:nvPr>
            <p:ph type="body" idx="1"/>
          </p:nvPr>
        </p:nvSpPr>
        <p:spPr bwMode="auto">
          <a:xfrm>
            <a:off x="812800" y="1773238"/>
            <a:ext cx="10363200" cy="424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van de modeltekst te bewerken</a:t>
            </a:r>
          </a:p>
          <a:p>
            <a:pPr lvl="1"/>
            <a:r>
              <a:rPr lang="nl-NL"/>
              <a:t> </a:t>
            </a:r>
          </a:p>
          <a:p>
            <a:pPr lvl="2"/>
            <a:r>
              <a:rPr lang="nl-NL"/>
              <a:t> </a:t>
            </a:r>
          </a:p>
          <a:p>
            <a:pPr lvl="3"/>
            <a:r>
              <a:rPr lang="nl-NL"/>
              <a:t> </a:t>
            </a:r>
          </a:p>
          <a:p>
            <a:pPr lvl="4"/>
            <a:r>
              <a:rPr lang="nl-NL"/>
              <a:t> </a:t>
            </a:r>
          </a:p>
        </p:txBody>
      </p:sp>
      <p:sp>
        <p:nvSpPr>
          <p:cNvPr id="1095" name="shpTekst" descr="Bar_Top"/>
          <p:cNvSpPr>
            <a:spLocks noChangeArrowheads="1"/>
          </p:cNvSpPr>
          <p:nvPr/>
        </p:nvSpPr>
        <p:spPr bwMode="auto">
          <a:xfrm>
            <a:off x="0" y="1"/>
            <a:ext cx="12192000" cy="1071563"/>
          </a:xfrm>
          <a:prstGeom prst="rect">
            <a:avLst/>
          </a:prstGeom>
          <a:solidFill>
            <a:srgbClr val="E17000"/>
          </a:solidFill>
          <a:ln>
            <a:noFill/>
          </a:ln>
        </p:spPr>
        <p:txBody>
          <a:bodyPr anchor="ctr"/>
          <a:lstStyle/>
          <a:p>
            <a:pPr algn="ctr">
              <a:defRPr/>
            </a:pPr>
            <a:endParaRPr lang="nl-NL" sz="1800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29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814917" y="1265239"/>
            <a:ext cx="10363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nl-NL"/>
          </a:p>
        </p:txBody>
      </p:sp>
      <p:sp>
        <p:nvSpPr>
          <p:cNvPr id="1099" name="shpKleurvlakBoven"/>
          <p:cNvSpPr>
            <a:spLocks noChangeArrowheads="1"/>
          </p:cNvSpPr>
          <p:nvPr/>
        </p:nvSpPr>
        <p:spPr bwMode="auto">
          <a:xfrm>
            <a:off x="6000751" y="6308725"/>
            <a:ext cx="5552016" cy="287338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eaLnBrk="0" hangingPunct="0">
              <a:defRPr/>
            </a:pPr>
            <a:r>
              <a:rPr lang="nl-NL" sz="1100" dirty="0">
                <a:solidFill>
                  <a:schemeClr val="bg1"/>
                </a:solidFill>
                <a:cs typeface="Arial" charset="0"/>
              </a:rPr>
              <a:t>DOSCO</a:t>
            </a:r>
          </a:p>
        </p:txBody>
      </p:sp>
      <p:sp>
        <p:nvSpPr>
          <p:cNvPr id="1100" name="shpBeeldmerk"/>
          <p:cNvSpPr>
            <a:spLocks noChangeArrowheads="1"/>
          </p:cNvSpPr>
          <p:nvPr/>
        </p:nvSpPr>
        <p:spPr bwMode="auto">
          <a:xfrm>
            <a:off x="516467" y="6362700"/>
            <a:ext cx="950384" cy="363538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eaLnBrk="0" hangingPunct="0">
              <a:defRPr/>
            </a:pPr>
            <a:fld id="{07382E3B-8403-45AB-A22D-980A32E9F913}" type="slidenum">
              <a:rPr lang="nl-NL" sz="1000">
                <a:solidFill>
                  <a:schemeClr val="bg1"/>
                </a:solidFill>
                <a:cs typeface="Arial" charset="0"/>
              </a:rPr>
              <a:pPr eaLnBrk="0" hangingPunct="0">
                <a:defRPr/>
              </a:pPr>
              <a:t>‹nr.›</a:t>
            </a:fld>
            <a:endParaRPr lang="nl-NL" sz="100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1109" name="TitelSlide2"/>
          <p:cNvSpPr txBox="1">
            <a:spLocks noChangeArrowheads="1"/>
          </p:cNvSpPr>
          <p:nvPr/>
        </p:nvSpPr>
        <p:spPr bwMode="auto">
          <a:xfrm>
            <a:off x="6000751" y="6524625"/>
            <a:ext cx="3647016" cy="217488"/>
          </a:xfrm>
          <a:prstGeom prst="rect">
            <a:avLst/>
          </a:prstGeom>
          <a:noFill/>
          <a:ln>
            <a:noFill/>
          </a:ln>
          <a:effectLst/>
        </p:spPr>
        <p:txBody>
          <a:bodyPr lIns="90000" tIns="46800" rIns="90000" bIns="46800"/>
          <a:lstStyle/>
          <a:p>
            <a:pPr eaLnBrk="0" hangingPunct="0">
              <a:spcBef>
                <a:spcPct val="50000"/>
              </a:spcBef>
              <a:defRPr/>
            </a:pPr>
            <a:endParaRPr/>
          </a:p>
        </p:txBody>
      </p:sp>
      <p:pic>
        <p:nvPicPr>
          <p:cNvPr id="1036" name="LogoLandmacht" descr="Placeholder_Logo"/>
          <p:cNvPicPr>
            <a:picLocks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875713" y="1"/>
            <a:ext cx="440575" cy="849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Date Placeholder 1" descr="Date"/>
          <p:cNvSpPr>
            <a:spLocks noGrp="1"/>
          </p:cNvSpPr>
          <p:nvPr>
            <p:ph type="dt" sz="half" idx="2"/>
          </p:nvPr>
        </p:nvSpPr>
        <p:spPr>
          <a:xfrm>
            <a:off x="9637185" y="6520259"/>
            <a:ext cx="22203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spcBef>
                <a:spcPct val="50000"/>
              </a:spcBef>
              <a:defRPr sz="11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96D8C42F-7154-4953-B071-224E4D212AE9}" type="datetime4">
              <a:rPr lang="nl-NL"/>
              <a:pPr>
                <a:defRPr/>
              </a:pPr>
              <a:t>27 september 2025</a:t>
            </a:fld>
            <a:endParaRPr lang="nl-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5" r:id="rId11"/>
  </p:sldLayoutIdLst>
  <p:hf sldNum="0"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11365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113652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113652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113652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113652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E17000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E17000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E17000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>
          <a:solidFill>
            <a:srgbClr val="E17000"/>
          </a:solidFill>
          <a:latin typeface="Verdana" pitchFamily="34" charset="0"/>
        </a:defRPr>
      </a:lvl9pPr>
    </p:titleStyle>
    <p:bodyStyle>
      <a:lvl1pPr algn="l" rtl="0" eaLnBrk="1" fontAlgn="base" hangingPunct="1">
        <a:spcBef>
          <a:spcPct val="5000"/>
        </a:spcBef>
        <a:spcAft>
          <a:spcPct val="0"/>
        </a:spcAft>
        <a:defRPr sz="2200">
          <a:solidFill>
            <a:srgbClr val="000000"/>
          </a:solidFill>
          <a:latin typeface="+mn-lt"/>
          <a:ea typeface="+mn-ea"/>
          <a:cs typeface="+mn-cs"/>
        </a:defRPr>
      </a:lvl1pPr>
      <a:lvl2pPr marL="374650" indent="-184150" algn="l" rtl="0" eaLnBrk="1" fontAlgn="base" hangingPunct="1">
        <a:spcBef>
          <a:spcPct val="5000"/>
        </a:spcBef>
        <a:spcAft>
          <a:spcPct val="0"/>
        </a:spcAft>
        <a:buChar char="•"/>
        <a:defRPr sz="2200">
          <a:solidFill>
            <a:srgbClr val="000000"/>
          </a:solidFill>
          <a:latin typeface="+mn-lt"/>
        </a:defRPr>
      </a:lvl2pPr>
      <a:lvl3pPr marL="622300" algn="l" rtl="0" eaLnBrk="1" fontAlgn="base" hangingPunct="1">
        <a:spcBef>
          <a:spcPct val="5000"/>
        </a:spcBef>
        <a:spcAft>
          <a:spcPct val="0"/>
        </a:spcAft>
        <a:buFont typeface="Verdana" pitchFamily="34" charset="0"/>
        <a:buChar char="–"/>
        <a:defRPr sz="2200">
          <a:solidFill>
            <a:srgbClr val="000000"/>
          </a:solidFill>
          <a:latin typeface="+mn-lt"/>
        </a:defRPr>
      </a:lvl3pPr>
      <a:lvl4pPr marL="1166813" indent="-177800" algn="l" rtl="0" eaLnBrk="1" fontAlgn="base" hangingPunct="1">
        <a:spcBef>
          <a:spcPct val="5000"/>
        </a:spcBef>
        <a:spcAft>
          <a:spcPct val="0"/>
        </a:spcAft>
        <a:buFont typeface="Verdana" pitchFamily="34" charset="0"/>
        <a:buChar char="›"/>
        <a:defRPr sz="2200">
          <a:solidFill>
            <a:srgbClr val="000000"/>
          </a:solidFill>
          <a:latin typeface="+mn-lt"/>
        </a:defRPr>
      </a:lvl4pPr>
      <a:lvl5pPr marL="1346200" algn="l" rtl="0" eaLnBrk="1" fontAlgn="base" hangingPunct="1">
        <a:spcBef>
          <a:spcPct val="5000"/>
        </a:spcBef>
        <a:spcAft>
          <a:spcPct val="0"/>
        </a:spcAft>
        <a:buFont typeface="Verdana" pitchFamily="34" charset="0"/>
        <a:buChar char="»"/>
        <a:defRPr sz="2200">
          <a:solidFill>
            <a:srgbClr val="000000"/>
          </a:solidFill>
          <a:latin typeface="+mn-lt"/>
        </a:defRPr>
      </a:lvl5pPr>
      <a:lvl6pPr marL="1803400" algn="l" rtl="0" eaLnBrk="1" fontAlgn="base" hangingPunct="1">
        <a:spcBef>
          <a:spcPct val="5000"/>
        </a:spcBef>
        <a:spcAft>
          <a:spcPct val="0"/>
        </a:spcAft>
        <a:buFont typeface="Verdana" pitchFamily="34" charset="0"/>
        <a:buChar char="»"/>
        <a:defRPr sz="2200">
          <a:solidFill>
            <a:srgbClr val="000000"/>
          </a:solidFill>
          <a:latin typeface="+mn-lt"/>
        </a:defRPr>
      </a:lvl6pPr>
      <a:lvl7pPr marL="2260600" algn="l" rtl="0" eaLnBrk="1" fontAlgn="base" hangingPunct="1">
        <a:spcBef>
          <a:spcPct val="5000"/>
        </a:spcBef>
        <a:spcAft>
          <a:spcPct val="0"/>
        </a:spcAft>
        <a:buFont typeface="Verdana" pitchFamily="34" charset="0"/>
        <a:buChar char="»"/>
        <a:defRPr sz="2200">
          <a:solidFill>
            <a:srgbClr val="000000"/>
          </a:solidFill>
          <a:latin typeface="+mn-lt"/>
        </a:defRPr>
      </a:lvl7pPr>
      <a:lvl8pPr marL="2717800" algn="l" rtl="0" eaLnBrk="1" fontAlgn="base" hangingPunct="1">
        <a:spcBef>
          <a:spcPct val="5000"/>
        </a:spcBef>
        <a:spcAft>
          <a:spcPct val="0"/>
        </a:spcAft>
        <a:buFont typeface="Verdana" pitchFamily="34" charset="0"/>
        <a:buChar char="»"/>
        <a:defRPr sz="2200">
          <a:solidFill>
            <a:srgbClr val="000000"/>
          </a:solidFill>
          <a:latin typeface="+mn-lt"/>
        </a:defRPr>
      </a:lvl8pPr>
      <a:lvl9pPr marL="3175000" algn="l" rtl="0" eaLnBrk="1" fontAlgn="base" hangingPunct="1">
        <a:spcBef>
          <a:spcPct val="5000"/>
        </a:spcBef>
        <a:spcAft>
          <a:spcPct val="0"/>
        </a:spcAft>
        <a:buFont typeface="Verdana" pitchFamily="34" charset="0"/>
        <a:buChar char="»"/>
        <a:defRPr sz="2200">
          <a:solidFill>
            <a:srgbClr val="000000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chatgpt.com/g/g-683542062284819188aba32d4d6feebb-carl-von-clausewitz-spreekt?model=gpt-4o" TargetMode="External"/><Relationship Id="rId7" Type="http://schemas.openxmlformats.org/officeDocument/2006/relationships/hyperlink" Target="https://chatgpt.com/g/g-68c149335a308191a5c9d19413138199-tinderende-militairen?model=gpt-5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hatgpt.com/g/g-PxWnTIpVw-advocaat-van-de-duivel-aivoordocenten" TargetMode="External"/><Relationship Id="rId5" Type="http://schemas.openxmlformats.org/officeDocument/2006/relationships/hyperlink" Target="https://chatgpt.com/g/g-67a4b371f7b8819182bcdf235dd3a5d8-validiteits-betrouwbaarheidscoach?model=gpt-4o" TargetMode="External"/><Relationship Id="rId4" Type="http://schemas.openxmlformats.org/officeDocument/2006/relationships/hyperlink" Target="https://chatgpt.com/g/g-683feb6d80188191859f313182325ec0-twan-de-apache-piloot?model=gpt-4o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hpTitel"/>
          <p:cNvSpPr>
            <a:spLocks noGrp="1" noChangeArrowheads="1"/>
          </p:cNvSpPr>
          <p:nvPr>
            <p:ph type="title"/>
          </p:nvPr>
        </p:nvSpPr>
        <p:spPr>
          <a:xfrm>
            <a:off x="6457951" y="2097087"/>
            <a:ext cx="5040000" cy="892552"/>
          </a:xfrm>
        </p:spPr>
        <p:txBody>
          <a:bodyPr anchor="t" anchorCtr="0"/>
          <a:lstStyle/>
          <a:p>
            <a:pPr eaLnBrk="1" hangingPunct="1"/>
            <a:r>
              <a:rPr lang="nl-NL" dirty="0" err="1">
                <a:solidFill>
                  <a:srgbClr val="113652"/>
                </a:solidFill>
              </a:rPr>
              <a:t>Experiences</a:t>
            </a:r>
            <a:r>
              <a:rPr lang="nl-NL" dirty="0">
                <a:solidFill>
                  <a:srgbClr val="113652"/>
                </a:solidFill>
              </a:rPr>
              <a:t> </a:t>
            </a:r>
            <a:r>
              <a:rPr lang="nl-NL" dirty="0" err="1">
                <a:solidFill>
                  <a:srgbClr val="113652"/>
                </a:solidFill>
              </a:rPr>
              <a:t>with</a:t>
            </a:r>
            <a:r>
              <a:rPr lang="nl-NL" dirty="0">
                <a:solidFill>
                  <a:srgbClr val="113652"/>
                </a:solidFill>
              </a:rPr>
              <a:t> chatbots in military </a:t>
            </a:r>
            <a:r>
              <a:rPr lang="nl-NL" dirty="0" err="1">
                <a:solidFill>
                  <a:srgbClr val="113652"/>
                </a:solidFill>
              </a:rPr>
              <a:t>education</a:t>
            </a:r>
            <a:endParaRPr lang="nl-NL" dirty="0">
              <a:solidFill>
                <a:srgbClr val="113652"/>
              </a:solidFill>
            </a:endParaRPr>
          </a:p>
        </p:txBody>
      </p:sp>
      <p:sp>
        <p:nvSpPr>
          <p:cNvPr id="4099" name="shpTekst"/>
          <p:cNvSpPr>
            <a:spLocks noGrp="1" noChangeArrowheads="1"/>
          </p:cNvSpPr>
          <p:nvPr>
            <p:ph type="body" idx="1"/>
          </p:nvPr>
        </p:nvSpPr>
        <p:spPr>
          <a:xfrm>
            <a:off x="6458400" y="3236400"/>
            <a:ext cx="5040000" cy="986400"/>
          </a:xfrm>
        </p:spPr>
        <p:txBody>
          <a:bodyPr/>
          <a:lstStyle/>
          <a:p>
            <a:pPr eaLnBrk="1" hangingPunct="1"/>
            <a:r>
              <a:rPr lang="nl-NL" dirty="0">
                <a:solidFill>
                  <a:srgbClr val="113652"/>
                </a:solidFill>
              </a:rPr>
              <a:t>Anna Hermans-Netherlands, teacher Dutch </a:t>
            </a:r>
            <a:r>
              <a:rPr lang="nl-NL" dirty="0" err="1">
                <a:solidFill>
                  <a:srgbClr val="113652"/>
                </a:solidFill>
              </a:rPr>
              <a:t>language</a:t>
            </a:r>
            <a:r>
              <a:rPr lang="nl-NL" dirty="0">
                <a:solidFill>
                  <a:srgbClr val="113652"/>
                </a:solidFill>
              </a:rPr>
              <a:t> skills</a:t>
            </a:r>
          </a:p>
        </p:txBody>
      </p:sp>
      <p:sp>
        <p:nvSpPr>
          <p:cNvPr id="4100" name="Date Placeholder 2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2C4926D-726B-4BFE-BCAD-61A89A579889}" type="datetime4">
              <a:rPr lang="nl-NL" smtClean="0"/>
              <a:pPr/>
              <a:t>27 september 2025</a:t>
            </a:fld>
            <a:endParaRPr lang="nl-NL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B45E27-8C9C-5C96-0E70-A5A5435E7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Overview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82E9413-069D-03D4-8BA7-B9DC216241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/>
              <a:t>What</a:t>
            </a:r>
            <a:r>
              <a:rPr lang="nl-NL" dirty="0"/>
              <a:t> is a </a:t>
            </a:r>
            <a:r>
              <a:rPr lang="nl-NL" dirty="0" err="1"/>
              <a:t>chatbot</a:t>
            </a:r>
            <a:r>
              <a:rPr lang="nl-NL" dirty="0"/>
              <a:t>? </a:t>
            </a:r>
          </a:p>
          <a:p>
            <a:endParaRPr lang="nl-NL" dirty="0"/>
          </a:p>
          <a:p>
            <a:r>
              <a:rPr lang="nl-NL" dirty="0"/>
              <a:t>How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activate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brain</a:t>
            </a:r>
            <a:r>
              <a:rPr lang="nl-NL" dirty="0"/>
              <a:t> of </a:t>
            </a:r>
            <a:r>
              <a:rPr lang="nl-NL" dirty="0" err="1"/>
              <a:t>the</a:t>
            </a:r>
            <a:r>
              <a:rPr lang="nl-NL" dirty="0"/>
              <a:t> student? </a:t>
            </a:r>
          </a:p>
          <a:p>
            <a:endParaRPr lang="nl-NL" dirty="0"/>
          </a:p>
          <a:p>
            <a:r>
              <a:rPr lang="nl-NL" dirty="0" err="1"/>
              <a:t>Examples</a:t>
            </a:r>
            <a:r>
              <a:rPr lang="nl-NL" dirty="0"/>
              <a:t> of chatbots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specific</a:t>
            </a:r>
            <a:r>
              <a:rPr lang="nl-NL" dirty="0"/>
              <a:t> </a:t>
            </a:r>
            <a:r>
              <a:rPr lang="nl-NL" dirty="0" err="1"/>
              <a:t>didactic</a:t>
            </a:r>
            <a:r>
              <a:rPr lang="nl-NL" dirty="0"/>
              <a:t> </a:t>
            </a:r>
            <a:r>
              <a:rPr lang="nl-NL" dirty="0" err="1"/>
              <a:t>roles</a:t>
            </a:r>
            <a:endParaRPr lang="nl-NL" dirty="0"/>
          </a:p>
          <a:p>
            <a:endParaRPr lang="nl-NL" dirty="0"/>
          </a:p>
          <a:p>
            <a:r>
              <a:rPr lang="nl-NL" dirty="0" err="1"/>
              <a:t>Lessons</a:t>
            </a:r>
            <a:r>
              <a:rPr lang="nl-NL" dirty="0"/>
              <a:t> </a:t>
            </a:r>
            <a:r>
              <a:rPr lang="nl-NL" dirty="0" err="1"/>
              <a:t>learned</a:t>
            </a:r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2A9DD5D-B7DD-AC10-B6E4-E38587EED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24F8E1-A2E8-4961-B4A2-F014D9CC6A95}" type="datetime4">
              <a:rPr lang="nl-NL" smtClean="0"/>
              <a:pPr>
                <a:defRPr/>
              </a:pPr>
              <a:t>27 september 2025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18598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225708-EF69-5201-3B5D-442320985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What</a:t>
            </a:r>
            <a:r>
              <a:rPr lang="nl-NL" dirty="0"/>
              <a:t> is a </a:t>
            </a:r>
            <a:r>
              <a:rPr lang="nl-NL" dirty="0" err="1"/>
              <a:t>chatbot</a:t>
            </a:r>
            <a:r>
              <a:rPr lang="nl-NL" dirty="0"/>
              <a:t>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939D0D3-625B-2BC4-D494-5F0712787E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A </a:t>
            </a:r>
            <a:r>
              <a:rPr lang="nl-NL" dirty="0" err="1"/>
              <a:t>chatbot</a:t>
            </a:r>
            <a:r>
              <a:rPr lang="nl-NL" dirty="0"/>
              <a:t> is a </a:t>
            </a:r>
            <a:r>
              <a:rPr lang="nl-NL" dirty="0" err="1"/>
              <a:t>fixed</a:t>
            </a:r>
            <a:r>
              <a:rPr lang="nl-NL" dirty="0"/>
              <a:t>, </a:t>
            </a:r>
            <a:r>
              <a:rPr lang="nl-NL" dirty="0" err="1"/>
              <a:t>extensive</a:t>
            </a:r>
            <a:r>
              <a:rPr lang="nl-NL" dirty="0"/>
              <a:t> prompt.</a:t>
            </a:r>
          </a:p>
          <a:p>
            <a:endParaRPr lang="nl-NL" dirty="0"/>
          </a:p>
          <a:p>
            <a:r>
              <a:rPr lang="nl-NL" dirty="0" err="1"/>
              <a:t>You</a:t>
            </a:r>
            <a:r>
              <a:rPr lang="nl-NL" dirty="0"/>
              <a:t> </a:t>
            </a:r>
            <a:r>
              <a:rPr lang="nl-NL" dirty="0" err="1"/>
              <a:t>can</a:t>
            </a:r>
            <a:r>
              <a:rPr lang="nl-NL" dirty="0"/>
              <a:t> </a:t>
            </a:r>
            <a:r>
              <a:rPr lang="nl-NL" dirty="0" err="1"/>
              <a:t>either</a:t>
            </a:r>
            <a:r>
              <a:rPr lang="nl-NL" dirty="0"/>
              <a:t> talk or type </a:t>
            </a:r>
            <a:r>
              <a:rPr lang="nl-NL" dirty="0" err="1"/>
              <a:t>when</a:t>
            </a:r>
            <a:r>
              <a:rPr lang="nl-NL" dirty="0"/>
              <a:t> </a:t>
            </a:r>
            <a:r>
              <a:rPr lang="nl-NL" dirty="0" err="1"/>
              <a:t>you</a:t>
            </a:r>
            <a:r>
              <a:rPr lang="nl-NL" dirty="0"/>
              <a:t> </a:t>
            </a:r>
            <a:r>
              <a:rPr lang="nl-NL" dirty="0" err="1"/>
              <a:t>use</a:t>
            </a:r>
            <a:r>
              <a:rPr lang="nl-NL" dirty="0"/>
              <a:t> </a:t>
            </a:r>
            <a:r>
              <a:rPr lang="nl-NL" dirty="0" err="1"/>
              <a:t>it</a:t>
            </a:r>
            <a:endParaRPr lang="nl-NL" dirty="0"/>
          </a:p>
          <a:p>
            <a:endParaRPr lang="nl-NL" dirty="0"/>
          </a:p>
          <a:p>
            <a:r>
              <a:rPr lang="nl-NL" dirty="0" err="1"/>
              <a:t>There</a:t>
            </a:r>
            <a:r>
              <a:rPr lang="nl-NL" dirty="0"/>
              <a:t> is a </a:t>
            </a:r>
            <a:r>
              <a:rPr lang="nl-NL" dirty="0" err="1"/>
              <a:t>knowledge</a:t>
            </a:r>
            <a:r>
              <a:rPr lang="nl-NL" dirty="0"/>
              <a:t> database </a:t>
            </a:r>
            <a:r>
              <a:rPr lang="nl-NL" dirty="0" err="1"/>
              <a:t>you</a:t>
            </a:r>
            <a:r>
              <a:rPr lang="nl-NL" dirty="0"/>
              <a:t> </a:t>
            </a:r>
            <a:r>
              <a:rPr lang="nl-NL" dirty="0" err="1"/>
              <a:t>can</a:t>
            </a:r>
            <a:r>
              <a:rPr lang="nl-NL" dirty="0"/>
              <a:t> </a:t>
            </a:r>
            <a:r>
              <a:rPr lang="nl-NL" dirty="0" err="1"/>
              <a:t>fill</a:t>
            </a:r>
            <a:r>
              <a:rPr lang="nl-NL" dirty="0"/>
              <a:t>,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connection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database of Open AI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if</a:t>
            </a:r>
            <a:r>
              <a:rPr lang="nl-NL" dirty="0"/>
              <a:t> </a:t>
            </a:r>
            <a:r>
              <a:rPr lang="nl-NL" dirty="0" err="1"/>
              <a:t>you</a:t>
            </a:r>
            <a:r>
              <a:rPr lang="nl-NL" dirty="0"/>
              <a:t> want </a:t>
            </a:r>
            <a:r>
              <a:rPr lang="nl-NL" dirty="0" err="1"/>
              <a:t>to</a:t>
            </a:r>
            <a:r>
              <a:rPr lang="nl-NL" dirty="0"/>
              <a:t> a link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internet.</a:t>
            </a:r>
          </a:p>
          <a:p>
            <a:endParaRPr lang="nl-NL" dirty="0"/>
          </a:p>
          <a:p>
            <a:r>
              <a:rPr lang="nl-NL" dirty="0" err="1"/>
              <a:t>You</a:t>
            </a:r>
            <a:r>
              <a:rPr lang="nl-NL" dirty="0"/>
              <a:t> </a:t>
            </a:r>
            <a:r>
              <a:rPr lang="nl-NL" dirty="0" err="1"/>
              <a:t>can</a:t>
            </a:r>
            <a:r>
              <a:rPr lang="nl-NL" dirty="0"/>
              <a:t> make </a:t>
            </a:r>
            <a:r>
              <a:rPr lang="nl-NL" dirty="0" err="1"/>
              <a:t>your</a:t>
            </a:r>
            <a:r>
              <a:rPr lang="nl-NL" dirty="0"/>
              <a:t> </a:t>
            </a:r>
            <a:r>
              <a:rPr lang="nl-NL" dirty="0" err="1"/>
              <a:t>chatbot</a:t>
            </a:r>
            <a:r>
              <a:rPr lang="nl-NL" dirty="0"/>
              <a:t> public or </a:t>
            </a:r>
            <a:r>
              <a:rPr lang="nl-NL" dirty="0" err="1"/>
              <a:t>just</a:t>
            </a:r>
            <a:r>
              <a:rPr lang="nl-NL" dirty="0"/>
              <a:t> share </a:t>
            </a:r>
            <a:r>
              <a:rPr lang="nl-NL" dirty="0" err="1"/>
              <a:t>the</a:t>
            </a:r>
            <a:r>
              <a:rPr lang="nl-NL" dirty="0"/>
              <a:t> link, or keep </a:t>
            </a:r>
            <a:r>
              <a:rPr lang="nl-NL" dirty="0" err="1"/>
              <a:t>it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yourself</a:t>
            </a:r>
            <a:r>
              <a:rPr lang="nl-NL" dirty="0"/>
              <a:t>.</a:t>
            </a:r>
          </a:p>
          <a:p>
            <a:endParaRPr lang="nl-NL" dirty="0"/>
          </a:p>
          <a:p>
            <a:r>
              <a:rPr lang="nl-NL" dirty="0" err="1"/>
              <a:t>You</a:t>
            </a:r>
            <a:r>
              <a:rPr lang="nl-NL" dirty="0"/>
              <a:t> </a:t>
            </a:r>
            <a:r>
              <a:rPr lang="nl-NL" dirty="0" err="1"/>
              <a:t>should</a:t>
            </a:r>
            <a:r>
              <a:rPr lang="nl-NL" dirty="0"/>
              <a:t> have expertise on </a:t>
            </a:r>
            <a:r>
              <a:rPr lang="nl-NL" dirty="0" err="1"/>
              <a:t>the</a:t>
            </a:r>
            <a:r>
              <a:rPr lang="nl-NL" dirty="0"/>
              <a:t> subject</a:t>
            </a:r>
          </a:p>
          <a:p>
            <a:endParaRPr lang="nl-NL" dirty="0"/>
          </a:p>
          <a:p>
            <a:endParaRPr lang="nl-NL" dirty="0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E4E9B7F-ECE0-FDF4-7874-EBD4C8B5E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24F8E1-A2E8-4961-B4A2-F014D9CC6A95}" type="datetime4">
              <a:rPr lang="nl-NL" smtClean="0"/>
              <a:pPr>
                <a:defRPr/>
              </a:pPr>
              <a:t>27 september 2025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43327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dirty="0"/>
              <a:t>Using AI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activate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student</a:t>
            </a:r>
          </a:p>
        </p:txBody>
      </p:sp>
      <p:sp>
        <p:nvSpPr>
          <p:cNvPr id="5123" name="Rectangle 1027"/>
          <p:cNvSpPr>
            <a:spLocks noGrp="1" noChangeAspec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nl-NL" dirty="0" err="1"/>
              <a:t>Think</a:t>
            </a:r>
            <a:r>
              <a:rPr lang="nl-NL" dirty="0"/>
              <a:t> </a:t>
            </a:r>
            <a:r>
              <a:rPr lang="nl-NL" dirty="0" err="1"/>
              <a:t>about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didactic</a:t>
            </a:r>
            <a:r>
              <a:rPr lang="nl-NL" dirty="0"/>
              <a:t> </a:t>
            </a:r>
            <a:r>
              <a:rPr lang="nl-NL" dirty="0" err="1"/>
              <a:t>role</a:t>
            </a:r>
            <a:r>
              <a:rPr lang="nl-NL" dirty="0"/>
              <a:t> </a:t>
            </a:r>
            <a:r>
              <a:rPr lang="nl-NL" dirty="0" err="1"/>
              <a:t>you</a:t>
            </a:r>
            <a:r>
              <a:rPr lang="nl-NL" dirty="0"/>
              <a:t> </a:t>
            </a:r>
            <a:r>
              <a:rPr lang="nl-NL" dirty="0" err="1"/>
              <a:t>choose</a:t>
            </a:r>
            <a:endParaRPr lang="nl-NL" dirty="0"/>
          </a:p>
          <a:p>
            <a:pPr eaLnBrk="1" hangingPunct="1"/>
            <a:endParaRPr lang="nl-NL" dirty="0"/>
          </a:p>
          <a:p>
            <a:pPr eaLnBrk="1" hangingPunct="1"/>
            <a:r>
              <a:rPr lang="nl-NL" dirty="0"/>
              <a:t>Make </a:t>
            </a:r>
            <a:r>
              <a:rPr lang="nl-NL" dirty="0" err="1"/>
              <a:t>sure</a:t>
            </a:r>
            <a:r>
              <a:rPr lang="nl-NL" dirty="0"/>
              <a:t> </a:t>
            </a:r>
            <a:r>
              <a:rPr lang="nl-NL" dirty="0" err="1"/>
              <a:t>where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put </a:t>
            </a:r>
            <a:r>
              <a:rPr lang="nl-NL" dirty="0" err="1"/>
              <a:t>it</a:t>
            </a:r>
            <a:r>
              <a:rPr lang="nl-NL" dirty="0"/>
              <a:t> in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learning</a:t>
            </a:r>
            <a:r>
              <a:rPr lang="nl-NL" dirty="0"/>
              <a:t> </a:t>
            </a:r>
            <a:r>
              <a:rPr lang="nl-NL" dirty="0" err="1"/>
              <a:t>process</a:t>
            </a:r>
            <a:endParaRPr lang="nl-NL" dirty="0"/>
          </a:p>
          <a:p>
            <a:pPr eaLnBrk="1" hangingPunct="1"/>
            <a:endParaRPr lang="nl-NL" dirty="0"/>
          </a:p>
          <a:p>
            <a:pPr eaLnBrk="1" hangingPunct="1"/>
            <a:r>
              <a:rPr lang="nl-NL" dirty="0" err="1"/>
              <a:t>When</a:t>
            </a:r>
            <a:r>
              <a:rPr lang="nl-NL" dirty="0"/>
              <a:t> </a:t>
            </a:r>
            <a:r>
              <a:rPr lang="nl-NL" dirty="0" err="1"/>
              <a:t>using</a:t>
            </a:r>
            <a:r>
              <a:rPr lang="nl-NL" dirty="0"/>
              <a:t>  a </a:t>
            </a:r>
            <a:r>
              <a:rPr lang="nl-NL" dirty="0" err="1"/>
              <a:t>chatbot</a:t>
            </a:r>
            <a:r>
              <a:rPr lang="nl-NL" dirty="0"/>
              <a:t>, </a:t>
            </a:r>
            <a:r>
              <a:rPr lang="nl-NL" dirty="0" err="1"/>
              <a:t>be</a:t>
            </a:r>
            <a:r>
              <a:rPr lang="nl-NL" dirty="0"/>
              <a:t> </a:t>
            </a:r>
            <a:r>
              <a:rPr lang="nl-NL" dirty="0" err="1"/>
              <a:t>aware</a:t>
            </a:r>
            <a:r>
              <a:rPr lang="nl-NL" dirty="0"/>
              <a:t> of anchor bias</a:t>
            </a:r>
          </a:p>
          <a:p>
            <a:pPr eaLnBrk="1" hangingPunct="1"/>
            <a:endParaRPr lang="nl-NL" dirty="0"/>
          </a:p>
          <a:p>
            <a:pPr eaLnBrk="1" hangingPunct="1"/>
            <a:r>
              <a:rPr lang="nl-NL" dirty="0"/>
              <a:t>It is </a:t>
            </a:r>
            <a:r>
              <a:rPr lang="nl-NL" dirty="0" err="1"/>
              <a:t>just</a:t>
            </a:r>
            <a:r>
              <a:rPr lang="nl-NL" dirty="0"/>
              <a:t> </a:t>
            </a:r>
            <a:r>
              <a:rPr lang="nl-NL" dirty="0" err="1"/>
              <a:t>one</a:t>
            </a:r>
            <a:r>
              <a:rPr lang="nl-NL" dirty="0"/>
              <a:t> element in a </a:t>
            </a:r>
            <a:r>
              <a:rPr lang="nl-NL" dirty="0" err="1"/>
              <a:t>learning</a:t>
            </a:r>
            <a:r>
              <a:rPr lang="nl-NL" dirty="0"/>
              <a:t> </a:t>
            </a:r>
            <a:r>
              <a:rPr lang="nl-NL" dirty="0" err="1"/>
              <a:t>process</a:t>
            </a:r>
            <a:r>
              <a:rPr lang="nl-NL" dirty="0"/>
              <a:t> </a:t>
            </a:r>
          </a:p>
        </p:txBody>
      </p:sp>
      <p:sp>
        <p:nvSpPr>
          <p:cNvPr id="5124" name="Date Placeholder 1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6744142-EAFB-40CD-98DF-E277934D0D34}" type="datetime4">
              <a:rPr lang="nl-NL" smtClean="0"/>
              <a:pPr/>
              <a:t>27 september 2025</a:t>
            </a:fld>
            <a:endParaRPr lang="nl-NL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l-NL" dirty="0" err="1"/>
              <a:t>Seven</a:t>
            </a:r>
            <a:r>
              <a:rPr lang="nl-NL" dirty="0"/>
              <a:t> </a:t>
            </a:r>
            <a:r>
              <a:rPr lang="nl-NL" dirty="0" err="1"/>
              <a:t>possible</a:t>
            </a:r>
            <a:r>
              <a:rPr lang="nl-NL" dirty="0"/>
              <a:t> </a:t>
            </a:r>
            <a:r>
              <a:rPr lang="nl-NL" dirty="0" err="1"/>
              <a:t>didactic</a:t>
            </a:r>
            <a:r>
              <a:rPr lang="nl-NL" dirty="0"/>
              <a:t> </a:t>
            </a:r>
            <a:r>
              <a:rPr lang="nl-NL" dirty="0" err="1"/>
              <a:t>roles</a:t>
            </a:r>
            <a:r>
              <a:rPr lang="nl-NL" dirty="0"/>
              <a:t> of chatbots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nl-NL" dirty="0"/>
              <a:t>1. </a:t>
            </a:r>
            <a:r>
              <a:rPr lang="nl-NL" dirty="0">
                <a:hlinkClick r:id="rId3"/>
              </a:rPr>
              <a:t>Specialist</a:t>
            </a:r>
            <a:endParaRPr lang="nl-NL" dirty="0"/>
          </a:p>
          <a:p>
            <a:pPr eaLnBrk="1" hangingPunct="1"/>
            <a:r>
              <a:rPr lang="nl-NL" dirty="0"/>
              <a:t>2. </a:t>
            </a:r>
            <a:r>
              <a:rPr lang="nl-NL" dirty="0">
                <a:hlinkClick r:id="rId4"/>
              </a:rPr>
              <a:t>Tutor</a:t>
            </a:r>
            <a:endParaRPr lang="nl-NL" dirty="0"/>
          </a:p>
          <a:p>
            <a:pPr eaLnBrk="1" hangingPunct="1"/>
            <a:r>
              <a:rPr lang="nl-NL" dirty="0"/>
              <a:t>3. </a:t>
            </a:r>
            <a:r>
              <a:rPr lang="nl-NL" dirty="0" err="1">
                <a:hlinkClick r:id="rId5"/>
              </a:rPr>
              <a:t>Socrative</a:t>
            </a:r>
            <a:endParaRPr lang="nl-NL" dirty="0"/>
          </a:p>
          <a:p>
            <a:pPr eaLnBrk="1" hangingPunct="1"/>
            <a:r>
              <a:rPr lang="nl-NL" dirty="0"/>
              <a:t>4. Mentor</a:t>
            </a:r>
          </a:p>
          <a:p>
            <a:pPr eaLnBrk="1" hangingPunct="1"/>
            <a:r>
              <a:rPr lang="nl-NL" dirty="0"/>
              <a:t>5. Coach</a:t>
            </a:r>
          </a:p>
          <a:p>
            <a:pPr eaLnBrk="1" hangingPunct="1"/>
            <a:r>
              <a:rPr lang="nl-NL" dirty="0"/>
              <a:t>6. </a:t>
            </a:r>
            <a:r>
              <a:rPr lang="nl-NL" dirty="0">
                <a:hlinkClick r:id="rId6"/>
              </a:rPr>
              <a:t>Tool</a:t>
            </a:r>
            <a:endParaRPr lang="nl-NL" dirty="0"/>
          </a:p>
          <a:p>
            <a:pPr eaLnBrk="1" hangingPunct="1"/>
            <a:r>
              <a:rPr lang="nl-NL" dirty="0"/>
              <a:t>7. </a:t>
            </a:r>
            <a:r>
              <a:rPr lang="nl-NL" dirty="0" err="1">
                <a:hlinkClick r:id="rId7"/>
              </a:rPr>
              <a:t>Simulation</a:t>
            </a:r>
            <a:endParaRPr lang="nl-NL" dirty="0"/>
          </a:p>
        </p:txBody>
      </p:sp>
      <p:sp>
        <p:nvSpPr>
          <p:cNvPr id="6148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BE20B16-0136-412C-AF7B-04AA60B19AA6}" type="datetime4">
              <a:rPr lang="nl-NL" smtClean="0"/>
              <a:pPr/>
              <a:t>27 september 2025</a:t>
            </a:fld>
            <a:endParaRPr lang="nl-NL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0A5231-241C-C77E-D86F-0D431B091A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Lessons</a:t>
            </a:r>
            <a:r>
              <a:rPr lang="nl-NL" dirty="0"/>
              <a:t> </a:t>
            </a:r>
            <a:r>
              <a:rPr lang="nl-NL" dirty="0" err="1"/>
              <a:t>learned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F300F19-E17F-D51A-3418-81270341A4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1.Students </a:t>
            </a:r>
            <a:r>
              <a:rPr lang="nl-NL" dirty="0" err="1"/>
              <a:t>really</a:t>
            </a:r>
            <a:r>
              <a:rPr lang="nl-NL" dirty="0"/>
              <a:t> </a:t>
            </a:r>
            <a:r>
              <a:rPr lang="nl-NL" dirty="0" err="1"/>
              <a:t>liked</a:t>
            </a:r>
            <a:r>
              <a:rPr lang="nl-NL" dirty="0"/>
              <a:t> </a:t>
            </a:r>
            <a:r>
              <a:rPr lang="nl-NL" dirty="0" err="1"/>
              <a:t>it</a:t>
            </a:r>
            <a:r>
              <a:rPr lang="nl-NL" dirty="0"/>
              <a:t>, </a:t>
            </a:r>
            <a:r>
              <a:rPr lang="nl-NL" dirty="0" err="1"/>
              <a:t>they</a:t>
            </a:r>
            <a:r>
              <a:rPr lang="nl-NL" dirty="0"/>
              <a:t> </a:t>
            </a:r>
            <a:r>
              <a:rPr lang="nl-NL" dirty="0" err="1"/>
              <a:t>appreciate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new way of </a:t>
            </a:r>
            <a:r>
              <a:rPr lang="nl-NL" dirty="0" err="1"/>
              <a:t>learning</a:t>
            </a:r>
            <a:r>
              <a:rPr lang="nl-NL" dirty="0"/>
              <a:t>.</a:t>
            </a:r>
          </a:p>
          <a:p>
            <a:endParaRPr lang="nl-NL" dirty="0"/>
          </a:p>
          <a:p>
            <a:r>
              <a:rPr lang="nl-NL" dirty="0"/>
              <a:t>2. </a:t>
            </a:r>
            <a:r>
              <a:rPr lang="nl-NL" dirty="0" err="1"/>
              <a:t>Some</a:t>
            </a:r>
            <a:r>
              <a:rPr lang="nl-NL" dirty="0"/>
              <a:t> </a:t>
            </a:r>
            <a:r>
              <a:rPr lang="nl-NL" dirty="0" err="1"/>
              <a:t>students</a:t>
            </a:r>
            <a:r>
              <a:rPr lang="nl-NL" dirty="0"/>
              <a:t> </a:t>
            </a:r>
            <a:r>
              <a:rPr lang="nl-NL" dirty="0" err="1"/>
              <a:t>try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sabotage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chatbot</a:t>
            </a:r>
            <a:r>
              <a:rPr lang="nl-NL" dirty="0"/>
              <a:t>, </a:t>
            </a:r>
            <a:r>
              <a:rPr lang="nl-NL" dirty="0" err="1"/>
              <a:t>they</a:t>
            </a:r>
            <a:r>
              <a:rPr lang="nl-NL" dirty="0"/>
              <a:t> </a:t>
            </a:r>
            <a:r>
              <a:rPr lang="nl-NL" dirty="0" err="1"/>
              <a:t>interrogate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bot </a:t>
            </a:r>
            <a:r>
              <a:rPr lang="nl-NL" dirty="0" err="1"/>
              <a:t>about</a:t>
            </a:r>
            <a:r>
              <a:rPr lang="nl-NL" dirty="0"/>
              <a:t> his prompt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knowledge</a:t>
            </a:r>
            <a:r>
              <a:rPr lang="nl-NL" dirty="0"/>
              <a:t>.</a:t>
            </a:r>
          </a:p>
          <a:p>
            <a:endParaRPr lang="nl-NL" dirty="0"/>
          </a:p>
          <a:p>
            <a:r>
              <a:rPr lang="nl-NL" dirty="0"/>
              <a:t>3. </a:t>
            </a:r>
            <a:r>
              <a:rPr lang="nl-NL" dirty="0" err="1"/>
              <a:t>You</a:t>
            </a:r>
            <a:r>
              <a:rPr lang="nl-NL" dirty="0"/>
              <a:t> </a:t>
            </a:r>
            <a:r>
              <a:rPr lang="nl-NL" dirty="0" err="1"/>
              <a:t>learn</a:t>
            </a:r>
            <a:r>
              <a:rPr lang="nl-NL" dirty="0"/>
              <a:t> </a:t>
            </a:r>
            <a:r>
              <a:rPr lang="nl-NL" dirty="0" err="1"/>
              <a:t>how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prompt </a:t>
            </a:r>
            <a:r>
              <a:rPr lang="nl-NL" dirty="0" err="1"/>
              <a:t>better</a:t>
            </a:r>
            <a:r>
              <a:rPr lang="nl-NL" dirty="0"/>
              <a:t> </a:t>
            </a:r>
            <a:r>
              <a:rPr lang="nl-NL" dirty="0" err="1"/>
              <a:t>when</a:t>
            </a:r>
            <a:r>
              <a:rPr lang="nl-NL" dirty="0"/>
              <a:t> </a:t>
            </a:r>
            <a:r>
              <a:rPr lang="nl-NL" dirty="0" err="1"/>
              <a:t>you</a:t>
            </a:r>
            <a:r>
              <a:rPr lang="nl-NL" dirty="0"/>
              <a:t> start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use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chatbot</a:t>
            </a:r>
            <a:r>
              <a:rPr lang="nl-NL" dirty="0"/>
              <a:t>. It is </a:t>
            </a:r>
            <a:r>
              <a:rPr lang="nl-NL" dirty="0" err="1"/>
              <a:t>an</a:t>
            </a:r>
            <a:r>
              <a:rPr lang="nl-NL" dirty="0"/>
              <a:t> </a:t>
            </a:r>
            <a:r>
              <a:rPr lang="nl-NL" dirty="0" err="1"/>
              <a:t>iterative</a:t>
            </a:r>
            <a:r>
              <a:rPr lang="nl-NL" dirty="0"/>
              <a:t> </a:t>
            </a:r>
            <a:r>
              <a:rPr lang="nl-NL" dirty="0" err="1"/>
              <a:t>process</a:t>
            </a:r>
            <a:r>
              <a:rPr lang="nl-NL" dirty="0"/>
              <a:t>.</a:t>
            </a:r>
          </a:p>
          <a:p>
            <a:endParaRPr lang="nl-NL" dirty="0"/>
          </a:p>
          <a:p>
            <a:r>
              <a:rPr lang="nl-NL" dirty="0"/>
              <a:t>4. It is </a:t>
            </a:r>
            <a:r>
              <a:rPr lang="nl-NL" dirty="0" err="1"/>
              <a:t>ideal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big </a:t>
            </a:r>
            <a:r>
              <a:rPr lang="nl-NL" dirty="0" err="1"/>
              <a:t>groups</a:t>
            </a:r>
            <a:r>
              <a:rPr lang="nl-NL" dirty="0"/>
              <a:t> or long </a:t>
            </a:r>
            <a:r>
              <a:rPr lang="nl-NL" dirty="0" err="1"/>
              <a:t>distance</a:t>
            </a:r>
            <a:r>
              <a:rPr lang="nl-NL" dirty="0"/>
              <a:t> </a:t>
            </a:r>
            <a:r>
              <a:rPr lang="nl-NL" dirty="0" err="1"/>
              <a:t>education</a:t>
            </a:r>
            <a:r>
              <a:rPr lang="nl-NL" dirty="0"/>
              <a:t>.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CE4A7CA-4EB6-4A61-DA1C-2B559EA565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24F8E1-A2E8-4961-B4A2-F014D9CC6A95}" type="datetime4">
              <a:rPr lang="nl-NL" smtClean="0"/>
              <a:pPr>
                <a:defRPr/>
              </a:pPr>
              <a:t>27 september 2025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989214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2F5C7D-8F23-37B1-5B62-D5B782642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5" name="Tijdelijke aanduiding voor inhoud 4">
            <a:extLst>
              <a:ext uri="{FF2B5EF4-FFF2-40B4-BE49-F238E27FC236}">
                <a16:creationId xmlns:a16="http://schemas.microsoft.com/office/drawing/2014/main" id="{F0D2EAFC-34B8-4517-5852-56142BD7A77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16320" y="1773238"/>
            <a:ext cx="7556160" cy="4246562"/>
          </a:xfrm>
          <a:prstGeom prst="rect">
            <a:avLst/>
          </a:prstGeom>
        </p:spPr>
      </p:pic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FF37623-4731-15B4-889E-C841DF810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624F8E1-A2E8-4961-B4A2-F014D9CC6A95}" type="datetime4">
              <a:rPr lang="nl-NL" smtClean="0"/>
              <a:pPr>
                <a:defRPr/>
              </a:pPr>
              <a:t>27 september 2025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24947217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e">
  <a:themeElements>
    <a:clrScheme name="landmachtNL1 1">
      <a:dk1>
        <a:srgbClr val="000000"/>
      </a:dk1>
      <a:lt1>
        <a:srgbClr val="FFFFFF"/>
      </a:lt1>
      <a:dk2>
        <a:srgbClr val="E17000"/>
      </a:dk2>
      <a:lt2>
        <a:srgbClr val="9ACCD4"/>
      </a:lt2>
      <a:accent1>
        <a:srgbClr val="2494C5"/>
      </a:accent1>
      <a:accent2>
        <a:srgbClr val="9ACCD4"/>
      </a:accent2>
      <a:accent3>
        <a:srgbClr val="FFFFFF"/>
      </a:accent3>
      <a:accent4>
        <a:srgbClr val="000000"/>
      </a:accent4>
      <a:accent5>
        <a:srgbClr val="ACC8DF"/>
      </a:accent5>
      <a:accent6>
        <a:srgbClr val="8BB9C0"/>
      </a:accent6>
      <a:hlink>
        <a:srgbClr val="004228"/>
      </a:hlink>
      <a:folHlink>
        <a:srgbClr val="E17000"/>
      </a:folHlink>
    </a:clrScheme>
    <a:fontScheme name="landmachtNL1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b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b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landmachtNL1 1">
        <a:dk1>
          <a:srgbClr val="000000"/>
        </a:dk1>
        <a:lt1>
          <a:srgbClr val="FFFFFF"/>
        </a:lt1>
        <a:dk2>
          <a:srgbClr val="E17000"/>
        </a:dk2>
        <a:lt2>
          <a:srgbClr val="9ACCD4"/>
        </a:lt2>
        <a:accent1>
          <a:srgbClr val="2494C5"/>
        </a:accent1>
        <a:accent2>
          <a:srgbClr val="9ACCD4"/>
        </a:accent2>
        <a:accent3>
          <a:srgbClr val="FFFFFF"/>
        </a:accent3>
        <a:accent4>
          <a:srgbClr val="000000"/>
        </a:accent4>
        <a:accent5>
          <a:srgbClr val="ACC8DF"/>
        </a:accent5>
        <a:accent6>
          <a:srgbClr val="8BB9C0"/>
        </a:accent6>
        <a:hlink>
          <a:srgbClr val="004228"/>
        </a:hlink>
        <a:folHlink>
          <a:srgbClr val="E17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e_COMMIT_16-9.potx" id="{1445475F-C680-4984-B289-2F11A48A3D2F}" vid="{C2C83AC2-C8C5-4794-9F5F-E1F5002BF5A0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Tijdelijk_bestand_Presentatie_DOSCO_16-9</Template>
  <TotalTime>42</TotalTime>
  <Words>400</Words>
  <Application>Microsoft Office PowerPoint</Application>
  <PresentationFormat>Breedbeeld</PresentationFormat>
  <Paragraphs>71</Paragraphs>
  <Slides>7</Slides>
  <Notes>3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0" baseType="lpstr">
      <vt:lpstr>Arial</vt:lpstr>
      <vt:lpstr>Verdana</vt:lpstr>
      <vt:lpstr>Presentatie</vt:lpstr>
      <vt:lpstr>Experiences with chatbots in military education</vt:lpstr>
      <vt:lpstr>Overview</vt:lpstr>
      <vt:lpstr>What is a chatbot?</vt:lpstr>
      <vt:lpstr>Using AI to activate the student</vt:lpstr>
      <vt:lpstr>Seven possible didactic roles of chatbots</vt:lpstr>
      <vt:lpstr>Lessons learned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Anna Hermans</dc:creator>
  <cp:lastModifiedBy>Anna Hermans</cp:lastModifiedBy>
  <cp:revision>23</cp:revision>
  <cp:lastPrinted>2011-09-21T07:52:24Z</cp:lastPrinted>
  <dcterms:created xsi:type="dcterms:W3CDTF">2025-09-23T11:51:59Z</dcterms:created>
  <dcterms:modified xsi:type="dcterms:W3CDTF">2025-09-27T12:27:02Z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uteur">
    <vt:lpwstr>Auteur</vt:lpwstr>
  </property>
  <property fmtid="{D5CDD505-2E9C-101B-9397-08002B2CF9AE}" pid="3" name="Functie">
    <vt:lpwstr>Functie</vt:lpwstr>
  </property>
  <property fmtid="{D5CDD505-2E9C-101B-9397-08002B2CF9AE}" pid="4" name="Titel">
    <vt:lpwstr>Titel</vt:lpwstr>
  </property>
  <property fmtid="{D5CDD505-2E9C-101B-9397-08002B2CF9AE}" pid="5" name="Subtitel">
    <vt:lpwstr>Subtitel</vt:lpwstr>
  </property>
  <property fmtid="{D5CDD505-2E9C-101B-9397-08002B2CF9AE}" pid="6" name="Afdeling">
    <vt:lpwstr>Afdeling</vt:lpwstr>
  </property>
  <property fmtid="{D5CDD505-2E9C-101B-9397-08002B2CF9AE}" pid="7" name="Merking">
    <vt:lpwstr>Merking</vt:lpwstr>
  </property>
  <property fmtid="{D5CDD505-2E9C-101B-9397-08002B2CF9AE}" pid="8" name="Rubricering">
    <vt:lpwstr>Rubricering</vt:lpwstr>
  </property>
  <property fmtid="{D5CDD505-2E9C-101B-9397-08002B2CF9AE}" pid="9" name="Datum">
    <vt:filetime>1999-12-31T22:00:00Z</vt:filetime>
  </property>
</Properties>
</file>