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 id="2147483660" r:id="rId2"/>
  </p:sldMasterIdLst>
  <p:notesMasterIdLst>
    <p:notesMasterId r:id="rId28"/>
  </p:notesMasterIdLst>
  <p:sldIdLst>
    <p:sldId id="256" r:id="rId3"/>
    <p:sldId id="266" r:id="rId4"/>
    <p:sldId id="292" r:id="rId5"/>
    <p:sldId id="258" r:id="rId6"/>
    <p:sldId id="268" r:id="rId7"/>
    <p:sldId id="267" r:id="rId8"/>
    <p:sldId id="261" r:id="rId9"/>
    <p:sldId id="269" r:id="rId10"/>
    <p:sldId id="284" r:id="rId11"/>
    <p:sldId id="295" r:id="rId12"/>
    <p:sldId id="270" r:id="rId13"/>
    <p:sldId id="286" r:id="rId14"/>
    <p:sldId id="288" r:id="rId15"/>
    <p:sldId id="289" r:id="rId16"/>
    <p:sldId id="296" r:id="rId17"/>
    <p:sldId id="275" r:id="rId18"/>
    <p:sldId id="297" r:id="rId19"/>
    <p:sldId id="276" r:id="rId20"/>
    <p:sldId id="298" r:id="rId21"/>
    <p:sldId id="277" r:id="rId22"/>
    <p:sldId id="299" r:id="rId23"/>
    <p:sldId id="281" r:id="rId24"/>
    <p:sldId id="282" r:id="rId25"/>
    <p:sldId id="283" r:id="rId26"/>
    <p:sldId id="291" r:id="rId27"/>
  </p:sldIdLst>
  <p:sldSz cx="14630400" cy="8229600"/>
  <p:notesSz cx="8229600" cy="14630400"/>
  <p:embeddedFontLst>
    <p:embeddedFont>
      <p:font typeface="Calibri" panose="020F0502020204030204" pitchFamily="34" charset="0"/>
      <p:regular r:id="rId29"/>
      <p:bold r:id="rId30"/>
      <p:italic r:id="rId31"/>
      <p:boldItalic r:id="rId32"/>
    </p:embeddedFont>
    <p:embeddedFont>
      <p:font typeface="Merriweather" panose="00000500000000000000" pitchFamily="2" charset="-52"/>
      <p:regular r:id="rId33"/>
      <p:bold r:id="rId34"/>
      <p:italic r:id="rId35"/>
      <p:boldItalic r:id="rId36"/>
    </p:embeddedFont>
    <p:embeddedFont>
      <p:font typeface="Merriweather Bold" panose="00000800000000000000" charset="-52"/>
      <p:bold r:id="rId37"/>
    </p:embeddedFont>
    <p:embeddedFont>
      <p:font typeface="Open Sans" panose="020B0606030504020204" pitchFamily="34" charset="0"/>
      <p:regular r:id="rId38"/>
      <p:bold r:id="rId39"/>
      <p:italic r:id="rId40"/>
      <p:boldItalic r:id="rId41"/>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ka.kasimova89@gmail.com" initials="m" lastIdx="1" clrIdx="0">
    <p:extLst>
      <p:ext uri="{19B8F6BF-5375-455C-9EA6-DF929625EA0E}">
        <p15:presenceInfo xmlns:p15="http://schemas.microsoft.com/office/powerpoint/2012/main" userId="9297cde5a97caf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0"/>
  </p:normalViewPr>
  <p:slideViewPr>
    <p:cSldViewPr snapToGrid="0" snapToObjects="1">
      <p:cViewPr varScale="1">
        <p:scale>
          <a:sx n="40" d="100"/>
          <a:sy n="40" d="100"/>
        </p:scale>
        <p:origin x="48" y="8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ika.kasimova89@gmail.com" userId="9297cde5a97caf82" providerId="LiveId" clId="{6DA537EE-E6AF-401F-AC91-F1195A2EF0C2}"/>
    <pc:docChg chg="undo redo custSel addSld delSld modSld sldOrd modMainMaster">
      <pc:chgData name="malika.kasimova89@gmail.com" userId="9297cde5a97caf82" providerId="LiveId" clId="{6DA537EE-E6AF-401F-AC91-F1195A2EF0C2}" dt="2025-10-22T20:23:54.861" v="2645" actId="403"/>
      <pc:docMkLst>
        <pc:docMk/>
      </pc:docMkLst>
      <pc:sldChg chg="addSp delSp modSp mod modClrScheme chgLayout">
        <pc:chgData name="malika.kasimova89@gmail.com" userId="9297cde5a97caf82" providerId="LiveId" clId="{6DA537EE-E6AF-401F-AC91-F1195A2EF0C2}" dt="2025-10-22T18:08:44.443" v="2423" actId="1036"/>
        <pc:sldMkLst>
          <pc:docMk/>
          <pc:sldMk cId="0" sldId="256"/>
        </pc:sldMkLst>
        <pc:spChg chg="mod">
          <ac:chgData name="malika.kasimova89@gmail.com" userId="9297cde5a97caf82" providerId="LiveId" clId="{6DA537EE-E6AF-401F-AC91-F1195A2EF0C2}" dt="2025-10-22T17:33:58.486" v="2379" actId="20577"/>
          <ac:spMkLst>
            <pc:docMk/>
            <pc:sldMk cId="0" sldId="256"/>
            <ac:spMk id="2" creationId="{00000000-0000-0000-0000-000000000000}"/>
          </ac:spMkLst>
        </pc:spChg>
        <pc:spChg chg="mod">
          <ac:chgData name="malika.kasimova89@gmail.com" userId="9297cde5a97caf82" providerId="LiveId" clId="{6DA537EE-E6AF-401F-AC91-F1195A2EF0C2}" dt="2025-10-22T12:42:11.345" v="700" actId="20577"/>
          <ac:spMkLst>
            <pc:docMk/>
            <pc:sldMk cId="0" sldId="256"/>
            <ac:spMk id="8" creationId="{00000000-0000-0000-0000-000000000000}"/>
          </ac:spMkLst>
        </pc:spChg>
        <pc:spChg chg="add del">
          <ac:chgData name="malika.kasimova89@gmail.com" userId="9297cde5a97caf82" providerId="LiveId" clId="{6DA537EE-E6AF-401F-AC91-F1195A2EF0C2}" dt="2025-10-22T12:49:57.515" v="726"/>
          <ac:spMkLst>
            <pc:docMk/>
            <pc:sldMk cId="0" sldId="256"/>
            <ac:spMk id="9" creationId="{59D6F21A-574B-497B-9A49-FC123A1959E7}"/>
          </ac:spMkLst>
        </pc:spChg>
        <pc:spChg chg="add del">
          <ac:chgData name="malika.kasimova89@gmail.com" userId="9297cde5a97caf82" providerId="LiveId" clId="{6DA537EE-E6AF-401F-AC91-F1195A2EF0C2}" dt="2025-10-20T10:54:13.078" v="576" actId="22"/>
          <ac:spMkLst>
            <pc:docMk/>
            <pc:sldMk cId="0" sldId="256"/>
            <ac:spMk id="9" creationId="{A8D4EC2D-0EB3-4DB7-A80B-E68A044345AE}"/>
          </ac:spMkLst>
        </pc:spChg>
        <pc:picChg chg="add del mod">
          <ac:chgData name="malika.kasimova89@gmail.com" userId="9297cde5a97caf82" providerId="LiveId" clId="{6DA537EE-E6AF-401F-AC91-F1195A2EF0C2}" dt="2025-10-22T17:34:16.595" v="2415" actId="1037"/>
          <ac:picMkLst>
            <pc:docMk/>
            <pc:sldMk cId="0" sldId="256"/>
            <ac:picMk id="3" creationId="{00000000-0000-0000-0000-000000000000}"/>
          </ac:picMkLst>
        </pc:picChg>
        <pc:picChg chg="add del mod">
          <ac:chgData name="malika.kasimova89@gmail.com" userId="9297cde5a97caf82" providerId="LiveId" clId="{6DA537EE-E6AF-401F-AC91-F1195A2EF0C2}" dt="2025-10-22T17:34:16.595" v="2415" actId="1037"/>
          <ac:picMkLst>
            <pc:docMk/>
            <pc:sldMk cId="0" sldId="256"/>
            <ac:picMk id="4" creationId="{00000000-0000-0000-0000-000000000000}"/>
          </ac:picMkLst>
        </pc:picChg>
        <pc:picChg chg="del mod">
          <ac:chgData name="malika.kasimova89@gmail.com" userId="9297cde5a97caf82" providerId="LiveId" clId="{6DA537EE-E6AF-401F-AC91-F1195A2EF0C2}" dt="2025-10-22T12:55:57.673" v="950" actId="478"/>
          <ac:picMkLst>
            <pc:docMk/>
            <pc:sldMk cId="0" sldId="256"/>
            <ac:picMk id="5" creationId="{00000000-0000-0000-0000-000000000000}"/>
          </ac:picMkLst>
        </pc:picChg>
        <pc:picChg chg="add mod">
          <ac:chgData name="malika.kasimova89@gmail.com" userId="9297cde5a97caf82" providerId="LiveId" clId="{6DA537EE-E6AF-401F-AC91-F1195A2EF0C2}" dt="2025-10-22T12:54:48.258" v="947" actId="14100"/>
          <ac:picMkLst>
            <pc:docMk/>
            <pc:sldMk cId="0" sldId="256"/>
            <ac:picMk id="7" creationId="{8DCCC976-012A-4F5A-A64A-FA518E4EBA08}"/>
          </ac:picMkLst>
        </pc:picChg>
        <pc:picChg chg="add del mod">
          <ac:chgData name="malika.kasimova89@gmail.com" userId="9297cde5a97caf82" providerId="LiveId" clId="{6DA537EE-E6AF-401F-AC91-F1195A2EF0C2}" dt="2025-10-22T17:34:16.595" v="2415" actId="1037"/>
          <ac:picMkLst>
            <pc:docMk/>
            <pc:sldMk cId="0" sldId="256"/>
            <ac:picMk id="13" creationId="{1A0A4767-56D4-4507-B011-1ECBDB295A05}"/>
          </ac:picMkLst>
        </pc:picChg>
        <pc:picChg chg="add mod">
          <ac:chgData name="malika.kasimova89@gmail.com" userId="9297cde5a97caf82" providerId="LiveId" clId="{6DA537EE-E6AF-401F-AC91-F1195A2EF0C2}" dt="2025-10-22T17:33:11.437" v="2373" actId="571"/>
          <ac:picMkLst>
            <pc:docMk/>
            <pc:sldMk cId="0" sldId="256"/>
            <ac:picMk id="14" creationId="{FD90CBF4-5F2E-4703-BABD-AD9A4102C066}"/>
          </ac:picMkLst>
        </pc:picChg>
        <pc:picChg chg="add mod">
          <ac:chgData name="malika.kasimova89@gmail.com" userId="9297cde5a97caf82" providerId="LiveId" clId="{6DA537EE-E6AF-401F-AC91-F1195A2EF0C2}" dt="2025-10-22T17:33:11.437" v="2373" actId="571"/>
          <ac:picMkLst>
            <pc:docMk/>
            <pc:sldMk cId="0" sldId="256"/>
            <ac:picMk id="15" creationId="{402A27A6-0395-41AC-837E-8B01D53BD3C8}"/>
          </ac:picMkLst>
        </pc:picChg>
        <pc:picChg chg="add del mod">
          <ac:chgData name="malika.kasimova89@gmail.com" userId="9297cde5a97caf82" providerId="LiveId" clId="{6DA537EE-E6AF-401F-AC91-F1195A2EF0C2}" dt="2025-10-22T12:48:38.816" v="724" actId="478"/>
          <ac:picMkLst>
            <pc:docMk/>
            <pc:sldMk cId="0" sldId="256"/>
            <ac:picMk id="2050" creationId="{0D612F49-0F0D-4543-8FFB-DE80F872729C}"/>
          </ac:picMkLst>
        </pc:picChg>
        <pc:picChg chg="add del mod">
          <ac:chgData name="malika.kasimova89@gmail.com" userId="9297cde5a97caf82" providerId="LiveId" clId="{6DA537EE-E6AF-401F-AC91-F1195A2EF0C2}" dt="2025-10-22T12:50:27.606" v="732" actId="478"/>
          <ac:picMkLst>
            <pc:docMk/>
            <pc:sldMk cId="0" sldId="256"/>
            <ac:picMk id="2054" creationId="{63A6967D-5C3E-4E3E-A05A-2F81ADFBB59D}"/>
          </ac:picMkLst>
        </pc:picChg>
        <pc:picChg chg="add del mod">
          <ac:chgData name="malika.kasimova89@gmail.com" userId="9297cde5a97caf82" providerId="LiveId" clId="{6DA537EE-E6AF-401F-AC91-F1195A2EF0C2}" dt="2025-10-22T18:08:44.443" v="2423" actId="1036"/>
          <ac:picMkLst>
            <pc:docMk/>
            <pc:sldMk cId="0" sldId="256"/>
            <ac:picMk id="2056" creationId="{4EDCDC1C-DB54-48F9-B2F6-CAD24ABF6163}"/>
          </ac:picMkLst>
        </pc:picChg>
      </pc:sldChg>
      <pc:sldChg chg="addSp delSp modSp mod modClrScheme chgLayout">
        <pc:chgData name="malika.kasimova89@gmail.com" userId="9297cde5a97caf82" providerId="LiveId" clId="{6DA537EE-E6AF-401F-AC91-F1195A2EF0C2}" dt="2025-10-22T13:30:07.136" v="1121" actId="20577"/>
        <pc:sldMkLst>
          <pc:docMk/>
          <pc:sldMk cId="0" sldId="258"/>
        </pc:sldMkLst>
        <pc:spChg chg="add del mod ord">
          <ac:chgData name="malika.kasimova89@gmail.com" userId="9297cde5a97caf82" providerId="LiveId" clId="{6DA537EE-E6AF-401F-AC91-F1195A2EF0C2}" dt="2025-10-22T13:11:02.686" v="1115" actId="478"/>
          <ac:spMkLst>
            <pc:docMk/>
            <pc:sldMk cId="0" sldId="258"/>
            <ac:spMk id="3" creationId="{D02CFA9A-06C6-47A9-AF1C-D16960C29587}"/>
          </ac:spMkLst>
        </pc:spChg>
        <pc:spChg chg="mod">
          <ac:chgData name="malika.kasimova89@gmail.com" userId="9297cde5a97caf82" providerId="LiveId" clId="{6DA537EE-E6AF-401F-AC91-F1195A2EF0C2}" dt="2025-10-22T13:30:07.136" v="1121" actId="20577"/>
          <ac:spMkLst>
            <pc:docMk/>
            <pc:sldMk cId="0" sldId="258"/>
            <ac:spMk id="19" creationId="{5CB1B0CB-8E7B-4474-96D0-B93E43B29E1B}"/>
          </ac:spMkLst>
        </pc:spChg>
        <pc:picChg chg="add del mod">
          <ac:chgData name="malika.kasimova89@gmail.com" userId="9297cde5a97caf82" providerId="LiveId" clId="{6DA537EE-E6AF-401F-AC91-F1195A2EF0C2}" dt="2025-10-22T13:07:08.871" v="1091" actId="478"/>
          <ac:picMkLst>
            <pc:docMk/>
            <pc:sldMk cId="0" sldId="258"/>
            <ac:picMk id="5" creationId="{191DF3F4-0A5F-4412-A585-F80ACBC3D318}"/>
          </ac:picMkLst>
        </pc:picChg>
        <pc:picChg chg="mod">
          <ac:chgData name="malika.kasimova89@gmail.com" userId="9297cde5a97caf82" providerId="LiveId" clId="{6DA537EE-E6AF-401F-AC91-F1195A2EF0C2}" dt="2025-10-22T13:05:34.076" v="1084" actId="1076"/>
          <ac:picMkLst>
            <pc:docMk/>
            <pc:sldMk cId="0" sldId="258"/>
            <ac:picMk id="17" creationId="{00000000-0000-0000-0000-000000000000}"/>
          </ac:picMkLst>
        </pc:picChg>
        <pc:picChg chg="add mod">
          <ac:chgData name="malika.kasimova89@gmail.com" userId="9297cde5a97caf82" providerId="LiveId" clId="{6DA537EE-E6AF-401F-AC91-F1195A2EF0C2}" dt="2025-10-22T13:08:30.666" v="1108" actId="1076"/>
          <ac:picMkLst>
            <pc:docMk/>
            <pc:sldMk cId="0" sldId="258"/>
            <ac:picMk id="4098" creationId="{F0A426CE-E571-4D9E-9731-BF9BE951E19D}"/>
          </ac:picMkLst>
        </pc:picChg>
      </pc:sldChg>
      <pc:sldChg chg="del">
        <pc:chgData name="malika.kasimova89@gmail.com" userId="9297cde5a97caf82" providerId="LiveId" clId="{6DA537EE-E6AF-401F-AC91-F1195A2EF0C2}" dt="2025-10-18T15:28:45.474" v="0" actId="47"/>
        <pc:sldMkLst>
          <pc:docMk/>
          <pc:sldMk cId="0" sldId="259"/>
        </pc:sldMkLst>
      </pc:sldChg>
      <pc:sldChg chg="del">
        <pc:chgData name="malika.kasimova89@gmail.com" userId="9297cde5a97caf82" providerId="LiveId" clId="{6DA537EE-E6AF-401F-AC91-F1195A2EF0C2}" dt="2025-10-18T15:47:41.537" v="84" actId="47"/>
        <pc:sldMkLst>
          <pc:docMk/>
          <pc:sldMk cId="0" sldId="260"/>
        </pc:sldMkLst>
      </pc:sldChg>
      <pc:sldChg chg="modSp add del ord">
        <pc:chgData name="malika.kasimova89@gmail.com" userId="9297cde5a97caf82" providerId="LiveId" clId="{6DA537EE-E6AF-401F-AC91-F1195A2EF0C2}" dt="2025-10-18T19:00:03.358" v="287"/>
        <pc:sldMkLst>
          <pc:docMk/>
          <pc:sldMk cId="2284747963" sldId="260"/>
        </pc:sldMkLst>
        <pc:spChg chg="mod">
          <ac:chgData name="malika.kasimova89@gmail.com" userId="9297cde5a97caf82" providerId="LiveId" clId="{6DA537EE-E6AF-401F-AC91-F1195A2EF0C2}" dt="2025-10-18T18:59:54.073" v="283"/>
          <ac:spMkLst>
            <pc:docMk/>
            <pc:sldMk cId="2284747963" sldId="260"/>
            <ac:spMk id="2" creationId="{9AF4A1E7-AC7A-40DE-B23A-8D9A320C6C83}"/>
          </ac:spMkLst>
        </pc:spChg>
      </pc:sldChg>
      <pc:sldChg chg="addSp delSp modSp mod ord modClrScheme chgLayout">
        <pc:chgData name="malika.kasimova89@gmail.com" userId="9297cde5a97caf82" providerId="LiveId" clId="{6DA537EE-E6AF-401F-AC91-F1195A2EF0C2}" dt="2025-10-22T19:20:01.040" v="2431" actId="1036"/>
        <pc:sldMkLst>
          <pc:docMk/>
          <pc:sldMk cId="0" sldId="261"/>
        </pc:sldMkLst>
        <pc:spChg chg="mod">
          <ac:chgData name="malika.kasimova89@gmail.com" userId="9297cde5a97caf82" providerId="LiveId" clId="{6DA537EE-E6AF-401F-AC91-F1195A2EF0C2}" dt="2025-10-22T13:35:11.495" v="1216" actId="122"/>
          <ac:spMkLst>
            <pc:docMk/>
            <pc:sldMk cId="0" sldId="261"/>
            <ac:spMk id="2" creationId="{00000000-0000-0000-0000-000000000000}"/>
          </ac:spMkLst>
        </pc:spChg>
        <pc:spChg chg="del">
          <ac:chgData name="malika.kasimova89@gmail.com" userId="9297cde5a97caf82" providerId="LiveId" clId="{6DA537EE-E6AF-401F-AC91-F1195A2EF0C2}" dt="2025-10-18T15:45:54.795" v="68" actId="478"/>
          <ac:spMkLst>
            <pc:docMk/>
            <pc:sldMk cId="0" sldId="261"/>
            <ac:spMk id="3" creationId="{00000000-0000-0000-0000-000000000000}"/>
          </ac:spMkLst>
        </pc:spChg>
        <pc:spChg chg="del">
          <ac:chgData name="malika.kasimova89@gmail.com" userId="9297cde5a97caf82" providerId="LiveId" clId="{6DA537EE-E6AF-401F-AC91-F1195A2EF0C2}" dt="2025-10-18T15:45:56.600" v="69" actId="478"/>
          <ac:spMkLst>
            <pc:docMk/>
            <pc:sldMk cId="0" sldId="261"/>
            <ac:spMk id="4" creationId="{00000000-0000-0000-0000-000000000000}"/>
          </ac:spMkLst>
        </pc:spChg>
        <pc:spChg chg="del">
          <ac:chgData name="malika.kasimova89@gmail.com" userId="9297cde5a97caf82" providerId="LiveId" clId="{6DA537EE-E6AF-401F-AC91-F1195A2EF0C2}" dt="2025-10-18T15:45:58.835" v="70" actId="478"/>
          <ac:spMkLst>
            <pc:docMk/>
            <pc:sldMk cId="0" sldId="261"/>
            <ac:spMk id="5" creationId="{00000000-0000-0000-0000-000000000000}"/>
          </ac:spMkLst>
        </pc:spChg>
        <pc:spChg chg="del">
          <ac:chgData name="malika.kasimova89@gmail.com" userId="9297cde5a97caf82" providerId="LiveId" clId="{6DA537EE-E6AF-401F-AC91-F1195A2EF0C2}" dt="2025-10-18T15:46:00.360" v="71" actId="478"/>
          <ac:spMkLst>
            <pc:docMk/>
            <pc:sldMk cId="0" sldId="261"/>
            <ac:spMk id="6" creationId="{00000000-0000-0000-0000-000000000000}"/>
          </ac:spMkLst>
        </pc:spChg>
        <pc:spChg chg="add mod">
          <ac:chgData name="malika.kasimova89@gmail.com" userId="9297cde5a97caf82" providerId="LiveId" clId="{6DA537EE-E6AF-401F-AC91-F1195A2EF0C2}" dt="2025-10-22T13:41:52.674" v="1321" actId="113"/>
          <ac:spMkLst>
            <pc:docMk/>
            <pc:sldMk cId="0" sldId="261"/>
            <ac:spMk id="9" creationId="{78B7D848-EB13-4928-A231-8888F66095C8}"/>
          </ac:spMkLst>
        </pc:spChg>
        <pc:spChg chg="add del mod">
          <ac:chgData name="malika.kasimova89@gmail.com" userId="9297cde5a97caf82" providerId="LiveId" clId="{6DA537EE-E6AF-401F-AC91-F1195A2EF0C2}" dt="2025-10-22T13:37:32.533" v="1232" actId="478"/>
          <ac:spMkLst>
            <pc:docMk/>
            <pc:sldMk cId="0" sldId="261"/>
            <ac:spMk id="10" creationId="{324050A8-82D2-42FB-85DB-07E253D145AA}"/>
          </ac:spMkLst>
        </pc:spChg>
        <pc:picChg chg="add del mod">
          <ac:chgData name="malika.kasimova89@gmail.com" userId="9297cde5a97caf82" providerId="LiveId" clId="{6DA537EE-E6AF-401F-AC91-F1195A2EF0C2}" dt="2025-10-22T19:20:01.040" v="2431" actId="1036"/>
          <ac:picMkLst>
            <pc:docMk/>
            <pc:sldMk cId="0" sldId="261"/>
            <ac:picMk id="6" creationId="{ED1B9716-4AC3-4374-BCED-2703938A41DB}"/>
          </ac:picMkLst>
        </pc:picChg>
        <pc:picChg chg="mod">
          <ac:chgData name="malika.kasimova89@gmail.com" userId="9297cde5a97caf82" providerId="LiveId" clId="{6DA537EE-E6AF-401F-AC91-F1195A2EF0C2}" dt="2025-10-18T15:45:42.388" v="67" actId="1076"/>
          <ac:picMkLst>
            <pc:docMk/>
            <pc:sldMk cId="0" sldId="261"/>
            <ac:picMk id="7" creationId="{00000000-0000-0000-0000-000000000000}"/>
          </ac:picMkLst>
        </pc:picChg>
      </pc:sldChg>
      <pc:sldChg chg="del">
        <pc:chgData name="malika.kasimova89@gmail.com" userId="9297cde5a97caf82" providerId="LiveId" clId="{6DA537EE-E6AF-401F-AC91-F1195A2EF0C2}" dt="2025-10-20T12:02:49.117" v="663" actId="47"/>
        <pc:sldMkLst>
          <pc:docMk/>
          <pc:sldMk cId="0" sldId="262"/>
        </pc:sldMkLst>
      </pc:sldChg>
      <pc:sldChg chg="del">
        <pc:chgData name="malika.kasimova89@gmail.com" userId="9297cde5a97caf82" providerId="LiveId" clId="{6DA537EE-E6AF-401F-AC91-F1195A2EF0C2}" dt="2025-10-18T20:57:17.821" v="420" actId="47"/>
        <pc:sldMkLst>
          <pc:docMk/>
          <pc:sldMk cId="0" sldId="263"/>
        </pc:sldMkLst>
      </pc:sldChg>
      <pc:sldChg chg="del">
        <pc:chgData name="malika.kasimova89@gmail.com" userId="9297cde5a97caf82" providerId="LiveId" clId="{6DA537EE-E6AF-401F-AC91-F1195A2EF0C2}" dt="2025-10-21T12:08:40.715" v="671" actId="47"/>
        <pc:sldMkLst>
          <pc:docMk/>
          <pc:sldMk cId="0" sldId="264"/>
        </pc:sldMkLst>
      </pc:sldChg>
      <pc:sldChg chg="addSp modSp mod setBg">
        <pc:chgData name="malika.kasimova89@gmail.com" userId="9297cde5a97caf82" providerId="LiveId" clId="{6DA537EE-E6AF-401F-AC91-F1195A2EF0C2}" dt="2025-10-22T18:09:15.716" v="2429" actId="255"/>
        <pc:sldMkLst>
          <pc:docMk/>
          <pc:sldMk cId="2215701209" sldId="266"/>
        </pc:sldMkLst>
        <pc:spChg chg="mod">
          <ac:chgData name="malika.kasimova89@gmail.com" userId="9297cde5a97caf82" providerId="LiveId" clId="{6DA537EE-E6AF-401F-AC91-F1195A2EF0C2}" dt="2025-10-22T18:09:15.716" v="2429" actId="255"/>
          <ac:spMkLst>
            <pc:docMk/>
            <pc:sldMk cId="2215701209" sldId="266"/>
            <ac:spMk id="29" creationId="{FB914707-AEF9-416A-A955-43CF71C007F7}"/>
          </ac:spMkLst>
        </pc:spChg>
        <pc:picChg chg="add mod">
          <ac:chgData name="malika.kasimova89@gmail.com" userId="9297cde5a97caf82" providerId="LiveId" clId="{6DA537EE-E6AF-401F-AC91-F1195A2EF0C2}" dt="2025-10-22T18:09:15.081" v="2428" actId="1076"/>
          <ac:picMkLst>
            <pc:docMk/>
            <pc:sldMk cId="2215701209" sldId="266"/>
            <ac:picMk id="3074" creationId="{C956A752-EF4A-44E7-A1AC-84C871690E3C}"/>
          </ac:picMkLst>
        </pc:picChg>
      </pc:sldChg>
      <pc:sldChg chg="addSp modSp mod modClrScheme chgLayout">
        <pc:chgData name="malika.kasimova89@gmail.com" userId="9297cde5a97caf82" providerId="LiveId" clId="{6DA537EE-E6AF-401F-AC91-F1195A2EF0C2}" dt="2025-10-22T13:33:43.626" v="1144" actId="207"/>
        <pc:sldMkLst>
          <pc:docMk/>
          <pc:sldMk cId="3945915537" sldId="267"/>
        </pc:sldMkLst>
        <pc:graphicFrameChg chg="mod modGraphic">
          <ac:chgData name="malika.kasimova89@gmail.com" userId="9297cde5a97caf82" providerId="LiveId" clId="{6DA537EE-E6AF-401F-AC91-F1195A2EF0C2}" dt="2025-10-22T13:33:43.626" v="1144" actId="207"/>
          <ac:graphicFrameMkLst>
            <pc:docMk/>
            <pc:sldMk cId="3945915537" sldId="267"/>
            <ac:graphicFrameMk id="5" creationId="{249200FE-006C-499D-BB46-55E8382D80CE}"/>
          </ac:graphicFrameMkLst>
        </pc:graphicFrameChg>
        <pc:picChg chg="add mod">
          <ac:chgData name="malika.kasimova89@gmail.com" userId="9297cde5a97caf82" providerId="LiveId" clId="{6DA537EE-E6AF-401F-AC91-F1195A2EF0C2}" dt="2025-10-22T13:31:59.586" v="1133" actId="1076"/>
          <ac:picMkLst>
            <pc:docMk/>
            <pc:sldMk cId="3945915537" sldId="267"/>
            <ac:picMk id="3" creationId="{395272BC-4E15-4101-AE2D-08BB404E77EE}"/>
          </ac:picMkLst>
        </pc:picChg>
      </pc:sldChg>
      <pc:sldChg chg="addSp delSp modSp new mod ord modClrScheme chgLayout">
        <pc:chgData name="malika.kasimova89@gmail.com" userId="9297cde5a97caf82" providerId="LiveId" clId="{6DA537EE-E6AF-401F-AC91-F1195A2EF0C2}" dt="2025-10-22T13:31:03.501" v="1127" actId="1076"/>
        <pc:sldMkLst>
          <pc:docMk/>
          <pc:sldMk cId="2369795438" sldId="268"/>
        </pc:sldMkLst>
        <pc:spChg chg="add mod">
          <ac:chgData name="malika.kasimova89@gmail.com" userId="9297cde5a97caf82" providerId="LiveId" clId="{6DA537EE-E6AF-401F-AC91-F1195A2EF0C2}" dt="2025-10-22T13:30:56.784" v="1126" actId="1076"/>
          <ac:spMkLst>
            <pc:docMk/>
            <pc:sldMk cId="2369795438" sldId="268"/>
            <ac:spMk id="3" creationId="{34396416-3D83-455C-A9E9-ACB195E06FCC}"/>
          </ac:spMkLst>
        </pc:spChg>
        <pc:spChg chg="add mod">
          <ac:chgData name="malika.kasimova89@gmail.com" userId="9297cde5a97caf82" providerId="LiveId" clId="{6DA537EE-E6AF-401F-AC91-F1195A2EF0C2}" dt="2025-10-22T13:31:03.501" v="1127" actId="1076"/>
          <ac:spMkLst>
            <pc:docMk/>
            <pc:sldMk cId="2369795438" sldId="268"/>
            <ac:spMk id="4" creationId="{F3A0F2F4-393B-41D1-98D0-F7F79C56F867}"/>
          </ac:spMkLst>
        </pc:spChg>
        <pc:spChg chg="add del mod">
          <ac:chgData name="malika.kasimova89@gmail.com" userId="9297cde5a97caf82" providerId="LiveId" clId="{6DA537EE-E6AF-401F-AC91-F1195A2EF0C2}" dt="2025-10-18T15:33:34.875" v="12" actId="478"/>
          <ac:spMkLst>
            <pc:docMk/>
            <pc:sldMk cId="2369795438" sldId="268"/>
            <ac:spMk id="5" creationId="{F6698ACC-21EA-46A1-9A9E-EBC42E64AA56}"/>
          </ac:spMkLst>
        </pc:spChg>
        <pc:spChg chg="add mod">
          <ac:chgData name="malika.kasimova89@gmail.com" userId="9297cde5a97caf82" providerId="LiveId" clId="{6DA537EE-E6AF-401F-AC91-F1195A2EF0C2}" dt="2025-10-18T15:34:35.069" v="21" actId="1076"/>
          <ac:spMkLst>
            <pc:docMk/>
            <pc:sldMk cId="2369795438" sldId="268"/>
            <ac:spMk id="6" creationId="{444A88B1-57F1-44F7-ADE8-074A385894E7}"/>
          </ac:spMkLst>
        </pc:spChg>
        <pc:picChg chg="add mod">
          <ac:chgData name="malika.kasimova89@gmail.com" userId="9297cde5a97caf82" providerId="LiveId" clId="{6DA537EE-E6AF-401F-AC91-F1195A2EF0C2}" dt="2025-10-22T13:30:43.307" v="1124" actId="167"/>
          <ac:picMkLst>
            <pc:docMk/>
            <pc:sldMk cId="2369795438" sldId="268"/>
            <ac:picMk id="5" creationId="{23175F86-F2C0-493B-B03C-F7F913A7B157}"/>
          </ac:picMkLst>
        </pc:picChg>
      </pc:sldChg>
      <pc:sldChg chg="addSp modSp new mod ord modClrScheme chgLayout">
        <pc:chgData name="malika.kasimova89@gmail.com" userId="9297cde5a97caf82" providerId="LiveId" clId="{6DA537EE-E6AF-401F-AC91-F1195A2EF0C2}" dt="2025-10-22T13:43:58.713" v="1347" actId="403"/>
        <pc:sldMkLst>
          <pc:docMk/>
          <pc:sldMk cId="340412984" sldId="269"/>
        </pc:sldMkLst>
        <pc:spChg chg="add mod">
          <ac:chgData name="malika.kasimova89@gmail.com" userId="9297cde5a97caf82" providerId="LiveId" clId="{6DA537EE-E6AF-401F-AC91-F1195A2EF0C2}" dt="2025-10-22T13:42:41.318" v="1322" actId="1076"/>
          <ac:spMkLst>
            <pc:docMk/>
            <pc:sldMk cId="340412984" sldId="269"/>
            <ac:spMk id="3" creationId="{13AC03D1-2FAA-4FD6-85BC-9FFC4A8C7EF4}"/>
          </ac:spMkLst>
        </pc:spChg>
        <pc:graphicFrameChg chg="add mod modGraphic">
          <ac:chgData name="malika.kasimova89@gmail.com" userId="9297cde5a97caf82" providerId="LiveId" clId="{6DA537EE-E6AF-401F-AC91-F1195A2EF0C2}" dt="2025-10-22T13:43:58.713" v="1347" actId="403"/>
          <ac:graphicFrameMkLst>
            <pc:docMk/>
            <pc:sldMk cId="340412984" sldId="269"/>
            <ac:graphicFrameMk id="2" creationId="{22FD9C47-CD68-40AF-89CC-5E4B606342C4}"/>
          </ac:graphicFrameMkLst>
        </pc:graphicFrameChg>
      </pc:sldChg>
      <pc:sldChg chg="addSp modSp new mod modClrScheme chgLayout">
        <pc:chgData name="malika.kasimova89@gmail.com" userId="9297cde5a97caf82" providerId="LiveId" clId="{6DA537EE-E6AF-401F-AC91-F1195A2EF0C2}" dt="2025-10-22T14:02:08.614" v="1400" actId="1076"/>
        <pc:sldMkLst>
          <pc:docMk/>
          <pc:sldMk cId="4159354237" sldId="270"/>
        </pc:sldMkLst>
        <pc:spChg chg="add mod">
          <ac:chgData name="malika.kasimova89@gmail.com" userId="9297cde5a97caf82" providerId="LiveId" clId="{6DA537EE-E6AF-401F-AC91-F1195A2EF0C2}" dt="2025-10-22T14:00:54.712" v="1387" actId="1076"/>
          <ac:spMkLst>
            <pc:docMk/>
            <pc:sldMk cId="4159354237" sldId="270"/>
            <ac:spMk id="5" creationId="{B0294DD2-6304-424D-8C41-5EFC8D89AFAD}"/>
          </ac:spMkLst>
        </pc:spChg>
        <pc:graphicFrameChg chg="add mod modGraphic">
          <ac:chgData name="malika.kasimova89@gmail.com" userId="9297cde5a97caf82" providerId="LiveId" clId="{6DA537EE-E6AF-401F-AC91-F1195A2EF0C2}" dt="2025-10-22T14:02:08.614" v="1400" actId="1076"/>
          <ac:graphicFrameMkLst>
            <pc:docMk/>
            <pc:sldMk cId="4159354237" sldId="270"/>
            <ac:graphicFrameMk id="2" creationId="{C059081D-9F92-4040-99BD-BF3630DEE50A}"/>
          </ac:graphicFrameMkLst>
        </pc:graphicFrameChg>
        <pc:picChg chg="add mod">
          <ac:chgData name="malika.kasimova89@gmail.com" userId="9297cde5a97caf82" providerId="LiveId" clId="{6DA537EE-E6AF-401F-AC91-F1195A2EF0C2}" dt="2025-10-22T14:01:50.387" v="1397" actId="1076"/>
          <ac:picMkLst>
            <pc:docMk/>
            <pc:sldMk cId="4159354237" sldId="270"/>
            <ac:picMk id="3" creationId="{D0E206C0-7828-4368-8A08-847427D9DCC7}"/>
          </ac:picMkLst>
        </pc:picChg>
      </pc:sldChg>
      <pc:sldChg chg="addSp modSp new del mod addCm">
        <pc:chgData name="malika.kasimova89@gmail.com" userId="9297cde5a97caf82" providerId="LiveId" clId="{6DA537EE-E6AF-401F-AC91-F1195A2EF0C2}" dt="2025-10-21T12:08:14.513" v="670" actId="47"/>
        <pc:sldMkLst>
          <pc:docMk/>
          <pc:sldMk cId="3194568277" sldId="271"/>
        </pc:sldMkLst>
        <pc:spChg chg="add mod">
          <ac:chgData name="malika.kasimova89@gmail.com" userId="9297cde5a97caf82" providerId="LiveId" clId="{6DA537EE-E6AF-401F-AC91-F1195A2EF0C2}" dt="2025-10-18T19:04:25.233" v="321" actId="14100"/>
          <ac:spMkLst>
            <pc:docMk/>
            <pc:sldMk cId="3194568277" sldId="271"/>
            <ac:spMk id="2" creationId="{6253C6AA-97C0-4E8B-82F6-E7D3367D3270}"/>
          </ac:spMkLst>
        </pc:spChg>
      </pc:sldChg>
      <pc:sldChg chg="add del ord setBg">
        <pc:chgData name="malika.kasimova89@gmail.com" userId="9297cde5a97caf82" providerId="LiveId" clId="{6DA537EE-E6AF-401F-AC91-F1195A2EF0C2}" dt="2025-10-21T12:08:05.240" v="667" actId="47"/>
        <pc:sldMkLst>
          <pc:docMk/>
          <pc:sldMk cId="0" sldId="272"/>
        </pc:sldMkLst>
      </pc:sldChg>
      <pc:sldChg chg="add del ord">
        <pc:chgData name="malika.kasimova89@gmail.com" userId="9297cde5a97caf82" providerId="LiveId" clId="{6DA537EE-E6AF-401F-AC91-F1195A2EF0C2}" dt="2025-10-20T17:02:32.594" v="666" actId="47"/>
        <pc:sldMkLst>
          <pc:docMk/>
          <pc:sldMk cId="0" sldId="273"/>
        </pc:sldMkLst>
      </pc:sldChg>
      <pc:sldChg chg="add del ord">
        <pc:chgData name="malika.kasimova89@gmail.com" userId="9297cde5a97caf82" providerId="LiveId" clId="{6DA537EE-E6AF-401F-AC91-F1195A2EF0C2}" dt="2025-10-21T12:08:12.389" v="669" actId="47"/>
        <pc:sldMkLst>
          <pc:docMk/>
          <pc:sldMk cId="0" sldId="274"/>
        </pc:sldMkLst>
      </pc:sldChg>
      <pc:sldChg chg="addSp modSp new mod modClrScheme chgLayout">
        <pc:chgData name="malika.kasimova89@gmail.com" userId="9297cde5a97caf82" providerId="LiveId" clId="{6DA537EE-E6AF-401F-AC91-F1195A2EF0C2}" dt="2025-10-22T19:58:26.736" v="2523" actId="20577"/>
        <pc:sldMkLst>
          <pc:docMk/>
          <pc:sldMk cId="1001941825" sldId="275"/>
        </pc:sldMkLst>
        <pc:spChg chg="add mod">
          <ac:chgData name="malika.kasimova89@gmail.com" userId="9297cde5a97caf82" providerId="LiveId" clId="{6DA537EE-E6AF-401F-AC91-F1195A2EF0C2}" dt="2025-10-22T14:52:43.811" v="1708" actId="403"/>
          <ac:spMkLst>
            <pc:docMk/>
            <pc:sldMk cId="1001941825" sldId="275"/>
            <ac:spMk id="4" creationId="{A30236D6-A1EC-4114-A487-D138777DF58C}"/>
          </ac:spMkLst>
        </pc:spChg>
        <pc:graphicFrameChg chg="add mod modGraphic">
          <ac:chgData name="malika.kasimova89@gmail.com" userId="9297cde5a97caf82" providerId="LiveId" clId="{6DA537EE-E6AF-401F-AC91-F1195A2EF0C2}" dt="2025-10-22T19:58:26.736" v="2523" actId="20577"/>
          <ac:graphicFrameMkLst>
            <pc:docMk/>
            <pc:sldMk cId="1001941825" sldId="275"/>
            <ac:graphicFrameMk id="2" creationId="{11AE3670-B705-44F0-B212-C9331F15EA01}"/>
          </ac:graphicFrameMkLst>
        </pc:graphicFrameChg>
        <pc:picChg chg="add mod">
          <ac:chgData name="malika.kasimova89@gmail.com" userId="9297cde5a97caf82" providerId="LiveId" clId="{6DA537EE-E6AF-401F-AC91-F1195A2EF0C2}" dt="2025-10-22T15:25:49.886" v="2009" actId="1076"/>
          <ac:picMkLst>
            <pc:docMk/>
            <pc:sldMk cId="1001941825" sldId="275"/>
            <ac:picMk id="5" creationId="{543BD660-C13F-4C96-94C4-D6A8672B191A}"/>
          </ac:picMkLst>
        </pc:picChg>
      </pc:sldChg>
      <pc:sldChg chg="addSp delSp modSp new mod modClrScheme chgLayout">
        <pc:chgData name="malika.kasimova89@gmail.com" userId="9297cde5a97caf82" providerId="LiveId" clId="{6DA537EE-E6AF-401F-AC91-F1195A2EF0C2}" dt="2025-10-22T19:58:40.437" v="2551" actId="20577"/>
        <pc:sldMkLst>
          <pc:docMk/>
          <pc:sldMk cId="1286101518" sldId="276"/>
        </pc:sldMkLst>
        <pc:spChg chg="add del mod">
          <ac:chgData name="malika.kasimova89@gmail.com" userId="9297cde5a97caf82" providerId="LiveId" clId="{6DA537EE-E6AF-401F-AC91-F1195A2EF0C2}" dt="2025-10-22T15:27:42.256" v="2037" actId="478"/>
          <ac:spMkLst>
            <pc:docMk/>
            <pc:sldMk cId="1286101518" sldId="276"/>
            <ac:spMk id="4" creationId="{595929DA-08B7-4AE0-BBCF-843A26291628}"/>
          </ac:spMkLst>
        </pc:spChg>
        <pc:graphicFrameChg chg="add mod modGraphic">
          <ac:chgData name="malika.kasimova89@gmail.com" userId="9297cde5a97caf82" providerId="LiveId" clId="{6DA537EE-E6AF-401F-AC91-F1195A2EF0C2}" dt="2025-10-22T19:58:40.437" v="2551" actId="20577"/>
          <ac:graphicFrameMkLst>
            <pc:docMk/>
            <pc:sldMk cId="1286101518" sldId="276"/>
            <ac:graphicFrameMk id="2" creationId="{3489D17A-ACF4-41B8-AD5B-6AC3B49CBD3A}"/>
          </ac:graphicFrameMkLst>
        </pc:graphicFrameChg>
        <pc:picChg chg="add mod">
          <ac:chgData name="malika.kasimova89@gmail.com" userId="9297cde5a97caf82" providerId="LiveId" clId="{6DA537EE-E6AF-401F-AC91-F1195A2EF0C2}" dt="2025-10-22T15:29:26.545" v="2055" actId="1076"/>
          <ac:picMkLst>
            <pc:docMk/>
            <pc:sldMk cId="1286101518" sldId="276"/>
            <ac:picMk id="5" creationId="{CB086B3D-33DC-4A40-8414-5229949A3B8A}"/>
          </ac:picMkLst>
        </pc:picChg>
      </pc:sldChg>
      <pc:sldChg chg="addSp modSp new mod modClrScheme chgLayout">
        <pc:chgData name="malika.kasimova89@gmail.com" userId="9297cde5a97caf82" providerId="LiveId" clId="{6DA537EE-E6AF-401F-AC91-F1195A2EF0C2}" dt="2025-10-22T19:58:50.928" v="2580" actId="20577"/>
        <pc:sldMkLst>
          <pc:docMk/>
          <pc:sldMk cId="3210155563" sldId="277"/>
        </pc:sldMkLst>
        <pc:spChg chg="add mod">
          <ac:chgData name="malika.kasimova89@gmail.com" userId="9297cde5a97caf82" providerId="LiveId" clId="{6DA537EE-E6AF-401F-AC91-F1195A2EF0C2}" dt="2025-10-22T15:37:26.002" v="2081" actId="403"/>
          <ac:spMkLst>
            <pc:docMk/>
            <pc:sldMk cId="3210155563" sldId="277"/>
            <ac:spMk id="4" creationId="{FF4997A1-5474-4CD6-9B3B-583748355E9C}"/>
          </ac:spMkLst>
        </pc:spChg>
        <pc:graphicFrameChg chg="add mod modGraphic">
          <ac:chgData name="malika.kasimova89@gmail.com" userId="9297cde5a97caf82" providerId="LiveId" clId="{6DA537EE-E6AF-401F-AC91-F1195A2EF0C2}" dt="2025-10-22T19:58:50.928" v="2580" actId="20577"/>
          <ac:graphicFrameMkLst>
            <pc:docMk/>
            <pc:sldMk cId="3210155563" sldId="277"/>
            <ac:graphicFrameMk id="2" creationId="{CF1060FF-04A4-4151-A415-F0EE51E3278C}"/>
          </ac:graphicFrameMkLst>
        </pc:graphicFrameChg>
        <pc:picChg chg="add mod">
          <ac:chgData name="malika.kasimova89@gmail.com" userId="9297cde5a97caf82" providerId="LiveId" clId="{6DA537EE-E6AF-401F-AC91-F1195A2EF0C2}" dt="2025-10-22T15:37:23.248" v="2080" actId="1076"/>
          <ac:picMkLst>
            <pc:docMk/>
            <pc:sldMk cId="3210155563" sldId="277"/>
            <ac:picMk id="5" creationId="{8967E308-75FE-489E-B1CF-9A41603024F8}"/>
          </ac:picMkLst>
        </pc:picChg>
      </pc:sldChg>
      <pc:sldChg chg="addSp delSp modSp new del mod">
        <pc:chgData name="malika.kasimova89@gmail.com" userId="9297cde5a97caf82" providerId="LiveId" clId="{6DA537EE-E6AF-401F-AC91-F1195A2EF0C2}" dt="2025-10-22T17:28:38.237" v="2331" actId="47"/>
        <pc:sldMkLst>
          <pc:docMk/>
          <pc:sldMk cId="941281775" sldId="278"/>
        </pc:sldMkLst>
        <pc:spChg chg="add mod">
          <ac:chgData name="malika.kasimova89@gmail.com" userId="9297cde5a97caf82" providerId="LiveId" clId="{6DA537EE-E6AF-401F-AC91-F1195A2EF0C2}" dt="2025-10-18T20:53:26.418" v="385" actId="1076"/>
          <ac:spMkLst>
            <pc:docMk/>
            <pc:sldMk cId="941281775" sldId="278"/>
            <ac:spMk id="4" creationId="{901C0570-0EF0-4442-B316-50E3039E837A}"/>
          </ac:spMkLst>
        </pc:spChg>
        <pc:graphicFrameChg chg="add mod modGraphic">
          <ac:chgData name="malika.kasimova89@gmail.com" userId="9297cde5a97caf82" providerId="LiveId" clId="{6DA537EE-E6AF-401F-AC91-F1195A2EF0C2}" dt="2025-10-18T20:53:02.142" v="380" actId="1076"/>
          <ac:graphicFrameMkLst>
            <pc:docMk/>
            <pc:sldMk cId="941281775" sldId="278"/>
            <ac:graphicFrameMk id="2" creationId="{39E7F624-9AEF-4048-B032-6752B3911A6D}"/>
          </ac:graphicFrameMkLst>
        </pc:graphicFrameChg>
        <pc:graphicFrameChg chg="add del mod">
          <ac:chgData name="malika.kasimova89@gmail.com" userId="9297cde5a97caf82" providerId="LiveId" clId="{6DA537EE-E6AF-401F-AC91-F1195A2EF0C2}" dt="2025-10-18T20:52:59.114" v="379"/>
          <ac:graphicFrameMkLst>
            <pc:docMk/>
            <pc:sldMk cId="941281775" sldId="278"/>
            <ac:graphicFrameMk id="3" creationId="{B3963476-EA76-4994-91A3-59B986E2BD70}"/>
          </ac:graphicFrameMkLst>
        </pc:graphicFrameChg>
      </pc:sldChg>
      <pc:sldChg chg="modSp add del mod">
        <pc:chgData name="malika.kasimova89@gmail.com" userId="9297cde5a97caf82" providerId="LiveId" clId="{6DA537EE-E6AF-401F-AC91-F1195A2EF0C2}" dt="2025-10-18T15:32:42.240" v="6" actId="47"/>
        <pc:sldMkLst>
          <pc:docMk/>
          <pc:sldMk cId="3120372283" sldId="278"/>
        </pc:sldMkLst>
        <pc:spChg chg="mod">
          <ac:chgData name="malika.kasimova89@gmail.com" userId="9297cde5a97caf82" providerId="LiveId" clId="{6DA537EE-E6AF-401F-AC91-F1195A2EF0C2}" dt="2025-10-18T15:32:29.920" v="3" actId="27636"/>
          <ac:spMkLst>
            <pc:docMk/>
            <pc:sldMk cId="3120372283" sldId="278"/>
            <ac:spMk id="2" creationId="{C86843E3-2AA2-45BD-9A7F-291FF7A9C0E0}"/>
          </ac:spMkLst>
        </pc:spChg>
      </pc:sldChg>
      <pc:sldChg chg="addSp modSp new del mod">
        <pc:chgData name="malika.kasimova89@gmail.com" userId="9297cde5a97caf82" providerId="LiveId" clId="{6DA537EE-E6AF-401F-AC91-F1195A2EF0C2}" dt="2025-10-22T17:28:39.457" v="2332" actId="47"/>
        <pc:sldMkLst>
          <pc:docMk/>
          <pc:sldMk cId="2407759646" sldId="279"/>
        </pc:sldMkLst>
        <pc:spChg chg="add mod">
          <ac:chgData name="malika.kasimova89@gmail.com" userId="9297cde5a97caf82" providerId="LiveId" clId="{6DA537EE-E6AF-401F-AC91-F1195A2EF0C2}" dt="2025-10-18T20:53:51.428" v="389" actId="1076"/>
          <ac:spMkLst>
            <pc:docMk/>
            <pc:sldMk cId="2407759646" sldId="279"/>
            <ac:spMk id="3" creationId="{E0363116-E518-4460-9CF5-916BDF8B3BF5}"/>
          </ac:spMkLst>
        </pc:spChg>
        <pc:graphicFrameChg chg="add mod modGraphic">
          <ac:chgData name="malika.kasimova89@gmail.com" userId="9297cde5a97caf82" providerId="LiveId" clId="{6DA537EE-E6AF-401F-AC91-F1195A2EF0C2}" dt="2025-10-18T20:54:09.495" v="391" actId="14100"/>
          <ac:graphicFrameMkLst>
            <pc:docMk/>
            <pc:sldMk cId="2407759646" sldId="279"/>
            <ac:graphicFrameMk id="4" creationId="{09DA191A-1066-4843-BA0D-C8528FC01212}"/>
          </ac:graphicFrameMkLst>
        </pc:graphicFrameChg>
      </pc:sldChg>
      <pc:sldChg chg="modSp add del mod">
        <pc:chgData name="malika.kasimova89@gmail.com" userId="9297cde5a97caf82" providerId="LiveId" clId="{6DA537EE-E6AF-401F-AC91-F1195A2EF0C2}" dt="2025-10-18T15:32:43.560" v="7" actId="47"/>
        <pc:sldMkLst>
          <pc:docMk/>
          <pc:sldMk cId="2803727168" sldId="279"/>
        </pc:sldMkLst>
        <pc:spChg chg="mod">
          <ac:chgData name="malika.kasimova89@gmail.com" userId="9297cde5a97caf82" providerId="LiveId" clId="{6DA537EE-E6AF-401F-AC91-F1195A2EF0C2}" dt="2025-10-18T15:32:36.088" v="5" actId="27636"/>
          <ac:spMkLst>
            <pc:docMk/>
            <pc:sldMk cId="2803727168" sldId="279"/>
            <ac:spMk id="2" creationId="{C86843E3-2AA2-45BD-9A7F-291FF7A9C0E0}"/>
          </ac:spMkLst>
        </pc:spChg>
      </pc:sldChg>
      <pc:sldChg chg="addSp modSp new del mod">
        <pc:chgData name="malika.kasimova89@gmail.com" userId="9297cde5a97caf82" providerId="LiveId" clId="{6DA537EE-E6AF-401F-AC91-F1195A2EF0C2}" dt="2025-10-22T17:28:40.391" v="2333" actId="47"/>
        <pc:sldMkLst>
          <pc:docMk/>
          <pc:sldMk cId="1283582139" sldId="280"/>
        </pc:sldMkLst>
        <pc:spChg chg="add mod">
          <ac:chgData name="malika.kasimova89@gmail.com" userId="9297cde5a97caf82" providerId="LiveId" clId="{6DA537EE-E6AF-401F-AC91-F1195A2EF0C2}" dt="2025-10-18T20:54:48.897" v="396" actId="1076"/>
          <ac:spMkLst>
            <pc:docMk/>
            <pc:sldMk cId="1283582139" sldId="280"/>
            <ac:spMk id="2" creationId="{6D7B1AFB-3C01-46B6-A4B8-A398AADA5B21}"/>
          </ac:spMkLst>
        </pc:spChg>
        <pc:graphicFrameChg chg="add mod modGraphic">
          <ac:chgData name="malika.kasimova89@gmail.com" userId="9297cde5a97caf82" providerId="LiveId" clId="{6DA537EE-E6AF-401F-AC91-F1195A2EF0C2}" dt="2025-10-18T20:54:45.093" v="395" actId="14100"/>
          <ac:graphicFrameMkLst>
            <pc:docMk/>
            <pc:sldMk cId="1283582139" sldId="280"/>
            <ac:graphicFrameMk id="3" creationId="{E35EE7BD-A8A8-4695-A006-9853BE0428A9}"/>
          </ac:graphicFrameMkLst>
        </pc:graphicFrameChg>
      </pc:sldChg>
      <pc:sldChg chg="addSp delSp modSp new mod modClrScheme chgLayout">
        <pc:chgData name="malika.kasimova89@gmail.com" userId="9297cde5a97caf82" providerId="LiveId" clId="{6DA537EE-E6AF-401F-AC91-F1195A2EF0C2}" dt="2025-10-22T20:14:54.666" v="2632" actId="20577"/>
        <pc:sldMkLst>
          <pc:docMk/>
          <pc:sldMk cId="1151239373" sldId="281"/>
        </pc:sldMkLst>
        <pc:spChg chg="add mod">
          <ac:chgData name="malika.kasimova89@gmail.com" userId="9297cde5a97caf82" providerId="LiveId" clId="{6DA537EE-E6AF-401F-AC91-F1195A2EF0C2}" dt="2025-10-22T20:14:54.666" v="2632" actId="20577"/>
          <ac:spMkLst>
            <pc:docMk/>
            <pc:sldMk cId="1151239373" sldId="281"/>
            <ac:spMk id="2" creationId="{4DD81149-A294-4080-B24A-0A3789BE072C}"/>
          </ac:spMkLst>
        </pc:spChg>
        <pc:spChg chg="add del">
          <ac:chgData name="malika.kasimova89@gmail.com" userId="9297cde5a97caf82" providerId="LiveId" clId="{6DA537EE-E6AF-401F-AC91-F1195A2EF0C2}" dt="2025-10-22T17:23:50.918" v="2310"/>
          <ac:spMkLst>
            <pc:docMk/>
            <pc:sldMk cId="1151239373" sldId="281"/>
            <ac:spMk id="3" creationId="{879D3AE9-2119-4C22-B5E2-AE95D108F584}"/>
          </ac:spMkLst>
        </pc:spChg>
        <pc:spChg chg="add mod">
          <ac:chgData name="malika.kasimova89@gmail.com" userId="9297cde5a97caf82" providerId="LiveId" clId="{6DA537EE-E6AF-401F-AC91-F1195A2EF0C2}" dt="2025-10-22T17:26:43.461" v="2322" actId="1076"/>
          <ac:spMkLst>
            <pc:docMk/>
            <pc:sldMk cId="1151239373" sldId="281"/>
            <ac:spMk id="4" creationId="{8AF6165F-54C6-486F-91CE-9554977707F5}"/>
          </ac:spMkLst>
        </pc:spChg>
        <pc:picChg chg="add del mod">
          <ac:chgData name="malika.kasimova89@gmail.com" userId="9297cde5a97caf82" providerId="LiveId" clId="{6DA537EE-E6AF-401F-AC91-F1195A2EF0C2}" dt="2025-10-22T17:26:36.597" v="2320" actId="478"/>
          <ac:picMkLst>
            <pc:docMk/>
            <pc:sldMk cId="1151239373" sldId="281"/>
            <ac:picMk id="5" creationId="{DC42C0F8-73D5-4544-AEA7-DB9BC4B511BA}"/>
          </ac:picMkLst>
        </pc:picChg>
        <pc:picChg chg="add mod">
          <ac:chgData name="malika.kasimova89@gmail.com" userId="9297cde5a97caf82" providerId="LiveId" clId="{6DA537EE-E6AF-401F-AC91-F1195A2EF0C2}" dt="2025-10-22T17:27:03.357" v="2329" actId="14100"/>
          <ac:picMkLst>
            <pc:docMk/>
            <pc:sldMk cId="1151239373" sldId="281"/>
            <ac:picMk id="7" creationId="{76099D95-897E-4765-962C-84FC5992E003}"/>
          </ac:picMkLst>
        </pc:picChg>
      </pc:sldChg>
      <pc:sldChg chg="addSp modSp new mod modClrScheme chgLayout">
        <pc:chgData name="malika.kasimova89@gmail.com" userId="9297cde5a97caf82" providerId="LiveId" clId="{6DA537EE-E6AF-401F-AC91-F1195A2EF0C2}" dt="2025-10-22T16:35:51.760" v="2157" actId="1076"/>
        <pc:sldMkLst>
          <pc:docMk/>
          <pc:sldMk cId="148217621" sldId="282"/>
        </pc:sldMkLst>
        <pc:spChg chg="add mod">
          <ac:chgData name="malika.kasimova89@gmail.com" userId="9297cde5a97caf82" providerId="LiveId" clId="{6DA537EE-E6AF-401F-AC91-F1195A2EF0C2}" dt="2025-10-22T16:33:07.805" v="2137" actId="5793"/>
          <ac:spMkLst>
            <pc:docMk/>
            <pc:sldMk cId="148217621" sldId="282"/>
            <ac:spMk id="2" creationId="{7822ABE1-3376-4C4E-B104-C1BA04004AE6}"/>
          </ac:spMkLst>
        </pc:spChg>
        <pc:spChg chg="add mod">
          <ac:chgData name="malika.kasimova89@gmail.com" userId="9297cde5a97caf82" providerId="LiveId" clId="{6DA537EE-E6AF-401F-AC91-F1195A2EF0C2}" dt="2025-10-18T20:56:02.384" v="405"/>
          <ac:spMkLst>
            <pc:docMk/>
            <pc:sldMk cId="148217621" sldId="282"/>
            <ac:spMk id="3" creationId="{EF85EAA5-EE17-4304-9C40-7F9C945DA59D}"/>
          </ac:spMkLst>
        </pc:spChg>
        <pc:picChg chg="add mod">
          <ac:chgData name="malika.kasimova89@gmail.com" userId="9297cde5a97caf82" providerId="LiveId" clId="{6DA537EE-E6AF-401F-AC91-F1195A2EF0C2}" dt="2025-10-22T16:35:51.760" v="2157" actId="1076"/>
          <ac:picMkLst>
            <pc:docMk/>
            <pc:sldMk cId="148217621" sldId="282"/>
            <ac:picMk id="4" creationId="{9B0CA405-689E-4098-AD0E-4ED3ABDD7293}"/>
          </ac:picMkLst>
        </pc:picChg>
      </pc:sldChg>
      <pc:sldChg chg="addSp modSp new mod modClrScheme chgLayout">
        <pc:chgData name="malika.kasimova89@gmail.com" userId="9297cde5a97caf82" providerId="LiveId" clId="{6DA537EE-E6AF-401F-AC91-F1195A2EF0C2}" dt="2025-10-22T16:36:24.535" v="2160" actId="1076"/>
        <pc:sldMkLst>
          <pc:docMk/>
          <pc:sldMk cId="2504227652" sldId="283"/>
        </pc:sldMkLst>
        <pc:spChg chg="add mod">
          <ac:chgData name="malika.kasimova89@gmail.com" userId="9297cde5a97caf82" providerId="LiveId" clId="{6DA537EE-E6AF-401F-AC91-F1195A2EF0C2}" dt="2025-10-22T16:33:40.394" v="2150" actId="27636"/>
          <ac:spMkLst>
            <pc:docMk/>
            <pc:sldMk cId="2504227652" sldId="283"/>
            <ac:spMk id="2" creationId="{820B1F96-7898-41EE-A8D0-67AA6A4EC193}"/>
          </ac:spMkLst>
        </pc:spChg>
        <pc:spChg chg="add mod">
          <ac:chgData name="malika.kasimova89@gmail.com" userId="9297cde5a97caf82" providerId="LiveId" clId="{6DA537EE-E6AF-401F-AC91-F1195A2EF0C2}" dt="2025-10-22T16:33:25.049" v="2138" actId="2711"/>
          <ac:spMkLst>
            <pc:docMk/>
            <pc:sldMk cId="2504227652" sldId="283"/>
            <ac:spMk id="4" creationId="{567B74CC-E943-4355-9C65-5EF3C7AFEF55}"/>
          </ac:spMkLst>
        </pc:spChg>
        <pc:picChg chg="add mod">
          <ac:chgData name="malika.kasimova89@gmail.com" userId="9297cde5a97caf82" providerId="LiveId" clId="{6DA537EE-E6AF-401F-AC91-F1195A2EF0C2}" dt="2025-10-22T16:36:24.535" v="2160" actId="1076"/>
          <ac:picMkLst>
            <pc:docMk/>
            <pc:sldMk cId="2504227652" sldId="283"/>
            <ac:picMk id="5" creationId="{E8E48206-7FDA-4345-ADAF-A4576161A833}"/>
          </ac:picMkLst>
        </pc:picChg>
      </pc:sldChg>
      <pc:sldChg chg="addSp modSp new mod modClrScheme chgLayout">
        <pc:chgData name="malika.kasimova89@gmail.com" userId="9297cde5a97caf82" providerId="LiveId" clId="{6DA537EE-E6AF-401F-AC91-F1195A2EF0C2}" dt="2025-10-22T13:47:05.862" v="1350" actId="700"/>
        <pc:sldMkLst>
          <pc:docMk/>
          <pc:sldMk cId="4257407941" sldId="284"/>
        </pc:sldMkLst>
        <pc:graphicFrameChg chg="add mod modGraphic">
          <ac:chgData name="malika.kasimova89@gmail.com" userId="9297cde5a97caf82" providerId="LiveId" clId="{6DA537EE-E6AF-401F-AC91-F1195A2EF0C2}" dt="2025-10-22T13:46:53.775" v="1349" actId="14100"/>
          <ac:graphicFrameMkLst>
            <pc:docMk/>
            <pc:sldMk cId="4257407941" sldId="284"/>
            <ac:graphicFrameMk id="2" creationId="{4AE1F127-2932-4A97-9BAE-435E137D240C}"/>
          </ac:graphicFrameMkLst>
        </pc:graphicFrameChg>
      </pc:sldChg>
      <pc:sldChg chg="new del">
        <pc:chgData name="malika.kasimova89@gmail.com" userId="9297cde5a97caf82" providerId="LiveId" clId="{6DA537EE-E6AF-401F-AC91-F1195A2EF0C2}" dt="2025-10-21T12:08:06.533" v="668" actId="47"/>
        <pc:sldMkLst>
          <pc:docMk/>
          <pc:sldMk cId="968439747" sldId="285"/>
        </pc:sldMkLst>
      </pc:sldChg>
      <pc:sldChg chg="modSp add del mod">
        <pc:chgData name="malika.kasimova89@gmail.com" userId="9297cde5a97caf82" providerId="LiveId" clId="{6DA537EE-E6AF-401F-AC91-F1195A2EF0C2}" dt="2025-10-22T19:37:58.832" v="2445" actId="20577"/>
        <pc:sldMkLst>
          <pc:docMk/>
          <pc:sldMk cId="0" sldId="286"/>
        </pc:sldMkLst>
        <pc:spChg chg="mod">
          <ac:chgData name="malika.kasimova89@gmail.com" userId="9297cde5a97caf82" providerId="LiveId" clId="{6DA537EE-E6AF-401F-AC91-F1195A2EF0C2}" dt="2025-10-22T14:02:49.147" v="1406" actId="1076"/>
          <ac:spMkLst>
            <pc:docMk/>
            <pc:sldMk cId="0" sldId="286"/>
            <ac:spMk id="2" creationId="{00000000-0000-0000-0000-000000000000}"/>
          </ac:spMkLst>
        </pc:spChg>
        <pc:graphicFrameChg chg="mod modGraphic">
          <ac:chgData name="malika.kasimova89@gmail.com" userId="9297cde5a97caf82" providerId="LiveId" clId="{6DA537EE-E6AF-401F-AC91-F1195A2EF0C2}" dt="2025-10-22T19:37:58.832" v="2445" actId="20577"/>
          <ac:graphicFrameMkLst>
            <pc:docMk/>
            <pc:sldMk cId="0" sldId="286"/>
            <ac:graphicFrameMk id="3" creationId="{00000000-0000-0000-0000-000000000000}"/>
          </ac:graphicFrameMkLst>
        </pc:graphicFrameChg>
      </pc:sldChg>
      <pc:sldChg chg="new del">
        <pc:chgData name="malika.kasimova89@gmail.com" userId="9297cde5a97caf82" providerId="LiveId" clId="{6DA537EE-E6AF-401F-AC91-F1195A2EF0C2}" dt="2025-10-20T17:02:18.383" v="665" actId="47"/>
        <pc:sldMkLst>
          <pc:docMk/>
          <pc:sldMk cId="1727974796" sldId="287"/>
        </pc:sldMkLst>
      </pc:sldChg>
      <pc:sldChg chg="modSp add del mod">
        <pc:chgData name="malika.kasimova89@gmail.com" userId="9297cde5a97caf82" providerId="LiveId" clId="{6DA537EE-E6AF-401F-AC91-F1195A2EF0C2}" dt="2025-10-22T19:40:05.034" v="2450" actId="20577"/>
        <pc:sldMkLst>
          <pc:docMk/>
          <pc:sldMk cId="0" sldId="288"/>
        </pc:sldMkLst>
        <pc:spChg chg="mod">
          <ac:chgData name="malika.kasimova89@gmail.com" userId="9297cde5a97caf82" providerId="LiveId" clId="{6DA537EE-E6AF-401F-AC91-F1195A2EF0C2}" dt="2025-10-22T14:07:14.970" v="1526" actId="1076"/>
          <ac:spMkLst>
            <pc:docMk/>
            <pc:sldMk cId="0" sldId="288"/>
            <ac:spMk id="2" creationId="{00000000-0000-0000-0000-000000000000}"/>
          </ac:spMkLst>
        </pc:spChg>
        <pc:graphicFrameChg chg="mod modGraphic">
          <ac:chgData name="malika.kasimova89@gmail.com" userId="9297cde5a97caf82" providerId="LiveId" clId="{6DA537EE-E6AF-401F-AC91-F1195A2EF0C2}" dt="2025-10-22T19:40:05.034" v="2450" actId="20577"/>
          <ac:graphicFrameMkLst>
            <pc:docMk/>
            <pc:sldMk cId="0" sldId="288"/>
            <ac:graphicFrameMk id="3" creationId="{00000000-0000-0000-0000-000000000000}"/>
          </ac:graphicFrameMkLst>
        </pc:graphicFrameChg>
      </pc:sldChg>
      <pc:sldChg chg="modSp add del mod ord modClrScheme chgLayout">
        <pc:chgData name="malika.kasimova89@gmail.com" userId="9297cde5a97caf82" providerId="LiveId" clId="{6DA537EE-E6AF-401F-AC91-F1195A2EF0C2}" dt="2025-10-22T19:43:29.336" v="2457" actId="20577"/>
        <pc:sldMkLst>
          <pc:docMk/>
          <pc:sldMk cId="0" sldId="289"/>
        </pc:sldMkLst>
        <pc:spChg chg="mod">
          <ac:chgData name="malika.kasimova89@gmail.com" userId="9297cde5a97caf82" providerId="LiveId" clId="{6DA537EE-E6AF-401F-AC91-F1195A2EF0C2}" dt="2025-10-22T14:08:09.121" v="1637" actId="122"/>
          <ac:spMkLst>
            <pc:docMk/>
            <pc:sldMk cId="0" sldId="289"/>
            <ac:spMk id="2" creationId="{00000000-0000-0000-0000-000000000000}"/>
          </ac:spMkLst>
        </pc:spChg>
        <pc:graphicFrameChg chg="mod modGraphic">
          <ac:chgData name="malika.kasimova89@gmail.com" userId="9297cde5a97caf82" providerId="LiveId" clId="{6DA537EE-E6AF-401F-AC91-F1195A2EF0C2}" dt="2025-10-22T19:43:29.336" v="2457" actId="20577"/>
          <ac:graphicFrameMkLst>
            <pc:docMk/>
            <pc:sldMk cId="0" sldId="289"/>
            <ac:graphicFrameMk id="3" creationId="{00000000-0000-0000-0000-000000000000}"/>
          </ac:graphicFrameMkLst>
        </pc:graphicFrameChg>
      </pc:sldChg>
      <pc:sldChg chg="new del">
        <pc:chgData name="malika.kasimova89@gmail.com" userId="9297cde5a97caf82" providerId="LiveId" clId="{6DA537EE-E6AF-401F-AC91-F1195A2EF0C2}" dt="2025-10-20T12:08:54.432" v="664" actId="47"/>
        <pc:sldMkLst>
          <pc:docMk/>
          <pc:sldMk cId="337822716" sldId="290"/>
        </pc:sldMkLst>
      </pc:sldChg>
      <pc:sldChg chg="addSp modSp new mod ord modClrScheme chgLayout">
        <pc:chgData name="malika.kasimova89@gmail.com" userId="9297cde5a97caf82" providerId="LiveId" clId="{6DA537EE-E6AF-401F-AC91-F1195A2EF0C2}" dt="2025-10-22T20:23:54.861" v="2645" actId="403"/>
        <pc:sldMkLst>
          <pc:docMk/>
          <pc:sldMk cId="3155287422" sldId="291"/>
        </pc:sldMkLst>
        <pc:spChg chg="add mod">
          <ac:chgData name="malika.kasimova89@gmail.com" userId="9297cde5a97caf82" providerId="LiveId" clId="{6DA537EE-E6AF-401F-AC91-F1195A2EF0C2}" dt="2025-10-22T20:22:23.695" v="2640" actId="20577"/>
          <ac:spMkLst>
            <pc:docMk/>
            <pc:sldMk cId="3155287422" sldId="291"/>
            <ac:spMk id="2" creationId="{6A4EF4F3-17B5-4ABE-B948-614A1FE44FCC}"/>
          </ac:spMkLst>
        </pc:spChg>
        <pc:spChg chg="add mod">
          <ac:chgData name="malika.kasimova89@gmail.com" userId="9297cde5a97caf82" providerId="LiveId" clId="{6DA537EE-E6AF-401F-AC91-F1195A2EF0C2}" dt="2025-10-22T20:23:54.861" v="2645" actId="403"/>
          <ac:spMkLst>
            <pc:docMk/>
            <pc:sldMk cId="3155287422" sldId="291"/>
            <ac:spMk id="4" creationId="{8EEFA571-F589-42BC-8B43-F415B30A122F}"/>
          </ac:spMkLst>
        </pc:spChg>
        <pc:picChg chg="add mod ord">
          <ac:chgData name="malika.kasimova89@gmail.com" userId="9297cde5a97caf82" providerId="LiveId" clId="{6DA537EE-E6AF-401F-AC91-F1195A2EF0C2}" dt="2025-10-22T20:22:17.315" v="2639" actId="1076"/>
          <ac:picMkLst>
            <pc:docMk/>
            <pc:sldMk cId="3155287422" sldId="291"/>
            <ac:picMk id="3" creationId="{C3FF8244-8D2D-4415-B9BD-12358FB9B846}"/>
          </ac:picMkLst>
        </pc:picChg>
        <pc:picChg chg="add mod">
          <ac:chgData name="malika.kasimova89@gmail.com" userId="9297cde5a97caf82" providerId="LiveId" clId="{6DA537EE-E6AF-401F-AC91-F1195A2EF0C2}" dt="2025-10-22T20:22:07.831" v="2637" actId="166"/>
          <ac:picMkLst>
            <pc:docMk/>
            <pc:sldMk cId="3155287422" sldId="291"/>
            <ac:picMk id="7" creationId="{B2D63169-F02D-4B4B-924A-E7C1BBB051F5}"/>
          </ac:picMkLst>
        </pc:picChg>
      </pc:sldChg>
      <pc:sldChg chg="addSp delSp modSp add del mod">
        <pc:chgData name="malika.kasimova89@gmail.com" userId="9297cde5a97caf82" providerId="LiveId" clId="{6DA537EE-E6AF-401F-AC91-F1195A2EF0C2}" dt="2025-10-22T19:30:07.059" v="2433" actId="1076"/>
        <pc:sldMkLst>
          <pc:docMk/>
          <pc:sldMk cId="3098154682" sldId="292"/>
        </pc:sldMkLst>
        <pc:spChg chg="add del">
          <ac:chgData name="malika.kasimova89@gmail.com" userId="9297cde5a97caf82" providerId="LiveId" clId="{6DA537EE-E6AF-401F-AC91-F1195A2EF0C2}" dt="2025-10-20T11:01:49.304" v="579" actId="478"/>
          <ac:spMkLst>
            <pc:docMk/>
            <pc:sldMk cId="3098154682" sldId="292"/>
            <ac:spMk id="3" creationId="{00000000-0000-0000-0000-000000000000}"/>
          </ac:spMkLst>
        </pc:spChg>
        <pc:spChg chg="mod">
          <ac:chgData name="malika.kasimova89@gmail.com" userId="9297cde5a97caf82" providerId="LiveId" clId="{6DA537EE-E6AF-401F-AC91-F1195A2EF0C2}" dt="2025-10-22T17:35:40.949" v="2422" actId="20577"/>
          <ac:spMkLst>
            <pc:docMk/>
            <pc:sldMk cId="3098154682" sldId="292"/>
            <ac:spMk id="3" creationId="{C189EE6C-85E3-4A1C-8F1D-C12AA6FA650D}"/>
          </ac:spMkLst>
        </pc:spChg>
        <pc:spChg chg="add del">
          <ac:chgData name="malika.kasimova89@gmail.com" userId="9297cde5a97caf82" providerId="LiveId" clId="{6DA537EE-E6AF-401F-AC91-F1195A2EF0C2}" dt="2025-10-20T11:01:49.304" v="579" actId="478"/>
          <ac:spMkLst>
            <pc:docMk/>
            <pc:sldMk cId="3098154682" sldId="292"/>
            <ac:spMk id="4" creationId="{00000000-0000-0000-0000-000000000000}"/>
          </ac:spMkLst>
        </pc:spChg>
        <pc:spChg chg="add del">
          <ac:chgData name="malika.kasimova89@gmail.com" userId="9297cde5a97caf82" providerId="LiveId" clId="{6DA537EE-E6AF-401F-AC91-F1195A2EF0C2}" dt="2025-10-20T11:01:49.304" v="579" actId="478"/>
          <ac:spMkLst>
            <pc:docMk/>
            <pc:sldMk cId="3098154682" sldId="292"/>
            <ac:spMk id="5" creationId="{00000000-0000-0000-0000-000000000000}"/>
          </ac:spMkLst>
        </pc:spChg>
        <pc:spChg chg="add del">
          <ac:chgData name="malika.kasimova89@gmail.com" userId="9297cde5a97caf82" providerId="LiveId" clId="{6DA537EE-E6AF-401F-AC91-F1195A2EF0C2}" dt="2025-10-20T11:01:49.304" v="579" actId="478"/>
          <ac:spMkLst>
            <pc:docMk/>
            <pc:sldMk cId="3098154682" sldId="292"/>
            <ac:spMk id="6" creationId="{00000000-0000-0000-0000-000000000000}"/>
          </ac:spMkLst>
        </pc:spChg>
        <pc:spChg chg="add del">
          <ac:chgData name="malika.kasimova89@gmail.com" userId="9297cde5a97caf82" providerId="LiveId" clId="{6DA537EE-E6AF-401F-AC91-F1195A2EF0C2}" dt="2025-10-20T11:01:49.304" v="579" actId="478"/>
          <ac:spMkLst>
            <pc:docMk/>
            <pc:sldMk cId="3098154682" sldId="292"/>
            <ac:spMk id="8" creationId="{00000000-0000-0000-0000-000000000000}"/>
          </ac:spMkLst>
        </pc:spChg>
        <pc:spChg chg="add del">
          <ac:chgData name="malika.kasimova89@gmail.com" userId="9297cde5a97caf82" providerId="LiveId" clId="{6DA537EE-E6AF-401F-AC91-F1195A2EF0C2}" dt="2025-10-20T11:01:49.304" v="579" actId="478"/>
          <ac:spMkLst>
            <pc:docMk/>
            <pc:sldMk cId="3098154682" sldId="292"/>
            <ac:spMk id="9" creationId="{00000000-0000-0000-0000-000000000000}"/>
          </ac:spMkLst>
        </pc:spChg>
        <pc:spChg chg="add del">
          <ac:chgData name="malika.kasimova89@gmail.com" userId="9297cde5a97caf82" providerId="LiveId" clId="{6DA537EE-E6AF-401F-AC91-F1195A2EF0C2}" dt="2025-10-20T11:01:49.304" v="579" actId="478"/>
          <ac:spMkLst>
            <pc:docMk/>
            <pc:sldMk cId="3098154682" sldId="292"/>
            <ac:spMk id="11" creationId="{00000000-0000-0000-0000-000000000000}"/>
          </ac:spMkLst>
        </pc:spChg>
        <pc:spChg chg="add del">
          <ac:chgData name="malika.kasimova89@gmail.com" userId="9297cde5a97caf82" providerId="LiveId" clId="{6DA537EE-E6AF-401F-AC91-F1195A2EF0C2}" dt="2025-10-20T11:01:49.304" v="579" actId="478"/>
          <ac:spMkLst>
            <pc:docMk/>
            <pc:sldMk cId="3098154682" sldId="292"/>
            <ac:spMk id="13" creationId="{7FDE4506-5168-4B82-869F-FC23154A6D6B}"/>
          </ac:spMkLst>
        </pc:spChg>
        <pc:spChg chg="add del">
          <ac:chgData name="malika.kasimova89@gmail.com" userId="9297cde5a97caf82" providerId="LiveId" clId="{6DA537EE-E6AF-401F-AC91-F1195A2EF0C2}" dt="2025-10-20T11:01:49.304" v="579" actId="478"/>
          <ac:spMkLst>
            <pc:docMk/>
            <pc:sldMk cId="3098154682" sldId="292"/>
            <ac:spMk id="16" creationId="{E1B5FFDE-B0B9-403F-BF3E-E1761E11C919}"/>
          </ac:spMkLst>
        </pc:spChg>
        <pc:picChg chg="add del">
          <ac:chgData name="malika.kasimova89@gmail.com" userId="9297cde5a97caf82" providerId="LiveId" clId="{6DA537EE-E6AF-401F-AC91-F1195A2EF0C2}" dt="2025-10-20T11:01:49.304" v="579" actId="478"/>
          <ac:picMkLst>
            <pc:docMk/>
            <pc:sldMk cId="3098154682" sldId="292"/>
            <ac:picMk id="2" creationId="{00000000-0000-0000-0000-000000000000}"/>
          </ac:picMkLst>
        </pc:picChg>
        <pc:picChg chg="add mod">
          <ac:chgData name="malika.kasimova89@gmail.com" userId="9297cde5a97caf82" providerId="LiveId" clId="{6DA537EE-E6AF-401F-AC91-F1195A2EF0C2}" dt="2025-10-22T19:30:07.059" v="2433" actId="1076"/>
          <ac:picMkLst>
            <pc:docMk/>
            <pc:sldMk cId="3098154682" sldId="292"/>
            <ac:picMk id="4" creationId="{6F2D5C2F-8350-435B-A439-E880F419B049}"/>
          </ac:picMkLst>
        </pc:picChg>
        <pc:picChg chg="add del">
          <ac:chgData name="malika.kasimova89@gmail.com" userId="9297cde5a97caf82" providerId="LiveId" clId="{6DA537EE-E6AF-401F-AC91-F1195A2EF0C2}" dt="2025-10-20T11:01:49.304" v="579" actId="478"/>
          <ac:picMkLst>
            <pc:docMk/>
            <pc:sldMk cId="3098154682" sldId="292"/>
            <ac:picMk id="10" creationId="{00000000-0000-0000-0000-000000000000}"/>
          </ac:picMkLst>
        </pc:picChg>
        <pc:picChg chg="add del">
          <ac:chgData name="malika.kasimova89@gmail.com" userId="9297cde5a97caf82" providerId="LiveId" clId="{6DA537EE-E6AF-401F-AC91-F1195A2EF0C2}" dt="2025-10-20T11:01:49.304" v="579" actId="478"/>
          <ac:picMkLst>
            <pc:docMk/>
            <pc:sldMk cId="3098154682" sldId="292"/>
            <ac:picMk id="14" creationId="{8CA89886-BA56-4090-90DB-3C6C847ADA14}"/>
          </ac:picMkLst>
        </pc:picChg>
        <pc:picChg chg="add del">
          <ac:chgData name="malika.kasimova89@gmail.com" userId="9297cde5a97caf82" providerId="LiveId" clId="{6DA537EE-E6AF-401F-AC91-F1195A2EF0C2}" dt="2025-10-20T11:01:49.304" v="579" actId="478"/>
          <ac:picMkLst>
            <pc:docMk/>
            <pc:sldMk cId="3098154682" sldId="292"/>
            <ac:picMk id="15" creationId="{8B0946BC-63C8-4403-B52B-178E051A633F}"/>
          </ac:picMkLst>
        </pc:picChg>
      </pc:sldChg>
      <pc:sldChg chg="addSp modSp new mod">
        <pc:chgData name="malika.kasimova89@gmail.com" userId="9297cde5a97caf82" providerId="LiveId" clId="{6DA537EE-E6AF-401F-AC91-F1195A2EF0C2}" dt="2025-10-20T11:24:22.028" v="662" actId="20577"/>
        <pc:sldMkLst>
          <pc:docMk/>
          <pc:sldMk cId="3098154682" sldId="292"/>
        </pc:sldMkLst>
        <pc:spChg chg="add mod">
          <ac:chgData name="malika.kasimova89@gmail.com" userId="9297cde5a97caf82" providerId="LiveId" clId="{6DA537EE-E6AF-401F-AC91-F1195A2EF0C2}" dt="2025-10-20T11:24:22.028" v="662" actId="20577"/>
          <ac:spMkLst>
            <pc:docMk/>
            <pc:sldMk cId="3098154682" sldId="292"/>
            <ac:spMk id="3" creationId="{C189EE6C-85E3-4A1C-8F1D-C12AA6FA650D}"/>
          </ac:spMkLst>
        </pc:spChg>
      </pc:sldChg>
      <pc:sldChg chg="addSp delSp modSp new del mod">
        <pc:chgData name="malika.kasimova89@gmail.com" userId="9297cde5a97caf82" providerId="LiveId" clId="{6DA537EE-E6AF-401F-AC91-F1195A2EF0C2}" dt="2025-10-22T14:10:22.425" v="1671" actId="47"/>
        <pc:sldMkLst>
          <pc:docMk/>
          <pc:sldMk cId="793199820" sldId="293"/>
        </pc:sldMkLst>
        <pc:picChg chg="add del mod">
          <ac:chgData name="malika.kasimova89@gmail.com" userId="9297cde5a97caf82" providerId="LiveId" clId="{6DA537EE-E6AF-401F-AC91-F1195A2EF0C2}" dt="2025-10-22T14:10:12.303" v="1667" actId="478"/>
          <ac:picMkLst>
            <pc:docMk/>
            <pc:sldMk cId="793199820" sldId="293"/>
            <ac:picMk id="3" creationId="{A6888CA7-40C5-45BD-AA29-B73E16D63964}"/>
          </ac:picMkLst>
        </pc:picChg>
      </pc:sldChg>
      <pc:sldChg chg="addSp modSp new del">
        <pc:chgData name="malika.kasimova89@gmail.com" userId="9297cde5a97caf82" providerId="LiveId" clId="{6DA537EE-E6AF-401F-AC91-F1195A2EF0C2}" dt="2025-10-22T17:12:32.948" v="2264" actId="47"/>
        <pc:sldMkLst>
          <pc:docMk/>
          <pc:sldMk cId="2007317125" sldId="294"/>
        </pc:sldMkLst>
        <pc:spChg chg="add mod">
          <ac:chgData name="malika.kasimova89@gmail.com" userId="9297cde5a97caf82" providerId="LiveId" clId="{6DA537EE-E6AF-401F-AC91-F1195A2EF0C2}" dt="2025-10-21T18:21:30.498" v="681"/>
          <ac:spMkLst>
            <pc:docMk/>
            <pc:sldMk cId="2007317125" sldId="294"/>
            <ac:spMk id="3" creationId="{AA76AC5F-BF60-4E9D-BF4D-5F4E8803FBB7}"/>
          </ac:spMkLst>
        </pc:spChg>
        <pc:graphicFrameChg chg="add mod">
          <ac:chgData name="malika.kasimova89@gmail.com" userId="9297cde5a97caf82" providerId="LiveId" clId="{6DA537EE-E6AF-401F-AC91-F1195A2EF0C2}" dt="2025-10-21T18:21:30.498" v="681"/>
          <ac:graphicFrameMkLst>
            <pc:docMk/>
            <pc:sldMk cId="2007317125" sldId="294"/>
            <ac:graphicFrameMk id="2" creationId="{F6AE157E-DE96-4C28-99B6-C9215B53D80D}"/>
          </ac:graphicFrameMkLst>
        </pc:graphicFrameChg>
      </pc:sldChg>
      <pc:sldChg chg="addSp modSp new mod">
        <pc:chgData name="malika.kasimova89@gmail.com" userId="9297cde5a97caf82" providerId="LiveId" clId="{6DA537EE-E6AF-401F-AC91-F1195A2EF0C2}" dt="2025-10-22T13:53:57.976" v="1365" actId="1076"/>
        <pc:sldMkLst>
          <pc:docMk/>
          <pc:sldMk cId="304483058" sldId="295"/>
        </pc:sldMkLst>
        <pc:picChg chg="add mod">
          <ac:chgData name="malika.kasimova89@gmail.com" userId="9297cde5a97caf82" providerId="LiveId" clId="{6DA537EE-E6AF-401F-AC91-F1195A2EF0C2}" dt="2025-10-22T13:53:44.867" v="1362" actId="1076"/>
          <ac:picMkLst>
            <pc:docMk/>
            <pc:sldMk cId="304483058" sldId="295"/>
            <ac:picMk id="3" creationId="{E1D64C08-4986-4FD5-A0D4-2BF766E644E4}"/>
          </ac:picMkLst>
        </pc:picChg>
        <pc:picChg chg="add mod">
          <ac:chgData name="malika.kasimova89@gmail.com" userId="9297cde5a97caf82" providerId="LiveId" clId="{6DA537EE-E6AF-401F-AC91-F1195A2EF0C2}" dt="2025-10-22T13:53:57.976" v="1365" actId="1076"/>
          <ac:picMkLst>
            <pc:docMk/>
            <pc:sldMk cId="304483058" sldId="295"/>
            <ac:picMk id="5" creationId="{E76E2FB9-A1E8-4E30-8430-F798048C9A68}"/>
          </ac:picMkLst>
        </pc:picChg>
      </pc:sldChg>
      <pc:sldChg chg="new del">
        <pc:chgData name="malika.kasimova89@gmail.com" userId="9297cde5a97caf82" providerId="LiveId" clId="{6DA537EE-E6AF-401F-AC91-F1195A2EF0C2}" dt="2025-10-22T13:47:13.951" v="1352" actId="680"/>
        <pc:sldMkLst>
          <pc:docMk/>
          <pc:sldMk cId="456247695" sldId="295"/>
        </pc:sldMkLst>
      </pc:sldChg>
      <pc:sldChg chg="add del">
        <pc:chgData name="malika.kasimova89@gmail.com" userId="9297cde5a97caf82" providerId="LiveId" clId="{6DA537EE-E6AF-401F-AC91-F1195A2EF0C2}" dt="2025-10-22T13:31:29.931" v="1129"/>
        <pc:sldMkLst>
          <pc:docMk/>
          <pc:sldMk cId="1100527762" sldId="295"/>
        </pc:sldMkLst>
      </pc:sldChg>
      <pc:sldChg chg="new del">
        <pc:chgData name="malika.kasimova89@gmail.com" userId="9297cde5a97caf82" providerId="LiveId" clId="{6DA537EE-E6AF-401F-AC91-F1195A2EF0C2}" dt="2025-10-22T13:55:26.436" v="1368" actId="680"/>
        <pc:sldMkLst>
          <pc:docMk/>
          <pc:sldMk cId="997158378" sldId="296"/>
        </pc:sldMkLst>
      </pc:sldChg>
      <pc:sldChg chg="new del">
        <pc:chgData name="malika.kasimova89@gmail.com" userId="9297cde5a97caf82" providerId="LiveId" clId="{6DA537EE-E6AF-401F-AC91-F1195A2EF0C2}" dt="2025-10-22T14:02:18.113" v="1401" actId="47"/>
        <pc:sldMkLst>
          <pc:docMk/>
          <pc:sldMk cId="1089559878" sldId="296"/>
        </pc:sldMkLst>
      </pc:sldChg>
      <pc:sldChg chg="addSp delSp modSp new mod ord">
        <pc:chgData name="malika.kasimova89@gmail.com" userId="9297cde5a97caf82" providerId="LiveId" clId="{6DA537EE-E6AF-401F-AC91-F1195A2EF0C2}" dt="2025-10-22T14:51:40.171" v="1693" actId="1076"/>
        <pc:sldMkLst>
          <pc:docMk/>
          <pc:sldMk cId="3431637124" sldId="296"/>
        </pc:sldMkLst>
        <pc:picChg chg="add del">
          <ac:chgData name="malika.kasimova89@gmail.com" userId="9297cde5a97caf82" providerId="LiveId" clId="{6DA537EE-E6AF-401F-AC91-F1195A2EF0C2}" dt="2025-10-22T14:49:29.806" v="1673" actId="478"/>
          <ac:picMkLst>
            <pc:docMk/>
            <pc:sldMk cId="3431637124" sldId="296"/>
            <ac:picMk id="3" creationId="{76B451C6-09A4-4315-A776-57CC482080C7}"/>
          </ac:picMkLst>
        </pc:picChg>
        <pc:picChg chg="add mod">
          <ac:chgData name="malika.kasimova89@gmail.com" userId="9297cde5a97caf82" providerId="LiveId" clId="{6DA537EE-E6AF-401F-AC91-F1195A2EF0C2}" dt="2025-10-22T14:50:41.189" v="1688" actId="14100"/>
          <ac:picMkLst>
            <pc:docMk/>
            <pc:sldMk cId="3431637124" sldId="296"/>
            <ac:picMk id="5" creationId="{BE4203AB-4E7B-4AF4-AE0C-FBC67554A72D}"/>
          </ac:picMkLst>
        </pc:picChg>
        <pc:picChg chg="add mod">
          <ac:chgData name="malika.kasimova89@gmail.com" userId="9297cde5a97caf82" providerId="LiveId" clId="{6DA537EE-E6AF-401F-AC91-F1195A2EF0C2}" dt="2025-10-22T14:51:18.620" v="1691" actId="1076"/>
          <ac:picMkLst>
            <pc:docMk/>
            <pc:sldMk cId="3431637124" sldId="296"/>
            <ac:picMk id="7" creationId="{8B8873E0-6DE2-4960-A7A4-9AB21D9CA0B9}"/>
          </ac:picMkLst>
        </pc:picChg>
        <pc:picChg chg="add mod">
          <ac:chgData name="malika.kasimova89@gmail.com" userId="9297cde5a97caf82" providerId="LiveId" clId="{6DA537EE-E6AF-401F-AC91-F1195A2EF0C2}" dt="2025-10-22T14:51:40.171" v="1693" actId="1076"/>
          <ac:picMkLst>
            <pc:docMk/>
            <pc:sldMk cId="3431637124" sldId="296"/>
            <ac:picMk id="8" creationId="{7D8EABDE-98CE-404F-ACF3-FEFA9D686592}"/>
          </ac:picMkLst>
        </pc:picChg>
      </pc:sldChg>
      <pc:sldChg chg="addSp modSp new mod">
        <pc:chgData name="malika.kasimova89@gmail.com" userId="9297cde5a97caf82" providerId="LiveId" clId="{6DA537EE-E6AF-401F-AC91-F1195A2EF0C2}" dt="2025-10-22T15:13:11.007" v="1811" actId="1076"/>
        <pc:sldMkLst>
          <pc:docMk/>
          <pc:sldMk cId="2637653394" sldId="297"/>
        </pc:sldMkLst>
        <pc:picChg chg="add mod">
          <ac:chgData name="malika.kasimova89@gmail.com" userId="9297cde5a97caf82" providerId="LiveId" clId="{6DA537EE-E6AF-401F-AC91-F1195A2EF0C2}" dt="2025-10-22T15:11:29.911" v="1792" actId="1076"/>
          <ac:picMkLst>
            <pc:docMk/>
            <pc:sldMk cId="2637653394" sldId="297"/>
            <ac:picMk id="3" creationId="{1C20294C-FCC9-4745-9CF2-2E8D040665DA}"/>
          </ac:picMkLst>
        </pc:picChg>
        <pc:picChg chg="add mod ord">
          <ac:chgData name="malika.kasimova89@gmail.com" userId="9297cde5a97caf82" providerId="LiveId" clId="{6DA537EE-E6AF-401F-AC91-F1195A2EF0C2}" dt="2025-10-22T15:12:06.231" v="1800" actId="14100"/>
          <ac:picMkLst>
            <pc:docMk/>
            <pc:sldMk cId="2637653394" sldId="297"/>
            <ac:picMk id="5" creationId="{7A737175-45F0-44E8-8EF2-4853CF4E224E}"/>
          </ac:picMkLst>
        </pc:picChg>
        <pc:picChg chg="add mod ord">
          <ac:chgData name="malika.kasimova89@gmail.com" userId="9297cde5a97caf82" providerId="LiveId" clId="{6DA537EE-E6AF-401F-AC91-F1195A2EF0C2}" dt="2025-10-22T15:13:11.007" v="1811" actId="1076"/>
          <ac:picMkLst>
            <pc:docMk/>
            <pc:sldMk cId="2637653394" sldId="297"/>
            <ac:picMk id="7" creationId="{9D141262-5156-428A-A3F2-EAA180EE5311}"/>
          </ac:picMkLst>
        </pc:picChg>
        <pc:picChg chg="add mod">
          <ac:chgData name="malika.kasimova89@gmail.com" userId="9297cde5a97caf82" providerId="LiveId" clId="{6DA537EE-E6AF-401F-AC91-F1195A2EF0C2}" dt="2025-10-22T15:13:06.871" v="1810" actId="1076"/>
          <ac:picMkLst>
            <pc:docMk/>
            <pc:sldMk cId="2637653394" sldId="297"/>
            <ac:picMk id="8" creationId="{C0DB6512-4A2A-418C-989D-4D7A16CA5337}"/>
          </ac:picMkLst>
        </pc:picChg>
      </pc:sldChg>
      <pc:sldChg chg="addSp modSp new mod modClrScheme chgLayout">
        <pc:chgData name="malika.kasimova89@gmail.com" userId="9297cde5a97caf82" providerId="LiveId" clId="{6DA537EE-E6AF-401F-AC91-F1195A2EF0C2}" dt="2025-10-22T16:19:33.903" v="2108" actId="14100"/>
        <pc:sldMkLst>
          <pc:docMk/>
          <pc:sldMk cId="1852772851" sldId="298"/>
        </pc:sldMkLst>
        <pc:picChg chg="add mod">
          <ac:chgData name="malika.kasimova89@gmail.com" userId="9297cde5a97caf82" providerId="LiveId" clId="{6DA537EE-E6AF-401F-AC91-F1195A2EF0C2}" dt="2025-10-22T16:19:33.903" v="2108" actId="14100"/>
          <ac:picMkLst>
            <pc:docMk/>
            <pc:sldMk cId="1852772851" sldId="298"/>
            <ac:picMk id="3" creationId="{C3A64C2F-3FD8-4AF8-93D4-EF0546CC6926}"/>
          </ac:picMkLst>
        </pc:picChg>
        <pc:picChg chg="add mod">
          <ac:chgData name="malika.kasimova89@gmail.com" userId="9297cde5a97caf82" providerId="LiveId" clId="{6DA537EE-E6AF-401F-AC91-F1195A2EF0C2}" dt="2025-10-22T16:19:27.663" v="2107" actId="1076"/>
          <ac:picMkLst>
            <pc:docMk/>
            <pc:sldMk cId="1852772851" sldId="298"/>
            <ac:picMk id="4" creationId="{F0DD3134-AE25-4C0C-AAA1-85B53CF2D0CB}"/>
          </ac:picMkLst>
        </pc:picChg>
      </pc:sldChg>
      <pc:sldChg chg="new del">
        <pc:chgData name="malika.kasimova89@gmail.com" userId="9297cde5a97caf82" providerId="LiveId" clId="{6DA537EE-E6AF-401F-AC91-F1195A2EF0C2}" dt="2025-10-22T15:17:18.596" v="1838" actId="680"/>
        <pc:sldMkLst>
          <pc:docMk/>
          <pc:sldMk cId="3213879749" sldId="298"/>
        </pc:sldMkLst>
      </pc:sldChg>
      <pc:sldChg chg="new del">
        <pc:chgData name="malika.kasimova89@gmail.com" userId="9297cde5a97caf82" providerId="LiveId" clId="{6DA537EE-E6AF-401F-AC91-F1195A2EF0C2}" dt="2025-10-22T15:17:18.329" v="1837" actId="680"/>
        <pc:sldMkLst>
          <pc:docMk/>
          <pc:sldMk cId="1640065472" sldId="299"/>
        </pc:sldMkLst>
      </pc:sldChg>
      <pc:sldChg chg="addSp delSp modSp new mod">
        <pc:chgData name="malika.kasimova89@gmail.com" userId="9297cde5a97caf82" providerId="LiveId" clId="{6DA537EE-E6AF-401F-AC91-F1195A2EF0C2}" dt="2025-10-22T17:11:58.079" v="2263" actId="14100"/>
        <pc:sldMkLst>
          <pc:docMk/>
          <pc:sldMk cId="3325352295" sldId="299"/>
        </pc:sldMkLst>
        <pc:spChg chg="add del mod">
          <ac:chgData name="malika.kasimova89@gmail.com" userId="9297cde5a97caf82" providerId="LiveId" clId="{6DA537EE-E6AF-401F-AC91-F1195A2EF0C2}" dt="2025-10-22T17:00:58.860" v="2237"/>
          <ac:spMkLst>
            <pc:docMk/>
            <pc:sldMk cId="3325352295" sldId="299"/>
            <ac:spMk id="12" creationId="{4187CF8B-8FAF-45E0-B073-984F35987D0A}"/>
          </ac:spMkLst>
        </pc:spChg>
        <pc:spChg chg="add del mod">
          <ac:chgData name="malika.kasimova89@gmail.com" userId="9297cde5a97caf82" providerId="LiveId" clId="{6DA537EE-E6AF-401F-AC91-F1195A2EF0C2}" dt="2025-10-22T17:00:58.860" v="2237"/>
          <ac:spMkLst>
            <pc:docMk/>
            <pc:sldMk cId="3325352295" sldId="299"/>
            <ac:spMk id="13" creationId="{E71D9360-6B61-4C7C-8199-00C8CD507BC7}"/>
          </ac:spMkLst>
        </pc:spChg>
        <pc:spChg chg="add del mod">
          <ac:chgData name="malika.kasimova89@gmail.com" userId="9297cde5a97caf82" providerId="LiveId" clId="{6DA537EE-E6AF-401F-AC91-F1195A2EF0C2}" dt="2025-10-22T17:00:58.860" v="2237"/>
          <ac:spMkLst>
            <pc:docMk/>
            <pc:sldMk cId="3325352295" sldId="299"/>
            <ac:spMk id="14" creationId="{23317EC1-AAF5-4D9D-AE7B-C25B3F893BE7}"/>
          </ac:spMkLst>
        </pc:spChg>
        <pc:spChg chg="add del mod">
          <ac:chgData name="malika.kasimova89@gmail.com" userId="9297cde5a97caf82" providerId="LiveId" clId="{6DA537EE-E6AF-401F-AC91-F1195A2EF0C2}" dt="2025-10-22T17:00:58.860" v="2237"/>
          <ac:spMkLst>
            <pc:docMk/>
            <pc:sldMk cId="3325352295" sldId="299"/>
            <ac:spMk id="15" creationId="{D86F2101-F177-4794-A837-F52E5E77AC37}"/>
          </ac:spMkLst>
        </pc:spChg>
        <pc:spChg chg="add del mod">
          <ac:chgData name="malika.kasimova89@gmail.com" userId="9297cde5a97caf82" providerId="LiveId" clId="{6DA537EE-E6AF-401F-AC91-F1195A2EF0C2}" dt="2025-10-22T17:00:58.860" v="2237"/>
          <ac:spMkLst>
            <pc:docMk/>
            <pc:sldMk cId="3325352295" sldId="299"/>
            <ac:spMk id="16" creationId="{BC51BFDA-7B46-4FB8-A261-69972DADD901}"/>
          </ac:spMkLst>
        </pc:spChg>
        <pc:spChg chg="add mod">
          <ac:chgData name="malika.kasimova89@gmail.com" userId="9297cde5a97caf82" providerId="LiveId" clId="{6DA537EE-E6AF-401F-AC91-F1195A2EF0C2}" dt="2025-10-22T17:11:48.358" v="2261" actId="1076"/>
          <ac:spMkLst>
            <pc:docMk/>
            <pc:sldMk cId="3325352295" sldId="299"/>
            <ac:spMk id="18" creationId="{C5B89160-5525-4CBC-B9FE-1C1C1908C93C}"/>
          </ac:spMkLst>
        </pc:spChg>
        <pc:spChg chg="add mod">
          <ac:chgData name="malika.kasimova89@gmail.com" userId="9297cde5a97caf82" providerId="LiveId" clId="{6DA537EE-E6AF-401F-AC91-F1195A2EF0C2}" dt="2025-10-22T17:11:13.779" v="2239" actId="1076"/>
          <ac:spMkLst>
            <pc:docMk/>
            <pc:sldMk cId="3325352295" sldId="299"/>
            <ac:spMk id="19" creationId="{C5122C01-2D61-4A65-9879-45B069153CBB}"/>
          </ac:spMkLst>
        </pc:spChg>
        <pc:spChg chg="add del mod">
          <ac:chgData name="malika.kasimova89@gmail.com" userId="9297cde5a97caf82" providerId="LiveId" clId="{6DA537EE-E6AF-401F-AC91-F1195A2EF0C2}" dt="2025-10-22T17:11:18.601" v="2241" actId="478"/>
          <ac:spMkLst>
            <pc:docMk/>
            <pc:sldMk cId="3325352295" sldId="299"/>
            <ac:spMk id="20" creationId="{C83EC405-6C9F-4756-8D97-03765BB120A3}"/>
          </ac:spMkLst>
        </pc:spChg>
        <pc:graphicFrameChg chg="add del mod">
          <ac:chgData name="malika.kasimova89@gmail.com" userId="9297cde5a97caf82" providerId="LiveId" clId="{6DA537EE-E6AF-401F-AC91-F1195A2EF0C2}" dt="2025-10-22T17:00:49.250" v="2233"/>
          <ac:graphicFrameMkLst>
            <pc:docMk/>
            <pc:sldMk cId="3325352295" sldId="299"/>
            <ac:graphicFrameMk id="2" creationId="{62DFF357-2584-42AE-813D-5001D1EFFD11}"/>
          </ac:graphicFrameMkLst>
        </pc:graphicFrameChg>
        <pc:graphicFrameChg chg="add del mod">
          <ac:chgData name="malika.kasimova89@gmail.com" userId="9297cde5a97caf82" providerId="LiveId" clId="{6DA537EE-E6AF-401F-AC91-F1195A2EF0C2}" dt="2025-10-22T17:00:49.250" v="2233"/>
          <ac:graphicFrameMkLst>
            <pc:docMk/>
            <pc:sldMk cId="3325352295" sldId="299"/>
            <ac:graphicFrameMk id="3" creationId="{546EE681-1B54-4024-96C6-1F0F75AD9BF4}"/>
          </ac:graphicFrameMkLst>
        </pc:graphicFrameChg>
        <pc:graphicFrameChg chg="add del mod">
          <ac:chgData name="malika.kasimova89@gmail.com" userId="9297cde5a97caf82" providerId="LiveId" clId="{6DA537EE-E6AF-401F-AC91-F1195A2EF0C2}" dt="2025-10-22T17:00:49.250" v="2233"/>
          <ac:graphicFrameMkLst>
            <pc:docMk/>
            <pc:sldMk cId="3325352295" sldId="299"/>
            <ac:graphicFrameMk id="4" creationId="{58826E6C-F6EA-4F05-A113-C67CD4C202FC}"/>
          </ac:graphicFrameMkLst>
        </pc:graphicFrameChg>
        <pc:graphicFrameChg chg="add del mod">
          <ac:chgData name="malika.kasimova89@gmail.com" userId="9297cde5a97caf82" providerId="LiveId" clId="{6DA537EE-E6AF-401F-AC91-F1195A2EF0C2}" dt="2025-10-22T17:00:49.250" v="2233"/>
          <ac:graphicFrameMkLst>
            <pc:docMk/>
            <pc:sldMk cId="3325352295" sldId="299"/>
            <ac:graphicFrameMk id="5" creationId="{A3D667B5-19EF-41C4-8FDD-204FA52192F8}"/>
          </ac:graphicFrameMkLst>
        </pc:graphicFrameChg>
        <pc:graphicFrameChg chg="add del mod">
          <ac:chgData name="malika.kasimova89@gmail.com" userId="9297cde5a97caf82" providerId="LiveId" clId="{6DA537EE-E6AF-401F-AC91-F1195A2EF0C2}" dt="2025-10-22T17:00:49.250" v="2233"/>
          <ac:graphicFrameMkLst>
            <pc:docMk/>
            <pc:sldMk cId="3325352295" sldId="299"/>
            <ac:graphicFrameMk id="6" creationId="{7C937940-1490-4914-A1AD-F9524D55E562}"/>
          </ac:graphicFrameMkLst>
        </pc:graphicFrameChg>
        <pc:graphicFrameChg chg="add del mod">
          <ac:chgData name="malika.kasimova89@gmail.com" userId="9297cde5a97caf82" providerId="LiveId" clId="{6DA537EE-E6AF-401F-AC91-F1195A2EF0C2}" dt="2025-10-22T17:00:49.250" v="2233"/>
          <ac:graphicFrameMkLst>
            <pc:docMk/>
            <pc:sldMk cId="3325352295" sldId="299"/>
            <ac:graphicFrameMk id="7" creationId="{962B3953-9176-4C29-8E36-493C2E61E31A}"/>
          </ac:graphicFrameMkLst>
        </pc:graphicFrameChg>
        <pc:graphicFrameChg chg="add del mod">
          <ac:chgData name="malika.kasimova89@gmail.com" userId="9297cde5a97caf82" providerId="LiveId" clId="{6DA537EE-E6AF-401F-AC91-F1195A2EF0C2}" dt="2025-10-22T17:00:49.250" v="2233"/>
          <ac:graphicFrameMkLst>
            <pc:docMk/>
            <pc:sldMk cId="3325352295" sldId="299"/>
            <ac:graphicFrameMk id="8" creationId="{6A7FD3F0-EB6C-42A5-AF30-A011E20721B1}"/>
          </ac:graphicFrameMkLst>
        </pc:graphicFrameChg>
        <pc:graphicFrameChg chg="add del mod">
          <ac:chgData name="malika.kasimova89@gmail.com" userId="9297cde5a97caf82" providerId="LiveId" clId="{6DA537EE-E6AF-401F-AC91-F1195A2EF0C2}" dt="2025-10-22T17:00:49.250" v="2233"/>
          <ac:graphicFrameMkLst>
            <pc:docMk/>
            <pc:sldMk cId="3325352295" sldId="299"/>
            <ac:graphicFrameMk id="9" creationId="{2AC8F664-2346-4165-90FC-841C7811C36E}"/>
          </ac:graphicFrameMkLst>
        </pc:graphicFrameChg>
        <pc:graphicFrameChg chg="add del mod">
          <ac:chgData name="malika.kasimova89@gmail.com" userId="9297cde5a97caf82" providerId="LiveId" clId="{6DA537EE-E6AF-401F-AC91-F1195A2EF0C2}" dt="2025-10-22T17:00:49.250" v="2233"/>
          <ac:graphicFrameMkLst>
            <pc:docMk/>
            <pc:sldMk cId="3325352295" sldId="299"/>
            <ac:graphicFrameMk id="10" creationId="{5C721009-5B40-49D5-90DC-859D05A26FD8}"/>
          </ac:graphicFrameMkLst>
        </pc:graphicFrameChg>
        <pc:graphicFrameChg chg="add del mod">
          <ac:chgData name="malika.kasimova89@gmail.com" userId="9297cde5a97caf82" providerId="LiveId" clId="{6DA537EE-E6AF-401F-AC91-F1195A2EF0C2}" dt="2025-10-22T17:00:58.860" v="2237"/>
          <ac:graphicFrameMkLst>
            <pc:docMk/>
            <pc:sldMk cId="3325352295" sldId="299"/>
            <ac:graphicFrameMk id="11" creationId="{F3109192-20B9-4A72-B00E-5B22BB6F5DED}"/>
          </ac:graphicFrameMkLst>
        </pc:graphicFrameChg>
        <pc:graphicFrameChg chg="add mod modGraphic">
          <ac:chgData name="malika.kasimova89@gmail.com" userId="9297cde5a97caf82" providerId="LiveId" clId="{6DA537EE-E6AF-401F-AC91-F1195A2EF0C2}" dt="2025-10-22T17:11:58.079" v="2263" actId="14100"/>
          <ac:graphicFrameMkLst>
            <pc:docMk/>
            <pc:sldMk cId="3325352295" sldId="299"/>
            <ac:graphicFrameMk id="17" creationId="{9A84B451-EA67-42C7-8135-C1934AE507E3}"/>
          </ac:graphicFrameMkLst>
        </pc:graphicFrameChg>
      </pc:sldChg>
      <pc:sldChg chg="add del">
        <pc:chgData name="malika.kasimova89@gmail.com" userId="9297cde5a97caf82" providerId="LiveId" clId="{6DA537EE-E6AF-401F-AC91-F1195A2EF0C2}" dt="2025-10-22T16:55:20.917" v="2228"/>
        <pc:sldMkLst>
          <pc:docMk/>
          <pc:sldMk cId="4236323036" sldId="299"/>
        </pc:sldMkLst>
      </pc:sldChg>
      <pc:sldMasterChg chg="setBg delSldLayout modSldLayout">
        <pc:chgData name="malika.kasimova89@gmail.com" userId="9297cde5a97caf82" providerId="LiveId" clId="{6DA537EE-E6AF-401F-AC91-F1195A2EF0C2}" dt="2025-10-21T12:08:12.389" v="669" actId="47"/>
        <pc:sldMasterMkLst>
          <pc:docMk/>
          <pc:sldMasterMk cId="0" sldId="2147483648"/>
        </pc:sldMasterMkLst>
        <pc:sldLayoutChg chg="setBg">
          <pc:chgData name="malika.kasimova89@gmail.com" userId="9297cde5a97caf82" providerId="LiveId" clId="{6DA537EE-E6AF-401F-AC91-F1195A2EF0C2}" dt="2025-10-19T15:07:12.957" v="462"/>
          <pc:sldLayoutMkLst>
            <pc:docMk/>
            <pc:sldMasterMk cId="0" sldId="2147483648"/>
            <pc:sldLayoutMk cId="0" sldId="2147483649"/>
          </pc:sldLayoutMkLst>
        </pc:sldLayoutChg>
        <pc:sldLayoutChg chg="setBg">
          <pc:chgData name="malika.kasimova89@gmail.com" userId="9297cde5a97caf82" providerId="LiveId" clId="{6DA537EE-E6AF-401F-AC91-F1195A2EF0C2}" dt="2025-10-19T15:07:12.957" v="462"/>
          <pc:sldLayoutMkLst>
            <pc:docMk/>
            <pc:sldMasterMk cId="0" sldId="2147483648"/>
            <pc:sldLayoutMk cId="0" sldId="2147483650"/>
          </pc:sldLayoutMkLst>
        </pc:sldLayoutChg>
        <pc:sldLayoutChg chg="setBg">
          <pc:chgData name="malika.kasimova89@gmail.com" userId="9297cde5a97caf82" providerId="LiveId" clId="{6DA537EE-E6AF-401F-AC91-F1195A2EF0C2}" dt="2025-10-19T15:07:12.957" v="462"/>
          <pc:sldLayoutMkLst>
            <pc:docMk/>
            <pc:sldMasterMk cId="0" sldId="2147483648"/>
            <pc:sldLayoutMk cId="0" sldId="2147483651"/>
          </pc:sldLayoutMkLst>
        </pc:sldLayoutChg>
        <pc:sldLayoutChg chg="setBg">
          <pc:chgData name="malika.kasimova89@gmail.com" userId="9297cde5a97caf82" providerId="LiveId" clId="{6DA537EE-E6AF-401F-AC91-F1195A2EF0C2}" dt="2025-10-19T15:07:12.957" v="462"/>
          <pc:sldLayoutMkLst>
            <pc:docMk/>
            <pc:sldMasterMk cId="0" sldId="2147483648"/>
            <pc:sldLayoutMk cId="0" sldId="2147483652"/>
          </pc:sldLayoutMkLst>
        </pc:sldLayoutChg>
        <pc:sldLayoutChg chg="setBg">
          <pc:chgData name="malika.kasimova89@gmail.com" userId="9297cde5a97caf82" providerId="LiveId" clId="{6DA537EE-E6AF-401F-AC91-F1195A2EF0C2}" dt="2025-10-19T15:07:12.957" v="462"/>
          <pc:sldLayoutMkLst>
            <pc:docMk/>
            <pc:sldMasterMk cId="0" sldId="2147483648"/>
            <pc:sldLayoutMk cId="0" sldId="2147483653"/>
          </pc:sldLayoutMkLst>
        </pc:sldLayoutChg>
        <pc:sldLayoutChg chg="setBg">
          <pc:chgData name="malika.kasimova89@gmail.com" userId="9297cde5a97caf82" providerId="LiveId" clId="{6DA537EE-E6AF-401F-AC91-F1195A2EF0C2}" dt="2025-10-19T15:07:12.957" v="462"/>
          <pc:sldLayoutMkLst>
            <pc:docMk/>
            <pc:sldMasterMk cId="0" sldId="2147483648"/>
            <pc:sldLayoutMk cId="0" sldId="2147483654"/>
          </pc:sldLayoutMkLst>
        </pc:sldLayoutChg>
        <pc:sldLayoutChg chg="setBg">
          <pc:chgData name="malika.kasimova89@gmail.com" userId="9297cde5a97caf82" providerId="LiveId" clId="{6DA537EE-E6AF-401F-AC91-F1195A2EF0C2}" dt="2025-10-19T15:07:12.957" v="462"/>
          <pc:sldLayoutMkLst>
            <pc:docMk/>
            <pc:sldMasterMk cId="0" sldId="2147483648"/>
            <pc:sldLayoutMk cId="0" sldId="2147483655"/>
          </pc:sldLayoutMkLst>
        </pc:sldLayoutChg>
        <pc:sldLayoutChg chg="setBg">
          <pc:chgData name="malika.kasimova89@gmail.com" userId="9297cde5a97caf82" providerId="LiveId" clId="{6DA537EE-E6AF-401F-AC91-F1195A2EF0C2}" dt="2025-10-19T15:07:12.957" v="462"/>
          <pc:sldLayoutMkLst>
            <pc:docMk/>
            <pc:sldMasterMk cId="0" sldId="2147483648"/>
            <pc:sldLayoutMk cId="0" sldId="2147483656"/>
          </pc:sldLayoutMkLst>
        </pc:sldLayoutChg>
        <pc:sldLayoutChg chg="setBg">
          <pc:chgData name="malika.kasimova89@gmail.com" userId="9297cde5a97caf82" providerId="LiveId" clId="{6DA537EE-E6AF-401F-AC91-F1195A2EF0C2}" dt="2025-10-19T15:07:12.957" v="462"/>
          <pc:sldLayoutMkLst>
            <pc:docMk/>
            <pc:sldMasterMk cId="0" sldId="2147483648"/>
            <pc:sldLayoutMk cId="0" sldId="2147483657"/>
          </pc:sldLayoutMkLst>
        </pc:sldLayoutChg>
        <pc:sldLayoutChg chg="setBg">
          <pc:chgData name="malika.kasimova89@gmail.com" userId="9297cde5a97caf82" providerId="LiveId" clId="{6DA537EE-E6AF-401F-AC91-F1195A2EF0C2}" dt="2025-10-19T15:07:12.957" v="462"/>
          <pc:sldLayoutMkLst>
            <pc:docMk/>
            <pc:sldMasterMk cId="0" sldId="2147483648"/>
            <pc:sldLayoutMk cId="0" sldId="2147483658"/>
          </pc:sldLayoutMkLst>
        </pc:sldLayoutChg>
        <pc:sldLayoutChg chg="del">
          <pc:chgData name="malika.kasimova89@gmail.com" userId="9297cde5a97caf82" providerId="LiveId" clId="{6DA537EE-E6AF-401F-AC91-F1195A2EF0C2}" dt="2025-10-18T15:32:43.560" v="7" actId="47"/>
          <pc:sldLayoutMkLst>
            <pc:docMk/>
            <pc:sldMasterMk cId="0" sldId="2147483648"/>
            <pc:sldLayoutMk cId="1605990685" sldId="2147483659"/>
          </pc:sldLayoutMkLst>
        </pc:sldLayoutChg>
        <pc:sldLayoutChg chg="del setBg">
          <pc:chgData name="malika.kasimova89@gmail.com" userId="9297cde5a97caf82" providerId="LiveId" clId="{6DA537EE-E6AF-401F-AC91-F1195A2EF0C2}" dt="2025-10-21T12:08:12.389" v="669" actId="47"/>
          <pc:sldLayoutMkLst>
            <pc:docMk/>
            <pc:sldMasterMk cId="0" sldId="2147483648"/>
            <pc:sldLayoutMk cId="4192847663" sldId="2147483659"/>
          </pc:sldLayoutMkLst>
        </pc:sldLayoutChg>
      </pc:sldMasterChg>
      <pc:sldMasterChg chg="modSldLayout">
        <pc:chgData name="malika.kasimova89@gmail.com" userId="9297cde5a97caf82" providerId="LiveId" clId="{6DA537EE-E6AF-401F-AC91-F1195A2EF0C2}" dt="2025-10-20T10:52:43.948" v="574"/>
        <pc:sldMasterMkLst>
          <pc:docMk/>
          <pc:sldMasterMk cId="1842399680" sldId="2147483672"/>
        </pc:sldMasterMkLst>
        <pc:sldLayoutChg chg="addSp delSp">
          <pc:chgData name="malika.kasimova89@gmail.com" userId="9297cde5a97caf82" providerId="LiveId" clId="{6DA537EE-E6AF-401F-AC91-F1195A2EF0C2}" dt="2025-10-20T10:52:43.948" v="574"/>
          <pc:sldLayoutMkLst>
            <pc:docMk/>
            <pc:sldMasterMk cId="1842399680" sldId="2147483672"/>
            <pc:sldLayoutMk cId="246551767" sldId="2147483685"/>
          </pc:sldLayoutMkLst>
          <pc:spChg chg="add del">
            <ac:chgData name="malika.kasimova89@gmail.com" userId="9297cde5a97caf82" providerId="LiveId" clId="{6DA537EE-E6AF-401F-AC91-F1195A2EF0C2}" dt="2025-10-20T10:52:43.948" v="574"/>
            <ac:spMkLst>
              <pc:docMk/>
              <pc:sldMasterMk cId="1842399680" sldId="2147483672"/>
              <pc:sldLayoutMk cId="246551767" sldId="2147483685"/>
              <ac:spMk id="3" creationId="{00000000-0000-0000-0000-000000000000}"/>
            </ac:spMkLst>
          </pc:spChg>
          <pc:picChg chg="add del">
            <ac:chgData name="malika.kasimova89@gmail.com" userId="9297cde5a97caf82" providerId="LiveId" clId="{6DA537EE-E6AF-401F-AC91-F1195A2EF0C2}" dt="2025-10-20T10:52:43.948" v="574"/>
            <ac:picMkLst>
              <pc:docMk/>
              <pc:sldMasterMk cId="1842399680" sldId="2147483672"/>
              <pc:sldLayoutMk cId="246551767" sldId="2147483685"/>
              <ac:picMk id="2" creationId="{00000000-0000-0000-0000-000000000000}"/>
            </ac:picMkLst>
          </pc:picChg>
          <pc:picChg chg="add del">
            <ac:chgData name="malika.kasimova89@gmail.com" userId="9297cde5a97caf82" providerId="LiveId" clId="{6DA537EE-E6AF-401F-AC91-F1195A2EF0C2}" dt="2025-10-20T10:52:43.948" v="574"/>
            <ac:picMkLst>
              <pc:docMk/>
              <pc:sldMasterMk cId="1842399680" sldId="2147483672"/>
              <pc:sldLayoutMk cId="246551767" sldId="2147483685"/>
              <ac:picMk id="4" creationId="{00000000-0000-0000-0000-000000000000}"/>
            </ac:picMkLst>
          </pc:picChg>
        </pc:sldLayoutChg>
        <pc:sldLayoutChg chg="addSp delSp">
          <pc:chgData name="malika.kasimova89@gmail.com" userId="9297cde5a97caf82" providerId="LiveId" clId="{6DA537EE-E6AF-401F-AC91-F1195A2EF0C2}" dt="2025-10-20T10:52:43.948" v="574"/>
          <pc:sldLayoutMkLst>
            <pc:docMk/>
            <pc:sldMasterMk cId="1842399680" sldId="2147483672"/>
            <pc:sldLayoutMk cId="2636708680" sldId="2147483686"/>
          </pc:sldLayoutMkLst>
          <pc:spChg chg="add del">
            <ac:chgData name="malika.kasimova89@gmail.com" userId="9297cde5a97caf82" providerId="LiveId" clId="{6DA537EE-E6AF-401F-AC91-F1195A2EF0C2}" dt="2025-10-20T10:52:43.948" v="574"/>
            <ac:spMkLst>
              <pc:docMk/>
              <pc:sldMasterMk cId="1842399680" sldId="2147483672"/>
              <pc:sldLayoutMk cId="2636708680" sldId="2147483686"/>
              <ac:spMk id="3" creationId="{00000000-0000-0000-0000-000000000000}"/>
            </ac:spMkLst>
          </pc:spChg>
          <pc:picChg chg="add del">
            <ac:chgData name="malika.kasimova89@gmail.com" userId="9297cde5a97caf82" providerId="LiveId" clId="{6DA537EE-E6AF-401F-AC91-F1195A2EF0C2}" dt="2025-10-20T10:52:43.948" v="574"/>
            <ac:picMkLst>
              <pc:docMk/>
              <pc:sldMasterMk cId="1842399680" sldId="2147483672"/>
              <pc:sldLayoutMk cId="2636708680" sldId="2147483686"/>
              <ac:picMk id="2" creationId="{00000000-0000-0000-0000-000000000000}"/>
            </ac:picMkLst>
          </pc:picChg>
          <pc:picChg chg="add del">
            <ac:chgData name="malika.kasimova89@gmail.com" userId="9297cde5a97caf82" providerId="LiveId" clId="{6DA537EE-E6AF-401F-AC91-F1195A2EF0C2}" dt="2025-10-20T10:52:43.948" v="574"/>
            <ac:picMkLst>
              <pc:docMk/>
              <pc:sldMasterMk cId="1842399680" sldId="2147483672"/>
              <pc:sldLayoutMk cId="2636708680" sldId="2147483686"/>
              <ac:picMk id="4" creationId="{00000000-0000-0000-0000-000000000000}"/>
            </ac:picMkLst>
          </pc:picChg>
        </pc:sldLayoutChg>
        <pc:sldLayoutChg chg="addSp delSp">
          <pc:chgData name="malika.kasimova89@gmail.com" userId="9297cde5a97caf82" providerId="LiveId" clId="{6DA537EE-E6AF-401F-AC91-F1195A2EF0C2}" dt="2025-10-20T10:52:43.948" v="574"/>
          <pc:sldLayoutMkLst>
            <pc:docMk/>
            <pc:sldMasterMk cId="1842399680" sldId="2147483672"/>
            <pc:sldLayoutMk cId="3822196583" sldId="2147483687"/>
          </pc:sldLayoutMkLst>
          <pc:spChg chg="add del">
            <ac:chgData name="malika.kasimova89@gmail.com" userId="9297cde5a97caf82" providerId="LiveId" clId="{6DA537EE-E6AF-401F-AC91-F1195A2EF0C2}" dt="2025-10-20T10:52:43.948" v="574"/>
            <ac:spMkLst>
              <pc:docMk/>
              <pc:sldMasterMk cId="1842399680" sldId="2147483672"/>
              <pc:sldLayoutMk cId="3822196583" sldId="2147483687"/>
              <ac:spMk id="3" creationId="{00000000-0000-0000-0000-000000000000}"/>
            </ac:spMkLst>
          </pc:spChg>
          <pc:picChg chg="add del">
            <ac:chgData name="malika.kasimova89@gmail.com" userId="9297cde5a97caf82" providerId="LiveId" clId="{6DA537EE-E6AF-401F-AC91-F1195A2EF0C2}" dt="2025-10-20T10:52:43.948" v="574"/>
            <ac:picMkLst>
              <pc:docMk/>
              <pc:sldMasterMk cId="1842399680" sldId="2147483672"/>
              <pc:sldLayoutMk cId="3822196583" sldId="2147483687"/>
              <ac:picMk id="2" creationId="{00000000-0000-0000-0000-000000000000}"/>
            </ac:picMkLst>
          </pc:picChg>
          <pc:picChg chg="add del">
            <ac:chgData name="malika.kasimova89@gmail.com" userId="9297cde5a97caf82" providerId="LiveId" clId="{6DA537EE-E6AF-401F-AC91-F1195A2EF0C2}" dt="2025-10-20T10:52:43.948" v="574"/>
            <ac:picMkLst>
              <pc:docMk/>
              <pc:sldMasterMk cId="1842399680" sldId="2147483672"/>
              <pc:sldLayoutMk cId="3822196583" sldId="2147483687"/>
              <ac:picMk id="4" creationId="{00000000-0000-0000-0000-000000000000}"/>
            </ac:picMkLst>
          </pc:picChg>
        </pc:sldLayoutChg>
        <pc:sldLayoutChg chg="addSp delSp">
          <pc:chgData name="malika.kasimova89@gmail.com" userId="9297cde5a97caf82" providerId="LiveId" clId="{6DA537EE-E6AF-401F-AC91-F1195A2EF0C2}" dt="2025-10-20T10:52:43.948" v="574"/>
          <pc:sldLayoutMkLst>
            <pc:docMk/>
            <pc:sldMasterMk cId="1842399680" sldId="2147483672"/>
            <pc:sldLayoutMk cId="1011089320" sldId="2147483688"/>
          </pc:sldLayoutMkLst>
          <pc:spChg chg="add del">
            <ac:chgData name="malika.kasimova89@gmail.com" userId="9297cde5a97caf82" providerId="LiveId" clId="{6DA537EE-E6AF-401F-AC91-F1195A2EF0C2}" dt="2025-10-20T10:52:43.948" v="574"/>
            <ac:spMkLst>
              <pc:docMk/>
              <pc:sldMasterMk cId="1842399680" sldId="2147483672"/>
              <pc:sldLayoutMk cId="1011089320" sldId="2147483688"/>
              <ac:spMk id="3" creationId="{00000000-0000-0000-0000-000000000000}"/>
            </ac:spMkLst>
          </pc:spChg>
          <pc:picChg chg="add del">
            <ac:chgData name="malika.kasimova89@gmail.com" userId="9297cde5a97caf82" providerId="LiveId" clId="{6DA537EE-E6AF-401F-AC91-F1195A2EF0C2}" dt="2025-10-20T10:52:43.948" v="574"/>
            <ac:picMkLst>
              <pc:docMk/>
              <pc:sldMasterMk cId="1842399680" sldId="2147483672"/>
              <pc:sldLayoutMk cId="1011089320" sldId="2147483688"/>
              <ac:picMk id="2" creationId="{00000000-0000-0000-0000-000000000000}"/>
            </ac:picMkLst>
          </pc:picChg>
          <pc:picChg chg="add del">
            <ac:chgData name="malika.kasimova89@gmail.com" userId="9297cde5a97caf82" providerId="LiveId" clId="{6DA537EE-E6AF-401F-AC91-F1195A2EF0C2}" dt="2025-10-20T10:52:43.948" v="574"/>
            <ac:picMkLst>
              <pc:docMk/>
              <pc:sldMasterMk cId="1842399680" sldId="2147483672"/>
              <pc:sldLayoutMk cId="1011089320" sldId="2147483688"/>
              <ac:picMk id="4" creationId="{00000000-0000-0000-0000-000000000000}"/>
            </ac:picMkLst>
          </pc:picChg>
        </pc:sldLayoutChg>
        <pc:sldLayoutChg chg="addSp delSp">
          <pc:chgData name="malika.kasimova89@gmail.com" userId="9297cde5a97caf82" providerId="LiveId" clId="{6DA537EE-E6AF-401F-AC91-F1195A2EF0C2}" dt="2025-10-20T10:52:43.948" v="574"/>
          <pc:sldLayoutMkLst>
            <pc:docMk/>
            <pc:sldMasterMk cId="1842399680" sldId="2147483672"/>
            <pc:sldLayoutMk cId="924038706" sldId="2147483689"/>
          </pc:sldLayoutMkLst>
          <pc:spChg chg="add del">
            <ac:chgData name="malika.kasimova89@gmail.com" userId="9297cde5a97caf82" providerId="LiveId" clId="{6DA537EE-E6AF-401F-AC91-F1195A2EF0C2}" dt="2025-10-20T10:52:43.948" v="574"/>
            <ac:spMkLst>
              <pc:docMk/>
              <pc:sldMasterMk cId="1842399680" sldId="2147483672"/>
              <pc:sldLayoutMk cId="924038706" sldId="2147483689"/>
              <ac:spMk id="3" creationId="{00000000-0000-0000-0000-000000000000}"/>
            </ac:spMkLst>
          </pc:spChg>
          <pc:picChg chg="add del">
            <ac:chgData name="malika.kasimova89@gmail.com" userId="9297cde5a97caf82" providerId="LiveId" clId="{6DA537EE-E6AF-401F-AC91-F1195A2EF0C2}" dt="2025-10-20T10:52:43.948" v="574"/>
            <ac:picMkLst>
              <pc:docMk/>
              <pc:sldMasterMk cId="1842399680" sldId="2147483672"/>
              <pc:sldLayoutMk cId="924038706" sldId="2147483689"/>
              <ac:picMk id="2" creationId="{00000000-0000-0000-0000-000000000000}"/>
            </ac:picMkLst>
          </pc:picChg>
          <pc:picChg chg="add del">
            <ac:chgData name="malika.kasimova89@gmail.com" userId="9297cde5a97caf82" providerId="LiveId" clId="{6DA537EE-E6AF-401F-AC91-F1195A2EF0C2}" dt="2025-10-20T10:52:43.948" v="574"/>
            <ac:picMkLst>
              <pc:docMk/>
              <pc:sldMasterMk cId="1842399680" sldId="2147483672"/>
              <pc:sldLayoutMk cId="924038706" sldId="2147483689"/>
              <ac:picMk id="4" creationId="{00000000-0000-0000-0000-000000000000}"/>
            </ac:picMkLst>
          </pc:picChg>
        </pc:sldLayoutChg>
        <pc:sldLayoutChg chg="addSp delSp">
          <pc:chgData name="malika.kasimova89@gmail.com" userId="9297cde5a97caf82" providerId="LiveId" clId="{6DA537EE-E6AF-401F-AC91-F1195A2EF0C2}" dt="2025-10-20T10:52:43.948" v="574"/>
          <pc:sldLayoutMkLst>
            <pc:docMk/>
            <pc:sldMasterMk cId="1842399680" sldId="2147483672"/>
            <pc:sldLayoutMk cId="762770292" sldId="2147483690"/>
          </pc:sldLayoutMkLst>
          <pc:spChg chg="add del">
            <ac:chgData name="malika.kasimova89@gmail.com" userId="9297cde5a97caf82" providerId="LiveId" clId="{6DA537EE-E6AF-401F-AC91-F1195A2EF0C2}" dt="2025-10-20T10:52:43.948" v="574"/>
            <ac:spMkLst>
              <pc:docMk/>
              <pc:sldMasterMk cId="1842399680" sldId="2147483672"/>
              <pc:sldLayoutMk cId="762770292" sldId="2147483690"/>
              <ac:spMk id="3" creationId="{00000000-0000-0000-0000-000000000000}"/>
            </ac:spMkLst>
          </pc:spChg>
          <pc:picChg chg="add del">
            <ac:chgData name="malika.kasimova89@gmail.com" userId="9297cde5a97caf82" providerId="LiveId" clId="{6DA537EE-E6AF-401F-AC91-F1195A2EF0C2}" dt="2025-10-20T10:52:43.948" v="574"/>
            <ac:picMkLst>
              <pc:docMk/>
              <pc:sldMasterMk cId="1842399680" sldId="2147483672"/>
              <pc:sldLayoutMk cId="762770292" sldId="2147483690"/>
              <ac:picMk id="2" creationId="{00000000-0000-0000-0000-000000000000}"/>
            </ac:picMkLst>
          </pc:picChg>
          <pc:picChg chg="add del">
            <ac:chgData name="malika.kasimova89@gmail.com" userId="9297cde5a97caf82" providerId="LiveId" clId="{6DA537EE-E6AF-401F-AC91-F1195A2EF0C2}" dt="2025-10-20T10:52:43.948" v="574"/>
            <ac:picMkLst>
              <pc:docMk/>
              <pc:sldMasterMk cId="1842399680" sldId="2147483672"/>
              <pc:sldLayoutMk cId="762770292" sldId="2147483690"/>
              <ac:picMk id="4"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049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503947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61950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07577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02134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920240"/>
            <a:ext cx="646176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920240"/>
            <a:ext cx="646176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34080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78122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8501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77213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5720080" y="327660"/>
            <a:ext cx="8178800" cy="7023736"/>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1" y="1722120"/>
            <a:ext cx="4813301" cy="5629276"/>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39467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40148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6036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2196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1"/>
            <a:ext cx="3413760" cy="438150"/>
          </a:xfrm>
          <a:prstGeom prst="rect">
            <a:avLst/>
          </a:prstGeom>
        </p:spPr>
        <p:txBody>
          <a:bodyPr vert="horz" lIns="91440" tIns="45720" rIns="91440" bIns="45720" rtlCol="0" anchor="ctr"/>
          <a:lstStyle>
            <a:lvl1pPr algn="l">
              <a:defRPr sz="144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744444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54864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548640" rtl="0" eaLnBrk="1" latinLnBrk="0" hangingPunct="1">
        <a:spcBef>
          <a:spcPct val="20000"/>
        </a:spcBef>
        <a:buFont typeface="Arial"/>
        <a:buChar char="•"/>
        <a:defRPr sz="3840" kern="120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3360" kern="120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88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40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40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7.xml"/><Relationship Id="rId4" Type="http://schemas.openxmlformats.org/officeDocument/2006/relationships/hyperlink" Target="mailto:malika.kasimova89@gmai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056" name="Picture 8" descr="Черный нейтральный углеродный абстрактный фон современный минималистский  дизайн презентации Костюм для деловой корпоративной вечеринки праздничный  семинар и переговоры | Премиум вектор">
            <a:extLst>
              <a:ext uri="{FF2B5EF4-FFF2-40B4-BE49-F238E27FC236}">
                <a16:creationId xmlns:a16="http://schemas.microsoft.com/office/drawing/2014/main" id="{4EDCDC1C-DB54-48F9-B2F6-CAD24ABF6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19050"/>
            <a:ext cx="14630400" cy="8229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0"/>
          <p:cNvSpPr/>
          <p:nvPr/>
        </p:nvSpPr>
        <p:spPr>
          <a:xfrm>
            <a:off x="1860826" y="2460466"/>
            <a:ext cx="9582091" cy="1240155"/>
          </a:xfrm>
          <a:prstGeom prst="rect">
            <a:avLst/>
          </a:prstGeom>
          <a:noFill/>
          <a:ln/>
        </p:spPr>
        <p:txBody>
          <a:bodyPr wrap="square" lIns="0" tIns="0" rIns="0" bIns="0" rtlCol="0" anchor="t"/>
          <a:lstStyle/>
          <a:p>
            <a:pPr marL="0" indent="0" algn="ctr">
              <a:lnSpc>
                <a:spcPct val="150000"/>
              </a:lnSpc>
              <a:buNone/>
            </a:pPr>
            <a:r>
              <a:rPr lang="en-US" sz="4000" b="1" dirty="0">
                <a:solidFill>
                  <a:srgbClr val="403C4E"/>
                </a:solidFill>
                <a:latin typeface="Merriweather Bold" pitchFamily="34" charset="0"/>
                <a:ea typeface="Merriweather Bold" pitchFamily="34" charset="-122"/>
                <a:cs typeface="Merriweather Bold" pitchFamily="34" charset="-120"/>
              </a:rPr>
              <a:t>Choosing Your Co-Pilot: </a:t>
            </a:r>
          </a:p>
          <a:p>
            <a:pPr marL="0" indent="0" algn="ctr">
              <a:lnSpc>
                <a:spcPct val="150000"/>
              </a:lnSpc>
              <a:buNone/>
            </a:pPr>
            <a:r>
              <a:rPr lang="en-US" sz="4000" b="1" dirty="0">
                <a:solidFill>
                  <a:srgbClr val="403C4E"/>
                </a:solidFill>
                <a:latin typeface="Merriweather Bold" pitchFamily="34" charset="0"/>
                <a:ea typeface="Merriweather Bold" pitchFamily="34" charset="-122"/>
                <a:cs typeface="Merriweather Bold" pitchFamily="34" charset="-120"/>
              </a:rPr>
              <a:t>AI for </a:t>
            </a:r>
            <a:r>
              <a:rPr lang="en-US" sz="4000" b="1" dirty="0">
                <a:solidFill>
                  <a:srgbClr val="FF0000"/>
                </a:solidFill>
                <a:latin typeface="Merriweather Bold" pitchFamily="34" charset="0"/>
                <a:ea typeface="Merriweather Bold" pitchFamily="34" charset="-122"/>
                <a:cs typeface="Merriweather Bold" pitchFamily="34" charset="-120"/>
              </a:rPr>
              <a:t>Grammar</a:t>
            </a:r>
            <a:endParaRPr lang="en-US" sz="4000" dirty="0">
              <a:solidFill>
                <a:srgbClr val="FF0000"/>
              </a:solidFill>
            </a:endParaRPr>
          </a:p>
        </p:txBody>
      </p:sp>
      <p:pic>
        <p:nvPicPr>
          <p:cNvPr id="3" name="Image 0" descr="preencoded.png"/>
          <p:cNvPicPr>
            <a:picLocks noChangeAspect="1"/>
          </p:cNvPicPr>
          <p:nvPr/>
        </p:nvPicPr>
        <p:blipFill>
          <a:blip r:embed="rId4"/>
          <a:stretch>
            <a:fillRect/>
          </a:stretch>
        </p:blipFill>
        <p:spPr>
          <a:xfrm>
            <a:off x="8842846" y="3463502"/>
            <a:ext cx="387154" cy="322113"/>
          </a:xfrm>
          <a:prstGeom prst="rect">
            <a:avLst/>
          </a:prstGeom>
        </p:spPr>
      </p:pic>
      <p:pic>
        <p:nvPicPr>
          <p:cNvPr id="4" name="Image 1" descr="preencoded.png"/>
          <p:cNvPicPr>
            <a:picLocks noChangeAspect="1"/>
          </p:cNvPicPr>
          <p:nvPr/>
        </p:nvPicPr>
        <p:blipFill>
          <a:blip r:embed="rId5"/>
          <a:stretch>
            <a:fillRect/>
          </a:stretch>
        </p:blipFill>
        <p:spPr>
          <a:xfrm>
            <a:off x="10032496" y="3432590"/>
            <a:ext cx="424308" cy="353025"/>
          </a:xfrm>
          <a:prstGeom prst="rect">
            <a:avLst/>
          </a:prstGeom>
        </p:spPr>
      </p:pic>
      <p:sp>
        <p:nvSpPr>
          <p:cNvPr id="8" name="Text 2"/>
          <p:cNvSpPr/>
          <p:nvPr/>
        </p:nvSpPr>
        <p:spPr>
          <a:xfrm>
            <a:off x="6938800" y="5980062"/>
            <a:ext cx="5160961" cy="496133"/>
          </a:xfrm>
          <a:prstGeom prst="rect">
            <a:avLst/>
          </a:prstGeom>
          <a:noFill/>
          <a:ln/>
        </p:spPr>
        <p:txBody>
          <a:bodyPr wrap="none" lIns="0" tIns="0" rIns="0" bIns="0" rtlCol="0" anchor="t"/>
          <a:lstStyle/>
          <a:p>
            <a:pPr marL="0" indent="0">
              <a:lnSpc>
                <a:spcPts val="3900"/>
              </a:lnSpc>
              <a:buNone/>
            </a:pPr>
            <a:r>
              <a:rPr lang="en-US" sz="2400" b="1" dirty="0">
                <a:solidFill>
                  <a:srgbClr val="403C4E"/>
                </a:solidFill>
                <a:latin typeface="Merriweather Bold" pitchFamily="34" charset="0"/>
                <a:ea typeface="Merriweather Bold" pitchFamily="34" charset="-122"/>
                <a:cs typeface="Merriweather Bold" pitchFamily="34" charset="-120"/>
              </a:rPr>
              <a:t>Presenter: Malika </a:t>
            </a:r>
            <a:r>
              <a:rPr lang="en-US" sz="2400" b="1" dirty="0" err="1">
                <a:solidFill>
                  <a:srgbClr val="403C4E"/>
                </a:solidFill>
                <a:latin typeface="Merriweather Bold" pitchFamily="34" charset="0"/>
                <a:ea typeface="Merriweather Bold" pitchFamily="34" charset="-122"/>
                <a:cs typeface="Merriweather Bold" pitchFamily="34" charset="-120"/>
              </a:rPr>
              <a:t>Kasimova</a:t>
            </a:r>
            <a:endParaRPr lang="en-US" sz="2400" b="1" dirty="0">
              <a:solidFill>
                <a:srgbClr val="403C4E"/>
              </a:solidFill>
              <a:latin typeface="Merriweather Bold" pitchFamily="34" charset="0"/>
              <a:ea typeface="Merriweather Bold" pitchFamily="34" charset="-122"/>
              <a:cs typeface="Merriweather Bold" pitchFamily="34" charset="-120"/>
            </a:endParaRPr>
          </a:p>
          <a:p>
            <a:pPr marL="0" indent="0" algn="l">
              <a:lnSpc>
                <a:spcPts val="3900"/>
              </a:lnSpc>
              <a:buNone/>
            </a:pPr>
            <a:r>
              <a:rPr lang="en-US" sz="2400" b="1" dirty="0">
                <a:solidFill>
                  <a:srgbClr val="403C4E"/>
                </a:solidFill>
                <a:latin typeface="Merriweather Bold" pitchFamily="34" charset="0"/>
                <a:ea typeface="Merriweather Bold" pitchFamily="34" charset="-122"/>
                <a:cs typeface="Merriweather Bold" pitchFamily="34" charset="-120"/>
              </a:rPr>
              <a:t>State Security Service “</a:t>
            </a:r>
            <a:r>
              <a:rPr lang="en-US" sz="2400" b="1" dirty="0" err="1">
                <a:solidFill>
                  <a:srgbClr val="403C4E"/>
                </a:solidFill>
                <a:latin typeface="Merriweather Bold" pitchFamily="34" charset="0"/>
                <a:ea typeface="Merriweather Bold" pitchFamily="34" charset="-122"/>
                <a:cs typeface="Merriweather Bold" pitchFamily="34" charset="-120"/>
              </a:rPr>
              <a:t>Temurbeklar</a:t>
            </a:r>
            <a:r>
              <a:rPr lang="en-US" sz="2400" b="1" dirty="0">
                <a:solidFill>
                  <a:srgbClr val="403C4E"/>
                </a:solidFill>
                <a:latin typeface="Merriweather Bold" pitchFamily="34" charset="0"/>
                <a:ea typeface="Merriweather Bold" pitchFamily="34" charset="-122"/>
                <a:cs typeface="Merriweather Bold" pitchFamily="34" charset="-120"/>
              </a:rPr>
              <a:t> </a:t>
            </a:r>
            <a:r>
              <a:rPr lang="en-US" sz="2400" b="1" dirty="0" err="1">
                <a:solidFill>
                  <a:srgbClr val="403C4E"/>
                </a:solidFill>
                <a:latin typeface="Merriweather Bold" pitchFamily="34" charset="0"/>
                <a:ea typeface="Merriweather Bold" pitchFamily="34" charset="-122"/>
                <a:cs typeface="Merriweather Bold" pitchFamily="34" charset="-120"/>
              </a:rPr>
              <a:t>maktabi</a:t>
            </a:r>
            <a:r>
              <a:rPr lang="en-US" sz="2400" b="1" dirty="0">
                <a:solidFill>
                  <a:srgbClr val="403C4E"/>
                </a:solidFill>
                <a:latin typeface="Merriweather Bold" pitchFamily="34" charset="0"/>
                <a:ea typeface="Merriweather Bold" pitchFamily="34" charset="-122"/>
                <a:cs typeface="Merriweather Bold" pitchFamily="34" charset="-120"/>
              </a:rPr>
              <a:t>” </a:t>
            </a:r>
          </a:p>
          <a:p>
            <a:pPr marL="0" indent="0" algn="l">
              <a:lnSpc>
                <a:spcPts val="3900"/>
              </a:lnSpc>
              <a:buNone/>
            </a:pPr>
            <a:r>
              <a:rPr lang="en-US" sz="2400" b="1" dirty="0">
                <a:solidFill>
                  <a:srgbClr val="403C4E"/>
                </a:solidFill>
                <a:latin typeface="Merriweather Bold" pitchFamily="34" charset="0"/>
                <a:ea typeface="Merriweather Bold" pitchFamily="34" charset="-122"/>
                <a:cs typeface="Merriweather Bold" pitchFamily="34" charset="-120"/>
              </a:rPr>
              <a:t>military-academic lyceum, Uzbekistan</a:t>
            </a:r>
            <a:endParaRPr lang="en-US" sz="2400" dirty="0"/>
          </a:p>
        </p:txBody>
      </p:sp>
      <p:pic>
        <p:nvPicPr>
          <p:cNvPr id="7" name="Рисунок 6">
            <a:extLst>
              <a:ext uri="{FF2B5EF4-FFF2-40B4-BE49-F238E27FC236}">
                <a16:creationId xmlns:a16="http://schemas.microsoft.com/office/drawing/2014/main" id="{8DCCC976-012A-4F5A-A64A-FA518E4EBA08}"/>
              </a:ext>
            </a:extLst>
          </p:cNvPr>
          <p:cNvPicPr>
            <a:picLocks noChangeAspect="1"/>
          </p:cNvPicPr>
          <p:nvPr/>
        </p:nvPicPr>
        <p:blipFill>
          <a:blip r:embed="rId6"/>
          <a:stretch>
            <a:fillRect/>
          </a:stretch>
        </p:blipFill>
        <p:spPr>
          <a:xfrm>
            <a:off x="11814048" y="128322"/>
            <a:ext cx="2222978" cy="2213098"/>
          </a:xfrm>
          <a:prstGeom prst="rect">
            <a:avLst/>
          </a:prstGeom>
        </p:spPr>
      </p:pic>
      <p:pic>
        <p:nvPicPr>
          <p:cNvPr id="13" name="Picture 8" descr="Google Gemini icon - Free Download PNG &amp; SVG | Streamline">
            <a:extLst>
              <a:ext uri="{FF2B5EF4-FFF2-40B4-BE49-F238E27FC236}">
                <a16:creationId xmlns:a16="http://schemas.microsoft.com/office/drawing/2014/main" id="{1A0A4767-56D4-4507-B011-1ECBDB295A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7746" y="3241400"/>
            <a:ext cx="682784" cy="6582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1D64C08-4986-4FD5-A0D4-2BF766E644E4}"/>
              </a:ext>
            </a:extLst>
          </p:cNvPr>
          <p:cNvPicPr>
            <a:picLocks noChangeAspect="1"/>
          </p:cNvPicPr>
          <p:nvPr/>
        </p:nvPicPr>
        <p:blipFill>
          <a:blip r:embed="rId2"/>
          <a:stretch>
            <a:fillRect/>
          </a:stretch>
        </p:blipFill>
        <p:spPr>
          <a:xfrm>
            <a:off x="190728" y="0"/>
            <a:ext cx="5919616" cy="8604802"/>
          </a:xfrm>
          <a:prstGeom prst="rect">
            <a:avLst/>
          </a:prstGeom>
        </p:spPr>
      </p:pic>
      <p:pic>
        <p:nvPicPr>
          <p:cNvPr id="5" name="Рисунок 4">
            <a:extLst>
              <a:ext uri="{FF2B5EF4-FFF2-40B4-BE49-F238E27FC236}">
                <a16:creationId xmlns:a16="http://schemas.microsoft.com/office/drawing/2014/main" id="{E76E2FB9-A1E8-4E30-8430-F798048C9A68}"/>
              </a:ext>
            </a:extLst>
          </p:cNvPr>
          <p:cNvPicPr>
            <a:picLocks noChangeAspect="1"/>
          </p:cNvPicPr>
          <p:nvPr/>
        </p:nvPicPr>
        <p:blipFill>
          <a:blip r:embed="rId3"/>
          <a:stretch>
            <a:fillRect/>
          </a:stretch>
        </p:blipFill>
        <p:spPr>
          <a:xfrm>
            <a:off x="6745044" y="357155"/>
            <a:ext cx="6209491" cy="8186444"/>
          </a:xfrm>
          <a:prstGeom prst="rect">
            <a:avLst/>
          </a:prstGeom>
        </p:spPr>
      </p:pic>
      <p:sp>
        <p:nvSpPr>
          <p:cNvPr id="7" name="Номер слайда 6">
            <a:extLst>
              <a:ext uri="{FF2B5EF4-FFF2-40B4-BE49-F238E27FC236}">
                <a16:creationId xmlns:a16="http://schemas.microsoft.com/office/drawing/2014/main" id="{DDE28BF9-046D-4678-AF9E-2D8F34CF9877}"/>
              </a:ext>
            </a:extLst>
          </p:cNvPr>
          <p:cNvSpPr>
            <a:spLocks noGrp="1"/>
          </p:cNvSpPr>
          <p:nvPr>
            <p:ph type="sldNum" sz="quarter" idx="12"/>
          </p:nvPr>
        </p:nvSpPr>
        <p:spPr/>
        <p:txBody>
          <a:bodyPr/>
          <a:lstStyle/>
          <a:p>
            <a:fld id="{C1FF6DA9-008F-8B48-92A6-B652298478BF}" type="slidenum">
              <a:rPr lang="en-US" smtClean="0"/>
              <a:t>10</a:t>
            </a:fld>
            <a:endParaRPr lang="en-US"/>
          </a:p>
        </p:txBody>
      </p:sp>
    </p:spTree>
    <p:extLst>
      <p:ext uri="{BB962C8B-B14F-4D97-AF65-F5344CB8AC3E}">
        <p14:creationId xmlns:p14="http://schemas.microsoft.com/office/powerpoint/2010/main" val="304483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stract Blue and White PowerPoint Background">
            <a:extLst>
              <a:ext uri="{FF2B5EF4-FFF2-40B4-BE49-F238E27FC236}">
                <a16:creationId xmlns:a16="http://schemas.microsoft.com/office/drawing/2014/main" id="{D0E206C0-7828-4368-8A08-847427D9D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802" y="-73041"/>
            <a:ext cx="10081054" cy="83756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a:extLst>
              <a:ext uri="{FF2B5EF4-FFF2-40B4-BE49-F238E27FC236}">
                <a16:creationId xmlns:a16="http://schemas.microsoft.com/office/drawing/2014/main" id="{C059081D-9F92-4040-99BD-BF3630DEE50A}"/>
              </a:ext>
            </a:extLst>
          </p:cNvPr>
          <p:cNvGraphicFramePr>
            <a:graphicFrameLocks noGrp="1"/>
          </p:cNvGraphicFramePr>
          <p:nvPr>
            <p:extLst>
              <p:ext uri="{D42A27DB-BD31-4B8C-83A1-F6EECF244321}">
                <p14:modId xmlns:p14="http://schemas.microsoft.com/office/powerpoint/2010/main" val="267174085"/>
              </p:ext>
            </p:extLst>
          </p:nvPr>
        </p:nvGraphicFramePr>
        <p:xfrm>
          <a:off x="1796527" y="1716138"/>
          <a:ext cx="11037346" cy="4797324"/>
        </p:xfrm>
        <a:graphic>
          <a:graphicData uri="http://schemas.openxmlformats.org/drawingml/2006/table">
            <a:tbl>
              <a:tblPr/>
              <a:tblGrid>
                <a:gridCol w="2869505">
                  <a:extLst>
                    <a:ext uri="{9D8B030D-6E8A-4147-A177-3AD203B41FA5}">
                      <a16:colId xmlns:a16="http://schemas.microsoft.com/office/drawing/2014/main" val="876902705"/>
                    </a:ext>
                  </a:extLst>
                </a:gridCol>
                <a:gridCol w="1824186">
                  <a:extLst>
                    <a:ext uri="{9D8B030D-6E8A-4147-A177-3AD203B41FA5}">
                      <a16:colId xmlns:a16="http://schemas.microsoft.com/office/drawing/2014/main" val="3078541417"/>
                    </a:ext>
                  </a:extLst>
                </a:gridCol>
                <a:gridCol w="3176952">
                  <a:extLst>
                    <a:ext uri="{9D8B030D-6E8A-4147-A177-3AD203B41FA5}">
                      <a16:colId xmlns:a16="http://schemas.microsoft.com/office/drawing/2014/main" val="4018787663"/>
                    </a:ext>
                  </a:extLst>
                </a:gridCol>
                <a:gridCol w="3166703">
                  <a:extLst>
                    <a:ext uri="{9D8B030D-6E8A-4147-A177-3AD203B41FA5}">
                      <a16:colId xmlns:a16="http://schemas.microsoft.com/office/drawing/2014/main" val="15932830"/>
                    </a:ext>
                  </a:extLst>
                </a:gridCol>
              </a:tblGrid>
              <a:tr h="585182">
                <a:tc>
                  <a:txBody>
                    <a:bodyPr/>
                    <a:lstStyle/>
                    <a:p>
                      <a:pPr algn="ctr"/>
                      <a:r>
                        <a:rPr lang="uz-Latn-UZ" sz="2000" b="1" dirty="0">
                          <a:latin typeface="Merriweather" panose="00000500000000000000" pitchFamily="2" charset="-52"/>
                        </a:rPr>
                        <a:t>Researcher</a:t>
                      </a:r>
                    </a:p>
                  </a:txBody>
                  <a:tcPr anchor="ctr">
                    <a:lnL>
                      <a:noFill/>
                    </a:lnL>
                    <a:lnR>
                      <a:noFill/>
                    </a:lnR>
                    <a:lnT>
                      <a:noFill/>
                    </a:lnT>
                    <a:lnB>
                      <a:noFill/>
                    </a:lnB>
                    <a:solidFill>
                      <a:schemeClr val="accent2">
                        <a:lumMod val="20000"/>
                        <a:lumOff val="80000"/>
                      </a:schemeClr>
                    </a:solidFill>
                  </a:tcPr>
                </a:tc>
                <a:tc>
                  <a:txBody>
                    <a:bodyPr/>
                    <a:lstStyle/>
                    <a:p>
                      <a:pPr algn="ctr"/>
                      <a:r>
                        <a:rPr lang="uz-Latn-UZ" sz="2000" b="1" dirty="0">
                          <a:latin typeface="Merriweather" panose="00000500000000000000" pitchFamily="2" charset="-52"/>
                        </a:rPr>
                        <a:t>Year</a:t>
                      </a:r>
                    </a:p>
                  </a:txBody>
                  <a:tcPr anchor="ctr">
                    <a:lnL>
                      <a:noFill/>
                    </a:lnL>
                    <a:lnR>
                      <a:noFill/>
                    </a:lnR>
                    <a:lnT>
                      <a:noFill/>
                    </a:lnT>
                    <a:lnB>
                      <a:noFill/>
                    </a:lnB>
                    <a:solidFill>
                      <a:schemeClr val="accent2">
                        <a:lumMod val="20000"/>
                        <a:lumOff val="80000"/>
                      </a:schemeClr>
                    </a:solidFill>
                  </a:tcPr>
                </a:tc>
                <a:tc>
                  <a:txBody>
                    <a:bodyPr/>
                    <a:lstStyle/>
                    <a:p>
                      <a:pPr algn="ctr"/>
                      <a:r>
                        <a:rPr lang="uz-Latn-UZ" sz="2000" b="1" dirty="0">
                          <a:latin typeface="Merriweather" panose="00000500000000000000" pitchFamily="2" charset="-52"/>
                        </a:rPr>
                        <a:t>Key Focus</a:t>
                      </a:r>
                    </a:p>
                  </a:txBody>
                  <a:tcPr anchor="ctr">
                    <a:lnL>
                      <a:noFill/>
                    </a:lnL>
                    <a:lnR>
                      <a:noFill/>
                    </a:lnR>
                    <a:lnT>
                      <a:noFill/>
                    </a:lnT>
                    <a:lnB>
                      <a:noFill/>
                    </a:lnB>
                    <a:solidFill>
                      <a:schemeClr val="accent2">
                        <a:lumMod val="20000"/>
                        <a:lumOff val="80000"/>
                      </a:schemeClr>
                    </a:solidFill>
                  </a:tcPr>
                </a:tc>
                <a:tc>
                  <a:txBody>
                    <a:bodyPr/>
                    <a:lstStyle/>
                    <a:p>
                      <a:pPr algn="ctr"/>
                      <a:r>
                        <a:rPr lang="uz-Latn-UZ" sz="2000" b="1" dirty="0">
                          <a:latin typeface="Merriweather" panose="00000500000000000000" pitchFamily="2" charset="-52"/>
                        </a:rPr>
                        <a:t>Relevance to Our Rubric</a:t>
                      </a:r>
                    </a:p>
                  </a:txBody>
                  <a:tcPr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2320661503"/>
                  </a:ext>
                </a:extLst>
              </a:tr>
              <a:tr h="1024071">
                <a:tc>
                  <a:txBody>
                    <a:bodyPr/>
                    <a:lstStyle/>
                    <a:p>
                      <a:r>
                        <a:rPr lang="uz-Latn-UZ" sz="2000" b="1" dirty="0">
                          <a:latin typeface="Merriweather" panose="00000500000000000000" pitchFamily="2" charset="-52"/>
                        </a:rPr>
                        <a:t>Hyland</a:t>
                      </a:r>
                      <a:endParaRPr lang="uz-Latn-UZ" sz="2000" dirty="0">
                        <a:latin typeface="Merriweather" panose="00000500000000000000" pitchFamily="2" charset="-52"/>
                      </a:endParaRPr>
                    </a:p>
                  </a:txBody>
                  <a:tcPr anchor="ctr">
                    <a:lnL>
                      <a:noFill/>
                    </a:lnL>
                    <a:lnR>
                      <a:noFill/>
                    </a:lnR>
                    <a:lnT>
                      <a:noFill/>
                    </a:lnT>
                    <a:lnB>
                      <a:noFill/>
                    </a:lnB>
                  </a:tcPr>
                </a:tc>
                <a:tc>
                  <a:txBody>
                    <a:bodyPr/>
                    <a:lstStyle/>
                    <a:p>
                      <a:pPr algn="ctr"/>
                      <a:r>
                        <a:rPr lang="ru-RU" sz="2000" dirty="0">
                          <a:latin typeface="Merriweather" panose="00000500000000000000" pitchFamily="2" charset="-52"/>
                        </a:rPr>
                        <a:t>2004</a:t>
                      </a:r>
                    </a:p>
                  </a:txBody>
                  <a:tcPr anchor="ctr">
                    <a:lnL>
                      <a:noFill/>
                    </a:lnL>
                    <a:lnR>
                      <a:noFill/>
                    </a:lnR>
                    <a:lnT>
                      <a:noFill/>
                    </a:lnT>
                    <a:lnB>
                      <a:noFill/>
                    </a:lnB>
                  </a:tcPr>
                </a:tc>
                <a:tc>
                  <a:txBody>
                    <a:bodyPr/>
                    <a:lstStyle/>
                    <a:p>
                      <a:r>
                        <a:rPr lang="uz-Latn-UZ" sz="2000" dirty="0">
                          <a:latin typeface="Merriweather" panose="00000500000000000000" pitchFamily="2" charset="-52"/>
                        </a:rPr>
                        <a:t>Contextual &amp; pragmatic feedback</a:t>
                      </a:r>
                    </a:p>
                  </a:txBody>
                  <a:tcPr anchor="ctr">
                    <a:lnL>
                      <a:noFill/>
                    </a:lnL>
                    <a:lnR>
                      <a:noFill/>
                    </a:lnR>
                    <a:lnT>
                      <a:noFill/>
                    </a:lnT>
                    <a:lnB>
                      <a:noFill/>
                    </a:lnB>
                  </a:tcPr>
                </a:tc>
                <a:tc>
                  <a:txBody>
                    <a:bodyPr/>
                    <a:lstStyle/>
                    <a:p>
                      <a:r>
                        <a:rPr lang="en-US" sz="2000" dirty="0">
                          <a:latin typeface="Merriweather" panose="00000500000000000000" pitchFamily="2" charset="-52"/>
                        </a:rPr>
                        <a:t>Adapting tone and focus to learner needs</a:t>
                      </a:r>
                    </a:p>
                  </a:txBody>
                  <a:tcPr anchor="ctr">
                    <a:lnL>
                      <a:noFill/>
                    </a:lnL>
                    <a:lnR>
                      <a:noFill/>
                    </a:lnR>
                    <a:lnT>
                      <a:noFill/>
                    </a:lnT>
                    <a:lnB>
                      <a:noFill/>
                    </a:lnB>
                  </a:tcPr>
                </a:tc>
                <a:extLst>
                  <a:ext uri="{0D108BD9-81ED-4DB2-BD59-A6C34878D82A}">
                    <a16:rowId xmlns:a16="http://schemas.microsoft.com/office/drawing/2014/main" val="2829308145"/>
                  </a:ext>
                </a:extLst>
              </a:tr>
              <a:tr h="1024071">
                <a:tc>
                  <a:txBody>
                    <a:bodyPr/>
                    <a:lstStyle/>
                    <a:p>
                      <a:r>
                        <a:rPr lang="uz-Latn-UZ" sz="2000" b="1" dirty="0">
                          <a:latin typeface="Merriweather" panose="00000500000000000000" pitchFamily="2" charset="-52"/>
                        </a:rPr>
                        <a:t>Hattie &amp; Timperley</a:t>
                      </a:r>
                      <a:endParaRPr lang="uz-Latn-UZ" sz="2000" dirty="0">
                        <a:latin typeface="Merriweather" panose="00000500000000000000" pitchFamily="2" charset="-52"/>
                      </a:endParaRPr>
                    </a:p>
                  </a:txBody>
                  <a:tcPr anchor="ctr">
                    <a:lnL>
                      <a:noFill/>
                    </a:lnL>
                    <a:lnR>
                      <a:noFill/>
                    </a:lnR>
                    <a:lnT>
                      <a:noFill/>
                    </a:lnT>
                    <a:lnB>
                      <a:noFill/>
                    </a:lnB>
                  </a:tcPr>
                </a:tc>
                <a:tc>
                  <a:txBody>
                    <a:bodyPr/>
                    <a:lstStyle/>
                    <a:p>
                      <a:pPr algn="ctr"/>
                      <a:r>
                        <a:rPr lang="ru-RU" sz="2000" dirty="0">
                          <a:latin typeface="Merriweather" panose="00000500000000000000" pitchFamily="2" charset="-52"/>
                        </a:rPr>
                        <a:t>2007</a:t>
                      </a:r>
                    </a:p>
                  </a:txBody>
                  <a:tcPr anchor="ctr">
                    <a:lnL>
                      <a:noFill/>
                    </a:lnL>
                    <a:lnR>
                      <a:noFill/>
                    </a:lnR>
                    <a:lnT>
                      <a:noFill/>
                    </a:lnT>
                    <a:lnB>
                      <a:noFill/>
                    </a:lnB>
                  </a:tcPr>
                </a:tc>
                <a:tc>
                  <a:txBody>
                    <a:bodyPr/>
                    <a:lstStyle/>
                    <a:p>
                      <a:r>
                        <a:rPr lang="uz-Latn-UZ" sz="2000">
                          <a:latin typeface="Merriweather" panose="00000500000000000000" pitchFamily="2" charset="-52"/>
                        </a:rPr>
                        <a:t>Formative learning &amp; error awareness</a:t>
                      </a:r>
                    </a:p>
                  </a:txBody>
                  <a:tcPr anchor="ctr">
                    <a:lnL>
                      <a:noFill/>
                    </a:lnL>
                    <a:lnR>
                      <a:noFill/>
                    </a:lnR>
                    <a:lnT>
                      <a:noFill/>
                    </a:lnT>
                    <a:lnB>
                      <a:noFill/>
                    </a:lnB>
                  </a:tcPr>
                </a:tc>
                <a:tc>
                  <a:txBody>
                    <a:bodyPr/>
                    <a:lstStyle/>
                    <a:p>
                      <a:r>
                        <a:rPr lang="en-US" sz="2000">
                          <a:latin typeface="Merriweather" panose="00000500000000000000" pitchFamily="2" charset="-52"/>
                        </a:rPr>
                        <a:t>Feedback clarity and progress support</a:t>
                      </a:r>
                    </a:p>
                  </a:txBody>
                  <a:tcPr anchor="ctr">
                    <a:lnL>
                      <a:noFill/>
                    </a:lnL>
                    <a:lnR>
                      <a:noFill/>
                    </a:lnR>
                    <a:lnT>
                      <a:noFill/>
                    </a:lnT>
                    <a:lnB>
                      <a:noFill/>
                    </a:lnB>
                  </a:tcPr>
                </a:tc>
                <a:extLst>
                  <a:ext uri="{0D108BD9-81ED-4DB2-BD59-A6C34878D82A}">
                    <a16:rowId xmlns:a16="http://schemas.microsoft.com/office/drawing/2014/main" val="277799186"/>
                  </a:ext>
                </a:extLst>
              </a:tr>
              <a:tr h="1024071">
                <a:tc>
                  <a:txBody>
                    <a:bodyPr/>
                    <a:lstStyle/>
                    <a:p>
                      <a:r>
                        <a:rPr lang="uz-Latn-UZ" sz="2000" b="1" dirty="0">
                          <a:latin typeface="Merriweather" panose="00000500000000000000" pitchFamily="2" charset="-52"/>
                        </a:rPr>
                        <a:t>Wu et al.</a:t>
                      </a:r>
                      <a:endParaRPr lang="uz-Latn-UZ" sz="2000" dirty="0">
                        <a:latin typeface="Merriweather" panose="00000500000000000000" pitchFamily="2" charset="-52"/>
                      </a:endParaRPr>
                    </a:p>
                  </a:txBody>
                  <a:tcPr anchor="ctr">
                    <a:lnL>
                      <a:noFill/>
                    </a:lnL>
                    <a:lnR>
                      <a:noFill/>
                    </a:lnR>
                    <a:lnT>
                      <a:noFill/>
                    </a:lnT>
                    <a:lnB>
                      <a:noFill/>
                    </a:lnB>
                  </a:tcPr>
                </a:tc>
                <a:tc>
                  <a:txBody>
                    <a:bodyPr/>
                    <a:lstStyle/>
                    <a:p>
                      <a:pPr algn="ctr"/>
                      <a:r>
                        <a:rPr lang="ru-RU" sz="2000" dirty="0">
                          <a:latin typeface="Merriweather" panose="00000500000000000000" pitchFamily="2" charset="-52"/>
                        </a:rPr>
                        <a:t>2025</a:t>
                      </a:r>
                    </a:p>
                  </a:txBody>
                  <a:tcPr anchor="ctr">
                    <a:lnL>
                      <a:noFill/>
                    </a:lnL>
                    <a:lnR>
                      <a:noFill/>
                    </a:lnR>
                    <a:lnT>
                      <a:noFill/>
                    </a:lnT>
                    <a:lnB>
                      <a:noFill/>
                    </a:lnB>
                  </a:tcPr>
                </a:tc>
                <a:tc>
                  <a:txBody>
                    <a:bodyPr/>
                    <a:lstStyle/>
                    <a:p>
                      <a:r>
                        <a:rPr lang="uz-Latn-UZ" sz="2000" dirty="0">
                          <a:latin typeface="Merriweather" panose="00000500000000000000" pitchFamily="2" charset="-52"/>
                        </a:rPr>
                        <a:t>AI feedback accuracy &amp; engagement</a:t>
                      </a:r>
                    </a:p>
                  </a:txBody>
                  <a:tcPr anchor="ctr">
                    <a:lnL>
                      <a:noFill/>
                    </a:lnL>
                    <a:lnR>
                      <a:noFill/>
                    </a:lnR>
                    <a:lnT>
                      <a:noFill/>
                    </a:lnT>
                    <a:lnB>
                      <a:noFill/>
                    </a:lnB>
                  </a:tcPr>
                </a:tc>
                <a:tc>
                  <a:txBody>
                    <a:bodyPr/>
                    <a:lstStyle/>
                    <a:p>
                      <a:r>
                        <a:rPr lang="uz-Latn-UZ" sz="2000" dirty="0">
                          <a:latin typeface="Merriweather" panose="00000500000000000000" pitchFamily="2" charset="-52"/>
                        </a:rPr>
                        <a:t>Precision, scaffolding, transfer</a:t>
                      </a:r>
                    </a:p>
                  </a:txBody>
                  <a:tcPr anchor="ctr">
                    <a:lnL>
                      <a:noFill/>
                    </a:lnL>
                    <a:lnR>
                      <a:noFill/>
                    </a:lnR>
                    <a:lnT>
                      <a:noFill/>
                    </a:lnT>
                    <a:lnB>
                      <a:noFill/>
                    </a:lnB>
                  </a:tcPr>
                </a:tc>
                <a:extLst>
                  <a:ext uri="{0D108BD9-81ED-4DB2-BD59-A6C34878D82A}">
                    <a16:rowId xmlns:a16="http://schemas.microsoft.com/office/drawing/2014/main" val="914321477"/>
                  </a:ext>
                </a:extLst>
              </a:tr>
              <a:tr h="1024071">
                <a:tc>
                  <a:txBody>
                    <a:bodyPr/>
                    <a:lstStyle/>
                    <a:p>
                      <a:r>
                        <a:rPr lang="uz-Latn-UZ" sz="2000" b="1" dirty="0">
                          <a:latin typeface="Merriweather" panose="00000500000000000000" pitchFamily="2" charset="-52"/>
                        </a:rPr>
                        <a:t>Liu</a:t>
                      </a:r>
                      <a:endParaRPr lang="uz-Latn-UZ" sz="2000" dirty="0">
                        <a:latin typeface="Merriweather" panose="00000500000000000000" pitchFamily="2" charset="-52"/>
                      </a:endParaRPr>
                    </a:p>
                  </a:txBody>
                  <a:tcPr anchor="ctr">
                    <a:lnL>
                      <a:noFill/>
                    </a:lnL>
                    <a:lnR>
                      <a:noFill/>
                    </a:lnR>
                    <a:lnT>
                      <a:noFill/>
                    </a:lnT>
                    <a:lnB>
                      <a:noFill/>
                    </a:lnB>
                  </a:tcPr>
                </a:tc>
                <a:tc>
                  <a:txBody>
                    <a:bodyPr/>
                    <a:lstStyle/>
                    <a:p>
                      <a:pPr algn="ctr"/>
                      <a:r>
                        <a:rPr lang="ru-RU" sz="2000" dirty="0">
                          <a:latin typeface="Merriweather" panose="00000500000000000000" pitchFamily="2" charset="-52"/>
                        </a:rPr>
                        <a:t>2024</a:t>
                      </a:r>
                    </a:p>
                  </a:txBody>
                  <a:tcPr anchor="ctr">
                    <a:lnL>
                      <a:noFill/>
                    </a:lnL>
                    <a:lnR>
                      <a:noFill/>
                    </a:lnR>
                    <a:lnT>
                      <a:noFill/>
                    </a:lnT>
                    <a:lnB>
                      <a:noFill/>
                    </a:lnB>
                  </a:tcPr>
                </a:tc>
                <a:tc>
                  <a:txBody>
                    <a:bodyPr/>
                    <a:lstStyle/>
                    <a:p>
                      <a:r>
                        <a:rPr lang="uz-Latn-UZ" sz="2000" dirty="0">
                          <a:latin typeface="Merriweather" panose="00000500000000000000" pitchFamily="2" charset="-52"/>
                        </a:rPr>
                        <a:t>Metalinguistic explanations</a:t>
                      </a:r>
                    </a:p>
                  </a:txBody>
                  <a:tcPr anchor="ctr">
                    <a:lnL>
                      <a:noFill/>
                    </a:lnL>
                    <a:lnR>
                      <a:noFill/>
                    </a:lnR>
                    <a:lnT>
                      <a:noFill/>
                    </a:lnT>
                    <a:lnB>
                      <a:noFill/>
                    </a:lnB>
                  </a:tcPr>
                </a:tc>
                <a:tc>
                  <a:txBody>
                    <a:bodyPr/>
                    <a:lstStyle/>
                    <a:p>
                      <a:r>
                        <a:rPr lang="uz-Latn-UZ" sz="2000" dirty="0">
                          <a:latin typeface="Merriweather" panose="00000500000000000000" pitchFamily="2" charset="-52"/>
                        </a:rPr>
                        <a:t>Promoting learner self-correction</a:t>
                      </a:r>
                    </a:p>
                  </a:txBody>
                  <a:tcPr anchor="ctr">
                    <a:lnL>
                      <a:noFill/>
                    </a:lnL>
                    <a:lnR>
                      <a:noFill/>
                    </a:lnR>
                    <a:lnT>
                      <a:noFill/>
                    </a:lnT>
                    <a:lnB>
                      <a:noFill/>
                    </a:lnB>
                  </a:tcPr>
                </a:tc>
                <a:extLst>
                  <a:ext uri="{0D108BD9-81ED-4DB2-BD59-A6C34878D82A}">
                    <a16:rowId xmlns:a16="http://schemas.microsoft.com/office/drawing/2014/main" val="784209668"/>
                  </a:ext>
                </a:extLst>
              </a:tr>
            </a:tbl>
          </a:graphicData>
        </a:graphic>
      </p:graphicFrame>
      <p:sp>
        <p:nvSpPr>
          <p:cNvPr id="5" name="TextBox 4">
            <a:extLst>
              <a:ext uri="{FF2B5EF4-FFF2-40B4-BE49-F238E27FC236}">
                <a16:creationId xmlns:a16="http://schemas.microsoft.com/office/drawing/2014/main" id="{B0294DD2-6304-424D-8C41-5EFC8D89AFAD}"/>
              </a:ext>
            </a:extLst>
          </p:cNvPr>
          <p:cNvSpPr txBox="1"/>
          <p:nvPr/>
        </p:nvSpPr>
        <p:spPr>
          <a:xfrm>
            <a:off x="2614108" y="583052"/>
            <a:ext cx="8175812" cy="523220"/>
          </a:xfrm>
          <a:prstGeom prst="rect">
            <a:avLst/>
          </a:prstGeom>
          <a:noFill/>
        </p:spPr>
        <p:txBody>
          <a:bodyPr wrap="square">
            <a:spAutoFit/>
          </a:bodyPr>
          <a:lstStyle/>
          <a:p>
            <a:r>
              <a:rPr lang="en-US" sz="2800" b="1" dirty="0">
                <a:solidFill>
                  <a:srgbClr val="002060"/>
                </a:solidFill>
                <a:latin typeface="Merriweather" panose="00000500000000000000" pitchFamily="2" charset="-52"/>
              </a:rPr>
              <a:t>Research Foundations for Our Rubric Design</a:t>
            </a:r>
            <a:endParaRPr lang="ru-RU" sz="2800" b="1" dirty="0">
              <a:solidFill>
                <a:srgbClr val="002060"/>
              </a:solidFill>
              <a:latin typeface="Merriweather" panose="00000500000000000000" pitchFamily="2" charset="-52"/>
            </a:endParaRPr>
          </a:p>
        </p:txBody>
      </p:sp>
      <p:sp>
        <p:nvSpPr>
          <p:cNvPr id="7" name="Номер слайда 6">
            <a:extLst>
              <a:ext uri="{FF2B5EF4-FFF2-40B4-BE49-F238E27FC236}">
                <a16:creationId xmlns:a16="http://schemas.microsoft.com/office/drawing/2014/main" id="{A28BEE0B-22C4-4E13-901B-DA04DB6A683C}"/>
              </a:ext>
            </a:extLst>
          </p:cNvPr>
          <p:cNvSpPr>
            <a:spLocks noGrp="1"/>
          </p:cNvSpPr>
          <p:nvPr>
            <p:ph type="sldNum" sz="quarter" idx="12"/>
          </p:nvPr>
        </p:nvSpPr>
        <p:spPr/>
        <p:txBody>
          <a:bodyPr/>
          <a:lstStyle/>
          <a:p>
            <a:fld id="{C1FF6DA9-008F-8B48-92A6-B652298478BF}" type="slidenum">
              <a:rPr lang="en-US" smtClean="0"/>
              <a:t>11</a:t>
            </a:fld>
            <a:endParaRPr lang="en-US"/>
          </a:p>
        </p:txBody>
      </p:sp>
    </p:spTree>
    <p:extLst>
      <p:ext uri="{BB962C8B-B14F-4D97-AF65-F5344CB8AC3E}">
        <p14:creationId xmlns:p14="http://schemas.microsoft.com/office/powerpoint/2010/main" val="415935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3502" y="533579"/>
            <a:ext cx="11463395" cy="584775"/>
          </a:xfrm>
          <a:prstGeom prst="rect">
            <a:avLst/>
          </a:prstGeom>
          <a:noFill/>
        </p:spPr>
        <p:txBody>
          <a:bodyPr wrap="none">
            <a:spAutoFit/>
          </a:bodyPr>
          <a:lstStyle/>
          <a:p>
            <a:pPr defTabSz="548640">
              <a:defRPr sz="3000" b="1">
                <a:solidFill>
                  <a:srgbClr val="373737"/>
                </a:solidFill>
              </a:defRPr>
            </a:pPr>
            <a:r>
              <a:rPr sz="3200" b="1" dirty="0">
                <a:solidFill>
                  <a:srgbClr val="373737"/>
                </a:solidFill>
                <a:latin typeface="Merriweather" panose="00000500000000000000" pitchFamily="2" charset="-52"/>
              </a:rPr>
              <a:t>Rubric 1. Accuracy &amp; Reliability — The Technical Check</a:t>
            </a:r>
          </a:p>
        </p:txBody>
      </p:sp>
      <p:graphicFrame>
        <p:nvGraphicFramePr>
          <p:cNvPr id="3" name="Table 2"/>
          <p:cNvGraphicFramePr>
            <a:graphicFrameLocks noGrp="1"/>
          </p:cNvGraphicFramePr>
          <p:nvPr>
            <p:extLst>
              <p:ext uri="{D42A27DB-BD31-4B8C-83A1-F6EECF244321}">
                <p14:modId xmlns:p14="http://schemas.microsoft.com/office/powerpoint/2010/main" val="1177938324"/>
              </p:ext>
            </p:extLst>
          </p:nvPr>
        </p:nvGraphicFramePr>
        <p:xfrm>
          <a:off x="1403649" y="1422161"/>
          <a:ext cx="12268200" cy="6118232"/>
        </p:xfrm>
        <a:graphic>
          <a:graphicData uri="http://schemas.openxmlformats.org/drawingml/2006/table">
            <a:tbl>
              <a:tblPr firstRow="1" bandRow="1">
                <a:tableStyleId>{5C22544A-7EE6-4342-B048-85BDC9FD1C3A}</a:tableStyleId>
              </a:tblPr>
              <a:tblGrid>
                <a:gridCol w="2228850">
                  <a:extLst>
                    <a:ext uri="{9D8B030D-6E8A-4147-A177-3AD203B41FA5}">
                      <a16:colId xmlns:a16="http://schemas.microsoft.com/office/drawing/2014/main" val="20000"/>
                    </a:ext>
                  </a:extLst>
                </a:gridCol>
                <a:gridCol w="2678430">
                  <a:extLst>
                    <a:ext uri="{9D8B030D-6E8A-4147-A177-3AD203B41FA5}">
                      <a16:colId xmlns:a16="http://schemas.microsoft.com/office/drawing/2014/main" val="20001"/>
                    </a:ext>
                  </a:extLst>
                </a:gridCol>
                <a:gridCol w="2453640">
                  <a:extLst>
                    <a:ext uri="{9D8B030D-6E8A-4147-A177-3AD203B41FA5}">
                      <a16:colId xmlns:a16="http://schemas.microsoft.com/office/drawing/2014/main" val="20002"/>
                    </a:ext>
                  </a:extLst>
                </a:gridCol>
                <a:gridCol w="2453640">
                  <a:extLst>
                    <a:ext uri="{9D8B030D-6E8A-4147-A177-3AD203B41FA5}">
                      <a16:colId xmlns:a16="http://schemas.microsoft.com/office/drawing/2014/main" val="20003"/>
                    </a:ext>
                  </a:extLst>
                </a:gridCol>
                <a:gridCol w="2453640">
                  <a:extLst>
                    <a:ext uri="{9D8B030D-6E8A-4147-A177-3AD203B41FA5}">
                      <a16:colId xmlns:a16="http://schemas.microsoft.com/office/drawing/2014/main" val="20004"/>
                    </a:ext>
                  </a:extLst>
                </a:gridCol>
              </a:tblGrid>
              <a:tr h="692792">
                <a:tc>
                  <a:txBody>
                    <a:bodyPr/>
                    <a:lstStyle/>
                    <a:p>
                      <a:pPr algn="ctr">
                        <a:defRPr sz="1600" b="1"/>
                      </a:pPr>
                      <a:r>
                        <a:rPr sz="2000" dirty="0">
                          <a:solidFill>
                            <a:schemeClr val="tx1"/>
                          </a:solidFill>
                          <a:latin typeface="Times New Roman" panose="02020603050405020304" pitchFamily="18" charset="0"/>
                          <a:cs typeface="Times New Roman" panose="02020603050405020304" pitchFamily="18" charset="0"/>
                        </a:rPr>
                        <a:t>Criterion</a:t>
                      </a:r>
                    </a:p>
                  </a:txBody>
                  <a:tcPr marL="109728" marR="109728" marT="54864" marB="54864">
                    <a:solidFill>
                      <a:srgbClr val="F2E8D8"/>
                    </a:solidFill>
                  </a:tcPr>
                </a:tc>
                <a:tc>
                  <a:txBody>
                    <a:bodyPr/>
                    <a:lstStyle/>
                    <a:p>
                      <a:pPr algn="ctr">
                        <a:defRPr sz="1600" b="1"/>
                      </a:pPr>
                      <a:r>
                        <a:rPr sz="2000" dirty="0">
                          <a:solidFill>
                            <a:schemeClr val="tx1"/>
                          </a:solidFill>
                          <a:latin typeface="Times New Roman" panose="02020603050405020304" pitchFamily="18" charset="0"/>
                          <a:cs typeface="Times New Roman" panose="02020603050405020304" pitchFamily="18" charset="0"/>
                        </a:rPr>
                        <a:t>What it checks</a:t>
                      </a:r>
                    </a:p>
                  </a:txBody>
                  <a:tcPr marL="109728" marR="109728" marT="54864" marB="54864">
                    <a:solidFill>
                      <a:srgbClr val="F2E8D8"/>
                    </a:solidFill>
                  </a:tcPr>
                </a:tc>
                <a:tc>
                  <a:txBody>
                    <a:bodyPr/>
                    <a:lstStyle/>
                    <a:p>
                      <a:pPr algn="ctr">
                        <a:defRPr sz="1600" b="1"/>
                      </a:pPr>
                      <a:r>
                        <a:rPr sz="2000" dirty="0">
                          <a:solidFill>
                            <a:schemeClr val="tx1"/>
                          </a:solidFill>
                          <a:latin typeface="Times New Roman" panose="02020603050405020304" pitchFamily="18" charset="0"/>
                          <a:cs typeface="Times New Roman" panose="02020603050405020304" pitchFamily="18" charset="0"/>
                        </a:rPr>
                        <a:t>Low </a:t>
                      </a:r>
                    </a:p>
                  </a:txBody>
                  <a:tcPr marL="109728" marR="109728" marT="54864" marB="54864">
                    <a:solidFill>
                      <a:srgbClr val="F2E8D8"/>
                    </a:solidFill>
                  </a:tcPr>
                </a:tc>
                <a:tc>
                  <a:txBody>
                    <a:bodyPr/>
                    <a:lstStyle/>
                    <a:p>
                      <a:pPr algn="ctr">
                        <a:defRPr sz="1600" b="1"/>
                      </a:pPr>
                      <a:r>
                        <a:rPr sz="2000" dirty="0">
                          <a:solidFill>
                            <a:schemeClr val="tx1"/>
                          </a:solidFill>
                          <a:latin typeface="Times New Roman" panose="02020603050405020304" pitchFamily="18" charset="0"/>
                          <a:cs typeface="Times New Roman" panose="02020603050405020304" pitchFamily="18" charset="0"/>
                        </a:rPr>
                        <a:t>Medium </a:t>
                      </a:r>
                    </a:p>
                  </a:txBody>
                  <a:tcPr marL="109728" marR="109728" marT="54864" marB="54864">
                    <a:solidFill>
                      <a:srgbClr val="F2E8D8"/>
                    </a:solidFill>
                  </a:tcPr>
                </a:tc>
                <a:tc>
                  <a:txBody>
                    <a:bodyPr/>
                    <a:lstStyle/>
                    <a:p>
                      <a:pPr algn="ctr">
                        <a:defRPr sz="1600" b="1"/>
                      </a:pPr>
                      <a:r>
                        <a:rPr sz="2000" dirty="0">
                          <a:solidFill>
                            <a:schemeClr val="tx1"/>
                          </a:solidFill>
                          <a:latin typeface="Times New Roman" panose="02020603050405020304" pitchFamily="18" charset="0"/>
                          <a:cs typeface="Times New Roman" panose="02020603050405020304" pitchFamily="18" charset="0"/>
                        </a:rPr>
                        <a:t>High </a:t>
                      </a:r>
                    </a:p>
                  </a:txBody>
                  <a:tcPr marL="109728" marR="109728" marT="54864" marB="54864">
                    <a:solidFill>
                      <a:srgbClr val="F2E8D8"/>
                    </a:solidFill>
                  </a:tcPr>
                </a:tc>
                <a:extLst>
                  <a:ext uri="{0D108BD9-81ED-4DB2-BD59-A6C34878D82A}">
                    <a16:rowId xmlns:a16="http://schemas.microsoft.com/office/drawing/2014/main" val="10000"/>
                  </a:ext>
                </a:extLst>
              </a:tr>
              <a:tr h="970943">
                <a:tc>
                  <a:txBody>
                    <a:bodyPr/>
                    <a:lstStyle/>
                    <a:p>
                      <a:pPr>
                        <a:defRPr sz="1400">
                          <a:solidFill>
                            <a:srgbClr val="373737"/>
                          </a:solidFill>
                        </a:defRPr>
                      </a:pPr>
                      <a:r>
                        <a:rPr sz="2000" b="1" dirty="0">
                          <a:latin typeface="Times New Roman" panose="02020603050405020304" pitchFamily="18" charset="0"/>
                          <a:cs typeface="Times New Roman" panose="02020603050405020304" pitchFamily="18" charset="0"/>
                        </a:rPr>
                        <a:t>Error </a:t>
                      </a:r>
                      <a:r>
                        <a:rPr lang="uz-Latn-UZ" sz="2000" b="1" dirty="0">
                          <a:latin typeface="Times New Roman" panose="02020603050405020304" pitchFamily="18" charset="0"/>
                          <a:cs typeface="Times New Roman" panose="02020603050405020304" pitchFamily="18" charset="0"/>
                        </a:rPr>
                        <a:t>detection rate</a:t>
                      </a:r>
                      <a:endParaRPr sz="2000" b="1" dirty="0">
                        <a:latin typeface="Times New Roman" panose="02020603050405020304" pitchFamily="18" charset="0"/>
                        <a:cs typeface="Times New Roman" panose="02020603050405020304" pitchFamily="18" charset="0"/>
                      </a:endParaRPr>
                    </a:p>
                  </a:txBody>
                  <a:tcPr marL="109728" marR="109728" marT="54864" marB="54864"/>
                </a:tc>
                <a:tc>
                  <a:txBody>
                    <a:bodyPr/>
                    <a:lstStyle/>
                    <a:p>
                      <a:pPr>
                        <a:defRPr sz="1400">
                          <a:solidFill>
                            <a:srgbClr val="373737"/>
                          </a:solidFill>
                        </a:defRPr>
                      </a:pPr>
                      <a:r>
                        <a:rPr sz="2000" dirty="0">
                          <a:latin typeface="Times New Roman" panose="02020603050405020304" pitchFamily="18" charset="0"/>
                          <a:cs typeface="Times New Roman" panose="02020603050405020304" pitchFamily="18" charset="0"/>
                        </a:rPr>
                        <a:t>How many real grammar errors are caught</a:t>
                      </a:r>
                    </a:p>
                  </a:txBody>
                  <a:tcPr marL="109728" marR="109728" marT="54864" marB="54864"/>
                </a:tc>
                <a:tc>
                  <a:txBody>
                    <a:bodyPr/>
                    <a:lstStyle/>
                    <a:p>
                      <a:pPr>
                        <a:defRPr sz="1400">
                          <a:solidFill>
                            <a:srgbClr val="373737"/>
                          </a:solidFill>
                        </a:defRPr>
                      </a:pPr>
                      <a:r>
                        <a:rPr sz="2000" dirty="0">
                          <a:latin typeface="Times New Roman" panose="02020603050405020304" pitchFamily="18" charset="0"/>
                          <a:cs typeface="Times New Roman" panose="02020603050405020304" pitchFamily="18" charset="0"/>
                        </a:rPr>
                        <a:t>Misses key errors; inconsistent</a:t>
                      </a:r>
                    </a:p>
                  </a:txBody>
                  <a:tcPr marL="109728" marR="109728" marT="54864" marB="54864"/>
                </a:tc>
                <a:tc>
                  <a:txBody>
                    <a:bodyPr/>
                    <a:lstStyle/>
                    <a:p>
                      <a:pPr>
                        <a:defRPr sz="1400">
                          <a:solidFill>
                            <a:srgbClr val="373737"/>
                          </a:solidFill>
                        </a:defRPr>
                      </a:pPr>
                      <a:r>
                        <a:rPr sz="2000" dirty="0">
                          <a:latin typeface="Times New Roman" panose="02020603050405020304" pitchFamily="18" charset="0"/>
                          <a:cs typeface="Times New Roman" panose="02020603050405020304" pitchFamily="18" charset="0"/>
                        </a:rPr>
                        <a:t>Detects most; some misses</a:t>
                      </a:r>
                    </a:p>
                  </a:txBody>
                  <a:tcPr marL="109728" marR="109728" marT="54864" marB="54864"/>
                </a:tc>
                <a:tc>
                  <a:txBody>
                    <a:bodyPr/>
                    <a:lstStyle/>
                    <a:p>
                      <a:pPr>
                        <a:defRPr sz="1400">
                          <a:solidFill>
                            <a:srgbClr val="373737"/>
                          </a:solidFill>
                        </a:defRPr>
                      </a:pPr>
                      <a:r>
                        <a:rPr sz="2000">
                          <a:latin typeface="Times New Roman" panose="02020603050405020304" pitchFamily="18" charset="0"/>
                          <a:cs typeface="Times New Roman" panose="02020603050405020304" pitchFamily="18" charset="0"/>
                        </a:rPr>
                        <a:t>Catches nearly all errors</a:t>
                      </a:r>
                    </a:p>
                  </a:txBody>
                  <a:tcPr marL="109728" marR="109728" marT="54864" marB="54864"/>
                </a:tc>
                <a:extLst>
                  <a:ext uri="{0D108BD9-81ED-4DB2-BD59-A6C34878D82A}">
                    <a16:rowId xmlns:a16="http://schemas.microsoft.com/office/drawing/2014/main" val="10001"/>
                  </a:ext>
                </a:extLst>
              </a:tr>
              <a:tr h="970943">
                <a:tc>
                  <a:txBody>
                    <a:bodyPr/>
                    <a:lstStyle/>
                    <a:p>
                      <a:pPr>
                        <a:defRPr sz="1400">
                          <a:solidFill>
                            <a:srgbClr val="373737"/>
                          </a:solidFill>
                        </a:defRPr>
                      </a:pPr>
                      <a:r>
                        <a:rPr sz="2000" b="1" dirty="0">
                          <a:latin typeface="Times New Roman" panose="02020603050405020304" pitchFamily="18" charset="0"/>
                          <a:cs typeface="Times New Roman" panose="02020603050405020304" pitchFamily="18" charset="0"/>
                        </a:rPr>
                        <a:t>False </a:t>
                      </a:r>
                      <a:r>
                        <a:rPr lang="uz-Latn-UZ" sz="2000" b="1" dirty="0">
                          <a:latin typeface="Times New Roman" panose="02020603050405020304" pitchFamily="18" charset="0"/>
                          <a:cs typeface="Times New Roman" panose="02020603050405020304" pitchFamily="18" charset="0"/>
                        </a:rPr>
                        <a:t>positive rate (precision)</a:t>
                      </a:r>
                      <a:endParaRPr sz="2000" b="1" dirty="0">
                        <a:latin typeface="Times New Roman" panose="02020603050405020304" pitchFamily="18" charset="0"/>
                        <a:cs typeface="Times New Roman" panose="02020603050405020304" pitchFamily="18" charset="0"/>
                      </a:endParaRPr>
                    </a:p>
                  </a:txBody>
                  <a:tcPr marL="109728" marR="109728" marT="54864" marB="54864"/>
                </a:tc>
                <a:tc>
                  <a:txBody>
                    <a:bodyPr/>
                    <a:lstStyle/>
                    <a:p>
                      <a:pPr>
                        <a:defRPr sz="1400">
                          <a:solidFill>
                            <a:srgbClr val="373737"/>
                          </a:solidFill>
                        </a:defRPr>
                      </a:pPr>
                      <a:r>
                        <a:rPr sz="2000" dirty="0">
                          <a:latin typeface="Times New Roman" panose="02020603050405020304" pitchFamily="18" charset="0"/>
                          <a:cs typeface="Times New Roman" panose="02020603050405020304" pitchFamily="18" charset="0"/>
                        </a:rPr>
                        <a:t>How often correct grammar is flagged as wrong</a:t>
                      </a:r>
                    </a:p>
                  </a:txBody>
                  <a:tcPr marL="109728" marR="109728" marT="54864" marB="54864"/>
                </a:tc>
                <a:tc>
                  <a:txBody>
                    <a:bodyPr/>
                    <a:lstStyle/>
                    <a:p>
                      <a:pPr>
                        <a:defRPr sz="1400">
                          <a:solidFill>
                            <a:srgbClr val="373737"/>
                          </a:solidFill>
                        </a:defRPr>
                      </a:pPr>
                      <a:r>
                        <a:rPr sz="2000" dirty="0">
                          <a:latin typeface="Times New Roman" panose="02020603050405020304" pitchFamily="18" charset="0"/>
                          <a:cs typeface="Times New Roman" panose="02020603050405020304" pitchFamily="18" charset="0"/>
                        </a:rPr>
                        <a:t>Many false alarms</a:t>
                      </a:r>
                    </a:p>
                  </a:txBody>
                  <a:tcPr marL="109728" marR="109728" marT="54864" marB="54864"/>
                </a:tc>
                <a:tc>
                  <a:txBody>
                    <a:bodyPr/>
                    <a:lstStyle/>
                    <a:p>
                      <a:pPr>
                        <a:defRPr sz="1400">
                          <a:solidFill>
                            <a:srgbClr val="373737"/>
                          </a:solidFill>
                        </a:defRPr>
                      </a:pPr>
                      <a:r>
                        <a:rPr sz="2000">
                          <a:latin typeface="Times New Roman" panose="02020603050405020304" pitchFamily="18" charset="0"/>
                          <a:cs typeface="Times New Roman" panose="02020603050405020304" pitchFamily="18" charset="0"/>
                        </a:rPr>
                        <a:t>Occasional false alarms</a:t>
                      </a:r>
                    </a:p>
                  </a:txBody>
                  <a:tcPr marL="109728" marR="109728" marT="54864" marB="54864"/>
                </a:tc>
                <a:tc>
                  <a:txBody>
                    <a:bodyPr/>
                    <a:lstStyle/>
                    <a:p>
                      <a:pPr>
                        <a:defRPr sz="1400">
                          <a:solidFill>
                            <a:srgbClr val="373737"/>
                          </a:solidFill>
                        </a:defRPr>
                      </a:pPr>
                      <a:r>
                        <a:rPr sz="2000">
                          <a:latin typeface="Times New Roman" panose="02020603050405020304" pitchFamily="18" charset="0"/>
                          <a:cs typeface="Times New Roman" panose="02020603050405020304" pitchFamily="18" charset="0"/>
                        </a:rPr>
                        <a:t>Rare false alarms</a:t>
                      </a:r>
                    </a:p>
                  </a:txBody>
                  <a:tcPr marL="109728" marR="109728" marT="54864" marB="54864"/>
                </a:tc>
                <a:extLst>
                  <a:ext uri="{0D108BD9-81ED-4DB2-BD59-A6C34878D82A}">
                    <a16:rowId xmlns:a16="http://schemas.microsoft.com/office/drawing/2014/main" val="10002"/>
                  </a:ext>
                </a:extLst>
              </a:tr>
              <a:tr h="970943">
                <a:tc>
                  <a:txBody>
                    <a:bodyPr/>
                    <a:lstStyle/>
                    <a:p>
                      <a:pPr>
                        <a:defRPr sz="1400">
                          <a:solidFill>
                            <a:srgbClr val="373737"/>
                          </a:solidFill>
                        </a:defRPr>
                      </a:pPr>
                      <a:r>
                        <a:rPr sz="2000" b="1" dirty="0">
                          <a:latin typeface="Times New Roman" panose="02020603050405020304" pitchFamily="18" charset="0"/>
                          <a:cs typeface="Times New Roman" panose="02020603050405020304" pitchFamily="18" charset="0"/>
                        </a:rPr>
                        <a:t>Contextual </a:t>
                      </a:r>
                      <a:r>
                        <a:rPr lang="en-US" sz="2000" b="1" dirty="0">
                          <a:latin typeface="Times New Roman" panose="02020603050405020304" pitchFamily="18" charset="0"/>
                          <a:cs typeface="Times New Roman" panose="02020603050405020304" pitchFamily="18" charset="0"/>
                        </a:rPr>
                        <a:t>and</a:t>
                      </a:r>
                      <a:r>
                        <a:rPr lang="uz-Latn-UZ" sz="2000" b="1" dirty="0">
                          <a:latin typeface="Times New Roman" panose="02020603050405020304" pitchFamily="18" charset="0"/>
                          <a:cs typeface="Times New Roman" panose="02020603050405020304" pitchFamily="18" charset="0"/>
                        </a:rPr>
                        <a:t> pragmatic appropriateness</a:t>
                      </a:r>
                      <a:endParaRPr sz="2000" b="1" dirty="0">
                        <a:latin typeface="Times New Roman" panose="02020603050405020304" pitchFamily="18" charset="0"/>
                        <a:cs typeface="Times New Roman" panose="02020603050405020304" pitchFamily="18" charset="0"/>
                      </a:endParaRPr>
                    </a:p>
                  </a:txBody>
                  <a:tcPr marL="109728" marR="109728" marT="54864" marB="54864"/>
                </a:tc>
                <a:tc>
                  <a:txBody>
                    <a:bodyPr/>
                    <a:lstStyle/>
                    <a:p>
                      <a:pPr>
                        <a:defRPr sz="1400">
                          <a:solidFill>
                            <a:srgbClr val="373737"/>
                          </a:solidFill>
                        </a:defRPr>
                      </a:pPr>
                      <a:r>
                        <a:rPr sz="2000" dirty="0">
                          <a:latin typeface="Times New Roman" panose="02020603050405020304" pitchFamily="18" charset="0"/>
                          <a:cs typeface="Times New Roman" panose="02020603050405020304" pitchFamily="18" charset="0"/>
                        </a:rPr>
                        <a:t>Preserves original meaning and tone</a:t>
                      </a:r>
                    </a:p>
                  </a:txBody>
                  <a:tcPr marL="109728" marR="109728" marT="54864" marB="54864"/>
                </a:tc>
                <a:tc>
                  <a:txBody>
                    <a:bodyPr/>
                    <a:lstStyle/>
                    <a:p>
                      <a:pPr>
                        <a:defRPr sz="1400">
                          <a:solidFill>
                            <a:srgbClr val="373737"/>
                          </a:solidFill>
                        </a:defRPr>
                      </a:pPr>
                      <a:r>
                        <a:rPr sz="2000" dirty="0">
                          <a:latin typeface="Times New Roman" panose="02020603050405020304" pitchFamily="18" charset="0"/>
                          <a:cs typeface="Times New Roman" panose="02020603050405020304" pitchFamily="18" charset="0"/>
                        </a:rPr>
                        <a:t>Meaning altered; awkward fixes</a:t>
                      </a:r>
                    </a:p>
                  </a:txBody>
                  <a:tcPr marL="109728" marR="109728" marT="54864" marB="54864"/>
                </a:tc>
                <a:tc>
                  <a:txBody>
                    <a:bodyPr/>
                    <a:lstStyle/>
                    <a:p>
                      <a:pPr>
                        <a:defRPr sz="1400">
                          <a:solidFill>
                            <a:srgbClr val="373737"/>
                          </a:solidFill>
                        </a:defRPr>
                      </a:pPr>
                      <a:r>
                        <a:rPr sz="2000">
                          <a:latin typeface="Times New Roman" panose="02020603050405020304" pitchFamily="18" charset="0"/>
                          <a:cs typeface="Times New Roman" panose="02020603050405020304" pitchFamily="18" charset="0"/>
                        </a:rPr>
                        <a:t>Mostly preserved; minor issues</a:t>
                      </a:r>
                    </a:p>
                  </a:txBody>
                  <a:tcPr marL="109728" marR="109728" marT="54864" marB="54864"/>
                </a:tc>
                <a:tc>
                  <a:txBody>
                    <a:bodyPr/>
                    <a:lstStyle/>
                    <a:p>
                      <a:pPr>
                        <a:defRPr sz="1400">
                          <a:solidFill>
                            <a:srgbClr val="373737"/>
                          </a:solidFill>
                        </a:defRPr>
                      </a:pPr>
                      <a:r>
                        <a:rPr sz="2000">
                          <a:latin typeface="Times New Roman" panose="02020603050405020304" pitchFamily="18" charset="0"/>
                          <a:cs typeface="Times New Roman" panose="02020603050405020304" pitchFamily="18" charset="0"/>
                        </a:rPr>
                        <a:t>Meaning &amp; tone consistently preserved</a:t>
                      </a:r>
                    </a:p>
                  </a:txBody>
                  <a:tcPr marL="109728" marR="109728" marT="54864" marB="54864"/>
                </a:tc>
                <a:extLst>
                  <a:ext uri="{0D108BD9-81ED-4DB2-BD59-A6C34878D82A}">
                    <a16:rowId xmlns:a16="http://schemas.microsoft.com/office/drawing/2014/main" val="10003"/>
                  </a:ext>
                </a:extLst>
              </a:tr>
              <a:tr h="970943">
                <a:tc>
                  <a:txBody>
                    <a:bodyPr/>
                    <a:lstStyle/>
                    <a:p>
                      <a:pPr>
                        <a:defRPr sz="1400">
                          <a:solidFill>
                            <a:srgbClr val="373737"/>
                          </a:solidFill>
                        </a:defRPr>
                      </a:pPr>
                      <a:r>
                        <a:rPr sz="2000" b="1" dirty="0">
                          <a:latin typeface="Times New Roman" panose="02020603050405020304" pitchFamily="18" charset="0"/>
                          <a:cs typeface="Times New Roman" panose="02020603050405020304" pitchFamily="18" charset="0"/>
                        </a:rPr>
                        <a:t>Error </a:t>
                      </a:r>
                      <a:r>
                        <a:rPr lang="uz-Latn-UZ" sz="2000" b="1" dirty="0">
                          <a:latin typeface="Times New Roman" panose="02020603050405020304" pitchFamily="18" charset="0"/>
                          <a:cs typeface="Times New Roman" panose="02020603050405020304" pitchFamily="18" charset="0"/>
                        </a:rPr>
                        <a:t>type coverage</a:t>
                      </a:r>
                      <a:endParaRPr sz="2000" b="1" dirty="0">
                        <a:latin typeface="Times New Roman" panose="02020603050405020304" pitchFamily="18" charset="0"/>
                        <a:cs typeface="Times New Roman" panose="02020603050405020304" pitchFamily="18" charset="0"/>
                      </a:endParaRPr>
                    </a:p>
                  </a:txBody>
                  <a:tcPr marL="109728" marR="109728" marT="54864" marB="54864"/>
                </a:tc>
                <a:tc>
                  <a:txBody>
                    <a:bodyPr/>
                    <a:lstStyle/>
                    <a:p>
                      <a:pPr>
                        <a:defRPr sz="1400">
                          <a:solidFill>
                            <a:srgbClr val="373737"/>
                          </a:solidFill>
                        </a:defRPr>
                      </a:pPr>
                      <a:r>
                        <a:rPr sz="2000">
                          <a:latin typeface="Times New Roman" panose="02020603050405020304" pitchFamily="18" charset="0"/>
                          <a:cs typeface="Times New Roman" panose="02020603050405020304" pitchFamily="18" charset="0"/>
                        </a:rPr>
                        <a:t>Range of grammar features corrected</a:t>
                      </a:r>
                    </a:p>
                  </a:txBody>
                  <a:tcPr marL="109728" marR="109728" marT="54864" marB="54864"/>
                </a:tc>
                <a:tc>
                  <a:txBody>
                    <a:bodyPr/>
                    <a:lstStyle/>
                    <a:p>
                      <a:pPr>
                        <a:defRPr sz="1400">
                          <a:solidFill>
                            <a:srgbClr val="373737"/>
                          </a:solidFill>
                        </a:defRPr>
                      </a:pPr>
                      <a:r>
                        <a:rPr sz="2000" dirty="0">
                          <a:latin typeface="Times New Roman" panose="02020603050405020304" pitchFamily="18" charset="0"/>
                          <a:cs typeface="Times New Roman" panose="02020603050405020304" pitchFamily="18" charset="0"/>
                        </a:rPr>
                        <a:t>Narrow (mainly spelling/punctuation)</a:t>
                      </a:r>
                    </a:p>
                  </a:txBody>
                  <a:tcPr marL="109728" marR="109728" marT="54864" marB="54864"/>
                </a:tc>
                <a:tc>
                  <a:txBody>
                    <a:bodyPr/>
                    <a:lstStyle/>
                    <a:p>
                      <a:pPr>
                        <a:defRPr sz="1400">
                          <a:solidFill>
                            <a:srgbClr val="373737"/>
                          </a:solidFill>
                        </a:defRPr>
                      </a:pPr>
                      <a:r>
                        <a:rPr sz="2000" dirty="0">
                          <a:latin typeface="Times New Roman" panose="02020603050405020304" pitchFamily="18" charset="0"/>
                          <a:cs typeface="Times New Roman" panose="02020603050405020304" pitchFamily="18" charset="0"/>
                        </a:rPr>
                        <a:t>Moderate range</a:t>
                      </a:r>
                    </a:p>
                  </a:txBody>
                  <a:tcPr marL="109728" marR="109728" marT="54864" marB="54864"/>
                </a:tc>
                <a:tc>
                  <a:txBody>
                    <a:bodyPr/>
                    <a:lstStyle/>
                    <a:p>
                      <a:pPr>
                        <a:defRPr sz="1400">
                          <a:solidFill>
                            <a:srgbClr val="373737"/>
                          </a:solidFill>
                        </a:defRPr>
                      </a:pPr>
                      <a:r>
                        <a:rPr sz="2000">
                          <a:latin typeface="Times New Roman" panose="02020603050405020304" pitchFamily="18" charset="0"/>
                          <a:cs typeface="Times New Roman" panose="02020603050405020304" pitchFamily="18" charset="0"/>
                        </a:rPr>
                        <a:t>Broad range incl. complex syntax/discourse</a:t>
                      </a:r>
                    </a:p>
                  </a:txBody>
                  <a:tcPr marL="109728" marR="109728" marT="54864" marB="54864"/>
                </a:tc>
                <a:extLst>
                  <a:ext uri="{0D108BD9-81ED-4DB2-BD59-A6C34878D82A}">
                    <a16:rowId xmlns:a16="http://schemas.microsoft.com/office/drawing/2014/main" val="10004"/>
                  </a:ext>
                </a:extLst>
              </a:tr>
              <a:tr h="1254551">
                <a:tc>
                  <a:txBody>
                    <a:bodyPr/>
                    <a:lstStyle/>
                    <a:p>
                      <a:pPr>
                        <a:defRPr sz="1400">
                          <a:solidFill>
                            <a:srgbClr val="373737"/>
                          </a:solidFill>
                        </a:defRPr>
                      </a:pPr>
                      <a:r>
                        <a:rPr sz="2000" b="1" dirty="0">
                          <a:latin typeface="Times New Roman" panose="02020603050405020304" pitchFamily="18" charset="0"/>
                          <a:cs typeface="Times New Roman" panose="02020603050405020304" pitchFamily="18" charset="0"/>
                        </a:rPr>
                        <a:t>Metalinguistic </a:t>
                      </a:r>
                      <a:r>
                        <a:rPr lang="en-US" sz="2000" b="1" dirty="0">
                          <a:latin typeface="Times New Roman" panose="02020603050405020304" pitchFamily="18" charset="0"/>
                          <a:cs typeface="Times New Roman" panose="02020603050405020304" pitchFamily="18" charset="0"/>
                        </a:rPr>
                        <a:t>p</a:t>
                      </a:r>
                      <a:r>
                        <a:rPr sz="2000" b="1" dirty="0">
                          <a:latin typeface="Times New Roman" panose="02020603050405020304" pitchFamily="18" charset="0"/>
                          <a:cs typeface="Times New Roman" panose="02020603050405020304" pitchFamily="18" charset="0"/>
                        </a:rPr>
                        <a:t>recision</a:t>
                      </a:r>
                    </a:p>
                  </a:txBody>
                  <a:tcPr marL="109728" marR="109728" marT="54864" marB="54864"/>
                </a:tc>
                <a:tc>
                  <a:txBody>
                    <a:bodyPr/>
                    <a:lstStyle/>
                    <a:p>
                      <a:pPr>
                        <a:defRPr sz="1400">
                          <a:solidFill>
                            <a:srgbClr val="373737"/>
                          </a:solidFill>
                        </a:defRPr>
                      </a:pPr>
                      <a:r>
                        <a:rPr sz="2000">
                          <a:latin typeface="Times New Roman" panose="02020603050405020304" pitchFamily="18" charset="0"/>
                          <a:cs typeface="Times New Roman" panose="02020603050405020304" pitchFamily="18" charset="0"/>
                        </a:rPr>
                        <a:t>Accuracy of grammatical terminology/explanations</a:t>
                      </a:r>
                    </a:p>
                  </a:txBody>
                  <a:tcPr marL="109728" marR="109728" marT="54864" marB="54864"/>
                </a:tc>
                <a:tc>
                  <a:txBody>
                    <a:bodyPr/>
                    <a:lstStyle/>
                    <a:p>
                      <a:pPr>
                        <a:defRPr sz="1400">
                          <a:solidFill>
                            <a:srgbClr val="373737"/>
                          </a:solidFill>
                        </a:defRPr>
                      </a:pPr>
                      <a:r>
                        <a:rPr sz="2000">
                          <a:latin typeface="Times New Roman" panose="02020603050405020304" pitchFamily="18" charset="0"/>
                          <a:cs typeface="Times New Roman" panose="02020603050405020304" pitchFamily="18" charset="0"/>
                        </a:rPr>
                        <a:t>Vague/misleading terms</a:t>
                      </a:r>
                    </a:p>
                  </a:txBody>
                  <a:tcPr marL="109728" marR="109728" marT="54864" marB="54864"/>
                </a:tc>
                <a:tc>
                  <a:txBody>
                    <a:bodyPr/>
                    <a:lstStyle/>
                    <a:p>
                      <a:pPr>
                        <a:defRPr sz="1400">
                          <a:solidFill>
                            <a:srgbClr val="373737"/>
                          </a:solidFill>
                        </a:defRPr>
                      </a:pPr>
                      <a:r>
                        <a:rPr sz="2000" dirty="0">
                          <a:latin typeface="Times New Roman" panose="02020603050405020304" pitchFamily="18" charset="0"/>
                          <a:cs typeface="Times New Roman" panose="02020603050405020304" pitchFamily="18" charset="0"/>
                        </a:rPr>
                        <a:t>Generally correct but uneven</a:t>
                      </a:r>
                    </a:p>
                  </a:txBody>
                  <a:tcPr marL="109728" marR="109728" marT="54864" marB="54864"/>
                </a:tc>
                <a:tc>
                  <a:txBody>
                    <a:bodyPr/>
                    <a:lstStyle/>
                    <a:p>
                      <a:pPr>
                        <a:defRPr sz="1400">
                          <a:solidFill>
                            <a:srgbClr val="373737"/>
                          </a:solidFill>
                        </a:defRPr>
                      </a:pPr>
                      <a:r>
                        <a:rPr sz="2000" dirty="0">
                          <a:latin typeface="Times New Roman" panose="02020603050405020304" pitchFamily="18" charset="0"/>
                          <a:cs typeface="Times New Roman" panose="02020603050405020304" pitchFamily="18" charset="0"/>
                        </a:rPr>
                        <a:t>Clear, accurate, level‑appropriate terms</a:t>
                      </a:r>
                    </a:p>
                  </a:txBody>
                  <a:tcPr marL="109728" marR="109728" marT="54864" marB="54864"/>
                </a:tc>
                <a:extLst>
                  <a:ext uri="{0D108BD9-81ED-4DB2-BD59-A6C34878D82A}">
                    <a16:rowId xmlns:a16="http://schemas.microsoft.com/office/drawing/2014/main" val="10005"/>
                  </a:ext>
                </a:extLst>
              </a:tr>
            </a:tbl>
          </a:graphicData>
        </a:graphic>
      </p:graphicFrame>
      <p:sp>
        <p:nvSpPr>
          <p:cNvPr id="5" name="Номер слайда 4">
            <a:extLst>
              <a:ext uri="{FF2B5EF4-FFF2-40B4-BE49-F238E27FC236}">
                <a16:creationId xmlns:a16="http://schemas.microsoft.com/office/drawing/2014/main" id="{24A043E3-8909-4DE4-8F1E-E9C0AA36DC89}"/>
              </a:ext>
            </a:extLst>
          </p:cNvPr>
          <p:cNvSpPr>
            <a:spLocks noGrp="1"/>
          </p:cNvSpPr>
          <p:nvPr>
            <p:ph type="sldNum" sz="quarter" idx="12"/>
          </p:nvPr>
        </p:nvSpPr>
        <p:spPr/>
        <p:txBody>
          <a:bodyPr/>
          <a:lstStyle/>
          <a:p>
            <a:fld id="{C1FF6DA9-008F-8B48-92A6-B652298478BF}"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8039" y="682967"/>
            <a:ext cx="13039147" cy="904863"/>
          </a:xfrm>
          <a:prstGeom prst="rect">
            <a:avLst/>
          </a:prstGeom>
          <a:noFill/>
        </p:spPr>
        <p:txBody>
          <a:bodyPr wrap="none">
            <a:spAutoFit/>
          </a:bodyPr>
          <a:lstStyle/>
          <a:p>
            <a:pPr algn="ctr" defTabSz="548640">
              <a:defRPr sz="2800" b="1">
                <a:solidFill>
                  <a:srgbClr val="373737"/>
                </a:solidFill>
              </a:defRPr>
            </a:pPr>
            <a:r>
              <a:rPr sz="3360" b="1" dirty="0">
                <a:solidFill>
                  <a:srgbClr val="373737"/>
                </a:solidFill>
                <a:latin typeface="Merriweather" panose="00000500000000000000" pitchFamily="2" charset="-52"/>
              </a:rPr>
              <a:t>Rubric 2. Pedagogical Value &amp; Utility — The Learning Check</a:t>
            </a:r>
          </a:p>
          <a:p>
            <a:pPr algn="ctr" defTabSz="548640">
              <a:defRPr sz="1600">
                <a:solidFill>
                  <a:srgbClr val="5F5F5F"/>
                </a:solidFill>
              </a:defRPr>
            </a:pPr>
            <a:endParaRPr sz="1920" dirty="0">
              <a:solidFill>
                <a:srgbClr val="5F5F5F"/>
              </a:solidFill>
              <a:latin typeface="Merriweather" panose="00000500000000000000" pitchFamily="2" charset="-52"/>
            </a:endParaRPr>
          </a:p>
        </p:txBody>
      </p:sp>
      <p:graphicFrame>
        <p:nvGraphicFramePr>
          <p:cNvPr id="3" name="Table 2"/>
          <p:cNvGraphicFramePr>
            <a:graphicFrameLocks noGrp="1"/>
          </p:cNvGraphicFramePr>
          <p:nvPr>
            <p:extLst>
              <p:ext uri="{D42A27DB-BD31-4B8C-83A1-F6EECF244321}">
                <p14:modId xmlns:p14="http://schemas.microsoft.com/office/powerpoint/2010/main" val="874800308"/>
              </p:ext>
            </p:extLst>
          </p:nvPr>
        </p:nvGraphicFramePr>
        <p:xfrm>
          <a:off x="1409253" y="1716922"/>
          <a:ext cx="12188415" cy="5222323"/>
        </p:xfrm>
        <a:graphic>
          <a:graphicData uri="http://schemas.openxmlformats.org/drawingml/2006/table">
            <a:tbl>
              <a:tblPr firstRow="1" bandRow="1">
                <a:tableStyleId>{5C22544A-7EE6-4342-B048-85BDC9FD1C3A}</a:tableStyleId>
              </a:tblPr>
              <a:tblGrid>
                <a:gridCol w="2437683">
                  <a:extLst>
                    <a:ext uri="{9D8B030D-6E8A-4147-A177-3AD203B41FA5}">
                      <a16:colId xmlns:a16="http://schemas.microsoft.com/office/drawing/2014/main" val="20000"/>
                    </a:ext>
                  </a:extLst>
                </a:gridCol>
                <a:gridCol w="2437683">
                  <a:extLst>
                    <a:ext uri="{9D8B030D-6E8A-4147-A177-3AD203B41FA5}">
                      <a16:colId xmlns:a16="http://schemas.microsoft.com/office/drawing/2014/main" val="20001"/>
                    </a:ext>
                  </a:extLst>
                </a:gridCol>
                <a:gridCol w="2437683">
                  <a:extLst>
                    <a:ext uri="{9D8B030D-6E8A-4147-A177-3AD203B41FA5}">
                      <a16:colId xmlns:a16="http://schemas.microsoft.com/office/drawing/2014/main" val="20002"/>
                    </a:ext>
                  </a:extLst>
                </a:gridCol>
                <a:gridCol w="2437683">
                  <a:extLst>
                    <a:ext uri="{9D8B030D-6E8A-4147-A177-3AD203B41FA5}">
                      <a16:colId xmlns:a16="http://schemas.microsoft.com/office/drawing/2014/main" val="20003"/>
                    </a:ext>
                  </a:extLst>
                </a:gridCol>
                <a:gridCol w="2437683">
                  <a:extLst>
                    <a:ext uri="{9D8B030D-6E8A-4147-A177-3AD203B41FA5}">
                      <a16:colId xmlns:a16="http://schemas.microsoft.com/office/drawing/2014/main" val="20004"/>
                    </a:ext>
                  </a:extLst>
                </a:gridCol>
              </a:tblGrid>
              <a:tr h="832641">
                <a:tc>
                  <a:txBody>
                    <a:bodyPr/>
                    <a:lstStyle/>
                    <a:p>
                      <a:pPr algn="ctr">
                        <a:defRPr sz="1600" b="1"/>
                      </a:pPr>
                      <a:r>
                        <a:rPr sz="2000" dirty="0">
                          <a:solidFill>
                            <a:schemeClr val="tx1"/>
                          </a:solidFill>
                          <a:latin typeface="Times New Roman" panose="02020603050405020304" pitchFamily="18" charset="0"/>
                          <a:cs typeface="Times New Roman" panose="02020603050405020304" pitchFamily="18" charset="0"/>
                        </a:rPr>
                        <a:t>Criterion</a:t>
                      </a:r>
                    </a:p>
                  </a:txBody>
                  <a:tcPr marL="109728" marR="109728" marT="54864" marB="54864">
                    <a:solidFill>
                      <a:srgbClr val="F2E8D8"/>
                    </a:solidFill>
                  </a:tcPr>
                </a:tc>
                <a:tc>
                  <a:txBody>
                    <a:bodyPr/>
                    <a:lstStyle/>
                    <a:p>
                      <a:pPr algn="ctr">
                        <a:defRPr sz="1600" b="1"/>
                      </a:pPr>
                      <a:r>
                        <a:rPr sz="2000" dirty="0">
                          <a:solidFill>
                            <a:schemeClr val="tx1"/>
                          </a:solidFill>
                          <a:latin typeface="Times New Roman" panose="02020603050405020304" pitchFamily="18" charset="0"/>
                          <a:cs typeface="Times New Roman" panose="02020603050405020304" pitchFamily="18" charset="0"/>
                        </a:rPr>
                        <a:t>What it checks</a:t>
                      </a:r>
                    </a:p>
                  </a:txBody>
                  <a:tcPr marL="109728" marR="109728" marT="54864" marB="54864">
                    <a:solidFill>
                      <a:srgbClr val="F2E8D8"/>
                    </a:solidFill>
                  </a:tcPr>
                </a:tc>
                <a:tc>
                  <a:txBody>
                    <a:bodyPr/>
                    <a:lstStyle/>
                    <a:p>
                      <a:pPr algn="ctr">
                        <a:defRPr sz="1600" b="1"/>
                      </a:pPr>
                      <a:r>
                        <a:rPr sz="2000" dirty="0">
                          <a:solidFill>
                            <a:schemeClr val="tx1"/>
                          </a:solidFill>
                          <a:latin typeface="Times New Roman" panose="02020603050405020304" pitchFamily="18" charset="0"/>
                          <a:cs typeface="Times New Roman" panose="02020603050405020304" pitchFamily="18" charset="0"/>
                        </a:rPr>
                        <a:t>Low </a:t>
                      </a:r>
                    </a:p>
                  </a:txBody>
                  <a:tcPr marL="109728" marR="109728" marT="54864" marB="54864">
                    <a:solidFill>
                      <a:srgbClr val="F2E8D8"/>
                    </a:solidFill>
                  </a:tcPr>
                </a:tc>
                <a:tc>
                  <a:txBody>
                    <a:bodyPr/>
                    <a:lstStyle/>
                    <a:p>
                      <a:pPr algn="ctr">
                        <a:defRPr sz="1600" b="1"/>
                      </a:pPr>
                      <a:r>
                        <a:rPr sz="2000" dirty="0">
                          <a:solidFill>
                            <a:schemeClr val="tx1"/>
                          </a:solidFill>
                          <a:latin typeface="Times New Roman" panose="02020603050405020304" pitchFamily="18" charset="0"/>
                          <a:cs typeface="Times New Roman" panose="02020603050405020304" pitchFamily="18" charset="0"/>
                        </a:rPr>
                        <a:t>Medium </a:t>
                      </a:r>
                    </a:p>
                  </a:txBody>
                  <a:tcPr marL="109728" marR="109728" marT="54864" marB="54864">
                    <a:solidFill>
                      <a:srgbClr val="F2E8D8"/>
                    </a:solidFill>
                  </a:tcPr>
                </a:tc>
                <a:tc>
                  <a:txBody>
                    <a:bodyPr/>
                    <a:lstStyle/>
                    <a:p>
                      <a:pPr algn="ctr">
                        <a:defRPr sz="1600" b="1"/>
                      </a:pPr>
                      <a:r>
                        <a:rPr sz="2000" dirty="0">
                          <a:solidFill>
                            <a:schemeClr val="tx1"/>
                          </a:solidFill>
                          <a:latin typeface="Times New Roman" panose="02020603050405020304" pitchFamily="18" charset="0"/>
                          <a:cs typeface="Times New Roman" panose="02020603050405020304" pitchFamily="18" charset="0"/>
                        </a:rPr>
                        <a:t>High </a:t>
                      </a:r>
                    </a:p>
                  </a:txBody>
                  <a:tcPr marL="109728" marR="109728" marT="54864" marB="54864">
                    <a:solidFill>
                      <a:srgbClr val="F2E8D8"/>
                    </a:solidFill>
                  </a:tcPr>
                </a:tc>
                <a:extLst>
                  <a:ext uri="{0D108BD9-81ED-4DB2-BD59-A6C34878D82A}">
                    <a16:rowId xmlns:a16="http://schemas.microsoft.com/office/drawing/2014/main" val="10000"/>
                  </a:ext>
                </a:extLst>
              </a:tr>
              <a:tr h="1095402">
                <a:tc>
                  <a:txBody>
                    <a:bodyPr/>
                    <a:lstStyle/>
                    <a:p>
                      <a:pPr>
                        <a:defRPr sz="1400">
                          <a:solidFill>
                            <a:srgbClr val="373737"/>
                          </a:solidFill>
                        </a:defRPr>
                      </a:pPr>
                      <a:r>
                        <a:rPr lang="uz-Latn-UZ" sz="2000" b="1" dirty="0">
                          <a:latin typeface="Times New Roman" panose="02020603050405020304" pitchFamily="18" charset="0"/>
                          <a:cs typeface="Times New Roman" panose="02020603050405020304" pitchFamily="18" charset="0"/>
                        </a:rPr>
                        <a:t>Explanation clarity</a:t>
                      </a:r>
                    </a:p>
                  </a:txBody>
                  <a:tcPr marL="109728" marR="109728" marT="54864" marB="54864"/>
                </a:tc>
                <a:tc>
                  <a:txBody>
                    <a:bodyPr/>
                    <a:lstStyle/>
                    <a:p>
                      <a:pPr>
                        <a:defRPr sz="1400">
                          <a:solidFill>
                            <a:srgbClr val="373737"/>
                          </a:solidFill>
                        </a:defRPr>
                      </a:pPr>
                      <a:r>
                        <a:rPr sz="2000" dirty="0">
                          <a:latin typeface="Times New Roman" panose="02020603050405020304" pitchFamily="18" charset="0"/>
                          <a:cs typeface="Times New Roman" panose="02020603050405020304" pitchFamily="18" charset="0"/>
                        </a:rPr>
                        <a:t>How clearly the rule or rationale is explained</a:t>
                      </a:r>
                    </a:p>
                  </a:txBody>
                  <a:tcPr marL="109728" marR="109728" marT="54864" marB="54864"/>
                </a:tc>
                <a:tc>
                  <a:txBody>
                    <a:bodyPr/>
                    <a:lstStyle/>
                    <a:p>
                      <a:pPr>
                        <a:defRPr sz="1400">
                          <a:solidFill>
                            <a:srgbClr val="373737"/>
                          </a:solidFill>
                        </a:defRPr>
                      </a:pPr>
                      <a:r>
                        <a:rPr sz="2000">
                          <a:latin typeface="Times New Roman" panose="02020603050405020304" pitchFamily="18" charset="0"/>
                          <a:cs typeface="Times New Roman" panose="02020603050405020304" pitchFamily="18" charset="0"/>
                        </a:rPr>
                        <a:t>Generic/unclear; direct correction only</a:t>
                      </a:r>
                    </a:p>
                  </a:txBody>
                  <a:tcPr marL="109728" marR="109728" marT="54864" marB="54864"/>
                </a:tc>
                <a:tc>
                  <a:txBody>
                    <a:bodyPr/>
                    <a:lstStyle/>
                    <a:p>
                      <a:pPr>
                        <a:defRPr sz="1400">
                          <a:solidFill>
                            <a:srgbClr val="373737"/>
                          </a:solidFill>
                        </a:defRPr>
                      </a:pPr>
                      <a:r>
                        <a:rPr sz="2000">
                          <a:latin typeface="Times New Roman" panose="02020603050405020304" pitchFamily="18" charset="0"/>
                          <a:cs typeface="Times New Roman" panose="02020603050405020304" pitchFamily="18" charset="0"/>
                        </a:rPr>
                        <a:t>Some rules explained; uneven clarity</a:t>
                      </a:r>
                    </a:p>
                  </a:txBody>
                  <a:tcPr marL="109728" marR="109728" marT="54864" marB="54864"/>
                </a:tc>
                <a:tc>
                  <a:txBody>
                    <a:bodyPr/>
                    <a:lstStyle/>
                    <a:p>
                      <a:pPr>
                        <a:defRPr sz="1400">
                          <a:solidFill>
                            <a:srgbClr val="373737"/>
                          </a:solidFill>
                        </a:defRPr>
                      </a:pPr>
                      <a:r>
                        <a:rPr sz="2000">
                          <a:latin typeface="Times New Roman" panose="02020603050405020304" pitchFamily="18" charset="0"/>
                          <a:cs typeface="Times New Roman" panose="02020603050405020304" pitchFamily="18" charset="0"/>
                        </a:rPr>
                        <a:t>Clear, level‑appropriate explanation</a:t>
                      </a:r>
                    </a:p>
                  </a:txBody>
                  <a:tcPr marL="109728" marR="109728" marT="54864" marB="54864"/>
                </a:tc>
                <a:extLst>
                  <a:ext uri="{0D108BD9-81ED-4DB2-BD59-A6C34878D82A}">
                    <a16:rowId xmlns:a16="http://schemas.microsoft.com/office/drawing/2014/main" val="10001"/>
                  </a:ext>
                </a:extLst>
              </a:tr>
              <a:tr h="1038455">
                <a:tc>
                  <a:txBody>
                    <a:bodyPr/>
                    <a:lstStyle/>
                    <a:p>
                      <a:pPr>
                        <a:defRPr sz="1400">
                          <a:solidFill>
                            <a:srgbClr val="373737"/>
                          </a:solidFill>
                        </a:defRPr>
                      </a:pPr>
                      <a:r>
                        <a:rPr lang="uz-Latn-UZ" sz="2000" b="1" dirty="0">
                          <a:latin typeface="Times New Roman" panose="02020603050405020304" pitchFamily="18" charset="0"/>
                          <a:cs typeface="Times New Roman" panose="02020603050405020304" pitchFamily="18" charset="0"/>
                        </a:rPr>
                        <a:t>Targeted focus (scaffolding)</a:t>
                      </a:r>
                    </a:p>
                  </a:txBody>
                  <a:tcPr marL="109728" marR="109728" marT="54864" marB="54864"/>
                </a:tc>
                <a:tc>
                  <a:txBody>
                    <a:bodyPr/>
                    <a:lstStyle/>
                    <a:p>
                      <a:pPr>
                        <a:defRPr sz="1400">
                          <a:solidFill>
                            <a:srgbClr val="373737"/>
                          </a:solidFill>
                        </a:defRPr>
                      </a:pPr>
                      <a:r>
                        <a:rPr sz="2000" dirty="0">
                          <a:latin typeface="Times New Roman" panose="02020603050405020304" pitchFamily="18" charset="0"/>
                          <a:cs typeface="Times New Roman" panose="02020603050405020304" pitchFamily="18" charset="0"/>
                        </a:rPr>
                        <a:t>Focus on key or recurring learner errors</a:t>
                      </a:r>
                    </a:p>
                  </a:txBody>
                  <a:tcPr marL="109728" marR="109728" marT="54864" marB="54864"/>
                </a:tc>
                <a:tc>
                  <a:txBody>
                    <a:bodyPr/>
                    <a:lstStyle/>
                    <a:p>
                      <a:pPr>
                        <a:defRPr sz="1400">
                          <a:solidFill>
                            <a:srgbClr val="373737"/>
                          </a:solidFill>
                        </a:defRPr>
                      </a:pPr>
                      <a:r>
                        <a:rPr sz="2000" dirty="0">
                          <a:latin typeface="Times New Roman" panose="02020603050405020304" pitchFamily="18" charset="0"/>
                          <a:cs typeface="Times New Roman" panose="02020603050405020304" pitchFamily="18" charset="0"/>
                        </a:rPr>
                        <a:t>Corrects everything indiscriminately</a:t>
                      </a:r>
                    </a:p>
                  </a:txBody>
                  <a:tcPr marL="109728" marR="109728" marT="54864" marB="54864"/>
                </a:tc>
                <a:tc>
                  <a:txBody>
                    <a:bodyPr/>
                    <a:lstStyle/>
                    <a:p>
                      <a:pPr>
                        <a:defRPr sz="1400">
                          <a:solidFill>
                            <a:srgbClr val="373737"/>
                          </a:solidFill>
                        </a:defRPr>
                      </a:pPr>
                      <a:r>
                        <a:rPr sz="2000">
                          <a:latin typeface="Times New Roman" panose="02020603050405020304" pitchFamily="18" charset="0"/>
                          <a:cs typeface="Times New Roman" panose="02020603050405020304" pitchFamily="18" charset="0"/>
                        </a:rPr>
                        <a:t>Highlights several errors without priority</a:t>
                      </a:r>
                    </a:p>
                  </a:txBody>
                  <a:tcPr marL="109728" marR="109728" marT="54864" marB="54864"/>
                </a:tc>
                <a:tc>
                  <a:txBody>
                    <a:bodyPr/>
                    <a:lstStyle/>
                    <a:p>
                      <a:pPr>
                        <a:defRPr sz="1400">
                          <a:solidFill>
                            <a:srgbClr val="373737"/>
                          </a:solidFill>
                        </a:defRPr>
                      </a:pPr>
                      <a:r>
                        <a:rPr sz="2000">
                          <a:latin typeface="Times New Roman" panose="02020603050405020304" pitchFamily="18" charset="0"/>
                          <a:cs typeface="Times New Roman" panose="02020603050405020304" pitchFamily="18" charset="0"/>
                        </a:rPr>
                        <a:t>Prioritizes top 2–3 recurring errors</a:t>
                      </a:r>
                    </a:p>
                  </a:txBody>
                  <a:tcPr marL="109728" marR="109728" marT="54864" marB="54864"/>
                </a:tc>
                <a:extLst>
                  <a:ext uri="{0D108BD9-81ED-4DB2-BD59-A6C34878D82A}">
                    <a16:rowId xmlns:a16="http://schemas.microsoft.com/office/drawing/2014/main" val="10002"/>
                  </a:ext>
                </a:extLst>
              </a:tr>
              <a:tr h="1117075">
                <a:tc>
                  <a:txBody>
                    <a:bodyPr/>
                    <a:lstStyle/>
                    <a:p>
                      <a:pPr>
                        <a:defRPr sz="1400">
                          <a:solidFill>
                            <a:srgbClr val="373737"/>
                          </a:solidFill>
                        </a:defRPr>
                      </a:pPr>
                      <a:r>
                        <a:rPr lang="uz-Latn-UZ" sz="2000" b="1" dirty="0">
                          <a:latin typeface="Times New Roman" panose="02020603050405020304" pitchFamily="18" charset="0"/>
                          <a:cs typeface="Times New Roman" panose="02020603050405020304" pitchFamily="18" charset="0"/>
                        </a:rPr>
                        <a:t>Actionability </a:t>
                      </a:r>
                      <a:r>
                        <a:rPr lang="en-US" sz="2000" b="1" dirty="0">
                          <a:latin typeface="Times New Roman" panose="02020603050405020304" pitchFamily="18" charset="0"/>
                          <a:cs typeface="Times New Roman" panose="02020603050405020304" pitchFamily="18" charset="0"/>
                        </a:rPr>
                        <a:t>and</a:t>
                      </a:r>
                      <a:r>
                        <a:rPr lang="uz-Latn-UZ" sz="2000" b="1" dirty="0">
                          <a:latin typeface="Times New Roman" panose="02020603050405020304" pitchFamily="18" charset="0"/>
                          <a:cs typeface="Times New Roman" panose="02020603050405020304" pitchFamily="18" charset="0"/>
                        </a:rPr>
                        <a:t> engagement</a:t>
                      </a:r>
                    </a:p>
                  </a:txBody>
                  <a:tcPr marL="109728" marR="109728" marT="54864" marB="54864"/>
                </a:tc>
                <a:tc>
                  <a:txBody>
                    <a:bodyPr/>
                    <a:lstStyle/>
                    <a:p>
                      <a:pPr>
                        <a:defRPr sz="1400">
                          <a:solidFill>
                            <a:srgbClr val="373737"/>
                          </a:solidFill>
                        </a:defRPr>
                      </a:pPr>
                      <a:r>
                        <a:rPr sz="2000" dirty="0">
                          <a:latin typeface="Times New Roman" panose="02020603050405020304" pitchFamily="18" charset="0"/>
                          <a:cs typeface="Times New Roman" panose="02020603050405020304" pitchFamily="18" charset="0"/>
                        </a:rPr>
                        <a:t>Prompts for reflection and self‑correction</a:t>
                      </a:r>
                    </a:p>
                  </a:txBody>
                  <a:tcPr marL="109728" marR="109728" marT="54864" marB="54864"/>
                </a:tc>
                <a:tc>
                  <a:txBody>
                    <a:bodyPr/>
                    <a:lstStyle/>
                    <a:p>
                      <a:pPr>
                        <a:defRPr sz="1400">
                          <a:solidFill>
                            <a:srgbClr val="373737"/>
                          </a:solidFill>
                        </a:defRPr>
                      </a:pPr>
                      <a:r>
                        <a:rPr sz="2000" dirty="0">
                          <a:latin typeface="Times New Roman" panose="02020603050405020304" pitchFamily="18" charset="0"/>
                          <a:cs typeface="Times New Roman" panose="02020603050405020304" pitchFamily="18" charset="0"/>
                        </a:rPr>
                        <a:t>No prompts; just fixes</a:t>
                      </a:r>
                    </a:p>
                  </a:txBody>
                  <a:tcPr marL="109728" marR="109728" marT="54864" marB="54864"/>
                </a:tc>
                <a:tc>
                  <a:txBody>
                    <a:bodyPr/>
                    <a:lstStyle/>
                    <a:p>
                      <a:pPr>
                        <a:defRPr sz="1400">
                          <a:solidFill>
                            <a:srgbClr val="373737"/>
                          </a:solidFill>
                        </a:defRPr>
                      </a:pPr>
                      <a:r>
                        <a:rPr sz="2000">
                          <a:latin typeface="Times New Roman" panose="02020603050405020304" pitchFamily="18" charset="0"/>
                          <a:cs typeface="Times New Roman" panose="02020603050405020304" pitchFamily="18" charset="0"/>
                        </a:rPr>
                        <a:t>Some hints; limited engagement</a:t>
                      </a:r>
                    </a:p>
                  </a:txBody>
                  <a:tcPr marL="109728" marR="109728" marT="54864" marB="54864"/>
                </a:tc>
                <a:tc>
                  <a:txBody>
                    <a:bodyPr/>
                    <a:lstStyle/>
                    <a:p>
                      <a:pPr>
                        <a:defRPr sz="1400">
                          <a:solidFill>
                            <a:srgbClr val="373737"/>
                          </a:solidFill>
                        </a:defRPr>
                      </a:pPr>
                      <a:r>
                        <a:rPr sz="2000">
                          <a:latin typeface="Times New Roman" panose="02020603050405020304" pitchFamily="18" charset="0"/>
                          <a:cs typeface="Times New Roman" panose="02020603050405020304" pitchFamily="18" charset="0"/>
                        </a:rPr>
                        <a:t>Specific prompts or tasks that guide revision</a:t>
                      </a:r>
                    </a:p>
                  </a:txBody>
                  <a:tcPr marL="109728" marR="109728" marT="54864" marB="54864"/>
                </a:tc>
                <a:extLst>
                  <a:ext uri="{0D108BD9-81ED-4DB2-BD59-A6C34878D82A}">
                    <a16:rowId xmlns:a16="http://schemas.microsoft.com/office/drawing/2014/main" val="10003"/>
                  </a:ext>
                </a:extLst>
              </a:tr>
              <a:tr h="1138750">
                <a:tc>
                  <a:txBody>
                    <a:bodyPr/>
                    <a:lstStyle/>
                    <a:p>
                      <a:pPr>
                        <a:defRPr sz="1400">
                          <a:solidFill>
                            <a:srgbClr val="373737"/>
                          </a:solidFill>
                        </a:defRPr>
                      </a:pPr>
                      <a:r>
                        <a:rPr lang="uz-Latn-UZ" sz="2000" b="1" dirty="0">
                          <a:latin typeface="Times New Roman" panose="02020603050405020304" pitchFamily="18" charset="0"/>
                          <a:cs typeface="Times New Roman" panose="02020603050405020304" pitchFamily="18" charset="0"/>
                        </a:rPr>
                        <a:t>Transfer potential</a:t>
                      </a:r>
                    </a:p>
                  </a:txBody>
                  <a:tcPr marL="109728" marR="109728" marT="54864" marB="54864"/>
                </a:tc>
                <a:tc>
                  <a:txBody>
                    <a:bodyPr/>
                    <a:lstStyle/>
                    <a:p>
                      <a:pPr>
                        <a:defRPr sz="1400">
                          <a:solidFill>
                            <a:srgbClr val="373737"/>
                          </a:solidFill>
                        </a:defRPr>
                      </a:pPr>
                      <a:r>
                        <a:rPr sz="2000">
                          <a:latin typeface="Times New Roman" panose="02020603050405020304" pitchFamily="18" charset="0"/>
                          <a:cs typeface="Times New Roman" panose="02020603050405020304" pitchFamily="18" charset="0"/>
                        </a:rPr>
                        <a:t>Helps learners apply feedback to future writing</a:t>
                      </a:r>
                    </a:p>
                  </a:txBody>
                  <a:tcPr marL="109728" marR="109728" marT="54864" marB="54864"/>
                </a:tc>
                <a:tc>
                  <a:txBody>
                    <a:bodyPr/>
                    <a:lstStyle/>
                    <a:p>
                      <a:pPr>
                        <a:defRPr sz="1400">
                          <a:solidFill>
                            <a:srgbClr val="373737"/>
                          </a:solidFill>
                        </a:defRPr>
                      </a:pPr>
                      <a:r>
                        <a:rPr sz="2000" dirty="0">
                          <a:latin typeface="Times New Roman" panose="02020603050405020304" pitchFamily="18" charset="0"/>
                          <a:cs typeface="Times New Roman" panose="02020603050405020304" pitchFamily="18" charset="0"/>
                        </a:rPr>
                        <a:t>Isolated to this instance</a:t>
                      </a:r>
                    </a:p>
                  </a:txBody>
                  <a:tcPr marL="109728" marR="109728" marT="54864" marB="54864"/>
                </a:tc>
                <a:tc>
                  <a:txBody>
                    <a:bodyPr/>
                    <a:lstStyle/>
                    <a:p>
                      <a:pPr>
                        <a:defRPr sz="1400">
                          <a:solidFill>
                            <a:srgbClr val="373737"/>
                          </a:solidFill>
                        </a:defRPr>
                      </a:pPr>
                      <a:r>
                        <a:rPr sz="2000" dirty="0">
                          <a:latin typeface="Times New Roman" panose="02020603050405020304" pitchFamily="18" charset="0"/>
                          <a:cs typeface="Times New Roman" panose="02020603050405020304" pitchFamily="18" charset="0"/>
                        </a:rPr>
                        <a:t>States a rule but weak link to pattern</a:t>
                      </a:r>
                    </a:p>
                  </a:txBody>
                  <a:tcPr marL="109728" marR="109728" marT="54864" marB="54864"/>
                </a:tc>
                <a:tc>
                  <a:txBody>
                    <a:bodyPr/>
                    <a:lstStyle/>
                    <a:p>
                      <a:pPr>
                        <a:defRPr sz="1400">
                          <a:solidFill>
                            <a:srgbClr val="373737"/>
                          </a:solidFill>
                        </a:defRPr>
                      </a:pPr>
                      <a:r>
                        <a:rPr sz="2000" dirty="0">
                          <a:latin typeface="Times New Roman" panose="02020603050405020304" pitchFamily="18" charset="0"/>
                          <a:cs typeface="Times New Roman" panose="02020603050405020304" pitchFamily="18" charset="0"/>
                        </a:rPr>
                        <a:t>Connects to a general pattern; fosters reuse</a:t>
                      </a:r>
                    </a:p>
                  </a:txBody>
                  <a:tcPr marL="109728" marR="109728" marT="54864" marB="54864"/>
                </a:tc>
                <a:extLst>
                  <a:ext uri="{0D108BD9-81ED-4DB2-BD59-A6C34878D82A}">
                    <a16:rowId xmlns:a16="http://schemas.microsoft.com/office/drawing/2014/main" val="10004"/>
                  </a:ext>
                </a:extLst>
              </a:tr>
            </a:tbl>
          </a:graphicData>
        </a:graphic>
      </p:graphicFrame>
      <p:sp>
        <p:nvSpPr>
          <p:cNvPr id="5" name="Номер слайда 4">
            <a:extLst>
              <a:ext uri="{FF2B5EF4-FFF2-40B4-BE49-F238E27FC236}">
                <a16:creationId xmlns:a16="http://schemas.microsoft.com/office/drawing/2014/main" id="{217A7264-67A6-47EA-A81D-3B78B1F85D05}"/>
              </a:ext>
            </a:extLst>
          </p:cNvPr>
          <p:cNvSpPr>
            <a:spLocks noGrp="1"/>
          </p:cNvSpPr>
          <p:nvPr>
            <p:ph type="sldNum" sz="quarter" idx="12"/>
          </p:nvPr>
        </p:nvSpPr>
        <p:spPr/>
        <p:txBody>
          <a:bodyPr/>
          <a:lstStyle/>
          <a:p>
            <a:fld id="{C1FF6DA9-008F-8B48-92A6-B652298478BF}"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1656" y="521601"/>
            <a:ext cx="12979498" cy="904863"/>
          </a:xfrm>
          <a:prstGeom prst="rect">
            <a:avLst/>
          </a:prstGeom>
          <a:noFill/>
        </p:spPr>
        <p:txBody>
          <a:bodyPr wrap="square">
            <a:spAutoFit/>
          </a:bodyPr>
          <a:lstStyle/>
          <a:p>
            <a:pPr algn="ctr" defTabSz="548640">
              <a:defRPr sz="2800" b="1">
                <a:solidFill>
                  <a:srgbClr val="373737"/>
                </a:solidFill>
              </a:defRPr>
            </a:pPr>
            <a:r>
              <a:rPr sz="3360" b="1" dirty="0">
                <a:solidFill>
                  <a:srgbClr val="373737"/>
                </a:solidFill>
                <a:latin typeface="Merriweather" panose="00000500000000000000" pitchFamily="2" charset="-52"/>
              </a:rPr>
              <a:t>Rubric 3. Clarity, Tone &amp; Format</a:t>
            </a:r>
          </a:p>
          <a:p>
            <a:pPr defTabSz="548640">
              <a:defRPr sz="1600">
                <a:solidFill>
                  <a:srgbClr val="5F5F5F"/>
                </a:solidFill>
              </a:defRPr>
            </a:pPr>
            <a:endParaRPr sz="1920" dirty="0">
              <a:solidFill>
                <a:srgbClr val="5F5F5F"/>
              </a:solidFill>
              <a:latin typeface="Merriweather" panose="00000500000000000000" pitchFamily="2" charset="-52"/>
            </a:endParaRPr>
          </a:p>
        </p:txBody>
      </p:sp>
      <p:graphicFrame>
        <p:nvGraphicFramePr>
          <p:cNvPr id="3" name="Table 2"/>
          <p:cNvGraphicFramePr>
            <a:graphicFrameLocks noGrp="1"/>
          </p:cNvGraphicFramePr>
          <p:nvPr>
            <p:extLst>
              <p:ext uri="{D42A27DB-BD31-4B8C-83A1-F6EECF244321}">
                <p14:modId xmlns:p14="http://schemas.microsoft.com/office/powerpoint/2010/main" val="1890896928"/>
              </p:ext>
            </p:extLst>
          </p:nvPr>
        </p:nvGraphicFramePr>
        <p:xfrm>
          <a:off x="1409252" y="1479176"/>
          <a:ext cx="12134626" cy="5453770"/>
        </p:xfrm>
        <a:graphic>
          <a:graphicData uri="http://schemas.openxmlformats.org/drawingml/2006/table">
            <a:tbl>
              <a:tblPr firstRow="1" bandRow="1">
                <a:tableStyleId>{5C22544A-7EE6-4342-B048-85BDC9FD1C3A}</a:tableStyleId>
              </a:tblPr>
              <a:tblGrid>
                <a:gridCol w="2392006">
                  <a:extLst>
                    <a:ext uri="{9D8B030D-6E8A-4147-A177-3AD203B41FA5}">
                      <a16:colId xmlns:a16="http://schemas.microsoft.com/office/drawing/2014/main" val="20000"/>
                    </a:ext>
                  </a:extLst>
                </a:gridCol>
                <a:gridCol w="2435655">
                  <a:extLst>
                    <a:ext uri="{9D8B030D-6E8A-4147-A177-3AD203B41FA5}">
                      <a16:colId xmlns:a16="http://schemas.microsoft.com/office/drawing/2014/main" val="20001"/>
                    </a:ext>
                  </a:extLst>
                </a:gridCol>
                <a:gridCol w="2435655">
                  <a:extLst>
                    <a:ext uri="{9D8B030D-6E8A-4147-A177-3AD203B41FA5}">
                      <a16:colId xmlns:a16="http://schemas.microsoft.com/office/drawing/2014/main" val="20002"/>
                    </a:ext>
                  </a:extLst>
                </a:gridCol>
                <a:gridCol w="2435655">
                  <a:extLst>
                    <a:ext uri="{9D8B030D-6E8A-4147-A177-3AD203B41FA5}">
                      <a16:colId xmlns:a16="http://schemas.microsoft.com/office/drawing/2014/main" val="20003"/>
                    </a:ext>
                  </a:extLst>
                </a:gridCol>
                <a:gridCol w="2435655">
                  <a:extLst>
                    <a:ext uri="{9D8B030D-6E8A-4147-A177-3AD203B41FA5}">
                      <a16:colId xmlns:a16="http://schemas.microsoft.com/office/drawing/2014/main" val="20004"/>
                    </a:ext>
                  </a:extLst>
                </a:gridCol>
              </a:tblGrid>
              <a:tr h="902074">
                <a:tc>
                  <a:txBody>
                    <a:bodyPr/>
                    <a:lstStyle/>
                    <a:p>
                      <a:pPr algn="ctr">
                        <a:defRPr sz="1600" b="1"/>
                      </a:pPr>
                      <a:r>
                        <a:rPr sz="2000" dirty="0">
                          <a:solidFill>
                            <a:schemeClr val="tx1"/>
                          </a:solidFill>
                          <a:latin typeface="Times New Roman" panose="02020603050405020304" pitchFamily="18" charset="0"/>
                          <a:cs typeface="Times New Roman" panose="02020603050405020304" pitchFamily="18" charset="0"/>
                        </a:rPr>
                        <a:t>Criterion</a:t>
                      </a:r>
                    </a:p>
                  </a:txBody>
                  <a:tcPr marL="109728" marR="109728" marT="54864" marB="54864">
                    <a:solidFill>
                      <a:srgbClr val="F2E8D8"/>
                    </a:solidFill>
                  </a:tcPr>
                </a:tc>
                <a:tc>
                  <a:txBody>
                    <a:bodyPr/>
                    <a:lstStyle/>
                    <a:p>
                      <a:pPr algn="ctr">
                        <a:defRPr sz="1600" b="1"/>
                      </a:pPr>
                      <a:r>
                        <a:rPr sz="2000" dirty="0">
                          <a:solidFill>
                            <a:schemeClr val="tx1"/>
                          </a:solidFill>
                          <a:latin typeface="Times New Roman" panose="02020603050405020304" pitchFamily="18" charset="0"/>
                          <a:cs typeface="Times New Roman" panose="02020603050405020304" pitchFamily="18" charset="0"/>
                        </a:rPr>
                        <a:t>What it checks</a:t>
                      </a:r>
                    </a:p>
                  </a:txBody>
                  <a:tcPr marL="109728" marR="109728" marT="54864" marB="54864">
                    <a:solidFill>
                      <a:srgbClr val="F2E8D8"/>
                    </a:solidFill>
                  </a:tcPr>
                </a:tc>
                <a:tc>
                  <a:txBody>
                    <a:bodyPr/>
                    <a:lstStyle/>
                    <a:p>
                      <a:pPr algn="ctr">
                        <a:defRPr sz="1600" b="1"/>
                      </a:pPr>
                      <a:r>
                        <a:rPr sz="2000" dirty="0">
                          <a:solidFill>
                            <a:schemeClr val="tx1"/>
                          </a:solidFill>
                          <a:latin typeface="Times New Roman" panose="02020603050405020304" pitchFamily="18" charset="0"/>
                          <a:cs typeface="Times New Roman" panose="02020603050405020304" pitchFamily="18" charset="0"/>
                        </a:rPr>
                        <a:t>Low </a:t>
                      </a:r>
                    </a:p>
                  </a:txBody>
                  <a:tcPr marL="109728" marR="109728" marT="54864" marB="54864">
                    <a:solidFill>
                      <a:srgbClr val="F2E8D8"/>
                    </a:solidFill>
                  </a:tcPr>
                </a:tc>
                <a:tc>
                  <a:txBody>
                    <a:bodyPr/>
                    <a:lstStyle/>
                    <a:p>
                      <a:pPr algn="ctr">
                        <a:defRPr sz="1600" b="1"/>
                      </a:pPr>
                      <a:r>
                        <a:rPr sz="2000" dirty="0">
                          <a:solidFill>
                            <a:schemeClr val="tx1"/>
                          </a:solidFill>
                          <a:latin typeface="Times New Roman" panose="02020603050405020304" pitchFamily="18" charset="0"/>
                          <a:cs typeface="Times New Roman" panose="02020603050405020304" pitchFamily="18" charset="0"/>
                        </a:rPr>
                        <a:t>Medium </a:t>
                      </a:r>
                    </a:p>
                  </a:txBody>
                  <a:tcPr marL="109728" marR="109728" marT="54864" marB="54864">
                    <a:solidFill>
                      <a:srgbClr val="F2E8D8"/>
                    </a:solidFill>
                  </a:tcPr>
                </a:tc>
                <a:tc>
                  <a:txBody>
                    <a:bodyPr/>
                    <a:lstStyle/>
                    <a:p>
                      <a:pPr algn="ctr">
                        <a:defRPr sz="1600" b="1"/>
                      </a:pPr>
                      <a:r>
                        <a:rPr sz="2000" dirty="0">
                          <a:solidFill>
                            <a:schemeClr val="tx1"/>
                          </a:solidFill>
                          <a:latin typeface="Times New Roman" panose="02020603050405020304" pitchFamily="18" charset="0"/>
                          <a:cs typeface="Times New Roman" panose="02020603050405020304" pitchFamily="18" charset="0"/>
                        </a:rPr>
                        <a:t>High </a:t>
                      </a:r>
                    </a:p>
                  </a:txBody>
                  <a:tcPr marL="109728" marR="109728" marT="54864" marB="54864">
                    <a:solidFill>
                      <a:srgbClr val="F2E8D8"/>
                    </a:solidFill>
                  </a:tcPr>
                </a:tc>
                <a:extLst>
                  <a:ext uri="{0D108BD9-81ED-4DB2-BD59-A6C34878D82A}">
                    <a16:rowId xmlns:a16="http://schemas.microsoft.com/office/drawing/2014/main" val="10000"/>
                  </a:ext>
                </a:extLst>
              </a:tr>
              <a:tr h="1488518">
                <a:tc>
                  <a:txBody>
                    <a:bodyPr/>
                    <a:lstStyle/>
                    <a:p>
                      <a:pPr>
                        <a:defRPr sz="1400">
                          <a:solidFill>
                            <a:srgbClr val="373737"/>
                          </a:solidFill>
                        </a:defRPr>
                      </a:pPr>
                      <a:r>
                        <a:rPr lang="uz-Latn-UZ" sz="2000" b="1" dirty="0">
                          <a:solidFill>
                            <a:schemeClr val="tx1"/>
                          </a:solidFill>
                          <a:latin typeface="Times New Roman" panose="02020603050405020304" pitchFamily="18" charset="0"/>
                          <a:cs typeface="Times New Roman" panose="02020603050405020304" pitchFamily="18" charset="0"/>
                        </a:rPr>
                        <a:t>Tone </a:t>
                      </a:r>
                      <a:r>
                        <a:rPr lang="en-US" sz="2000" b="1" dirty="0">
                          <a:solidFill>
                            <a:schemeClr val="tx1"/>
                          </a:solidFill>
                          <a:latin typeface="Times New Roman" panose="02020603050405020304" pitchFamily="18" charset="0"/>
                          <a:cs typeface="Times New Roman" panose="02020603050405020304" pitchFamily="18" charset="0"/>
                        </a:rPr>
                        <a:t>and</a:t>
                      </a:r>
                      <a:r>
                        <a:rPr lang="uz-Latn-UZ" sz="2000" b="1" dirty="0">
                          <a:solidFill>
                            <a:schemeClr val="tx1"/>
                          </a:solidFill>
                          <a:latin typeface="Times New Roman" panose="02020603050405020304" pitchFamily="18" charset="0"/>
                          <a:cs typeface="Times New Roman" panose="02020603050405020304" pitchFamily="18" charset="0"/>
                        </a:rPr>
                        <a:t> encouragement</a:t>
                      </a:r>
                    </a:p>
                  </a:txBody>
                  <a:tcPr marL="109728" marR="109728" marT="54864" marB="54864"/>
                </a:tc>
                <a:tc>
                  <a:txBody>
                    <a:bodyPr/>
                    <a:lstStyle/>
                    <a:p>
                      <a:pPr>
                        <a:defRPr sz="1400">
                          <a:solidFill>
                            <a:srgbClr val="373737"/>
                          </a:solidFill>
                        </a:defRPr>
                      </a:pPr>
                      <a:r>
                        <a:rPr sz="2000" dirty="0">
                          <a:solidFill>
                            <a:schemeClr val="tx1"/>
                          </a:solidFill>
                          <a:latin typeface="Times New Roman" panose="02020603050405020304" pitchFamily="18" charset="0"/>
                          <a:cs typeface="Times New Roman" panose="02020603050405020304" pitchFamily="18" charset="0"/>
                        </a:rPr>
                        <a:t>Supportiveness, politeness, and motivational value</a:t>
                      </a:r>
                    </a:p>
                  </a:txBody>
                  <a:tcPr marL="109728" marR="109728" marT="54864" marB="54864"/>
                </a:tc>
                <a:tc>
                  <a:txBody>
                    <a:bodyPr/>
                    <a:lstStyle/>
                    <a:p>
                      <a:pPr>
                        <a:defRPr sz="1400">
                          <a:solidFill>
                            <a:srgbClr val="373737"/>
                          </a:solidFill>
                        </a:defRPr>
                      </a:pPr>
                      <a:r>
                        <a:rPr sz="2000">
                          <a:solidFill>
                            <a:schemeClr val="tx1"/>
                          </a:solidFill>
                          <a:latin typeface="Times New Roman" panose="02020603050405020304" pitchFamily="18" charset="0"/>
                          <a:cs typeface="Times New Roman" panose="02020603050405020304" pitchFamily="18" charset="0"/>
                        </a:rPr>
                        <a:t>Harsh/mechanical; discouraging</a:t>
                      </a:r>
                    </a:p>
                  </a:txBody>
                  <a:tcPr marL="109728" marR="109728" marT="54864" marB="54864"/>
                </a:tc>
                <a:tc>
                  <a:txBody>
                    <a:bodyPr/>
                    <a:lstStyle/>
                    <a:p>
                      <a:pPr>
                        <a:defRPr sz="1400">
                          <a:solidFill>
                            <a:srgbClr val="373737"/>
                          </a:solidFill>
                        </a:defRPr>
                      </a:pPr>
                      <a:r>
                        <a:rPr sz="2000">
                          <a:solidFill>
                            <a:schemeClr val="tx1"/>
                          </a:solidFill>
                          <a:latin typeface="Times New Roman" panose="02020603050405020304" pitchFamily="18" charset="0"/>
                          <a:cs typeface="Times New Roman" panose="02020603050405020304" pitchFamily="18" charset="0"/>
                        </a:rPr>
                        <a:t>Neutral tone; minimal encouragement</a:t>
                      </a:r>
                    </a:p>
                  </a:txBody>
                  <a:tcPr marL="109728" marR="109728" marT="54864" marB="54864"/>
                </a:tc>
                <a:tc>
                  <a:txBody>
                    <a:bodyPr/>
                    <a:lstStyle/>
                    <a:p>
                      <a:pPr>
                        <a:defRPr sz="1400">
                          <a:solidFill>
                            <a:srgbClr val="373737"/>
                          </a:solidFill>
                        </a:defRPr>
                      </a:pPr>
                      <a:r>
                        <a:rPr sz="2000">
                          <a:solidFill>
                            <a:schemeClr val="tx1"/>
                          </a:solidFill>
                          <a:latin typeface="Times New Roman" panose="02020603050405020304" pitchFamily="18" charset="0"/>
                          <a:cs typeface="Times New Roman" panose="02020603050405020304" pitchFamily="18" charset="0"/>
                        </a:rPr>
                        <a:t>Supportive, motivating, human-like</a:t>
                      </a:r>
                    </a:p>
                  </a:txBody>
                  <a:tcPr marL="109728" marR="109728" marT="54864" marB="54864"/>
                </a:tc>
                <a:extLst>
                  <a:ext uri="{0D108BD9-81ED-4DB2-BD59-A6C34878D82A}">
                    <a16:rowId xmlns:a16="http://schemas.microsoft.com/office/drawing/2014/main" val="10001"/>
                  </a:ext>
                </a:extLst>
              </a:tr>
              <a:tr h="1488865">
                <a:tc>
                  <a:txBody>
                    <a:bodyPr/>
                    <a:lstStyle/>
                    <a:p>
                      <a:pPr>
                        <a:defRPr sz="1400">
                          <a:solidFill>
                            <a:srgbClr val="373737"/>
                          </a:solidFill>
                        </a:defRPr>
                      </a:pPr>
                      <a:r>
                        <a:rPr lang="uz-Latn-UZ" sz="2000" b="1" dirty="0">
                          <a:solidFill>
                            <a:schemeClr val="tx1"/>
                          </a:solidFill>
                          <a:latin typeface="Times New Roman" panose="02020603050405020304" pitchFamily="18" charset="0"/>
                          <a:cs typeface="Times New Roman" panose="02020603050405020304" pitchFamily="18" charset="0"/>
                        </a:rPr>
                        <a:t>Interface / presentation quality</a:t>
                      </a:r>
                    </a:p>
                  </a:txBody>
                  <a:tcPr marL="109728" marR="109728" marT="54864" marB="54864"/>
                </a:tc>
                <a:tc>
                  <a:txBody>
                    <a:bodyPr/>
                    <a:lstStyle/>
                    <a:p>
                      <a:pPr>
                        <a:defRPr sz="1400">
                          <a:solidFill>
                            <a:srgbClr val="373737"/>
                          </a:solidFill>
                        </a:defRPr>
                      </a:pPr>
                      <a:r>
                        <a:rPr sz="2000" dirty="0">
                          <a:solidFill>
                            <a:schemeClr val="tx1"/>
                          </a:solidFill>
                          <a:latin typeface="Times New Roman" panose="02020603050405020304" pitchFamily="18" charset="0"/>
                          <a:cs typeface="Times New Roman" panose="02020603050405020304" pitchFamily="18" charset="0"/>
                        </a:rPr>
                        <a:t>Readability and layout accessibility</a:t>
                      </a:r>
                    </a:p>
                  </a:txBody>
                  <a:tcPr marL="109728" marR="109728" marT="54864" marB="54864"/>
                </a:tc>
                <a:tc>
                  <a:txBody>
                    <a:bodyPr/>
                    <a:lstStyle/>
                    <a:p>
                      <a:pPr>
                        <a:defRPr sz="1400">
                          <a:solidFill>
                            <a:srgbClr val="373737"/>
                          </a:solidFill>
                        </a:defRPr>
                      </a:pPr>
                      <a:r>
                        <a:rPr sz="2000" dirty="0">
                          <a:solidFill>
                            <a:schemeClr val="tx1"/>
                          </a:solidFill>
                          <a:latin typeface="Times New Roman" panose="02020603050405020304" pitchFamily="18" charset="0"/>
                          <a:cs typeface="Times New Roman" panose="02020603050405020304" pitchFamily="18" charset="0"/>
                        </a:rPr>
                        <a:t>Poorly formatted; hard to scan</a:t>
                      </a:r>
                    </a:p>
                  </a:txBody>
                  <a:tcPr marL="109728" marR="109728" marT="54864" marB="54864"/>
                </a:tc>
                <a:tc>
                  <a:txBody>
                    <a:bodyPr/>
                    <a:lstStyle/>
                    <a:p>
                      <a:pPr>
                        <a:defRPr sz="1400">
                          <a:solidFill>
                            <a:srgbClr val="373737"/>
                          </a:solidFill>
                        </a:defRPr>
                      </a:pPr>
                      <a:r>
                        <a:rPr sz="2000">
                          <a:solidFill>
                            <a:schemeClr val="tx1"/>
                          </a:solidFill>
                          <a:latin typeface="Times New Roman" panose="02020603050405020304" pitchFamily="18" charset="0"/>
                          <a:cs typeface="Times New Roman" panose="02020603050405020304" pitchFamily="18" charset="0"/>
                        </a:rPr>
                        <a:t>Clear but basic formatting</a:t>
                      </a:r>
                    </a:p>
                  </a:txBody>
                  <a:tcPr marL="109728" marR="109728" marT="54864" marB="54864"/>
                </a:tc>
                <a:tc>
                  <a:txBody>
                    <a:bodyPr/>
                    <a:lstStyle/>
                    <a:p>
                      <a:pPr>
                        <a:defRPr sz="1400">
                          <a:solidFill>
                            <a:srgbClr val="373737"/>
                          </a:solidFill>
                        </a:defRPr>
                      </a:pPr>
                      <a:r>
                        <a:rPr sz="2000">
                          <a:solidFill>
                            <a:schemeClr val="tx1"/>
                          </a:solidFill>
                          <a:latin typeface="Times New Roman" panose="02020603050405020304" pitchFamily="18" charset="0"/>
                          <a:cs typeface="Times New Roman" panose="02020603050405020304" pitchFamily="18" charset="0"/>
                        </a:rPr>
                        <a:t>Visually clear layout; easy to scan</a:t>
                      </a:r>
                    </a:p>
                  </a:txBody>
                  <a:tcPr marL="109728" marR="109728" marT="54864" marB="54864"/>
                </a:tc>
                <a:extLst>
                  <a:ext uri="{0D108BD9-81ED-4DB2-BD59-A6C34878D82A}">
                    <a16:rowId xmlns:a16="http://schemas.microsoft.com/office/drawing/2014/main" val="10002"/>
                  </a:ext>
                </a:extLst>
              </a:tr>
              <a:tr h="1574313">
                <a:tc>
                  <a:txBody>
                    <a:bodyPr/>
                    <a:lstStyle/>
                    <a:p>
                      <a:pPr>
                        <a:defRPr sz="1400">
                          <a:solidFill>
                            <a:srgbClr val="373737"/>
                          </a:solidFill>
                        </a:defRPr>
                      </a:pPr>
                      <a:r>
                        <a:rPr lang="uz-Latn-UZ" sz="2000" b="1" dirty="0">
                          <a:solidFill>
                            <a:schemeClr val="tx1"/>
                          </a:solidFill>
                          <a:latin typeface="Times New Roman" panose="02020603050405020304" pitchFamily="18" charset="0"/>
                          <a:cs typeface="Times New Roman" panose="02020603050405020304" pitchFamily="18" charset="0"/>
                        </a:rPr>
                        <a:t>Awareness of higher-order effects</a:t>
                      </a:r>
                    </a:p>
                  </a:txBody>
                  <a:tcPr marL="109728" marR="109728" marT="54864" marB="54864"/>
                </a:tc>
                <a:tc>
                  <a:txBody>
                    <a:bodyPr/>
                    <a:lstStyle/>
                    <a:p>
                      <a:pPr>
                        <a:defRPr sz="1400">
                          <a:solidFill>
                            <a:srgbClr val="373737"/>
                          </a:solidFill>
                        </a:defRPr>
                      </a:pPr>
                      <a:r>
                        <a:rPr sz="2000" dirty="0">
                          <a:solidFill>
                            <a:schemeClr val="tx1"/>
                          </a:solidFill>
                          <a:latin typeface="Times New Roman" panose="02020603050405020304" pitchFamily="18" charset="0"/>
                          <a:cs typeface="Times New Roman" panose="02020603050405020304" pitchFamily="18" charset="0"/>
                        </a:rPr>
                        <a:t>How style and grammar affect flow and coherence</a:t>
                      </a:r>
                    </a:p>
                  </a:txBody>
                  <a:tcPr marL="109728" marR="109728" marT="54864" marB="54864"/>
                </a:tc>
                <a:tc>
                  <a:txBody>
                    <a:bodyPr/>
                    <a:lstStyle/>
                    <a:p>
                      <a:pPr>
                        <a:defRPr sz="1400">
                          <a:solidFill>
                            <a:srgbClr val="373737"/>
                          </a:solidFill>
                        </a:defRPr>
                      </a:pPr>
                      <a:r>
                        <a:rPr sz="2000" dirty="0">
                          <a:solidFill>
                            <a:schemeClr val="tx1"/>
                          </a:solidFill>
                          <a:latin typeface="Times New Roman" panose="02020603050405020304" pitchFamily="18" charset="0"/>
                          <a:cs typeface="Times New Roman" panose="02020603050405020304" pitchFamily="18" charset="0"/>
                        </a:rPr>
                        <a:t>Unnatural or verbose phrasing</a:t>
                      </a:r>
                    </a:p>
                  </a:txBody>
                  <a:tcPr marL="109728" marR="109728" marT="54864" marB="54864"/>
                </a:tc>
                <a:tc>
                  <a:txBody>
                    <a:bodyPr/>
                    <a:lstStyle/>
                    <a:p>
                      <a:pPr>
                        <a:defRPr sz="1400">
                          <a:solidFill>
                            <a:srgbClr val="373737"/>
                          </a:solidFill>
                        </a:defRPr>
                      </a:pPr>
                      <a:r>
                        <a:rPr sz="2000" dirty="0">
                          <a:solidFill>
                            <a:schemeClr val="tx1"/>
                          </a:solidFill>
                          <a:latin typeface="Times New Roman" panose="02020603050405020304" pitchFamily="18" charset="0"/>
                          <a:cs typeface="Times New Roman" panose="02020603050405020304" pitchFamily="18" charset="0"/>
                        </a:rPr>
                        <a:t>Focus only on grammar</a:t>
                      </a:r>
                    </a:p>
                  </a:txBody>
                  <a:tcPr marL="109728" marR="109728" marT="54864" marB="54864"/>
                </a:tc>
                <a:tc>
                  <a:txBody>
                    <a:bodyPr/>
                    <a:lstStyle/>
                    <a:p>
                      <a:pPr>
                        <a:defRPr sz="1400">
                          <a:solidFill>
                            <a:srgbClr val="373737"/>
                          </a:solidFill>
                        </a:defRPr>
                      </a:pPr>
                      <a:r>
                        <a:rPr sz="2000" dirty="0">
                          <a:solidFill>
                            <a:schemeClr val="tx1"/>
                          </a:solidFill>
                          <a:latin typeface="Times New Roman" panose="02020603050405020304" pitchFamily="18" charset="0"/>
                          <a:cs typeface="Times New Roman" panose="02020603050405020304" pitchFamily="18" charset="0"/>
                        </a:rPr>
                        <a:t>Suggests stylistic improvements; improves flow</a:t>
                      </a:r>
                    </a:p>
                  </a:txBody>
                  <a:tcPr marL="109728" marR="109728" marT="54864" marB="54864"/>
                </a:tc>
                <a:extLst>
                  <a:ext uri="{0D108BD9-81ED-4DB2-BD59-A6C34878D82A}">
                    <a16:rowId xmlns:a16="http://schemas.microsoft.com/office/drawing/2014/main" val="10003"/>
                  </a:ext>
                </a:extLst>
              </a:tr>
            </a:tbl>
          </a:graphicData>
        </a:graphic>
      </p:graphicFrame>
      <p:sp>
        <p:nvSpPr>
          <p:cNvPr id="5" name="Номер слайда 4">
            <a:extLst>
              <a:ext uri="{FF2B5EF4-FFF2-40B4-BE49-F238E27FC236}">
                <a16:creationId xmlns:a16="http://schemas.microsoft.com/office/drawing/2014/main" id="{CB35A946-597F-4AB3-885C-E6BA09FF470A}"/>
              </a:ext>
            </a:extLst>
          </p:cNvPr>
          <p:cNvSpPr>
            <a:spLocks noGrp="1"/>
          </p:cNvSpPr>
          <p:nvPr>
            <p:ph type="sldNum" sz="quarter" idx="12"/>
          </p:nvPr>
        </p:nvSpPr>
        <p:spPr/>
        <p:txBody>
          <a:bodyPr/>
          <a:lstStyle/>
          <a:p>
            <a:fld id="{C1FF6DA9-008F-8B48-92A6-B652298478BF}"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E4203AB-4E7B-4AF4-AE0C-FBC67554A72D}"/>
              </a:ext>
            </a:extLst>
          </p:cNvPr>
          <p:cNvPicPr>
            <a:picLocks noChangeAspect="1"/>
          </p:cNvPicPr>
          <p:nvPr/>
        </p:nvPicPr>
        <p:blipFill>
          <a:blip r:embed="rId2"/>
          <a:stretch>
            <a:fillRect/>
          </a:stretch>
        </p:blipFill>
        <p:spPr>
          <a:xfrm>
            <a:off x="93488" y="43734"/>
            <a:ext cx="6070644" cy="8797289"/>
          </a:xfrm>
          <a:prstGeom prst="rect">
            <a:avLst/>
          </a:prstGeom>
        </p:spPr>
      </p:pic>
      <p:pic>
        <p:nvPicPr>
          <p:cNvPr id="7" name="Рисунок 6">
            <a:extLst>
              <a:ext uri="{FF2B5EF4-FFF2-40B4-BE49-F238E27FC236}">
                <a16:creationId xmlns:a16="http://schemas.microsoft.com/office/drawing/2014/main" id="{8B8873E0-6DE2-4960-A7A4-9AB21D9CA0B9}"/>
              </a:ext>
            </a:extLst>
          </p:cNvPr>
          <p:cNvPicPr>
            <a:picLocks noChangeAspect="1"/>
          </p:cNvPicPr>
          <p:nvPr/>
        </p:nvPicPr>
        <p:blipFill>
          <a:blip r:embed="rId3"/>
          <a:stretch>
            <a:fillRect/>
          </a:stretch>
        </p:blipFill>
        <p:spPr>
          <a:xfrm>
            <a:off x="6164132" y="-76599"/>
            <a:ext cx="6456332" cy="8826377"/>
          </a:xfrm>
          <a:prstGeom prst="rect">
            <a:avLst/>
          </a:prstGeom>
        </p:spPr>
      </p:pic>
      <p:pic>
        <p:nvPicPr>
          <p:cNvPr id="8" name="Image 0" descr="preencoded.png">
            <a:extLst>
              <a:ext uri="{FF2B5EF4-FFF2-40B4-BE49-F238E27FC236}">
                <a16:creationId xmlns:a16="http://schemas.microsoft.com/office/drawing/2014/main" id="{7D8EABDE-98CE-404F-ACF3-FEFA9D686592}"/>
              </a:ext>
            </a:extLst>
          </p:cNvPr>
          <p:cNvPicPr>
            <a:picLocks noChangeAspect="1"/>
          </p:cNvPicPr>
          <p:nvPr/>
        </p:nvPicPr>
        <p:blipFill>
          <a:blip r:embed="rId4"/>
          <a:stretch>
            <a:fillRect/>
          </a:stretch>
        </p:blipFill>
        <p:spPr>
          <a:xfrm>
            <a:off x="12861816" y="209774"/>
            <a:ext cx="1407981" cy="1171443"/>
          </a:xfrm>
          <a:prstGeom prst="rect">
            <a:avLst/>
          </a:prstGeom>
        </p:spPr>
      </p:pic>
      <p:sp>
        <p:nvSpPr>
          <p:cNvPr id="10" name="Номер слайда 9">
            <a:extLst>
              <a:ext uri="{FF2B5EF4-FFF2-40B4-BE49-F238E27FC236}">
                <a16:creationId xmlns:a16="http://schemas.microsoft.com/office/drawing/2014/main" id="{58C2A6CB-88C7-4099-A816-0FC93543342C}"/>
              </a:ext>
            </a:extLst>
          </p:cNvPr>
          <p:cNvSpPr>
            <a:spLocks noGrp="1"/>
          </p:cNvSpPr>
          <p:nvPr>
            <p:ph type="sldNum" sz="quarter" idx="12"/>
          </p:nvPr>
        </p:nvSpPr>
        <p:spPr/>
        <p:txBody>
          <a:bodyPr/>
          <a:lstStyle/>
          <a:p>
            <a:fld id="{C1FF6DA9-008F-8B48-92A6-B652298478BF}" type="slidenum">
              <a:rPr lang="en-US" smtClean="0"/>
              <a:t>15</a:t>
            </a:fld>
            <a:endParaRPr lang="en-US"/>
          </a:p>
        </p:txBody>
      </p:sp>
    </p:spTree>
    <p:extLst>
      <p:ext uri="{BB962C8B-B14F-4D97-AF65-F5344CB8AC3E}">
        <p14:creationId xmlns:p14="http://schemas.microsoft.com/office/powerpoint/2010/main" val="3431637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11AE3670-B705-44F0-B212-C9331F15EA01}"/>
              </a:ext>
            </a:extLst>
          </p:cNvPr>
          <p:cNvGraphicFramePr>
            <a:graphicFrameLocks noGrp="1"/>
          </p:cNvGraphicFramePr>
          <p:nvPr>
            <p:extLst>
              <p:ext uri="{D42A27DB-BD31-4B8C-83A1-F6EECF244321}">
                <p14:modId xmlns:p14="http://schemas.microsoft.com/office/powerpoint/2010/main" val="3014601423"/>
              </p:ext>
            </p:extLst>
          </p:nvPr>
        </p:nvGraphicFramePr>
        <p:xfrm>
          <a:off x="1065007" y="1366221"/>
          <a:ext cx="12558919" cy="6318325"/>
        </p:xfrm>
        <a:graphic>
          <a:graphicData uri="http://schemas.openxmlformats.org/drawingml/2006/table">
            <a:tbl>
              <a:tblPr>
                <a:tableStyleId>{BDBED569-4797-4DF1-A0F4-6AAB3CD982D8}</a:tableStyleId>
              </a:tblPr>
              <a:tblGrid>
                <a:gridCol w="4147285">
                  <a:extLst>
                    <a:ext uri="{9D8B030D-6E8A-4147-A177-3AD203B41FA5}">
                      <a16:colId xmlns:a16="http://schemas.microsoft.com/office/drawing/2014/main" val="2769949264"/>
                    </a:ext>
                  </a:extLst>
                </a:gridCol>
                <a:gridCol w="4205817">
                  <a:extLst>
                    <a:ext uri="{9D8B030D-6E8A-4147-A177-3AD203B41FA5}">
                      <a16:colId xmlns:a16="http://schemas.microsoft.com/office/drawing/2014/main" val="1208554952"/>
                    </a:ext>
                  </a:extLst>
                </a:gridCol>
                <a:gridCol w="4205817">
                  <a:extLst>
                    <a:ext uri="{9D8B030D-6E8A-4147-A177-3AD203B41FA5}">
                      <a16:colId xmlns:a16="http://schemas.microsoft.com/office/drawing/2014/main" val="3644717798"/>
                    </a:ext>
                  </a:extLst>
                </a:gridCol>
              </a:tblGrid>
              <a:tr h="441064">
                <a:tc>
                  <a:txBody>
                    <a:bodyPr/>
                    <a:lstStyle/>
                    <a:p>
                      <a:pPr algn="ctr"/>
                      <a:endParaRPr lang="uz-Latn-UZ" sz="2200" dirty="0">
                        <a:latin typeface="Times New Roman" panose="02020603050405020304" pitchFamily="18" charset="0"/>
                        <a:cs typeface="Times New Roman" panose="02020603050405020304" pitchFamily="18" charset="0"/>
                      </a:endParaRPr>
                    </a:p>
                  </a:txBody>
                  <a:tcPr anchor="ctr"/>
                </a:tc>
                <a:tc>
                  <a:txBody>
                    <a:bodyPr/>
                    <a:lstStyle/>
                    <a:p>
                      <a:pPr algn="ctr"/>
                      <a:r>
                        <a:rPr lang="uz-Latn-UZ" sz="2200" b="1" dirty="0">
                          <a:latin typeface="Times New Roman" panose="02020603050405020304" pitchFamily="18" charset="0"/>
                          <a:cs typeface="Times New Roman" panose="02020603050405020304" pitchFamily="18" charset="0"/>
                        </a:rPr>
                        <a:t>Key Strengths</a:t>
                      </a:r>
                      <a:endParaRPr lang="uz-Latn-UZ" sz="2200" dirty="0">
                        <a:latin typeface="Times New Roman" panose="02020603050405020304" pitchFamily="18" charset="0"/>
                        <a:cs typeface="Times New Roman" panose="02020603050405020304" pitchFamily="18" charset="0"/>
                      </a:endParaRPr>
                    </a:p>
                  </a:txBody>
                  <a:tcPr anchor="ctr"/>
                </a:tc>
                <a:tc>
                  <a:txBody>
                    <a:bodyPr/>
                    <a:lstStyle/>
                    <a:p>
                      <a:pPr algn="ctr"/>
                      <a:r>
                        <a:rPr lang="en-US" sz="2200" b="1" dirty="0">
                          <a:latin typeface="Times New Roman" panose="02020603050405020304" pitchFamily="18" charset="0"/>
                          <a:cs typeface="Times New Roman" panose="02020603050405020304" pitchFamily="18" charset="0"/>
                        </a:rPr>
                        <a:t>However...,</a:t>
                      </a:r>
                      <a:endParaRPr lang="uz-Latn-UZ" sz="2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83247035"/>
                  </a:ext>
                </a:extLst>
              </a:tr>
              <a:tr h="1828800">
                <a:tc>
                  <a:txBody>
                    <a:bodyPr/>
                    <a:lstStyle/>
                    <a:p>
                      <a:r>
                        <a:rPr lang="uz-Latn-UZ" sz="2200" b="1" dirty="0">
                          <a:latin typeface="Times New Roman" panose="02020603050405020304" pitchFamily="18" charset="0"/>
                          <a:cs typeface="Times New Roman" panose="02020603050405020304" pitchFamily="18" charset="0"/>
                        </a:rPr>
                        <a:t>Accuracy &amp; Reliability</a:t>
                      </a:r>
                      <a:endParaRPr lang="uz-Latn-UZ" sz="2200" dirty="0">
                        <a:latin typeface="Times New Roman" panose="02020603050405020304" pitchFamily="18" charset="0"/>
                        <a:cs typeface="Times New Roman" panose="02020603050405020304" pitchFamily="18" charset="0"/>
                      </a:endParaRPr>
                    </a:p>
                  </a:txBody>
                  <a:tcPr anchor="ctr"/>
                </a:tc>
                <a:tc>
                  <a:txBody>
                    <a:bodyPr/>
                    <a:lstStyle/>
                    <a:p>
                      <a:r>
                        <a:rPr lang="en-US" sz="2200" dirty="0">
                          <a:latin typeface="Times New Roman" panose="02020603050405020304" pitchFamily="18" charset="0"/>
                          <a:cs typeface="Times New Roman" panose="02020603050405020304" pitchFamily="18" charset="0"/>
                        </a:rPr>
                        <a:t>• Detects almost all grammatical errors accurately</a:t>
                      </a:r>
                    </a:p>
                    <a:p>
                      <a:r>
                        <a:rPr lang="en-US" sz="2200" dirty="0">
                          <a:latin typeface="Times New Roman" panose="02020603050405020304" pitchFamily="18" charset="0"/>
                          <a:cs typeface="Times New Roman" panose="02020603050405020304" pitchFamily="18" charset="0"/>
                        </a:rPr>
                        <a:t>• Maintains meaning and tone</a:t>
                      </a:r>
                    </a:p>
                    <a:p>
                      <a:r>
                        <a:rPr lang="en-US" sz="2200" dirty="0">
                          <a:latin typeface="Times New Roman" panose="02020603050405020304" pitchFamily="18" charset="0"/>
                          <a:cs typeface="Times New Roman" panose="02020603050405020304" pitchFamily="18" charset="0"/>
                        </a:rPr>
                        <a:t>• Uses precise metalinguistic terms</a:t>
                      </a:r>
                    </a:p>
                  </a:txBody>
                  <a:tcPr anchor="ctr"/>
                </a:tc>
                <a:tc>
                  <a:txBody>
                    <a:bodyPr/>
                    <a:lstStyle/>
                    <a:p>
                      <a:r>
                        <a:rPr lang="en-US" sz="2200" dirty="0">
                          <a:latin typeface="Times New Roman" panose="02020603050405020304" pitchFamily="18" charset="0"/>
                          <a:cs typeface="Times New Roman" panose="02020603050405020304" pitchFamily="18" charset="0"/>
                        </a:rPr>
                        <a:t>• Some explanations are </a:t>
                      </a:r>
                      <a:r>
                        <a:rPr lang="en-US" sz="2200" b="1" dirty="0">
                          <a:solidFill>
                            <a:srgbClr val="FF0000"/>
                          </a:solidFill>
                          <a:latin typeface="Times New Roman" panose="02020603050405020304" pitchFamily="18" charset="0"/>
                          <a:cs typeface="Times New Roman" panose="02020603050405020304" pitchFamily="18" charset="0"/>
                        </a:rPr>
                        <a:t>brief</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or </a:t>
                      </a:r>
                      <a:r>
                        <a:rPr lang="en-US" sz="2200" b="1" dirty="0">
                          <a:solidFill>
                            <a:srgbClr val="FF0000"/>
                          </a:solidFill>
                          <a:latin typeface="Times New Roman" panose="02020603050405020304" pitchFamily="18" charset="0"/>
                          <a:cs typeface="Times New Roman" panose="02020603050405020304" pitchFamily="18" charset="0"/>
                        </a:rPr>
                        <a:t>lack</a:t>
                      </a:r>
                      <a:r>
                        <a:rPr lang="en-US" sz="2200" dirty="0">
                          <a:latin typeface="Times New Roman" panose="02020603050405020304" pitchFamily="18" charset="0"/>
                          <a:cs typeface="Times New Roman" panose="02020603050405020304" pitchFamily="18" charset="0"/>
                        </a:rPr>
                        <a:t> elaboration: E.g., </a:t>
                      </a:r>
                      <a:r>
                        <a:rPr lang="en-US" sz="2200" i="1" dirty="0">
                          <a:latin typeface="Times New Roman" panose="02020603050405020304" pitchFamily="18" charset="0"/>
                          <a:cs typeface="Times New Roman" panose="02020603050405020304" pitchFamily="18" charset="0"/>
                        </a:rPr>
                        <a:t>a great deal of benefits - many benefits</a:t>
                      </a:r>
                    </a:p>
                  </a:txBody>
                  <a:tcPr anchor="ctr"/>
                </a:tc>
                <a:extLst>
                  <a:ext uri="{0D108BD9-81ED-4DB2-BD59-A6C34878D82A}">
                    <a16:rowId xmlns:a16="http://schemas.microsoft.com/office/drawing/2014/main" val="1887628110"/>
                  </a:ext>
                </a:extLst>
              </a:tr>
              <a:tr h="2280621">
                <a:tc>
                  <a:txBody>
                    <a:bodyPr/>
                    <a:lstStyle/>
                    <a:p>
                      <a:r>
                        <a:rPr lang="uz-Latn-UZ" sz="2200" b="1" dirty="0">
                          <a:latin typeface="Times New Roman" panose="02020603050405020304" pitchFamily="18" charset="0"/>
                          <a:cs typeface="Times New Roman" panose="02020603050405020304" pitchFamily="18" charset="0"/>
                        </a:rPr>
                        <a:t>Pedagogical Value &amp; Utility</a:t>
                      </a:r>
                      <a:endParaRPr lang="uz-Latn-UZ" sz="2200" dirty="0">
                        <a:latin typeface="Times New Roman" panose="02020603050405020304" pitchFamily="18" charset="0"/>
                        <a:cs typeface="Times New Roman" panose="02020603050405020304" pitchFamily="18" charset="0"/>
                      </a:endParaRPr>
                    </a:p>
                  </a:txBody>
                  <a:tcPr anchor="ctr"/>
                </a:tc>
                <a:tc>
                  <a:txBody>
                    <a:bodyPr/>
                    <a:lstStyle/>
                    <a:p>
                      <a:r>
                        <a:rPr lang="en-US" sz="2200" dirty="0">
                          <a:latin typeface="Times New Roman" panose="02020603050405020304" pitchFamily="18" charset="0"/>
                          <a:cs typeface="Times New Roman" panose="02020603050405020304" pitchFamily="18" charset="0"/>
                        </a:rPr>
                        <a:t>• Clear and level-appropriate explanations</a:t>
                      </a:r>
                    </a:p>
                    <a:p>
                      <a:r>
                        <a:rPr lang="en-US" sz="2200" dirty="0">
                          <a:latin typeface="Times New Roman" panose="02020603050405020304" pitchFamily="18" charset="0"/>
                          <a:cs typeface="Times New Roman" panose="02020603050405020304" pitchFamily="18" charset="0"/>
                        </a:rPr>
                        <a:t>• Focuses on main recurring errors</a:t>
                      </a:r>
                    </a:p>
                    <a:p>
                      <a:r>
                        <a:rPr lang="en-US" sz="2200" dirty="0">
                          <a:latin typeface="Times New Roman" panose="02020603050405020304" pitchFamily="18" charset="0"/>
                          <a:cs typeface="Times New Roman" panose="02020603050405020304" pitchFamily="18" charset="0"/>
                        </a:rPr>
                        <a:t>• Promotes reflection and rewriting</a:t>
                      </a:r>
                    </a:p>
                    <a:p>
                      <a:r>
                        <a:rPr lang="en-US" sz="2200" dirty="0">
                          <a:latin typeface="Times New Roman" panose="02020603050405020304" pitchFamily="18" charset="0"/>
                          <a:cs typeface="Times New Roman" panose="02020603050405020304" pitchFamily="18" charset="0"/>
                        </a:rPr>
                        <a:t>• Encourages transfer of grammar rules</a:t>
                      </a:r>
                    </a:p>
                  </a:txBody>
                  <a:tcPr anchor="ctr"/>
                </a:tc>
                <a:tc>
                  <a:txBody>
                    <a:bodyPr/>
                    <a:lstStyle/>
                    <a:p>
                      <a:r>
                        <a:rPr lang="uz-Latn-UZ" sz="2200" dirty="0">
                          <a:latin typeface="Times New Roman" panose="02020603050405020304" pitchFamily="18" charset="0"/>
                          <a:cs typeface="Times New Roman" panose="02020603050405020304" pitchFamily="18" charset="0"/>
                        </a:rPr>
                        <a:t>• Sometimes </a:t>
                      </a:r>
                      <a:r>
                        <a:rPr lang="uz-Latn-UZ" sz="2200" b="1" dirty="0">
                          <a:solidFill>
                            <a:srgbClr val="FF0000"/>
                          </a:solidFill>
                          <a:latin typeface="Times New Roman" panose="02020603050405020304" pitchFamily="18" charset="0"/>
                          <a:cs typeface="Times New Roman" panose="02020603050405020304" pitchFamily="18" charset="0"/>
                        </a:rPr>
                        <a:t>overgeneralizes</a:t>
                      </a:r>
                      <a:r>
                        <a:rPr lang="uz-Latn-UZ" sz="2200" dirty="0">
                          <a:latin typeface="Times New Roman" panose="02020603050405020304" pitchFamily="18" charset="0"/>
                          <a:cs typeface="Times New Roman" panose="02020603050405020304" pitchFamily="18" charset="0"/>
                        </a:rPr>
                        <a:t> rule patterns</a:t>
                      </a:r>
                      <a:r>
                        <a:rPr lang="en-US" sz="2200" dirty="0">
                          <a:latin typeface="Times New Roman" panose="02020603050405020304" pitchFamily="18" charset="0"/>
                          <a:cs typeface="Times New Roman" panose="02020603050405020304" pitchFamily="18" charset="0"/>
                        </a:rPr>
                        <a:t>: E.g., avoid </a:t>
                      </a:r>
                      <a:r>
                        <a:rPr lang="en-US" sz="2200" i="1" dirty="0">
                          <a:latin typeface="Times New Roman" panose="02020603050405020304" pitchFamily="18" charset="0"/>
                          <a:cs typeface="Times New Roman" panose="02020603050405020304" pitchFamily="18" charset="0"/>
                        </a:rPr>
                        <a:t>“Because” at sentence start; “use present simple after if” without conditional context; “use –</a:t>
                      </a:r>
                      <a:r>
                        <a:rPr lang="en-US" sz="2200" i="1" dirty="0" err="1">
                          <a:latin typeface="Times New Roman" panose="02020603050405020304" pitchFamily="18" charset="0"/>
                          <a:cs typeface="Times New Roman" panose="02020603050405020304" pitchFamily="18" charset="0"/>
                        </a:rPr>
                        <a:t>ly</a:t>
                      </a:r>
                      <a:r>
                        <a:rPr lang="en-US" sz="2200" i="1" dirty="0">
                          <a:latin typeface="Times New Roman" panose="02020603050405020304" pitchFamily="18" charset="0"/>
                          <a:cs typeface="Times New Roman" panose="02020603050405020304" pitchFamily="18" charset="0"/>
                        </a:rPr>
                        <a:t> for all adverbs”</a:t>
                      </a:r>
                      <a:endParaRPr lang="uz-Latn-UZ" sz="2200" i="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278069996"/>
                  </a:ext>
                </a:extLst>
              </a:tr>
              <a:tr h="1656677">
                <a:tc>
                  <a:txBody>
                    <a:bodyPr/>
                    <a:lstStyle/>
                    <a:p>
                      <a:r>
                        <a:rPr lang="uz-Latn-UZ" sz="2200" b="1">
                          <a:latin typeface="Times New Roman" panose="02020603050405020304" pitchFamily="18" charset="0"/>
                          <a:cs typeface="Times New Roman" panose="02020603050405020304" pitchFamily="18" charset="0"/>
                        </a:rPr>
                        <a:t>Clarity, Tone &amp; Format</a:t>
                      </a:r>
                      <a:endParaRPr lang="uz-Latn-UZ" sz="2200">
                        <a:latin typeface="Times New Roman" panose="02020603050405020304" pitchFamily="18" charset="0"/>
                        <a:cs typeface="Times New Roman" panose="02020603050405020304" pitchFamily="18" charset="0"/>
                      </a:endParaRPr>
                    </a:p>
                  </a:txBody>
                  <a:tcPr anchor="ctr"/>
                </a:tc>
                <a:tc>
                  <a:txBody>
                    <a:bodyPr/>
                    <a:lstStyle/>
                    <a:p>
                      <a:r>
                        <a:rPr lang="en-US" sz="2200" dirty="0">
                          <a:latin typeface="Times New Roman" panose="02020603050405020304" pitchFamily="18" charset="0"/>
                          <a:cs typeface="Times New Roman" panose="02020603050405020304" pitchFamily="18" charset="0"/>
                        </a:rPr>
                        <a:t>• Supportive, motivating, human-like tone</a:t>
                      </a:r>
                    </a:p>
                    <a:p>
                      <a:r>
                        <a:rPr lang="en-US" sz="2200" dirty="0">
                          <a:latin typeface="Times New Roman" panose="02020603050405020304" pitchFamily="18" charset="0"/>
                          <a:cs typeface="Times New Roman" panose="02020603050405020304" pitchFamily="18" charset="0"/>
                        </a:rPr>
                        <a:t>• Visually organized and easy to follow</a:t>
                      </a:r>
                    </a:p>
                    <a:p>
                      <a:r>
                        <a:rPr lang="en-US" sz="2200" dirty="0">
                          <a:latin typeface="Times New Roman" panose="02020603050405020304" pitchFamily="18" charset="0"/>
                          <a:cs typeface="Times New Roman" panose="02020603050405020304" pitchFamily="18" charset="0"/>
                        </a:rPr>
                        <a:t>• Improves coherence and flow</a:t>
                      </a:r>
                    </a:p>
                  </a:txBody>
                  <a:tcPr anchor="ctr"/>
                </a:tc>
                <a:tc>
                  <a:txBody>
                    <a:bodyPr/>
                    <a:lstStyle/>
                    <a:p>
                      <a:endParaRPr lang="en-US" sz="2200" i="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72208444"/>
                  </a:ext>
                </a:extLst>
              </a:tr>
            </a:tbl>
          </a:graphicData>
        </a:graphic>
      </p:graphicFrame>
      <p:sp>
        <p:nvSpPr>
          <p:cNvPr id="4" name="TextBox 3">
            <a:extLst>
              <a:ext uri="{FF2B5EF4-FFF2-40B4-BE49-F238E27FC236}">
                <a16:creationId xmlns:a16="http://schemas.microsoft.com/office/drawing/2014/main" id="{A30236D6-A1EC-4114-A487-D138777DF58C}"/>
              </a:ext>
            </a:extLst>
          </p:cNvPr>
          <p:cNvSpPr txBox="1"/>
          <p:nvPr/>
        </p:nvSpPr>
        <p:spPr>
          <a:xfrm>
            <a:off x="3410174" y="616779"/>
            <a:ext cx="7315200" cy="523220"/>
          </a:xfrm>
          <a:prstGeom prst="rect">
            <a:avLst/>
          </a:prstGeom>
          <a:noFill/>
        </p:spPr>
        <p:txBody>
          <a:bodyPr wrap="square">
            <a:spAutoFit/>
          </a:bodyPr>
          <a:lstStyle/>
          <a:p>
            <a:pPr algn="ctr"/>
            <a:r>
              <a:rPr lang="en-US" sz="2800" b="1" dirty="0">
                <a:solidFill>
                  <a:srgbClr val="0070C0"/>
                </a:solidFill>
                <a:latin typeface="Merriweather" panose="00000500000000000000" pitchFamily="2" charset="-52"/>
              </a:rPr>
              <a:t>Chat GPT</a:t>
            </a:r>
            <a:endParaRPr lang="uz-Latn-UZ" sz="2800" dirty="0">
              <a:solidFill>
                <a:srgbClr val="0070C0"/>
              </a:solidFill>
              <a:latin typeface="Merriweather" panose="00000500000000000000" pitchFamily="2" charset="-52"/>
            </a:endParaRPr>
          </a:p>
        </p:txBody>
      </p:sp>
      <p:pic>
        <p:nvPicPr>
          <p:cNvPr id="5" name="Image 0" descr="preencoded.png">
            <a:extLst>
              <a:ext uri="{FF2B5EF4-FFF2-40B4-BE49-F238E27FC236}">
                <a16:creationId xmlns:a16="http://schemas.microsoft.com/office/drawing/2014/main" id="{543BD660-C13F-4C96-94C4-D6A8672B191A}"/>
              </a:ext>
            </a:extLst>
          </p:cNvPr>
          <p:cNvPicPr>
            <a:picLocks noChangeAspect="1"/>
          </p:cNvPicPr>
          <p:nvPr/>
        </p:nvPicPr>
        <p:blipFill>
          <a:blip r:embed="rId2"/>
          <a:stretch>
            <a:fillRect/>
          </a:stretch>
        </p:blipFill>
        <p:spPr>
          <a:xfrm>
            <a:off x="8063904" y="205143"/>
            <a:ext cx="989507" cy="823272"/>
          </a:xfrm>
          <a:prstGeom prst="rect">
            <a:avLst/>
          </a:prstGeom>
        </p:spPr>
      </p:pic>
      <p:sp>
        <p:nvSpPr>
          <p:cNvPr id="7" name="Номер слайда 6">
            <a:extLst>
              <a:ext uri="{FF2B5EF4-FFF2-40B4-BE49-F238E27FC236}">
                <a16:creationId xmlns:a16="http://schemas.microsoft.com/office/drawing/2014/main" id="{7CDE3C7E-CA3D-452B-A7C6-3F77FF91EAA6}"/>
              </a:ext>
            </a:extLst>
          </p:cNvPr>
          <p:cNvSpPr>
            <a:spLocks noGrp="1"/>
          </p:cNvSpPr>
          <p:nvPr>
            <p:ph type="sldNum" sz="quarter" idx="12"/>
          </p:nvPr>
        </p:nvSpPr>
        <p:spPr/>
        <p:txBody>
          <a:bodyPr/>
          <a:lstStyle/>
          <a:p>
            <a:fld id="{C1FF6DA9-008F-8B48-92A6-B652298478BF}" type="slidenum">
              <a:rPr lang="en-US" smtClean="0"/>
              <a:t>16</a:t>
            </a:fld>
            <a:endParaRPr lang="en-US"/>
          </a:p>
        </p:txBody>
      </p:sp>
    </p:spTree>
    <p:extLst>
      <p:ext uri="{BB962C8B-B14F-4D97-AF65-F5344CB8AC3E}">
        <p14:creationId xmlns:p14="http://schemas.microsoft.com/office/powerpoint/2010/main" val="1001941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9D141262-5156-428A-A3F2-EAA180EE5311}"/>
              </a:ext>
            </a:extLst>
          </p:cNvPr>
          <p:cNvPicPr>
            <a:picLocks noChangeAspect="1"/>
          </p:cNvPicPr>
          <p:nvPr/>
        </p:nvPicPr>
        <p:blipFill>
          <a:blip r:embed="rId2"/>
          <a:stretch>
            <a:fillRect/>
          </a:stretch>
        </p:blipFill>
        <p:spPr>
          <a:xfrm>
            <a:off x="11158447" y="1675476"/>
            <a:ext cx="3215771" cy="1452284"/>
          </a:xfrm>
          <a:prstGeom prst="rect">
            <a:avLst/>
          </a:prstGeom>
        </p:spPr>
      </p:pic>
      <p:pic>
        <p:nvPicPr>
          <p:cNvPr id="5" name="Рисунок 4">
            <a:extLst>
              <a:ext uri="{FF2B5EF4-FFF2-40B4-BE49-F238E27FC236}">
                <a16:creationId xmlns:a16="http://schemas.microsoft.com/office/drawing/2014/main" id="{7A737175-45F0-44E8-8EF2-4853CF4E224E}"/>
              </a:ext>
            </a:extLst>
          </p:cNvPr>
          <p:cNvPicPr>
            <a:picLocks noChangeAspect="1"/>
          </p:cNvPicPr>
          <p:nvPr/>
        </p:nvPicPr>
        <p:blipFill>
          <a:blip r:embed="rId3"/>
          <a:stretch>
            <a:fillRect/>
          </a:stretch>
        </p:blipFill>
        <p:spPr>
          <a:xfrm>
            <a:off x="5275714" y="0"/>
            <a:ext cx="5948684" cy="8006406"/>
          </a:xfrm>
          <a:prstGeom prst="rect">
            <a:avLst/>
          </a:prstGeom>
        </p:spPr>
      </p:pic>
      <p:pic>
        <p:nvPicPr>
          <p:cNvPr id="3" name="Рисунок 2">
            <a:extLst>
              <a:ext uri="{FF2B5EF4-FFF2-40B4-BE49-F238E27FC236}">
                <a16:creationId xmlns:a16="http://schemas.microsoft.com/office/drawing/2014/main" id="{1C20294C-FCC9-4745-9CF2-2E8D040665DA}"/>
              </a:ext>
            </a:extLst>
          </p:cNvPr>
          <p:cNvPicPr>
            <a:picLocks noChangeAspect="1"/>
          </p:cNvPicPr>
          <p:nvPr/>
        </p:nvPicPr>
        <p:blipFill>
          <a:blip r:embed="rId4"/>
          <a:stretch>
            <a:fillRect/>
          </a:stretch>
        </p:blipFill>
        <p:spPr>
          <a:xfrm>
            <a:off x="219564" y="223193"/>
            <a:ext cx="5374411" cy="7783213"/>
          </a:xfrm>
          <a:prstGeom prst="rect">
            <a:avLst/>
          </a:prstGeom>
        </p:spPr>
      </p:pic>
      <p:pic>
        <p:nvPicPr>
          <p:cNvPr id="8" name="Picture 8" descr="Google Gemini icon - Free Download PNG &amp; SVG | Streamline">
            <a:extLst>
              <a:ext uri="{FF2B5EF4-FFF2-40B4-BE49-F238E27FC236}">
                <a16:creationId xmlns:a16="http://schemas.microsoft.com/office/drawing/2014/main" id="{C0DB6512-4A2A-418C-989D-4D7A16CA53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00313" y="-187232"/>
            <a:ext cx="1932041" cy="1862708"/>
          </a:xfrm>
          <a:prstGeom prst="rect">
            <a:avLst/>
          </a:prstGeom>
          <a:noFill/>
          <a:extLst>
            <a:ext uri="{909E8E84-426E-40DD-AFC4-6F175D3DCCD1}">
              <a14:hiddenFill xmlns:a14="http://schemas.microsoft.com/office/drawing/2010/main">
                <a:solidFill>
                  <a:srgbClr val="FFFFFF"/>
                </a:solidFill>
              </a14:hiddenFill>
            </a:ext>
          </a:extLst>
        </p:spPr>
      </p:pic>
      <p:sp>
        <p:nvSpPr>
          <p:cNvPr id="10" name="Номер слайда 9">
            <a:extLst>
              <a:ext uri="{FF2B5EF4-FFF2-40B4-BE49-F238E27FC236}">
                <a16:creationId xmlns:a16="http://schemas.microsoft.com/office/drawing/2014/main" id="{4A015FF8-8FFA-477E-8128-339D39826D2E}"/>
              </a:ext>
            </a:extLst>
          </p:cNvPr>
          <p:cNvSpPr>
            <a:spLocks noGrp="1"/>
          </p:cNvSpPr>
          <p:nvPr>
            <p:ph type="sldNum" sz="quarter" idx="12"/>
          </p:nvPr>
        </p:nvSpPr>
        <p:spPr/>
        <p:txBody>
          <a:bodyPr/>
          <a:lstStyle/>
          <a:p>
            <a:fld id="{C1FF6DA9-008F-8B48-92A6-B652298478BF}" type="slidenum">
              <a:rPr lang="en-US" smtClean="0"/>
              <a:t>17</a:t>
            </a:fld>
            <a:endParaRPr lang="en-US"/>
          </a:p>
        </p:txBody>
      </p:sp>
    </p:spTree>
    <p:extLst>
      <p:ext uri="{BB962C8B-B14F-4D97-AF65-F5344CB8AC3E}">
        <p14:creationId xmlns:p14="http://schemas.microsoft.com/office/powerpoint/2010/main" val="263765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3489D17A-ACF4-41B8-AD5B-6AC3B49CBD3A}"/>
              </a:ext>
            </a:extLst>
          </p:cNvPr>
          <p:cNvGraphicFramePr>
            <a:graphicFrameLocks noGrp="1"/>
          </p:cNvGraphicFramePr>
          <p:nvPr>
            <p:extLst>
              <p:ext uri="{D42A27DB-BD31-4B8C-83A1-F6EECF244321}">
                <p14:modId xmlns:p14="http://schemas.microsoft.com/office/powerpoint/2010/main" val="398999678"/>
              </p:ext>
            </p:extLst>
          </p:nvPr>
        </p:nvGraphicFramePr>
        <p:xfrm>
          <a:off x="944301" y="1247885"/>
          <a:ext cx="12741798" cy="6567855"/>
        </p:xfrm>
        <a:graphic>
          <a:graphicData uri="http://schemas.openxmlformats.org/drawingml/2006/table">
            <a:tbl>
              <a:tblPr>
                <a:tableStyleId>{BDBED569-4797-4DF1-A0F4-6AAB3CD982D8}</a:tableStyleId>
              </a:tblPr>
              <a:tblGrid>
                <a:gridCol w="4247266">
                  <a:extLst>
                    <a:ext uri="{9D8B030D-6E8A-4147-A177-3AD203B41FA5}">
                      <a16:colId xmlns:a16="http://schemas.microsoft.com/office/drawing/2014/main" val="3889025537"/>
                    </a:ext>
                  </a:extLst>
                </a:gridCol>
                <a:gridCol w="4247266">
                  <a:extLst>
                    <a:ext uri="{9D8B030D-6E8A-4147-A177-3AD203B41FA5}">
                      <a16:colId xmlns:a16="http://schemas.microsoft.com/office/drawing/2014/main" val="3564070275"/>
                    </a:ext>
                  </a:extLst>
                </a:gridCol>
                <a:gridCol w="4247266">
                  <a:extLst>
                    <a:ext uri="{9D8B030D-6E8A-4147-A177-3AD203B41FA5}">
                      <a16:colId xmlns:a16="http://schemas.microsoft.com/office/drawing/2014/main" val="2412048580"/>
                    </a:ext>
                  </a:extLst>
                </a:gridCol>
              </a:tblGrid>
              <a:tr h="502335">
                <a:tc>
                  <a:txBody>
                    <a:bodyPr/>
                    <a:lstStyle/>
                    <a:p>
                      <a:endParaRPr lang="uz-Latn-UZ" sz="20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r>
                        <a:rPr lang="uz-Latn-UZ" sz="2000" b="1" dirty="0">
                          <a:latin typeface="Times New Roman" panose="02020603050405020304" pitchFamily="18" charset="0"/>
                          <a:cs typeface="Times New Roman" panose="02020603050405020304" pitchFamily="18" charset="0"/>
                        </a:rPr>
                        <a:t>Key Strengths</a:t>
                      </a:r>
                      <a:endParaRPr lang="uz-Latn-UZ"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b="1" dirty="0">
                          <a:latin typeface="Times New Roman" panose="02020603050405020304" pitchFamily="18" charset="0"/>
                          <a:cs typeface="Times New Roman" panose="02020603050405020304" pitchFamily="18" charset="0"/>
                        </a:rPr>
                        <a:t>However...,</a:t>
                      </a:r>
                      <a:endParaRPr lang="uz-Latn-UZ"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113177028"/>
                  </a:ext>
                </a:extLst>
              </a:tr>
              <a:tr h="1632590">
                <a:tc>
                  <a:txBody>
                    <a:bodyPr/>
                    <a:lstStyle/>
                    <a:p>
                      <a:r>
                        <a:rPr lang="uz-Latn-UZ" sz="2000" b="1" dirty="0">
                          <a:latin typeface="Times New Roman" panose="02020603050405020304" pitchFamily="18" charset="0"/>
                          <a:cs typeface="Times New Roman" panose="02020603050405020304" pitchFamily="18" charset="0"/>
                        </a:rPr>
                        <a:t>Accuracy &amp; Reliability</a:t>
                      </a:r>
                      <a:endParaRPr lang="uz-Latn-UZ" sz="2000" dirty="0">
                        <a:latin typeface="Times New Roman" panose="02020603050405020304" pitchFamily="18" charset="0"/>
                        <a:cs typeface="Times New Roman" panose="02020603050405020304" pitchFamily="18" charset="0"/>
                      </a:endParaRPr>
                    </a:p>
                  </a:txBody>
                  <a:tcPr anchor="ctr"/>
                </a:tc>
                <a:tc>
                  <a:txBody>
                    <a:bodyPr/>
                    <a:lstStyle/>
                    <a:p>
                      <a:r>
                        <a:rPr lang="en-US" sz="2000" dirty="0">
                          <a:latin typeface="Times New Roman" panose="02020603050405020304" pitchFamily="18" charset="0"/>
                          <a:cs typeface="Times New Roman" panose="02020603050405020304" pitchFamily="18" charset="0"/>
                        </a:rPr>
                        <a:t>• Comprehensive detection with detailed examples and tables</a:t>
                      </a:r>
                    </a:p>
                    <a:p>
                      <a:r>
                        <a:rPr lang="en-US" sz="2000" dirty="0">
                          <a:latin typeface="Times New Roman" panose="02020603050405020304" pitchFamily="18" charset="0"/>
                          <a:cs typeface="Times New Roman" panose="02020603050405020304" pitchFamily="18" charset="0"/>
                        </a:rPr>
                        <a:t>• Consistently preserves meaning and tone</a:t>
                      </a:r>
                    </a:p>
                    <a:p>
                      <a:r>
                        <a:rPr lang="en-US" sz="2000" dirty="0">
                          <a:latin typeface="Times New Roman" panose="02020603050405020304" pitchFamily="18" charset="0"/>
                          <a:cs typeface="Times New Roman" panose="02020603050405020304" pitchFamily="18" charset="0"/>
                        </a:rPr>
                        <a:t>•Very precise metalinguistic explanations</a:t>
                      </a:r>
                    </a:p>
                  </a:txBody>
                  <a:tcPr anchor="ctr"/>
                </a:tc>
                <a:tc>
                  <a:txBody>
                    <a:bodyPr/>
                    <a:lstStyle/>
                    <a:p>
                      <a:r>
                        <a:rPr lang="en-US" sz="2000" dirty="0">
                          <a:latin typeface="Times New Roman" panose="02020603050405020304" pitchFamily="18" charset="0"/>
                          <a:cs typeface="Times New Roman" panose="02020603050405020304" pitchFamily="18" charset="0"/>
                        </a:rPr>
                        <a:t>• May rely heavily on structured templates;</a:t>
                      </a:r>
                    </a:p>
                  </a:txBody>
                  <a:tcPr anchor="ctr"/>
                </a:tc>
                <a:extLst>
                  <a:ext uri="{0D108BD9-81ED-4DB2-BD59-A6C34878D82A}">
                    <a16:rowId xmlns:a16="http://schemas.microsoft.com/office/drawing/2014/main" val="4154678740"/>
                  </a:ext>
                </a:extLst>
              </a:tr>
              <a:tr h="2386093">
                <a:tc>
                  <a:txBody>
                    <a:bodyPr/>
                    <a:lstStyle/>
                    <a:p>
                      <a:r>
                        <a:rPr lang="uz-Latn-UZ" sz="2000" b="1" dirty="0">
                          <a:latin typeface="Times New Roman" panose="02020603050405020304" pitchFamily="18" charset="0"/>
                          <a:cs typeface="Times New Roman" panose="02020603050405020304" pitchFamily="18" charset="0"/>
                        </a:rPr>
                        <a:t>Pedagogical Value &amp; Utility</a:t>
                      </a:r>
                      <a:endParaRPr lang="uz-Latn-UZ" sz="2000" dirty="0">
                        <a:latin typeface="Times New Roman" panose="02020603050405020304" pitchFamily="18" charset="0"/>
                        <a:cs typeface="Times New Roman" panose="02020603050405020304" pitchFamily="18" charset="0"/>
                      </a:endParaRPr>
                    </a:p>
                  </a:txBody>
                  <a:tcPr anchor="ctr"/>
                </a:tc>
                <a:tc>
                  <a:txBody>
                    <a:bodyPr/>
                    <a:lstStyle/>
                    <a:p>
                      <a:r>
                        <a:rPr lang="en-US" sz="2000" dirty="0">
                          <a:latin typeface="Times New Roman" panose="02020603050405020304" pitchFamily="18" charset="0"/>
                          <a:cs typeface="Times New Roman" panose="02020603050405020304" pitchFamily="18" charset="0"/>
                        </a:rPr>
                        <a:t>• Clear “rule–correction–why” explanation pattern</a:t>
                      </a:r>
                    </a:p>
                    <a:p>
                      <a:r>
                        <a:rPr lang="en-US" sz="2000" dirty="0">
                          <a:latin typeface="Times New Roman" panose="02020603050405020304" pitchFamily="18" charset="0"/>
                          <a:cs typeface="Times New Roman" panose="02020603050405020304" pitchFamily="18" charset="0"/>
                        </a:rPr>
                        <a:t>• Prioritizes recurring grammar areas (tense, pronouns, articles)</a:t>
                      </a:r>
                    </a:p>
                    <a:p>
                      <a:r>
                        <a:rPr lang="en-US" sz="2000" dirty="0">
                          <a:latin typeface="Times New Roman" panose="02020603050405020304" pitchFamily="18" charset="0"/>
                          <a:cs typeface="Times New Roman" panose="02020603050405020304" pitchFamily="18" charset="0"/>
                        </a:rPr>
                        <a:t>• Strong scaffolding with task-based engagement</a:t>
                      </a:r>
                    </a:p>
                    <a:p>
                      <a:r>
                        <a:rPr lang="en-US" sz="2000" dirty="0">
                          <a:latin typeface="Times New Roman" panose="02020603050405020304" pitchFamily="18" charset="0"/>
                          <a:cs typeface="Times New Roman" panose="02020603050405020304" pitchFamily="18" charset="0"/>
                        </a:rPr>
                        <a:t>• Promotes generalization and pattern awareness</a:t>
                      </a:r>
                    </a:p>
                  </a:txBody>
                  <a:tcPr anchor="ctr"/>
                </a:tc>
                <a:tc>
                  <a:txBody>
                    <a:bodyPr/>
                    <a:lstStyle/>
                    <a:p>
                      <a:r>
                        <a:rPr lang="en-US" sz="2000" dirty="0">
                          <a:latin typeface="Times New Roman" panose="02020603050405020304" pitchFamily="18" charset="0"/>
                          <a:cs typeface="Times New Roman" panose="02020603050405020304" pitchFamily="18" charset="0"/>
                        </a:rPr>
                        <a:t>• Slightly formulaic phrasing; tone is more academic than conversational</a:t>
                      </a:r>
                    </a:p>
                  </a:txBody>
                  <a:tcPr anchor="ctr"/>
                </a:tc>
                <a:extLst>
                  <a:ext uri="{0D108BD9-81ED-4DB2-BD59-A6C34878D82A}">
                    <a16:rowId xmlns:a16="http://schemas.microsoft.com/office/drawing/2014/main" val="3311566350"/>
                  </a:ext>
                </a:extLst>
              </a:tr>
              <a:tr h="1255838">
                <a:tc>
                  <a:txBody>
                    <a:bodyPr/>
                    <a:lstStyle/>
                    <a:p>
                      <a:r>
                        <a:rPr lang="uz-Latn-UZ" sz="2000" b="1">
                          <a:latin typeface="Times New Roman" panose="02020603050405020304" pitchFamily="18" charset="0"/>
                          <a:cs typeface="Times New Roman" panose="02020603050405020304" pitchFamily="18" charset="0"/>
                        </a:rPr>
                        <a:t>Clarity, Tone &amp; Format</a:t>
                      </a:r>
                      <a:endParaRPr lang="uz-Latn-UZ" sz="2000">
                        <a:latin typeface="Times New Roman" panose="02020603050405020304" pitchFamily="18" charset="0"/>
                        <a:cs typeface="Times New Roman" panose="02020603050405020304" pitchFamily="18" charset="0"/>
                      </a:endParaRPr>
                    </a:p>
                  </a:txBody>
                  <a:tcPr anchor="ctr"/>
                </a:tc>
                <a:tc>
                  <a:txBody>
                    <a:bodyPr/>
                    <a:lstStyle/>
                    <a:p>
                      <a:r>
                        <a:rPr lang="en-US" sz="2000" dirty="0">
                          <a:latin typeface="Times New Roman" panose="02020603050405020304" pitchFamily="18" charset="0"/>
                          <a:cs typeface="Times New Roman" panose="02020603050405020304" pitchFamily="18" charset="0"/>
                        </a:rPr>
                        <a:t>• Polite, professional, and coherent tone</a:t>
                      </a:r>
                    </a:p>
                    <a:p>
                      <a:r>
                        <a:rPr lang="en-US" sz="2000" dirty="0">
                          <a:latin typeface="Times New Roman" panose="02020603050405020304" pitchFamily="18" charset="0"/>
                          <a:cs typeface="Times New Roman" panose="02020603050405020304" pitchFamily="18" charset="0"/>
                        </a:rPr>
                        <a:t>• Organized and visually structured layout</a:t>
                      </a:r>
                    </a:p>
                    <a:p>
                      <a:r>
                        <a:rPr lang="en-US" sz="2000" dirty="0">
                          <a:latin typeface="Times New Roman" panose="02020603050405020304" pitchFamily="18" charset="0"/>
                          <a:cs typeface="Times New Roman" panose="02020603050405020304" pitchFamily="18" charset="0"/>
                        </a:rPr>
                        <a:t>• Highlights stylistic clarity and coherence</a:t>
                      </a:r>
                    </a:p>
                  </a:txBody>
                  <a:tcPr anchor="ctr"/>
                </a:tc>
                <a:tc>
                  <a:txBody>
                    <a:bodyPr/>
                    <a:lstStyle/>
                    <a:p>
                      <a:r>
                        <a:rPr lang="en-US" sz="2000" dirty="0">
                          <a:latin typeface="Times New Roman" panose="02020603050405020304" pitchFamily="18" charset="0"/>
                          <a:cs typeface="Times New Roman" panose="02020603050405020304" pitchFamily="18" charset="0"/>
                        </a:rPr>
                        <a:t>• Less emotionally engaging; might be visually text-heavy for learners</a:t>
                      </a:r>
                    </a:p>
                  </a:txBody>
                  <a:tcPr anchor="ctr"/>
                </a:tc>
                <a:extLst>
                  <a:ext uri="{0D108BD9-81ED-4DB2-BD59-A6C34878D82A}">
                    <a16:rowId xmlns:a16="http://schemas.microsoft.com/office/drawing/2014/main" val="3948322647"/>
                  </a:ext>
                </a:extLst>
              </a:tr>
            </a:tbl>
          </a:graphicData>
        </a:graphic>
      </p:graphicFrame>
      <p:pic>
        <p:nvPicPr>
          <p:cNvPr id="5" name="Picture 8" descr="Google Gemini icon - Free Download PNG &amp; SVG | Streamline">
            <a:extLst>
              <a:ext uri="{FF2B5EF4-FFF2-40B4-BE49-F238E27FC236}">
                <a16:creationId xmlns:a16="http://schemas.microsoft.com/office/drawing/2014/main" id="{CB086B3D-33DC-4A40-8414-5229949A3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0275" y="-76227"/>
            <a:ext cx="1711291" cy="1442447"/>
          </a:xfrm>
          <a:prstGeom prst="rect">
            <a:avLst/>
          </a:prstGeom>
          <a:noFill/>
          <a:extLst>
            <a:ext uri="{909E8E84-426E-40DD-AFC4-6F175D3DCCD1}">
              <a14:hiddenFill xmlns:a14="http://schemas.microsoft.com/office/drawing/2010/main">
                <a:solidFill>
                  <a:srgbClr val="FFFFFF"/>
                </a:solidFill>
              </a14:hiddenFill>
            </a:ext>
          </a:extLst>
        </p:spPr>
      </p:pic>
      <p:sp>
        <p:nvSpPr>
          <p:cNvPr id="7" name="Номер слайда 6">
            <a:extLst>
              <a:ext uri="{FF2B5EF4-FFF2-40B4-BE49-F238E27FC236}">
                <a16:creationId xmlns:a16="http://schemas.microsoft.com/office/drawing/2014/main" id="{A24DE893-FCF0-4FCC-9CF6-3AE29D0F7DD1}"/>
              </a:ext>
            </a:extLst>
          </p:cNvPr>
          <p:cNvSpPr>
            <a:spLocks noGrp="1"/>
          </p:cNvSpPr>
          <p:nvPr>
            <p:ph type="sldNum" sz="quarter" idx="12"/>
          </p:nvPr>
        </p:nvSpPr>
        <p:spPr/>
        <p:txBody>
          <a:bodyPr/>
          <a:lstStyle/>
          <a:p>
            <a:fld id="{C1FF6DA9-008F-8B48-92A6-B652298478BF}" type="slidenum">
              <a:rPr lang="en-US" smtClean="0"/>
              <a:t>18</a:t>
            </a:fld>
            <a:endParaRPr lang="en-US"/>
          </a:p>
        </p:txBody>
      </p:sp>
    </p:spTree>
    <p:extLst>
      <p:ext uri="{BB962C8B-B14F-4D97-AF65-F5344CB8AC3E}">
        <p14:creationId xmlns:p14="http://schemas.microsoft.com/office/powerpoint/2010/main" val="1286101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3A64C2F-3FD8-4AF8-93D4-EF0546CC6926}"/>
              </a:ext>
            </a:extLst>
          </p:cNvPr>
          <p:cNvPicPr>
            <a:picLocks noChangeAspect="1"/>
          </p:cNvPicPr>
          <p:nvPr/>
        </p:nvPicPr>
        <p:blipFill>
          <a:blip r:embed="rId2"/>
          <a:stretch>
            <a:fillRect/>
          </a:stretch>
        </p:blipFill>
        <p:spPr>
          <a:xfrm>
            <a:off x="860611" y="408791"/>
            <a:ext cx="7150012" cy="8208084"/>
          </a:xfrm>
          <a:prstGeom prst="rect">
            <a:avLst/>
          </a:prstGeom>
        </p:spPr>
      </p:pic>
      <p:pic>
        <p:nvPicPr>
          <p:cNvPr id="4" name="Image 1" descr="preencoded.png">
            <a:extLst>
              <a:ext uri="{FF2B5EF4-FFF2-40B4-BE49-F238E27FC236}">
                <a16:creationId xmlns:a16="http://schemas.microsoft.com/office/drawing/2014/main" id="{F0DD3134-AE25-4C0C-AAA1-85B53CF2D0CB}"/>
              </a:ext>
            </a:extLst>
          </p:cNvPr>
          <p:cNvPicPr>
            <a:picLocks noChangeAspect="1"/>
          </p:cNvPicPr>
          <p:nvPr/>
        </p:nvPicPr>
        <p:blipFill>
          <a:blip r:embed="rId3"/>
          <a:stretch>
            <a:fillRect/>
          </a:stretch>
        </p:blipFill>
        <p:spPr>
          <a:xfrm>
            <a:off x="9404522" y="408791"/>
            <a:ext cx="2045847" cy="1702149"/>
          </a:xfrm>
          <a:prstGeom prst="rect">
            <a:avLst/>
          </a:prstGeom>
        </p:spPr>
      </p:pic>
      <p:sp>
        <p:nvSpPr>
          <p:cNvPr id="6" name="Номер слайда 5">
            <a:extLst>
              <a:ext uri="{FF2B5EF4-FFF2-40B4-BE49-F238E27FC236}">
                <a16:creationId xmlns:a16="http://schemas.microsoft.com/office/drawing/2014/main" id="{FFC0D88F-2E17-49DA-A208-323CD53493CD}"/>
              </a:ext>
            </a:extLst>
          </p:cNvPr>
          <p:cNvSpPr>
            <a:spLocks noGrp="1"/>
          </p:cNvSpPr>
          <p:nvPr>
            <p:ph type="sldNum" sz="quarter" idx="12"/>
          </p:nvPr>
        </p:nvSpPr>
        <p:spPr/>
        <p:txBody>
          <a:bodyPr/>
          <a:lstStyle/>
          <a:p>
            <a:fld id="{C1FF6DA9-008F-8B48-92A6-B652298478BF}" type="slidenum">
              <a:rPr lang="en-US" smtClean="0"/>
              <a:t>19</a:t>
            </a:fld>
            <a:endParaRPr lang="en-US"/>
          </a:p>
        </p:txBody>
      </p:sp>
    </p:spTree>
    <p:extLst>
      <p:ext uri="{BB962C8B-B14F-4D97-AF65-F5344CB8AC3E}">
        <p14:creationId xmlns:p14="http://schemas.microsoft.com/office/powerpoint/2010/main" val="1852772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Простой синий пустой вектор фона для бизнеса | Бесплатный вектор">
            <a:extLst>
              <a:ext uri="{FF2B5EF4-FFF2-40B4-BE49-F238E27FC236}">
                <a16:creationId xmlns:a16="http://schemas.microsoft.com/office/drawing/2014/main" id="{C956A752-EF4A-44E7-A1AC-84C871690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0"/>
            <a:ext cx="14630399" cy="822813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FB914707-AEF9-416A-A955-43CF71C007F7}"/>
              </a:ext>
            </a:extLst>
          </p:cNvPr>
          <p:cNvSpPr txBox="1"/>
          <p:nvPr/>
        </p:nvSpPr>
        <p:spPr>
          <a:xfrm>
            <a:off x="3032311" y="1085178"/>
            <a:ext cx="10920356" cy="5189306"/>
          </a:xfrm>
          <a:prstGeom prst="rect">
            <a:avLst/>
          </a:prstGeom>
          <a:noFill/>
        </p:spPr>
        <p:txBody>
          <a:bodyPr wrap="square">
            <a:spAutoFit/>
          </a:bodyPr>
          <a:lstStyle/>
          <a:p>
            <a:r>
              <a:rPr lang="en-US" sz="3600" b="1" dirty="0">
                <a:solidFill>
                  <a:srgbClr val="C00000"/>
                </a:solidFill>
                <a:latin typeface="Merriweather" panose="00000500000000000000" pitchFamily="2" charset="-52"/>
              </a:rPr>
              <a:t>                                          Agenda</a:t>
            </a:r>
          </a:p>
          <a:p>
            <a:pPr algn="ctr"/>
            <a:endParaRPr lang="en-US" sz="3600" b="1" dirty="0">
              <a:solidFill>
                <a:srgbClr val="C00000"/>
              </a:solidFill>
              <a:latin typeface="Merriweather" panose="00000500000000000000" pitchFamily="2" charset="-52"/>
            </a:endParaRPr>
          </a:p>
          <a:p>
            <a:endParaRPr lang="en-US" sz="2600" b="1" dirty="0">
              <a:latin typeface="Merriweather" panose="00000500000000000000" pitchFamily="2" charset="-52"/>
            </a:endParaRPr>
          </a:p>
          <a:p>
            <a:pPr>
              <a:lnSpc>
                <a:spcPct val="200000"/>
              </a:lnSpc>
              <a:buFont typeface="Arial" panose="020B0604020202020204" pitchFamily="34" charset="0"/>
              <a:buChar char="•"/>
            </a:pPr>
            <a:r>
              <a:rPr lang="en-US" sz="2400" dirty="0">
                <a:latin typeface="Merriweather" panose="00000500000000000000" pitchFamily="2" charset="-52"/>
              </a:rPr>
              <a:t>The role of grammar feedback in student writing development</a:t>
            </a:r>
          </a:p>
          <a:p>
            <a:pPr>
              <a:lnSpc>
                <a:spcPct val="200000"/>
              </a:lnSpc>
              <a:buFont typeface="Arial" panose="020B0604020202020204" pitchFamily="34" charset="0"/>
              <a:buChar char="•"/>
            </a:pPr>
            <a:r>
              <a:rPr lang="en-US" sz="2400" dirty="0">
                <a:latin typeface="Merriweather" panose="00000500000000000000" pitchFamily="2" charset="-52"/>
              </a:rPr>
              <a:t>Mastering the AI prompt for Grammar</a:t>
            </a:r>
          </a:p>
          <a:p>
            <a:pPr>
              <a:lnSpc>
                <a:spcPct val="200000"/>
              </a:lnSpc>
              <a:buFont typeface="Arial" panose="020B0604020202020204" pitchFamily="34" charset="0"/>
              <a:buChar char="•"/>
            </a:pPr>
            <a:r>
              <a:rPr lang="en-US" sz="2400" dirty="0">
                <a:latin typeface="Merriweather" panose="00000500000000000000" pitchFamily="2" charset="-52"/>
              </a:rPr>
              <a:t>Pedagogical rubrics to evaluate the quality of AI-generated feedback</a:t>
            </a:r>
          </a:p>
          <a:p>
            <a:pPr>
              <a:lnSpc>
                <a:spcPct val="200000"/>
              </a:lnSpc>
              <a:buFont typeface="Arial" panose="020B0604020202020204" pitchFamily="34" charset="0"/>
              <a:buChar char="•"/>
            </a:pPr>
            <a:r>
              <a:rPr lang="en-US" sz="2400" dirty="0">
                <a:latin typeface="Merriweather" panose="00000500000000000000" pitchFamily="2" charset="-52"/>
              </a:rPr>
              <a:t>A comparative analysis of feedback generated by three leading AI tools</a:t>
            </a:r>
          </a:p>
          <a:p>
            <a:pPr>
              <a:lnSpc>
                <a:spcPct val="200000"/>
              </a:lnSpc>
              <a:buFont typeface="Arial" panose="020B0604020202020204" pitchFamily="34" charset="0"/>
              <a:buChar char="•"/>
            </a:pPr>
            <a:r>
              <a:rPr lang="en-US" sz="2400" dirty="0">
                <a:latin typeface="Merriweather" panose="00000500000000000000" pitchFamily="2" charset="-52"/>
              </a:rPr>
              <a:t>Findings and limitations</a:t>
            </a:r>
          </a:p>
        </p:txBody>
      </p:sp>
    </p:spTree>
    <p:extLst>
      <p:ext uri="{BB962C8B-B14F-4D97-AF65-F5344CB8AC3E}">
        <p14:creationId xmlns:p14="http://schemas.microsoft.com/office/powerpoint/2010/main" val="2215701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CF1060FF-04A4-4151-A415-F0EE51E3278C}"/>
              </a:ext>
            </a:extLst>
          </p:cNvPr>
          <p:cNvGraphicFramePr>
            <a:graphicFrameLocks noGrp="1"/>
          </p:cNvGraphicFramePr>
          <p:nvPr>
            <p:extLst>
              <p:ext uri="{D42A27DB-BD31-4B8C-83A1-F6EECF244321}">
                <p14:modId xmlns:p14="http://schemas.microsoft.com/office/powerpoint/2010/main" val="1609126641"/>
              </p:ext>
            </p:extLst>
          </p:nvPr>
        </p:nvGraphicFramePr>
        <p:xfrm>
          <a:off x="1126514" y="1592132"/>
          <a:ext cx="12037806" cy="6304475"/>
        </p:xfrm>
        <a:graphic>
          <a:graphicData uri="http://schemas.openxmlformats.org/drawingml/2006/table">
            <a:tbl>
              <a:tblPr>
                <a:tableStyleId>{BDBED569-4797-4DF1-A0F4-6AAB3CD982D8}</a:tableStyleId>
              </a:tblPr>
              <a:tblGrid>
                <a:gridCol w="3897854">
                  <a:extLst>
                    <a:ext uri="{9D8B030D-6E8A-4147-A177-3AD203B41FA5}">
                      <a16:colId xmlns:a16="http://schemas.microsoft.com/office/drawing/2014/main" val="119595054"/>
                    </a:ext>
                  </a:extLst>
                </a:gridCol>
                <a:gridCol w="4069976">
                  <a:extLst>
                    <a:ext uri="{9D8B030D-6E8A-4147-A177-3AD203B41FA5}">
                      <a16:colId xmlns:a16="http://schemas.microsoft.com/office/drawing/2014/main" val="1530408870"/>
                    </a:ext>
                  </a:extLst>
                </a:gridCol>
                <a:gridCol w="4069976">
                  <a:extLst>
                    <a:ext uri="{9D8B030D-6E8A-4147-A177-3AD203B41FA5}">
                      <a16:colId xmlns:a16="http://schemas.microsoft.com/office/drawing/2014/main" val="3312140096"/>
                    </a:ext>
                  </a:extLst>
                </a:gridCol>
              </a:tblGrid>
              <a:tr h="529827">
                <a:tc>
                  <a:txBody>
                    <a:bodyPr/>
                    <a:lstStyle/>
                    <a:p>
                      <a:endParaRPr lang="uz-Latn-UZ" sz="2000" dirty="0">
                        <a:latin typeface="Times New Roman" panose="02020603050405020304" pitchFamily="18" charset="0"/>
                        <a:cs typeface="Times New Roman" panose="02020603050405020304" pitchFamily="18" charset="0"/>
                      </a:endParaRPr>
                    </a:p>
                  </a:txBody>
                  <a:tcPr anchor="ctr"/>
                </a:tc>
                <a:tc>
                  <a:txBody>
                    <a:bodyPr/>
                    <a:lstStyle/>
                    <a:p>
                      <a:r>
                        <a:rPr lang="uz-Latn-UZ" sz="2000" b="1" dirty="0">
                          <a:latin typeface="Times New Roman" panose="02020603050405020304" pitchFamily="18" charset="0"/>
                          <a:cs typeface="Times New Roman" panose="02020603050405020304" pitchFamily="18" charset="0"/>
                        </a:rPr>
                        <a:t>Key Strengths</a:t>
                      </a:r>
                      <a:endParaRPr lang="uz-Latn-UZ" sz="2000" dirty="0">
                        <a:latin typeface="Times New Roman" panose="02020603050405020304" pitchFamily="18" charset="0"/>
                        <a:cs typeface="Times New Roman" panose="02020603050405020304" pitchFamily="18" charset="0"/>
                      </a:endParaRPr>
                    </a:p>
                  </a:txBody>
                  <a:tcPr anchor="ctr"/>
                </a:tc>
                <a:tc>
                  <a:txBody>
                    <a:bodyPr/>
                    <a:lstStyle/>
                    <a:p>
                      <a:r>
                        <a:rPr lang="en-US" sz="2000" b="1" dirty="0">
                          <a:latin typeface="Times New Roman" panose="02020603050405020304" pitchFamily="18" charset="0"/>
                          <a:cs typeface="Times New Roman" panose="02020603050405020304" pitchFamily="18" charset="0"/>
                        </a:rPr>
                        <a:t>However..., </a:t>
                      </a:r>
                      <a:endParaRPr lang="uz-Latn-UZ"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507719160"/>
                  </a:ext>
                </a:extLst>
              </a:tr>
              <a:tr h="1324568">
                <a:tc>
                  <a:txBody>
                    <a:bodyPr/>
                    <a:lstStyle/>
                    <a:p>
                      <a:r>
                        <a:rPr lang="uz-Latn-UZ" sz="2000" b="1" dirty="0">
                          <a:latin typeface="Times New Roman" panose="02020603050405020304" pitchFamily="18" charset="0"/>
                          <a:cs typeface="Times New Roman" panose="02020603050405020304" pitchFamily="18" charset="0"/>
                        </a:rPr>
                        <a:t>Accuracy &amp; Reliability</a:t>
                      </a:r>
                      <a:endParaRPr lang="uz-Latn-UZ" sz="2000" dirty="0">
                        <a:latin typeface="Times New Roman" panose="02020603050405020304" pitchFamily="18" charset="0"/>
                        <a:cs typeface="Times New Roman" panose="02020603050405020304" pitchFamily="18" charset="0"/>
                      </a:endParaRPr>
                    </a:p>
                  </a:txBody>
                  <a:tcPr anchor="ctr"/>
                </a:tc>
                <a:tc>
                  <a:txBody>
                    <a:bodyPr/>
                    <a:lstStyle/>
                    <a:p>
                      <a:r>
                        <a:rPr lang="en-US" sz="2000" dirty="0">
                          <a:latin typeface="Times New Roman" panose="02020603050405020304" pitchFamily="18" charset="0"/>
                          <a:cs typeface="Times New Roman" panose="02020603050405020304" pitchFamily="18" charset="0"/>
                        </a:rPr>
                        <a:t>• Reliable factual accuracy</a:t>
                      </a:r>
                    </a:p>
                    <a:p>
                      <a:r>
                        <a:rPr lang="en-US" sz="2000" dirty="0">
                          <a:latin typeface="Times New Roman" panose="02020603050405020304" pitchFamily="18" charset="0"/>
                          <a:cs typeface="Times New Roman" panose="02020603050405020304" pitchFamily="18" charset="0"/>
                        </a:rPr>
                        <a:t>• Detects common surface-level grammar issues</a:t>
                      </a:r>
                    </a:p>
                    <a:p>
                      <a:r>
                        <a:rPr lang="en-US" sz="2000" dirty="0">
                          <a:latin typeface="Times New Roman" panose="02020603050405020304" pitchFamily="18" charset="0"/>
                          <a:cs typeface="Times New Roman" panose="02020603050405020304" pitchFamily="18" charset="0"/>
                        </a:rPr>
                        <a:t>• Produces few false corrections</a:t>
                      </a:r>
                    </a:p>
                  </a:txBody>
                  <a:tcPr anchor="ctr"/>
                </a:tc>
                <a:tc>
                  <a:txBody>
                    <a:bodyPr/>
                    <a:lstStyle/>
                    <a:p>
                      <a:r>
                        <a:rPr lang="uz-Latn-UZ" sz="2000" dirty="0">
                          <a:latin typeface="Times New Roman" panose="02020603050405020304" pitchFamily="18" charset="0"/>
                          <a:cs typeface="Times New Roman" panose="02020603050405020304" pitchFamily="18" charset="0"/>
                        </a:rPr>
                        <a:t>• Misses complex or context-dependent errors</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No fix for </a:t>
                      </a:r>
                      <a:r>
                        <a:rPr lang="en-US" sz="2000" b="1" i="1" dirty="0">
                          <a:latin typeface="Times New Roman" panose="02020603050405020304" pitchFamily="18" charset="0"/>
                          <a:cs typeface="Times New Roman" panose="02020603050405020304" pitchFamily="18" charset="0"/>
                        </a:rPr>
                        <a:t>“when ever” → “whenever”</a:t>
                      </a:r>
                      <a:endParaRPr lang="en-US" sz="2000" i="1" dirty="0">
                        <a:latin typeface="Times New Roman" panose="02020603050405020304" pitchFamily="18" charset="0"/>
                        <a:cs typeface="Times New Roman" panose="02020603050405020304" pitchFamily="18" charset="0"/>
                      </a:endParaRPr>
                    </a:p>
                    <a:p>
                      <a:r>
                        <a:rPr lang="uz-Latn-UZ" sz="2000" dirty="0">
                          <a:latin typeface="Times New Roman" panose="02020603050405020304" pitchFamily="18" charset="0"/>
                          <a:cs typeface="Times New Roman" panose="02020603050405020304" pitchFamily="18" charset="0"/>
                        </a:rPr>
                        <a:t>• Limited metalinguistic explanation</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Use the correct articles,” “Watch verb forms,” </a:t>
                      </a:r>
                      <a:endParaRPr lang="uz-Latn-UZ" sz="2000" i="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592413259"/>
                  </a:ext>
                </a:extLst>
              </a:tr>
              <a:tr h="1721939">
                <a:tc>
                  <a:txBody>
                    <a:bodyPr/>
                    <a:lstStyle/>
                    <a:p>
                      <a:r>
                        <a:rPr lang="uz-Latn-UZ" sz="2000" b="1">
                          <a:latin typeface="Times New Roman" panose="02020603050405020304" pitchFamily="18" charset="0"/>
                          <a:cs typeface="Times New Roman" panose="02020603050405020304" pitchFamily="18" charset="0"/>
                        </a:rPr>
                        <a:t>Pedagogical Value &amp; Utility</a:t>
                      </a:r>
                      <a:endParaRPr lang="uz-Latn-UZ" sz="2000">
                        <a:latin typeface="Times New Roman" panose="02020603050405020304" pitchFamily="18" charset="0"/>
                        <a:cs typeface="Times New Roman" panose="02020603050405020304" pitchFamily="18" charset="0"/>
                      </a:endParaRPr>
                    </a:p>
                  </a:txBody>
                  <a:tcPr anchor="ctr"/>
                </a:tc>
                <a:tc>
                  <a:txBody>
                    <a:bodyPr/>
                    <a:lstStyle/>
                    <a:p>
                      <a:r>
                        <a:rPr lang="en-US" sz="2000" dirty="0">
                          <a:latin typeface="Times New Roman" panose="02020603050405020304" pitchFamily="18" charset="0"/>
                          <a:cs typeface="Times New Roman" panose="02020603050405020304" pitchFamily="18" charset="0"/>
                        </a:rPr>
                        <a:t>• Concise, fact-oriented feedback</a:t>
                      </a:r>
                    </a:p>
                    <a:p>
                      <a:r>
                        <a:rPr lang="en-US" sz="2000" dirty="0">
                          <a:latin typeface="Times New Roman" panose="02020603050405020304" pitchFamily="18" charset="0"/>
                          <a:cs typeface="Times New Roman" panose="02020603050405020304" pitchFamily="18" charset="0"/>
                        </a:rPr>
                        <a:t>• Identifies several grammar points in one text</a:t>
                      </a:r>
                    </a:p>
                  </a:txBody>
                  <a:tcPr anchor="ctr"/>
                </a:tc>
                <a:tc>
                  <a:txBody>
                    <a:bodyPr/>
                    <a:lstStyle/>
                    <a:p>
                      <a:r>
                        <a:rPr lang="en-US" sz="2000" dirty="0">
                          <a:latin typeface="Times New Roman" panose="02020603050405020304" pitchFamily="18" charset="0"/>
                          <a:cs typeface="Times New Roman" panose="02020603050405020304" pitchFamily="18" charset="0"/>
                        </a:rPr>
                        <a:t>• Lacks prioritization or scaffolding presents a wide set (articles, connectors, syntax, phrasing) with </a:t>
                      </a:r>
                      <a:r>
                        <a:rPr lang="en-US" sz="2000" b="1" dirty="0">
                          <a:latin typeface="Times New Roman" panose="02020603050405020304" pitchFamily="18" charset="0"/>
                          <a:cs typeface="Times New Roman" panose="02020603050405020304" pitchFamily="18" charset="0"/>
                        </a:rPr>
                        <a:t>equal weight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Minimal learner engagement or reflection</a:t>
                      </a:r>
                    </a:p>
                    <a:p>
                      <a:r>
                        <a:rPr lang="en-US" sz="2000" dirty="0">
                          <a:latin typeface="Times New Roman" panose="02020603050405020304" pitchFamily="18" charset="0"/>
                          <a:cs typeface="Times New Roman" panose="02020603050405020304" pitchFamily="18" charset="0"/>
                        </a:rPr>
                        <a:t>• Helps correct this text, but not future writing.</a:t>
                      </a:r>
                    </a:p>
                  </a:txBody>
                  <a:tcPr anchor="ctr"/>
                </a:tc>
                <a:extLst>
                  <a:ext uri="{0D108BD9-81ED-4DB2-BD59-A6C34878D82A}">
                    <a16:rowId xmlns:a16="http://schemas.microsoft.com/office/drawing/2014/main" val="4186735475"/>
                  </a:ext>
                </a:extLst>
              </a:tr>
              <a:tr h="1324568">
                <a:tc>
                  <a:txBody>
                    <a:bodyPr/>
                    <a:lstStyle/>
                    <a:p>
                      <a:r>
                        <a:rPr lang="uz-Latn-UZ" sz="2000" b="1">
                          <a:latin typeface="Times New Roman" panose="02020603050405020304" pitchFamily="18" charset="0"/>
                          <a:cs typeface="Times New Roman" panose="02020603050405020304" pitchFamily="18" charset="0"/>
                        </a:rPr>
                        <a:t>Clarity, Tone &amp; Format</a:t>
                      </a:r>
                      <a:endParaRPr lang="uz-Latn-UZ" sz="2000">
                        <a:latin typeface="Times New Roman" panose="02020603050405020304" pitchFamily="18" charset="0"/>
                        <a:cs typeface="Times New Roman" panose="02020603050405020304" pitchFamily="18" charset="0"/>
                      </a:endParaRPr>
                    </a:p>
                  </a:txBody>
                  <a:tcPr anchor="ctr"/>
                </a:tc>
                <a:tc>
                  <a:txBody>
                    <a:bodyPr/>
                    <a:lstStyle/>
                    <a:p>
                      <a:r>
                        <a:rPr lang="en-US" sz="2000" dirty="0">
                          <a:latin typeface="Times New Roman" panose="02020603050405020304" pitchFamily="18" charset="0"/>
                          <a:cs typeface="Times New Roman" panose="02020603050405020304" pitchFamily="18" charset="0"/>
                        </a:rPr>
                        <a:t>• Friendly, clear, and neutral tone</a:t>
                      </a:r>
                    </a:p>
                    <a:p>
                      <a:r>
                        <a:rPr lang="en-US" sz="2000" dirty="0">
                          <a:latin typeface="Times New Roman" panose="02020603050405020304" pitchFamily="18" charset="0"/>
                          <a:cs typeface="Times New Roman" panose="02020603050405020304" pitchFamily="18" charset="0"/>
                        </a:rPr>
                        <a:t>• Functional linear layout with verified references</a:t>
                      </a:r>
                    </a:p>
                  </a:txBody>
                  <a:tcPr anchor="ctr"/>
                </a:tc>
                <a:tc>
                  <a:txBody>
                    <a:bodyPr/>
                    <a:lstStyle/>
                    <a:p>
                      <a:r>
                        <a:rPr lang="en-US" sz="2000" dirty="0">
                          <a:latin typeface="Times New Roman" panose="02020603050405020304" pitchFamily="18" charset="0"/>
                          <a:cs typeface="Times New Roman" panose="02020603050405020304" pitchFamily="18" charset="0"/>
                        </a:rPr>
                        <a:t>• Feedback lacks personalization or motivation</a:t>
                      </a:r>
                    </a:p>
                    <a:p>
                      <a:endParaRPr lang="en-US"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127680844"/>
                  </a:ext>
                </a:extLst>
              </a:tr>
            </a:tbl>
          </a:graphicData>
        </a:graphic>
      </p:graphicFrame>
      <p:sp>
        <p:nvSpPr>
          <p:cNvPr id="4" name="TextBox 3">
            <a:extLst>
              <a:ext uri="{FF2B5EF4-FFF2-40B4-BE49-F238E27FC236}">
                <a16:creationId xmlns:a16="http://schemas.microsoft.com/office/drawing/2014/main" id="{FF4997A1-5474-4CD6-9B3B-583748355E9C}"/>
              </a:ext>
            </a:extLst>
          </p:cNvPr>
          <p:cNvSpPr txBox="1"/>
          <p:nvPr/>
        </p:nvSpPr>
        <p:spPr>
          <a:xfrm>
            <a:off x="4711849" y="649051"/>
            <a:ext cx="7315200" cy="523220"/>
          </a:xfrm>
          <a:prstGeom prst="rect">
            <a:avLst/>
          </a:prstGeom>
          <a:noFill/>
        </p:spPr>
        <p:txBody>
          <a:bodyPr wrap="square">
            <a:spAutoFit/>
          </a:bodyPr>
          <a:lstStyle/>
          <a:p>
            <a:r>
              <a:rPr lang="en-US" sz="1800" b="1" dirty="0">
                <a:latin typeface="Merriweather" panose="00000500000000000000" pitchFamily="2" charset="-52"/>
              </a:rPr>
              <a:t> </a:t>
            </a:r>
            <a:r>
              <a:rPr lang="en-US" sz="2800" b="1" dirty="0">
                <a:solidFill>
                  <a:srgbClr val="00B0F0"/>
                </a:solidFill>
                <a:latin typeface="Merriweather" panose="00000500000000000000" pitchFamily="2" charset="-52"/>
              </a:rPr>
              <a:t>Perplexity AI</a:t>
            </a:r>
            <a:endParaRPr lang="uz-Latn-UZ" sz="1800" dirty="0">
              <a:solidFill>
                <a:srgbClr val="00B0F0"/>
              </a:solidFill>
              <a:latin typeface="Merriweather" panose="00000500000000000000" pitchFamily="2" charset="-52"/>
            </a:endParaRPr>
          </a:p>
        </p:txBody>
      </p:sp>
      <p:pic>
        <p:nvPicPr>
          <p:cNvPr id="5" name="Image 1" descr="preencoded.png">
            <a:extLst>
              <a:ext uri="{FF2B5EF4-FFF2-40B4-BE49-F238E27FC236}">
                <a16:creationId xmlns:a16="http://schemas.microsoft.com/office/drawing/2014/main" id="{8967E308-75FE-489E-B1CF-9A41603024F8}"/>
              </a:ext>
            </a:extLst>
          </p:cNvPr>
          <p:cNvPicPr>
            <a:picLocks noChangeAspect="1"/>
          </p:cNvPicPr>
          <p:nvPr/>
        </p:nvPicPr>
        <p:blipFill>
          <a:blip r:embed="rId2"/>
          <a:stretch>
            <a:fillRect/>
          </a:stretch>
        </p:blipFill>
        <p:spPr>
          <a:xfrm>
            <a:off x="7145417" y="308846"/>
            <a:ext cx="817799" cy="680410"/>
          </a:xfrm>
          <a:prstGeom prst="rect">
            <a:avLst/>
          </a:prstGeom>
        </p:spPr>
      </p:pic>
      <p:sp>
        <p:nvSpPr>
          <p:cNvPr id="7" name="Номер слайда 6">
            <a:extLst>
              <a:ext uri="{FF2B5EF4-FFF2-40B4-BE49-F238E27FC236}">
                <a16:creationId xmlns:a16="http://schemas.microsoft.com/office/drawing/2014/main" id="{376F67A9-54B4-4F0F-BFAC-9F38C2DB52A9}"/>
              </a:ext>
            </a:extLst>
          </p:cNvPr>
          <p:cNvSpPr>
            <a:spLocks noGrp="1"/>
          </p:cNvSpPr>
          <p:nvPr>
            <p:ph type="sldNum" sz="quarter" idx="12"/>
          </p:nvPr>
        </p:nvSpPr>
        <p:spPr/>
        <p:txBody>
          <a:bodyPr/>
          <a:lstStyle/>
          <a:p>
            <a:fld id="{C1FF6DA9-008F-8B48-92A6-B652298478BF}" type="slidenum">
              <a:rPr lang="en-US" smtClean="0"/>
              <a:t>20</a:t>
            </a:fld>
            <a:endParaRPr lang="en-US"/>
          </a:p>
        </p:txBody>
      </p:sp>
    </p:spTree>
    <p:extLst>
      <p:ext uri="{BB962C8B-B14F-4D97-AF65-F5344CB8AC3E}">
        <p14:creationId xmlns:p14="http://schemas.microsoft.com/office/powerpoint/2010/main" val="3210155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Таблица 16">
            <a:extLst>
              <a:ext uri="{FF2B5EF4-FFF2-40B4-BE49-F238E27FC236}">
                <a16:creationId xmlns:a16="http://schemas.microsoft.com/office/drawing/2014/main" id="{9A84B451-EA67-42C7-8135-C1934AE507E3}"/>
              </a:ext>
            </a:extLst>
          </p:cNvPr>
          <p:cNvGraphicFramePr>
            <a:graphicFrameLocks noGrp="1"/>
          </p:cNvGraphicFramePr>
          <p:nvPr>
            <p:extLst>
              <p:ext uri="{D42A27DB-BD31-4B8C-83A1-F6EECF244321}">
                <p14:modId xmlns:p14="http://schemas.microsoft.com/office/powerpoint/2010/main" val="1066644076"/>
              </p:ext>
            </p:extLst>
          </p:nvPr>
        </p:nvGraphicFramePr>
        <p:xfrm>
          <a:off x="731838" y="2148839"/>
          <a:ext cx="13166724" cy="4239259"/>
        </p:xfrm>
        <a:graphic>
          <a:graphicData uri="http://schemas.openxmlformats.org/drawingml/2006/table">
            <a:tbl>
              <a:tblPr/>
              <a:tblGrid>
                <a:gridCol w="4388908">
                  <a:extLst>
                    <a:ext uri="{9D8B030D-6E8A-4147-A177-3AD203B41FA5}">
                      <a16:colId xmlns:a16="http://schemas.microsoft.com/office/drawing/2014/main" val="3135004564"/>
                    </a:ext>
                  </a:extLst>
                </a:gridCol>
                <a:gridCol w="4388908">
                  <a:extLst>
                    <a:ext uri="{9D8B030D-6E8A-4147-A177-3AD203B41FA5}">
                      <a16:colId xmlns:a16="http://schemas.microsoft.com/office/drawing/2014/main" val="2524173134"/>
                    </a:ext>
                  </a:extLst>
                </a:gridCol>
                <a:gridCol w="4388908">
                  <a:extLst>
                    <a:ext uri="{9D8B030D-6E8A-4147-A177-3AD203B41FA5}">
                      <a16:colId xmlns:a16="http://schemas.microsoft.com/office/drawing/2014/main" val="4237428852"/>
                    </a:ext>
                  </a:extLst>
                </a:gridCol>
              </a:tblGrid>
              <a:tr h="453502">
                <a:tc>
                  <a:txBody>
                    <a:bodyPr/>
                    <a:lstStyle/>
                    <a:p>
                      <a:r>
                        <a:rPr lang="uz-Latn-UZ" b="1">
                          <a:latin typeface="Times New Roman" panose="02020603050405020304" pitchFamily="18" charset="0"/>
                          <a:cs typeface="Times New Roman" panose="02020603050405020304" pitchFamily="18" charset="0"/>
                        </a:rPr>
                        <a:t>Dimension</a:t>
                      </a:r>
                      <a:endParaRPr lang="uz-Latn-UZ">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r>
                        <a:rPr lang="uz-Latn-UZ" b="1">
                          <a:latin typeface="Times New Roman" panose="02020603050405020304" pitchFamily="18" charset="0"/>
                          <a:cs typeface="Times New Roman" panose="02020603050405020304" pitchFamily="18" charset="0"/>
                        </a:rPr>
                        <a:t>B1 Learners (Intermediate)</a:t>
                      </a:r>
                      <a:endParaRPr lang="uz-Latn-UZ">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r>
                        <a:rPr lang="uz-Latn-UZ" b="1">
                          <a:latin typeface="Times New Roman" panose="02020603050405020304" pitchFamily="18" charset="0"/>
                          <a:cs typeface="Times New Roman" panose="02020603050405020304" pitchFamily="18" charset="0"/>
                        </a:rPr>
                        <a:t>B2 Learners (Upper-Intermediate)</a:t>
                      </a:r>
                      <a:endParaRPr lang="uz-Latn-UZ">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extLst>
                  <a:ext uri="{0D108BD9-81ED-4DB2-BD59-A6C34878D82A}">
                    <a16:rowId xmlns:a16="http://schemas.microsoft.com/office/drawing/2014/main" val="1478475253"/>
                  </a:ext>
                </a:extLst>
              </a:tr>
              <a:tr h="808417">
                <a:tc>
                  <a:txBody>
                    <a:bodyPr/>
                    <a:lstStyle/>
                    <a:p>
                      <a:r>
                        <a:rPr lang="uz-Latn-UZ" b="1">
                          <a:latin typeface="Times New Roman" panose="02020603050405020304" pitchFamily="18" charset="0"/>
                          <a:cs typeface="Times New Roman" panose="02020603050405020304" pitchFamily="18" charset="0"/>
                        </a:rPr>
                        <a:t>Focus Shift</a:t>
                      </a:r>
                      <a:endParaRPr lang="uz-Latn-UZ">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r>
                        <a:rPr lang="uz-Latn-UZ">
                          <a:latin typeface="Times New Roman" panose="02020603050405020304" pitchFamily="18" charset="0"/>
                          <a:cs typeface="Times New Roman" panose="02020603050405020304" pitchFamily="18" charset="0"/>
                        </a:rPr>
                        <a:t>Builds grammatical accuracy</a:t>
                      </a:r>
                    </a:p>
                  </a:txBody>
                  <a:tcPr anchor="ctr">
                    <a:lnL>
                      <a:noFill/>
                    </a:lnL>
                    <a:lnR>
                      <a:noFill/>
                    </a:lnR>
                    <a:lnT>
                      <a:noFill/>
                    </a:lnT>
                    <a:lnB>
                      <a:noFill/>
                    </a:lnB>
                  </a:tcPr>
                </a:tc>
                <a:tc>
                  <a:txBody>
                    <a:bodyPr/>
                    <a:lstStyle/>
                    <a:p>
                      <a:r>
                        <a:rPr lang="en-US">
                          <a:latin typeface="Times New Roman" panose="02020603050405020304" pitchFamily="18" charset="0"/>
                          <a:cs typeface="Times New Roman" panose="02020603050405020304" pitchFamily="18" charset="0"/>
                        </a:rPr>
                        <a:t>Develops fluency, style, and academic tone</a:t>
                      </a:r>
                    </a:p>
                  </a:txBody>
                  <a:tcPr anchor="ctr">
                    <a:lnL>
                      <a:noFill/>
                    </a:lnL>
                    <a:lnR>
                      <a:noFill/>
                    </a:lnR>
                    <a:lnT>
                      <a:noFill/>
                    </a:lnT>
                    <a:lnB>
                      <a:noFill/>
                    </a:lnB>
                  </a:tcPr>
                </a:tc>
                <a:extLst>
                  <a:ext uri="{0D108BD9-81ED-4DB2-BD59-A6C34878D82A}">
                    <a16:rowId xmlns:a16="http://schemas.microsoft.com/office/drawing/2014/main" val="968369823"/>
                  </a:ext>
                </a:extLst>
              </a:tr>
              <a:tr h="453502">
                <a:tc>
                  <a:txBody>
                    <a:bodyPr/>
                    <a:lstStyle/>
                    <a:p>
                      <a:r>
                        <a:rPr lang="uz-Latn-UZ" b="1">
                          <a:latin typeface="Times New Roman" panose="02020603050405020304" pitchFamily="18" charset="0"/>
                          <a:cs typeface="Times New Roman" panose="02020603050405020304" pitchFamily="18" charset="0"/>
                        </a:rPr>
                        <a:t>Nature of Correction</a:t>
                      </a:r>
                      <a:endParaRPr lang="uz-Latn-UZ">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r>
                        <a:rPr lang="uz-Latn-UZ">
                          <a:latin typeface="Times New Roman" panose="02020603050405020304" pitchFamily="18" charset="0"/>
                          <a:cs typeface="Times New Roman" panose="02020603050405020304" pitchFamily="18" charset="0"/>
                        </a:rPr>
                        <a:t>Repairs clear errors</a:t>
                      </a:r>
                    </a:p>
                  </a:txBody>
                  <a:tcPr anchor="ctr">
                    <a:lnL>
                      <a:noFill/>
                    </a:lnL>
                    <a:lnR>
                      <a:noFill/>
                    </a:lnR>
                    <a:lnT>
                      <a:noFill/>
                    </a:lnT>
                    <a:lnB>
                      <a:noFill/>
                    </a:lnB>
                  </a:tcPr>
                </a:tc>
                <a:tc>
                  <a:txBody>
                    <a:bodyPr/>
                    <a:lstStyle/>
                    <a:p>
                      <a:r>
                        <a:rPr lang="uz-Latn-UZ">
                          <a:latin typeface="Times New Roman" panose="02020603050405020304" pitchFamily="18" charset="0"/>
                          <a:cs typeface="Times New Roman" panose="02020603050405020304" pitchFamily="18" charset="0"/>
                        </a:rPr>
                        <a:t>Refines phrasing and cohesion</a:t>
                      </a:r>
                    </a:p>
                  </a:txBody>
                  <a:tcPr anchor="ctr">
                    <a:lnL>
                      <a:noFill/>
                    </a:lnL>
                    <a:lnR>
                      <a:noFill/>
                    </a:lnR>
                    <a:lnT>
                      <a:noFill/>
                    </a:lnT>
                    <a:lnB>
                      <a:noFill/>
                    </a:lnB>
                  </a:tcPr>
                </a:tc>
                <a:extLst>
                  <a:ext uri="{0D108BD9-81ED-4DB2-BD59-A6C34878D82A}">
                    <a16:rowId xmlns:a16="http://schemas.microsoft.com/office/drawing/2014/main" val="724519918"/>
                  </a:ext>
                </a:extLst>
              </a:tr>
              <a:tr h="453502">
                <a:tc>
                  <a:txBody>
                    <a:bodyPr/>
                    <a:lstStyle/>
                    <a:p>
                      <a:r>
                        <a:rPr lang="uz-Latn-UZ" b="1">
                          <a:latin typeface="Times New Roman" panose="02020603050405020304" pitchFamily="18" charset="0"/>
                          <a:cs typeface="Times New Roman" panose="02020603050405020304" pitchFamily="18" charset="0"/>
                        </a:rPr>
                        <a:t>Depth of Explanation</a:t>
                      </a:r>
                      <a:endParaRPr lang="uz-Latn-UZ">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r>
                        <a:rPr lang="uz-Latn-UZ">
                          <a:latin typeface="Times New Roman" panose="02020603050405020304" pitchFamily="18" charset="0"/>
                          <a:cs typeface="Times New Roman" panose="02020603050405020304" pitchFamily="18" charset="0"/>
                        </a:rPr>
                        <a:t>Rule-based and simple</a:t>
                      </a:r>
                    </a:p>
                  </a:txBody>
                  <a:tcPr anchor="ctr">
                    <a:lnL>
                      <a:noFill/>
                    </a:lnL>
                    <a:lnR>
                      <a:noFill/>
                    </a:lnR>
                    <a:lnT>
                      <a:noFill/>
                    </a:lnT>
                    <a:lnB>
                      <a:noFill/>
                    </a:lnB>
                  </a:tcPr>
                </a:tc>
                <a:tc>
                  <a:txBody>
                    <a:bodyPr/>
                    <a:lstStyle/>
                    <a:p>
                      <a:r>
                        <a:rPr lang="uz-Latn-UZ">
                          <a:latin typeface="Times New Roman" panose="02020603050405020304" pitchFamily="18" charset="0"/>
                          <a:cs typeface="Times New Roman" panose="02020603050405020304" pitchFamily="18" charset="0"/>
                        </a:rPr>
                        <a:t>Metalinguistic and stylistic</a:t>
                      </a:r>
                    </a:p>
                  </a:txBody>
                  <a:tcPr anchor="ctr">
                    <a:lnL>
                      <a:noFill/>
                    </a:lnL>
                    <a:lnR>
                      <a:noFill/>
                    </a:lnR>
                    <a:lnT>
                      <a:noFill/>
                    </a:lnT>
                    <a:lnB>
                      <a:noFill/>
                    </a:lnB>
                  </a:tcPr>
                </a:tc>
                <a:extLst>
                  <a:ext uri="{0D108BD9-81ED-4DB2-BD59-A6C34878D82A}">
                    <a16:rowId xmlns:a16="http://schemas.microsoft.com/office/drawing/2014/main" val="3185682676"/>
                  </a:ext>
                </a:extLst>
              </a:tr>
              <a:tr h="808417">
                <a:tc>
                  <a:txBody>
                    <a:bodyPr/>
                    <a:lstStyle/>
                    <a:p>
                      <a:r>
                        <a:rPr lang="uz-Latn-UZ" b="1">
                          <a:latin typeface="Times New Roman" panose="02020603050405020304" pitchFamily="18" charset="0"/>
                          <a:cs typeface="Times New Roman" panose="02020603050405020304" pitchFamily="18" charset="0"/>
                        </a:rPr>
                        <a:t>Tone and Style</a:t>
                      </a:r>
                      <a:endParaRPr lang="uz-Latn-UZ">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r>
                        <a:rPr lang="uz-Latn-UZ">
                          <a:latin typeface="Times New Roman" panose="02020603050405020304" pitchFamily="18" charset="0"/>
                          <a:cs typeface="Times New Roman" panose="02020603050405020304" pitchFamily="18" charset="0"/>
                        </a:rPr>
                        <a:t>Supportive, instructional</a:t>
                      </a:r>
                    </a:p>
                  </a:txBody>
                  <a:tcPr anchor="ctr">
                    <a:lnL>
                      <a:noFill/>
                    </a:lnL>
                    <a:lnR>
                      <a:noFill/>
                    </a:lnR>
                    <a:lnT>
                      <a:noFill/>
                    </a:lnT>
                    <a:lnB>
                      <a:noFill/>
                    </a:lnB>
                  </a:tcPr>
                </a:tc>
                <a:tc>
                  <a:txBody>
                    <a:bodyPr/>
                    <a:lstStyle/>
                    <a:p>
                      <a:r>
                        <a:rPr lang="uz-Latn-UZ">
                          <a:latin typeface="Times New Roman" panose="02020603050405020304" pitchFamily="18" charset="0"/>
                          <a:cs typeface="Times New Roman" panose="02020603050405020304" pitchFamily="18" charset="0"/>
                        </a:rPr>
                        <a:t>Concise, professional, assumes independence</a:t>
                      </a:r>
                    </a:p>
                  </a:txBody>
                  <a:tcPr anchor="ctr">
                    <a:lnL>
                      <a:noFill/>
                    </a:lnL>
                    <a:lnR>
                      <a:noFill/>
                    </a:lnR>
                    <a:lnT>
                      <a:noFill/>
                    </a:lnT>
                    <a:lnB>
                      <a:noFill/>
                    </a:lnB>
                  </a:tcPr>
                </a:tc>
                <a:extLst>
                  <a:ext uri="{0D108BD9-81ED-4DB2-BD59-A6C34878D82A}">
                    <a16:rowId xmlns:a16="http://schemas.microsoft.com/office/drawing/2014/main" val="2076227161"/>
                  </a:ext>
                </a:extLst>
              </a:tr>
              <a:tr h="808417">
                <a:tc>
                  <a:txBody>
                    <a:bodyPr/>
                    <a:lstStyle/>
                    <a:p>
                      <a:r>
                        <a:rPr lang="uz-Latn-UZ" b="1">
                          <a:latin typeface="Times New Roman" panose="02020603050405020304" pitchFamily="18" charset="0"/>
                          <a:cs typeface="Times New Roman" panose="02020603050405020304" pitchFamily="18" charset="0"/>
                        </a:rPr>
                        <a:t>Task Design</a:t>
                      </a:r>
                      <a:endParaRPr lang="uz-Latn-UZ">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r>
                        <a:rPr lang="uz-Latn-UZ">
                          <a:latin typeface="Times New Roman" panose="02020603050405020304" pitchFamily="18" charset="0"/>
                          <a:cs typeface="Times New Roman" panose="02020603050405020304" pitchFamily="18" charset="0"/>
                        </a:rPr>
                        <a:t>Guided and scaffolded</a:t>
                      </a:r>
                    </a:p>
                  </a:txBody>
                  <a:tcPr anchor="ctr">
                    <a:lnL>
                      <a:noFill/>
                    </a:lnL>
                    <a:lnR>
                      <a:noFill/>
                    </a:lnR>
                    <a:lnT>
                      <a:noFill/>
                    </a:lnT>
                    <a:lnB>
                      <a:noFill/>
                    </a:lnB>
                  </a:tcPr>
                </a:tc>
                <a:tc>
                  <a:txBody>
                    <a:bodyPr/>
                    <a:lstStyle/>
                    <a:p>
                      <a:r>
                        <a:rPr lang="en-US">
                          <a:latin typeface="Times New Roman" panose="02020603050405020304" pitchFamily="18" charset="0"/>
                          <a:cs typeface="Times New Roman" panose="02020603050405020304" pitchFamily="18" charset="0"/>
                        </a:rPr>
                        <a:t>Encourages self-editing and stylistic choice</a:t>
                      </a:r>
                    </a:p>
                  </a:txBody>
                  <a:tcPr anchor="ctr">
                    <a:lnL>
                      <a:noFill/>
                    </a:lnL>
                    <a:lnR>
                      <a:noFill/>
                    </a:lnR>
                    <a:lnT>
                      <a:noFill/>
                    </a:lnT>
                    <a:lnB>
                      <a:noFill/>
                    </a:lnB>
                  </a:tcPr>
                </a:tc>
                <a:extLst>
                  <a:ext uri="{0D108BD9-81ED-4DB2-BD59-A6C34878D82A}">
                    <a16:rowId xmlns:a16="http://schemas.microsoft.com/office/drawing/2014/main" val="2283610430"/>
                  </a:ext>
                </a:extLst>
              </a:tr>
              <a:tr h="453502">
                <a:tc>
                  <a:txBody>
                    <a:bodyPr/>
                    <a:lstStyle/>
                    <a:p>
                      <a:r>
                        <a:rPr lang="uz-Latn-UZ" b="1">
                          <a:latin typeface="Times New Roman" panose="02020603050405020304" pitchFamily="18" charset="0"/>
                          <a:cs typeface="Times New Roman" panose="02020603050405020304" pitchFamily="18" charset="0"/>
                        </a:rPr>
                        <a:t>Pedagogical Focus</a:t>
                      </a:r>
                      <a:endParaRPr lang="uz-Latn-UZ">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r>
                        <a:rPr lang="uz-Latn-UZ">
                          <a:latin typeface="Times New Roman" panose="02020603050405020304" pitchFamily="18" charset="0"/>
                          <a:cs typeface="Times New Roman" panose="02020603050405020304" pitchFamily="18" charset="0"/>
                        </a:rPr>
                        <a:t>“Fix what is broken”</a:t>
                      </a:r>
                    </a:p>
                  </a:txBody>
                  <a:tcPr anchor="ctr">
                    <a:lnL>
                      <a:noFill/>
                    </a:lnL>
                    <a:lnR>
                      <a:noFill/>
                    </a:lnR>
                    <a:lnT>
                      <a:noFill/>
                    </a:lnT>
                    <a:lnB>
                      <a:noFill/>
                    </a:lnB>
                  </a:tcPr>
                </a:tc>
                <a:tc>
                  <a:txBody>
                    <a:bodyPr/>
                    <a:lstStyle/>
                    <a:p>
                      <a:r>
                        <a:rPr lang="uz-Latn-UZ" dirty="0">
                          <a:latin typeface="Times New Roman" panose="02020603050405020304" pitchFamily="18" charset="0"/>
                          <a:cs typeface="Times New Roman" panose="02020603050405020304" pitchFamily="18" charset="0"/>
                        </a:rPr>
                        <a:t>“Polish what is awkward”</a:t>
                      </a:r>
                    </a:p>
                  </a:txBody>
                  <a:tcPr anchor="ctr">
                    <a:lnL>
                      <a:noFill/>
                    </a:lnL>
                    <a:lnR>
                      <a:noFill/>
                    </a:lnR>
                    <a:lnT>
                      <a:noFill/>
                    </a:lnT>
                    <a:lnB>
                      <a:noFill/>
                    </a:lnB>
                  </a:tcPr>
                </a:tc>
                <a:extLst>
                  <a:ext uri="{0D108BD9-81ED-4DB2-BD59-A6C34878D82A}">
                    <a16:rowId xmlns:a16="http://schemas.microsoft.com/office/drawing/2014/main" val="3936483497"/>
                  </a:ext>
                </a:extLst>
              </a:tr>
            </a:tbl>
          </a:graphicData>
        </a:graphic>
      </p:graphicFrame>
      <p:sp>
        <p:nvSpPr>
          <p:cNvPr id="18" name="Rectangle 6">
            <a:extLst>
              <a:ext uri="{FF2B5EF4-FFF2-40B4-BE49-F238E27FC236}">
                <a16:creationId xmlns:a16="http://schemas.microsoft.com/office/drawing/2014/main" id="{C5B89160-5525-4CBC-B9FE-1C1C1908C93C}"/>
              </a:ext>
            </a:extLst>
          </p:cNvPr>
          <p:cNvSpPr>
            <a:spLocks noChangeArrowheads="1"/>
          </p:cNvSpPr>
          <p:nvPr/>
        </p:nvSpPr>
        <p:spPr bwMode="auto">
          <a:xfrm>
            <a:off x="3113088" y="652668"/>
            <a:ext cx="8969122"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800" b="1" i="0" u="none" strike="noStrike" cap="none" normalizeH="0" baseline="0" dirty="0" err="1">
                <a:ln>
                  <a:noFill/>
                </a:ln>
                <a:solidFill>
                  <a:schemeClr val="tx1"/>
                </a:solidFill>
                <a:effectLst/>
                <a:latin typeface="Merriweather" panose="00000500000000000000" pitchFamily="2" charset="-52"/>
              </a:rPr>
              <a:t>How</a:t>
            </a:r>
            <a:r>
              <a:rPr kumimoji="0" lang="ru-RU" altLang="ru-RU" sz="2800" b="1" i="0" u="none" strike="noStrike" cap="none" normalizeH="0" baseline="0" dirty="0">
                <a:ln>
                  <a:noFill/>
                </a:ln>
                <a:solidFill>
                  <a:schemeClr val="tx1"/>
                </a:solidFill>
                <a:effectLst/>
                <a:latin typeface="Merriweather" panose="00000500000000000000" pitchFamily="2" charset="-52"/>
              </a:rPr>
              <a:t> AI </a:t>
            </a:r>
            <a:r>
              <a:rPr kumimoji="0" lang="ru-RU" altLang="ru-RU" sz="2800" b="1" i="0" u="none" strike="noStrike" cap="none" normalizeH="0" baseline="0" dirty="0" err="1">
                <a:ln>
                  <a:noFill/>
                </a:ln>
                <a:solidFill>
                  <a:schemeClr val="tx1"/>
                </a:solidFill>
                <a:effectLst/>
                <a:latin typeface="Merriweather" panose="00000500000000000000" pitchFamily="2" charset="-52"/>
              </a:rPr>
              <a:t>Feedback</a:t>
            </a:r>
            <a:r>
              <a:rPr kumimoji="0" lang="ru-RU" altLang="ru-RU" sz="2800" b="1" i="0" u="none" strike="noStrike" cap="none" normalizeH="0" baseline="0" dirty="0">
                <a:ln>
                  <a:noFill/>
                </a:ln>
                <a:solidFill>
                  <a:schemeClr val="tx1"/>
                </a:solidFill>
                <a:effectLst/>
                <a:latin typeface="Merriweather" panose="00000500000000000000" pitchFamily="2" charset="-52"/>
              </a:rPr>
              <a:t> </a:t>
            </a:r>
            <a:r>
              <a:rPr kumimoji="0" lang="ru-RU" altLang="ru-RU" sz="2800" b="1" i="0" u="none" strike="noStrike" cap="none" normalizeH="0" baseline="0" dirty="0" err="1">
                <a:ln>
                  <a:noFill/>
                </a:ln>
                <a:solidFill>
                  <a:schemeClr val="tx1"/>
                </a:solidFill>
                <a:effectLst/>
                <a:latin typeface="Merriweather" panose="00000500000000000000" pitchFamily="2" charset="-52"/>
              </a:rPr>
              <a:t>Differs</a:t>
            </a:r>
            <a:r>
              <a:rPr kumimoji="0" lang="ru-RU" altLang="ru-RU" sz="2800" b="1" i="0" u="none" strike="noStrike" cap="none" normalizeH="0" baseline="0" dirty="0">
                <a:ln>
                  <a:noFill/>
                </a:ln>
                <a:solidFill>
                  <a:schemeClr val="tx1"/>
                </a:solidFill>
                <a:effectLst/>
                <a:latin typeface="Merriweather" panose="00000500000000000000" pitchFamily="2" charset="-52"/>
              </a:rPr>
              <a:t> </a:t>
            </a:r>
            <a:r>
              <a:rPr kumimoji="0" lang="ru-RU" altLang="ru-RU" sz="2800" b="1" i="0" u="none" strike="noStrike" cap="none" normalizeH="0" baseline="0" dirty="0" err="1">
                <a:ln>
                  <a:noFill/>
                </a:ln>
                <a:solidFill>
                  <a:schemeClr val="tx1"/>
                </a:solidFill>
                <a:effectLst/>
                <a:latin typeface="Merriweather" panose="00000500000000000000" pitchFamily="2" charset="-52"/>
              </a:rPr>
              <a:t>for</a:t>
            </a:r>
            <a:r>
              <a:rPr kumimoji="0" lang="ru-RU" altLang="ru-RU" sz="2800" b="1" i="0" u="none" strike="noStrike" cap="none" normalizeH="0" baseline="0" dirty="0">
                <a:ln>
                  <a:noFill/>
                </a:ln>
                <a:solidFill>
                  <a:schemeClr val="tx1"/>
                </a:solidFill>
                <a:effectLst/>
                <a:latin typeface="Merriweather" panose="00000500000000000000" pitchFamily="2" charset="-52"/>
              </a:rPr>
              <a:t> B1 </a:t>
            </a:r>
            <a:r>
              <a:rPr kumimoji="0" lang="ru-RU" altLang="ru-RU" sz="2800" b="1" i="0" u="none" strike="noStrike" cap="none" normalizeH="0" baseline="0" dirty="0" err="1">
                <a:ln>
                  <a:noFill/>
                </a:ln>
                <a:solidFill>
                  <a:schemeClr val="tx1"/>
                </a:solidFill>
                <a:effectLst/>
                <a:latin typeface="Merriweather" panose="00000500000000000000" pitchFamily="2" charset="-52"/>
              </a:rPr>
              <a:t>and</a:t>
            </a:r>
            <a:r>
              <a:rPr kumimoji="0" lang="ru-RU" altLang="ru-RU" sz="2800" b="1" i="0" u="none" strike="noStrike" cap="none" normalizeH="0" baseline="0" dirty="0">
                <a:ln>
                  <a:noFill/>
                </a:ln>
                <a:solidFill>
                  <a:schemeClr val="tx1"/>
                </a:solidFill>
                <a:effectLst/>
                <a:latin typeface="Merriweather" panose="00000500000000000000" pitchFamily="2" charset="-52"/>
              </a:rPr>
              <a:t> B2 </a:t>
            </a:r>
            <a:r>
              <a:rPr kumimoji="0" lang="ru-RU" altLang="ru-RU" sz="2800" b="1" i="0" u="none" strike="noStrike" cap="none" normalizeH="0" baseline="0" dirty="0" err="1">
                <a:ln>
                  <a:noFill/>
                </a:ln>
                <a:solidFill>
                  <a:schemeClr val="tx1"/>
                </a:solidFill>
                <a:effectLst/>
                <a:latin typeface="Merriweather" panose="00000500000000000000" pitchFamily="2" charset="-52"/>
              </a:rPr>
              <a:t>Learners</a:t>
            </a:r>
            <a:endParaRPr kumimoji="0" lang="ru-RU" altLang="ru-RU" sz="2800" b="1" i="0" u="none" strike="noStrike" cap="none" normalizeH="0" baseline="0" dirty="0">
              <a:ln>
                <a:noFill/>
              </a:ln>
              <a:solidFill>
                <a:schemeClr val="tx1"/>
              </a:solidFill>
              <a:effectLst/>
              <a:latin typeface="Merriweather" panose="00000500000000000000" pitchFamily="2" charset="-5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5400" b="0" i="0" u="none" strike="noStrike" cap="none" normalizeH="0" baseline="0" dirty="0">
              <a:ln>
                <a:noFill/>
              </a:ln>
              <a:solidFill>
                <a:schemeClr val="tx1"/>
              </a:solidFill>
              <a:effectLst/>
              <a:latin typeface="Merriweather" panose="00000500000000000000" pitchFamily="2" charset="-52"/>
            </a:endParaRPr>
          </a:p>
        </p:txBody>
      </p:sp>
      <p:sp>
        <p:nvSpPr>
          <p:cNvPr id="19" name="Rectangle 7">
            <a:extLst>
              <a:ext uri="{FF2B5EF4-FFF2-40B4-BE49-F238E27FC236}">
                <a16:creationId xmlns:a16="http://schemas.microsoft.com/office/drawing/2014/main" id="{C5122C01-2D61-4A65-9879-45B069153CBB}"/>
              </a:ext>
            </a:extLst>
          </p:cNvPr>
          <p:cNvSpPr>
            <a:spLocks noChangeArrowheads="1"/>
          </p:cNvSpPr>
          <p:nvPr/>
        </p:nvSpPr>
        <p:spPr bwMode="auto">
          <a:xfrm>
            <a:off x="731838" y="2605881"/>
            <a:ext cx="146304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2" name="Номер слайда 21">
            <a:extLst>
              <a:ext uri="{FF2B5EF4-FFF2-40B4-BE49-F238E27FC236}">
                <a16:creationId xmlns:a16="http://schemas.microsoft.com/office/drawing/2014/main" id="{5F7C2471-2BB0-4FE9-9BD5-2A38A50EF74B}"/>
              </a:ext>
            </a:extLst>
          </p:cNvPr>
          <p:cNvSpPr>
            <a:spLocks noGrp="1"/>
          </p:cNvSpPr>
          <p:nvPr>
            <p:ph type="sldNum" sz="quarter" idx="12"/>
          </p:nvPr>
        </p:nvSpPr>
        <p:spPr/>
        <p:txBody>
          <a:bodyPr/>
          <a:lstStyle/>
          <a:p>
            <a:fld id="{C1FF6DA9-008F-8B48-92A6-B652298478BF}" type="slidenum">
              <a:rPr lang="en-US" smtClean="0"/>
              <a:t>21</a:t>
            </a:fld>
            <a:endParaRPr lang="en-US"/>
          </a:p>
        </p:txBody>
      </p:sp>
    </p:spTree>
    <p:extLst>
      <p:ext uri="{BB962C8B-B14F-4D97-AF65-F5344CB8AC3E}">
        <p14:creationId xmlns:p14="http://schemas.microsoft.com/office/powerpoint/2010/main" val="3325352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D81149-A294-4080-B24A-0A3789BE072C}"/>
              </a:ext>
            </a:extLst>
          </p:cNvPr>
          <p:cNvSpPr>
            <a:spLocks noChangeArrowheads="1"/>
          </p:cNvSpPr>
          <p:nvPr/>
        </p:nvSpPr>
        <p:spPr bwMode="auto">
          <a:xfrm rot="10800000" flipV="1">
            <a:off x="598317" y="1084254"/>
            <a:ext cx="6981713"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800" b="0" i="0" u="none" strike="noStrike" cap="none" normalizeH="0" baseline="0" dirty="0">
                <a:ln>
                  <a:noFill/>
                </a:ln>
                <a:solidFill>
                  <a:schemeClr val="tx1"/>
                </a:solidFill>
                <a:effectLst/>
                <a:latin typeface="Arial" panose="020B0604020202020204" pitchFamily="34" charset="0"/>
              </a:rPr>
              <a:t> </a:t>
            </a:r>
            <a:r>
              <a:rPr kumimoji="0" lang="ru-RU" altLang="ru-RU" sz="2400" b="0" i="0" u="none" strike="noStrike" cap="none" normalizeH="0" baseline="0" dirty="0">
                <a:ln>
                  <a:noFill/>
                </a:ln>
                <a:solidFill>
                  <a:schemeClr val="tx1"/>
                </a:solidFill>
                <a:effectLst/>
                <a:latin typeface="Merriweather" panose="00000500000000000000" pitchFamily="2" charset="-52"/>
              </a:rPr>
              <a:t>AI </a:t>
            </a:r>
            <a:r>
              <a:rPr kumimoji="0" lang="ru-RU" altLang="ru-RU" sz="2400" b="0" i="0" u="none" strike="noStrike" cap="none" normalizeH="0" baseline="0" dirty="0" err="1">
                <a:ln>
                  <a:noFill/>
                </a:ln>
                <a:solidFill>
                  <a:schemeClr val="tx1"/>
                </a:solidFill>
                <a:effectLst/>
                <a:latin typeface="Merriweather" panose="00000500000000000000" pitchFamily="2" charset="-52"/>
              </a:rPr>
              <a:t>feedback</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quality</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is</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directly</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proportional</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to</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prompt</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quality</a:t>
            </a:r>
            <a:r>
              <a:rPr lang="en-US" altLang="ru-RU" sz="2400" dirty="0">
                <a:latin typeface="Merriweather" panose="00000500000000000000" pitchFamily="2" charset="-52"/>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1" i="0" u="none" strike="noStrike" cap="none" normalizeH="0" baseline="0" dirty="0" err="1">
                <a:ln>
                  <a:noFill/>
                </a:ln>
                <a:solidFill>
                  <a:schemeClr val="tx1"/>
                </a:solidFill>
                <a:effectLst/>
                <a:latin typeface="Merriweather" panose="00000500000000000000" pitchFamily="2" charset="-52"/>
              </a:rPr>
              <a:t>Context</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from</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chat</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history</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is</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key</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to</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personalization</a:t>
            </a:r>
            <a:r>
              <a:rPr kumimoji="0" lang="ru-RU" altLang="ru-RU" sz="2400" b="0" i="0" u="none" strike="noStrike" cap="none" normalizeH="0" baseline="0" dirty="0">
                <a:ln>
                  <a:noFill/>
                </a:ln>
                <a:solidFill>
                  <a:schemeClr val="tx1"/>
                </a:solidFill>
                <a:effectLst/>
                <a:latin typeface="Merriweather" panose="00000500000000000000" pitchFamily="2" charset="-52"/>
              </a:rPr>
              <a:t>.</a:t>
            </a:r>
            <a:endParaRPr kumimoji="0" lang="en-US" altLang="ru-RU" sz="2400" b="0" i="0" u="none" strike="noStrike" cap="none" normalizeH="0" baseline="0" dirty="0">
              <a:ln>
                <a:noFill/>
              </a:ln>
              <a:solidFill>
                <a:schemeClr val="tx1"/>
              </a:solidFill>
              <a:effectLst/>
              <a:latin typeface="Merriweather" panose="00000500000000000000" pitchFamily="2" charset="-52"/>
            </a:endParaRPr>
          </a:p>
          <a:p>
            <a:pPr marL="0" marR="0" lvl="0" indent="0" algn="l" defTabSz="914400" rtl="0" eaLnBrk="0" fontAlgn="base" latinLnBrk="0" hangingPunct="0">
              <a:lnSpc>
                <a:spcPct val="100000"/>
              </a:lnSpc>
              <a:spcBef>
                <a:spcPct val="0"/>
              </a:spcBef>
              <a:spcAft>
                <a:spcPct val="0"/>
              </a:spcAft>
              <a:buClrTx/>
              <a:buSzTx/>
              <a:tabLst/>
            </a:pPr>
            <a:endParaRPr kumimoji="0" lang="ru-RU" altLang="ru-RU" sz="2400" b="0" i="0" u="none" strike="noStrike" cap="none" normalizeH="0" baseline="0" dirty="0">
              <a:ln>
                <a:noFill/>
              </a:ln>
              <a:solidFill>
                <a:schemeClr val="tx1"/>
              </a:solidFill>
              <a:effectLst/>
              <a:latin typeface="Merriweather" panose="00000500000000000000" pitchFamily="2" charset="-5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400" b="0" i="0" u="none" strike="noStrike" cap="none" normalizeH="0" baseline="0" dirty="0">
                <a:ln>
                  <a:noFill/>
                </a:ln>
                <a:solidFill>
                  <a:schemeClr val="tx1"/>
                </a:solidFill>
                <a:effectLst/>
                <a:latin typeface="Merriweather" panose="00000500000000000000" pitchFamily="2" charset="-52"/>
              </a:rPr>
              <a:t> AI </a:t>
            </a:r>
            <a:r>
              <a:rPr kumimoji="0" lang="ru-RU" altLang="ru-RU" sz="2400" b="0" i="0" u="none" strike="noStrike" cap="none" normalizeH="0" baseline="0" dirty="0" err="1">
                <a:ln>
                  <a:noFill/>
                </a:ln>
                <a:solidFill>
                  <a:schemeClr val="tx1"/>
                </a:solidFill>
                <a:effectLst/>
                <a:latin typeface="Merriweather" panose="00000500000000000000" pitchFamily="2" charset="-52"/>
              </a:rPr>
              <a:t>successfully</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shifts</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from</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1" i="0" u="none" strike="noStrike" cap="none" normalizeH="0" baseline="0" dirty="0" err="1">
                <a:ln>
                  <a:noFill/>
                </a:ln>
                <a:solidFill>
                  <a:schemeClr val="tx1"/>
                </a:solidFill>
                <a:effectLst/>
                <a:latin typeface="Merriweather" panose="00000500000000000000" pitchFamily="2" charset="-52"/>
              </a:rPr>
              <a:t>Structural</a:t>
            </a:r>
            <a:r>
              <a:rPr kumimoji="0" lang="ru-RU" altLang="ru-RU" sz="2400" b="1" i="0" u="none" strike="noStrike" cap="none" normalizeH="0" baseline="0" dirty="0">
                <a:ln>
                  <a:noFill/>
                </a:ln>
                <a:solidFill>
                  <a:schemeClr val="tx1"/>
                </a:solidFill>
                <a:effectLst/>
                <a:latin typeface="Merriweather" panose="00000500000000000000" pitchFamily="2" charset="-52"/>
              </a:rPr>
              <a:t> </a:t>
            </a:r>
            <a:r>
              <a:rPr kumimoji="0" lang="ru-RU" altLang="ru-RU" sz="2400" b="1" i="0" u="none" strike="noStrike" cap="none" normalizeH="0" baseline="0" dirty="0" err="1">
                <a:ln>
                  <a:noFill/>
                </a:ln>
                <a:solidFill>
                  <a:schemeClr val="tx1"/>
                </a:solidFill>
                <a:effectLst/>
                <a:latin typeface="Merriweather" panose="00000500000000000000" pitchFamily="2" charset="-52"/>
              </a:rPr>
              <a:t>Repair</a:t>
            </a:r>
            <a:r>
              <a:rPr kumimoji="0" lang="ru-RU" altLang="ru-RU" sz="2400" b="0" i="0" u="none" strike="noStrike" cap="none" normalizeH="0" baseline="0" dirty="0">
                <a:ln>
                  <a:noFill/>
                </a:ln>
                <a:solidFill>
                  <a:schemeClr val="tx1"/>
                </a:solidFill>
                <a:effectLst/>
                <a:latin typeface="Merriweather" panose="00000500000000000000" pitchFamily="2" charset="-52"/>
              </a:rPr>
              <a:t> (B1 </a:t>
            </a:r>
            <a:r>
              <a:rPr kumimoji="0" lang="ru-RU" altLang="ru-RU" sz="2400" b="0" i="0" u="none" strike="noStrike" cap="none" normalizeH="0" baseline="0" dirty="0" err="1">
                <a:ln>
                  <a:noFill/>
                </a:ln>
                <a:solidFill>
                  <a:schemeClr val="tx1"/>
                </a:solidFill>
                <a:effectLst/>
                <a:latin typeface="Merriweather" panose="00000500000000000000" pitchFamily="2" charset="-52"/>
              </a:rPr>
              <a:t>errors</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to</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1" i="0" u="none" strike="noStrike" cap="none" normalizeH="0" baseline="0" dirty="0" err="1">
                <a:ln>
                  <a:noFill/>
                </a:ln>
                <a:solidFill>
                  <a:schemeClr val="tx1"/>
                </a:solidFill>
                <a:effectLst/>
                <a:latin typeface="Merriweather" panose="00000500000000000000" pitchFamily="2" charset="-52"/>
              </a:rPr>
              <a:t>Stylistic</a:t>
            </a:r>
            <a:r>
              <a:rPr kumimoji="0" lang="ru-RU" altLang="ru-RU" sz="2400" b="1" i="0" u="none" strike="noStrike" cap="none" normalizeH="0" baseline="0" dirty="0">
                <a:ln>
                  <a:noFill/>
                </a:ln>
                <a:solidFill>
                  <a:schemeClr val="tx1"/>
                </a:solidFill>
                <a:effectLst/>
                <a:latin typeface="Merriweather" panose="00000500000000000000" pitchFamily="2" charset="-52"/>
              </a:rPr>
              <a:t> </a:t>
            </a:r>
            <a:r>
              <a:rPr kumimoji="0" lang="ru-RU" altLang="ru-RU" sz="2400" b="1" i="0" u="none" strike="noStrike" cap="none" normalizeH="0" baseline="0" dirty="0" err="1">
                <a:ln>
                  <a:noFill/>
                </a:ln>
                <a:solidFill>
                  <a:schemeClr val="tx1"/>
                </a:solidFill>
                <a:effectLst/>
                <a:latin typeface="Merriweather" panose="00000500000000000000" pitchFamily="2" charset="-52"/>
              </a:rPr>
              <a:t>Refinement</a:t>
            </a:r>
            <a:r>
              <a:rPr kumimoji="0" lang="ru-RU" altLang="ru-RU" sz="2400" b="0" i="0" u="none" strike="noStrike" cap="none" normalizeH="0" baseline="0" dirty="0">
                <a:ln>
                  <a:noFill/>
                </a:ln>
                <a:solidFill>
                  <a:schemeClr val="tx1"/>
                </a:solidFill>
                <a:effectLst/>
                <a:latin typeface="Merriweather" panose="00000500000000000000" pitchFamily="2" charset="-52"/>
              </a:rPr>
              <a:t> (B2 </a:t>
            </a:r>
            <a:r>
              <a:rPr kumimoji="0" lang="ru-RU" altLang="ru-RU" sz="2400" b="0" i="0" u="none" strike="noStrike" cap="none" normalizeH="0" baseline="0" dirty="0" err="1">
                <a:ln>
                  <a:noFill/>
                </a:ln>
                <a:solidFill>
                  <a:schemeClr val="tx1"/>
                </a:solidFill>
                <a:effectLst/>
                <a:latin typeface="Merriweather" panose="00000500000000000000" pitchFamily="2" charset="-52"/>
              </a:rPr>
              <a:t>errors</a:t>
            </a:r>
            <a:r>
              <a:rPr kumimoji="0" lang="ru-RU" altLang="ru-RU" sz="2400" b="0" i="0" u="none" strike="noStrike" cap="none" normalizeH="0" baseline="0" dirty="0">
                <a:ln>
                  <a:noFill/>
                </a:ln>
                <a:solidFill>
                  <a:schemeClr val="tx1"/>
                </a:solidFill>
                <a:effectLst/>
                <a:latin typeface="Merriweather" panose="00000500000000000000" pitchFamily="2" charset="-52"/>
              </a:rPr>
              <a:t>).</a:t>
            </a:r>
            <a:endParaRPr kumimoji="0" lang="en-US" altLang="ru-RU" sz="2400" b="0" i="0" u="none" strike="noStrike" cap="none" normalizeH="0" baseline="0" dirty="0">
              <a:ln>
                <a:noFill/>
              </a:ln>
              <a:solidFill>
                <a:schemeClr val="tx1"/>
              </a:solidFill>
              <a:effectLst/>
              <a:latin typeface="Merriweather" panose="00000500000000000000" pitchFamily="2" charset="-52"/>
            </a:endParaRPr>
          </a:p>
          <a:p>
            <a:pPr marL="0" marR="0" lvl="0" indent="0" algn="l" defTabSz="914400" rtl="0" eaLnBrk="0" fontAlgn="base" latinLnBrk="0" hangingPunct="0">
              <a:lnSpc>
                <a:spcPct val="100000"/>
              </a:lnSpc>
              <a:spcBef>
                <a:spcPct val="0"/>
              </a:spcBef>
              <a:spcAft>
                <a:spcPct val="0"/>
              </a:spcAft>
              <a:buClrTx/>
              <a:buSzTx/>
              <a:tabLst/>
            </a:pPr>
            <a:endParaRPr kumimoji="0" lang="ru-RU" altLang="ru-RU" sz="2400" b="0" i="0" u="none" strike="noStrike" cap="none" normalizeH="0" baseline="0" dirty="0">
              <a:ln>
                <a:noFill/>
              </a:ln>
              <a:solidFill>
                <a:schemeClr val="tx1"/>
              </a:solidFill>
              <a:effectLst/>
              <a:latin typeface="Merriweather" panose="00000500000000000000" pitchFamily="2" charset="-5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400" b="1" i="0" u="none" strike="noStrike" cap="none" normalizeH="0" baseline="0" dirty="0" err="1">
                <a:ln>
                  <a:noFill/>
                </a:ln>
                <a:solidFill>
                  <a:srgbClr val="FF0000"/>
                </a:solidFill>
                <a:effectLst/>
                <a:latin typeface="Merriweather" panose="00000500000000000000" pitchFamily="2" charset="-52"/>
              </a:rPr>
              <a:t>ChatGPT</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is</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the</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leader</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in</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1" i="0" u="none" strike="noStrike" cap="none" normalizeH="0" baseline="0" dirty="0" err="1">
                <a:ln>
                  <a:noFill/>
                </a:ln>
                <a:solidFill>
                  <a:schemeClr val="tx1"/>
                </a:solidFill>
                <a:effectLst/>
                <a:latin typeface="Merriweather" panose="00000500000000000000" pitchFamily="2" charset="-52"/>
              </a:rPr>
              <a:t>motivation</a:t>
            </a:r>
            <a:r>
              <a:rPr kumimoji="0" lang="ru-RU" altLang="ru-RU" sz="2400" b="1" i="0" u="none" strike="noStrike" cap="none" normalizeH="0" baseline="0" dirty="0">
                <a:ln>
                  <a:noFill/>
                </a:ln>
                <a:solidFill>
                  <a:schemeClr val="tx1"/>
                </a:solidFill>
                <a:effectLst/>
                <a:latin typeface="Merriweather" panose="00000500000000000000" pitchFamily="2" charset="-52"/>
              </a:rPr>
              <a:t>, </a:t>
            </a:r>
            <a:r>
              <a:rPr kumimoji="0" lang="ru-RU" altLang="ru-RU" sz="2400" b="1" i="0" u="none" strike="noStrike" cap="none" normalizeH="0" baseline="0" dirty="0" err="1">
                <a:ln>
                  <a:noFill/>
                </a:ln>
                <a:solidFill>
                  <a:schemeClr val="tx1"/>
                </a:solidFill>
                <a:effectLst/>
                <a:latin typeface="Merriweather" panose="00000500000000000000" pitchFamily="2" charset="-52"/>
              </a:rPr>
              <a:t>tone</a:t>
            </a:r>
            <a:r>
              <a:rPr kumimoji="0" lang="ru-RU" altLang="ru-RU" sz="2400" b="1" i="0" u="none" strike="noStrike" cap="none" normalizeH="0" baseline="0" dirty="0">
                <a:ln>
                  <a:noFill/>
                </a:ln>
                <a:solidFill>
                  <a:schemeClr val="tx1"/>
                </a:solidFill>
                <a:effectLst/>
                <a:latin typeface="Merriweather" panose="00000500000000000000" pitchFamily="2" charset="-52"/>
              </a:rPr>
              <a:t>, </a:t>
            </a:r>
            <a:r>
              <a:rPr kumimoji="0" lang="ru-RU" altLang="ru-RU" sz="2400" b="1" i="0" u="none" strike="noStrike" cap="none" normalizeH="0" baseline="0" dirty="0" err="1">
                <a:ln>
                  <a:noFill/>
                </a:ln>
                <a:solidFill>
                  <a:schemeClr val="tx1"/>
                </a:solidFill>
                <a:effectLst/>
                <a:latin typeface="Merriweather" panose="00000500000000000000" pitchFamily="2" charset="-52"/>
              </a:rPr>
              <a:t>and</a:t>
            </a:r>
            <a:r>
              <a:rPr kumimoji="0" lang="ru-RU" altLang="ru-RU" sz="2400" b="1" i="0" u="none" strike="noStrike" cap="none" normalizeH="0" baseline="0" dirty="0">
                <a:ln>
                  <a:noFill/>
                </a:ln>
                <a:solidFill>
                  <a:schemeClr val="tx1"/>
                </a:solidFill>
                <a:effectLst/>
                <a:latin typeface="Merriweather" panose="00000500000000000000" pitchFamily="2" charset="-52"/>
              </a:rPr>
              <a:t> </a:t>
            </a:r>
            <a:r>
              <a:rPr kumimoji="0" lang="ru-RU" altLang="ru-RU" sz="2400" b="1" i="0" u="none" strike="noStrike" cap="none" normalizeH="0" baseline="0" dirty="0" err="1">
                <a:ln>
                  <a:noFill/>
                </a:ln>
                <a:solidFill>
                  <a:schemeClr val="tx1"/>
                </a:solidFill>
                <a:effectLst/>
                <a:latin typeface="Merriweather" panose="00000500000000000000" pitchFamily="2" charset="-52"/>
              </a:rPr>
              <a:t>visual</a:t>
            </a:r>
            <a:r>
              <a:rPr kumimoji="0" lang="ru-RU" altLang="ru-RU" sz="2400" b="1" i="0" u="none" strike="noStrike" cap="none" normalizeH="0" baseline="0" dirty="0">
                <a:ln>
                  <a:noFill/>
                </a:ln>
                <a:solidFill>
                  <a:schemeClr val="tx1"/>
                </a:solidFill>
                <a:effectLst/>
                <a:latin typeface="Merriweather" panose="00000500000000000000" pitchFamily="2" charset="-52"/>
              </a:rPr>
              <a:t> </a:t>
            </a:r>
            <a:r>
              <a:rPr kumimoji="0" lang="ru-RU" altLang="ru-RU" sz="2400" b="1" i="0" u="none" strike="noStrike" cap="none" normalizeH="0" baseline="0" dirty="0" err="1">
                <a:ln>
                  <a:noFill/>
                </a:ln>
                <a:solidFill>
                  <a:schemeClr val="tx1"/>
                </a:solidFill>
                <a:effectLst/>
                <a:latin typeface="Merriweather" panose="00000500000000000000" pitchFamily="2" charset="-52"/>
              </a:rPr>
              <a:t>engagement</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1" i="0" u="none" strike="noStrike" cap="none" normalizeH="0" baseline="0" dirty="0" err="1">
                <a:ln>
                  <a:noFill/>
                </a:ln>
                <a:solidFill>
                  <a:srgbClr val="FF0000"/>
                </a:solidFill>
                <a:effectLst/>
                <a:latin typeface="Merriweather" panose="00000500000000000000" pitchFamily="2" charset="-52"/>
              </a:rPr>
              <a:t>Gemini</a:t>
            </a:r>
            <a:r>
              <a:rPr kumimoji="0" lang="ru-RU" altLang="ru-RU" sz="2400" b="0" i="0" u="none" strike="noStrike" cap="none" normalizeH="0" baseline="0" dirty="0">
                <a:ln>
                  <a:noFill/>
                </a:ln>
                <a:solidFill>
                  <a:srgbClr val="FF0000"/>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is</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the</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leader</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0" i="0" u="none" strike="noStrike" cap="none" normalizeH="0" baseline="0" dirty="0" err="1">
                <a:ln>
                  <a:noFill/>
                </a:ln>
                <a:solidFill>
                  <a:schemeClr val="tx1"/>
                </a:solidFill>
                <a:effectLst/>
                <a:latin typeface="Merriweather" panose="00000500000000000000" pitchFamily="2" charset="-52"/>
              </a:rPr>
              <a:t>in</a:t>
            </a:r>
            <a:r>
              <a:rPr kumimoji="0" lang="ru-RU" altLang="ru-RU" sz="2400" b="0" i="0" u="none" strike="noStrike" cap="none" normalizeH="0" baseline="0" dirty="0">
                <a:ln>
                  <a:noFill/>
                </a:ln>
                <a:solidFill>
                  <a:schemeClr val="tx1"/>
                </a:solidFill>
                <a:effectLst/>
                <a:latin typeface="Merriweather" panose="00000500000000000000" pitchFamily="2" charset="-52"/>
              </a:rPr>
              <a:t> </a:t>
            </a:r>
            <a:r>
              <a:rPr kumimoji="0" lang="ru-RU" altLang="ru-RU" sz="2400" b="1" i="0" u="none" strike="noStrike" cap="none" normalizeH="0" baseline="0" dirty="0" err="1">
                <a:ln>
                  <a:noFill/>
                </a:ln>
                <a:solidFill>
                  <a:schemeClr val="tx1"/>
                </a:solidFill>
                <a:effectLst/>
                <a:latin typeface="Merriweather" panose="00000500000000000000" pitchFamily="2" charset="-52"/>
              </a:rPr>
              <a:t>technical</a:t>
            </a:r>
            <a:r>
              <a:rPr kumimoji="0" lang="ru-RU" altLang="ru-RU" sz="2400" b="1" i="0" u="none" strike="noStrike" cap="none" normalizeH="0" baseline="0" dirty="0">
                <a:ln>
                  <a:noFill/>
                </a:ln>
                <a:solidFill>
                  <a:schemeClr val="tx1"/>
                </a:solidFill>
                <a:effectLst/>
                <a:latin typeface="Merriweather" panose="00000500000000000000" pitchFamily="2" charset="-52"/>
              </a:rPr>
              <a:t> </a:t>
            </a:r>
            <a:r>
              <a:rPr kumimoji="0" lang="ru-RU" altLang="ru-RU" sz="2400" b="1" i="0" u="none" strike="noStrike" cap="none" normalizeH="0" baseline="0" dirty="0" err="1">
                <a:ln>
                  <a:noFill/>
                </a:ln>
                <a:solidFill>
                  <a:schemeClr val="tx1"/>
                </a:solidFill>
                <a:effectLst/>
                <a:latin typeface="Merriweather" panose="00000500000000000000" pitchFamily="2" charset="-52"/>
              </a:rPr>
              <a:t>precision</a:t>
            </a:r>
            <a:r>
              <a:rPr kumimoji="0" lang="ru-RU" altLang="ru-RU" sz="2400" b="1" i="0" u="none" strike="noStrike" cap="none" normalizeH="0" baseline="0" dirty="0">
                <a:ln>
                  <a:noFill/>
                </a:ln>
                <a:solidFill>
                  <a:schemeClr val="tx1"/>
                </a:solidFill>
                <a:effectLst/>
                <a:latin typeface="Merriweather" panose="00000500000000000000" pitchFamily="2" charset="-52"/>
              </a:rPr>
              <a:t> </a:t>
            </a:r>
            <a:r>
              <a:rPr kumimoji="0" lang="ru-RU" altLang="ru-RU" sz="2400" b="1" i="0" u="none" strike="noStrike" cap="none" normalizeH="0" baseline="0" dirty="0" err="1">
                <a:ln>
                  <a:noFill/>
                </a:ln>
                <a:solidFill>
                  <a:schemeClr val="tx1"/>
                </a:solidFill>
                <a:effectLst/>
                <a:latin typeface="Merriweather" panose="00000500000000000000" pitchFamily="2" charset="-52"/>
              </a:rPr>
              <a:t>and</a:t>
            </a:r>
            <a:r>
              <a:rPr kumimoji="0" lang="ru-RU" altLang="ru-RU" sz="2400" b="1" i="0" u="none" strike="noStrike" cap="none" normalizeH="0" baseline="0" dirty="0">
                <a:ln>
                  <a:noFill/>
                </a:ln>
                <a:solidFill>
                  <a:schemeClr val="tx1"/>
                </a:solidFill>
                <a:effectLst/>
                <a:latin typeface="Merriweather" panose="00000500000000000000" pitchFamily="2" charset="-52"/>
              </a:rPr>
              <a:t> </a:t>
            </a:r>
            <a:r>
              <a:rPr kumimoji="0" lang="ru-RU" altLang="ru-RU" sz="2400" b="1" i="0" u="none" strike="noStrike" cap="none" normalizeH="0" baseline="0" dirty="0" err="1">
                <a:ln>
                  <a:noFill/>
                </a:ln>
                <a:solidFill>
                  <a:schemeClr val="tx1"/>
                </a:solidFill>
                <a:effectLst/>
                <a:latin typeface="Merriweather" panose="00000500000000000000" pitchFamily="2" charset="-52"/>
              </a:rPr>
              <a:t>metalinguistic</a:t>
            </a:r>
            <a:r>
              <a:rPr kumimoji="0" lang="ru-RU" altLang="ru-RU" sz="2400" b="1" i="0" u="none" strike="noStrike" cap="none" normalizeH="0" baseline="0" dirty="0">
                <a:ln>
                  <a:noFill/>
                </a:ln>
                <a:solidFill>
                  <a:schemeClr val="tx1"/>
                </a:solidFill>
                <a:effectLst/>
                <a:latin typeface="Merriweather" panose="00000500000000000000" pitchFamily="2" charset="-52"/>
              </a:rPr>
              <a:t> </a:t>
            </a:r>
            <a:r>
              <a:rPr kumimoji="0" lang="ru-RU" altLang="ru-RU" sz="2400" b="1" i="0" u="none" strike="noStrike" cap="none" normalizeH="0" baseline="0" dirty="0" err="1">
                <a:ln>
                  <a:noFill/>
                </a:ln>
                <a:solidFill>
                  <a:schemeClr val="tx1"/>
                </a:solidFill>
                <a:effectLst/>
                <a:latin typeface="Merriweather" panose="00000500000000000000" pitchFamily="2" charset="-52"/>
              </a:rPr>
              <a:t>analysis</a:t>
            </a:r>
            <a:r>
              <a:rPr kumimoji="0" lang="ru-RU" altLang="ru-RU" sz="2400" b="0" i="0" u="none" strike="noStrike" cap="none" normalizeH="0" baseline="0" dirty="0">
                <a:ln>
                  <a:noFill/>
                </a:ln>
                <a:solidFill>
                  <a:schemeClr val="tx1"/>
                </a:solidFill>
                <a:effectLst/>
                <a:latin typeface="Merriweather" panose="00000500000000000000" pitchFamily="2" charset="-52"/>
              </a:rPr>
              <a:t>.</a:t>
            </a:r>
            <a:r>
              <a:rPr kumimoji="0" lang="en-US" altLang="ru-RU" sz="2400" b="0" i="0" u="none" strike="noStrike" cap="none" normalizeH="0" baseline="0" dirty="0">
                <a:ln>
                  <a:noFill/>
                </a:ln>
                <a:solidFill>
                  <a:schemeClr val="tx1"/>
                </a:solidFill>
                <a:effectLst/>
                <a:latin typeface="Merriweather" panose="00000500000000000000" pitchFamily="2" charset="-52"/>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ru-RU" sz="2400" dirty="0">
              <a:solidFill>
                <a:srgbClr val="FF0000"/>
              </a:solidFill>
              <a:latin typeface="Merriweather" panose="00000500000000000000" pitchFamily="2" charset="-5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ru-RU" sz="2400" b="1" i="0" u="none" strike="noStrike" cap="none" normalizeH="0" baseline="0" dirty="0">
                <a:ln>
                  <a:noFill/>
                </a:ln>
                <a:solidFill>
                  <a:srgbClr val="FF0000"/>
                </a:solidFill>
                <a:effectLst/>
                <a:latin typeface="Merriweather" panose="00000500000000000000" pitchFamily="2" charset="-52"/>
              </a:rPr>
              <a:t>Perplexity</a:t>
            </a:r>
            <a:r>
              <a:rPr kumimoji="0" lang="en-US" altLang="ru-RU" sz="2400" b="0" i="0" u="none" strike="noStrike" cap="none" normalizeH="0" baseline="0" dirty="0">
                <a:ln>
                  <a:noFill/>
                </a:ln>
                <a:solidFill>
                  <a:srgbClr val="FF0000"/>
                </a:solidFill>
                <a:effectLst/>
                <a:latin typeface="Merriweather" panose="00000500000000000000" pitchFamily="2" charset="-52"/>
              </a:rPr>
              <a:t>, </a:t>
            </a:r>
            <a:r>
              <a:rPr kumimoji="0" lang="en-US" altLang="ru-RU" sz="2400" b="0" i="0" u="none" strike="noStrike" cap="none" normalizeH="0" baseline="0" dirty="0">
                <a:ln>
                  <a:noFill/>
                </a:ln>
                <a:solidFill>
                  <a:schemeClr val="tx1"/>
                </a:solidFill>
                <a:effectLst/>
                <a:latin typeface="Merriweather" panose="00000500000000000000" pitchFamily="2" charset="-52"/>
              </a:rPr>
              <a:t>on the other hand, remained concise and factual — might be effective for quick grammar checks</a:t>
            </a:r>
            <a:endParaRPr kumimoji="0" lang="ru-RU" altLang="ru-RU" sz="2400" b="0" i="0" u="none" strike="noStrike" cap="none" normalizeH="0" baseline="0" dirty="0">
              <a:ln>
                <a:noFill/>
              </a:ln>
              <a:solidFill>
                <a:schemeClr val="tx1"/>
              </a:solidFill>
              <a:effectLst/>
              <a:latin typeface="Merriweather" panose="00000500000000000000" pitchFamily="2" charset="-52"/>
            </a:endParaRPr>
          </a:p>
        </p:txBody>
      </p:sp>
      <p:sp>
        <p:nvSpPr>
          <p:cNvPr id="4" name="TextBox 3">
            <a:extLst>
              <a:ext uri="{FF2B5EF4-FFF2-40B4-BE49-F238E27FC236}">
                <a16:creationId xmlns:a16="http://schemas.microsoft.com/office/drawing/2014/main" id="{8AF6165F-54C6-486F-91CE-9554977707F5}"/>
              </a:ext>
            </a:extLst>
          </p:cNvPr>
          <p:cNvSpPr txBox="1"/>
          <p:nvPr/>
        </p:nvSpPr>
        <p:spPr>
          <a:xfrm>
            <a:off x="934829" y="495017"/>
            <a:ext cx="7315200" cy="523220"/>
          </a:xfrm>
          <a:prstGeom prst="rect">
            <a:avLst/>
          </a:prstGeom>
          <a:noFill/>
        </p:spPr>
        <p:txBody>
          <a:bodyPr wrap="square">
            <a:spAutoFit/>
          </a:bodyPr>
          <a:lstStyle/>
          <a:p>
            <a:r>
              <a:rPr lang="en-US" sz="2800" b="1" dirty="0">
                <a:solidFill>
                  <a:srgbClr val="C00000"/>
                </a:solidFill>
                <a:latin typeface="Merriweather" panose="00000500000000000000" pitchFamily="2" charset="-52"/>
                <a:cs typeface="Times New Roman" panose="02020603050405020304" pitchFamily="18" charset="0"/>
              </a:rPr>
              <a:t>Conclusion</a:t>
            </a:r>
            <a:endParaRPr lang="ru-RU" sz="2800" b="1" dirty="0">
              <a:latin typeface="Merriweather" panose="00000500000000000000" pitchFamily="2" charset="-52"/>
            </a:endParaRPr>
          </a:p>
        </p:txBody>
      </p:sp>
      <p:pic>
        <p:nvPicPr>
          <p:cNvPr id="7" name="Рисунок 6">
            <a:extLst>
              <a:ext uri="{FF2B5EF4-FFF2-40B4-BE49-F238E27FC236}">
                <a16:creationId xmlns:a16="http://schemas.microsoft.com/office/drawing/2014/main" id="{76099D95-897E-4765-962C-84FC5992E003}"/>
              </a:ext>
            </a:extLst>
          </p:cNvPr>
          <p:cNvPicPr>
            <a:picLocks noChangeAspect="1"/>
          </p:cNvPicPr>
          <p:nvPr/>
        </p:nvPicPr>
        <p:blipFill>
          <a:blip r:embed="rId2"/>
          <a:stretch>
            <a:fillRect/>
          </a:stretch>
        </p:blipFill>
        <p:spPr>
          <a:xfrm>
            <a:off x="7648687" y="0"/>
            <a:ext cx="6981713" cy="8229600"/>
          </a:xfrm>
          <a:prstGeom prst="rect">
            <a:avLst/>
          </a:prstGeom>
        </p:spPr>
      </p:pic>
      <p:sp>
        <p:nvSpPr>
          <p:cNvPr id="9" name="Номер слайда 8">
            <a:extLst>
              <a:ext uri="{FF2B5EF4-FFF2-40B4-BE49-F238E27FC236}">
                <a16:creationId xmlns:a16="http://schemas.microsoft.com/office/drawing/2014/main" id="{05934A98-0BEC-407C-AFD4-96A3AAFDB08F}"/>
              </a:ext>
            </a:extLst>
          </p:cNvPr>
          <p:cNvSpPr>
            <a:spLocks noGrp="1"/>
          </p:cNvSpPr>
          <p:nvPr>
            <p:ph type="sldNum" sz="quarter" idx="12"/>
          </p:nvPr>
        </p:nvSpPr>
        <p:spPr/>
        <p:txBody>
          <a:bodyPr/>
          <a:lstStyle/>
          <a:p>
            <a:fld id="{C1FF6DA9-008F-8B48-92A6-B652298478BF}" type="slidenum">
              <a:rPr lang="en-US" smtClean="0"/>
              <a:t>22</a:t>
            </a:fld>
            <a:endParaRPr lang="en-US"/>
          </a:p>
        </p:txBody>
      </p:sp>
    </p:spTree>
    <p:extLst>
      <p:ext uri="{BB962C8B-B14F-4D97-AF65-F5344CB8AC3E}">
        <p14:creationId xmlns:p14="http://schemas.microsoft.com/office/powerpoint/2010/main" val="1151239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bstract Blue and White PowerPoint Background">
            <a:extLst>
              <a:ext uri="{FF2B5EF4-FFF2-40B4-BE49-F238E27FC236}">
                <a16:creationId xmlns:a16="http://schemas.microsoft.com/office/drawing/2014/main" id="{9B0CA405-689E-4098-AD0E-4ED3ABDD7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580" y="-73041"/>
            <a:ext cx="10081054" cy="8375682"/>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2">
            <a:extLst>
              <a:ext uri="{FF2B5EF4-FFF2-40B4-BE49-F238E27FC236}">
                <a16:creationId xmlns:a16="http://schemas.microsoft.com/office/drawing/2014/main" id="{7822ABE1-3376-4C4E-B104-C1BA04004AE6}"/>
              </a:ext>
            </a:extLst>
          </p:cNvPr>
          <p:cNvSpPr txBox="1">
            <a:spLocks/>
          </p:cNvSpPr>
          <p:nvPr/>
        </p:nvSpPr>
        <p:spPr>
          <a:xfrm>
            <a:off x="1097280" y="1845734"/>
            <a:ext cx="11596744" cy="40233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pPr>
            <a:r>
              <a:rPr lang="en-US" dirty="0">
                <a:latin typeface="Times New Roman" panose="02020603050405020304" pitchFamily="18" charset="0"/>
                <a:cs typeface="Times New Roman" panose="02020603050405020304" pitchFamily="18" charset="0"/>
              </a:rPr>
              <a:t>The analysis was limited to a small number of student essays.</a:t>
            </a:r>
          </a:p>
          <a:p>
            <a:pPr algn="just">
              <a:lnSpc>
                <a:spcPct val="150000"/>
              </a:lnSpc>
            </a:pPr>
            <a:r>
              <a:rPr lang="en-US" dirty="0">
                <a:latin typeface="Times New Roman" panose="02020603050405020304" pitchFamily="18" charset="0"/>
                <a:cs typeface="Times New Roman" panose="02020603050405020304" pitchFamily="18" charset="0"/>
              </a:rPr>
              <a:t>The study focused exclusively on </a:t>
            </a:r>
            <a:r>
              <a:rPr lang="en-US" b="1" dirty="0">
                <a:latin typeface="Times New Roman" panose="02020603050405020304" pitchFamily="18" charset="0"/>
                <a:cs typeface="Times New Roman" panose="02020603050405020304" pitchFamily="18" charset="0"/>
              </a:rPr>
              <a:t>argumentative essays</a:t>
            </a:r>
            <a:r>
              <a:rPr lang="en-US" dirty="0">
                <a:latin typeface="Times New Roman" panose="02020603050405020304" pitchFamily="18" charset="0"/>
                <a:cs typeface="Times New Roman" panose="02020603050405020304" pitchFamily="18" charset="0"/>
              </a:rPr>
              <a:t>. AI performance might vary significantly when analyzing different genres, such as </a:t>
            </a:r>
            <a:r>
              <a:rPr lang="en-US" b="1" dirty="0">
                <a:latin typeface="Times New Roman" panose="02020603050405020304" pitchFamily="18" charset="0"/>
                <a:cs typeface="Times New Roman" panose="02020603050405020304" pitchFamily="18" charset="0"/>
              </a:rPr>
              <a:t>narrative writing, formal reports, or emails.</a:t>
            </a:r>
            <a:r>
              <a:rPr lang="en-US" dirty="0">
                <a:latin typeface="Times New Roman" panose="02020603050405020304" pitchFamily="18" charset="0"/>
                <a:cs typeface="Times New Roman" panose="02020603050405020304" pitchFamily="18" charset="0"/>
              </a:rPr>
              <a:t> AI models evolve constantly. </a:t>
            </a:r>
          </a:p>
          <a:p>
            <a:pPr algn="just">
              <a:lnSpc>
                <a:spcPct val="150000"/>
              </a:lnSpc>
            </a:pPr>
            <a:r>
              <a:rPr lang="en-US" dirty="0">
                <a:latin typeface="Times New Roman" panose="02020603050405020304" pitchFamily="18" charset="0"/>
                <a:cs typeface="Times New Roman" panose="02020603050405020304" pitchFamily="18" charset="0"/>
              </a:rPr>
              <a:t>These findings reflect the tools as of today and may quickly change with new updates.</a:t>
            </a:r>
          </a:p>
          <a:p>
            <a:pPr marL="0" indent="0">
              <a:buNone/>
            </a:pPr>
            <a:endParaRPr lang="ru-RU" dirty="0"/>
          </a:p>
        </p:txBody>
      </p:sp>
      <p:sp>
        <p:nvSpPr>
          <p:cNvPr id="3" name="Заголовок 1">
            <a:extLst>
              <a:ext uri="{FF2B5EF4-FFF2-40B4-BE49-F238E27FC236}">
                <a16:creationId xmlns:a16="http://schemas.microsoft.com/office/drawing/2014/main" id="{EF85EAA5-EE17-4304-9C40-7F9C945DA59D}"/>
              </a:ext>
            </a:extLst>
          </p:cNvPr>
          <p:cNvSpPr txBox="1">
            <a:spLocks/>
          </p:cNvSpPr>
          <p:nvPr/>
        </p:nvSpPr>
        <p:spPr>
          <a:xfrm>
            <a:off x="1097280" y="286603"/>
            <a:ext cx="10058400" cy="14507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C00000"/>
                </a:solidFill>
                <a:latin typeface="Times New Roman" panose="02020603050405020304" pitchFamily="18" charset="0"/>
                <a:cs typeface="Times New Roman" panose="02020603050405020304" pitchFamily="18" charset="0"/>
              </a:rPr>
              <a:t>Limitations</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6" name="Номер слайда 5">
            <a:extLst>
              <a:ext uri="{FF2B5EF4-FFF2-40B4-BE49-F238E27FC236}">
                <a16:creationId xmlns:a16="http://schemas.microsoft.com/office/drawing/2014/main" id="{22DC8FE3-E767-467F-9675-B43E157E7C01}"/>
              </a:ext>
            </a:extLst>
          </p:cNvPr>
          <p:cNvSpPr>
            <a:spLocks noGrp="1"/>
          </p:cNvSpPr>
          <p:nvPr>
            <p:ph type="sldNum" sz="quarter" idx="12"/>
          </p:nvPr>
        </p:nvSpPr>
        <p:spPr/>
        <p:txBody>
          <a:bodyPr/>
          <a:lstStyle/>
          <a:p>
            <a:fld id="{C1FF6DA9-008F-8B48-92A6-B652298478BF}" type="slidenum">
              <a:rPr lang="en-US" smtClean="0"/>
              <a:t>23</a:t>
            </a:fld>
            <a:endParaRPr lang="en-US"/>
          </a:p>
        </p:txBody>
      </p:sp>
    </p:spTree>
    <p:extLst>
      <p:ext uri="{BB962C8B-B14F-4D97-AF65-F5344CB8AC3E}">
        <p14:creationId xmlns:p14="http://schemas.microsoft.com/office/powerpoint/2010/main" val="148217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bstract Blue and White PowerPoint Background">
            <a:extLst>
              <a:ext uri="{FF2B5EF4-FFF2-40B4-BE49-F238E27FC236}">
                <a16:creationId xmlns:a16="http://schemas.microsoft.com/office/drawing/2014/main" id="{E8E48206-7FDA-4345-ADAF-A4576161A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430" y="-6787"/>
            <a:ext cx="10081054" cy="8375682"/>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2">
            <a:extLst>
              <a:ext uri="{FF2B5EF4-FFF2-40B4-BE49-F238E27FC236}">
                <a16:creationId xmlns:a16="http://schemas.microsoft.com/office/drawing/2014/main" id="{820B1F96-7898-41EE-A8D0-67AA6A4EC193}"/>
              </a:ext>
            </a:extLst>
          </p:cNvPr>
          <p:cNvSpPr txBox="1">
            <a:spLocks/>
          </p:cNvSpPr>
          <p:nvPr/>
        </p:nvSpPr>
        <p:spPr>
          <a:xfrm>
            <a:off x="1516827" y="2103119"/>
            <a:ext cx="10768405" cy="5050715"/>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latin typeface="fkGroteskNeue"/>
            </a:endParaRPr>
          </a:p>
          <a:p>
            <a:pPr>
              <a:lnSpc>
                <a:spcPct val="170000"/>
              </a:lnSpc>
            </a:pPr>
            <a:r>
              <a:rPr lang="en-US" sz="5500" dirty="0">
                <a:latin typeface="Merriweather" panose="00000500000000000000" pitchFamily="2" charset="-52"/>
                <a:cs typeface="Times New Roman" panose="02020603050405020304" pitchFamily="18" charset="0"/>
              </a:rPr>
              <a:t>Hattie, J., &amp; Timperley, H. (2007). The Power of Feedback. </a:t>
            </a:r>
            <a:r>
              <a:rPr lang="en-US" sz="5500" i="1" dirty="0">
                <a:latin typeface="Merriweather" panose="00000500000000000000" pitchFamily="2" charset="-52"/>
                <a:cs typeface="Times New Roman" panose="02020603050405020304" pitchFamily="18" charset="0"/>
              </a:rPr>
              <a:t>Review of Educational Research, 77</a:t>
            </a:r>
            <a:r>
              <a:rPr lang="en-US" sz="5500" dirty="0">
                <a:latin typeface="Merriweather" panose="00000500000000000000" pitchFamily="2" charset="-52"/>
                <a:cs typeface="Times New Roman" panose="02020603050405020304" pitchFamily="18" charset="0"/>
              </a:rPr>
              <a:t>(1), 81-112.</a:t>
            </a:r>
          </a:p>
          <a:p>
            <a:pPr>
              <a:lnSpc>
                <a:spcPct val="170000"/>
              </a:lnSpc>
            </a:pPr>
            <a:r>
              <a:rPr lang="en-US" sz="5500" dirty="0">
                <a:latin typeface="Merriweather" panose="00000500000000000000" pitchFamily="2" charset="-52"/>
                <a:cs typeface="Times New Roman" panose="02020603050405020304" pitchFamily="18" charset="0"/>
              </a:rPr>
              <a:t>Hyland, K. (2004). Genre and Second Language Writing. </a:t>
            </a:r>
            <a:r>
              <a:rPr lang="en-US" sz="5500" i="1" dirty="0">
                <a:latin typeface="Merriweather" panose="00000500000000000000" pitchFamily="2" charset="-52"/>
                <a:cs typeface="Times New Roman" panose="02020603050405020304" pitchFamily="18" charset="0"/>
              </a:rPr>
              <a:t>University of Michigan Press</a:t>
            </a:r>
            <a:r>
              <a:rPr lang="en-US" sz="5500" dirty="0">
                <a:latin typeface="Merriweather" panose="00000500000000000000" pitchFamily="2" charset="-52"/>
                <a:cs typeface="Times New Roman" panose="02020603050405020304" pitchFamily="18" charset="0"/>
              </a:rPr>
              <a:t>.</a:t>
            </a:r>
          </a:p>
          <a:p>
            <a:pPr>
              <a:lnSpc>
                <a:spcPct val="170000"/>
              </a:lnSpc>
            </a:pPr>
            <a:r>
              <a:rPr lang="en-US" sz="5500" dirty="0">
                <a:latin typeface="Merriweather" panose="00000500000000000000" pitchFamily="2" charset="-52"/>
                <a:cs typeface="Times New Roman" panose="02020603050405020304" pitchFamily="18" charset="0"/>
              </a:rPr>
              <a:t>Wu, J., Li, J., Ge, Z., Xu, M., Lin, L., &amp; Zhang, R. (2025). Effectiveness of Generative AI in Automated Written Corrective Feedback With Prompting. </a:t>
            </a:r>
            <a:r>
              <a:rPr lang="en-US" sz="5500" i="1" dirty="0">
                <a:latin typeface="Merriweather" panose="00000500000000000000" pitchFamily="2" charset="-52"/>
                <a:cs typeface="Times New Roman" panose="02020603050405020304" pitchFamily="18" charset="0"/>
              </a:rPr>
              <a:t>Journal of Educational Computing Research</a:t>
            </a:r>
            <a:r>
              <a:rPr lang="en-US" sz="5500" dirty="0">
                <a:latin typeface="Merriweather" panose="00000500000000000000" pitchFamily="2" charset="-52"/>
                <a:cs typeface="Times New Roman" panose="02020603050405020304" pitchFamily="18" charset="0"/>
              </a:rPr>
              <a:t>. </a:t>
            </a:r>
          </a:p>
          <a:p>
            <a:pPr>
              <a:lnSpc>
                <a:spcPct val="170000"/>
              </a:lnSpc>
            </a:pPr>
            <a:r>
              <a:rPr lang="en-US" sz="5500" dirty="0">
                <a:latin typeface="Merriweather" panose="00000500000000000000" pitchFamily="2" charset="-52"/>
                <a:cs typeface="Times New Roman" panose="02020603050405020304" pitchFamily="18" charset="0"/>
              </a:rPr>
              <a:t>Liu, S. (2024). Effects of metalinguistic corrective feedback on novice EFL writers. </a:t>
            </a:r>
            <a:r>
              <a:rPr lang="en-US" sz="5500" i="1" dirty="0">
                <a:latin typeface="Merriweather" panose="00000500000000000000" pitchFamily="2" charset="-52"/>
                <a:cs typeface="Times New Roman" panose="02020603050405020304" pitchFamily="18" charset="0"/>
              </a:rPr>
              <a:t>British Journal of Educational Technology</a:t>
            </a:r>
            <a:r>
              <a:rPr lang="en-US" sz="5500" dirty="0">
                <a:latin typeface="Merriweather" panose="00000500000000000000" pitchFamily="2" charset="-52"/>
                <a:cs typeface="Times New Roman" panose="02020603050405020304" pitchFamily="18" charset="0"/>
              </a:rPr>
              <a:t>. </a:t>
            </a:r>
            <a:endParaRPr lang="ru-RU" sz="5500" dirty="0">
              <a:latin typeface="Merriweather" panose="00000500000000000000" pitchFamily="2" charset="-52"/>
              <a:cs typeface="Times New Roman" panose="02020603050405020304" pitchFamily="18" charset="0"/>
            </a:endParaRPr>
          </a:p>
        </p:txBody>
      </p:sp>
      <p:sp>
        <p:nvSpPr>
          <p:cNvPr id="4" name="TextBox 3">
            <a:extLst>
              <a:ext uri="{FF2B5EF4-FFF2-40B4-BE49-F238E27FC236}">
                <a16:creationId xmlns:a16="http://schemas.microsoft.com/office/drawing/2014/main" id="{567B74CC-E943-4355-9C65-5EF3C7AFEF55}"/>
              </a:ext>
            </a:extLst>
          </p:cNvPr>
          <p:cNvSpPr txBox="1"/>
          <p:nvPr/>
        </p:nvSpPr>
        <p:spPr>
          <a:xfrm>
            <a:off x="1247887" y="937262"/>
            <a:ext cx="7315200" cy="584775"/>
          </a:xfrm>
          <a:prstGeom prst="rect">
            <a:avLst/>
          </a:prstGeom>
          <a:noFill/>
        </p:spPr>
        <p:txBody>
          <a:bodyPr wrap="square">
            <a:spAutoFit/>
          </a:bodyPr>
          <a:lstStyle/>
          <a:p>
            <a:r>
              <a:rPr lang="en-US" sz="3200" dirty="0">
                <a:solidFill>
                  <a:srgbClr val="FF0000"/>
                </a:solidFill>
                <a:latin typeface="Merriweather" panose="00000500000000000000" pitchFamily="2" charset="-52"/>
                <a:cs typeface="Times New Roman" panose="02020603050405020304" pitchFamily="18" charset="0"/>
              </a:rPr>
              <a:t>References</a:t>
            </a:r>
            <a:endParaRPr lang="ru-RU" sz="3200" dirty="0">
              <a:solidFill>
                <a:srgbClr val="FF0000"/>
              </a:solidFill>
              <a:latin typeface="Merriweather" panose="00000500000000000000" pitchFamily="2" charset="-52"/>
            </a:endParaRPr>
          </a:p>
        </p:txBody>
      </p:sp>
      <p:sp>
        <p:nvSpPr>
          <p:cNvPr id="6" name="Номер слайда 5">
            <a:extLst>
              <a:ext uri="{FF2B5EF4-FFF2-40B4-BE49-F238E27FC236}">
                <a16:creationId xmlns:a16="http://schemas.microsoft.com/office/drawing/2014/main" id="{C2EF0229-AD94-4910-9486-648AF0CB020D}"/>
              </a:ext>
            </a:extLst>
          </p:cNvPr>
          <p:cNvSpPr>
            <a:spLocks noGrp="1"/>
          </p:cNvSpPr>
          <p:nvPr>
            <p:ph type="sldNum" sz="quarter" idx="12"/>
          </p:nvPr>
        </p:nvSpPr>
        <p:spPr/>
        <p:txBody>
          <a:bodyPr/>
          <a:lstStyle/>
          <a:p>
            <a:fld id="{C1FF6DA9-008F-8B48-92A6-B652298478BF}" type="slidenum">
              <a:rPr lang="en-US" smtClean="0"/>
              <a:t>24</a:t>
            </a:fld>
            <a:endParaRPr lang="en-US"/>
          </a:p>
        </p:txBody>
      </p:sp>
    </p:spTree>
    <p:extLst>
      <p:ext uri="{BB962C8B-B14F-4D97-AF65-F5344CB8AC3E}">
        <p14:creationId xmlns:p14="http://schemas.microsoft.com/office/powerpoint/2010/main" val="2504227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Черный нейтральный углеродный абстрактный фон современный минималистский  дизайн презентации Костюм для деловой корпоративной вечеринки праздничный  семинар и переговоры | Премиум вектор">
            <a:extLst>
              <a:ext uri="{FF2B5EF4-FFF2-40B4-BE49-F238E27FC236}">
                <a16:creationId xmlns:a16="http://schemas.microsoft.com/office/drawing/2014/main" id="{B2D63169-F02D-4B4B-924A-E7C1BBB05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19050"/>
            <a:ext cx="14630400" cy="8229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A4EF4F3-17B5-4ABE-B948-614A1FE44FCC}"/>
              </a:ext>
            </a:extLst>
          </p:cNvPr>
          <p:cNvSpPr txBox="1"/>
          <p:nvPr/>
        </p:nvSpPr>
        <p:spPr>
          <a:xfrm>
            <a:off x="3010573" y="2827244"/>
            <a:ext cx="9258300" cy="769441"/>
          </a:xfrm>
          <a:prstGeom prst="rect">
            <a:avLst/>
          </a:prstGeom>
          <a:noFill/>
        </p:spPr>
        <p:txBody>
          <a:bodyPr wrap="square" rtlCol="0">
            <a:spAutoFit/>
          </a:bodyPr>
          <a:lstStyle/>
          <a:p>
            <a:pPr algn="ctr"/>
            <a:r>
              <a:rPr lang="en-US" sz="4400" b="1" dirty="0">
                <a:latin typeface="Merriweather" panose="00000500000000000000" pitchFamily="2" charset="-52"/>
              </a:rPr>
              <a:t>Thank you for your attention!</a:t>
            </a:r>
            <a:endParaRPr lang="ru-RU" sz="4400" b="1" dirty="0">
              <a:latin typeface="Merriweather" panose="00000500000000000000" pitchFamily="2" charset="-52"/>
            </a:endParaRPr>
          </a:p>
        </p:txBody>
      </p:sp>
      <p:pic>
        <p:nvPicPr>
          <p:cNvPr id="3" name="Рисунок 2">
            <a:extLst>
              <a:ext uri="{FF2B5EF4-FFF2-40B4-BE49-F238E27FC236}">
                <a16:creationId xmlns:a16="http://schemas.microsoft.com/office/drawing/2014/main" id="{C3FF8244-8D2D-4415-B9BD-12358FB9B846}"/>
              </a:ext>
            </a:extLst>
          </p:cNvPr>
          <p:cNvPicPr>
            <a:picLocks noChangeAspect="1"/>
          </p:cNvPicPr>
          <p:nvPr/>
        </p:nvPicPr>
        <p:blipFill>
          <a:blip r:embed="rId3"/>
          <a:stretch>
            <a:fillRect/>
          </a:stretch>
        </p:blipFill>
        <p:spPr>
          <a:xfrm>
            <a:off x="11885452" y="99328"/>
            <a:ext cx="2222978" cy="2213098"/>
          </a:xfrm>
          <a:prstGeom prst="rect">
            <a:avLst/>
          </a:prstGeom>
        </p:spPr>
      </p:pic>
      <p:sp>
        <p:nvSpPr>
          <p:cNvPr id="4" name="TextBox 3">
            <a:extLst>
              <a:ext uri="{FF2B5EF4-FFF2-40B4-BE49-F238E27FC236}">
                <a16:creationId xmlns:a16="http://schemas.microsoft.com/office/drawing/2014/main" id="{8EEFA571-F589-42BC-8B43-F415B30A122F}"/>
              </a:ext>
            </a:extLst>
          </p:cNvPr>
          <p:cNvSpPr txBox="1"/>
          <p:nvPr/>
        </p:nvSpPr>
        <p:spPr>
          <a:xfrm>
            <a:off x="2438529" y="5150487"/>
            <a:ext cx="558152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hlinkClick r:id="rId4"/>
              </a:rPr>
              <a:t>malika.kasimova89@gmail.com</a:t>
            </a:r>
            <a:r>
              <a:rPr lang="en-US" sz="3200" dirty="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p:txBody>
      </p:sp>
      <p:sp>
        <p:nvSpPr>
          <p:cNvPr id="6" name="Номер слайда 5">
            <a:extLst>
              <a:ext uri="{FF2B5EF4-FFF2-40B4-BE49-F238E27FC236}">
                <a16:creationId xmlns:a16="http://schemas.microsoft.com/office/drawing/2014/main" id="{1ED5DB80-D9B4-48E9-BBD3-9D5406FBF977}"/>
              </a:ext>
            </a:extLst>
          </p:cNvPr>
          <p:cNvSpPr>
            <a:spLocks noGrp="1"/>
          </p:cNvSpPr>
          <p:nvPr>
            <p:ph type="sldNum" sz="quarter" idx="12"/>
          </p:nvPr>
        </p:nvSpPr>
        <p:spPr/>
        <p:txBody>
          <a:bodyPr/>
          <a:lstStyle/>
          <a:p>
            <a:fld id="{C1FF6DA9-008F-8B48-92A6-B652298478BF}" type="slidenum">
              <a:rPr lang="en-US" smtClean="0"/>
              <a:t>25</a:t>
            </a:fld>
            <a:endParaRPr lang="en-US"/>
          </a:p>
        </p:txBody>
      </p:sp>
    </p:spTree>
    <p:extLst>
      <p:ext uri="{BB962C8B-B14F-4D97-AF65-F5344CB8AC3E}">
        <p14:creationId xmlns:p14="http://schemas.microsoft.com/office/powerpoint/2010/main" val="315528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ростой синий пустой вектор фона для бизнеса | Бесплатный вектор">
            <a:extLst>
              <a:ext uri="{FF2B5EF4-FFF2-40B4-BE49-F238E27FC236}">
                <a16:creationId xmlns:a16="http://schemas.microsoft.com/office/drawing/2014/main" id="{6F2D5C2F-8350-435B-A439-E880F419B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007" y="-597500"/>
            <a:ext cx="15695407" cy="8827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189EE6C-85E3-4A1C-8F1D-C12AA6FA650D}"/>
              </a:ext>
            </a:extLst>
          </p:cNvPr>
          <p:cNvSpPr txBox="1"/>
          <p:nvPr/>
        </p:nvSpPr>
        <p:spPr>
          <a:xfrm>
            <a:off x="3581848" y="707393"/>
            <a:ext cx="10413851" cy="6814814"/>
          </a:xfrm>
          <a:prstGeom prst="rect">
            <a:avLst/>
          </a:prstGeom>
          <a:noFill/>
        </p:spPr>
        <p:txBody>
          <a:bodyPr wrap="square">
            <a:spAutoFit/>
          </a:bodyPr>
          <a:lstStyle/>
          <a:p>
            <a:r>
              <a:rPr lang="en-US" sz="3200" b="1" dirty="0">
                <a:latin typeface="Merriweather" panose="00000500000000000000" pitchFamily="2" charset="-52"/>
              </a:rPr>
              <a:t>   Key Facts</a:t>
            </a:r>
          </a:p>
          <a:p>
            <a:endParaRPr lang="en-US" sz="2800" b="1" dirty="0">
              <a:latin typeface="Merriweather" panose="00000500000000000000" pitchFamily="2" charset="-52"/>
            </a:endParaRPr>
          </a:p>
          <a:p>
            <a:pPr marL="457200" indent="-457200">
              <a:lnSpc>
                <a:spcPct val="150000"/>
              </a:lnSpc>
              <a:buFont typeface="Arial" panose="020B0604020202020204" pitchFamily="34" charset="0"/>
              <a:buChar char="•"/>
            </a:pPr>
            <a:r>
              <a:rPr lang="en-US" sz="2800" dirty="0">
                <a:latin typeface="Merriweather" panose="00000500000000000000" pitchFamily="2" charset="-52"/>
              </a:rPr>
              <a:t>Teachers work an average of </a:t>
            </a:r>
            <a:r>
              <a:rPr lang="en-US" sz="2800" b="1" dirty="0">
                <a:solidFill>
                  <a:schemeClr val="accent1"/>
                </a:solidFill>
                <a:latin typeface="Merriweather" panose="00000500000000000000" pitchFamily="2" charset="-52"/>
              </a:rPr>
              <a:t>53 hours per week</a:t>
            </a:r>
            <a:r>
              <a:rPr lang="en-US" sz="2800" dirty="0">
                <a:latin typeface="Merriweather" panose="00000500000000000000" pitchFamily="2" charset="-52"/>
              </a:rPr>
              <a:t>, with much of that time spent on </a:t>
            </a:r>
            <a:r>
              <a:rPr lang="en-US" sz="2800" b="1" dirty="0">
                <a:solidFill>
                  <a:schemeClr val="accent1"/>
                </a:solidFill>
                <a:latin typeface="Merriweather" panose="00000500000000000000" pitchFamily="2" charset="-52"/>
              </a:rPr>
              <a:t>grading and feedback outside contract hours</a:t>
            </a:r>
            <a:r>
              <a:rPr lang="en-US" sz="2800" dirty="0">
                <a:solidFill>
                  <a:schemeClr val="accent1"/>
                </a:solidFill>
                <a:latin typeface="Merriweather" panose="00000500000000000000" pitchFamily="2" charset="-52"/>
              </a:rPr>
              <a:t>.</a:t>
            </a:r>
            <a:br>
              <a:rPr lang="en-US" sz="2800" dirty="0">
                <a:latin typeface="Merriweather" panose="00000500000000000000" pitchFamily="2" charset="-52"/>
              </a:rPr>
            </a:br>
            <a:r>
              <a:rPr lang="en-US" sz="2000" i="1" dirty="0">
                <a:latin typeface="Merriweather" panose="00000500000000000000" pitchFamily="2" charset="-52"/>
              </a:rPr>
              <a:t>(RAND Corporation, 2024; Education Week, 2023)</a:t>
            </a:r>
            <a:endParaRPr lang="en-US" sz="2000" dirty="0">
              <a:latin typeface="Merriweather" panose="00000500000000000000" pitchFamily="2" charset="-52"/>
            </a:endParaRPr>
          </a:p>
          <a:p>
            <a:pPr marL="457200" indent="-457200">
              <a:lnSpc>
                <a:spcPct val="150000"/>
              </a:lnSpc>
              <a:buFont typeface="Arial" panose="020B0604020202020204" pitchFamily="34" charset="0"/>
              <a:buChar char="•"/>
            </a:pPr>
            <a:r>
              <a:rPr lang="en-US" sz="2800" dirty="0">
                <a:latin typeface="Merriweather" panose="00000500000000000000" pitchFamily="2" charset="-52"/>
              </a:rPr>
              <a:t>Only </a:t>
            </a:r>
            <a:r>
              <a:rPr lang="en-US" sz="2800" b="1" dirty="0">
                <a:solidFill>
                  <a:schemeClr val="accent1"/>
                </a:solidFill>
                <a:latin typeface="Merriweather" panose="00000500000000000000" pitchFamily="2" charset="-52"/>
              </a:rPr>
              <a:t>16% of college students</a:t>
            </a:r>
            <a:r>
              <a:rPr lang="en-US" sz="2800" dirty="0">
                <a:solidFill>
                  <a:schemeClr val="accent1"/>
                </a:solidFill>
                <a:latin typeface="Merriweather" panose="00000500000000000000" pitchFamily="2" charset="-52"/>
              </a:rPr>
              <a:t> </a:t>
            </a:r>
            <a:r>
              <a:rPr lang="en-US" sz="2800" dirty="0">
                <a:latin typeface="Merriweather" panose="00000500000000000000" pitchFamily="2" charset="-52"/>
              </a:rPr>
              <a:t>opened online feedback on their assignments.</a:t>
            </a:r>
            <a:br>
              <a:rPr lang="en-US" sz="2800" dirty="0">
                <a:latin typeface="Merriweather" panose="00000500000000000000" pitchFamily="2" charset="-52"/>
              </a:rPr>
            </a:br>
            <a:r>
              <a:rPr lang="en-US" sz="2000" i="1" dirty="0">
                <a:latin typeface="Merriweather" panose="00000500000000000000" pitchFamily="2" charset="-52"/>
              </a:rPr>
              <a:t>(Edutopia, 2024)</a:t>
            </a:r>
            <a:endParaRPr lang="en-US" sz="2000" dirty="0">
              <a:latin typeface="Merriweather" panose="00000500000000000000" pitchFamily="2" charset="-52"/>
            </a:endParaRPr>
          </a:p>
          <a:p>
            <a:pPr marL="457200" indent="-457200">
              <a:lnSpc>
                <a:spcPct val="150000"/>
              </a:lnSpc>
              <a:buFont typeface="Arial" panose="020B0604020202020204" pitchFamily="34" charset="0"/>
              <a:buChar char="•"/>
            </a:pPr>
            <a:r>
              <a:rPr lang="en-US" sz="2800" dirty="0">
                <a:latin typeface="Merriweather" panose="00000500000000000000" pitchFamily="2" charset="-52"/>
              </a:rPr>
              <a:t>About </a:t>
            </a:r>
            <a:r>
              <a:rPr lang="en-US" sz="2800" b="1" dirty="0">
                <a:solidFill>
                  <a:schemeClr val="accent1"/>
                </a:solidFill>
                <a:latin typeface="Merriweather" panose="00000500000000000000" pitchFamily="2" charset="-52"/>
              </a:rPr>
              <a:t>76% of English language teachers worldwide</a:t>
            </a:r>
            <a:r>
              <a:rPr lang="en-US" sz="2800" dirty="0">
                <a:solidFill>
                  <a:schemeClr val="accent1"/>
                </a:solidFill>
                <a:latin typeface="Merriweather" panose="00000500000000000000" pitchFamily="2" charset="-52"/>
              </a:rPr>
              <a:t> </a:t>
            </a:r>
            <a:r>
              <a:rPr lang="en-US" sz="2800" dirty="0">
                <a:latin typeface="Merriweather" panose="00000500000000000000" pitchFamily="2" charset="-52"/>
              </a:rPr>
              <a:t>have used </a:t>
            </a:r>
            <a:r>
              <a:rPr lang="en-US" sz="2800" b="1" dirty="0">
                <a:solidFill>
                  <a:schemeClr val="accent1"/>
                </a:solidFill>
                <a:latin typeface="Merriweather" panose="00000500000000000000" pitchFamily="2" charset="-52"/>
              </a:rPr>
              <a:t>AI tools</a:t>
            </a:r>
            <a:r>
              <a:rPr lang="en-US" sz="2800" dirty="0">
                <a:latin typeface="Merriweather" panose="00000500000000000000" pitchFamily="2" charset="-52"/>
              </a:rPr>
              <a:t>—including </a:t>
            </a:r>
            <a:r>
              <a:rPr lang="en-US" sz="2800" dirty="0" err="1">
                <a:latin typeface="Merriweather" panose="00000500000000000000" pitchFamily="2" charset="-52"/>
              </a:rPr>
              <a:t>ChatGPT</a:t>
            </a:r>
            <a:r>
              <a:rPr lang="en-US" sz="2800" dirty="0">
                <a:latin typeface="Merriweather" panose="00000500000000000000" pitchFamily="2" charset="-52"/>
              </a:rPr>
              <a:t>-type systems.</a:t>
            </a:r>
            <a:br>
              <a:rPr lang="en-US" sz="2800" dirty="0">
                <a:latin typeface="Merriweather" panose="00000500000000000000" pitchFamily="2" charset="-52"/>
              </a:rPr>
            </a:br>
            <a:r>
              <a:rPr lang="en-US" sz="2000" i="1" dirty="0">
                <a:latin typeface="Merriweather" panose="00000500000000000000" pitchFamily="2" charset="-52"/>
              </a:rPr>
              <a:t>(British Council, 2024)</a:t>
            </a:r>
            <a:endParaRPr lang="en-US" sz="2800" dirty="0">
              <a:latin typeface="Merriweather" panose="00000500000000000000" pitchFamily="2" charset="-52"/>
            </a:endParaRPr>
          </a:p>
        </p:txBody>
      </p:sp>
    </p:spTree>
    <p:extLst>
      <p:ext uri="{BB962C8B-B14F-4D97-AF65-F5344CB8AC3E}">
        <p14:creationId xmlns:p14="http://schemas.microsoft.com/office/powerpoint/2010/main" val="3098154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4098" name="Picture 2" descr="Abstract Blue and White PowerPoint Background">
            <a:extLst>
              <a:ext uri="{FF2B5EF4-FFF2-40B4-BE49-F238E27FC236}">
                <a16:creationId xmlns:a16="http://schemas.microsoft.com/office/drawing/2014/main" id="{F0A426CE-E571-4D9E-9731-BF9BE951E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709" y="-10159"/>
            <a:ext cx="10081054" cy="8375682"/>
          </a:xfrm>
          <a:prstGeom prst="rect">
            <a:avLst/>
          </a:prstGeom>
          <a:noFill/>
          <a:extLst>
            <a:ext uri="{909E8E84-426E-40DD-AFC4-6F175D3DCCD1}">
              <a14:hiddenFill xmlns:a14="http://schemas.microsoft.com/office/drawing/2010/main">
                <a:solidFill>
                  <a:srgbClr val="FFFFFF"/>
                </a:solidFill>
              </a14:hiddenFill>
            </a:ext>
          </a:extLst>
        </p:spPr>
      </p:pic>
      <p:sp>
        <p:nvSpPr>
          <p:cNvPr id="2" name="Text 0"/>
          <p:cNvSpPr/>
          <p:nvPr/>
        </p:nvSpPr>
        <p:spPr>
          <a:xfrm>
            <a:off x="793790" y="619125"/>
            <a:ext cx="13015079" cy="589121"/>
          </a:xfrm>
          <a:prstGeom prst="rect">
            <a:avLst/>
          </a:prstGeom>
          <a:noFill/>
          <a:ln/>
        </p:spPr>
        <p:txBody>
          <a:bodyPr wrap="none" lIns="0" tIns="0" rIns="0" bIns="0" rtlCol="0" anchor="t"/>
          <a:lstStyle/>
          <a:p>
            <a:pPr marL="0" indent="0" algn="l">
              <a:lnSpc>
                <a:spcPts val="4600"/>
              </a:lnSpc>
              <a:buNone/>
            </a:pPr>
            <a:r>
              <a:rPr lang="en-US" sz="3700" b="1" dirty="0">
                <a:solidFill>
                  <a:srgbClr val="403C4E"/>
                </a:solidFill>
                <a:latin typeface="Merriweather Bold" pitchFamily="34" charset="0"/>
                <a:ea typeface="Merriweather Bold" pitchFamily="34" charset="-122"/>
                <a:cs typeface="Merriweather Bold" pitchFamily="34" charset="-120"/>
              </a:rPr>
              <a:t>The Critical Role of Grammar Feedback</a:t>
            </a:r>
            <a:endParaRPr lang="en-US" sz="3700" dirty="0"/>
          </a:p>
        </p:txBody>
      </p:sp>
      <p:pic>
        <p:nvPicPr>
          <p:cNvPr id="17" name="Image 0" descr="preencoded.png"/>
          <p:cNvPicPr>
            <a:picLocks noChangeAspect="1"/>
          </p:cNvPicPr>
          <p:nvPr/>
        </p:nvPicPr>
        <p:blipFill>
          <a:blip r:embed="rId4"/>
          <a:stretch>
            <a:fillRect/>
          </a:stretch>
        </p:blipFill>
        <p:spPr>
          <a:xfrm>
            <a:off x="10682343" y="502517"/>
            <a:ext cx="3675165" cy="3675165"/>
          </a:xfrm>
          <a:prstGeom prst="rect">
            <a:avLst/>
          </a:prstGeom>
        </p:spPr>
      </p:pic>
      <p:sp>
        <p:nvSpPr>
          <p:cNvPr id="19" name="TextBox 18">
            <a:extLst>
              <a:ext uri="{FF2B5EF4-FFF2-40B4-BE49-F238E27FC236}">
                <a16:creationId xmlns:a16="http://schemas.microsoft.com/office/drawing/2014/main" id="{5CB1B0CB-8E7B-4474-96D0-B93E43B29E1B}"/>
              </a:ext>
            </a:extLst>
          </p:cNvPr>
          <p:cNvSpPr txBox="1"/>
          <p:nvPr/>
        </p:nvSpPr>
        <p:spPr>
          <a:xfrm>
            <a:off x="2345166" y="1837530"/>
            <a:ext cx="7971418" cy="5262979"/>
          </a:xfrm>
          <a:prstGeom prst="rect">
            <a:avLst/>
          </a:prstGeom>
          <a:noFill/>
        </p:spPr>
        <p:txBody>
          <a:bodyPr wrap="square">
            <a:spAutoFit/>
          </a:bodyPr>
          <a:lstStyle/>
          <a:p>
            <a:r>
              <a:rPr lang="en-US" sz="2400" b="1" dirty="0">
                <a:latin typeface="Merriweather Bold" panose="00000800000000000000" pitchFamily="2" charset="-52"/>
              </a:rPr>
              <a:t>The Challenge</a:t>
            </a:r>
          </a:p>
          <a:p>
            <a:endParaRPr lang="en-US" sz="2400" b="1" dirty="0">
              <a:latin typeface="Merriweather Bold" panose="00000800000000000000" pitchFamily="2" charset="-52"/>
            </a:endParaRPr>
          </a:p>
          <a:p>
            <a:r>
              <a:rPr lang="en-US" sz="2400" dirty="0">
                <a:latin typeface="Merriweather" panose="00000500000000000000" pitchFamily="2" charset="-52"/>
              </a:rPr>
              <a:t>Teachers spend hours marking grammar — time that could be spent inspiring learners.</a:t>
            </a:r>
          </a:p>
          <a:p>
            <a:endParaRPr lang="en-US" sz="2400" b="1" dirty="0">
              <a:latin typeface="Merriweather Bold" panose="00000800000000000000" pitchFamily="2" charset="-52"/>
            </a:endParaRPr>
          </a:p>
          <a:p>
            <a:r>
              <a:rPr lang="en-US" sz="2400" b="1" dirty="0">
                <a:latin typeface="Merriweather Bold" panose="00000800000000000000" pitchFamily="2" charset="-52"/>
              </a:rPr>
              <a:t>The Possibility</a:t>
            </a:r>
          </a:p>
          <a:p>
            <a:br>
              <a:rPr lang="en-US" sz="2400" dirty="0">
                <a:latin typeface="Merriweather Bold" panose="00000800000000000000" pitchFamily="2" charset="-52"/>
              </a:rPr>
            </a:br>
            <a:r>
              <a:rPr lang="en-US" sz="2400" dirty="0">
                <a:latin typeface="Merriweather" panose="00000500000000000000" pitchFamily="2" charset="-52"/>
              </a:rPr>
              <a:t>AI can deliver instant, data-driven and personalized feedback.</a:t>
            </a:r>
          </a:p>
          <a:p>
            <a:endParaRPr lang="en-US" sz="2400" b="1" dirty="0">
              <a:latin typeface="Merriweather" panose="00000500000000000000" pitchFamily="2" charset="-52"/>
            </a:endParaRPr>
          </a:p>
          <a:p>
            <a:r>
              <a:rPr lang="en-US" sz="2400" b="1" dirty="0">
                <a:latin typeface="Merriweather Bold" panose="00000800000000000000" pitchFamily="2" charset="-52"/>
              </a:rPr>
              <a:t>The Partnership</a:t>
            </a:r>
            <a:br>
              <a:rPr lang="en-US" sz="2400" dirty="0">
                <a:latin typeface="Merriweather Bold" panose="00000800000000000000" pitchFamily="2" charset="-52"/>
              </a:rPr>
            </a:br>
            <a:r>
              <a:rPr lang="en-US" sz="2400" dirty="0">
                <a:latin typeface="Merriweather" panose="00000500000000000000" pitchFamily="2" charset="-52"/>
              </a:rPr>
              <a:t>AI and teachers form a new kind of teamwork — where human insight meets machine precision to create feedback that truly supports learning.</a:t>
            </a:r>
          </a:p>
        </p:txBody>
      </p:sp>
      <p:sp>
        <p:nvSpPr>
          <p:cNvPr id="6" name="Номер слайда 5">
            <a:extLst>
              <a:ext uri="{FF2B5EF4-FFF2-40B4-BE49-F238E27FC236}">
                <a16:creationId xmlns:a16="http://schemas.microsoft.com/office/drawing/2014/main" id="{A3E03CC8-2E5C-41B1-931A-ED76C27F7ADD}"/>
              </a:ext>
            </a:extLst>
          </p:cNvPr>
          <p:cNvSpPr>
            <a:spLocks noGrp="1"/>
          </p:cNvSpPr>
          <p:nvPr>
            <p:ph type="sldNum" sz="quarter" idx="12"/>
          </p:nvPr>
        </p:nvSpPr>
        <p:spPr/>
        <p:txBody>
          <a:bodyPr/>
          <a:lstStyle/>
          <a:p>
            <a:fld id="{C1FF6DA9-008F-8B48-92A6-B652298478BF}"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bstract Blue and White PowerPoint Background">
            <a:extLst>
              <a:ext uri="{FF2B5EF4-FFF2-40B4-BE49-F238E27FC236}">
                <a16:creationId xmlns:a16="http://schemas.microsoft.com/office/drawing/2014/main" id="{23175F86-F2C0-493B-B03C-F7F913A7B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09" y="-10159"/>
            <a:ext cx="10081054" cy="83756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4396416-3D83-455C-A9E9-ACB195E06FCC}"/>
              </a:ext>
            </a:extLst>
          </p:cNvPr>
          <p:cNvSpPr txBox="1"/>
          <p:nvPr/>
        </p:nvSpPr>
        <p:spPr>
          <a:xfrm>
            <a:off x="2441984" y="2002182"/>
            <a:ext cx="8918089" cy="5195012"/>
          </a:xfrm>
          <a:prstGeom prst="rect">
            <a:avLst/>
          </a:prstGeom>
          <a:noFill/>
        </p:spPr>
        <p:txBody>
          <a:bodyPr wrap="square">
            <a:spAutoFit/>
          </a:bodyPr>
          <a:lstStyle/>
          <a:p>
            <a:pPr>
              <a:lnSpc>
                <a:spcPct val="150000"/>
              </a:lnSpc>
              <a:buFont typeface="Arial" panose="020B0604020202020204" pitchFamily="34" charset="0"/>
              <a:buChar char="•"/>
            </a:pPr>
            <a:r>
              <a:rPr lang="uz-Latn-UZ" sz="2800" b="1" dirty="0">
                <a:latin typeface="Merriweather" panose="00000500000000000000" pitchFamily="2" charset="-52"/>
              </a:rPr>
              <a:t>Learners:</a:t>
            </a:r>
            <a:r>
              <a:rPr lang="uz-Latn-UZ" sz="2800" dirty="0">
                <a:latin typeface="Merriweather" panose="00000500000000000000" pitchFamily="2" charset="-52"/>
              </a:rPr>
              <a:t> 16–17-year-olds from </a:t>
            </a:r>
            <a:r>
              <a:rPr lang="en-US" sz="2800" dirty="0">
                <a:latin typeface="Merriweather" panose="00000500000000000000" pitchFamily="2" charset="-52"/>
              </a:rPr>
              <a:t>“</a:t>
            </a:r>
            <a:r>
              <a:rPr lang="uz-Latn-UZ" sz="2800" i="1" dirty="0">
                <a:latin typeface="Merriweather" panose="00000500000000000000" pitchFamily="2" charset="-52"/>
              </a:rPr>
              <a:t>Temurbeklar Maktabi</a:t>
            </a:r>
            <a:r>
              <a:rPr lang="en-US" sz="2800" i="1" dirty="0">
                <a:latin typeface="Merriweather" panose="00000500000000000000" pitchFamily="2" charset="-52"/>
              </a:rPr>
              <a:t>”</a:t>
            </a:r>
            <a:r>
              <a:rPr lang="uz-Latn-UZ" sz="2800" dirty="0">
                <a:latin typeface="Merriweather" panose="00000500000000000000" pitchFamily="2" charset="-52"/>
              </a:rPr>
              <a:t> military-academic lyceum</a:t>
            </a:r>
          </a:p>
          <a:p>
            <a:pPr>
              <a:lnSpc>
                <a:spcPct val="150000"/>
              </a:lnSpc>
              <a:buFont typeface="Arial" panose="020B0604020202020204" pitchFamily="34" charset="0"/>
              <a:buChar char="•"/>
            </a:pPr>
            <a:r>
              <a:rPr lang="uz-Latn-UZ" sz="2800" b="1" dirty="0">
                <a:latin typeface="Merriweather" panose="00000500000000000000" pitchFamily="2" charset="-52"/>
              </a:rPr>
              <a:t>Level:</a:t>
            </a:r>
            <a:r>
              <a:rPr lang="uz-Latn-UZ" sz="2800" dirty="0">
                <a:latin typeface="Merriweather" panose="00000500000000000000" pitchFamily="2" charset="-52"/>
              </a:rPr>
              <a:t> Intermediate (B1) → Upper-Intermediate (B2)</a:t>
            </a:r>
          </a:p>
          <a:p>
            <a:pPr>
              <a:lnSpc>
                <a:spcPct val="150000"/>
              </a:lnSpc>
              <a:buFont typeface="Arial" panose="020B0604020202020204" pitchFamily="34" charset="0"/>
              <a:buChar char="•"/>
            </a:pPr>
            <a:r>
              <a:rPr lang="uz-Latn-UZ" sz="2800" b="1" dirty="0">
                <a:latin typeface="Merriweather" panose="00000500000000000000" pitchFamily="2" charset="-52"/>
              </a:rPr>
              <a:t>Goal:</a:t>
            </a:r>
            <a:r>
              <a:rPr lang="uz-Latn-UZ" sz="2800" dirty="0">
                <a:latin typeface="Merriweather" panose="00000500000000000000" pitchFamily="2" charset="-52"/>
              </a:rPr>
              <a:t> Develop </a:t>
            </a:r>
            <a:r>
              <a:rPr lang="uz-Latn-UZ" sz="2800" i="1" dirty="0">
                <a:latin typeface="Merriweather" panose="00000500000000000000" pitchFamily="2" charset="-52"/>
              </a:rPr>
              <a:t>General Academic English</a:t>
            </a:r>
            <a:r>
              <a:rPr lang="uz-Latn-UZ" sz="2800" dirty="0">
                <a:latin typeface="Merriweather" panose="00000500000000000000" pitchFamily="2" charset="-52"/>
              </a:rPr>
              <a:t> for </a:t>
            </a:r>
            <a:r>
              <a:rPr lang="uz-Latn-UZ" sz="2800" b="1" dirty="0">
                <a:latin typeface="Merriweather" panose="00000500000000000000" pitchFamily="2" charset="-52"/>
              </a:rPr>
              <a:t>university admission</a:t>
            </a:r>
            <a:endParaRPr lang="uz-Latn-UZ" sz="2800" dirty="0">
              <a:latin typeface="Merriweather" panose="00000500000000000000" pitchFamily="2" charset="-52"/>
            </a:endParaRPr>
          </a:p>
          <a:p>
            <a:pPr>
              <a:lnSpc>
                <a:spcPct val="150000"/>
              </a:lnSpc>
              <a:buFont typeface="Arial" panose="020B0604020202020204" pitchFamily="34" charset="0"/>
              <a:buChar char="•"/>
            </a:pPr>
            <a:r>
              <a:rPr lang="uz-Latn-UZ" sz="2800" b="1" dirty="0">
                <a:latin typeface="Merriweather" panose="00000500000000000000" pitchFamily="2" charset="-52"/>
              </a:rPr>
              <a:t>Task Focus:</a:t>
            </a:r>
            <a:r>
              <a:rPr lang="uz-Latn-UZ" sz="2800" dirty="0">
                <a:latin typeface="Merriweather" panose="00000500000000000000" pitchFamily="2" charset="-52"/>
              </a:rPr>
              <a:t> </a:t>
            </a:r>
            <a:r>
              <a:rPr lang="uz-Latn-UZ" sz="2800" i="1" dirty="0">
                <a:latin typeface="Merriweather" panose="00000500000000000000" pitchFamily="2" charset="-52"/>
              </a:rPr>
              <a:t>Balanced Argumentative Writing</a:t>
            </a:r>
            <a:r>
              <a:rPr lang="uz-Latn-UZ" sz="2800" dirty="0">
                <a:latin typeface="Merriweather" panose="00000500000000000000" pitchFamily="2" charset="-52"/>
              </a:rPr>
              <a:t> — expressing two sides before giving a final opinion</a:t>
            </a:r>
          </a:p>
        </p:txBody>
      </p:sp>
      <p:sp>
        <p:nvSpPr>
          <p:cNvPr id="4" name="Заголовок 1">
            <a:extLst>
              <a:ext uri="{FF2B5EF4-FFF2-40B4-BE49-F238E27FC236}">
                <a16:creationId xmlns:a16="http://schemas.microsoft.com/office/drawing/2014/main" id="{F3A0F2F4-393B-41D1-98D0-F7F79C56F867}"/>
              </a:ext>
            </a:extLst>
          </p:cNvPr>
          <p:cNvSpPr txBox="1">
            <a:spLocks/>
          </p:cNvSpPr>
          <p:nvPr/>
        </p:nvSpPr>
        <p:spPr>
          <a:xfrm>
            <a:off x="1301673" y="564643"/>
            <a:ext cx="10058400" cy="1450757"/>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dirty="0">
                <a:solidFill>
                  <a:srgbClr val="1B1C1D"/>
                </a:solidFill>
                <a:latin typeface="Times New Roman" panose="02020603050405020304" pitchFamily="18" charset="0"/>
                <a:cs typeface="Times New Roman" panose="02020603050405020304" pitchFamily="18" charset="0"/>
              </a:rPr>
              <a:t>STUDENT PROFILE</a:t>
            </a:r>
            <a:br>
              <a:rPr lang="en-US" altLang="ru-RU" dirty="0">
                <a:solidFill>
                  <a:srgbClr val="1B1C1D"/>
                </a:solidFill>
                <a:latin typeface="Times New Roman" panose="02020603050405020304" pitchFamily="18" charset="0"/>
                <a:cs typeface="Times New Roman" panose="02020603050405020304" pitchFamily="18" charset="0"/>
              </a:rPr>
            </a:br>
            <a:r>
              <a:rPr lang="en-US" altLang="ru-RU" dirty="0">
                <a:solidFill>
                  <a:srgbClr val="1B1C1D"/>
                </a:solidFill>
                <a:latin typeface="Times New Roman" panose="02020603050405020304" pitchFamily="18" charset="0"/>
                <a:cs typeface="Times New Roman" panose="02020603050405020304" pitchFamily="18" charset="0"/>
              </a:rPr>
              <a:t>_____________________________________</a:t>
            </a:r>
            <a:endParaRPr lang="ru-RU"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44A88B1-57F1-44F7-ADE8-074A385894E7}"/>
              </a:ext>
            </a:extLst>
          </p:cNvPr>
          <p:cNvSpPr txBox="1"/>
          <p:nvPr/>
        </p:nvSpPr>
        <p:spPr>
          <a:xfrm>
            <a:off x="8759724" y="540343"/>
            <a:ext cx="1026736" cy="1015663"/>
          </a:xfrm>
          <a:prstGeom prst="rect">
            <a:avLst/>
          </a:prstGeom>
          <a:noFill/>
        </p:spPr>
        <p:txBody>
          <a:bodyPr wrap="square">
            <a:spAutoFit/>
          </a:bodyPr>
          <a:lstStyle/>
          <a:p>
            <a:r>
              <a:rPr lang="ru-RU" sz="6000" i="1" dirty="0"/>
              <a:t>🎓</a:t>
            </a:r>
            <a:endParaRPr lang="ru-RU" sz="6000" dirty="0"/>
          </a:p>
        </p:txBody>
      </p:sp>
      <p:sp>
        <p:nvSpPr>
          <p:cNvPr id="7" name="Номер слайда 6">
            <a:extLst>
              <a:ext uri="{FF2B5EF4-FFF2-40B4-BE49-F238E27FC236}">
                <a16:creationId xmlns:a16="http://schemas.microsoft.com/office/drawing/2014/main" id="{7A820149-28E8-4810-B0E8-9466A9F26690}"/>
              </a:ext>
            </a:extLst>
          </p:cNvPr>
          <p:cNvSpPr>
            <a:spLocks noGrp="1"/>
          </p:cNvSpPr>
          <p:nvPr>
            <p:ph type="sldNum" sz="quarter" idx="12"/>
          </p:nvPr>
        </p:nvSpPr>
        <p:spPr/>
        <p:txBody>
          <a:bodyPr/>
          <a:lstStyle/>
          <a:p>
            <a:fld id="{C1FF6DA9-008F-8B48-92A6-B652298478BF}" type="slidenum">
              <a:rPr lang="en-US" smtClean="0"/>
              <a:t>5</a:t>
            </a:fld>
            <a:endParaRPr lang="en-US"/>
          </a:p>
        </p:txBody>
      </p:sp>
    </p:spTree>
    <p:extLst>
      <p:ext uri="{BB962C8B-B14F-4D97-AF65-F5344CB8AC3E}">
        <p14:creationId xmlns:p14="http://schemas.microsoft.com/office/powerpoint/2010/main" val="2369795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stract Blue and White PowerPoint Background">
            <a:extLst>
              <a:ext uri="{FF2B5EF4-FFF2-40B4-BE49-F238E27FC236}">
                <a16:creationId xmlns:a16="http://schemas.microsoft.com/office/drawing/2014/main" id="{395272BC-4E15-4101-AE2D-08BB404E7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925" y="-146082"/>
            <a:ext cx="10081054" cy="83756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Таблица 4">
            <a:extLst>
              <a:ext uri="{FF2B5EF4-FFF2-40B4-BE49-F238E27FC236}">
                <a16:creationId xmlns:a16="http://schemas.microsoft.com/office/drawing/2014/main" id="{249200FE-006C-499D-BB46-55E8382D80CE}"/>
              </a:ext>
            </a:extLst>
          </p:cNvPr>
          <p:cNvGraphicFramePr>
            <a:graphicFrameLocks noGrp="1"/>
          </p:cNvGraphicFramePr>
          <p:nvPr>
            <p:extLst>
              <p:ext uri="{D42A27DB-BD31-4B8C-83A1-F6EECF244321}">
                <p14:modId xmlns:p14="http://schemas.microsoft.com/office/powerpoint/2010/main" val="2827015321"/>
              </p:ext>
            </p:extLst>
          </p:nvPr>
        </p:nvGraphicFramePr>
        <p:xfrm>
          <a:off x="1801197" y="979503"/>
          <a:ext cx="12286616" cy="6124512"/>
        </p:xfrm>
        <a:graphic>
          <a:graphicData uri="http://schemas.openxmlformats.org/drawingml/2006/table">
            <a:tbl>
              <a:tblPr/>
              <a:tblGrid>
                <a:gridCol w="2753994">
                  <a:extLst>
                    <a:ext uri="{9D8B030D-6E8A-4147-A177-3AD203B41FA5}">
                      <a16:colId xmlns:a16="http://schemas.microsoft.com/office/drawing/2014/main" val="1927880964"/>
                    </a:ext>
                  </a:extLst>
                </a:gridCol>
                <a:gridCol w="3389314">
                  <a:extLst>
                    <a:ext uri="{9D8B030D-6E8A-4147-A177-3AD203B41FA5}">
                      <a16:colId xmlns:a16="http://schemas.microsoft.com/office/drawing/2014/main" val="3114006218"/>
                    </a:ext>
                  </a:extLst>
                </a:gridCol>
                <a:gridCol w="3071654">
                  <a:extLst>
                    <a:ext uri="{9D8B030D-6E8A-4147-A177-3AD203B41FA5}">
                      <a16:colId xmlns:a16="http://schemas.microsoft.com/office/drawing/2014/main" val="682903275"/>
                    </a:ext>
                  </a:extLst>
                </a:gridCol>
                <a:gridCol w="3071654">
                  <a:extLst>
                    <a:ext uri="{9D8B030D-6E8A-4147-A177-3AD203B41FA5}">
                      <a16:colId xmlns:a16="http://schemas.microsoft.com/office/drawing/2014/main" val="2981658214"/>
                    </a:ext>
                  </a:extLst>
                </a:gridCol>
              </a:tblGrid>
              <a:tr h="544812">
                <a:tc>
                  <a:txBody>
                    <a:bodyPr/>
                    <a:lstStyle/>
                    <a:p>
                      <a:pPr algn="ctr">
                        <a:lnSpc>
                          <a:spcPct val="150000"/>
                        </a:lnSpc>
                      </a:pPr>
                      <a:endParaRPr lang="en-US" sz="2200" b="1" dirty="0">
                        <a:latin typeface="Merriweather Bold" panose="00000800000000000000" pitchFamily="2" charset="-52"/>
                      </a:endParaRPr>
                    </a:p>
                  </a:txBody>
                  <a:tcPr anchor="ctr">
                    <a:lnL>
                      <a:noFill/>
                    </a:lnL>
                    <a:lnR>
                      <a:noFill/>
                    </a:lnR>
                    <a:lnT>
                      <a:noFill/>
                    </a:lnT>
                    <a:lnB>
                      <a:noFill/>
                    </a:lnB>
                  </a:tcPr>
                </a:tc>
                <a:tc>
                  <a:txBody>
                    <a:bodyPr/>
                    <a:lstStyle/>
                    <a:p>
                      <a:pPr algn="ctr">
                        <a:lnSpc>
                          <a:spcPct val="150000"/>
                        </a:lnSpc>
                      </a:pPr>
                      <a:r>
                        <a:rPr lang="uz-Latn-UZ" sz="2200" b="1" dirty="0">
                          <a:latin typeface="Merriweather Bold" panose="00000800000000000000" pitchFamily="2" charset="-52"/>
                        </a:rPr>
                        <a:t>ChatGPT (OpenAI)</a:t>
                      </a:r>
                      <a:r>
                        <a:rPr lang="uz-Latn-UZ" sz="2200" dirty="0">
                          <a:latin typeface="Merriweather Bold" panose="00000800000000000000" pitchFamily="2" charset="-52"/>
                        </a:rPr>
                        <a:t> </a:t>
                      </a:r>
                      <a:r>
                        <a:rPr lang="ru-RU" sz="2200" dirty="0">
                          <a:latin typeface="Merriweather Bold" panose="00000800000000000000" pitchFamily="2" charset="-52"/>
                        </a:rPr>
                        <a:t>💬</a:t>
                      </a:r>
                    </a:p>
                  </a:txBody>
                  <a:tcPr anchor="ctr">
                    <a:lnL>
                      <a:noFill/>
                    </a:lnL>
                    <a:lnR>
                      <a:noFill/>
                    </a:lnR>
                    <a:lnT>
                      <a:noFill/>
                    </a:lnT>
                    <a:lnB>
                      <a:noFill/>
                    </a:lnB>
                    <a:solidFill>
                      <a:schemeClr val="accent1">
                        <a:lumMod val="20000"/>
                        <a:lumOff val="80000"/>
                      </a:schemeClr>
                    </a:solidFill>
                  </a:tcPr>
                </a:tc>
                <a:tc>
                  <a:txBody>
                    <a:bodyPr/>
                    <a:lstStyle/>
                    <a:p>
                      <a:pPr algn="ctr">
                        <a:lnSpc>
                          <a:spcPct val="150000"/>
                        </a:lnSpc>
                      </a:pPr>
                      <a:r>
                        <a:rPr lang="uz-Latn-UZ" sz="2200" b="1" dirty="0">
                          <a:latin typeface="Merriweather Bold" panose="00000800000000000000" pitchFamily="2" charset="-52"/>
                        </a:rPr>
                        <a:t>Gemini (Google)</a:t>
                      </a:r>
                      <a:r>
                        <a:rPr lang="uz-Latn-UZ" sz="2200" dirty="0">
                          <a:latin typeface="Merriweather Bold" panose="00000800000000000000" pitchFamily="2" charset="-52"/>
                        </a:rPr>
                        <a:t> </a:t>
                      </a:r>
                      <a:r>
                        <a:rPr lang="ru-RU" sz="2200" dirty="0">
                          <a:latin typeface="Merriweather Bold" panose="00000800000000000000" pitchFamily="2" charset="-52"/>
                        </a:rPr>
                        <a:t>🌐</a:t>
                      </a:r>
                    </a:p>
                  </a:txBody>
                  <a:tcPr anchor="ctr">
                    <a:lnL>
                      <a:noFill/>
                    </a:lnL>
                    <a:lnR>
                      <a:noFill/>
                    </a:lnR>
                    <a:lnT>
                      <a:noFill/>
                    </a:lnT>
                    <a:lnB>
                      <a:noFill/>
                    </a:lnB>
                    <a:solidFill>
                      <a:schemeClr val="accent4">
                        <a:lumMod val="20000"/>
                        <a:lumOff val="80000"/>
                      </a:schemeClr>
                    </a:solidFill>
                  </a:tcPr>
                </a:tc>
                <a:tc>
                  <a:txBody>
                    <a:bodyPr/>
                    <a:lstStyle/>
                    <a:p>
                      <a:pPr algn="ctr">
                        <a:lnSpc>
                          <a:spcPct val="150000"/>
                        </a:lnSpc>
                      </a:pPr>
                      <a:r>
                        <a:rPr lang="uz-Latn-UZ" sz="2200" b="1" dirty="0">
                          <a:latin typeface="Merriweather Bold" panose="00000800000000000000" pitchFamily="2" charset="-52"/>
                        </a:rPr>
                        <a:t>Perplexity AI</a:t>
                      </a:r>
                      <a:r>
                        <a:rPr lang="uz-Latn-UZ" sz="2200" dirty="0">
                          <a:latin typeface="Merriweather Bold" panose="00000800000000000000" pitchFamily="2" charset="-52"/>
                        </a:rPr>
                        <a:t> </a:t>
                      </a:r>
                      <a:r>
                        <a:rPr lang="ru-RU" sz="2200" dirty="0">
                          <a:latin typeface="Merriweather Bold" panose="00000800000000000000" pitchFamily="2" charset="-52"/>
                        </a:rPr>
                        <a:t>📘</a:t>
                      </a:r>
                    </a:p>
                  </a:txBody>
                  <a:tcPr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811892578"/>
                  </a:ext>
                </a:extLst>
              </a:tr>
              <a:tr h="1689726">
                <a:tc>
                  <a:txBody>
                    <a:bodyPr/>
                    <a:lstStyle/>
                    <a:p>
                      <a:pPr algn="ctr">
                        <a:lnSpc>
                          <a:spcPct val="150000"/>
                        </a:lnSpc>
                      </a:pPr>
                      <a:r>
                        <a:rPr lang="uz-Latn-UZ" sz="2200" b="1" dirty="0">
                          <a:latin typeface="Merriweather Bold" panose="00000800000000000000" pitchFamily="2" charset="-52"/>
                        </a:rPr>
                        <a:t>Purpose</a:t>
                      </a:r>
                      <a:endParaRPr lang="uz-Latn-UZ" sz="2200" dirty="0">
                        <a:latin typeface="Merriweather Bold" panose="00000800000000000000" pitchFamily="2" charset="-52"/>
                      </a:endParaRPr>
                    </a:p>
                  </a:txBody>
                  <a:tcPr anchor="ctr">
                    <a:lnL>
                      <a:noFill/>
                    </a:lnL>
                    <a:lnR>
                      <a:noFill/>
                    </a:lnR>
                    <a:lnT>
                      <a:noFill/>
                    </a:lnT>
                    <a:lnB>
                      <a:noFill/>
                    </a:lnB>
                  </a:tcPr>
                </a:tc>
                <a:tc>
                  <a:txBody>
                    <a:bodyPr/>
                    <a:lstStyle/>
                    <a:p>
                      <a:pPr algn="ctr">
                        <a:lnSpc>
                          <a:spcPct val="100000"/>
                        </a:lnSpc>
                      </a:pPr>
                      <a:r>
                        <a:rPr lang="en-US" sz="2400" dirty="0">
                          <a:latin typeface="Times New Roman" panose="02020603050405020304" pitchFamily="18" charset="0"/>
                          <a:cs typeface="Times New Roman" panose="02020603050405020304" pitchFamily="18" charset="0"/>
                        </a:rPr>
                        <a:t>Creates text, lessons, and conversations through generative AI.</a:t>
                      </a:r>
                    </a:p>
                  </a:txBody>
                  <a:tcPr anchor="ctr">
                    <a:lnL>
                      <a:noFill/>
                    </a:lnL>
                    <a:lnR>
                      <a:noFill/>
                    </a:lnR>
                    <a:lnT>
                      <a:noFill/>
                    </a:lnT>
                    <a:lnB>
                      <a:noFill/>
                    </a:lnB>
                    <a:solidFill>
                      <a:schemeClr val="accent1">
                        <a:lumMod val="20000"/>
                        <a:lumOff val="80000"/>
                      </a:schemeClr>
                    </a:solidFill>
                  </a:tcPr>
                </a:tc>
                <a:tc>
                  <a:txBody>
                    <a:bodyPr/>
                    <a:lstStyle/>
                    <a:p>
                      <a:pPr algn="ctr">
                        <a:lnSpc>
                          <a:spcPct val="100000"/>
                        </a:lnSpc>
                      </a:pPr>
                      <a:r>
                        <a:rPr lang="en-US" sz="2400" dirty="0">
                          <a:latin typeface="Times New Roman" panose="02020603050405020304" pitchFamily="18" charset="0"/>
                          <a:cs typeface="Times New Roman" panose="02020603050405020304" pitchFamily="18" charset="0"/>
                        </a:rPr>
                        <a:t>Integrates with Google Search, Docs &amp; YouTube for multimodal tasks.</a:t>
                      </a:r>
                    </a:p>
                  </a:txBody>
                  <a:tcPr anchor="ctr">
                    <a:lnL>
                      <a:noFill/>
                    </a:lnL>
                    <a:lnR>
                      <a:noFill/>
                    </a:lnR>
                    <a:lnT>
                      <a:noFill/>
                    </a:lnT>
                    <a:lnB>
                      <a:noFill/>
                    </a:lnB>
                    <a:solidFill>
                      <a:schemeClr val="accent4">
                        <a:lumMod val="20000"/>
                        <a:lumOff val="80000"/>
                      </a:schemeClr>
                    </a:solidFill>
                  </a:tcPr>
                </a:tc>
                <a:tc>
                  <a:txBody>
                    <a:bodyPr/>
                    <a:lstStyle/>
                    <a:p>
                      <a:pPr algn="ctr">
                        <a:lnSpc>
                          <a:spcPct val="100000"/>
                        </a:lnSpc>
                      </a:pPr>
                      <a:r>
                        <a:rPr lang="en-US" sz="2400" dirty="0">
                          <a:latin typeface="Times New Roman" panose="02020603050405020304" pitchFamily="18" charset="0"/>
                          <a:cs typeface="Times New Roman" panose="02020603050405020304" pitchFamily="18" charset="0"/>
                        </a:rPr>
                        <a:t>Combines search + chat to deliver real-time, verified information.</a:t>
                      </a:r>
                    </a:p>
                  </a:txBody>
                  <a:tcPr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618750476"/>
                  </a:ext>
                </a:extLst>
              </a:tr>
              <a:tr h="1537362">
                <a:tc>
                  <a:txBody>
                    <a:bodyPr/>
                    <a:lstStyle/>
                    <a:p>
                      <a:pPr algn="ctr">
                        <a:lnSpc>
                          <a:spcPct val="150000"/>
                        </a:lnSpc>
                      </a:pPr>
                      <a:r>
                        <a:rPr lang="uz-Latn-UZ" sz="2200" b="1" dirty="0">
                          <a:latin typeface="Merriweather Bold" panose="00000800000000000000" pitchFamily="2" charset="-52"/>
                        </a:rPr>
                        <a:t>Learning Focus</a:t>
                      </a:r>
                      <a:endParaRPr lang="uz-Latn-UZ" sz="2200" dirty="0">
                        <a:latin typeface="Merriweather Bold" panose="00000800000000000000" pitchFamily="2" charset="-52"/>
                      </a:endParaRPr>
                    </a:p>
                  </a:txBody>
                  <a:tcPr anchor="ctr">
                    <a:lnL>
                      <a:noFill/>
                    </a:lnL>
                    <a:lnR>
                      <a:noFill/>
                    </a:lnR>
                    <a:lnT>
                      <a:noFill/>
                    </a:lnT>
                    <a:lnB>
                      <a:noFill/>
                    </a:lnB>
                  </a:tcPr>
                </a:tc>
                <a:tc>
                  <a:txBody>
                    <a:bodyPr/>
                    <a:lstStyle/>
                    <a:p>
                      <a:pPr algn="ctr">
                        <a:lnSpc>
                          <a:spcPct val="100000"/>
                        </a:lnSpc>
                      </a:pPr>
                      <a:r>
                        <a:rPr lang="uz-Latn-UZ" sz="2400" dirty="0">
                          <a:latin typeface="Times New Roman" panose="02020603050405020304" pitchFamily="18" charset="0"/>
                          <a:cs typeface="Times New Roman" panose="02020603050405020304" pitchFamily="18" charset="0"/>
                        </a:rPr>
                        <a:t>Role-plays, essay prompts, and dialogues.</a:t>
                      </a:r>
                    </a:p>
                  </a:txBody>
                  <a:tcPr anchor="ctr">
                    <a:lnL>
                      <a:noFill/>
                    </a:lnL>
                    <a:lnR>
                      <a:noFill/>
                    </a:lnR>
                    <a:lnT>
                      <a:noFill/>
                    </a:lnT>
                    <a:lnB>
                      <a:noFill/>
                    </a:lnB>
                    <a:solidFill>
                      <a:schemeClr val="accent1">
                        <a:lumMod val="20000"/>
                        <a:lumOff val="80000"/>
                      </a:schemeClr>
                    </a:solidFill>
                  </a:tcPr>
                </a:tc>
                <a:tc>
                  <a:txBody>
                    <a:bodyPr/>
                    <a:lstStyle/>
                    <a:p>
                      <a:pPr algn="ctr">
                        <a:lnSpc>
                          <a:spcPct val="100000"/>
                        </a:lnSpc>
                      </a:pPr>
                      <a:r>
                        <a:rPr lang="en-US" sz="2400" dirty="0">
                          <a:latin typeface="Times New Roman" panose="02020603050405020304" pitchFamily="18" charset="0"/>
                          <a:cs typeface="Times New Roman" panose="02020603050405020304" pitchFamily="18" charset="0"/>
                        </a:rPr>
                        <a:t>Uses Google data and visuals for study materials.</a:t>
                      </a:r>
                    </a:p>
                  </a:txBody>
                  <a:tcPr anchor="ctr">
                    <a:lnL>
                      <a:noFill/>
                    </a:lnL>
                    <a:lnR>
                      <a:noFill/>
                    </a:lnR>
                    <a:lnT>
                      <a:noFill/>
                    </a:lnT>
                    <a:lnB>
                      <a:noFill/>
                    </a:lnB>
                    <a:solidFill>
                      <a:schemeClr val="accent4">
                        <a:lumMod val="20000"/>
                        <a:lumOff val="80000"/>
                      </a:schemeClr>
                    </a:solidFill>
                  </a:tcPr>
                </a:tc>
                <a:tc>
                  <a:txBody>
                    <a:bodyPr/>
                    <a:lstStyle/>
                    <a:p>
                      <a:pPr algn="ctr">
                        <a:lnSpc>
                          <a:spcPct val="100000"/>
                        </a:lnSpc>
                      </a:pPr>
                      <a:r>
                        <a:rPr lang="en-US" sz="2400" dirty="0">
                          <a:latin typeface="Times New Roman" panose="02020603050405020304" pitchFamily="18" charset="0"/>
                          <a:cs typeface="Times New Roman" panose="02020603050405020304" pitchFamily="18" charset="0"/>
                        </a:rPr>
                        <a:t>Provides up-to-date facts, articles, and references.</a:t>
                      </a:r>
                    </a:p>
                  </a:txBody>
                  <a:tcPr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820108000"/>
                  </a:ext>
                </a:extLst>
              </a:tr>
              <a:tr h="1399191">
                <a:tc>
                  <a:txBody>
                    <a:bodyPr/>
                    <a:lstStyle/>
                    <a:p>
                      <a:pPr algn="ctr">
                        <a:lnSpc>
                          <a:spcPct val="150000"/>
                        </a:lnSpc>
                      </a:pPr>
                      <a:r>
                        <a:rPr lang="uz-Latn-UZ" sz="2200" b="1" dirty="0">
                          <a:latin typeface="Merriweather Bold" panose="00000800000000000000" pitchFamily="2" charset="-52"/>
                        </a:rPr>
                        <a:t>Subject Use</a:t>
                      </a:r>
                      <a:endParaRPr lang="uz-Latn-UZ" sz="2200" dirty="0">
                        <a:latin typeface="Merriweather Bold" panose="00000800000000000000" pitchFamily="2" charset="-52"/>
                      </a:endParaRPr>
                    </a:p>
                  </a:txBody>
                  <a:tcPr anchor="ctr">
                    <a:lnL>
                      <a:noFill/>
                    </a:lnL>
                    <a:lnR>
                      <a:noFill/>
                    </a:lnR>
                    <a:lnT>
                      <a:noFill/>
                    </a:lnT>
                    <a:lnB>
                      <a:noFill/>
                    </a:lnB>
                  </a:tcPr>
                </a:tc>
                <a:tc>
                  <a:txBody>
                    <a:bodyPr/>
                    <a:lstStyle/>
                    <a:p>
                      <a:pPr algn="ctr">
                        <a:lnSpc>
                          <a:spcPct val="100000"/>
                        </a:lnSpc>
                      </a:pPr>
                      <a:r>
                        <a:rPr lang="en-US" sz="2400" dirty="0">
                          <a:latin typeface="Times New Roman" panose="02020603050405020304" pitchFamily="18" charset="0"/>
                          <a:cs typeface="Times New Roman" panose="02020603050405020304" pitchFamily="18" charset="0"/>
                        </a:rPr>
                        <a:t>Great for English, literature, and creative writing.</a:t>
                      </a:r>
                    </a:p>
                  </a:txBody>
                  <a:tcPr anchor="ctr">
                    <a:lnL>
                      <a:noFill/>
                    </a:lnL>
                    <a:lnR>
                      <a:noFill/>
                    </a:lnR>
                    <a:lnT>
                      <a:noFill/>
                    </a:lnT>
                    <a:lnB>
                      <a:noFill/>
                    </a:lnB>
                    <a:solidFill>
                      <a:schemeClr val="accent1">
                        <a:lumMod val="20000"/>
                        <a:lumOff val="80000"/>
                      </a:schemeClr>
                    </a:solidFill>
                  </a:tcPr>
                </a:tc>
                <a:tc>
                  <a:txBody>
                    <a:bodyPr/>
                    <a:lstStyle/>
                    <a:p>
                      <a:pPr algn="ctr">
                        <a:lnSpc>
                          <a:spcPct val="100000"/>
                        </a:lnSpc>
                      </a:pPr>
                      <a:r>
                        <a:rPr lang="en-US" sz="2400" dirty="0">
                          <a:latin typeface="Times New Roman" panose="02020603050405020304" pitchFamily="18" charset="0"/>
                          <a:cs typeface="Times New Roman" panose="02020603050405020304" pitchFamily="18" charset="0"/>
                        </a:rPr>
                        <a:t>Strong in cross-subject projects combining text + data + images.</a:t>
                      </a:r>
                    </a:p>
                  </a:txBody>
                  <a:tcPr anchor="ctr">
                    <a:lnL>
                      <a:noFill/>
                    </a:lnL>
                    <a:lnR>
                      <a:noFill/>
                    </a:lnR>
                    <a:lnT>
                      <a:noFill/>
                    </a:lnT>
                    <a:lnB>
                      <a:noFill/>
                    </a:lnB>
                    <a:solidFill>
                      <a:schemeClr val="accent4">
                        <a:lumMod val="20000"/>
                        <a:lumOff val="80000"/>
                      </a:schemeClr>
                    </a:solidFill>
                  </a:tcPr>
                </a:tc>
                <a:tc>
                  <a:txBody>
                    <a:bodyPr/>
                    <a:lstStyle/>
                    <a:p>
                      <a:pPr algn="ctr">
                        <a:lnSpc>
                          <a:spcPct val="100000"/>
                        </a:lnSpc>
                      </a:pPr>
                      <a:r>
                        <a:rPr lang="en-US" sz="2400" dirty="0">
                          <a:latin typeface="Times New Roman" panose="02020603050405020304" pitchFamily="18" charset="0"/>
                          <a:cs typeface="Times New Roman" panose="02020603050405020304" pitchFamily="18" charset="0"/>
                        </a:rPr>
                        <a:t>Effective for factual subjects – history, geography, science.</a:t>
                      </a:r>
                    </a:p>
                  </a:txBody>
                  <a:tcPr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815819837"/>
                  </a:ext>
                </a:extLst>
              </a:tr>
              <a:tr h="953421">
                <a:tc>
                  <a:txBody>
                    <a:bodyPr/>
                    <a:lstStyle/>
                    <a:p>
                      <a:pPr algn="ctr">
                        <a:lnSpc>
                          <a:spcPct val="150000"/>
                        </a:lnSpc>
                      </a:pPr>
                      <a:r>
                        <a:rPr lang="uz-Latn-UZ" sz="2200" b="1" dirty="0">
                          <a:latin typeface="Merriweather Bold" panose="00000800000000000000" pitchFamily="2" charset="-52"/>
                        </a:rPr>
                        <a:t>Main </a:t>
                      </a:r>
                      <a:r>
                        <a:rPr lang="uz-Latn-UZ" sz="2200" b="1" dirty="0">
                          <a:solidFill>
                            <a:srgbClr val="FF0000"/>
                          </a:solidFill>
                          <a:latin typeface="Merriweather Bold" panose="00000800000000000000" pitchFamily="2" charset="-52"/>
                        </a:rPr>
                        <a:t>Challenge</a:t>
                      </a:r>
                      <a:endParaRPr lang="uz-Latn-UZ" sz="2200" dirty="0">
                        <a:solidFill>
                          <a:srgbClr val="FF0000"/>
                        </a:solidFill>
                        <a:latin typeface="Merriweather Bold" panose="00000800000000000000" pitchFamily="2" charset="-52"/>
                      </a:endParaRPr>
                    </a:p>
                  </a:txBody>
                  <a:tcPr anchor="ctr">
                    <a:lnL>
                      <a:noFill/>
                    </a:lnL>
                    <a:lnR>
                      <a:noFill/>
                    </a:lnR>
                    <a:lnT>
                      <a:noFill/>
                    </a:lnT>
                    <a:lnB>
                      <a:noFill/>
                    </a:lnB>
                  </a:tcPr>
                </a:tc>
                <a:tc>
                  <a:txBody>
                    <a:bodyPr/>
                    <a:lstStyle/>
                    <a:p>
                      <a:pPr algn="ctr">
                        <a:lnSpc>
                          <a:spcPct val="100000"/>
                        </a:lnSpc>
                      </a:pPr>
                      <a:r>
                        <a:rPr lang="en-US" sz="2400" dirty="0">
                          <a:latin typeface="Times New Roman" panose="02020603050405020304" pitchFamily="18" charset="0"/>
                          <a:cs typeface="Times New Roman" panose="02020603050405020304" pitchFamily="18" charset="0"/>
                        </a:rPr>
                        <a:t>May “hallucinate” or give inaccurate info.</a:t>
                      </a:r>
                    </a:p>
                  </a:txBody>
                  <a:tcPr anchor="ctr">
                    <a:lnL>
                      <a:noFill/>
                    </a:lnL>
                    <a:lnR>
                      <a:noFill/>
                    </a:lnR>
                    <a:lnT>
                      <a:noFill/>
                    </a:lnT>
                    <a:lnB>
                      <a:noFill/>
                    </a:lnB>
                    <a:solidFill>
                      <a:schemeClr val="accent1">
                        <a:lumMod val="20000"/>
                        <a:lumOff val="80000"/>
                      </a:schemeClr>
                    </a:solidFill>
                  </a:tcPr>
                </a:tc>
                <a:tc>
                  <a:txBody>
                    <a:bodyPr/>
                    <a:lstStyle/>
                    <a:p>
                      <a:pPr algn="ctr">
                        <a:lnSpc>
                          <a:spcPct val="100000"/>
                        </a:lnSpc>
                      </a:pPr>
                      <a:r>
                        <a:rPr lang="uz-Latn-UZ" sz="2400" dirty="0">
                          <a:latin typeface="Times New Roman" panose="02020603050405020304" pitchFamily="18" charset="0"/>
                          <a:cs typeface="Times New Roman" panose="02020603050405020304" pitchFamily="18" charset="0"/>
                        </a:rPr>
                        <a:t>Limited outside Google ecosystem.</a:t>
                      </a:r>
                    </a:p>
                  </a:txBody>
                  <a:tcPr anchor="ctr">
                    <a:lnL>
                      <a:noFill/>
                    </a:lnL>
                    <a:lnR>
                      <a:noFill/>
                    </a:lnR>
                    <a:lnT>
                      <a:noFill/>
                    </a:lnT>
                    <a:lnB>
                      <a:noFill/>
                    </a:lnB>
                    <a:solidFill>
                      <a:schemeClr val="accent4">
                        <a:lumMod val="20000"/>
                        <a:lumOff val="80000"/>
                      </a:schemeClr>
                    </a:solidFill>
                  </a:tcPr>
                </a:tc>
                <a:tc>
                  <a:txBody>
                    <a:bodyPr/>
                    <a:lstStyle/>
                    <a:p>
                      <a:pPr algn="ctr">
                        <a:lnSpc>
                          <a:spcPct val="100000"/>
                        </a:lnSpc>
                      </a:pPr>
                      <a:r>
                        <a:rPr lang="en-US" sz="2400" dirty="0">
                          <a:latin typeface="Times New Roman" panose="02020603050405020304" pitchFamily="18" charset="0"/>
                          <a:cs typeface="Times New Roman" panose="02020603050405020304" pitchFamily="18" charset="0"/>
                        </a:rPr>
                        <a:t>Possible copyright or summarization issues.</a:t>
                      </a:r>
                    </a:p>
                  </a:txBody>
                  <a:tcPr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367042867"/>
                  </a:ext>
                </a:extLst>
              </a:tr>
            </a:tbl>
          </a:graphicData>
        </a:graphic>
      </p:graphicFrame>
      <p:sp>
        <p:nvSpPr>
          <p:cNvPr id="4" name="Номер слайда 3">
            <a:extLst>
              <a:ext uri="{FF2B5EF4-FFF2-40B4-BE49-F238E27FC236}">
                <a16:creationId xmlns:a16="http://schemas.microsoft.com/office/drawing/2014/main" id="{09785E53-AFF3-4907-822C-43187D695352}"/>
              </a:ext>
            </a:extLst>
          </p:cNvPr>
          <p:cNvSpPr>
            <a:spLocks noGrp="1"/>
          </p:cNvSpPr>
          <p:nvPr>
            <p:ph type="sldNum" sz="quarter" idx="12"/>
          </p:nvPr>
        </p:nvSpPr>
        <p:spPr/>
        <p:txBody>
          <a:bodyPr/>
          <a:lstStyle/>
          <a:p>
            <a:fld id="{C1FF6DA9-008F-8B48-92A6-B652298478BF}" type="slidenum">
              <a:rPr lang="en-US" smtClean="0"/>
              <a:t>6</a:t>
            </a:fld>
            <a:endParaRPr lang="en-US" dirty="0"/>
          </a:p>
        </p:txBody>
      </p:sp>
    </p:spTree>
    <p:extLst>
      <p:ext uri="{BB962C8B-B14F-4D97-AF65-F5344CB8AC3E}">
        <p14:creationId xmlns:p14="http://schemas.microsoft.com/office/powerpoint/2010/main" val="3945915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6" name="Picture 2" descr="Abstract Blue and White PowerPoint Background">
            <a:extLst>
              <a:ext uri="{FF2B5EF4-FFF2-40B4-BE49-F238E27FC236}">
                <a16:creationId xmlns:a16="http://schemas.microsoft.com/office/drawing/2014/main" id="{ED1B9716-4AC3-4374-BCED-2703938A4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727" y="-30052"/>
            <a:ext cx="10081054" cy="8375682"/>
          </a:xfrm>
          <a:prstGeom prst="rect">
            <a:avLst/>
          </a:prstGeom>
          <a:noFill/>
          <a:extLst>
            <a:ext uri="{909E8E84-426E-40DD-AFC4-6F175D3DCCD1}">
              <a14:hiddenFill xmlns:a14="http://schemas.microsoft.com/office/drawing/2010/main">
                <a:solidFill>
                  <a:srgbClr val="FFFFFF"/>
                </a:solidFill>
              </a14:hiddenFill>
            </a:ext>
          </a:extLst>
        </p:spPr>
      </p:pic>
      <p:sp>
        <p:nvSpPr>
          <p:cNvPr id="2" name="Text 0"/>
          <p:cNvSpPr/>
          <p:nvPr/>
        </p:nvSpPr>
        <p:spPr>
          <a:xfrm>
            <a:off x="1084737" y="660194"/>
            <a:ext cx="12104138" cy="845877"/>
          </a:xfrm>
          <a:prstGeom prst="rect">
            <a:avLst/>
          </a:prstGeom>
          <a:noFill/>
          <a:ln/>
        </p:spPr>
        <p:txBody>
          <a:bodyPr wrap="none" lIns="0" tIns="0" rIns="0" bIns="0" rtlCol="0" anchor="t"/>
          <a:lstStyle/>
          <a:p>
            <a:pPr algn="ctr">
              <a:lnSpc>
                <a:spcPts val="3350"/>
              </a:lnSpc>
            </a:pPr>
            <a:r>
              <a:rPr lang="en-US" sz="2650" b="1" dirty="0">
                <a:solidFill>
                  <a:srgbClr val="403C4E"/>
                </a:solidFill>
                <a:latin typeface="Merriweather Bold" pitchFamily="34" charset="0"/>
                <a:ea typeface="Merriweather Bold" pitchFamily="34" charset="-122"/>
                <a:cs typeface="Merriweather Bold" pitchFamily="34" charset="-120"/>
              </a:rPr>
              <a:t> </a:t>
            </a:r>
            <a:r>
              <a:rPr lang="uz-Latn-UZ" sz="2800" b="1" dirty="0">
                <a:latin typeface="Merriweather" panose="00000500000000000000" pitchFamily="2" charset="-52"/>
              </a:rPr>
              <a:t>T.R.A.P.F. — A Framework for Crafting Effective AI Prompts</a:t>
            </a:r>
            <a:endParaRPr lang="en-US" sz="2800" b="1" dirty="0">
              <a:latin typeface="Merriweather" panose="00000500000000000000" pitchFamily="2" charset="-52"/>
            </a:endParaRPr>
          </a:p>
          <a:p>
            <a:pPr marL="0" indent="0" algn="ctr">
              <a:lnSpc>
                <a:spcPts val="3350"/>
              </a:lnSpc>
              <a:buNone/>
            </a:pPr>
            <a:endParaRPr lang="en-US" sz="2650" dirty="0"/>
          </a:p>
        </p:txBody>
      </p:sp>
      <p:pic>
        <p:nvPicPr>
          <p:cNvPr id="7" name="Image 0" descr="preencoded.png"/>
          <p:cNvPicPr>
            <a:picLocks noChangeAspect="1"/>
          </p:cNvPicPr>
          <p:nvPr/>
        </p:nvPicPr>
        <p:blipFill>
          <a:blip r:embed="rId4"/>
          <a:stretch>
            <a:fillRect/>
          </a:stretch>
        </p:blipFill>
        <p:spPr>
          <a:xfrm>
            <a:off x="10843708" y="4417667"/>
            <a:ext cx="3786692" cy="3786692"/>
          </a:xfrm>
          <a:prstGeom prst="rect">
            <a:avLst/>
          </a:prstGeom>
        </p:spPr>
      </p:pic>
      <p:sp>
        <p:nvSpPr>
          <p:cNvPr id="8" name="Text 5"/>
          <p:cNvSpPr/>
          <p:nvPr/>
        </p:nvSpPr>
        <p:spPr>
          <a:xfrm>
            <a:off x="546854" y="8730615"/>
            <a:ext cx="13536692" cy="218599"/>
          </a:xfrm>
          <a:prstGeom prst="rect">
            <a:avLst/>
          </a:prstGeom>
          <a:noFill/>
          <a:ln/>
        </p:spPr>
        <p:txBody>
          <a:bodyPr wrap="none" lIns="0" tIns="0" rIns="0" bIns="0" rtlCol="0" anchor="t"/>
          <a:lstStyle/>
          <a:p>
            <a:pPr marL="0" indent="0" algn="l">
              <a:lnSpc>
                <a:spcPts val="1700"/>
              </a:lnSpc>
              <a:buNone/>
            </a:pPr>
            <a:r>
              <a:rPr lang="en-US" sz="1050" dirty="0">
                <a:solidFill>
                  <a:srgbClr val="403C4E"/>
                </a:solidFill>
                <a:latin typeface="Open Sans" pitchFamily="34" charset="0"/>
                <a:ea typeface="Open Sans" pitchFamily="34" charset="-122"/>
                <a:cs typeface="Open Sans" pitchFamily="34" charset="-120"/>
              </a:rPr>
              <a:t>We must move beyond simple requests like "Check this for grammar" and instead utilize structured frameworks that define the AI's role and expected output.</a:t>
            </a:r>
            <a:endParaRPr lang="en-US" sz="1050" dirty="0"/>
          </a:p>
        </p:txBody>
      </p:sp>
      <p:sp>
        <p:nvSpPr>
          <p:cNvPr id="9" name="TextBox 8">
            <a:extLst>
              <a:ext uri="{FF2B5EF4-FFF2-40B4-BE49-F238E27FC236}">
                <a16:creationId xmlns:a16="http://schemas.microsoft.com/office/drawing/2014/main" id="{78B7D848-EB13-4928-A231-8888F66095C8}"/>
              </a:ext>
            </a:extLst>
          </p:cNvPr>
          <p:cNvSpPr txBox="1"/>
          <p:nvPr/>
        </p:nvSpPr>
        <p:spPr>
          <a:xfrm>
            <a:off x="1441525" y="1506071"/>
            <a:ext cx="9090211" cy="5020029"/>
          </a:xfrm>
          <a:prstGeom prst="rect">
            <a:avLst/>
          </a:prstGeom>
          <a:noFill/>
        </p:spPr>
        <p:txBody>
          <a:bodyPr wrap="square">
            <a:spAutoFit/>
          </a:bodyPr>
          <a:lstStyle/>
          <a:p>
            <a:pPr>
              <a:lnSpc>
                <a:spcPct val="150000"/>
              </a:lnSpc>
            </a:pPr>
            <a:endParaRPr lang="uz-Latn-UZ" sz="2400" dirty="0">
              <a:latin typeface="Merriweather" panose="00000500000000000000" pitchFamily="2" charset="-52"/>
            </a:endParaRPr>
          </a:p>
          <a:p>
            <a:pPr>
              <a:lnSpc>
                <a:spcPct val="150000"/>
              </a:lnSpc>
            </a:pPr>
            <a:r>
              <a:rPr lang="uz-Latn-UZ" sz="2400" b="1" dirty="0">
                <a:solidFill>
                  <a:srgbClr val="C00000"/>
                </a:solidFill>
                <a:latin typeface="Merriweather" panose="00000500000000000000" pitchFamily="2" charset="-52"/>
              </a:rPr>
              <a:t>T</a:t>
            </a:r>
            <a:r>
              <a:rPr lang="uz-Latn-UZ" sz="2400" b="1" dirty="0">
                <a:latin typeface="Merriweather" panose="00000500000000000000" pitchFamily="2" charset="-52"/>
              </a:rPr>
              <a:t>ask</a:t>
            </a:r>
            <a:r>
              <a:rPr lang="uz-Latn-UZ" sz="2400" dirty="0">
                <a:latin typeface="Merriweather" panose="00000500000000000000" pitchFamily="2" charset="-52"/>
              </a:rPr>
              <a:t> </a:t>
            </a:r>
            <a:r>
              <a:rPr lang="en-US" sz="2400" dirty="0">
                <a:latin typeface="Merriweather" panose="00000500000000000000" pitchFamily="2" charset="-52"/>
              </a:rPr>
              <a:t> </a:t>
            </a:r>
            <a:r>
              <a:rPr lang="en-US" sz="2400" b="1" dirty="0">
                <a:latin typeface="Merriweather" panose="00000500000000000000" pitchFamily="2" charset="-52"/>
              </a:rPr>
              <a:t>-</a:t>
            </a:r>
            <a:r>
              <a:rPr lang="en-US" sz="2400" dirty="0">
                <a:latin typeface="Merriweather" panose="00000500000000000000" pitchFamily="2" charset="-52"/>
              </a:rPr>
              <a:t> </a:t>
            </a:r>
            <a:r>
              <a:rPr lang="uz-Latn-UZ" sz="2400" dirty="0">
                <a:latin typeface="Merriweather" panose="00000500000000000000" pitchFamily="2" charset="-52"/>
              </a:rPr>
              <a:t>What do you want the AI to do? </a:t>
            </a:r>
            <a:r>
              <a:rPr lang="uz-Latn-UZ" sz="2400" i="1" dirty="0">
                <a:latin typeface="Merriweather" panose="00000500000000000000" pitchFamily="2" charset="-52"/>
              </a:rPr>
              <a:t>(e.g., check grammar)</a:t>
            </a:r>
            <a:r>
              <a:rPr lang="uz-Latn-UZ" sz="2400" dirty="0">
                <a:latin typeface="Merriweather" panose="00000500000000000000" pitchFamily="2" charset="-52"/>
              </a:rPr>
              <a:t> </a:t>
            </a:r>
            <a:br>
              <a:rPr lang="uz-Latn-UZ" sz="2400" dirty="0">
                <a:latin typeface="Merriweather" panose="00000500000000000000" pitchFamily="2" charset="-52"/>
              </a:rPr>
            </a:br>
            <a:r>
              <a:rPr lang="en-US" sz="2400" b="1" dirty="0">
                <a:solidFill>
                  <a:srgbClr val="C00000"/>
                </a:solidFill>
                <a:latin typeface="Merriweather" panose="00000500000000000000" pitchFamily="2" charset="-52"/>
              </a:rPr>
              <a:t>R</a:t>
            </a:r>
            <a:r>
              <a:rPr lang="uz-Latn-UZ" sz="2400" b="1" dirty="0">
                <a:latin typeface="Merriweather" panose="00000500000000000000" pitchFamily="2" charset="-52"/>
              </a:rPr>
              <a:t>ole</a:t>
            </a:r>
            <a:r>
              <a:rPr lang="en-US" sz="2400" b="1" dirty="0">
                <a:latin typeface="Merriweather" panose="00000500000000000000" pitchFamily="2" charset="-52"/>
              </a:rPr>
              <a:t> - </a:t>
            </a:r>
            <a:r>
              <a:rPr lang="en-US" sz="2400" dirty="0">
                <a:latin typeface="Merriweather" panose="00000500000000000000" pitchFamily="2" charset="-52"/>
              </a:rPr>
              <a:t>Who do you want the AI to be? </a:t>
            </a:r>
            <a:r>
              <a:rPr lang="uz-Latn-UZ" sz="2400" i="1" dirty="0">
                <a:latin typeface="Merriweather" panose="00000500000000000000" pitchFamily="2" charset="-52"/>
              </a:rPr>
              <a:t>(e.g., ESL teacher)</a:t>
            </a:r>
            <a:r>
              <a:rPr lang="uz-Latn-UZ" sz="2400" dirty="0">
                <a:latin typeface="Merriweather" panose="00000500000000000000" pitchFamily="2" charset="-52"/>
              </a:rPr>
              <a:t> </a:t>
            </a:r>
            <a:br>
              <a:rPr lang="uz-Latn-UZ" sz="2400" dirty="0">
                <a:latin typeface="Merriweather" panose="00000500000000000000" pitchFamily="2" charset="-52"/>
              </a:rPr>
            </a:br>
            <a:r>
              <a:rPr lang="uz-Latn-UZ" sz="2400" b="1" dirty="0">
                <a:solidFill>
                  <a:srgbClr val="C00000"/>
                </a:solidFill>
                <a:latin typeface="Merriweather" panose="00000500000000000000" pitchFamily="2" charset="-52"/>
              </a:rPr>
              <a:t>A</a:t>
            </a:r>
            <a:r>
              <a:rPr lang="uz-Latn-UZ" sz="2400" b="1" dirty="0">
                <a:latin typeface="Merriweather" panose="00000500000000000000" pitchFamily="2" charset="-52"/>
              </a:rPr>
              <a:t>udience</a:t>
            </a:r>
            <a:r>
              <a:rPr lang="en-US" sz="2400" b="1" dirty="0">
                <a:latin typeface="Merriweather" panose="00000500000000000000" pitchFamily="2" charset="-52"/>
              </a:rPr>
              <a:t> - </a:t>
            </a:r>
            <a:r>
              <a:rPr lang="uz-Latn-UZ" sz="2400" dirty="0">
                <a:latin typeface="Merriweather" panose="00000500000000000000" pitchFamily="2" charset="-52"/>
              </a:rPr>
              <a:t>Who is the response for? </a:t>
            </a:r>
            <a:r>
              <a:rPr lang="uz-Latn-UZ" sz="2400" i="1" dirty="0">
                <a:latin typeface="Merriweather" panose="00000500000000000000" pitchFamily="2" charset="-52"/>
              </a:rPr>
              <a:t>(student, teacher, examiner)</a:t>
            </a:r>
            <a:r>
              <a:rPr lang="uz-Latn-UZ" sz="2400" dirty="0">
                <a:latin typeface="Merriweather" panose="00000500000000000000" pitchFamily="2" charset="-52"/>
              </a:rPr>
              <a:t> </a:t>
            </a:r>
            <a:br>
              <a:rPr lang="uz-Latn-UZ" sz="2400" dirty="0">
                <a:latin typeface="Merriweather" panose="00000500000000000000" pitchFamily="2" charset="-52"/>
              </a:rPr>
            </a:br>
            <a:r>
              <a:rPr lang="uz-Latn-UZ" sz="2400" b="1" dirty="0">
                <a:solidFill>
                  <a:srgbClr val="C00000"/>
                </a:solidFill>
                <a:latin typeface="Merriweather" panose="00000500000000000000" pitchFamily="2" charset="-52"/>
              </a:rPr>
              <a:t>P</a:t>
            </a:r>
            <a:r>
              <a:rPr lang="uz-Latn-UZ" sz="2400" b="1" dirty="0">
                <a:latin typeface="Merriweather" panose="00000500000000000000" pitchFamily="2" charset="-52"/>
              </a:rPr>
              <a:t>urpose</a:t>
            </a:r>
            <a:r>
              <a:rPr lang="en-US" sz="2400" b="1" dirty="0">
                <a:latin typeface="Merriweather" panose="00000500000000000000" pitchFamily="2" charset="-52"/>
              </a:rPr>
              <a:t> - </a:t>
            </a:r>
            <a:r>
              <a:rPr lang="uz-Latn-UZ" sz="2400" dirty="0">
                <a:latin typeface="Merriweather" panose="00000500000000000000" pitchFamily="2" charset="-52"/>
              </a:rPr>
              <a:t>Why? </a:t>
            </a:r>
            <a:r>
              <a:rPr lang="uz-Latn-UZ" sz="2400" i="1" dirty="0">
                <a:latin typeface="Merriweather" panose="00000500000000000000" pitchFamily="2" charset="-52"/>
              </a:rPr>
              <a:t>(to give feedback, to correct, to explain)</a:t>
            </a:r>
            <a:r>
              <a:rPr lang="uz-Latn-UZ" sz="2400" dirty="0">
                <a:latin typeface="Merriweather" panose="00000500000000000000" pitchFamily="2" charset="-52"/>
              </a:rPr>
              <a:t> |</a:t>
            </a:r>
            <a:br>
              <a:rPr lang="uz-Latn-UZ" sz="2400" dirty="0">
                <a:latin typeface="Merriweather" panose="00000500000000000000" pitchFamily="2" charset="-52"/>
              </a:rPr>
            </a:br>
            <a:r>
              <a:rPr lang="uz-Latn-UZ" sz="2400" b="1" dirty="0">
                <a:solidFill>
                  <a:srgbClr val="C00000"/>
                </a:solidFill>
                <a:latin typeface="Merriweather" panose="00000500000000000000" pitchFamily="2" charset="-52"/>
              </a:rPr>
              <a:t>F</a:t>
            </a:r>
            <a:r>
              <a:rPr lang="uz-Latn-UZ" sz="2400" b="1" dirty="0">
                <a:latin typeface="Merriweather" panose="00000500000000000000" pitchFamily="2" charset="-52"/>
              </a:rPr>
              <a:t>ormat</a:t>
            </a:r>
            <a:r>
              <a:rPr lang="en-US" sz="2400" b="1" dirty="0">
                <a:latin typeface="Merriweather" panose="00000500000000000000" pitchFamily="2" charset="-52"/>
              </a:rPr>
              <a:t> - </a:t>
            </a:r>
            <a:r>
              <a:rPr lang="uz-Latn-UZ" sz="2400" dirty="0">
                <a:latin typeface="Merriweather" panose="00000500000000000000" pitchFamily="2" charset="-52"/>
              </a:rPr>
              <a:t>How should it look? </a:t>
            </a:r>
            <a:r>
              <a:rPr lang="uz-Latn-UZ" sz="2400" i="1" dirty="0">
                <a:latin typeface="Merriweather" panose="00000500000000000000" pitchFamily="2" charset="-52"/>
              </a:rPr>
              <a:t>(table, paragraph, bullet points)</a:t>
            </a:r>
            <a:r>
              <a:rPr lang="uz-Latn-UZ" sz="2400" dirty="0">
                <a:latin typeface="Merriweather" panose="00000500000000000000" pitchFamily="2" charset="-52"/>
              </a:rPr>
              <a:t> </a:t>
            </a:r>
          </a:p>
        </p:txBody>
      </p:sp>
      <p:sp>
        <p:nvSpPr>
          <p:cNvPr id="4" name="Номер слайда 3">
            <a:extLst>
              <a:ext uri="{FF2B5EF4-FFF2-40B4-BE49-F238E27FC236}">
                <a16:creationId xmlns:a16="http://schemas.microsoft.com/office/drawing/2014/main" id="{E804646A-458D-4822-A42A-1DEE17626258}"/>
              </a:ext>
            </a:extLst>
          </p:cNvPr>
          <p:cNvSpPr>
            <a:spLocks noGrp="1"/>
          </p:cNvSpPr>
          <p:nvPr>
            <p:ph type="sldNum" sz="quarter" idx="12"/>
          </p:nvPr>
        </p:nvSpPr>
        <p:spPr/>
        <p:txBody>
          <a:bodyPr/>
          <a:lstStyle/>
          <a:p>
            <a:fld id="{C1FF6DA9-008F-8B48-92A6-B652298478BF}"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22FD9C47-CD68-40AF-89CC-5E4B606342C4}"/>
              </a:ext>
            </a:extLst>
          </p:cNvPr>
          <p:cNvGraphicFramePr>
            <a:graphicFrameLocks noGrp="1"/>
          </p:cNvGraphicFramePr>
          <p:nvPr>
            <p:extLst>
              <p:ext uri="{D42A27DB-BD31-4B8C-83A1-F6EECF244321}">
                <p14:modId xmlns:p14="http://schemas.microsoft.com/office/powerpoint/2010/main" val="3168074264"/>
              </p:ext>
            </p:extLst>
          </p:nvPr>
        </p:nvGraphicFramePr>
        <p:xfrm>
          <a:off x="906649" y="1787639"/>
          <a:ext cx="12817101" cy="5792281"/>
        </p:xfrm>
        <a:graphic>
          <a:graphicData uri="http://schemas.openxmlformats.org/drawingml/2006/table">
            <a:tbl>
              <a:tblPr>
                <a:tableStyleId>{5C22544A-7EE6-4342-B048-85BDC9FD1C3A}</a:tableStyleId>
              </a:tblPr>
              <a:tblGrid>
                <a:gridCol w="4272367">
                  <a:extLst>
                    <a:ext uri="{9D8B030D-6E8A-4147-A177-3AD203B41FA5}">
                      <a16:colId xmlns:a16="http://schemas.microsoft.com/office/drawing/2014/main" val="3238696557"/>
                    </a:ext>
                  </a:extLst>
                </a:gridCol>
                <a:gridCol w="4272367">
                  <a:extLst>
                    <a:ext uri="{9D8B030D-6E8A-4147-A177-3AD203B41FA5}">
                      <a16:colId xmlns:a16="http://schemas.microsoft.com/office/drawing/2014/main" val="525859078"/>
                    </a:ext>
                  </a:extLst>
                </a:gridCol>
                <a:gridCol w="4272367">
                  <a:extLst>
                    <a:ext uri="{9D8B030D-6E8A-4147-A177-3AD203B41FA5}">
                      <a16:colId xmlns:a16="http://schemas.microsoft.com/office/drawing/2014/main" val="3242248967"/>
                    </a:ext>
                  </a:extLst>
                </a:gridCol>
              </a:tblGrid>
              <a:tr h="557634">
                <a:tc>
                  <a:txBody>
                    <a:bodyPr/>
                    <a:lstStyle/>
                    <a:p>
                      <a:endParaRPr lang="ru-RU" sz="1800" dirty="0"/>
                    </a:p>
                  </a:txBody>
                  <a:tcPr anchor="ctr"/>
                </a:tc>
                <a:tc>
                  <a:txBody>
                    <a:bodyPr/>
                    <a:lstStyle/>
                    <a:p>
                      <a:r>
                        <a:rPr lang="uz-Latn-UZ" sz="1800" b="1" dirty="0">
                          <a:latin typeface="Merriweather" panose="00000500000000000000" pitchFamily="2" charset="-52"/>
                        </a:rPr>
                        <a:t>Prompt 1: Minimal</a:t>
                      </a:r>
                      <a:endParaRPr lang="uz-Latn-UZ" sz="1800" dirty="0">
                        <a:latin typeface="Merriweather" panose="00000500000000000000" pitchFamily="2" charset="-52"/>
                      </a:endParaRPr>
                    </a:p>
                  </a:txBody>
                  <a:tcPr anchor="ctr"/>
                </a:tc>
                <a:tc>
                  <a:txBody>
                    <a:bodyPr/>
                    <a:lstStyle/>
                    <a:p>
                      <a:r>
                        <a:rPr lang="uz-Latn-UZ" sz="1800" b="1" dirty="0">
                          <a:latin typeface="Merriweather" panose="00000500000000000000" pitchFamily="2" charset="-52"/>
                        </a:rPr>
                        <a:t>Prompt 2: TRAPF-Based</a:t>
                      </a:r>
                      <a:endParaRPr lang="uz-Latn-UZ" sz="1800" dirty="0">
                        <a:latin typeface="Merriweather" panose="00000500000000000000" pitchFamily="2" charset="-52"/>
                      </a:endParaRPr>
                    </a:p>
                  </a:txBody>
                  <a:tcPr anchor="ctr"/>
                </a:tc>
                <a:extLst>
                  <a:ext uri="{0D108BD9-81ED-4DB2-BD59-A6C34878D82A}">
                    <a16:rowId xmlns:a16="http://schemas.microsoft.com/office/drawing/2014/main" val="3658924859"/>
                  </a:ext>
                </a:extLst>
              </a:tr>
              <a:tr h="5234647">
                <a:tc>
                  <a:txBody>
                    <a:bodyPr/>
                    <a:lstStyle/>
                    <a:p>
                      <a:r>
                        <a:rPr lang="uz-Latn-UZ" sz="1800" b="1" dirty="0">
                          <a:latin typeface="Merriweather" panose="00000500000000000000" pitchFamily="2" charset="-52"/>
                        </a:rPr>
                        <a:t>Prompt</a:t>
                      </a:r>
                      <a:endParaRPr lang="uz-Latn-UZ" sz="1800" dirty="0">
                        <a:latin typeface="Merriweather" panose="00000500000000000000" pitchFamily="2" charset="-52"/>
                      </a:endParaRPr>
                    </a:p>
                  </a:txBody>
                  <a:tcPr anchor="ctr"/>
                </a:tc>
                <a:tc>
                  <a:txBody>
                    <a:bodyPr/>
                    <a:lstStyle/>
                    <a:p>
                      <a:r>
                        <a:rPr lang="en-US" sz="1800" i="1" dirty="0">
                          <a:latin typeface="Merriweather" panose="00000500000000000000" pitchFamily="2" charset="-52"/>
                        </a:rPr>
                        <a:t>Check for grammar and give feedback.</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Write constructive, targeted, and encouraging feedback on a B1 teenage learner's writing to effectively improve their grammar and structure. Review the following learner writing sample for key errors in grammar, (e.g. verb tense, syntax, and clarity, article usage).Demonstrate student's mistakes in the essay by using bold letters. Act as a highly experienced, supportive ESL teacher mentor who specializes in providing actionable feedback for B1 teenage learners. Provide a clear, active task (a "next step") for the learner to perform with their writing. </a:t>
                      </a:r>
                      <a:endParaRPr lang="ru-RU" sz="2000" i="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a:latin typeface="Merriweather" panose="00000500000000000000" pitchFamily="2" charset="-52"/>
                      </a:endParaRPr>
                    </a:p>
                  </a:txBody>
                  <a:tcPr anchor="ctr"/>
                </a:tc>
                <a:extLst>
                  <a:ext uri="{0D108BD9-81ED-4DB2-BD59-A6C34878D82A}">
                    <a16:rowId xmlns:a16="http://schemas.microsoft.com/office/drawing/2014/main" val="150156751"/>
                  </a:ext>
                </a:extLst>
              </a:tr>
            </a:tbl>
          </a:graphicData>
        </a:graphic>
      </p:graphicFrame>
      <p:sp>
        <p:nvSpPr>
          <p:cNvPr id="3" name="Rectangle 1">
            <a:extLst>
              <a:ext uri="{FF2B5EF4-FFF2-40B4-BE49-F238E27FC236}">
                <a16:creationId xmlns:a16="http://schemas.microsoft.com/office/drawing/2014/main" id="{13AC03D1-2FAA-4FD6-85BC-9FFC4A8C7EF4}"/>
              </a:ext>
            </a:extLst>
          </p:cNvPr>
          <p:cNvSpPr>
            <a:spLocks noChangeArrowheads="1"/>
          </p:cNvSpPr>
          <p:nvPr/>
        </p:nvSpPr>
        <p:spPr bwMode="auto">
          <a:xfrm>
            <a:off x="812837" y="649679"/>
            <a:ext cx="1083769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err="1">
                <a:ln>
                  <a:noFill/>
                </a:ln>
                <a:solidFill>
                  <a:schemeClr val="tx1"/>
                </a:solidFill>
                <a:effectLst/>
                <a:latin typeface="Merriweather Bold" panose="00000800000000000000" pitchFamily="2" charset="-52"/>
              </a:rPr>
              <a:t>Prompt</a:t>
            </a:r>
            <a:r>
              <a:rPr kumimoji="0" lang="ru-RU" altLang="ru-RU" sz="2400" b="1" i="0" u="none" strike="noStrike" cap="none" normalizeH="0" baseline="0" dirty="0">
                <a:ln>
                  <a:noFill/>
                </a:ln>
                <a:solidFill>
                  <a:schemeClr val="tx1"/>
                </a:solidFill>
                <a:effectLst/>
                <a:latin typeface="Merriweather Bold" panose="00000800000000000000" pitchFamily="2" charset="-52"/>
              </a:rPr>
              <a:t> </a:t>
            </a:r>
            <a:r>
              <a:rPr kumimoji="0" lang="ru-RU" altLang="ru-RU" sz="2400" b="1" i="0" u="none" strike="noStrike" cap="none" normalizeH="0" baseline="0" dirty="0" err="1">
                <a:ln>
                  <a:noFill/>
                </a:ln>
                <a:solidFill>
                  <a:schemeClr val="tx1"/>
                </a:solidFill>
                <a:effectLst/>
                <a:latin typeface="Merriweather Bold" panose="00000800000000000000" pitchFamily="2" charset="-52"/>
              </a:rPr>
              <a:t>Comparison</a:t>
            </a:r>
            <a:r>
              <a:rPr kumimoji="0" lang="ru-RU" altLang="ru-RU" sz="2400" b="1" i="0" u="none" strike="noStrike" cap="none" normalizeH="0" baseline="0" dirty="0">
                <a:ln>
                  <a:noFill/>
                </a:ln>
                <a:solidFill>
                  <a:schemeClr val="tx1"/>
                </a:solidFill>
                <a:effectLst/>
                <a:latin typeface="Merriweather Bold" panose="00000800000000000000" pitchFamily="2" charset="-52"/>
              </a:rPr>
              <a:t> (</a:t>
            </a:r>
            <a:r>
              <a:rPr kumimoji="0" lang="ru-RU" altLang="ru-RU" sz="2400" b="1" i="0" u="none" strike="noStrike" cap="none" normalizeH="0" baseline="0" dirty="0" err="1">
                <a:ln>
                  <a:noFill/>
                </a:ln>
                <a:solidFill>
                  <a:schemeClr val="tx1"/>
                </a:solidFill>
                <a:effectLst/>
                <a:latin typeface="Merriweather Bold" panose="00000800000000000000" pitchFamily="2" charset="-52"/>
              </a:rPr>
              <a:t>Two</a:t>
            </a:r>
            <a:r>
              <a:rPr kumimoji="0" lang="ru-RU" altLang="ru-RU" sz="2400" b="1" i="0" u="none" strike="noStrike" cap="none" normalizeH="0" baseline="0" dirty="0">
                <a:ln>
                  <a:noFill/>
                </a:ln>
                <a:solidFill>
                  <a:schemeClr val="tx1"/>
                </a:solidFill>
                <a:effectLst/>
                <a:latin typeface="Merriweather Bold" panose="00000800000000000000" pitchFamily="2" charset="-52"/>
              </a:rPr>
              <a:t> </a:t>
            </a:r>
            <a:r>
              <a:rPr kumimoji="0" lang="ru-RU" altLang="ru-RU" sz="2400" b="1" i="0" u="none" strike="noStrike" cap="none" normalizeH="0" baseline="0" dirty="0" err="1">
                <a:ln>
                  <a:noFill/>
                </a:ln>
                <a:solidFill>
                  <a:schemeClr val="tx1"/>
                </a:solidFill>
                <a:effectLst/>
                <a:latin typeface="Merriweather Bold" panose="00000800000000000000" pitchFamily="2" charset="-52"/>
              </a:rPr>
              <a:t>Prompts</a:t>
            </a:r>
            <a:r>
              <a:rPr kumimoji="0" lang="ru-RU" altLang="ru-RU" sz="2400" b="1" i="0" u="none" strike="noStrike" cap="none" normalizeH="0" baseline="0" dirty="0">
                <a:ln>
                  <a:noFill/>
                </a:ln>
                <a:solidFill>
                  <a:schemeClr val="tx1"/>
                </a:solidFill>
                <a:effectLst/>
                <a:latin typeface="Merriweather Bold" panose="00000800000000000000" pitchFamily="2" charset="-52"/>
              </a:rPr>
              <a:t>, </a:t>
            </a:r>
            <a:r>
              <a:rPr kumimoji="0" lang="ru-RU" altLang="ru-RU" sz="2400" b="1" i="0" u="none" strike="noStrike" cap="none" normalizeH="0" baseline="0" dirty="0" err="1">
                <a:ln>
                  <a:noFill/>
                </a:ln>
                <a:solidFill>
                  <a:schemeClr val="tx1"/>
                </a:solidFill>
                <a:effectLst/>
                <a:latin typeface="Merriweather Bold" panose="00000800000000000000" pitchFamily="2" charset="-52"/>
              </a:rPr>
              <a:t>Two</a:t>
            </a:r>
            <a:r>
              <a:rPr kumimoji="0" lang="ru-RU" altLang="ru-RU" sz="2400" b="1" i="0" u="none" strike="noStrike" cap="none" normalizeH="0" baseline="0" dirty="0">
                <a:ln>
                  <a:noFill/>
                </a:ln>
                <a:solidFill>
                  <a:schemeClr val="tx1"/>
                </a:solidFill>
                <a:effectLst/>
                <a:latin typeface="Merriweather Bold" panose="00000800000000000000" pitchFamily="2" charset="-52"/>
              </a:rPr>
              <a:t> </a:t>
            </a:r>
            <a:r>
              <a:rPr kumimoji="0" lang="ru-RU" altLang="ru-RU" sz="2400" b="1" i="0" u="none" strike="noStrike" cap="none" normalizeH="0" baseline="0" dirty="0" err="1">
                <a:ln>
                  <a:noFill/>
                </a:ln>
                <a:solidFill>
                  <a:schemeClr val="tx1"/>
                </a:solidFill>
                <a:effectLst/>
                <a:latin typeface="Merriweather Bold" panose="00000800000000000000" pitchFamily="2" charset="-52"/>
              </a:rPr>
              <a:t>Outputs</a:t>
            </a:r>
            <a:r>
              <a:rPr kumimoji="0" lang="ru-RU" altLang="ru-RU" sz="2400" b="1" i="0" u="none" strike="noStrike" cap="none" normalizeH="0" baseline="0" dirty="0">
                <a:ln>
                  <a:noFill/>
                </a:ln>
                <a:solidFill>
                  <a:schemeClr val="tx1"/>
                </a:solidFill>
                <a:effectLst/>
                <a:latin typeface="Merriweather Bold" panose="00000800000000000000" pitchFamily="2" charset="-52"/>
              </a:rPr>
              <a:t>)</a:t>
            </a: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3600" b="0" i="0" u="none" strike="noStrike" cap="none" normalizeH="0" baseline="0" dirty="0">
                <a:ln>
                  <a:noFill/>
                </a:ln>
                <a:solidFill>
                  <a:schemeClr val="tx1"/>
                </a:solidFill>
                <a:effectLst/>
                <a:latin typeface="Merriweather Bold" panose="00000800000000000000" pitchFamily="2" charset="-52"/>
              </a:rPr>
            </a:br>
            <a:endParaRPr kumimoji="0" lang="ru-RU" altLang="ru-RU" sz="3600" b="0" i="0" u="none" strike="noStrike" cap="none" normalizeH="0" baseline="0" dirty="0">
              <a:ln>
                <a:noFill/>
              </a:ln>
              <a:solidFill>
                <a:schemeClr val="tx1"/>
              </a:solidFill>
              <a:effectLst/>
              <a:latin typeface="Merriweather Bold" panose="00000800000000000000" pitchFamily="2" charset="-52"/>
            </a:endParaRPr>
          </a:p>
        </p:txBody>
      </p:sp>
      <p:sp>
        <p:nvSpPr>
          <p:cNvPr id="5" name="Номер слайда 4">
            <a:extLst>
              <a:ext uri="{FF2B5EF4-FFF2-40B4-BE49-F238E27FC236}">
                <a16:creationId xmlns:a16="http://schemas.microsoft.com/office/drawing/2014/main" id="{D16E49CB-6951-439E-B7B4-5A8F266D4336}"/>
              </a:ext>
            </a:extLst>
          </p:cNvPr>
          <p:cNvSpPr>
            <a:spLocks noGrp="1"/>
          </p:cNvSpPr>
          <p:nvPr>
            <p:ph type="sldNum" sz="quarter" idx="12"/>
          </p:nvPr>
        </p:nvSpPr>
        <p:spPr/>
        <p:txBody>
          <a:bodyPr/>
          <a:lstStyle/>
          <a:p>
            <a:fld id="{C1FF6DA9-008F-8B48-92A6-B652298478BF}" type="slidenum">
              <a:rPr lang="en-US" smtClean="0"/>
              <a:t>8</a:t>
            </a:fld>
            <a:endParaRPr lang="en-US"/>
          </a:p>
        </p:txBody>
      </p:sp>
    </p:spTree>
    <p:extLst>
      <p:ext uri="{BB962C8B-B14F-4D97-AF65-F5344CB8AC3E}">
        <p14:creationId xmlns:p14="http://schemas.microsoft.com/office/powerpoint/2010/main" val="340412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4AE1F127-2932-4A97-9BAE-435E137D240C}"/>
              </a:ext>
            </a:extLst>
          </p:cNvPr>
          <p:cNvGraphicFramePr>
            <a:graphicFrameLocks noGrp="1"/>
          </p:cNvGraphicFramePr>
          <p:nvPr>
            <p:extLst>
              <p:ext uri="{D42A27DB-BD31-4B8C-83A1-F6EECF244321}">
                <p14:modId xmlns:p14="http://schemas.microsoft.com/office/powerpoint/2010/main" val="143076095"/>
              </p:ext>
            </p:extLst>
          </p:nvPr>
        </p:nvGraphicFramePr>
        <p:xfrm>
          <a:off x="903643" y="2190749"/>
          <a:ext cx="13156602" cy="3435500"/>
        </p:xfrm>
        <a:graphic>
          <a:graphicData uri="http://schemas.openxmlformats.org/drawingml/2006/table">
            <a:tbl>
              <a:tblPr>
                <a:tableStyleId>{5C22544A-7EE6-4342-B048-85BDC9FD1C3A}</a:tableStyleId>
              </a:tblPr>
              <a:tblGrid>
                <a:gridCol w="4385534">
                  <a:extLst>
                    <a:ext uri="{9D8B030D-6E8A-4147-A177-3AD203B41FA5}">
                      <a16:colId xmlns:a16="http://schemas.microsoft.com/office/drawing/2014/main" val="3229362923"/>
                    </a:ext>
                  </a:extLst>
                </a:gridCol>
                <a:gridCol w="4385534">
                  <a:extLst>
                    <a:ext uri="{9D8B030D-6E8A-4147-A177-3AD203B41FA5}">
                      <a16:colId xmlns:a16="http://schemas.microsoft.com/office/drawing/2014/main" val="659321128"/>
                    </a:ext>
                  </a:extLst>
                </a:gridCol>
                <a:gridCol w="4385534">
                  <a:extLst>
                    <a:ext uri="{9D8B030D-6E8A-4147-A177-3AD203B41FA5}">
                      <a16:colId xmlns:a16="http://schemas.microsoft.com/office/drawing/2014/main" val="1329285750"/>
                    </a:ext>
                  </a:extLst>
                </a:gridCol>
              </a:tblGrid>
              <a:tr h="2389913">
                <a:tc>
                  <a:txBody>
                    <a:bodyPr/>
                    <a:lstStyle/>
                    <a:p>
                      <a:r>
                        <a:rPr lang="uz-Latn-UZ" sz="1800" b="1" dirty="0">
                          <a:latin typeface="Merriweather" panose="00000500000000000000" pitchFamily="2" charset="-52"/>
                        </a:rPr>
                        <a:t>AI Feedback Example</a:t>
                      </a:r>
                      <a:endParaRPr lang="uz-Latn-UZ" sz="1800" dirty="0">
                        <a:latin typeface="Merriweather" panose="00000500000000000000" pitchFamily="2" charset="-52"/>
                      </a:endParaRPr>
                    </a:p>
                  </a:txBody>
                  <a:tcPr anchor="ctr"/>
                </a:tc>
                <a:tc>
                  <a:txBody>
                    <a:bodyPr/>
                    <a:lstStyle/>
                    <a:p>
                      <a:r>
                        <a:rPr lang="en-US" sz="1800" dirty="0">
                          <a:latin typeface="Merriweather" panose="00000500000000000000" pitchFamily="2" charset="-52"/>
                        </a:rPr>
                        <a:t>Generic: “There are some grammar mistakes. Check tenses and articles.”</a:t>
                      </a:r>
                    </a:p>
                  </a:txBody>
                  <a:tcPr anchor="ctr"/>
                </a:tc>
                <a:tc>
                  <a:txBody>
                    <a:bodyPr/>
                    <a:lstStyle/>
                    <a:p>
                      <a:r>
                        <a:rPr lang="en-US" sz="1800" dirty="0">
                          <a:latin typeface="Merriweather" panose="00000500000000000000" pitchFamily="2" charset="-52"/>
                        </a:rPr>
                        <a:t>Specific &amp; human-like: “Good ideas! Watch past tense consistency (‘was go’ → ‘went’). Try adding linkers like however to connect ideas.”</a:t>
                      </a:r>
                    </a:p>
                  </a:txBody>
                  <a:tcPr anchor="ctr"/>
                </a:tc>
                <a:extLst>
                  <a:ext uri="{0D108BD9-81ED-4DB2-BD59-A6C34878D82A}">
                    <a16:rowId xmlns:a16="http://schemas.microsoft.com/office/drawing/2014/main" val="869411787"/>
                  </a:ext>
                </a:extLst>
              </a:tr>
              <a:tr h="1045587">
                <a:tc>
                  <a:txBody>
                    <a:bodyPr/>
                    <a:lstStyle/>
                    <a:p>
                      <a:r>
                        <a:rPr lang="uz-Latn-UZ" sz="1800" b="1" dirty="0">
                          <a:latin typeface="Merriweather" panose="00000500000000000000" pitchFamily="2" charset="-52"/>
                        </a:rPr>
                        <a:t>Result</a:t>
                      </a:r>
                      <a:endParaRPr lang="uz-Latn-UZ" sz="1800" dirty="0">
                        <a:latin typeface="Merriweather" panose="00000500000000000000" pitchFamily="2" charset="-52"/>
                      </a:endParaRPr>
                    </a:p>
                  </a:txBody>
                  <a:tcPr anchor="ctr"/>
                </a:tc>
                <a:tc>
                  <a:txBody>
                    <a:bodyPr/>
                    <a:lstStyle/>
                    <a:p>
                      <a:r>
                        <a:rPr lang="uz-Latn-UZ" sz="1800" dirty="0">
                          <a:latin typeface="Merriweather" panose="00000500000000000000" pitchFamily="2" charset="-52"/>
                        </a:rPr>
                        <a:t>Brief, surface correction</a:t>
                      </a:r>
                    </a:p>
                  </a:txBody>
                  <a:tcPr anchor="ctr"/>
                </a:tc>
                <a:tc>
                  <a:txBody>
                    <a:bodyPr/>
                    <a:lstStyle/>
                    <a:p>
                      <a:r>
                        <a:rPr lang="uz-Latn-UZ" sz="1800" dirty="0">
                          <a:latin typeface="Merriweather" panose="00000500000000000000" pitchFamily="2" charset="-52"/>
                        </a:rPr>
                        <a:t>Detailed, pedagogically useful feedback</a:t>
                      </a:r>
                    </a:p>
                  </a:txBody>
                  <a:tcPr anchor="ctr"/>
                </a:tc>
                <a:extLst>
                  <a:ext uri="{0D108BD9-81ED-4DB2-BD59-A6C34878D82A}">
                    <a16:rowId xmlns:a16="http://schemas.microsoft.com/office/drawing/2014/main" val="2785713152"/>
                  </a:ext>
                </a:extLst>
              </a:tr>
            </a:tbl>
          </a:graphicData>
        </a:graphic>
      </p:graphicFrame>
      <p:sp>
        <p:nvSpPr>
          <p:cNvPr id="4" name="Номер слайда 3">
            <a:extLst>
              <a:ext uri="{FF2B5EF4-FFF2-40B4-BE49-F238E27FC236}">
                <a16:creationId xmlns:a16="http://schemas.microsoft.com/office/drawing/2014/main" id="{E686C1B4-4F7B-409F-9C93-98353C6ADDA0}"/>
              </a:ext>
            </a:extLst>
          </p:cNvPr>
          <p:cNvSpPr>
            <a:spLocks noGrp="1"/>
          </p:cNvSpPr>
          <p:nvPr>
            <p:ph type="sldNum" sz="quarter" idx="12"/>
          </p:nvPr>
        </p:nvSpPr>
        <p:spPr/>
        <p:txBody>
          <a:bodyPr/>
          <a:lstStyle/>
          <a:p>
            <a:fld id="{C1FF6DA9-008F-8B48-92A6-B652298478BF}" type="slidenum">
              <a:rPr lang="en-US" smtClean="0"/>
              <a:t>9</a:t>
            </a:fld>
            <a:endParaRPr lang="en-US"/>
          </a:p>
        </p:txBody>
      </p:sp>
    </p:spTree>
    <p:extLst>
      <p:ext uri="{BB962C8B-B14F-4D97-AF65-F5344CB8AC3E}">
        <p14:creationId xmlns:p14="http://schemas.microsoft.com/office/powerpoint/2010/main" val="4257407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6022</TotalTime>
  <Words>1908</Words>
  <Application>Microsoft Office PowerPoint</Application>
  <PresentationFormat>Произвольный</PresentationFormat>
  <Paragraphs>292</Paragraphs>
  <Slides>25</Slides>
  <Notes>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25</vt:i4>
      </vt:variant>
    </vt:vector>
  </HeadingPairs>
  <TitlesOfParts>
    <vt:vector size="34" baseType="lpstr">
      <vt:lpstr>Merriweather Bold</vt:lpstr>
      <vt:lpstr>Times New Roman</vt:lpstr>
      <vt:lpstr>fkGroteskNeue</vt:lpstr>
      <vt:lpstr>Calibri</vt:lpstr>
      <vt:lpstr>Merriweather</vt:lpstr>
      <vt:lpstr>Open Sans</vt:lpstr>
      <vt:lpstr>Arial</vt:lpstr>
      <vt:lpstr>Office Theme</vt:lpstr>
      <vt:lpstr>1_Office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Пользователь</dc:creator>
  <cp:lastModifiedBy>malika.kasimova89@gmail.com</cp:lastModifiedBy>
  <cp:revision>47</cp:revision>
  <dcterms:created xsi:type="dcterms:W3CDTF">2025-10-17T16:10:55Z</dcterms:created>
  <dcterms:modified xsi:type="dcterms:W3CDTF">2025-10-22T20:30:26Z</dcterms:modified>
</cp:coreProperties>
</file>