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216E85-9BFA-4E7B-8C9E-7497F8534164}" v="194" dt="2025-10-16T11:52:29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pitzer, Anat Snr Lecturer (DEFAC-IntlGp-DCLC PBL)" userId="4bfe5e8b-6a4a-4ceb-afe1-34d95d5f2e13" providerId="ADAL" clId="{FD216E85-9BFA-4E7B-8C9E-7497F8534164}"/>
    <pc:docChg chg="undo custSel addSld delSld modSld">
      <pc:chgData name="Shpitzer, Anat Snr Lecturer (DEFAC-IntlGp-DCLC PBL)" userId="4bfe5e8b-6a4a-4ceb-afe1-34d95d5f2e13" providerId="ADAL" clId="{FD216E85-9BFA-4E7B-8C9E-7497F8534164}" dt="2025-10-16T12:03:34.576" v="338" actId="1076"/>
      <pc:docMkLst>
        <pc:docMk/>
      </pc:docMkLst>
      <pc:sldChg chg="addSp delSp modSp mod setBg">
        <pc:chgData name="Shpitzer, Anat Snr Lecturer (DEFAC-IntlGp-DCLC PBL)" userId="4bfe5e8b-6a4a-4ceb-afe1-34d95d5f2e13" providerId="ADAL" clId="{FD216E85-9BFA-4E7B-8C9E-7497F8534164}" dt="2025-10-16T11:58:08.407" v="337" actId="403"/>
        <pc:sldMkLst>
          <pc:docMk/>
          <pc:sldMk cId="0" sldId="256"/>
        </pc:sldMkLst>
        <pc:spChg chg="mod">
          <ac:chgData name="Shpitzer, Anat Snr Lecturer (DEFAC-IntlGp-DCLC PBL)" userId="4bfe5e8b-6a4a-4ceb-afe1-34d95d5f2e13" providerId="ADAL" clId="{FD216E85-9BFA-4E7B-8C9E-7497F8534164}" dt="2025-10-16T11:58:08.407" v="337" actId="403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Shpitzer, Anat Snr Lecturer (DEFAC-IntlGp-DCLC PBL)" userId="4bfe5e8b-6a4a-4ceb-afe1-34d95d5f2e13" providerId="ADAL" clId="{FD216E85-9BFA-4E7B-8C9E-7497F8534164}" dt="2025-10-16T10:23:30.820" v="5" actId="26606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Shpitzer, Anat Snr Lecturer (DEFAC-IntlGp-DCLC PBL)" userId="4bfe5e8b-6a4a-4ceb-afe1-34d95d5f2e13" providerId="ADAL" clId="{FD216E85-9BFA-4E7B-8C9E-7497F8534164}" dt="2025-10-16T10:23:30.820" v="5" actId="26606"/>
          <ac:spMkLst>
            <pc:docMk/>
            <pc:sldMk cId="0" sldId="256"/>
            <ac:spMk id="8" creationId="{B373F125-DEF3-41D6-9918-AB21A2ACC37A}"/>
          </ac:spMkLst>
        </pc:spChg>
        <pc:spChg chg="add del">
          <ac:chgData name="Shpitzer, Anat Snr Lecturer (DEFAC-IntlGp-DCLC PBL)" userId="4bfe5e8b-6a4a-4ceb-afe1-34d95d5f2e13" providerId="ADAL" clId="{FD216E85-9BFA-4E7B-8C9E-7497F8534164}" dt="2025-10-16T10:23:30.820" v="5" actId="26606"/>
          <ac:spMkLst>
            <pc:docMk/>
            <pc:sldMk cId="0" sldId="256"/>
            <ac:spMk id="10" creationId="{71E9F226-EB6E-48C9-ADDA-636DE4BF4EBE}"/>
          </ac:spMkLst>
        </pc:spChg>
        <pc:graphicFrameChg chg="add">
          <ac:chgData name="Shpitzer, Anat Snr Lecturer (DEFAC-IntlGp-DCLC PBL)" userId="4bfe5e8b-6a4a-4ceb-afe1-34d95d5f2e13" providerId="ADAL" clId="{FD216E85-9BFA-4E7B-8C9E-7497F8534164}" dt="2025-10-16T10:23:30.820" v="5" actId="26606"/>
          <ac:graphicFrameMkLst>
            <pc:docMk/>
            <pc:sldMk cId="0" sldId="256"/>
            <ac:graphicFrameMk id="12" creationId="{A4445C68-DC03-E20A-FAB4-C4D47869C9BA}"/>
          </ac:graphicFrameMkLst>
        </pc:graphicFrameChg>
      </pc:sldChg>
      <pc:sldChg chg="addSp delSp modSp mod setBg">
        <pc:chgData name="Shpitzer, Anat Snr Lecturer (DEFAC-IntlGp-DCLC PBL)" userId="4bfe5e8b-6a4a-4ceb-afe1-34d95d5f2e13" providerId="ADAL" clId="{FD216E85-9BFA-4E7B-8C9E-7497F8534164}" dt="2025-10-16T10:27:09.457" v="18" actId="478"/>
        <pc:sldMkLst>
          <pc:docMk/>
          <pc:sldMk cId="0" sldId="257"/>
        </pc:sldMkLst>
        <pc:spChg chg="mod">
          <ac:chgData name="Shpitzer, Anat Snr Lecturer (DEFAC-IntlGp-DCLC PBL)" userId="4bfe5e8b-6a4a-4ceb-afe1-34d95d5f2e13" providerId="ADAL" clId="{FD216E85-9BFA-4E7B-8C9E-7497F8534164}" dt="2025-10-16T10:26:59.452" v="17" actId="26606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Shpitzer, Anat Snr Lecturer (DEFAC-IntlGp-DCLC PBL)" userId="4bfe5e8b-6a4a-4ceb-afe1-34d95d5f2e13" providerId="ADAL" clId="{FD216E85-9BFA-4E7B-8C9E-7497F8534164}" dt="2025-10-16T10:27:09.457" v="18" actId="478"/>
          <ac:spMkLst>
            <pc:docMk/>
            <pc:sldMk cId="0" sldId="257"/>
            <ac:spMk id="3" creationId="{00000000-0000-0000-0000-000000000000}"/>
          </ac:spMkLst>
        </pc:spChg>
        <pc:spChg chg="add">
          <ac:chgData name="Shpitzer, Anat Snr Lecturer (DEFAC-IntlGp-DCLC PBL)" userId="4bfe5e8b-6a4a-4ceb-afe1-34d95d5f2e13" providerId="ADAL" clId="{FD216E85-9BFA-4E7B-8C9E-7497F8534164}" dt="2025-10-16T10:26:59.452" v="17" actId="26606"/>
          <ac:spMkLst>
            <pc:docMk/>
            <pc:sldMk cId="0" sldId="257"/>
            <ac:spMk id="9" creationId="{94C52C56-BEF2-4E22-8C8E-A7AC96B03A72}"/>
          </ac:spMkLst>
        </pc:spChg>
        <pc:spChg chg="add">
          <ac:chgData name="Shpitzer, Anat Snr Lecturer (DEFAC-IntlGp-DCLC PBL)" userId="4bfe5e8b-6a4a-4ceb-afe1-34d95d5f2e13" providerId="ADAL" clId="{FD216E85-9BFA-4E7B-8C9E-7497F8534164}" dt="2025-10-16T10:26:59.452" v="17" actId="26606"/>
          <ac:spMkLst>
            <pc:docMk/>
            <pc:sldMk cId="0" sldId="257"/>
            <ac:spMk id="11" creationId="{42285737-90EE-47DC-AC80-8AE156B11969}"/>
          </ac:spMkLst>
        </pc:spChg>
        <pc:grpChg chg="add">
          <ac:chgData name="Shpitzer, Anat Snr Lecturer (DEFAC-IntlGp-DCLC PBL)" userId="4bfe5e8b-6a4a-4ceb-afe1-34d95d5f2e13" providerId="ADAL" clId="{FD216E85-9BFA-4E7B-8C9E-7497F8534164}" dt="2025-10-16T10:26:59.452" v="17" actId="26606"/>
          <ac:grpSpMkLst>
            <pc:docMk/>
            <pc:sldMk cId="0" sldId="257"/>
            <ac:grpSpMk id="13" creationId="{B57BDC17-F1B3-455F-BBF1-680AA1F25C06}"/>
          </ac:grpSpMkLst>
        </pc:grpChg>
        <pc:graphicFrameChg chg="add">
          <ac:chgData name="Shpitzer, Anat Snr Lecturer (DEFAC-IntlGp-DCLC PBL)" userId="4bfe5e8b-6a4a-4ceb-afe1-34d95d5f2e13" providerId="ADAL" clId="{FD216E85-9BFA-4E7B-8C9E-7497F8534164}" dt="2025-10-16T10:26:59.452" v="17" actId="26606"/>
          <ac:graphicFrameMkLst>
            <pc:docMk/>
            <pc:sldMk cId="0" sldId="257"/>
            <ac:graphicFrameMk id="5" creationId="{9EC4E208-F688-A301-4AD8-52842691F174}"/>
          </ac:graphicFrameMkLst>
        </pc:graphicFrameChg>
      </pc:sldChg>
      <pc:sldChg chg="addSp delSp modSp mod setBg">
        <pc:chgData name="Shpitzer, Anat Snr Lecturer (DEFAC-IntlGp-DCLC PBL)" userId="4bfe5e8b-6a4a-4ceb-afe1-34d95d5f2e13" providerId="ADAL" clId="{FD216E85-9BFA-4E7B-8C9E-7497F8534164}" dt="2025-10-16T10:28:00.155" v="19" actId="26606"/>
        <pc:sldMkLst>
          <pc:docMk/>
          <pc:sldMk cId="0" sldId="258"/>
        </pc:sldMkLst>
        <pc:spChg chg="mod">
          <ac:chgData name="Shpitzer, Anat Snr Lecturer (DEFAC-IntlGp-DCLC PBL)" userId="4bfe5e8b-6a4a-4ceb-afe1-34d95d5f2e13" providerId="ADAL" clId="{FD216E85-9BFA-4E7B-8C9E-7497F8534164}" dt="2025-10-16T10:28:00.155" v="19" actId="26606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Shpitzer, Anat Snr Lecturer (DEFAC-IntlGp-DCLC PBL)" userId="4bfe5e8b-6a4a-4ceb-afe1-34d95d5f2e13" providerId="ADAL" clId="{FD216E85-9BFA-4E7B-8C9E-7497F8534164}" dt="2025-10-16T10:28:00.155" v="19" actId="26606"/>
          <ac:spMkLst>
            <pc:docMk/>
            <pc:sldMk cId="0" sldId="258"/>
            <ac:spMk id="3" creationId="{00000000-0000-0000-0000-000000000000}"/>
          </ac:spMkLst>
        </pc:spChg>
        <pc:spChg chg="add">
          <ac:chgData name="Shpitzer, Anat Snr Lecturer (DEFAC-IntlGp-DCLC PBL)" userId="4bfe5e8b-6a4a-4ceb-afe1-34d95d5f2e13" providerId="ADAL" clId="{FD216E85-9BFA-4E7B-8C9E-7497F8534164}" dt="2025-10-16T10:28:00.155" v="19" actId="26606"/>
          <ac:spMkLst>
            <pc:docMk/>
            <pc:sldMk cId="0" sldId="258"/>
            <ac:spMk id="9" creationId="{BED1B64B-251E-446A-A285-6626C4EC010D}"/>
          </ac:spMkLst>
        </pc:spChg>
        <pc:spChg chg="add">
          <ac:chgData name="Shpitzer, Anat Snr Lecturer (DEFAC-IntlGp-DCLC PBL)" userId="4bfe5e8b-6a4a-4ceb-afe1-34d95d5f2e13" providerId="ADAL" clId="{FD216E85-9BFA-4E7B-8C9E-7497F8534164}" dt="2025-10-16T10:28:00.155" v="19" actId="26606"/>
          <ac:spMkLst>
            <pc:docMk/>
            <pc:sldMk cId="0" sldId="258"/>
            <ac:spMk id="19" creationId="{A27AE693-58E8-48BC-8ED0-568ABFEABB35}"/>
          </ac:spMkLst>
        </pc:spChg>
        <pc:grpChg chg="add">
          <ac:chgData name="Shpitzer, Anat Snr Lecturer (DEFAC-IntlGp-DCLC PBL)" userId="4bfe5e8b-6a4a-4ceb-afe1-34d95d5f2e13" providerId="ADAL" clId="{FD216E85-9BFA-4E7B-8C9E-7497F8534164}" dt="2025-10-16T10:28:00.155" v="19" actId="26606"/>
          <ac:grpSpMkLst>
            <pc:docMk/>
            <pc:sldMk cId="0" sldId="258"/>
            <ac:grpSpMk id="11" creationId="{CD02B5D1-60D4-4D5B-AFD9-C986E227431B}"/>
          </ac:grpSpMkLst>
        </pc:grpChg>
        <pc:graphicFrameChg chg="add">
          <ac:chgData name="Shpitzer, Anat Snr Lecturer (DEFAC-IntlGp-DCLC PBL)" userId="4bfe5e8b-6a4a-4ceb-afe1-34d95d5f2e13" providerId="ADAL" clId="{FD216E85-9BFA-4E7B-8C9E-7497F8534164}" dt="2025-10-16T10:28:00.155" v="19" actId="26606"/>
          <ac:graphicFrameMkLst>
            <pc:docMk/>
            <pc:sldMk cId="0" sldId="258"/>
            <ac:graphicFrameMk id="5" creationId="{CEAC2897-EACC-EB0F-B020-7FA157D02F0E}"/>
          </ac:graphicFrameMkLst>
        </pc:graphicFrameChg>
      </pc:sldChg>
      <pc:sldChg chg="addSp delSp modSp mod setBg">
        <pc:chgData name="Shpitzer, Anat Snr Lecturer (DEFAC-IntlGp-DCLC PBL)" userId="4bfe5e8b-6a4a-4ceb-afe1-34d95d5f2e13" providerId="ADAL" clId="{FD216E85-9BFA-4E7B-8C9E-7497F8534164}" dt="2025-10-16T10:44:55.854" v="20" actId="26606"/>
        <pc:sldMkLst>
          <pc:docMk/>
          <pc:sldMk cId="0" sldId="259"/>
        </pc:sldMkLst>
        <pc:spChg chg="mod">
          <ac:chgData name="Shpitzer, Anat Snr Lecturer (DEFAC-IntlGp-DCLC PBL)" userId="4bfe5e8b-6a4a-4ceb-afe1-34d95d5f2e13" providerId="ADAL" clId="{FD216E85-9BFA-4E7B-8C9E-7497F8534164}" dt="2025-10-16T10:44:55.854" v="20" actId="26606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Shpitzer, Anat Snr Lecturer (DEFAC-IntlGp-DCLC PBL)" userId="4bfe5e8b-6a4a-4ceb-afe1-34d95d5f2e13" providerId="ADAL" clId="{FD216E85-9BFA-4E7B-8C9E-7497F8534164}" dt="2025-10-16T10:44:55.854" v="20" actId="26606"/>
          <ac:spMkLst>
            <pc:docMk/>
            <pc:sldMk cId="0" sldId="259"/>
            <ac:spMk id="3" creationId="{00000000-0000-0000-0000-000000000000}"/>
          </ac:spMkLst>
        </pc:spChg>
        <pc:graphicFrameChg chg="add">
          <ac:chgData name="Shpitzer, Anat Snr Lecturer (DEFAC-IntlGp-DCLC PBL)" userId="4bfe5e8b-6a4a-4ceb-afe1-34d95d5f2e13" providerId="ADAL" clId="{FD216E85-9BFA-4E7B-8C9E-7497F8534164}" dt="2025-10-16T10:44:55.854" v="20" actId="26606"/>
          <ac:graphicFrameMkLst>
            <pc:docMk/>
            <pc:sldMk cId="0" sldId="259"/>
            <ac:graphicFrameMk id="5" creationId="{A7C7DABE-3F8C-6936-2D68-79AE2A2C35D3}"/>
          </ac:graphicFrameMkLst>
        </pc:graphicFrameChg>
      </pc:sldChg>
      <pc:sldChg chg="addSp delSp modSp mod setBg">
        <pc:chgData name="Shpitzer, Anat Snr Lecturer (DEFAC-IntlGp-DCLC PBL)" userId="4bfe5e8b-6a4a-4ceb-afe1-34d95d5f2e13" providerId="ADAL" clId="{FD216E85-9BFA-4E7B-8C9E-7497F8534164}" dt="2025-10-16T10:46:07.844" v="21" actId="26606"/>
        <pc:sldMkLst>
          <pc:docMk/>
          <pc:sldMk cId="0" sldId="260"/>
        </pc:sldMkLst>
        <pc:spChg chg="mod">
          <ac:chgData name="Shpitzer, Anat Snr Lecturer (DEFAC-IntlGp-DCLC PBL)" userId="4bfe5e8b-6a4a-4ceb-afe1-34d95d5f2e13" providerId="ADAL" clId="{FD216E85-9BFA-4E7B-8C9E-7497F8534164}" dt="2025-10-16T10:46:07.844" v="21" actId="26606"/>
          <ac:spMkLst>
            <pc:docMk/>
            <pc:sldMk cId="0" sldId="260"/>
            <ac:spMk id="2" creationId="{00000000-0000-0000-0000-000000000000}"/>
          </ac:spMkLst>
        </pc:spChg>
        <pc:spChg chg="del mod">
          <ac:chgData name="Shpitzer, Anat Snr Lecturer (DEFAC-IntlGp-DCLC PBL)" userId="4bfe5e8b-6a4a-4ceb-afe1-34d95d5f2e13" providerId="ADAL" clId="{FD216E85-9BFA-4E7B-8C9E-7497F8534164}" dt="2025-10-16T10:46:07.844" v="21" actId="26606"/>
          <ac:spMkLst>
            <pc:docMk/>
            <pc:sldMk cId="0" sldId="260"/>
            <ac:spMk id="3" creationId="{00000000-0000-0000-0000-000000000000}"/>
          </ac:spMkLst>
        </pc:spChg>
        <pc:graphicFrameChg chg="add">
          <ac:chgData name="Shpitzer, Anat Snr Lecturer (DEFAC-IntlGp-DCLC PBL)" userId="4bfe5e8b-6a4a-4ceb-afe1-34d95d5f2e13" providerId="ADAL" clId="{FD216E85-9BFA-4E7B-8C9E-7497F8534164}" dt="2025-10-16T10:46:07.844" v="21" actId="26606"/>
          <ac:graphicFrameMkLst>
            <pc:docMk/>
            <pc:sldMk cId="0" sldId="260"/>
            <ac:graphicFrameMk id="5" creationId="{20596B56-3E86-103F-A7CD-4FFE34460B3D}"/>
          </ac:graphicFrameMkLst>
        </pc:graphicFrameChg>
      </pc:sldChg>
      <pc:sldChg chg="addSp delSp modSp add del mod setBg">
        <pc:chgData name="Shpitzer, Anat Snr Lecturer (DEFAC-IntlGp-DCLC PBL)" userId="4bfe5e8b-6a4a-4ceb-afe1-34d95d5f2e13" providerId="ADAL" clId="{FD216E85-9BFA-4E7B-8C9E-7497F8534164}" dt="2025-10-16T10:49:37.107" v="24" actId="26606"/>
        <pc:sldMkLst>
          <pc:docMk/>
          <pc:sldMk cId="0" sldId="261"/>
        </pc:sldMkLst>
        <pc:spChg chg="mod">
          <ac:chgData name="Shpitzer, Anat Snr Lecturer (DEFAC-IntlGp-DCLC PBL)" userId="4bfe5e8b-6a4a-4ceb-afe1-34d95d5f2e13" providerId="ADAL" clId="{FD216E85-9BFA-4E7B-8C9E-7497F8534164}" dt="2025-10-16T10:49:37.107" v="24" actId="26606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Shpitzer, Anat Snr Lecturer (DEFAC-IntlGp-DCLC PBL)" userId="4bfe5e8b-6a4a-4ceb-afe1-34d95d5f2e13" providerId="ADAL" clId="{FD216E85-9BFA-4E7B-8C9E-7497F8534164}" dt="2025-10-16T10:49:37.107" v="24" actId="26606"/>
          <ac:spMkLst>
            <pc:docMk/>
            <pc:sldMk cId="0" sldId="261"/>
            <ac:spMk id="3" creationId="{00000000-0000-0000-0000-000000000000}"/>
          </ac:spMkLst>
        </pc:spChg>
        <pc:graphicFrameChg chg="add">
          <ac:chgData name="Shpitzer, Anat Snr Lecturer (DEFAC-IntlGp-DCLC PBL)" userId="4bfe5e8b-6a4a-4ceb-afe1-34d95d5f2e13" providerId="ADAL" clId="{FD216E85-9BFA-4E7B-8C9E-7497F8534164}" dt="2025-10-16T10:49:37.107" v="24" actId="26606"/>
          <ac:graphicFrameMkLst>
            <pc:docMk/>
            <pc:sldMk cId="0" sldId="261"/>
            <ac:graphicFrameMk id="5" creationId="{C939099E-EC45-4A19-2DB4-1D054DE0521B}"/>
          </ac:graphicFrameMkLst>
        </pc:graphicFrameChg>
      </pc:sldChg>
      <pc:sldChg chg="addSp delSp modSp mod setBg">
        <pc:chgData name="Shpitzer, Anat Snr Lecturer (DEFAC-IntlGp-DCLC PBL)" userId="4bfe5e8b-6a4a-4ceb-afe1-34d95d5f2e13" providerId="ADAL" clId="{FD216E85-9BFA-4E7B-8C9E-7497F8534164}" dt="2025-10-16T11:52:29.107" v="246"/>
        <pc:sldMkLst>
          <pc:docMk/>
          <pc:sldMk cId="0" sldId="262"/>
        </pc:sldMkLst>
        <pc:spChg chg="mod">
          <ac:chgData name="Shpitzer, Anat Snr Lecturer (DEFAC-IntlGp-DCLC PBL)" userId="4bfe5e8b-6a4a-4ceb-afe1-34d95d5f2e13" providerId="ADAL" clId="{FD216E85-9BFA-4E7B-8C9E-7497F8534164}" dt="2025-10-16T10:54:19.921" v="25" actId="26606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Shpitzer, Anat Snr Lecturer (DEFAC-IntlGp-DCLC PBL)" userId="4bfe5e8b-6a4a-4ceb-afe1-34d95d5f2e13" providerId="ADAL" clId="{FD216E85-9BFA-4E7B-8C9E-7497F8534164}" dt="2025-10-16T10:54:19.921" v="25" actId="26606"/>
          <ac:spMkLst>
            <pc:docMk/>
            <pc:sldMk cId="0" sldId="262"/>
            <ac:spMk id="3" creationId="{00000000-0000-0000-0000-000000000000}"/>
          </ac:spMkLst>
        </pc:spChg>
        <pc:spChg chg="add">
          <ac:chgData name="Shpitzer, Anat Snr Lecturer (DEFAC-IntlGp-DCLC PBL)" userId="4bfe5e8b-6a4a-4ceb-afe1-34d95d5f2e13" providerId="ADAL" clId="{FD216E85-9BFA-4E7B-8C9E-7497F8534164}" dt="2025-10-16T10:54:19.921" v="25" actId="26606"/>
          <ac:spMkLst>
            <pc:docMk/>
            <pc:sldMk cId="0" sldId="262"/>
            <ac:spMk id="9" creationId="{94C52C56-BEF2-4E22-8C8E-A7AC96B03A72}"/>
          </ac:spMkLst>
        </pc:spChg>
        <pc:spChg chg="add">
          <ac:chgData name="Shpitzer, Anat Snr Lecturer (DEFAC-IntlGp-DCLC PBL)" userId="4bfe5e8b-6a4a-4ceb-afe1-34d95d5f2e13" providerId="ADAL" clId="{FD216E85-9BFA-4E7B-8C9E-7497F8534164}" dt="2025-10-16T10:54:19.921" v="25" actId="26606"/>
          <ac:spMkLst>
            <pc:docMk/>
            <pc:sldMk cId="0" sldId="262"/>
            <ac:spMk id="11" creationId="{42285737-90EE-47DC-AC80-8AE156B11969}"/>
          </ac:spMkLst>
        </pc:spChg>
        <pc:grpChg chg="add">
          <ac:chgData name="Shpitzer, Anat Snr Lecturer (DEFAC-IntlGp-DCLC PBL)" userId="4bfe5e8b-6a4a-4ceb-afe1-34d95d5f2e13" providerId="ADAL" clId="{FD216E85-9BFA-4E7B-8C9E-7497F8534164}" dt="2025-10-16T10:54:19.921" v="25" actId="26606"/>
          <ac:grpSpMkLst>
            <pc:docMk/>
            <pc:sldMk cId="0" sldId="262"/>
            <ac:grpSpMk id="13" creationId="{B57BDC17-F1B3-455F-BBF1-680AA1F25C06}"/>
          </ac:grpSpMkLst>
        </pc:grpChg>
        <pc:graphicFrameChg chg="add del mod modGraphic">
          <ac:chgData name="Shpitzer, Anat Snr Lecturer (DEFAC-IntlGp-DCLC PBL)" userId="4bfe5e8b-6a4a-4ceb-afe1-34d95d5f2e13" providerId="ADAL" clId="{FD216E85-9BFA-4E7B-8C9E-7497F8534164}" dt="2025-10-16T11:39:36.836" v="166" actId="478"/>
          <ac:graphicFrameMkLst>
            <pc:docMk/>
            <pc:sldMk cId="0" sldId="262"/>
            <ac:graphicFrameMk id="4" creationId="{83553D1C-F701-1853-FFC7-E09488DEF4E2}"/>
          </ac:graphicFrameMkLst>
        </pc:graphicFrameChg>
        <pc:graphicFrameChg chg="add mod">
          <ac:chgData name="Shpitzer, Anat Snr Lecturer (DEFAC-IntlGp-DCLC PBL)" userId="4bfe5e8b-6a4a-4ceb-afe1-34d95d5f2e13" providerId="ADAL" clId="{FD216E85-9BFA-4E7B-8C9E-7497F8534164}" dt="2025-10-16T11:52:29.107" v="246"/>
          <ac:graphicFrameMkLst>
            <pc:docMk/>
            <pc:sldMk cId="0" sldId="262"/>
            <ac:graphicFrameMk id="5" creationId="{EED50348-3F1A-397D-6901-50525A566DD5}"/>
          </ac:graphicFrameMkLst>
        </pc:graphicFrameChg>
      </pc:sldChg>
      <pc:sldChg chg="modSp mod">
        <pc:chgData name="Shpitzer, Anat Snr Lecturer (DEFAC-IntlGp-DCLC PBL)" userId="4bfe5e8b-6a4a-4ceb-afe1-34d95d5f2e13" providerId="ADAL" clId="{FD216E85-9BFA-4E7B-8C9E-7497F8534164}" dt="2025-10-16T11:53:34.869" v="248" actId="1076"/>
        <pc:sldMkLst>
          <pc:docMk/>
          <pc:sldMk cId="0" sldId="263"/>
        </pc:sldMkLst>
        <pc:spChg chg="mod">
          <ac:chgData name="Shpitzer, Anat Snr Lecturer (DEFAC-IntlGp-DCLC PBL)" userId="4bfe5e8b-6a4a-4ceb-afe1-34d95d5f2e13" providerId="ADAL" clId="{FD216E85-9BFA-4E7B-8C9E-7497F8534164}" dt="2025-10-16T10:26:23.234" v="14"/>
          <ac:spMkLst>
            <pc:docMk/>
            <pc:sldMk cId="0" sldId="263"/>
            <ac:spMk id="2" creationId="{00000000-0000-0000-0000-000000000000}"/>
          </ac:spMkLst>
        </pc:spChg>
        <pc:spChg chg="mod">
          <ac:chgData name="Shpitzer, Anat Snr Lecturer (DEFAC-IntlGp-DCLC PBL)" userId="4bfe5e8b-6a4a-4ceb-afe1-34d95d5f2e13" providerId="ADAL" clId="{FD216E85-9BFA-4E7B-8C9E-7497F8534164}" dt="2025-10-16T11:53:34.869" v="248" actId="1076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Shpitzer, Anat Snr Lecturer (DEFAC-IntlGp-DCLC PBL)" userId="4bfe5e8b-6a4a-4ceb-afe1-34d95d5f2e13" providerId="ADAL" clId="{FD216E85-9BFA-4E7B-8C9E-7497F8534164}" dt="2025-10-16T11:57:18.854" v="330" actId="20577"/>
        <pc:sldMkLst>
          <pc:docMk/>
          <pc:sldMk cId="0" sldId="264"/>
        </pc:sldMkLst>
        <pc:spChg chg="mod">
          <ac:chgData name="Shpitzer, Anat Snr Lecturer (DEFAC-IntlGp-DCLC PBL)" userId="4bfe5e8b-6a4a-4ceb-afe1-34d95d5f2e13" providerId="ADAL" clId="{FD216E85-9BFA-4E7B-8C9E-7497F8534164}" dt="2025-10-16T11:55:52.518" v="290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Shpitzer, Anat Snr Lecturer (DEFAC-IntlGp-DCLC PBL)" userId="4bfe5e8b-6a4a-4ceb-afe1-34d95d5f2e13" providerId="ADAL" clId="{FD216E85-9BFA-4E7B-8C9E-7497F8534164}" dt="2025-10-16T11:57:18.854" v="330" actId="20577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Shpitzer, Anat Snr Lecturer (DEFAC-IntlGp-DCLC PBL)" userId="4bfe5e8b-6a4a-4ceb-afe1-34d95d5f2e13" providerId="ADAL" clId="{FD216E85-9BFA-4E7B-8C9E-7497F8534164}" dt="2025-10-16T12:03:34.576" v="338" actId="1076"/>
        <pc:sldMkLst>
          <pc:docMk/>
          <pc:sldMk cId="0" sldId="265"/>
        </pc:sldMkLst>
        <pc:spChg chg="mod">
          <ac:chgData name="Shpitzer, Anat Snr Lecturer (DEFAC-IntlGp-DCLC PBL)" userId="4bfe5e8b-6a4a-4ceb-afe1-34d95d5f2e13" providerId="ADAL" clId="{FD216E85-9BFA-4E7B-8C9E-7497F8534164}" dt="2025-10-16T10:26:23.234" v="14"/>
          <ac:spMkLst>
            <pc:docMk/>
            <pc:sldMk cId="0" sldId="265"/>
            <ac:spMk id="2" creationId="{00000000-0000-0000-0000-000000000000}"/>
          </ac:spMkLst>
        </pc:spChg>
        <pc:spChg chg="mod">
          <ac:chgData name="Shpitzer, Anat Snr Lecturer (DEFAC-IntlGp-DCLC PBL)" userId="4bfe5e8b-6a4a-4ceb-afe1-34d95d5f2e13" providerId="ADAL" clId="{FD216E85-9BFA-4E7B-8C9E-7497F8534164}" dt="2025-10-16T12:03:34.576" v="338" actId="1076"/>
          <ac:spMkLst>
            <pc:docMk/>
            <pc:sldMk cId="0" sldId="265"/>
            <ac:spMk id="3" creationId="{00000000-0000-0000-0000-000000000000}"/>
          </ac:spMkLst>
        </pc:spChg>
      </pc:sldChg>
      <pc:sldChg chg="modSp">
        <pc:chgData name="Shpitzer, Anat Snr Lecturer (DEFAC-IntlGp-DCLC PBL)" userId="4bfe5e8b-6a4a-4ceb-afe1-34d95d5f2e13" providerId="ADAL" clId="{FD216E85-9BFA-4E7B-8C9E-7497F8534164}" dt="2025-10-16T10:26:23.234" v="14"/>
        <pc:sldMkLst>
          <pc:docMk/>
          <pc:sldMk cId="0" sldId="266"/>
        </pc:sldMkLst>
        <pc:spChg chg="mod">
          <ac:chgData name="Shpitzer, Anat Snr Lecturer (DEFAC-IntlGp-DCLC PBL)" userId="4bfe5e8b-6a4a-4ceb-afe1-34d95d5f2e13" providerId="ADAL" clId="{FD216E85-9BFA-4E7B-8C9E-7497F8534164}" dt="2025-10-16T10:26:23.234" v="14"/>
          <ac:spMkLst>
            <pc:docMk/>
            <pc:sldMk cId="0" sldId="266"/>
            <ac:spMk id="2" creationId="{00000000-0000-0000-0000-000000000000}"/>
          </ac:spMkLst>
        </pc:spChg>
        <pc:spChg chg="mod">
          <ac:chgData name="Shpitzer, Anat Snr Lecturer (DEFAC-IntlGp-DCLC PBL)" userId="4bfe5e8b-6a4a-4ceb-afe1-34d95d5f2e13" providerId="ADAL" clId="{FD216E85-9BFA-4E7B-8C9E-7497F8534164}" dt="2025-10-16T10:26:23.234" v="14"/>
          <ac:spMkLst>
            <pc:docMk/>
            <pc:sldMk cId="0" sldId="266"/>
            <ac:spMk id="3" creationId="{00000000-0000-0000-0000-000000000000}"/>
          </ac:spMkLst>
        </pc:spChg>
      </pc:sldChg>
      <pc:sldChg chg="delSp modSp add mod setBg delDesignElem">
        <pc:chgData name="Shpitzer, Anat Snr Lecturer (DEFAC-IntlGp-DCLC PBL)" userId="4bfe5e8b-6a4a-4ceb-afe1-34d95d5f2e13" providerId="ADAL" clId="{FD216E85-9BFA-4E7B-8C9E-7497F8534164}" dt="2025-10-16T11:05:14.103" v="131" actId="478"/>
        <pc:sldMkLst>
          <pc:docMk/>
          <pc:sldMk cId="981560396" sldId="267"/>
        </pc:sldMkLst>
        <pc:spChg chg="mod">
          <ac:chgData name="Shpitzer, Anat Snr Lecturer (DEFAC-IntlGp-DCLC PBL)" userId="4bfe5e8b-6a4a-4ceb-afe1-34d95d5f2e13" providerId="ADAL" clId="{FD216E85-9BFA-4E7B-8C9E-7497F8534164}" dt="2025-10-16T11:04:57.164" v="129" actId="207"/>
          <ac:spMkLst>
            <pc:docMk/>
            <pc:sldMk cId="981560396" sldId="267"/>
            <ac:spMk id="2" creationId="{96E30CF3-DEFA-E95B-B82A-9E1D851FC413}"/>
          </ac:spMkLst>
        </pc:spChg>
        <pc:spChg chg="del">
          <ac:chgData name="Shpitzer, Anat Snr Lecturer (DEFAC-IntlGp-DCLC PBL)" userId="4bfe5e8b-6a4a-4ceb-afe1-34d95d5f2e13" providerId="ADAL" clId="{FD216E85-9BFA-4E7B-8C9E-7497F8534164}" dt="2025-10-16T11:04:27.302" v="128"/>
          <ac:spMkLst>
            <pc:docMk/>
            <pc:sldMk cId="981560396" sldId="267"/>
            <ac:spMk id="9" creationId="{037B2503-F869-FE5E-C2C3-BBBF21623E3C}"/>
          </ac:spMkLst>
        </pc:spChg>
        <pc:spChg chg="del">
          <ac:chgData name="Shpitzer, Anat Snr Lecturer (DEFAC-IntlGp-DCLC PBL)" userId="4bfe5e8b-6a4a-4ceb-afe1-34d95d5f2e13" providerId="ADAL" clId="{FD216E85-9BFA-4E7B-8C9E-7497F8534164}" dt="2025-10-16T11:04:27.302" v="128"/>
          <ac:spMkLst>
            <pc:docMk/>
            <pc:sldMk cId="981560396" sldId="267"/>
            <ac:spMk id="11" creationId="{A742D15A-5A64-7D03-6263-97A184EDE4DD}"/>
          </ac:spMkLst>
        </pc:spChg>
        <pc:grpChg chg="del">
          <ac:chgData name="Shpitzer, Anat Snr Lecturer (DEFAC-IntlGp-DCLC PBL)" userId="4bfe5e8b-6a4a-4ceb-afe1-34d95d5f2e13" providerId="ADAL" clId="{FD216E85-9BFA-4E7B-8C9E-7497F8534164}" dt="2025-10-16T11:04:27.302" v="128"/>
          <ac:grpSpMkLst>
            <pc:docMk/>
            <pc:sldMk cId="981560396" sldId="267"/>
            <ac:grpSpMk id="13" creationId="{DD90F618-E9A8-92D0-C403-19DDC0423C9F}"/>
          </ac:grpSpMkLst>
        </pc:grpChg>
        <pc:graphicFrameChg chg="mod">
          <ac:chgData name="Shpitzer, Anat Snr Lecturer (DEFAC-IntlGp-DCLC PBL)" userId="4bfe5e8b-6a4a-4ceb-afe1-34d95d5f2e13" providerId="ADAL" clId="{FD216E85-9BFA-4E7B-8C9E-7497F8534164}" dt="2025-10-16T11:05:14.103" v="131" actId="478"/>
          <ac:graphicFrameMkLst>
            <pc:docMk/>
            <pc:sldMk cId="981560396" sldId="267"/>
            <ac:graphicFrameMk id="5" creationId="{7DD58F3B-71C5-9D14-880A-03AC17A9E19D}"/>
          </ac:graphicFrameMkLst>
        </pc:graphicFrameChg>
      </pc:sldChg>
      <pc:sldChg chg="addSp delSp modSp new mod">
        <pc:chgData name="Shpitzer, Anat Snr Lecturer (DEFAC-IntlGp-DCLC PBL)" userId="4bfe5e8b-6a4a-4ceb-afe1-34d95d5f2e13" providerId="ADAL" clId="{FD216E85-9BFA-4E7B-8C9E-7497F8534164}" dt="2025-10-16T11:06:52.604" v="140" actId="1076"/>
        <pc:sldMkLst>
          <pc:docMk/>
          <pc:sldMk cId="768521016" sldId="268"/>
        </pc:sldMkLst>
        <pc:spChg chg="del">
          <ac:chgData name="Shpitzer, Anat Snr Lecturer (DEFAC-IntlGp-DCLC PBL)" userId="4bfe5e8b-6a4a-4ceb-afe1-34d95d5f2e13" providerId="ADAL" clId="{FD216E85-9BFA-4E7B-8C9E-7497F8534164}" dt="2025-10-16T11:06:43.593" v="139" actId="478"/>
          <ac:spMkLst>
            <pc:docMk/>
            <pc:sldMk cId="768521016" sldId="268"/>
            <ac:spMk id="2" creationId="{6654FAAA-02F8-9D88-1199-85A4386ACBD0}"/>
          </ac:spMkLst>
        </pc:spChg>
        <pc:spChg chg="del">
          <ac:chgData name="Shpitzer, Anat Snr Lecturer (DEFAC-IntlGp-DCLC PBL)" userId="4bfe5e8b-6a4a-4ceb-afe1-34d95d5f2e13" providerId="ADAL" clId="{FD216E85-9BFA-4E7B-8C9E-7497F8534164}" dt="2025-10-16T11:06:25.692" v="137" actId="478"/>
          <ac:spMkLst>
            <pc:docMk/>
            <pc:sldMk cId="768521016" sldId="268"/>
            <ac:spMk id="3" creationId="{4B681174-8885-E4E1-1E5A-6322FA3F2A7F}"/>
          </ac:spMkLst>
        </pc:spChg>
        <pc:graphicFrameChg chg="add mod">
          <ac:chgData name="Shpitzer, Anat Snr Lecturer (DEFAC-IntlGp-DCLC PBL)" userId="4bfe5e8b-6a4a-4ceb-afe1-34d95d5f2e13" providerId="ADAL" clId="{FD216E85-9BFA-4E7B-8C9E-7497F8534164}" dt="2025-10-16T11:06:52.604" v="140" actId="1076"/>
          <ac:graphicFrameMkLst>
            <pc:docMk/>
            <pc:sldMk cId="768521016" sldId="268"/>
            <ac:graphicFrameMk id="4" creationId="{B420B612-53F0-8738-B4F3-919B86A23766}"/>
          </ac:graphicFrameMkLst>
        </pc:graphicFrameChg>
      </pc:sldChg>
      <pc:sldChg chg="addSp delSp modSp new mod setBg">
        <pc:chgData name="Shpitzer, Anat Snr Lecturer (DEFAC-IntlGp-DCLC PBL)" userId="4bfe5e8b-6a4a-4ceb-afe1-34d95d5f2e13" providerId="ADAL" clId="{FD216E85-9BFA-4E7B-8C9E-7497F8534164}" dt="2025-10-16T11:10:01.899" v="156" actId="26606"/>
        <pc:sldMkLst>
          <pc:docMk/>
          <pc:sldMk cId="723153271" sldId="269"/>
        </pc:sldMkLst>
        <pc:spChg chg="del">
          <ac:chgData name="Shpitzer, Anat Snr Lecturer (DEFAC-IntlGp-DCLC PBL)" userId="4bfe5e8b-6a4a-4ceb-afe1-34d95d5f2e13" providerId="ADAL" clId="{FD216E85-9BFA-4E7B-8C9E-7497F8534164}" dt="2025-10-16T11:07:56.815" v="142" actId="478"/>
          <ac:spMkLst>
            <pc:docMk/>
            <pc:sldMk cId="723153271" sldId="269"/>
            <ac:spMk id="2" creationId="{3F3F4D0E-1004-9B17-41E4-2C77D314DAFF}"/>
          </ac:spMkLst>
        </pc:spChg>
        <pc:spChg chg="del">
          <ac:chgData name="Shpitzer, Anat Snr Lecturer (DEFAC-IntlGp-DCLC PBL)" userId="4bfe5e8b-6a4a-4ceb-afe1-34d95d5f2e13" providerId="ADAL" clId="{FD216E85-9BFA-4E7B-8C9E-7497F8534164}" dt="2025-10-16T11:08:12.081" v="143"/>
          <ac:spMkLst>
            <pc:docMk/>
            <pc:sldMk cId="723153271" sldId="269"/>
            <ac:spMk id="3" creationId="{0F82C36D-210E-D53B-6B97-0DF5421A9FFA}"/>
          </ac:spMkLst>
        </pc:spChg>
        <pc:spChg chg="add del">
          <ac:chgData name="Shpitzer, Anat Snr Lecturer (DEFAC-IntlGp-DCLC PBL)" userId="4bfe5e8b-6a4a-4ceb-afe1-34d95d5f2e13" providerId="ADAL" clId="{FD216E85-9BFA-4E7B-8C9E-7497F8534164}" dt="2025-10-16T11:09:16.070" v="150"/>
          <ac:spMkLst>
            <pc:docMk/>
            <pc:sldMk cId="723153271" sldId="269"/>
            <ac:spMk id="11" creationId="{F1A57393-50BD-C6B9-8D58-C5AD86AB1122}"/>
          </ac:spMkLst>
        </pc:spChg>
        <pc:spChg chg="add del">
          <ac:chgData name="Shpitzer, Anat Snr Lecturer (DEFAC-IntlGp-DCLC PBL)" userId="4bfe5e8b-6a4a-4ceb-afe1-34d95d5f2e13" providerId="ADAL" clId="{FD216E85-9BFA-4E7B-8C9E-7497F8534164}" dt="2025-10-16T11:10:01.899" v="156" actId="26606"/>
          <ac:spMkLst>
            <pc:docMk/>
            <pc:sldMk cId="723153271" sldId="269"/>
            <ac:spMk id="14" creationId="{E9300062-3750-4DBC-AFC8-E9DC8EFA9B9E}"/>
          </ac:spMkLst>
        </pc:spChg>
        <pc:spChg chg="add">
          <ac:chgData name="Shpitzer, Anat Snr Lecturer (DEFAC-IntlGp-DCLC PBL)" userId="4bfe5e8b-6a4a-4ceb-afe1-34d95d5f2e13" providerId="ADAL" clId="{FD216E85-9BFA-4E7B-8C9E-7497F8534164}" dt="2025-10-16T11:10:01.899" v="156" actId="26606"/>
          <ac:spMkLst>
            <pc:docMk/>
            <pc:sldMk cId="723153271" sldId="269"/>
            <ac:spMk id="18" creationId="{4C7421F2-A499-9455-49D7-E74356FAB821}"/>
          </ac:spMkLst>
        </pc:spChg>
        <pc:spChg chg="add">
          <ac:chgData name="Shpitzer, Anat Snr Lecturer (DEFAC-IntlGp-DCLC PBL)" userId="4bfe5e8b-6a4a-4ceb-afe1-34d95d5f2e13" providerId="ADAL" clId="{FD216E85-9BFA-4E7B-8C9E-7497F8534164}" dt="2025-10-16T11:10:01.899" v="156" actId="26606"/>
          <ac:spMkLst>
            <pc:docMk/>
            <pc:sldMk cId="723153271" sldId="269"/>
            <ac:spMk id="21" creationId="{1FAB06A6-6842-49E6-97F0-0E9D039E88E2}"/>
          </ac:spMkLst>
        </pc:spChg>
        <pc:picChg chg="add mod ord">
          <ac:chgData name="Shpitzer, Anat Snr Lecturer (DEFAC-IntlGp-DCLC PBL)" userId="4bfe5e8b-6a4a-4ceb-afe1-34d95d5f2e13" providerId="ADAL" clId="{FD216E85-9BFA-4E7B-8C9E-7497F8534164}" dt="2025-10-16T11:10:01.899" v="156" actId="26606"/>
          <ac:picMkLst>
            <pc:docMk/>
            <pc:sldMk cId="723153271" sldId="269"/>
            <ac:picMk id="5" creationId="{985A73D2-05B6-3176-775B-6AAAFFC9CCB5}"/>
          </ac:picMkLst>
        </pc:picChg>
        <pc:picChg chg="add mod">
          <ac:chgData name="Shpitzer, Anat Snr Lecturer (DEFAC-IntlGp-DCLC PBL)" userId="4bfe5e8b-6a4a-4ceb-afe1-34d95d5f2e13" providerId="ADAL" clId="{FD216E85-9BFA-4E7B-8C9E-7497F8534164}" dt="2025-10-16T11:10:01.899" v="156" actId="26606"/>
          <ac:picMkLst>
            <pc:docMk/>
            <pc:sldMk cId="723153271" sldId="269"/>
            <ac:picMk id="7" creationId="{4417FBF4-3427-B764-ED48-DD4C06FAFC68}"/>
          </ac:picMkLst>
        </pc:picChg>
        <pc:picChg chg="add mod ord">
          <ac:chgData name="Shpitzer, Anat Snr Lecturer (DEFAC-IntlGp-DCLC PBL)" userId="4bfe5e8b-6a4a-4ceb-afe1-34d95d5f2e13" providerId="ADAL" clId="{FD216E85-9BFA-4E7B-8C9E-7497F8534164}" dt="2025-10-16T11:10:01.899" v="156" actId="26606"/>
          <ac:picMkLst>
            <pc:docMk/>
            <pc:sldMk cId="723153271" sldId="269"/>
            <ac:picMk id="9" creationId="{36D679BA-8E9D-FC0A-8527-BDAC9658DA8D}"/>
          </ac:picMkLst>
        </pc:picChg>
        <pc:picChg chg="add mod">
          <ac:chgData name="Shpitzer, Anat Snr Lecturer (DEFAC-IntlGp-DCLC PBL)" userId="4bfe5e8b-6a4a-4ceb-afe1-34d95d5f2e13" providerId="ADAL" clId="{FD216E85-9BFA-4E7B-8C9E-7497F8534164}" dt="2025-10-16T11:10:01.899" v="156" actId="26606"/>
          <ac:picMkLst>
            <pc:docMk/>
            <pc:sldMk cId="723153271" sldId="269"/>
            <ac:picMk id="12" creationId="{17DBBA99-784A-BAB5-F2D0-EBC8DA86F51C}"/>
          </ac:picMkLst>
        </pc:picChg>
      </pc:sldChg>
      <pc:sldChg chg="new del">
        <pc:chgData name="Shpitzer, Anat Snr Lecturer (DEFAC-IntlGp-DCLC PBL)" userId="4bfe5e8b-6a4a-4ceb-afe1-34d95d5f2e13" providerId="ADAL" clId="{FD216E85-9BFA-4E7B-8C9E-7497F8534164}" dt="2025-10-16T11:57:46.137" v="332" actId="2696"/>
        <pc:sldMkLst>
          <pc:docMk/>
          <pc:sldMk cId="1036431373" sldId="270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E1713-27B8-403F-84B0-8DDB68B35F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BE59BE-7FBE-4EDD-9A09-ACF7E6B5D4A3}">
      <dgm:prSet/>
      <dgm:spPr/>
      <dgm:t>
        <a:bodyPr/>
        <a:lstStyle/>
        <a:p>
          <a:r>
            <a:rPr lang="en-US"/>
            <a:t>Anat Shpitzer</a:t>
          </a:r>
        </a:p>
      </dgm:t>
    </dgm:pt>
    <dgm:pt modelId="{FB312136-66D0-4874-ABD2-744E0C6CE738}" type="parTrans" cxnId="{90641C82-7D1B-4801-B969-70A26F774A20}">
      <dgm:prSet/>
      <dgm:spPr/>
      <dgm:t>
        <a:bodyPr/>
        <a:lstStyle/>
        <a:p>
          <a:endParaRPr lang="en-US"/>
        </a:p>
      </dgm:t>
    </dgm:pt>
    <dgm:pt modelId="{F121E653-30FE-4F09-9A91-814463CC0D9E}" type="sibTrans" cxnId="{90641C82-7D1B-4801-B969-70A26F774A20}">
      <dgm:prSet/>
      <dgm:spPr/>
      <dgm:t>
        <a:bodyPr/>
        <a:lstStyle/>
        <a:p>
          <a:endParaRPr lang="en-US"/>
        </a:p>
      </dgm:t>
    </dgm:pt>
    <dgm:pt modelId="{21E6D35D-369D-4FEC-9021-94D48EC744E9}">
      <dgm:prSet/>
      <dgm:spPr/>
      <dgm:t>
        <a:bodyPr/>
        <a:lstStyle/>
        <a:p>
          <a:r>
            <a:rPr lang="en-US"/>
            <a:t>Defence Centre for Languages &amp; Culture</a:t>
          </a:r>
        </a:p>
      </dgm:t>
    </dgm:pt>
    <dgm:pt modelId="{63B533F8-8EC1-4BB3-B6A9-3B812F5D1E96}" type="parTrans" cxnId="{60833A64-009B-40ED-8BE4-C536C1F4ECA4}">
      <dgm:prSet/>
      <dgm:spPr/>
      <dgm:t>
        <a:bodyPr/>
        <a:lstStyle/>
        <a:p>
          <a:endParaRPr lang="en-US"/>
        </a:p>
      </dgm:t>
    </dgm:pt>
    <dgm:pt modelId="{9E9191E0-8D91-4EEC-A79F-9E50181B540D}" type="sibTrans" cxnId="{60833A64-009B-40ED-8BE4-C536C1F4ECA4}">
      <dgm:prSet/>
      <dgm:spPr/>
      <dgm:t>
        <a:bodyPr/>
        <a:lstStyle/>
        <a:p>
          <a:endParaRPr lang="en-US"/>
        </a:p>
      </dgm:t>
    </dgm:pt>
    <dgm:pt modelId="{B7B24C3F-384C-4C5C-B05A-79FE5ACEEA7C}">
      <dgm:prSet/>
      <dgm:spPr/>
      <dgm:t>
        <a:bodyPr/>
        <a:lstStyle/>
        <a:p>
          <a:r>
            <a:rPr lang="en-US"/>
            <a:t>Defence Academy, UK</a:t>
          </a:r>
        </a:p>
      </dgm:t>
    </dgm:pt>
    <dgm:pt modelId="{F488A8B4-31DA-4A72-A65F-0B6E87B6C458}" type="parTrans" cxnId="{89A7C78A-3FAD-4ADC-B439-CA516082B9AF}">
      <dgm:prSet/>
      <dgm:spPr/>
      <dgm:t>
        <a:bodyPr/>
        <a:lstStyle/>
        <a:p>
          <a:endParaRPr lang="en-US"/>
        </a:p>
      </dgm:t>
    </dgm:pt>
    <dgm:pt modelId="{EF11E47E-FFF5-41A9-A1C5-75BE1537FD53}" type="sibTrans" cxnId="{89A7C78A-3FAD-4ADC-B439-CA516082B9AF}">
      <dgm:prSet/>
      <dgm:spPr/>
      <dgm:t>
        <a:bodyPr/>
        <a:lstStyle/>
        <a:p>
          <a:endParaRPr lang="en-US"/>
        </a:p>
      </dgm:t>
    </dgm:pt>
    <dgm:pt modelId="{2DE6DD03-6DE9-4133-BA7F-6132CA1C4771}" type="pres">
      <dgm:prSet presAssocID="{C04E1713-27B8-403F-84B0-8DDB68B35F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28E5AC-6635-40AC-A5A8-1C0900AAB1C8}" type="pres">
      <dgm:prSet presAssocID="{43BE59BE-7FBE-4EDD-9A09-ACF7E6B5D4A3}" presName="hierRoot1" presStyleCnt="0"/>
      <dgm:spPr/>
    </dgm:pt>
    <dgm:pt modelId="{8F14B50B-0A6A-4BC5-9C94-941545ADC2F1}" type="pres">
      <dgm:prSet presAssocID="{43BE59BE-7FBE-4EDD-9A09-ACF7E6B5D4A3}" presName="composite" presStyleCnt="0"/>
      <dgm:spPr/>
    </dgm:pt>
    <dgm:pt modelId="{A2E9639C-9446-43E5-B4CC-456D5EFEB938}" type="pres">
      <dgm:prSet presAssocID="{43BE59BE-7FBE-4EDD-9A09-ACF7E6B5D4A3}" presName="background" presStyleLbl="node0" presStyleIdx="0" presStyleCnt="3"/>
      <dgm:spPr/>
    </dgm:pt>
    <dgm:pt modelId="{EE0F7A4D-FFAD-411C-893F-B7833363441F}" type="pres">
      <dgm:prSet presAssocID="{43BE59BE-7FBE-4EDD-9A09-ACF7E6B5D4A3}" presName="text" presStyleLbl="fgAcc0" presStyleIdx="0" presStyleCnt="3">
        <dgm:presLayoutVars>
          <dgm:chPref val="3"/>
        </dgm:presLayoutVars>
      </dgm:prSet>
      <dgm:spPr/>
    </dgm:pt>
    <dgm:pt modelId="{98D77C4A-35B1-415A-8C13-B00365A5A975}" type="pres">
      <dgm:prSet presAssocID="{43BE59BE-7FBE-4EDD-9A09-ACF7E6B5D4A3}" presName="hierChild2" presStyleCnt="0"/>
      <dgm:spPr/>
    </dgm:pt>
    <dgm:pt modelId="{A30FE3AE-FCB3-4D28-9C21-9786C7F2AA47}" type="pres">
      <dgm:prSet presAssocID="{21E6D35D-369D-4FEC-9021-94D48EC744E9}" presName="hierRoot1" presStyleCnt="0"/>
      <dgm:spPr/>
    </dgm:pt>
    <dgm:pt modelId="{55CAFBAA-F696-4F16-B995-2BC3DDB6A0B8}" type="pres">
      <dgm:prSet presAssocID="{21E6D35D-369D-4FEC-9021-94D48EC744E9}" presName="composite" presStyleCnt="0"/>
      <dgm:spPr/>
    </dgm:pt>
    <dgm:pt modelId="{E4B158E3-060D-4304-AA89-C67B51DCF502}" type="pres">
      <dgm:prSet presAssocID="{21E6D35D-369D-4FEC-9021-94D48EC744E9}" presName="background" presStyleLbl="node0" presStyleIdx="1" presStyleCnt="3"/>
      <dgm:spPr/>
    </dgm:pt>
    <dgm:pt modelId="{33FADE51-6B6E-4958-81B8-E69A6A4F12A8}" type="pres">
      <dgm:prSet presAssocID="{21E6D35D-369D-4FEC-9021-94D48EC744E9}" presName="text" presStyleLbl="fgAcc0" presStyleIdx="1" presStyleCnt="3">
        <dgm:presLayoutVars>
          <dgm:chPref val="3"/>
        </dgm:presLayoutVars>
      </dgm:prSet>
      <dgm:spPr/>
    </dgm:pt>
    <dgm:pt modelId="{4B6B0D76-90B6-41B8-B049-2483F8FD63CD}" type="pres">
      <dgm:prSet presAssocID="{21E6D35D-369D-4FEC-9021-94D48EC744E9}" presName="hierChild2" presStyleCnt="0"/>
      <dgm:spPr/>
    </dgm:pt>
    <dgm:pt modelId="{E764B47B-B64B-40BB-BBC6-ACE1032C1F3A}" type="pres">
      <dgm:prSet presAssocID="{B7B24C3F-384C-4C5C-B05A-79FE5ACEEA7C}" presName="hierRoot1" presStyleCnt="0"/>
      <dgm:spPr/>
    </dgm:pt>
    <dgm:pt modelId="{F0F3BBBF-11ED-4FE5-AF84-22813E0E0852}" type="pres">
      <dgm:prSet presAssocID="{B7B24C3F-384C-4C5C-B05A-79FE5ACEEA7C}" presName="composite" presStyleCnt="0"/>
      <dgm:spPr/>
    </dgm:pt>
    <dgm:pt modelId="{3FEC884A-1EAE-4A42-BD49-E9B6FF065DAE}" type="pres">
      <dgm:prSet presAssocID="{B7B24C3F-384C-4C5C-B05A-79FE5ACEEA7C}" presName="background" presStyleLbl="node0" presStyleIdx="2" presStyleCnt="3"/>
      <dgm:spPr/>
    </dgm:pt>
    <dgm:pt modelId="{D8F061BD-1335-4BBC-9FD3-ABC9516FE4A3}" type="pres">
      <dgm:prSet presAssocID="{B7B24C3F-384C-4C5C-B05A-79FE5ACEEA7C}" presName="text" presStyleLbl="fgAcc0" presStyleIdx="2" presStyleCnt="3">
        <dgm:presLayoutVars>
          <dgm:chPref val="3"/>
        </dgm:presLayoutVars>
      </dgm:prSet>
      <dgm:spPr/>
    </dgm:pt>
    <dgm:pt modelId="{40D951C3-51AD-4B09-A60A-7972EDF83A6C}" type="pres">
      <dgm:prSet presAssocID="{B7B24C3F-384C-4C5C-B05A-79FE5ACEEA7C}" presName="hierChild2" presStyleCnt="0"/>
      <dgm:spPr/>
    </dgm:pt>
  </dgm:ptLst>
  <dgm:cxnLst>
    <dgm:cxn modelId="{5C0A6B19-B2AF-4375-BF8B-5E0EF3265449}" type="presOf" srcId="{21E6D35D-369D-4FEC-9021-94D48EC744E9}" destId="{33FADE51-6B6E-4958-81B8-E69A6A4F12A8}" srcOrd="0" destOrd="0" presId="urn:microsoft.com/office/officeart/2005/8/layout/hierarchy1"/>
    <dgm:cxn modelId="{AF49B723-8454-42DE-BD2C-9A22D1128F36}" type="presOf" srcId="{43BE59BE-7FBE-4EDD-9A09-ACF7E6B5D4A3}" destId="{EE0F7A4D-FFAD-411C-893F-B7833363441F}" srcOrd="0" destOrd="0" presId="urn:microsoft.com/office/officeart/2005/8/layout/hierarchy1"/>
    <dgm:cxn modelId="{0F08B22E-6B48-4253-93E4-2165CB3637CD}" type="presOf" srcId="{C04E1713-27B8-403F-84B0-8DDB68B35F94}" destId="{2DE6DD03-6DE9-4133-BA7F-6132CA1C4771}" srcOrd="0" destOrd="0" presId="urn:microsoft.com/office/officeart/2005/8/layout/hierarchy1"/>
    <dgm:cxn modelId="{60833A64-009B-40ED-8BE4-C536C1F4ECA4}" srcId="{C04E1713-27B8-403F-84B0-8DDB68B35F94}" destId="{21E6D35D-369D-4FEC-9021-94D48EC744E9}" srcOrd="1" destOrd="0" parTransId="{63B533F8-8EC1-4BB3-B6A9-3B812F5D1E96}" sibTransId="{9E9191E0-8D91-4EEC-A79F-9E50181B540D}"/>
    <dgm:cxn modelId="{90641C82-7D1B-4801-B969-70A26F774A20}" srcId="{C04E1713-27B8-403F-84B0-8DDB68B35F94}" destId="{43BE59BE-7FBE-4EDD-9A09-ACF7E6B5D4A3}" srcOrd="0" destOrd="0" parTransId="{FB312136-66D0-4874-ABD2-744E0C6CE738}" sibTransId="{F121E653-30FE-4F09-9A91-814463CC0D9E}"/>
    <dgm:cxn modelId="{89A7C78A-3FAD-4ADC-B439-CA516082B9AF}" srcId="{C04E1713-27B8-403F-84B0-8DDB68B35F94}" destId="{B7B24C3F-384C-4C5C-B05A-79FE5ACEEA7C}" srcOrd="2" destOrd="0" parTransId="{F488A8B4-31DA-4A72-A65F-0B6E87B6C458}" sibTransId="{EF11E47E-FFF5-41A9-A1C5-75BE1537FD53}"/>
    <dgm:cxn modelId="{E9B883EE-A62B-46C1-B153-6A05C2BCA717}" type="presOf" srcId="{B7B24C3F-384C-4C5C-B05A-79FE5ACEEA7C}" destId="{D8F061BD-1335-4BBC-9FD3-ABC9516FE4A3}" srcOrd="0" destOrd="0" presId="urn:microsoft.com/office/officeart/2005/8/layout/hierarchy1"/>
    <dgm:cxn modelId="{940F1069-1C25-4326-B811-1C04654AF71F}" type="presParOf" srcId="{2DE6DD03-6DE9-4133-BA7F-6132CA1C4771}" destId="{2528E5AC-6635-40AC-A5A8-1C0900AAB1C8}" srcOrd="0" destOrd="0" presId="urn:microsoft.com/office/officeart/2005/8/layout/hierarchy1"/>
    <dgm:cxn modelId="{ACA3930A-0C06-4A3D-8CAC-C0353B0982AB}" type="presParOf" srcId="{2528E5AC-6635-40AC-A5A8-1C0900AAB1C8}" destId="{8F14B50B-0A6A-4BC5-9C94-941545ADC2F1}" srcOrd="0" destOrd="0" presId="urn:microsoft.com/office/officeart/2005/8/layout/hierarchy1"/>
    <dgm:cxn modelId="{50FDF8BE-1F60-4D3A-A09E-71658476D022}" type="presParOf" srcId="{8F14B50B-0A6A-4BC5-9C94-941545ADC2F1}" destId="{A2E9639C-9446-43E5-B4CC-456D5EFEB938}" srcOrd="0" destOrd="0" presId="urn:microsoft.com/office/officeart/2005/8/layout/hierarchy1"/>
    <dgm:cxn modelId="{4C866A57-A516-4A32-B187-8BE91699779D}" type="presParOf" srcId="{8F14B50B-0A6A-4BC5-9C94-941545ADC2F1}" destId="{EE0F7A4D-FFAD-411C-893F-B7833363441F}" srcOrd="1" destOrd="0" presId="urn:microsoft.com/office/officeart/2005/8/layout/hierarchy1"/>
    <dgm:cxn modelId="{08F27AFE-7ECD-4D99-9027-2174A44EC7CC}" type="presParOf" srcId="{2528E5AC-6635-40AC-A5A8-1C0900AAB1C8}" destId="{98D77C4A-35B1-415A-8C13-B00365A5A975}" srcOrd="1" destOrd="0" presId="urn:microsoft.com/office/officeart/2005/8/layout/hierarchy1"/>
    <dgm:cxn modelId="{F1682C8D-43EA-4D48-A63B-C47A081A420C}" type="presParOf" srcId="{2DE6DD03-6DE9-4133-BA7F-6132CA1C4771}" destId="{A30FE3AE-FCB3-4D28-9C21-9786C7F2AA47}" srcOrd="1" destOrd="0" presId="urn:microsoft.com/office/officeart/2005/8/layout/hierarchy1"/>
    <dgm:cxn modelId="{76A28F39-A8B0-4D88-99D1-D2D96B59F9BC}" type="presParOf" srcId="{A30FE3AE-FCB3-4D28-9C21-9786C7F2AA47}" destId="{55CAFBAA-F696-4F16-B995-2BC3DDB6A0B8}" srcOrd="0" destOrd="0" presId="urn:microsoft.com/office/officeart/2005/8/layout/hierarchy1"/>
    <dgm:cxn modelId="{AC37914F-E083-4EB4-B790-05E5E6560F3E}" type="presParOf" srcId="{55CAFBAA-F696-4F16-B995-2BC3DDB6A0B8}" destId="{E4B158E3-060D-4304-AA89-C67B51DCF502}" srcOrd="0" destOrd="0" presId="urn:microsoft.com/office/officeart/2005/8/layout/hierarchy1"/>
    <dgm:cxn modelId="{BFA21E8B-B8FC-4590-9D26-3EE7D6F1FF0D}" type="presParOf" srcId="{55CAFBAA-F696-4F16-B995-2BC3DDB6A0B8}" destId="{33FADE51-6B6E-4958-81B8-E69A6A4F12A8}" srcOrd="1" destOrd="0" presId="urn:microsoft.com/office/officeart/2005/8/layout/hierarchy1"/>
    <dgm:cxn modelId="{D10CEA3C-80F6-46D8-B810-958E57F4C783}" type="presParOf" srcId="{A30FE3AE-FCB3-4D28-9C21-9786C7F2AA47}" destId="{4B6B0D76-90B6-41B8-B049-2483F8FD63CD}" srcOrd="1" destOrd="0" presId="urn:microsoft.com/office/officeart/2005/8/layout/hierarchy1"/>
    <dgm:cxn modelId="{C9A53C15-87E9-45F6-A8D8-174A7DE0C7EB}" type="presParOf" srcId="{2DE6DD03-6DE9-4133-BA7F-6132CA1C4771}" destId="{E764B47B-B64B-40BB-BBC6-ACE1032C1F3A}" srcOrd="2" destOrd="0" presId="urn:microsoft.com/office/officeart/2005/8/layout/hierarchy1"/>
    <dgm:cxn modelId="{57849178-9ADA-460C-B051-3B83DCEEB68D}" type="presParOf" srcId="{E764B47B-B64B-40BB-BBC6-ACE1032C1F3A}" destId="{F0F3BBBF-11ED-4FE5-AF84-22813E0E0852}" srcOrd="0" destOrd="0" presId="urn:microsoft.com/office/officeart/2005/8/layout/hierarchy1"/>
    <dgm:cxn modelId="{DBEDE12A-224C-4CA4-9B7A-4B1D7F27F00F}" type="presParOf" srcId="{F0F3BBBF-11ED-4FE5-AF84-22813E0E0852}" destId="{3FEC884A-1EAE-4A42-BD49-E9B6FF065DAE}" srcOrd="0" destOrd="0" presId="urn:microsoft.com/office/officeart/2005/8/layout/hierarchy1"/>
    <dgm:cxn modelId="{9292E083-170B-4139-9C43-24430BAB3D48}" type="presParOf" srcId="{F0F3BBBF-11ED-4FE5-AF84-22813E0E0852}" destId="{D8F061BD-1335-4BBC-9FD3-ABC9516FE4A3}" srcOrd="1" destOrd="0" presId="urn:microsoft.com/office/officeart/2005/8/layout/hierarchy1"/>
    <dgm:cxn modelId="{1F4BBE77-C3C7-4CA0-8806-439EFD3407C6}" type="presParOf" srcId="{E764B47B-B64B-40BB-BBC6-ACE1032C1F3A}" destId="{40D951C3-51AD-4B09-A60A-7972EDF83A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F7809-7F02-42B7-95D7-EA721357138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23F881-BB6B-4EAF-AC14-208925BDA1CE}">
      <dgm:prSet/>
      <dgm:spPr/>
      <dgm:t>
        <a:bodyPr/>
        <a:lstStyle/>
        <a:p>
          <a:r>
            <a:rPr lang="en-US"/>
            <a:t>Immersion = gold standard for language acquisition</a:t>
          </a:r>
        </a:p>
      </dgm:t>
    </dgm:pt>
    <dgm:pt modelId="{5DC60544-1F78-4B40-980B-68FD74B9598F}" type="parTrans" cxnId="{6BBB5962-9A28-4038-8654-B3359C85D3CB}">
      <dgm:prSet/>
      <dgm:spPr/>
      <dgm:t>
        <a:bodyPr/>
        <a:lstStyle/>
        <a:p>
          <a:endParaRPr lang="en-US"/>
        </a:p>
      </dgm:t>
    </dgm:pt>
    <dgm:pt modelId="{76902B85-53E3-4CC3-A7AB-507D90E035C9}" type="sibTrans" cxnId="{6BBB5962-9A28-4038-8654-B3359C85D3CB}">
      <dgm:prSet/>
      <dgm:spPr/>
      <dgm:t>
        <a:bodyPr/>
        <a:lstStyle/>
        <a:p>
          <a:endParaRPr lang="en-US"/>
        </a:p>
      </dgm:t>
    </dgm:pt>
    <dgm:pt modelId="{C8012AB7-AF74-414E-BFB1-3F6953BCD84E}">
      <dgm:prSet/>
      <dgm:spPr/>
      <dgm:t>
        <a:bodyPr/>
        <a:lstStyle/>
        <a:p>
          <a:r>
            <a:rPr lang="en-US"/>
            <a:t>Practical constraints limit access</a:t>
          </a:r>
        </a:p>
      </dgm:t>
    </dgm:pt>
    <dgm:pt modelId="{4FDEF55E-AE1F-482B-97D8-49DF63C80F66}" type="parTrans" cxnId="{13CF8C3F-AF1A-46E0-AC6C-70B5F8B4AEF7}">
      <dgm:prSet/>
      <dgm:spPr/>
      <dgm:t>
        <a:bodyPr/>
        <a:lstStyle/>
        <a:p>
          <a:endParaRPr lang="en-US"/>
        </a:p>
      </dgm:t>
    </dgm:pt>
    <dgm:pt modelId="{488DB7B5-2D20-4949-A5B8-A5B796243F81}" type="sibTrans" cxnId="{13CF8C3F-AF1A-46E0-AC6C-70B5F8B4AEF7}">
      <dgm:prSet/>
      <dgm:spPr/>
      <dgm:t>
        <a:bodyPr/>
        <a:lstStyle/>
        <a:p>
          <a:endParaRPr lang="en-US"/>
        </a:p>
      </dgm:t>
    </dgm:pt>
    <dgm:pt modelId="{11241121-37E5-4E77-A05B-C9DB42782519}">
      <dgm:prSet/>
      <dgm:spPr/>
      <dgm:t>
        <a:bodyPr/>
        <a:lstStyle/>
        <a:p>
          <a:r>
            <a:rPr lang="en-US"/>
            <a:t>Pseudo-immersion creates authentic exposure within constraints</a:t>
          </a:r>
        </a:p>
      </dgm:t>
    </dgm:pt>
    <dgm:pt modelId="{593DCD1D-4F5B-44B4-9FA5-A87AF4674CC1}" type="parTrans" cxnId="{23742684-09AD-4019-A7C2-DA1E65C0C390}">
      <dgm:prSet/>
      <dgm:spPr/>
      <dgm:t>
        <a:bodyPr/>
        <a:lstStyle/>
        <a:p>
          <a:endParaRPr lang="en-US"/>
        </a:p>
      </dgm:t>
    </dgm:pt>
    <dgm:pt modelId="{C22D0DF8-510B-404E-A8C1-92CE78B4B58B}" type="sibTrans" cxnId="{23742684-09AD-4019-A7C2-DA1E65C0C390}">
      <dgm:prSet/>
      <dgm:spPr/>
      <dgm:t>
        <a:bodyPr/>
        <a:lstStyle/>
        <a:p>
          <a:endParaRPr lang="en-US"/>
        </a:p>
      </dgm:t>
    </dgm:pt>
    <dgm:pt modelId="{AECD0163-A513-4E1C-9305-8A62A993878B}" type="pres">
      <dgm:prSet presAssocID="{248F7809-7F02-42B7-95D7-EA7213571381}" presName="outerComposite" presStyleCnt="0">
        <dgm:presLayoutVars>
          <dgm:chMax val="5"/>
          <dgm:dir/>
          <dgm:resizeHandles val="exact"/>
        </dgm:presLayoutVars>
      </dgm:prSet>
      <dgm:spPr/>
    </dgm:pt>
    <dgm:pt modelId="{5E1A5D34-96A0-491B-91FE-CD4256ECF37E}" type="pres">
      <dgm:prSet presAssocID="{248F7809-7F02-42B7-95D7-EA7213571381}" presName="dummyMaxCanvas" presStyleCnt="0">
        <dgm:presLayoutVars/>
      </dgm:prSet>
      <dgm:spPr/>
    </dgm:pt>
    <dgm:pt modelId="{CB219BE2-C9FF-48A7-8EFF-760F9E877049}" type="pres">
      <dgm:prSet presAssocID="{248F7809-7F02-42B7-95D7-EA7213571381}" presName="ThreeNodes_1" presStyleLbl="node1" presStyleIdx="0" presStyleCnt="3">
        <dgm:presLayoutVars>
          <dgm:bulletEnabled val="1"/>
        </dgm:presLayoutVars>
      </dgm:prSet>
      <dgm:spPr/>
    </dgm:pt>
    <dgm:pt modelId="{C46B9592-F74D-4F11-8776-D4728C0B545A}" type="pres">
      <dgm:prSet presAssocID="{248F7809-7F02-42B7-95D7-EA7213571381}" presName="ThreeNodes_2" presStyleLbl="node1" presStyleIdx="1" presStyleCnt="3">
        <dgm:presLayoutVars>
          <dgm:bulletEnabled val="1"/>
        </dgm:presLayoutVars>
      </dgm:prSet>
      <dgm:spPr/>
    </dgm:pt>
    <dgm:pt modelId="{A1F4C176-624E-4020-A451-F6EB1A03D06E}" type="pres">
      <dgm:prSet presAssocID="{248F7809-7F02-42B7-95D7-EA7213571381}" presName="ThreeNodes_3" presStyleLbl="node1" presStyleIdx="2" presStyleCnt="3">
        <dgm:presLayoutVars>
          <dgm:bulletEnabled val="1"/>
        </dgm:presLayoutVars>
      </dgm:prSet>
      <dgm:spPr/>
    </dgm:pt>
    <dgm:pt modelId="{35CDA778-B777-4A0F-9327-FD0A5F3C5B7E}" type="pres">
      <dgm:prSet presAssocID="{248F7809-7F02-42B7-95D7-EA7213571381}" presName="ThreeConn_1-2" presStyleLbl="fgAccFollowNode1" presStyleIdx="0" presStyleCnt="2">
        <dgm:presLayoutVars>
          <dgm:bulletEnabled val="1"/>
        </dgm:presLayoutVars>
      </dgm:prSet>
      <dgm:spPr/>
    </dgm:pt>
    <dgm:pt modelId="{95F1B34E-7104-487E-B2BE-58D85D3928A9}" type="pres">
      <dgm:prSet presAssocID="{248F7809-7F02-42B7-95D7-EA7213571381}" presName="ThreeConn_2-3" presStyleLbl="fgAccFollowNode1" presStyleIdx="1" presStyleCnt="2">
        <dgm:presLayoutVars>
          <dgm:bulletEnabled val="1"/>
        </dgm:presLayoutVars>
      </dgm:prSet>
      <dgm:spPr/>
    </dgm:pt>
    <dgm:pt modelId="{3E0694E8-8EF8-441F-8A5E-4B5945504F82}" type="pres">
      <dgm:prSet presAssocID="{248F7809-7F02-42B7-95D7-EA7213571381}" presName="ThreeNodes_1_text" presStyleLbl="node1" presStyleIdx="2" presStyleCnt="3">
        <dgm:presLayoutVars>
          <dgm:bulletEnabled val="1"/>
        </dgm:presLayoutVars>
      </dgm:prSet>
      <dgm:spPr/>
    </dgm:pt>
    <dgm:pt modelId="{97D7C443-246A-4A4C-80CF-9D9A2280098A}" type="pres">
      <dgm:prSet presAssocID="{248F7809-7F02-42B7-95D7-EA7213571381}" presName="ThreeNodes_2_text" presStyleLbl="node1" presStyleIdx="2" presStyleCnt="3">
        <dgm:presLayoutVars>
          <dgm:bulletEnabled val="1"/>
        </dgm:presLayoutVars>
      </dgm:prSet>
      <dgm:spPr/>
    </dgm:pt>
    <dgm:pt modelId="{96B39B45-1F73-4FB1-8596-C1A0B956A24C}" type="pres">
      <dgm:prSet presAssocID="{248F7809-7F02-42B7-95D7-EA721357138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D2F6B08-0FC1-4A81-A8EB-135289902703}" type="presOf" srcId="{488DB7B5-2D20-4949-A5B8-A5B796243F81}" destId="{95F1B34E-7104-487E-B2BE-58D85D3928A9}" srcOrd="0" destOrd="0" presId="urn:microsoft.com/office/officeart/2005/8/layout/vProcess5"/>
    <dgm:cxn modelId="{2DAFB209-4D79-4B71-ADB6-479BCE2F7FEF}" type="presOf" srcId="{76902B85-53E3-4CC3-A7AB-507D90E035C9}" destId="{35CDA778-B777-4A0F-9327-FD0A5F3C5B7E}" srcOrd="0" destOrd="0" presId="urn:microsoft.com/office/officeart/2005/8/layout/vProcess5"/>
    <dgm:cxn modelId="{E011FD16-C930-4000-9F38-22109A8146D3}" type="presOf" srcId="{11241121-37E5-4E77-A05B-C9DB42782519}" destId="{96B39B45-1F73-4FB1-8596-C1A0B956A24C}" srcOrd="1" destOrd="0" presId="urn:microsoft.com/office/officeart/2005/8/layout/vProcess5"/>
    <dgm:cxn modelId="{13CF8C3F-AF1A-46E0-AC6C-70B5F8B4AEF7}" srcId="{248F7809-7F02-42B7-95D7-EA7213571381}" destId="{C8012AB7-AF74-414E-BFB1-3F6953BCD84E}" srcOrd="1" destOrd="0" parTransId="{4FDEF55E-AE1F-482B-97D8-49DF63C80F66}" sibTransId="{488DB7B5-2D20-4949-A5B8-A5B796243F81}"/>
    <dgm:cxn modelId="{8F63BC3F-D81F-4579-A9D5-55FB681A4C5F}" type="presOf" srcId="{C8012AB7-AF74-414E-BFB1-3F6953BCD84E}" destId="{C46B9592-F74D-4F11-8776-D4728C0B545A}" srcOrd="0" destOrd="0" presId="urn:microsoft.com/office/officeart/2005/8/layout/vProcess5"/>
    <dgm:cxn modelId="{6BBB5962-9A28-4038-8654-B3359C85D3CB}" srcId="{248F7809-7F02-42B7-95D7-EA7213571381}" destId="{8423F881-BB6B-4EAF-AC14-208925BDA1CE}" srcOrd="0" destOrd="0" parTransId="{5DC60544-1F78-4B40-980B-68FD74B9598F}" sibTransId="{76902B85-53E3-4CC3-A7AB-507D90E035C9}"/>
    <dgm:cxn modelId="{34C3EC79-596B-45D5-A8ED-CF9B37B3AF48}" type="presOf" srcId="{8423F881-BB6B-4EAF-AC14-208925BDA1CE}" destId="{CB219BE2-C9FF-48A7-8EFF-760F9E877049}" srcOrd="0" destOrd="0" presId="urn:microsoft.com/office/officeart/2005/8/layout/vProcess5"/>
    <dgm:cxn modelId="{85930581-57E1-4C45-A01F-7F87B614CA04}" type="presOf" srcId="{C8012AB7-AF74-414E-BFB1-3F6953BCD84E}" destId="{97D7C443-246A-4A4C-80CF-9D9A2280098A}" srcOrd="1" destOrd="0" presId="urn:microsoft.com/office/officeart/2005/8/layout/vProcess5"/>
    <dgm:cxn modelId="{23742684-09AD-4019-A7C2-DA1E65C0C390}" srcId="{248F7809-7F02-42B7-95D7-EA7213571381}" destId="{11241121-37E5-4E77-A05B-C9DB42782519}" srcOrd="2" destOrd="0" parTransId="{593DCD1D-4F5B-44B4-9FA5-A87AF4674CC1}" sibTransId="{C22D0DF8-510B-404E-A8C1-92CE78B4B58B}"/>
    <dgm:cxn modelId="{721E29A6-80F2-44D7-B8DB-FD05C4F97A2F}" type="presOf" srcId="{11241121-37E5-4E77-A05B-C9DB42782519}" destId="{A1F4C176-624E-4020-A451-F6EB1A03D06E}" srcOrd="0" destOrd="0" presId="urn:microsoft.com/office/officeart/2005/8/layout/vProcess5"/>
    <dgm:cxn modelId="{BFD423CA-84BB-42A4-B84C-AD04D495DBCF}" type="presOf" srcId="{248F7809-7F02-42B7-95D7-EA7213571381}" destId="{AECD0163-A513-4E1C-9305-8A62A993878B}" srcOrd="0" destOrd="0" presId="urn:microsoft.com/office/officeart/2005/8/layout/vProcess5"/>
    <dgm:cxn modelId="{327D41DD-2F2E-4400-B5FD-06FE5FEFCAC5}" type="presOf" srcId="{8423F881-BB6B-4EAF-AC14-208925BDA1CE}" destId="{3E0694E8-8EF8-441F-8A5E-4B5945504F82}" srcOrd="1" destOrd="0" presId="urn:microsoft.com/office/officeart/2005/8/layout/vProcess5"/>
    <dgm:cxn modelId="{01721B6F-BA10-4631-B3D0-B426311ACE6D}" type="presParOf" srcId="{AECD0163-A513-4E1C-9305-8A62A993878B}" destId="{5E1A5D34-96A0-491B-91FE-CD4256ECF37E}" srcOrd="0" destOrd="0" presId="urn:microsoft.com/office/officeart/2005/8/layout/vProcess5"/>
    <dgm:cxn modelId="{44E54D08-74A7-4D87-842D-A40F8D255E61}" type="presParOf" srcId="{AECD0163-A513-4E1C-9305-8A62A993878B}" destId="{CB219BE2-C9FF-48A7-8EFF-760F9E877049}" srcOrd="1" destOrd="0" presId="urn:microsoft.com/office/officeart/2005/8/layout/vProcess5"/>
    <dgm:cxn modelId="{548FE1F5-6DD1-47B7-A7C3-D86654EDBB57}" type="presParOf" srcId="{AECD0163-A513-4E1C-9305-8A62A993878B}" destId="{C46B9592-F74D-4F11-8776-D4728C0B545A}" srcOrd="2" destOrd="0" presId="urn:microsoft.com/office/officeart/2005/8/layout/vProcess5"/>
    <dgm:cxn modelId="{54060E20-97A4-4763-9E7C-BBCBCD2A1F49}" type="presParOf" srcId="{AECD0163-A513-4E1C-9305-8A62A993878B}" destId="{A1F4C176-624E-4020-A451-F6EB1A03D06E}" srcOrd="3" destOrd="0" presId="urn:microsoft.com/office/officeart/2005/8/layout/vProcess5"/>
    <dgm:cxn modelId="{87E9CAEB-D293-42CE-AF20-E3100EF0D4F3}" type="presParOf" srcId="{AECD0163-A513-4E1C-9305-8A62A993878B}" destId="{35CDA778-B777-4A0F-9327-FD0A5F3C5B7E}" srcOrd="4" destOrd="0" presId="urn:microsoft.com/office/officeart/2005/8/layout/vProcess5"/>
    <dgm:cxn modelId="{3BD5013B-A924-4A49-A516-CD8EFBBB72AA}" type="presParOf" srcId="{AECD0163-A513-4E1C-9305-8A62A993878B}" destId="{95F1B34E-7104-487E-B2BE-58D85D3928A9}" srcOrd="5" destOrd="0" presId="urn:microsoft.com/office/officeart/2005/8/layout/vProcess5"/>
    <dgm:cxn modelId="{F860B094-F4B2-46B5-ADC0-01443ECC49AB}" type="presParOf" srcId="{AECD0163-A513-4E1C-9305-8A62A993878B}" destId="{3E0694E8-8EF8-441F-8A5E-4B5945504F82}" srcOrd="6" destOrd="0" presId="urn:microsoft.com/office/officeart/2005/8/layout/vProcess5"/>
    <dgm:cxn modelId="{7DEC284B-5555-4134-ACFF-A858EDC49E8E}" type="presParOf" srcId="{AECD0163-A513-4E1C-9305-8A62A993878B}" destId="{97D7C443-246A-4A4C-80CF-9D9A2280098A}" srcOrd="7" destOrd="0" presId="urn:microsoft.com/office/officeart/2005/8/layout/vProcess5"/>
    <dgm:cxn modelId="{938D2CD5-672E-417E-9900-A6BAEC2A4B4B}" type="presParOf" srcId="{AECD0163-A513-4E1C-9305-8A62A993878B}" destId="{96B39B45-1F73-4FB1-8596-C1A0B956A2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69FA56-3D37-460F-B7B7-B0D469EAAA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13E62C-5B3F-4AD2-A4B5-671DD99740A3}">
      <dgm:prSet/>
      <dgm:spPr/>
      <dgm:t>
        <a:bodyPr/>
        <a:lstStyle/>
        <a:p>
          <a:r>
            <a:rPr lang="en-US"/>
            <a:t>Definition: simulated authentic environments</a:t>
          </a:r>
        </a:p>
      </dgm:t>
    </dgm:pt>
    <dgm:pt modelId="{C2E4A020-DE0A-47CC-A978-EB4E9CF58A05}" type="parTrans" cxnId="{599F07D2-517D-423F-B5E8-2DFCC888F164}">
      <dgm:prSet/>
      <dgm:spPr/>
      <dgm:t>
        <a:bodyPr/>
        <a:lstStyle/>
        <a:p>
          <a:endParaRPr lang="en-US"/>
        </a:p>
      </dgm:t>
    </dgm:pt>
    <dgm:pt modelId="{6AEF860D-4B1E-414F-839B-E52FC912147F}" type="sibTrans" cxnId="{599F07D2-517D-423F-B5E8-2DFCC888F164}">
      <dgm:prSet/>
      <dgm:spPr/>
      <dgm:t>
        <a:bodyPr/>
        <a:lstStyle/>
        <a:p>
          <a:endParaRPr lang="en-US"/>
        </a:p>
      </dgm:t>
    </dgm:pt>
    <dgm:pt modelId="{A6C2320D-1B4F-4EA6-BB45-15679B3CC842}">
      <dgm:prSet/>
      <dgm:spPr/>
      <dgm:t>
        <a:bodyPr/>
        <a:lstStyle/>
        <a:p>
          <a:r>
            <a:rPr lang="en-US"/>
            <a:t>Engages learners cognitively, socially, and emotionally</a:t>
          </a:r>
        </a:p>
      </dgm:t>
    </dgm:pt>
    <dgm:pt modelId="{F2DE0F01-1CD4-4F7F-B712-69DF0377DCA0}" type="parTrans" cxnId="{AFDC2DFA-3132-4A4D-B7DA-431E0640C4CE}">
      <dgm:prSet/>
      <dgm:spPr/>
      <dgm:t>
        <a:bodyPr/>
        <a:lstStyle/>
        <a:p>
          <a:endParaRPr lang="en-US"/>
        </a:p>
      </dgm:t>
    </dgm:pt>
    <dgm:pt modelId="{418A87D8-2A15-4818-8907-69D7FC512001}" type="sibTrans" cxnId="{AFDC2DFA-3132-4A4D-B7DA-431E0640C4CE}">
      <dgm:prSet/>
      <dgm:spPr/>
      <dgm:t>
        <a:bodyPr/>
        <a:lstStyle/>
        <a:p>
          <a:endParaRPr lang="en-US"/>
        </a:p>
      </dgm:t>
    </dgm:pt>
    <dgm:pt modelId="{46B77BCF-65BD-45C2-9A4F-45C7C776603A}">
      <dgm:prSet/>
      <dgm:spPr/>
      <dgm:t>
        <a:bodyPr/>
        <a:lstStyle/>
        <a:p>
          <a:r>
            <a:rPr lang="en-US"/>
            <a:t>Examples: VR, role-play, authentic media use</a:t>
          </a:r>
        </a:p>
      </dgm:t>
    </dgm:pt>
    <dgm:pt modelId="{132D8DF2-2DD9-48F3-852F-CD5CF9527314}" type="parTrans" cxnId="{D61CF5FA-2377-4018-92A5-1A26BB303FDF}">
      <dgm:prSet/>
      <dgm:spPr/>
      <dgm:t>
        <a:bodyPr/>
        <a:lstStyle/>
        <a:p>
          <a:endParaRPr lang="en-US"/>
        </a:p>
      </dgm:t>
    </dgm:pt>
    <dgm:pt modelId="{9E6A226D-93A3-4ACC-90A7-54B2B713E945}" type="sibTrans" cxnId="{D61CF5FA-2377-4018-92A5-1A26BB303FDF}">
      <dgm:prSet/>
      <dgm:spPr/>
      <dgm:t>
        <a:bodyPr/>
        <a:lstStyle/>
        <a:p>
          <a:endParaRPr lang="en-US"/>
        </a:p>
      </dgm:t>
    </dgm:pt>
    <dgm:pt modelId="{FF635CF4-3B31-43F9-81EF-87AFE264DFC7}" type="pres">
      <dgm:prSet presAssocID="{D669FA56-3D37-460F-B7B7-B0D469EAAA84}" presName="root" presStyleCnt="0">
        <dgm:presLayoutVars>
          <dgm:dir/>
          <dgm:resizeHandles val="exact"/>
        </dgm:presLayoutVars>
      </dgm:prSet>
      <dgm:spPr/>
    </dgm:pt>
    <dgm:pt modelId="{B07A8FAC-0334-4249-AACF-67FC730F83DB}" type="pres">
      <dgm:prSet presAssocID="{5A13E62C-5B3F-4AD2-A4B5-671DD99740A3}" presName="compNode" presStyleCnt="0"/>
      <dgm:spPr/>
    </dgm:pt>
    <dgm:pt modelId="{DC486D50-44F5-4E8C-B0B5-4F21812B874B}" type="pres">
      <dgm:prSet presAssocID="{5A13E62C-5B3F-4AD2-A4B5-671DD99740A3}" presName="bgRect" presStyleLbl="bgShp" presStyleIdx="0" presStyleCnt="3"/>
      <dgm:spPr/>
    </dgm:pt>
    <dgm:pt modelId="{9602DC6E-D00B-4B23-8ED5-60EDEF73F69C}" type="pres">
      <dgm:prSet presAssocID="{5A13E62C-5B3F-4AD2-A4B5-671DD99740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CB5B4D5-7A0B-49C8-A2DE-622C0824A8BB}" type="pres">
      <dgm:prSet presAssocID="{5A13E62C-5B3F-4AD2-A4B5-671DD99740A3}" presName="spaceRect" presStyleCnt="0"/>
      <dgm:spPr/>
    </dgm:pt>
    <dgm:pt modelId="{1DC52F0E-62A1-4140-91E7-A53A6E785A3C}" type="pres">
      <dgm:prSet presAssocID="{5A13E62C-5B3F-4AD2-A4B5-671DD99740A3}" presName="parTx" presStyleLbl="revTx" presStyleIdx="0" presStyleCnt="3">
        <dgm:presLayoutVars>
          <dgm:chMax val="0"/>
          <dgm:chPref val="0"/>
        </dgm:presLayoutVars>
      </dgm:prSet>
      <dgm:spPr/>
    </dgm:pt>
    <dgm:pt modelId="{99B39FD1-C193-4CAE-87FC-35BEEADB4D02}" type="pres">
      <dgm:prSet presAssocID="{6AEF860D-4B1E-414F-839B-E52FC912147F}" presName="sibTrans" presStyleCnt="0"/>
      <dgm:spPr/>
    </dgm:pt>
    <dgm:pt modelId="{0CA5D144-943E-44E4-9530-13F409B3F753}" type="pres">
      <dgm:prSet presAssocID="{A6C2320D-1B4F-4EA6-BB45-15679B3CC842}" presName="compNode" presStyleCnt="0"/>
      <dgm:spPr/>
    </dgm:pt>
    <dgm:pt modelId="{1B1F3181-18B1-424B-8768-7BF05F7AF167}" type="pres">
      <dgm:prSet presAssocID="{A6C2320D-1B4F-4EA6-BB45-15679B3CC842}" presName="bgRect" presStyleLbl="bgShp" presStyleIdx="1" presStyleCnt="3"/>
      <dgm:spPr/>
    </dgm:pt>
    <dgm:pt modelId="{3140113E-993C-453A-81D7-7E3AB7A03E6B}" type="pres">
      <dgm:prSet presAssocID="{A6C2320D-1B4F-4EA6-BB45-15679B3CC8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2A70B1DB-4A90-4FE1-9C8D-C1393B7DFDBD}" type="pres">
      <dgm:prSet presAssocID="{A6C2320D-1B4F-4EA6-BB45-15679B3CC842}" presName="spaceRect" presStyleCnt="0"/>
      <dgm:spPr/>
    </dgm:pt>
    <dgm:pt modelId="{9B1229D8-2876-467E-BA88-E5E39DC09A86}" type="pres">
      <dgm:prSet presAssocID="{A6C2320D-1B4F-4EA6-BB45-15679B3CC842}" presName="parTx" presStyleLbl="revTx" presStyleIdx="1" presStyleCnt="3">
        <dgm:presLayoutVars>
          <dgm:chMax val="0"/>
          <dgm:chPref val="0"/>
        </dgm:presLayoutVars>
      </dgm:prSet>
      <dgm:spPr/>
    </dgm:pt>
    <dgm:pt modelId="{9949DDC8-A9C2-4B9C-8921-AE00D783DE2E}" type="pres">
      <dgm:prSet presAssocID="{418A87D8-2A15-4818-8907-69D7FC512001}" presName="sibTrans" presStyleCnt="0"/>
      <dgm:spPr/>
    </dgm:pt>
    <dgm:pt modelId="{1DA09F07-61DE-4596-8D7D-2D5061F78D50}" type="pres">
      <dgm:prSet presAssocID="{46B77BCF-65BD-45C2-9A4F-45C7C776603A}" presName="compNode" presStyleCnt="0"/>
      <dgm:spPr/>
    </dgm:pt>
    <dgm:pt modelId="{F2977FF9-D6BD-49E4-94A0-54A6C4D7E2B9}" type="pres">
      <dgm:prSet presAssocID="{46B77BCF-65BD-45C2-9A4F-45C7C776603A}" presName="bgRect" presStyleLbl="bgShp" presStyleIdx="2" presStyleCnt="3"/>
      <dgm:spPr/>
    </dgm:pt>
    <dgm:pt modelId="{E946DE63-71DA-496F-8291-40498A3D8207}" type="pres">
      <dgm:prSet presAssocID="{46B77BCF-65BD-45C2-9A4F-45C7C77660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F243D57B-F91C-4609-9CBC-4D9F6E8622D0}" type="pres">
      <dgm:prSet presAssocID="{46B77BCF-65BD-45C2-9A4F-45C7C776603A}" presName="spaceRect" presStyleCnt="0"/>
      <dgm:spPr/>
    </dgm:pt>
    <dgm:pt modelId="{F1B9F44A-996C-4105-B290-1805E1D0FFED}" type="pres">
      <dgm:prSet presAssocID="{46B77BCF-65BD-45C2-9A4F-45C7C77660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3809B11-AEC3-4B66-B133-A9EC2990DE74}" type="presOf" srcId="{5A13E62C-5B3F-4AD2-A4B5-671DD99740A3}" destId="{1DC52F0E-62A1-4140-91E7-A53A6E785A3C}" srcOrd="0" destOrd="0" presId="urn:microsoft.com/office/officeart/2018/2/layout/IconVerticalSolidList"/>
    <dgm:cxn modelId="{885CEB33-E60B-4C85-9293-39FB220E9D53}" type="presOf" srcId="{D669FA56-3D37-460F-B7B7-B0D469EAAA84}" destId="{FF635CF4-3B31-43F9-81EF-87AFE264DFC7}" srcOrd="0" destOrd="0" presId="urn:microsoft.com/office/officeart/2018/2/layout/IconVerticalSolidList"/>
    <dgm:cxn modelId="{EC438152-A9A2-44F4-B953-EE0C78F6AC09}" type="presOf" srcId="{46B77BCF-65BD-45C2-9A4F-45C7C776603A}" destId="{F1B9F44A-996C-4105-B290-1805E1D0FFED}" srcOrd="0" destOrd="0" presId="urn:microsoft.com/office/officeart/2018/2/layout/IconVerticalSolidList"/>
    <dgm:cxn modelId="{434EBED1-76D5-4F49-A74A-B92E06D2B09C}" type="presOf" srcId="{A6C2320D-1B4F-4EA6-BB45-15679B3CC842}" destId="{9B1229D8-2876-467E-BA88-E5E39DC09A86}" srcOrd="0" destOrd="0" presId="urn:microsoft.com/office/officeart/2018/2/layout/IconVerticalSolidList"/>
    <dgm:cxn modelId="{599F07D2-517D-423F-B5E8-2DFCC888F164}" srcId="{D669FA56-3D37-460F-B7B7-B0D469EAAA84}" destId="{5A13E62C-5B3F-4AD2-A4B5-671DD99740A3}" srcOrd="0" destOrd="0" parTransId="{C2E4A020-DE0A-47CC-A978-EB4E9CF58A05}" sibTransId="{6AEF860D-4B1E-414F-839B-E52FC912147F}"/>
    <dgm:cxn modelId="{AFDC2DFA-3132-4A4D-B7DA-431E0640C4CE}" srcId="{D669FA56-3D37-460F-B7B7-B0D469EAAA84}" destId="{A6C2320D-1B4F-4EA6-BB45-15679B3CC842}" srcOrd="1" destOrd="0" parTransId="{F2DE0F01-1CD4-4F7F-B712-69DF0377DCA0}" sibTransId="{418A87D8-2A15-4818-8907-69D7FC512001}"/>
    <dgm:cxn modelId="{D61CF5FA-2377-4018-92A5-1A26BB303FDF}" srcId="{D669FA56-3D37-460F-B7B7-B0D469EAAA84}" destId="{46B77BCF-65BD-45C2-9A4F-45C7C776603A}" srcOrd="2" destOrd="0" parTransId="{132D8DF2-2DD9-48F3-852F-CD5CF9527314}" sibTransId="{9E6A226D-93A3-4ACC-90A7-54B2B713E945}"/>
    <dgm:cxn modelId="{5FC87233-28E8-4796-B4BA-9076D450D3ED}" type="presParOf" srcId="{FF635CF4-3B31-43F9-81EF-87AFE264DFC7}" destId="{B07A8FAC-0334-4249-AACF-67FC730F83DB}" srcOrd="0" destOrd="0" presId="urn:microsoft.com/office/officeart/2018/2/layout/IconVerticalSolidList"/>
    <dgm:cxn modelId="{F63BF175-EF65-4C3A-B96F-EF4A02E89D50}" type="presParOf" srcId="{B07A8FAC-0334-4249-AACF-67FC730F83DB}" destId="{DC486D50-44F5-4E8C-B0B5-4F21812B874B}" srcOrd="0" destOrd="0" presId="urn:microsoft.com/office/officeart/2018/2/layout/IconVerticalSolidList"/>
    <dgm:cxn modelId="{40FA6604-6534-41DB-8467-BFA19DFAEA3E}" type="presParOf" srcId="{B07A8FAC-0334-4249-AACF-67FC730F83DB}" destId="{9602DC6E-D00B-4B23-8ED5-60EDEF73F69C}" srcOrd="1" destOrd="0" presId="urn:microsoft.com/office/officeart/2018/2/layout/IconVerticalSolidList"/>
    <dgm:cxn modelId="{C1293B4C-415E-4321-8F07-17A95D4C7913}" type="presParOf" srcId="{B07A8FAC-0334-4249-AACF-67FC730F83DB}" destId="{1CB5B4D5-7A0B-49C8-A2DE-622C0824A8BB}" srcOrd="2" destOrd="0" presId="urn:microsoft.com/office/officeart/2018/2/layout/IconVerticalSolidList"/>
    <dgm:cxn modelId="{99EFD2BE-3DBB-4179-B869-DBE836AB9D96}" type="presParOf" srcId="{B07A8FAC-0334-4249-AACF-67FC730F83DB}" destId="{1DC52F0E-62A1-4140-91E7-A53A6E785A3C}" srcOrd="3" destOrd="0" presId="urn:microsoft.com/office/officeart/2018/2/layout/IconVerticalSolidList"/>
    <dgm:cxn modelId="{011F06C6-23E2-44E9-99AA-A663217A34FD}" type="presParOf" srcId="{FF635CF4-3B31-43F9-81EF-87AFE264DFC7}" destId="{99B39FD1-C193-4CAE-87FC-35BEEADB4D02}" srcOrd="1" destOrd="0" presId="urn:microsoft.com/office/officeart/2018/2/layout/IconVerticalSolidList"/>
    <dgm:cxn modelId="{1DBC7666-EC06-4D86-A202-AEA4B089190D}" type="presParOf" srcId="{FF635CF4-3B31-43F9-81EF-87AFE264DFC7}" destId="{0CA5D144-943E-44E4-9530-13F409B3F753}" srcOrd="2" destOrd="0" presId="urn:microsoft.com/office/officeart/2018/2/layout/IconVerticalSolidList"/>
    <dgm:cxn modelId="{49FB93FD-0CB2-404A-8A9C-EFDA75625CDE}" type="presParOf" srcId="{0CA5D144-943E-44E4-9530-13F409B3F753}" destId="{1B1F3181-18B1-424B-8768-7BF05F7AF167}" srcOrd="0" destOrd="0" presId="urn:microsoft.com/office/officeart/2018/2/layout/IconVerticalSolidList"/>
    <dgm:cxn modelId="{B9B024E9-B262-465C-AA1C-ECEBAE911469}" type="presParOf" srcId="{0CA5D144-943E-44E4-9530-13F409B3F753}" destId="{3140113E-993C-453A-81D7-7E3AB7A03E6B}" srcOrd="1" destOrd="0" presId="urn:microsoft.com/office/officeart/2018/2/layout/IconVerticalSolidList"/>
    <dgm:cxn modelId="{DA7CD241-38B2-4DCE-9BF9-B996090A7DEA}" type="presParOf" srcId="{0CA5D144-943E-44E4-9530-13F409B3F753}" destId="{2A70B1DB-4A90-4FE1-9C8D-C1393B7DFDBD}" srcOrd="2" destOrd="0" presId="urn:microsoft.com/office/officeart/2018/2/layout/IconVerticalSolidList"/>
    <dgm:cxn modelId="{5BAA34C1-73BB-470F-99EC-C75E227EF46C}" type="presParOf" srcId="{0CA5D144-943E-44E4-9530-13F409B3F753}" destId="{9B1229D8-2876-467E-BA88-E5E39DC09A86}" srcOrd="3" destOrd="0" presId="urn:microsoft.com/office/officeart/2018/2/layout/IconVerticalSolidList"/>
    <dgm:cxn modelId="{67231025-9412-42EF-BAC6-2D1C8421D27B}" type="presParOf" srcId="{FF635CF4-3B31-43F9-81EF-87AFE264DFC7}" destId="{9949DDC8-A9C2-4B9C-8921-AE00D783DE2E}" srcOrd="3" destOrd="0" presId="urn:microsoft.com/office/officeart/2018/2/layout/IconVerticalSolidList"/>
    <dgm:cxn modelId="{EF809759-E722-473A-BD5F-E456EFF93290}" type="presParOf" srcId="{FF635CF4-3B31-43F9-81EF-87AFE264DFC7}" destId="{1DA09F07-61DE-4596-8D7D-2D5061F78D50}" srcOrd="4" destOrd="0" presId="urn:microsoft.com/office/officeart/2018/2/layout/IconVerticalSolidList"/>
    <dgm:cxn modelId="{CBEF83F5-4D1E-4E10-AE51-92A6759633EF}" type="presParOf" srcId="{1DA09F07-61DE-4596-8D7D-2D5061F78D50}" destId="{F2977FF9-D6BD-49E4-94A0-54A6C4D7E2B9}" srcOrd="0" destOrd="0" presId="urn:microsoft.com/office/officeart/2018/2/layout/IconVerticalSolidList"/>
    <dgm:cxn modelId="{23E053D0-3A50-4445-87C9-0A15F3473DD6}" type="presParOf" srcId="{1DA09F07-61DE-4596-8D7D-2D5061F78D50}" destId="{E946DE63-71DA-496F-8291-40498A3D8207}" srcOrd="1" destOrd="0" presId="urn:microsoft.com/office/officeart/2018/2/layout/IconVerticalSolidList"/>
    <dgm:cxn modelId="{C3C2059B-7F8E-4C52-8829-E5CF3AD65604}" type="presParOf" srcId="{1DA09F07-61DE-4596-8D7D-2D5061F78D50}" destId="{F243D57B-F91C-4609-9CBC-4D9F6E8622D0}" srcOrd="2" destOrd="0" presId="urn:microsoft.com/office/officeart/2018/2/layout/IconVerticalSolidList"/>
    <dgm:cxn modelId="{30E2BA2A-12EC-4A0F-8E29-E335552F4309}" type="presParOf" srcId="{1DA09F07-61DE-4596-8D7D-2D5061F78D50}" destId="{F1B9F44A-996C-4105-B290-1805E1D0FF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9A200A-59A5-49E6-9198-BF136E1A2938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8AAA6E-67BF-4889-B246-CB9A02A39691}">
      <dgm:prSet/>
      <dgm:spPr/>
      <dgm:t>
        <a:bodyPr/>
        <a:lstStyle/>
        <a:p>
          <a:pPr>
            <a:defRPr b="1"/>
          </a:pPr>
          <a:r>
            <a:rPr lang="en-US"/>
            <a:t>1985</a:t>
          </a:r>
        </a:p>
      </dgm:t>
    </dgm:pt>
    <dgm:pt modelId="{83F3E31F-F603-41D7-9FE6-016A4E4E93C9}" type="parTrans" cxnId="{F21296D9-08C0-4C74-9E7B-ACA0B5779342}">
      <dgm:prSet/>
      <dgm:spPr/>
      <dgm:t>
        <a:bodyPr/>
        <a:lstStyle/>
        <a:p>
          <a:endParaRPr lang="en-US"/>
        </a:p>
      </dgm:t>
    </dgm:pt>
    <dgm:pt modelId="{557BD540-C090-49A5-AC47-835E0B9924A2}" type="sibTrans" cxnId="{F21296D9-08C0-4C74-9E7B-ACA0B5779342}">
      <dgm:prSet/>
      <dgm:spPr/>
      <dgm:t>
        <a:bodyPr/>
        <a:lstStyle/>
        <a:p>
          <a:endParaRPr lang="en-US"/>
        </a:p>
      </dgm:t>
    </dgm:pt>
    <dgm:pt modelId="{60182534-6504-4B9E-8D06-F55B4BF56B3A}">
      <dgm:prSet/>
      <dgm:spPr/>
      <dgm:t>
        <a:bodyPr/>
        <a:lstStyle/>
        <a:p>
          <a:r>
            <a:rPr lang="en-US"/>
            <a:t>Krashen (1985) – comprehensible input</a:t>
          </a:r>
        </a:p>
      </dgm:t>
    </dgm:pt>
    <dgm:pt modelId="{21CCB228-CECE-47AF-87BE-DD04C88BA380}" type="parTrans" cxnId="{86F0B8FB-639D-4330-81BD-D76C4AF83669}">
      <dgm:prSet/>
      <dgm:spPr/>
      <dgm:t>
        <a:bodyPr/>
        <a:lstStyle/>
        <a:p>
          <a:endParaRPr lang="en-US"/>
        </a:p>
      </dgm:t>
    </dgm:pt>
    <dgm:pt modelId="{07F0B010-B5EB-4AB7-AEB8-F68AA7139E76}" type="sibTrans" cxnId="{86F0B8FB-639D-4330-81BD-D76C4AF83669}">
      <dgm:prSet/>
      <dgm:spPr/>
      <dgm:t>
        <a:bodyPr/>
        <a:lstStyle/>
        <a:p>
          <a:endParaRPr lang="en-US"/>
        </a:p>
      </dgm:t>
    </dgm:pt>
    <dgm:pt modelId="{E3129DAE-2DE6-4F39-BD6D-F7F819E59240}">
      <dgm:prSet/>
      <dgm:spPr/>
      <dgm:t>
        <a:bodyPr/>
        <a:lstStyle/>
        <a:p>
          <a:pPr>
            <a:defRPr b="1"/>
          </a:pPr>
          <a:r>
            <a:rPr lang="en-US"/>
            <a:t>1985</a:t>
          </a:r>
        </a:p>
      </dgm:t>
    </dgm:pt>
    <dgm:pt modelId="{CE3879B7-1B34-4507-ABDB-648A9793A5A6}" type="parTrans" cxnId="{295B21A7-54BF-4CE2-88E4-DBDAC28376DD}">
      <dgm:prSet/>
      <dgm:spPr/>
      <dgm:t>
        <a:bodyPr/>
        <a:lstStyle/>
        <a:p>
          <a:endParaRPr lang="en-US"/>
        </a:p>
      </dgm:t>
    </dgm:pt>
    <dgm:pt modelId="{DB58F6A7-4094-4115-A5F1-12135C055BFD}" type="sibTrans" cxnId="{295B21A7-54BF-4CE2-88E4-DBDAC28376DD}">
      <dgm:prSet/>
      <dgm:spPr/>
      <dgm:t>
        <a:bodyPr/>
        <a:lstStyle/>
        <a:p>
          <a:endParaRPr lang="en-US"/>
        </a:p>
      </dgm:t>
    </dgm:pt>
    <dgm:pt modelId="{3EC466F2-BA6E-40B2-A377-41850534DBA0}">
      <dgm:prSet/>
      <dgm:spPr/>
      <dgm:t>
        <a:bodyPr/>
        <a:lstStyle/>
        <a:p>
          <a:r>
            <a:rPr lang="en-US"/>
            <a:t>Swain (1985) – output hypothesis</a:t>
          </a:r>
        </a:p>
      </dgm:t>
    </dgm:pt>
    <dgm:pt modelId="{F07386C9-E2F2-42DE-A475-4685267B543A}" type="parTrans" cxnId="{BC5EC350-E70E-454D-8E5A-59D7CA69D20D}">
      <dgm:prSet/>
      <dgm:spPr/>
      <dgm:t>
        <a:bodyPr/>
        <a:lstStyle/>
        <a:p>
          <a:endParaRPr lang="en-US"/>
        </a:p>
      </dgm:t>
    </dgm:pt>
    <dgm:pt modelId="{DED27618-DD02-4CC6-8D58-310EF8BC02E3}" type="sibTrans" cxnId="{BC5EC350-E70E-454D-8E5A-59D7CA69D20D}">
      <dgm:prSet/>
      <dgm:spPr/>
      <dgm:t>
        <a:bodyPr/>
        <a:lstStyle/>
        <a:p>
          <a:endParaRPr lang="en-US"/>
        </a:p>
      </dgm:t>
    </dgm:pt>
    <dgm:pt modelId="{F351DB48-B148-4237-963D-75BE8F3928FE}">
      <dgm:prSet/>
      <dgm:spPr/>
      <dgm:t>
        <a:bodyPr/>
        <a:lstStyle/>
        <a:p>
          <a:pPr>
            <a:defRPr b="1"/>
          </a:pPr>
          <a:r>
            <a:rPr lang="en-US"/>
            <a:t>1996</a:t>
          </a:r>
        </a:p>
      </dgm:t>
    </dgm:pt>
    <dgm:pt modelId="{B5227B1E-85FE-4A12-BA14-D2D25450EDFD}" type="parTrans" cxnId="{F2514220-2F4C-48E3-9DB6-9A83AF6B9ADB}">
      <dgm:prSet/>
      <dgm:spPr/>
      <dgm:t>
        <a:bodyPr/>
        <a:lstStyle/>
        <a:p>
          <a:endParaRPr lang="en-US"/>
        </a:p>
      </dgm:t>
    </dgm:pt>
    <dgm:pt modelId="{3B7191D9-A133-4AC0-B813-C2037E67176E}" type="sibTrans" cxnId="{F2514220-2F4C-48E3-9DB6-9A83AF6B9ADB}">
      <dgm:prSet/>
      <dgm:spPr/>
      <dgm:t>
        <a:bodyPr/>
        <a:lstStyle/>
        <a:p>
          <a:endParaRPr lang="en-US"/>
        </a:p>
      </dgm:t>
    </dgm:pt>
    <dgm:pt modelId="{492FB0CD-8ED6-411C-AC66-F0241D405FD9}">
      <dgm:prSet/>
      <dgm:spPr/>
      <dgm:t>
        <a:bodyPr/>
        <a:lstStyle/>
        <a:p>
          <a:r>
            <a:rPr lang="en-US"/>
            <a:t>Long (1996) – interaction hypothesis</a:t>
          </a:r>
        </a:p>
      </dgm:t>
    </dgm:pt>
    <dgm:pt modelId="{2292298C-7CE3-4C37-9190-AC9B307C580E}" type="parTrans" cxnId="{C1BD61CD-1475-43B8-B540-4D7B20F2AE50}">
      <dgm:prSet/>
      <dgm:spPr/>
      <dgm:t>
        <a:bodyPr/>
        <a:lstStyle/>
        <a:p>
          <a:endParaRPr lang="en-US"/>
        </a:p>
      </dgm:t>
    </dgm:pt>
    <dgm:pt modelId="{C574AE21-C491-44B6-8E46-6F148925D21C}" type="sibTrans" cxnId="{C1BD61CD-1475-43B8-B540-4D7B20F2AE50}">
      <dgm:prSet/>
      <dgm:spPr/>
      <dgm:t>
        <a:bodyPr/>
        <a:lstStyle/>
        <a:p>
          <a:endParaRPr lang="en-US"/>
        </a:p>
      </dgm:t>
    </dgm:pt>
    <dgm:pt modelId="{4F3DDFF4-1D85-4D3F-9672-8F910698EB55}">
      <dgm:prSet/>
      <dgm:spPr/>
      <dgm:t>
        <a:bodyPr/>
        <a:lstStyle/>
        <a:p>
          <a:pPr>
            <a:defRPr b="1"/>
          </a:pPr>
          <a:r>
            <a:rPr lang="en-US"/>
            <a:t>2009</a:t>
          </a:r>
        </a:p>
      </dgm:t>
    </dgm:pt>
    <dgm:pt modelId="{45FDBB64-9672-44FF-BC5D-6329DD01A933}" type="parTrans" cxnId="{77173D9F-F251-43E4-A84F-667E039AE32F}">
      <dgm:prSet/>
      <dgm:spPr/>
      <dgm:t>
        <a:bodyPr/>
        <a:lstStyle/>
        <a:p>
          <a:endParaRPr lang="en-US"/>
        </a:p>
      </dgm:t>
    </dgm:pt>
    <dgm:pt modelId="{DB00C4AE-FA32-4FD7-A61F-0DCEFBFA79F7}" type="sibTrans" cxnId="{77173D9F-F251-43E4-A84F-667E039AE32F}">
      <dgm:prSet/>
      <dgm:spPr/>
      <dgm:t>
        <a:bodyPr/>
        <a:lstStyle/>
        <a:p>
          <a:endParaRPr lang="en-US"/>
        </a:p>
      </dgm:t>
    </dgm:pt>
    <dgm:pt modelId="{28DBD766-F8AF-4563-B65C-CB13FFCCC535}">
      <dgm:prSet/>
      <dgm:spPr/>
      <dgm:t>
        <a:bodyPr/>
        <a:lstStyle/>
        <a:p>
          <a:r>
            <a:rPr lang="en-US"/>
            <a:t>Dörnyei (2009) – motivational engagement</a:t>
          </a:r>
        </a:p>
      </dgm:t>
    </dgm:pt>
    <dgm:pt modelId="{0624D010-C803-4F7A-8F0C-5580461FFA84}" type="parTrans" cxnId="{8834E868-3298-4AE4-BDDE-4E4CBFE419E2}">
      <dgm:prSet/>
      <dgm:spPr/>
      <dgm:t>
        <a:bodyPr/>
        <a:lstStyle/>
        <a:p>
          <a:endParaRPr lang="en-US"/>
        </a:p>
      </dgm:t>
    </dgm:pt>
    <dgm:pt modelId="{021547E2-229B-4219-AF53-5ED7F536D86A}" type="sibTrans" cxnId="{8834E868-3298-4AE4-BDDE-4E4CBFE419E2}">
      <dgm:prSet/>
      <dgm:spPr/>
      <dgm:t>
        <a:bodyPr/>
        <a:lstStyle/>
        <a:p>
          <a:endParaRPr lang="en-US"/>
        </a:p>
      </dgm:t>
    </dgm:pt>
    <dgm:pt modelId="{E8E51196-9DCE-4AD8-8D91-83EA21FC516A}" type="pres">
      <dgm:prSet presAssocID="{989A200A-59A5-49E6-9198-BF136E1A2938}" presName="root" presStyleCnt="0">
        <dgm:presLayoutVars>
          <dgm:chMax/>
          <dgm:chPref/>
          <dgm:animLvl val="lvl"/>
        </dgm:presLayoutVars>
      </dgm:prSet>
      <dgm:spPr/>
    </dgm:pt>
    <dgm:pt modelId="{577E61C6-4F88-40DB-9FBE-7E96A7CE4B75}" type="pres">
      <dgm:prSet presAssocID="{989A200A-59A5-49E6-9198-BF136E1A2938}" presName="divider" presStyleLbl="fgAcc1" presStyleIdx="0" presStyleCnt="1"/>
      <dgm:spPr/>
    </dgm:pt>
    <dgm:pt modelId="{B0DE80A5-DF0F-4A0A-9D04-B6E0AB89915F}" type="pres">
      <dgm:prSet presAssocID="{989A200A-59A5-49E6-9198-BF136E1A2938}" presName="nodes" presStyleCnt="0">
        <dgm:presLayoutVars>
          <dgm:chMax/>
          <dgm:chPref/>
          <dgm:animLvl val="lvl"/>
        </dgm:presLayoutVars>
      </dgm:prSet>
      <dgm:spPr/>
    </dgm:pt>
    <dgm:pt modelId="{D11EEAF7-F020-44C5-ABDB-6DB965FA0A3F}" type="pres">
      <dgm:prSet presAssocID="{7F8AAA6E-67BF-4889-B246-CB9A02A39691}" presName="composite" presStyleCnt="0"/>
      <dgm:spPr/>
    </dgm:pt>
    <dgm:pt modelId="{C8F9C288-74DB-4A71-87BD-02E6D5421EAB}" type="pres">
      <dgm:prSet presAssocID="{7F8AAA6E-67BF-4889-B246-CB9A02A39691}" presName="L1TextContainer" presStyleLbl="alignNode1" presStyleIdx="0" presStyleCnt="4">
        <dgm:presLayoutVars>
          <dgm:chMax val="1"/>
          <dgm:chPref val="1"/>
          <dgm:bulletEnabled val="1"/>
        </dgm:presLayoutVars>
      </dgm:prSet>
      <dgm:spPr/>
    </dgm:pt>
    <dgm:pt modelId="{31106ED3-E781-4C4B-8CF4-DEEECC7A37D1}" type="pres">
      <dgm:prSet presAssocID="{7F8AAA6E-67BF-4889-B246-CB9A02A39691}" presName="L2TextContainerWrapper" presStyleCnt="0">
        <dgm:presLayoutVars>
          <dgm:bulletEnabled val="1"/>
        </dgm:presLayoutVars>
      </dgm:prSet>
      <dgm:spPr/>
    </dgm:pt>
    <dgm:pt modelId="{A05344AE-DF77-4D30-B0D2-0E6069B7F508}" type="pres">
      <dgm:prSet presAssocID="{7F8AAA6E-67BF-4889-B246-CB9A02A39691}" presName="L2TextContainer" presStyleLbl="bgAccFollowNode1" presStyleIdx="0" presStyleCnt="4"/>
      <dgm:spPr/>
    </dgm:pt>
    <dgm:pt modelId="{678AB0E2-6D78-4284-B8C7-D4CA835A2370}" type="pres">
      <dgm:prSet presAssocID="{7F8AAA6E-67BF-4889-B246-CB9A02A39691}" presName="FlexibleEmptyPlaceHolder" presStyleCnt="0"/>
      <dgm:spPr/>
    </dgm:pt>
    <dgm:pt modelId="{F606CD63-147D-4F10-8901-348306C53CA0}" type="pres">
      <dgm:prSet presAssocID="{7F8AAA6E-67BF-4889-B246-CB9A02A39691}" presName="ConnectLine" presStyleLbl="sibTrans1D1" presStyleIdx="0" presStyleCnt="4"/>
      <dgm:spPr/>
    </dgm:pt>
    <dgm:pt modelId="{C1896D53-4BF2-457B-A261-C9BE376B9585}" type="pres">
      <dgm:prSet presAssocID="{7F8AAA6E-67BF-4889-B246-CB9A02A39691}" presName="ConnectorPoint" presStyleLbl="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1ECFA37-0866-4986-888A-FBFF47F5877F}" type="pres">
      <dgm:prSet presAssocID="{7F8AAA6E-67BF-4889-B246-CB9A02A39691}" presName="EmptyPlaceHolder" presStyleCnt="0"/>
      <dgm:spPr/>
    </dgm:pt>
    <dgm:pt modelId="{41AC4F26-D2B2-42DA-8F53-990E1C368993}" type="pres">
      <dgm:prSet presAssocID="{557BD540-C090-49A5-AC47-835E0B9924A2}" presName="spaceBetweenRectangles" presStyleCnt="0"/>
      <dgm:spPr/>
    </dgm:pt>
    <dgm:pt modelId="{DC523C6A-45F4-4016-9DC6-ACA1D5E0B4AA}" type="pres">
      <dgm:prSet presAssocID="{E3129DAE-2DE6-4F39-BD6D-F7F819E59240}" presName="composite" presStyleCnt="0"/>
      <dgm:spPr/>
    </dgm:pt>
    <dgm:pt modelId="{7E90BB18-B30B-4985-8646-FB8F9009DCF3}" type="pres">
      <dgm:prSet presAssocID="{E3129DAE-2DE6-4F39-BD6D-F7F819E59240}" presName="L1TextContainer" presStyleLbl="alignNode1" presStyleIdx="1" presStyleCnt="4">
        <dgm:presLayoutVars>
          <dgm:chMax val="1"/>
          <dgm:chPref val="1"/>
          <dgm:bulletEnabled val="1"/>
        </dgm:presLayoutVars>
      </dgm:prSet>
      <dgm:spPr/>
    </dgm:pt>
    <dgm:pt modelId="{F9B38A75-2088-4BE2-8C67-B25426A7FAF9}" type="pres">
      <dgm:prSet presAssocID="{E3129DAE-2DE6-4F39-BD6D-F7F819E59240}" presName="L2TextContainerWrapper" presStyleCnt="0">
        <dgm:presLayoutVars>
          <dgm:bulletEnabled val="1"/>
        </dgm:presLayoutVars>
      </dgm:prSet>
      <dgm:spPr/>
    </dgm:pt>
    <dgm:pt modelId="{886B1A28-C317-433D-803D-97741CD2DB2A}" type="pres">
      <dgm:prSet presAssocID="{E3129DAE-2DE6-4F39-BD6D-F7F819E59240}" presName="L2TextContainer" presStyleLbl="bgAccFollowNode1" presStyleIdx="1" presStyleCnt="4"/>
      <dgm:spPr/>
    </dgm:pt>
    <dgm:pt modelId="{828E673A-17EB-4BCD-81D8-C59F47F92384}" type="pres">
      <dgm:prSet presAssocID="{E3129DAE-2DE6-4F39-BD6D-F7F819E59240}" presName="FlexibleEmptyPlaceHolder" presStyleCnt="0"/>
      <dgm:spPr/>
    </dgm:pt>
    <dgm:pt modelId="{9210EA33-BD89-4538-BFF5-FE6DE5F695AC}" type="pres">
      <dgm:prSet presAssocID="{E3129DAE-2DE6-4F39-BD6D-F7F819E59240}" presName="ConnectLine" presStyleLbl="sibTrans1D1" presStyleIdx="1" presStyleCnt="4"/>
      <dgm:spPr/>
    </dgm:pt>
    <dgm:pt modelId="{099D703C-11E1-4410-A34B-D0FCCC187429}" type="pres">
      <dgm:prSet presAssocID="{E3129DAE-2DE6-4F39-BD6D-F7F819E59240}" presName="ConnectorPoint" presStyleLbl="node1" presStyleIdx="1" presStyleCnt="4"/>
      <dgm:spPr>
        <a:solidFill>
          <a:schemeClr val="accent2">
            <a:hueOff val="-1197987"/>
            <a:satOff val="8241"/>
            <a:lumOff val="91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9A90984-A35E-4167-887B-A6E43B9AFD6C}" type="pres">
      <dgm:prSet presAssocID="{E3129DAE-2DE6-4F39-BD6D-F7F819E59240}" presName="EmptyPlaceHolder" presStyleCnt="0"/>
      <dgm:spPr/>
    </dgm:pt>
    <dgm:pt modelId="{7E608B89-6551-4AFA-AA3E-42D6514661E2}" type="pres">
      <dgm:prSet presAssocID="{DB58F6A7-4094-4115-A5F1-12135C055BFD}" presName="spaceBetweenRectangles" presStyleCnt="0"/>
      <dgm:spPr/>
    </dgm:pt>
    <dgm:pt modelId="{820026F3-44CC-462B-ADB4-B6DD3141AA41}" type="pres">
      <dgm:prSet presAssocID="{F351DB48-B148-4237-963D-75BE8F3928FE}" presName="composite" presStyleCnt="0"/>
      <dgm:spPr/>
    </dgm:pt>
    <dgm:pt modelId="{234AF611-4699-49FC-8092-30AA6DE79473}" type="pres">
      <dgm:prSet presAssocID="{F351DB48-B148-4237-963D-75BE8F3928FE}" presName="L1TextContainer" presStyleLbl="alignNode1" presStyleIdx="2" presStyleCnt="4">
        <dgm:presLayoutVars>
          <dgm:chMax val="1"/>
          <dgm:chPref val="1"/>
          <dgm:bulletEnabled val="1"/>
        </dgm:presLayoutVars>
      </dgm:prSet>
      <dgm:spPr/>
    </dgm:pt>
    <dgm:pt modelId="{4F46C800-A6E1-4EDB-84AA-A0E8841C497A}" type="pres">
      <dgm:prSet presAssocID="{F351DB48-B148-4237-963D-75BE8F3928FE}" presName="L2TextContainerWrapper" presStyleCnt="0">
        <dgm:presLayoutVars>
          <dgm:bulletEnabled val="1"/>
        </dgm:presLayoutVars>
      </dgm:prSet>
      <dgm:spPr/>
    </dgm:pt>
    <dgm:pt modelId="{CD1CA359-8DD0-4475-9841-D338DC9B7392}" type="pres">
      <dgm:prSet presAssocID="{F351DB48-B148-4237-963D-75BE8F3928FE}" presName="L2TextContainer" presStyleLbl="bgAccFollowNode1" presStyleIdx="2" presStyleCnt="4"/>
      <dgm:spPr/>
    </dgm:pt>
    <dgm:pt modelId="{4FC5929F-F148-4F00-B9BC-869B1495B700}" type="pres">
      <dgm:prSet presAssocID="{F351DB48-B148-4237-963D-75BE8F3928FE}" presName="FlexibleEmptyPlaceHolder" presStyleCnt="0"/>
      <dgm:spPr/>
    </dgm:pt>
    <dgm:pt modelId="{1DF693F2-05F0-46F0-887D-877526A76862}" type="pres">
      <dgm:prSet presAssocID="{F351DB48-B148-4237-963D-75BE8F3928FE}" presName="ConnectLine" presStyleLbl="sibTrans1D1" presStyleIdx="2" presStyleCnt="4"/>
      <dgm:spPr/>
    </dgm:pt>
    <dgm:pt modelId="{59D9DE01-3A3A-4FC7-B9AE-E68A7B5FDA96}" type="pres">
      <dgm:prSet presAssocID="{F351DB48-B148-4237-963D-75BE8F3928FE}" presName="ConnectorPoint" presStyleLbl="node1" presStyleIdx="2" presStyleCnt="4"/>
      <dgm:spPr>
        <a:solidFill>
          <a:schemeClr val="accent2">
            <a:hueOff val="-2395974"/>
            <a:satOff val="16481"/>
            <a:lumOff val="182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7A9B17D-8170-4B80-9D34-498A46E713C4}" type="pres">
      <dgm:prSet presAssocID="{F351DB48-B148-4237-963D-75BE8F3928FE}" presName="EmptyPlaceHolder" presStyleCnt="0"/>
      <dgm:spPr/>
    </dgm:pt>
    <dgm:pt modelId="{EFA41B31-987C-480B-97A1-320FD6BEE1CC}" type="pres">
      <dgm:prSet presAssocID="{3B7191D9-A133-4AC0-B813-C2037E67176E}" presName="spaceBetweenRectangles" presStyleCnt="0"/>
      <dgm:spPr/>
    </dgm:pt>
    <dgm:pt modelId="{380A3A5C-BC48-4739-8EA5-E739C9B1BD68}" type="pres">
      <dgm:prSet presAssocID="{4F3DDFF4-1D85-4D3F-9672-8F910698EB55}" presName="composite" presStyleCnt="0"/>
      <dgm:spPr/>
    </dgm:pt>
    <dgm:pt modelId="{2C66AD37-61E2-4DE7-8160-805876CA1059}" type="pres">
      <dgm:prSet presAssocID="{4F3DDFF4-1D85-4D3F-9672-8F910698EB55}" presName="L1TextContainer" presStyleLbl="alignNode1" presStyleIdx="3" presStyleCnt="4">
        <dgm:presLayoutVars>
          <dgm:chMax val="1"/>
          <dgm:chPref val="1"/>
          <dgm:bulletEnabled val="1"/>
        </dgm:presLayoutVars>
      </dgm:prSet>
      <dgm:spPr/>
    </dgm:pt>
    <dgm:pt modelId="{849CD0B6-BB3B-43F8-AD43-E0E65D1EB8F4}" type="pres">
      <dgm:prSet presAssocID="{4F3DDFF4-1D85-4D3F-9672-8F910698EB55}" presName="L2TextContainerWrapper" presStyleCnt="0">
        <dgm:presLayoutVars>
          <dgm:bulletEnabled val="1"/>
        </dgm:presLayoutVars>
      </dgm:prSet>
      <dgm:spPr/>
    </dgm:pt>
    <dgm:pt modelId="{1AACAE56-5D7B-4256-8753-A4DA5540C8F8}" type="pres">
      <dgm:prSet presAssocID="{4F3DDFF4-1D85-4D3F-9672-8F910698EB55}" presName="L2TextContainer" presStyleLbl="bgAccFollowNode1" presStyleIdx="3" presStyleCnt="4"/>
      <dgm:spPr/>
    </dgm:pt>
    <dgm:pt modelId="{3D014E66-F191-4ED9-AE7D-8DD1B77F17A6}" type="pres">
      <dgm:prSet presAssocID="{4F3DDFF4-1D85-4D3F-9672-8F910698EB55}" presName="FlexibleEmptyPlaceHolder" presStyleCnt="0"/>
      <dgm:spPr/>
    </dgm:pt>
    <dgm:pt modelId="{DB39E114-C955-40D6-B8BA-224E7AD71DAD}" type="pres">
      <dgm:prSet presAssocID="{4F3DDFF4-1D85-4D3F-9672-8F910698EB55}" presName="ConnectLine" presStyleLbl="sibTrans1D1" presStyleIdx="3" presStyleCnt="4"/>
      <dgm:spPr/>
    </dgm:pt>
    <dgm:pt modelId="{375CD445-9AFF-4661-831E-0C3A58F1B758}" type="pres">
      <dgm:prSet presAssocID="{4F3DDFF4-1D85-4D3F-9672-8F910698EB55}" presName="ConnectorPoint" presStyleLbl="node1" presStyleIdx="3" presStyleCnt="4"/>
      <dgm:spPr>
        <a:solidFill>
          <a:schemeClr val="accent2">
            <a:hueOff val="-3593961"/>
            <a:satOff val="24722"/>
            <a:lumOff val="274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E14DA37-0C27-48D5-923C-4ACF2FB8A52A}" type="pres">
      <dgm:prSet presAssocID="{4F3DDFF4-1D85-4D3F-9672-8F910698EB55}" presName="EmptyPlaceHolder" presStyleCnt="0"/>
      <dgm:spPr/>
    </dgm:pt>
  </dgm:ptLst>
  <dgm:cxnLst>
    <dgm:cxn modelId="{40912B09-D5E5-43E6-B564-4DA80DE5B1C7}" type="presOf" srcId="{E3129DAE-2DE6-4F39-BD6D-F7F819E59240}" destId="{7E90BB18-B30B-4985-8646-FB8F9009DCF3}" srcOrd="0" destOrd="0" presId="urn:microsoft.com/office/officeart/2017/3/layout/HorizontalLabelsTimeline"/>
    <dgm:cxn modelId="{3315220C-8792-46A4-B031-02F2B2374002}" type="presOf" srcId="{4F3DDFF4-1D85-4D3F-9672-8F910698EB55}" destId="{2C66AD37-61E2-4DE7-8160-805876CA1059}" srcOrd="0" destOrd="0" presId="urn:microsoft.com/office/officeart/2017/3/layout/HorizontalLabelsTimeline"/>
    <dgm:cxn modelId="{F2514220-2F4C-48E3-9DB6-9A83AF6B9ADB}" srcId="{989A200A-59A5-49E6-9198-BF136E1A2938}" destId="{F351DB48-B148-4237-963D-75BE8F3928FE}" srcOrd="2" destOrd="0" parTransId="{B5227B1E-85FE-4A12-BA14-D2D25450EDFD}" sibTransId="{3B7191D9-A133-4AC0-B813-C2037E67176E}"/>
    <dgm:cxn modelId="{0EB99939-B4B7-4DA4-9CA6-16A6FA1B5ADB}" type="presOf" srcId="{7F8AAA6E-67BF-4889-B246-CB9A02A39691}" destId="{C8F9C288-74DB-4A71-87BD-02E6D5421EAB}" srcOrd="0" destOrd="0" presId="urn:microsoft.com/office/officeart/2017/3/layout/HorizontalLabelsTimeline"/>
    <dgm:cxn modelId="{8834E868-3298-4AE4-BDDE-4E4CBFE419E2}" srcId="{4F3DDFF4-1D85-4D3F-9672-8F910698EB55}" destId="{28DBD766-F8AF-4563-B65C-CB13FFCCC535}" srcOrd="0" destOrd="0" parTransId="{0624D010-C803-4F7A-8F0C-5580461FFA84}" sibTransId="{021547E2-229B-4219-AF53-5ED7F536D86A}"/>
    <dgm:cxn modelId="{C7AB064F-6F57-4913-A243-32033FE783B9}" type="presOf" srcId="{60182534-6504-4B9E-8D06-F55B4BF56B3A}" destId="{A05344AE-DF77-4D30-B0D2-0E6069B7F508}" srcOrd="0" destOrd="0" presId="urn:microsoft.com/office/officeart/2017/3/layout/HorizontalLabelsTimeline"/>
    <dgm:cxn modelId="{BC5EC350-E70E-454D-8E5A-59D7CA69D20D}" srcId="{E3129DAE-2DE6-4F39-BD6D-F7F819E59240}" destId="{3EC466F2-BA6E-40B2-A377-41850534DBA0}" srcOrd="0" destOrd="0" parTransId="{F07386C9-E2F2-42DE-A475-4685267B543A}" sibTransId="{DED27618-DD02-4CC6-8D58-310EF8BC02E3}"/>
    <dgm:cxn modelId="{D9B88871-801B-4CB6-B400-E49E24DC0E37}" type="presOf" srcId="{989A200A-59A5-49E6-9198-BF136E1A2938}" destId="{E8E51196-9DCE-4AD8-8D91-83EA21FC516A}" srcOrd="0" destOrd="0" presId="urn:microsoft.com/office/officeart/2017/3/layout/HorizontalLabelsTimeline"/>
    <dgm:cxn modelId="{347F1E59-524B-42B3-B5F4-D4A3D22B5017}" type="presOf" srcId="{F351DB48-B148-4237-963D-75BE8F3928FE}" destId="{234AF611-4699-49FC-8092-30AA6DE79473}" srcOrd="0" destOrd="0" presId="urn:microsoft.com/office/officeart/2017/3/layout/HorizontalLabelsTimeline"/>
    <dgm:cxn modelId="{9460777D-FE18-4A27-B773-370B29265CE1}" type="presOf" srcId="{3EC466F2-BA6E-40B2-A377-41850534DBA0}" destId="{886B1A28-C317-433D-803D-97741CD2DB2A}" srcOrd="0" destOrd="0" presId="urn:microsoft.com/office/officeart/2017/3/layout/HorizontalLabelsTimeline"/>
    <dgm:cxn modelId="{D12C938A-A7B1-4CD6-94B8-68524C5FD957}" type="presOf" srcId="{492FB0CD-8ED6-411C-AC66-F0241D405FD9}" destId="{CD1CA359-8DD0-4475-9841-D338DC9B7392}" srcOrd="0" destOrd="0" presId="urn:microsoft.com/office/officeart/2017/3/layout/HorizontalLabelsTimeline"/>
    <dgm:cxn modelId="{77173D9F-F251-43E4-A84F-667E039AE32F}" srcId="{989A200A-59A5-49E6-9198-BF136E1A2938}" destId="{4F3DDFF4-1D85-4D3F-9672-8F910698EB55}" srcOrd="3" destOrd="0" parTransId="{45FDBB64-9672-44FF-BC5D-6329DD01A933}" sibTransId="{DB00C4AE-FA32-4FD7-A61F-0DCEFBFA79F7}"/>
    <dgm:cxn modelId="{295B21A7-54BF-4CE2-88E4-DBDAC28376DD}" srcId="{989A200A-59A5-49E6-9198-BF136E1A2938}" destId="{E3129DAE-2DE6-4F39-BD6D-F7F819E59240}" srcOrd="1" destOrd="0" parTransId="{CE3879B7-1B34-4507-ABDB-648A9793A5A6}" sibTransId="{DB58F6A7-4094-4115-A5F1-12135C055BFD}"/>
    <dgm:cxn modelId="{F52CF2CB-1A63-4886-A98E-374DB7625D91}" type="presOf" srcId="{28DBD766-F8AF-4563-B65C-CB13FFCCC535}" destId="{1AACAE56-5D7B-4256-8753-A4DA5540C8F8}" srcOrd="0" destOrd="0" presId="urn:microsoft.com/office/officeart/2017/3/layout/HorizontalLabelsTimeline"/>
    <dgm:cxn modelId="{C1BD61CD-1475-43B8-B540-4D7B20F2AE50}" srcId="{F351DB48-B148-4237-963D-75BE8F3928FE}" destId="{492FB0CD-8ED6-411C-AC66-F0241D405FD9}" srcOrd="0" destOrd="0" parTransId="{2292298C-7CE3-4C37-9190-AC9B307C580E}" sibTransId="{C574AE21-C491-44B6-8E46-6F148925D21C}"/>
    <dgm:cxn modelId="{F21296D9-08C0-4C74-9E7B-ACA0B5779342}" srcId="{989A200A-59A5-49E6-9198-BF136E1A2938}" destId="{7F8AAA6E-67BF-4889-B246-CB9A02A39691}" srcOrd="0" destOrd="0" parTransId="{83F3E31F-F603-41D7-9FE6-016A4E4E93C9}" sibTransId="{557BD540-C090-49A5-AC47-835E0B9924A2}"/>
    <dgm:cxn modelId="{86F0B8FB-639D-4330-81BD-D76C4AF83669}" srcId="{7F8AAA6E-67BF-4889-B246-CB9A02A39691}" destId="{60182534-6504-4B9E-8D06-F55B4BF56B3A}" srcOrd="0" destOrd="0" parTransId="{21CCB228-CECE-47AF-87BE-DD04C88BA380}" sibTransId="{07F0B010-B5EB-4AB7-AEB8-F68AA7139E76}"/>
    <dgm:cxn modelId="{2DDBEA5F-9411-4C70-B091-2AB9672AD834}" type="presParOf" srcId="{E8E51196-9DCE-4AD8-8D91-83EA21FC516A}" destId="{577E61C6-4F88-40DB-9FBE-7E96A7CE4B75}" srcOrd="0" destOrd="0" presId="urn:microsoft.com/office/officeart/2017/3/layout/HorizontalLabelsTimeline"/>
    <dgm:cxn modelId="{3FD59B6E-28B8-4429-877E-3AC3813A7DBE}" type="presParOf" srcId="{E8E51196-9DCE-4AD8-8D91-83EA21FC516A}" destId="{B0DE80A5-DF0F-4A0A-9D04-B6E0AB89915F}" srcOrd="1" destOrd="0" presId="urn:microsoft.com/office/officeart/2017/3/layout/HorizontalLabelsTimeline"/>
    <dgm:cxn modelId="{7CFE01BE-57B2-49EF-89A3-0D6ECCBA2173}" type="presParOf" srcId="{B0DE80A5-DF0F-4A0A-9D04-B6E0AB89915F}" destId="{D11EEAF7-F020-44C5-ABDB-6DB965FA0A3F}" srcOrd="0" destOrd="0" presId="urn:microsoft.com/office/officeart/2017/3/layout/HorizontalLabelsTimeline"/>
    <dgm:cxn modelId="{E7ACD24D-027E-4F29-AD27-AD4103F91DBE}" type="presParOf" srcId="{D11EEAF7-F020-44C5-ABDB-6DB965FA0A3F}" destId="{C8F9C288-74DB-4A71-87BD-02E6D5421EAB}" srcOrd="0" destOrd="0" presId="urn:microsoft.com/office/officeart/2017/3/layout/HorizontalLabelsTimeline"/>
    <dgm:cxn modelId="{68F768FC-0CDB-421A-8971-994359831454}" type="presParOf" srcId="{D11EEAF7-F020-44C5-ABDB-6DB965FA0A3F}" destId="{31106ED3-E781-4C4B-8CF4-DEEECC7A37D1}" srcOrd="1" destOrd="0" presId="urn:microsoft.com/office/officeart/2017/3/layout/HorizontalLabelsTimeline"/>
    <dgm:cxn modelId="{1C33C513-3358-4F88-B42C-775B02798F58}" type="presParOf" srcId="{31106ED3-E781-4C4B-8CF4-DEEECC7A37D1}" destId="{A05344AE-DF77-4D30-B0D2-0E6069B7F508}" srcOrd="0" destOrd="0" presId="urn:microsoft.com/office/officeart/2017/3/layout/HorizontalLabelsTimeline"/>
    <dgm:cxn modelId="{7009CE7E-44BC-4C03-B084-13C74287638C}" type="presParOf" srcId="{31106ED3-E781-4C4B-8CF4-DEEECC7A37D1}" destId="{678AB0E2-6D78-4284-B8C7-D4CA835A2370}" srcOrd="1" destOrd="0" presId="urn:microsoft.com/office/officeart/2017/3/layout/HorizontalLabelsTimeline"/>
    <dgm:cxn modelId="{398521D6-C530-47DE-80FB-4830640904AB}" type="presParOf" srcId="{D11EEAF7-F020-44C5-ABDB-6DB965FA0A3F}" destId="{F606CD63-147D-4F10-8901-348306C53CA0}" srcOrd="2" destOrd="0" presId="urn:microsoft.com/office/officeart/2017/3/layout/HorizontalLabelsTimeline"/>
    <dgm:cxn modelId="{E5989A35-5822-4150-AAB8-D2AE7E5C0827}" type="presParOf" srcId="{D11EEAF7-F020-44C5-ABDB-6DB965FA0A3F}" destId="{C1896D53-4BF2-457B-A261-C9BE376B9585}" srcOrd="3" destOrd="0" presId="urn:microsoft.com/office/officeart/2017/3/layout/HorizontalLabelsTimeline"/>
    <dgm:cxn modelId="{D55C7115-8AA2-459A-9C11-02A5BA0B7D1B}" type="presParOf" srcId="{D11EEAF7-F020-44C5-ABDB-6DB965FA0A3F}" destId="{41ECFA37-0866-4986-888A-FBFF47F5877F}" srcOrd="4" destOrd="0" presId="urn:microsoft.com/office/officeart/2017/3/layout/HorizontalLabelsTimeline"/>
    <dgm:cxn modelId="{D7C87B68-E21D-433E-9574-05E91291A605}" type="presParOf" srcId="{B0DE80A5-DF0F-4A0A-9D04-B6E0AB89915F}" destId="{41AC4F26-D2B2-42DA-8F53-990E1C368993}" srcOrd="1" destOrd="0" presId="urn:microsoft.com/office/officeart/2017/3/layout/HorizontalLabelsTimeline"/>
    <dgm:cxn modelId="{CAA62EFD-DD1C-429C-B119-5987810734D8}" type="presParOf" srcId="{B0DE80A5-DF0F-4A0A-9D04-B6E0AB89915F}" destId="{DC523C6A-45F4-4016-9DC6-ACA1D5E0B4AA}" srcOrd="2" destOrd="0" presId="urn:microsoft.com/office/officeart/2017/3/layout/HorizontalLabelsTimeline"/>
    <dgm:cxn modelId="{84A51069-C6B7-4A33-A368-D05CDC05CA58}" type="presParOf" srcId="{DC523C6A-45F4-4016-9DC6-ACA1D5E0B4AA}" destId="{7E90BB18-B30B-4985-8646-FB8F9009DCF3}" srcOrd="0" destOrd="0" presId="urn:microsoft.com/office/officeart/2017/3/layout/HorizontalLabelsTimeline"/>
    <dgm:cxn modelId="{ED7952D8-1A8B-434D-9CA6-C8CAC106528F}" type="presParOf" srcId="{DC523C6A-45F4-4016-9DC6-ACA1D5E0B4AA}" destId="{F9B38A75-2088-4BE2-8C67-B25426A7FAF9}" srcOrd="1" destOrd="0" presId="urn:microsoft.com/office/officeart/2017/3/layout/HorizontalLabelsTimeline"/>
    <dgm:cxn modelId="{F28BE391-527A-413E-877F-F9742ADAF5DD}" type="presParOf" srcId="{F9B38A75-2088-4BE2-8C67-B25426A7FAF9}" destId="{886B1A28-C317-433D-803D-97741CD2DB2A}" srcOrd="0" destOrd="0" presId="urn:microsoft.com/office/officeart/2017/3/layout/HorizontalLabelsTimeline"/>
    <dgm:cxn modelId="{89B52611-AE56-44F2-92FC-369625960429}" type="presParOf" srcId="{F9B38A75-2088-4BE2-8C67-B25426A7FAF9}" destId="{828E673A-17EB-4BCD-81D8-C59F47F92384}" srcOrd="1" destOrd="0" presId="urn:microsoft.com/office/officeart/2017/3/layout/HorizontalLabelsTimeline"/>
    <dgm:cxn modelId="{F1958D0C-E733-4B35-905C-3A041496F3DC}" type="presParOf" srcId="{DC523C6A-45F4-4016-9DC6-ACA1D5E0B4AA}" destId="{9210EA33-BD89-4538-BFF5-FE6DE5F695AC}" srcOrd="2" destOrd="0" presId="urn:microsoft.com/office/officeart/2017/3/layout/HorizontalLabelsTimeline"/>
    <dgm:cxn modelId="{9141AB34-1C92-433C-B03B-15787CCCBB48}" type="presParOf" srcId="{DC523C6A-45F4-4016-9DC6-ACA1D5E0B4AA}" destId="{099D703C-11E1-4410-A34B-D0FCCC187429}" srcOrd="3" destOrd="0" presId="urn:microsoft.com/office/officeart/2017/3/layout/HorizontalLabelsTimeline"/>
    <dgm:cxn modelId="{2F8E9AD2-1891-442E-AC14-F4E0AEAB8B52}" type="presParOf" srcId="{DC523C6A-45F4-4016-9DC6-ACA1D5E0B4AA}" destId="{89A90984-A35E-4167-887B-A6E43B9AFD6C}" srcOrd="4" destOrd="0" presId="urn:microsoft.com/office/officeart/2017/3/layout/HorizontalLabelsTimeline"/>
    <dgm:cxn modelId="{ED202F66-C8F8-4091-9E65-861B7A5CABF0}" type="presParOf" srcId="{B0DE80A5-DF0F-4A0A-9D04-B6E0AB89915F}" destId="{7E608B89-6551-4AFA-AA3E-42D6514661E2}" srcOrd="3" destOrd="0" presId="urn:microsoft.com/office/officeart/2017/3/layout/HorizontalLabelsTimeline"/>
    <dgm:cxn modelId="{21443F0C-FE37-4D29-9B20-D185DAABB22B}" type="presParOf" srcId="{B0DE80A5-DF0F-4A0A-9D04-B6E0AB89915F}" destId="{820026F3-44CC-462B-ADB4-B6DD3141AA41}" srcOrd="4" destOrd="0" presId="urn:microsoft.com/office/officeart/2017/3/layout/HorizontalLabelsTimeline"/>
    <dgm:cxn modelId="{79B62372-656E-4295-BAA5-D057ADCB198E}" type="presParOf" srcId="{820026F3-44CC-462B-ADB4-B6DD3141AA41}" destId="{234AF611-4699-49FC-8092-30AA6DE79473}" srcOrd="0" destOrd="0" presId="urn:microsoft.com/office/officeart/2017/3/layout/HorizontalLabelsTimeline"/>
    <dgm:cxn modelId="{2377B429-3228-4666-B55F-B1A609E36386}" type="presParOf" srcId="{820026F3-44CC-462B-ADB4-B6DD3141AA41}" destId="{4F46C800-A6E1-4EDB-84AA-A0E8841C497A}" srcOrd="1" destOrd="0" presId="urn:microsoft.com/office/officeart/2017/3/layout/HorizontalLabelsTimeline"/>
    <dgm:cxn modelId="{87F60C21-29F1-4BD1-820D-07E669FEDA91}" type="presParOf" srcId="{4F46C800-A6E1-4EDB-84AA-A0E8841C497A}" destId="{CD1CA359-8DD0-4475-9841-D338DC9B7392}" srcOrd="0" destOrd="0" presId="urn:microsoft.com/office/officeart/2017/3/layout/HorizontalLabelsTimeline"/>
    <dgm:cxn modelId="{12119985-8EE2-4FD4-A4C8-6DA01F88BAEA}" type="presParOf" srcId="{4F46C800-A6E1-4EDB-84AA-A0E8841C497A}" destId="{4FC5929F-F148-4F00-B9BC-869B1495B700}" srcOrd="1" destOrd="0" presId="urn:microsoft.com/office/officeart/2017/3/layout/HorizontalLabelsTimeline"/>
    <dgm:cxn modelId="{7EA0F3B6-3174-4F96-BEA5-C61AE1881FB7}" type="presParOf" srcId="{820026F3-44CC-462B-ADB4-B6DD3141AA41}" destId="{1DF693F2-05F0-46F0-887D-877526A76862}" srcOrd="2" destOrd="0" presId="urn:microsoft.com/office/officeart/2017/3/layout/HorizontalLabelsTimeline"/>
    <dgm:cxn modelId="{6D5E2DB2-E0F4-4BDD-8717-B4819E5A2FB2}" type="presParOf" srcId="{820026F3-44CC-462B-ADB4-B6DD3141AA41}" destId="{59D9DE01-3A3A-4FC7-B9AE-E68A7B5FDA96}" srcOrd="3" destOrd="0" presId="urn:microsoft.com/office/officeart/2017/3/layout/HorizontalLabelsTimeline"/>
    <dgm:cxn modelId="{F05F46E9-057B-46ED-B798-6465C208A576}" type="presParOf" srcId="{820026F3-44CC-462B-ADB4-B6DD3141AA41}" destId="{97A9B17D-8170-4B80-9D34-498A46E713C4}" srcOrd="4" destOrd="0" presId="urn:microsoft.com/office/officeart/2017/3/layout/HorizontalLabelsTimeline"/>
    <dgm:cxn modelId="{37358850-1D3E-4236-B753-E234A48A80F6}" type="presParOf" srcId="{B0DE80A5-DF0F-4A0A-9D04-B6E0AB89915F}" destId="{EFA41B31-987C-480B-97A1-320FD6BEE1CC}" srcOrd="5" destOrd="0" presId="urn:microsoft.com/office/officeart/2017/3/layout/HorizontalLabelsTimeline"/>
    <dgm:cxn modelId="{80388B29-AED2-4D90-9232-B121EF30B80E}" type="presParOf" srcId="{B0DE80A5-DF0F-4A0A-9D04-B6E0AB89915F}" destId="{380A3A5C-BC48-4739-8EA5-E739C9B1BD68}" srcOrd="6" destOrd="0" presId="urn:microsoft.com/office/officeart/2017/3/layout/HorizontalLabelsTimeline"/>
    <dgm:cxn modelId="{EE549B2A-3CE2-45F7-8180-D6C7F58D4BFA}" type="presParOf" srcId="{380A3A5C-BC48-4739-8EA5-E739C9B1BD68}" destId="{2C66AD37-61E2-4DE7-8160-805876CA1059}" srcOrd="0" destOrd="0" presId="urn:microsoft.com/office/officeart/2017/3/layout/HorizontalLabelsTimeline"/>
    <dgm:cxn modelId="{F51CD792-A6E0-48C6-85D9-73CE1785DFCA}" type="presParOf" srcId="{380A3A5C-BC48-4739-8EA5-E739C9B1BD68}" destId="{849CD0B6-BB3B-43F8-AD43-E0E65D1EB8F4}" srcOrd="1" destOrd="0" presId="urn:microsoft.com/office/officeart/2017/3/layout/HorizontalLabelsTimeline"/>
    <dgm:cxn modelId="{1E14A188-F5DB-4FD1-9DF3-8084F8235D7C}" type="presParOf" srcId="{849CD0B6-BB3B-43F8-AD43-E0E65D1EB8F4}" destId="{1AACAE56-5D7B-4256-8753-A4DA5540C8F8}" srcOrd="0" destOrd="0" presId="urn:microsoft.com/office/officeart/2017/3/layout/HorizontalLabelsTimeline"/>
    <dgm:cxn modelId="{F52104AF-1A06-4A49-8AF1-80D6421C03AC}" type="presParOf" srcId="{849CD0B6-BB3B-43F8-AD43-E0E65D1EB8F4}" destId="{3D014E66-F191-4ED9-AE7D-8DD1B77F17A6}" srcOrd="1" destOrd="0" presId="urn:microsoft.com/office/officeart/2017/3/layout/HorizontalLabelsTimeline"/>
    <dgm:cxn modelId="{A2224971-C912-4C53-8030-628D868B67F9}" type="presParOf" srcId="{380A3A5C-BC48-4739-8EA5-E739C9B1BD68}" destId="{DB39E114-C955-40D6-B8BA-224E7AD71DAD}" srcOrd="2" destOrd="0" presId="urn:microsoft.com/office/officeart/2017/3/layout/HorizontalLabelsTimeline"/>
    <dgm:cxn modelId="{C31E56F9-F077-4157-8595-1E819D30854F}" type="presParOf" srcId="{380A3A5C-BC48-4739-8EA5-E739C9B1BD68}" destId="{375CD445-9AFF-4661-831E-0C3A58F1B758}" srcOrd="3" destOrd="0" presId="urn:microsoft.com/office/officeart/2017/3/layout/HorizontalLabelsTimeline"/>
    <dgm:cxn modelId="{2719F50E-9ECF-4DE5-B396-3FADD1CA07B0}" type="presParOf" srcId="{380A3A5C-BC48-4739-8EA5-E739C9B1BD68}" destId="{6E14DA37-0C27-48D5-923C-4ACF2FB8A52A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16C25F-B9F6-4019-AD75-FBADE229A69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2D00E55-5880-474A-9921-A3622D6EB165}">
      <dgm:prSet/>
      <dgm:spPr/>
      <dgm:t>
        <a:bodyPr/>
        <a:lstStyle/>
        <a:p>
          <a:r>
            <a:rPr lang="en-US"/>
            <a:t>Authentic input sources</a:t>
          </a:r>
        </a:p>
      </dgm:t>
    </dgm:pt>
    <dgm:pt modelId="{B8294BE0-5579-4B91-A69E-DC19FD22423E}" type="parTrans" cxnId="{48956479-4E18-4C27-9657-8896C1715E23}">
      <dgm:prSet/>
      <dgm:spPr/>
      <dgm:t>
        <a:bodyPr/>
        <a:lstStyle/>
        <a:p>
          <a:endParaRPr lang="en-US"/>
        </a:p>
      </dgm:t>
    </dgm:pt>
    <dgm:pt modelId="{B9E3D43C-05A2-4283-BE6B-F65A70817A75}" type="sibTrans" cxnId="{48956479-4E18-4C27-9657-8896C1715E23}">
      <dgm:prSet/>
      <dgm:spPr/>
      <dgm:t>
        <a:bodyPr/>
        <a:lstStyle/>
        <a:p>
          <a:endParaRPr lang="en-US"/>
        </a:p>
      </dgm:t>
    </dgm:pt>
    <dgm:pt modelId="{6C3C049B-5F90-474F-90CD-1581D221ABE8}">
      <dgm:prSet/>
      <dgm:spPr/>
      <dgm:t>
        <a:bodyPr/>
        <a:lstStyle/>
        <a:p>
          <a:r>
            <a:rPr lang="en-US"/>
            <a:t>Scenario-based communication tasks</a:t>
          </a:r>
        </a:p>
      </dgm:t>
    </dgm:pt>
    <dgm:pt modelId="{860A3682-6EF2-4BED-9749-97611B57F64D}" type="parTrans" cxnId="{964AB137-80B6-4FC4-9772-41DCAE70D778}">
      <dgm:prSet/>
      <dgm:spPr/>
      <dgm:t>
        <a:bodyPr/>
        <a:lstStyle/>
        <a:p>
          <a:endParaRPr lang="en-US"/>
        </a:p>
      </dgm:t>
    </dgm:pt>
    <dgm:pt modelId="{73A11D76-7C81-43FE-881C-DA561F9C2126}" type="sibTrans" cxnId="{964AB137-80B6-4FC4-9772-41DCAE70D778}">
      <dgm:prSet/>
      <dgm:spPr/>
      <dgm:t>
        <a:bodyPr/>
        <a:lstStyle/>
        <a:p>
          <a:endParaRPr lang="en-US"/>
        </a:p>
      </dgm:t>
    </dgm:pt>
    <dgm:pt modelId="{FA08C41E-4BC5-4904-AA76-9AFFFE3FEFCD}">
      <dgm:prSet/>
      <dgm:spPr/>
      <dgm:t>
        <a:bodyPr/>
        <a:lstStyle/>
        <a:p>
          <a:r>
            <a:rPr lang="en-US"/>
            <a:t>Cognitive realism and decision-making</a:t>
          </a:r>
        </a:p>
      </dgm:t>
    </dgm:pt>
    <dgm:pt modelId="{CE43A43A-0F16-42AE-B959-69F1E9AE31DE}" type="parTrans" cxnId="{BF5887B2-EF94-432B-9711-EC79EDAEB687}">
      <dgm:prSet/>
      <dgm:spPr/>
      <dgm:t>
        <a:bodyPr/>
        <a:lstStyle/>
        <a:p>
          <a:endParaRPr lang="en-US"/>
        </a:p>
      </dgm:t>
    </dgm:pt>
    <dgm:pt modelId="{0FD7C4F1-6CBD-447F-9675-4D3C1D8AD626}" type="sibTrans" cxnId="{BF5887B2-EF94-432B-9711-EC79EDAEB687}">
      <dgm:prSet/>
      <dgm:spPr/>
      <dgm:t>
        <a:bodyPr/>
        <a:lstStyle/>
        <a:p>
          <a:endParaRPr lang="en-US"/>
        </a:p>
      </dgm:t>
    </dgm:pt>
    <dgm:pt modelId="{836C4846-5964-41FB-9DA6-6717880717A2}">
      <dgm:prSet/>
      <dgm:spPr/>
      <dgm:t>
        <a:bodyPr/>
        <a:lstStyle/>
        <a:p>
          <a:r>
            <a:rPr lang="en-US"/>
            <a:t>Continuous feedback loops</a:t>
          </a:r>
        </a:p>
      </dgm:t>
    </dgm:pt>
    <dgm:pt modelId="{AACC5087-B6EB-44A1-9661-D1DD2ACD6F9C}" type="parTrans" cxnId="{BEA6E1CC-0E53-4FC4-BA0D-756990CDDE4E}">
      <dgm:prSet/>
      <dgm:spPr/>
      <dgm:t>
        <a:bodyPr/>
        <a:lstStyle/>
        <a:p>
          <a:endParaRPr lang="en-US"/>
        </a:p>
      </dgm:t>
    </dgm:pt>
    <dgm:pt modelId="{65E4FB6F-676F-4378-BC2E-A2D6B55E0D1B}" type="sibTrans" cxnId="{BEA6E1CC-0E53-4FC4-BA0D-756990CDDE4E}">
      <dgm:prSet/>
      <dgm:spPr/>
      <dgm:t>
        <a:bodyPr/>
        <a:lstStyle/>
        <a:p>
          <a:endParaRPr lang="en-US"/>
        </a:p>
      </dgm:t>
    </dgm:pt>
    <dgm:pt modelId="{50DD28C2-A87D-41A5-A865-D8DC5177D872}" type="pres">
      <dgm:prSet presAssocID="{B616C25F-B9F6-4019-AD75-FBADE229A694}" presName="root" presStyleCnt="0">
        <dgm:presLayoutVars>
          <dgm:dir/>
          <dgm:resizeHandles val="exact"/>
        </dgm:presLayoutVars>
      </dgm:prSet>
      <dgm:spPr/>
    </dgm:pt>
    <dgm:pt modelId="{CC301E62-B5F6-4CEA-A185-F0CE2697B986}" type="pres">
      <dgm:prSet presAssocID="{B2D00E55-5880-474A-9921-A3622D6EB165}" presName="compNode" presStyleCnt="0"/>
      <dgm:spPr/>
    </dgm:pt>
    <dgm:pt modelId="{22697DC7-C0D8-4889-B8F3-C75BB95E50AB}" type="pres">
      <dgm:prSet presAssocID="{B2D00E55-5880-474A-9921-A3622D6EB16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80D0586-B2A0-4493-BE86-F91AC09AF45A}" type="pres">
      <dgm:prSet presAssocID="{B2D00E55-5880-474A-9921-A3622D6EB165}" presName="spaceRect" presStyleCnt="0"/>
      <dgm:spPr/>
    </dgm:pt>
    <dgm:pt modelId="{BD670CFD-583A-4BA5-BDF8-D6A9A098E5DC}" type="pres">
      <dgm:prSet presAssocID="{B2D00E55-5880-474A-9921-A3622D6EB165}" presName="textRect" presStyleLbl="revTx" presStyleIdx="0" presStyleCnt="4">
        <dgm:presLayoutVars>
          <dgm:chMax val="1"/>
          <dgm:chPref val="1"/>
        </dgm:presLayoutVars>
      </dgm:prSet>
      <dgm:spPr/>
    </dgm:pt>
    <dgm:pt modelId="{65160779-5D7E-4896-A8C2-C3D92C9EACB8}" type="pres">
      <dgm:prSet presAssocID="{B9E3D43C-05A2-4283-BE6B-F65A70817A75}" presName="sibTrans" presStyleCnt="0"/>
      <dgm:spPr/>
    </dgm:pt>
    <dgm:pt modelId="{CCC2B852-BE99-4AE4-BD2E-B5C1A5FA1D8D}" type="pres">
      <dgm:prSet presAssocID="{6C3C049B-5F90-474F-90CD-1581D221ABE8}" presName="compNode" presStyleCnt="0"/>
      <dgm:spPr/>
    </dgm:pt>
    <dgm:pt modelId="{77D485AC-0A14-456D-9BFA-DA0A78D188D5}" type="pres">
      <dgm:prSet presAssocID="{6C3C049B-5F90-474F-90CD-1581D221AB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8AC5DFD-E3EB-43F7-B5C2-5FDE6271C666}" type="pres">
      <dgm:prSet presAssocID="{6C3C049B-5F90-474F-90CD-1581D221ABE8}" presName="spaceRect" presStyleCnt="0"/>
      <dgm:spPr/>
    </dgm:pt>
    <dgm:pt modelId="{8E842731-F13C-4574-BAA4-794DA55D38EF}" type="pres">
      <dgm:prSet presAssocID="{6C3C049B-5F90-474F-90CD-1581D221ABE8}" presName="textRect" presStyleLbl="revTx" presStyleIdx="1" presStyleCnt="4">
        <dgm:presLayoutVars>
          <dgm:chMax val="1"/>
          <dgm:chPref val="1"/>
        </dgm:presLayoutVars>
      </dgm:prSet>
      <dgm:spPr/>
    </dgm:pt>
    <dgm:pt modelId="{552523DE-15F7-4BB1-9AAA-D69E4869A5B2}" type="pres">
      <dgm:prSet presAssocID="{73A11D76-7C81-43FE-881C-DA561F9C2126}" presName="sibTrans" presStyleCnt="0"/>
      <dgm:spPr/>
    </dgm:pt>
    <dgm:pt modelId="{13F80629-13DB-454C-A89D-F2B391213D78}" type="pres">
      <dgm:prSet presAssocID="{FA08C41E-4BC5-4904-AA76-9AFFFE3FEFCD}" presName="compNode" presStyleCnt="0"/>
      <dgm:spPr/>
    </dgm:pt>
    <dgm:pt modelId="{084F1749-2B71-4DBE-9112-014B711C3562}" type="pres">
      <dgm:prSet presAssocID="{FA08C41E-4BC5-4904-AA76-9AFFFE3FEFC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C13AD51-8F2A-495E-8713-8C586D970C5A}" type="pres">
      <dgm:prSet presAssocID="{FA08C41E-4BC5-4904-AA76-9AFFFE3FEFCD}" presName="spaceRect" presStyleCnt="0"/>
      <dgm:spPr/>
    </dgm:pt>
    <dgm:pt modelId="{BEE38A8A-73F5-4507-97E2-0B136D3CFC84}" type="pres">
      <dgm:prSet presAssocID="{FA08C41E-4BC5-4904-AA76-9AFFFE3FEFCD}" presName="textRect" presStyleLbl="revTx" presStyleIdx="2" presStyleCnt="4">
        <dgm:presLayoutVars>
          <dgm:chMax val="1"/>
          <dgm:chPref val="1"/>
        </dgm:presLayoutVars>
      </dgm:prSet>
      <dgm:spPr/>
    </dgm:pt>
    <dgm:pt modelId="{8761AE80-135E-45D8-BF4E-51D425ABB351}" type="pres">
      <dgm:prSet presAssocID="{0FD7C4F1-6CBD-447F-9675-4D3C1D8AD626}" presName="sibTrans" presStyleCnt="0"/>
      <dgm:spPr/>
    </dgm:pt>
    <dgm:pt modelId="{01798870-60D7-4144-A918-85615D71AB11}" type="pres">
      <dgm:prSet presAssocID="{836C4846-5964-41FB-9DA6-6717880717A2}" presName="compNode" presStyleCnt="0"/>
      <dgm:spPr/>
    </dgm:pt>
    <dgm:pt modelId="{A26608EF-119E-43B0-9897-F595DD1BE9FD}" type="pres">
      <dgm:prSet presAssocID="{836C4846-5964-41FB-9DA6-6717880717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698BCB01-3087-4EAF-BBD4-E42A693CA75C}" type="pres">
      <dgm:prSet presAssocID="{836C4846-5964-41FB-9DA6-6717880717A2}" presName="spaceRect" presStyleCnt="0"/>
      <dgm:spPr/>
    </dgm:pt>
    <dgm:pt modelId="{579E2446-D55B-49F4-B1B5-6B385B448166}" type="pres">
      <dgm:prSet presAssocID="{836C4846-5964-41FB-9DA6-6717880717A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5FEDC2E-03E7-48BF-A32E-579117674E04}" type="presOf" srcId="{836C4846-5964-41FB-9DA6-6717880717A2}" destId="{579E2446-D55B-49F4-B1B5-6B385B448166}" srcOrd="0" destOrd="0" presId="urn:microsoft.com/office/officeart/2018/2/layout/IconLabelList"/>
    <dgm:cxn modelId="{964AB137-80B6-4FC4-9772-41DCAE70D778}" srcId="{B616C25F-B9F6-4019-AD75-FBADE229A694}" destId="{6C3C049B-5F90-474F-90CD-1581D221ABE8}" srcOrd="1" destOrd="0" parTransId="{860A3682-6EF2-4BED-9749-97611B57F64D}" sibTransId="{73A11D76-7C81-43FE-881C-DA561F9C2126}"/>
    <dgm:cxn modelId="{57DA7A5F-0A97-4480-B678-2DDD91280A6E}" type="presOf" srcId="{FA08C41E-4BC5-4904-AA76-9AFFFE3FEFCD}" destId="{BEE38A8A-73F5-4507-97E2-0B136D3CFC84}" srcOrd="0" destOrd="0" presId="urn:microsoft.com/office/officeart/2018/2/layout/IconLabelList"/>
    <dgm:cxn modelId="{DB675C41-B1C6-4244-BE82-D62E68314FBC}" type="presOf" srcId="{B616C25F-B9F6-4019-AD75-FBADE229A694}" destId="{50DD28C2-A87D-41A5-A865-D8DC5177D872}" srcOrd="0" destOrd="0" presId="urn:microsoft.com/office/officeart/2018/2/layout/IconLabelList"/>
    <dgm:cxn modelId="{48956479-4E18-4C27-9657-8896C1715E23}" srcId="{B616C25F-B9F6-4019-AD75-FBADE229A694}" destId="{B2D00E55-5880-474A-9921-A3622D6EB165}" srcOrd="0" destOrd="0" parTransId="{B8294BE0-5579-4B91-A69E-DC19FD22423E}" sibTransId="{B9E3D43C-05A2-4283-BE6B-F65A70817A75}"/>
    <dgm:cxn modelId="{F06DDD81-AB71-4D78-8F73-EC3B2F8A9F10}" type="presOf" srcId="{6C3C049B-5F90-474F-90CD-1581D221ABE8}" destId="{8E842731-F13C-4574-BAA4-794DA55D38EF}" srcOrd="0" destOrd="0" presId="urn:microsoft.com/office/officeart/2018/2/layout/IconLabelList"/>
    <dgm:cxn modelId="{BF5887B2-EF94-432B-9711-EC79EDAEB687}" srcId="{B616C25F-B9F6-4019-AD75-FBADE229A694}" destId="{FA08C41E-4BC5-4904-AA76-9AFFFE3FEFCD}" srcOrd="2" destOrd="0" parTransId="{CE43A43A-0F16-42AE-B959-69F1E9AE31DE}" sibTransId="{0FD7C4F1-6CBD-447F-9675-4D3C1D8AD626}"/>
    <dgm:cxn modelId="{BEA6E1CC-0E53-4FC4-BA0D-756990CDDE4E}" srcId="{B616C25F-B9F6-4019-AD75-FBADE229A694}" destId="{836C4846-5964-41FB-9DA6-6717880717A2}" srcOrd="3" destOrd="0" parTransId="{AACC5087-B6EB-44A1-9661-D1DD2ACD6F9C}" sibTransId="{65E4FB6F-676F-4378-BC2E-A2D6B55E0D1B}"/>
    <dgm:cxn modelId="{A2A1DBE1-F280-45DE-A549-8904C133234D}" type="presOf" srcId="{B2D00E55-5880-474A-9921-A3622D6EB165}" destId="{BD670CFD-583A-4BA5-BDF8-D6A9A098E5DC}" srcOrd="0" destOrd="0" presId="urn:microsoft.com/office/officeart/2018/2/layout/IconLabelList"/>
    <dgm:cxn modelId="{921C4EEC-4866-448A-91F5-A47A5369558E}" type="presParOf" srcId="{50DD28C2-A87D-41A5-A865-D8DC5177D872}" destId="{CC301E62-B5F6-4CEA-A185-F0CE2697B986}" srcOrd="0" destOrd="0" presId="urn:microsoft.com/office/officeart/2018/2/layout/IconLabelList"/>
    <dgm:cxn modelId="{E400C34A-D584-4625-BD5B-77B89B289FD3}" type="presParOf" srcId="{CC301E62-B5F6-4CEA-A185-F0CE2697B986}" destId="{22697DC7-C0D8-4889-B8F3-C75BB95E50AB}" srcOrd="0" destOrd="0" presId="urn:microsoft.com/office/officeart/2018/2/layout/IconLabelList"/>
    <dgm:cxn modelId="{098B9320-E578-40AC-9193-3AA91E63E0F6}" type="presParOf" srcId="{CC301E62-B5F6-4CEA-A185-F0CE2697B986}" destId="{680D0586-B2A0-4493-BE86-F91AC09AF45A}" srcOrd="1" destOrd="0" presId="urn:microsoft.com/office/officeart/2018/2/layout/IconLabelList"/>
    <dgm:cxn modelId="{2D32EBD1-4900-49DB-A6BF-B7759ED36F15}" type="presParOf" srcId="{CC301E62-B5F6-4CEA-A185-F0CE2697B986}" destId="{BD670CFD-583A-4BA5-BDF8-D6A9A098E5DC}" srcOrd="2" destOrd="0" presId="urn:microsoft.com/office/officeart/2018/2/layout/IconLabelList"/>
    <dgm:cxn modelId="{E5281B7D-21FA-4BC3-A324-E4763BC8708B}" type="presParOf" srcId="{50DD28C2-A87D-41A5-A865-D8DC5177D872}" destId="{65160779-5D7E-4896-A8C2-C3D92C9EACB8}" srcOrd="1" destOrd="0" presId="urn:microsoft.com/office/officeart/2018/2/layout/IconLabelList"/>
    <dgm:cxn modelId="{B6940942-A424-4553-81B6-AAAAFC7C8DC1}" type="presParOf" srcId="{50DD28C2-A87D-41A5-A865-D8DC5177D872}" destId="{CCC2B852-BE99-4AE4-BD2E-B5C1A5FA1D8D}" srcOrd="2" destOrd="0" presId="urn:microsoft.com/office/officeart/2018/2/layout/IconLabelList"/>
    <dgm:cxn modelId="{24F3778D-811E-469F-ABA4-CC9CFF4BAC66}" type="presParOf" srcId="{CCC2B852-BE99-4AE4-BD2E-B5C1A5FA1D8D}" destId="{77D485AC-0A14-456D-9BFA-DA0A78D188D5}" srcOrd="0" destOrd="0" presId="urn:microsoft.com/office/officeart/2018/2/layout/IconLabelList"/>
    <dgm:cxn modelId="{5B87CA95-956C-4D88-9D4B-6471FEC892C8}" type="presParOf" srcId="{CCC2B852-BE99-4AE4-BD2E-B5C1A5FA1D8D}" destId="{08AC5DFD-E3EB-43F7-B5C2-5FDE6271C666}" srcOrd="1" destOrd="0" presId="urn:microsoft.com/office/officeart/2018/2/layout/IconLabelList"/>
    <dgm:cxn modelId="{CC9D80DE-B3BD-4BAD-88E9-69A27B115E7F}" type="presParOf" srcId="{CCC2B852-BE99-4AE4-BD2E-B5C1A5FA1D8D}" destId="{8E842731-F13C-4574-BAA4-794DA55D38EF}" srcOrd="2" destOrd="0" presId="urn:microsoft.com/office/officeart/2018/2/layout/IconLabelList"/>
    <dgm:cxn modelId="{8E130D47-13DC-45EA-BB77-404D686BE7A9}" type="presParOf" srcId="{50DD28C2-A87D-41A5-A865-D8DC5177D872}" destId="{552523DE-15F7-4BB1-9AAA-D69E4869A5B2}" srcOrd="3" destOrd="0" presId="urn:microsoft.com/office/officeart/2018/2/layout/IconLabelList"/>
    <dgm:cxn modelId="{8BB37E96-6929-4FB1-A02C-4C541393B6CC}" type="presParOf" srcId="{50DD28C2-A87D-41A5-A865-D8DC5177D872}" destId="{13F80629-13DB-454C-A89D-F2B391213D78}" srcOrd="4" destOrd="0" presId="urn:microsoft.com/office/officeart/2018/2/layout/IconLabelList"/>
    <dgm:cxn modelId="{DA6718FE-A041-43EF-8F9D-98B1FE444202}" type="presParOf" srcId="{13F80629-13DB-454C-A89D-F2B391213D78}" destId="{084F1749-2B71-4DBE-9112-014B711C3562}" srcOrd="0" destOrd="0" presId="urn:microsoft.com/office/officeart/2018/2/layout/IconLabelList"/>
    <dgm:cxn modelId="{283E459A-D7F8-4FEA-BD1C-EAD215D549AF}" type="presParOf" srcId="{13F80629-13DB-454C-A89D-F2B391213D78}" destId="{9C13AD51-8F2A-495E-8713-8C586D970C5A}" srcOrd="1" destOrd="0" presId="urn:microsoft.com/office/officeart/2018/2/layout/IconLabelList"/>
    <dgm:cxn modelId="{5AB0AA0A-9B59-48CD-8CD7-19277512A1DB}" type="presParOf" srcId="{13F80629-13DB-454C-A89D-F2B391213D78}" destId="{BEE38A8A-73F5-4507-97E2-0B136D3CFC84}" srcOrd="2" destOrd="0" presId="urn:microsoft.com/office/officeart/2018/2/layout/IconLabelList"/>
    <dgm:cxn modelId="{D4B5A81D-098D-4A0F-AC6D-D22CDA8401AC}" type="presParOf" srcId="{50DD28C2-A87D-41A5-A865-D8DC5177D872}" destId="{8761AE80-135E-45D8-BF4E-51D425ABB351}" srcOrd="5" destOrd="0" presId="urn:microsoft.com/office/officeart/2018/2/layout/IconLabelList"/>
    <dgm:cxn modelId="{31CC0423-EB2E-4681-A6E3-669548C35C9D}" type="presParOf" srcId="{50DD28C2-A87D-41A5-A865-D8DC5177D872}" destId="{01798870-60D7-4144-A918-85615D71AB11}" srcOrd="6" destOrd="0" presId="urn:microsoft.com/office/officeart/2018/2/layout/IconLabelList"/>
    <dgm:cxn modelId="{7EF4BB97-B926-499E-907B-2D2B9D93F038}" type="presParOf" srcId="{01798870-60D7-4144-A918-85615D71AB11}" destId="{A26608EF-119E-43B0-9897-F595DD1BE9FD}" srcOrd="0" destOrd="0" presId="urn:microsoft.com/office/officeart/2018/2/layout/IconLabelList"/>
    <dgm:cxn modelId="{6F6FB275-7125-47A1-9D47-01EDA2BFD3B8}" type="presParOf" srcId="{01798870-60D7-4144-A918-85615D71AB11}" destId="{698BCB01-3087-4EAF-BBD4-E42A693CA75C}" srcOrd="1" destOrd="0" presId="urn:microsoft.com/office/officeart/2018/2/layout/IconLabelList"/>
    <dgm:cxn modelId="{2B780CD8-A0E0-4112-8244-8EFFC1962B9B}" type="presParOf" srcId="{01798870-60D7-4144-A918-85615D71AB11}" destId="{579E2446-D55B-49F4-B1B5-6B385B44816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86C974-F879-4FD4-B190-9847DFA5EBE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63AD46-EE65-4FF7-92B4-EC7CCBF58B7F}">
      <dgm:prSet/>
      <dgm:spPr/>
      <dgm:t>
        <a:bodyPr/>
        <a:lstStyle/>
        <a:p>
          <a:r>
            <a:rPr lang="en-US"/>
            <a:t>Virtual simulations for mission or cultural contexts</a:t>
          </a:r>
        </a:p>
      </dgm:t>
    </dgm:pt>
    <dgm:pt modelId="{A3B9CF7C-7182-4774-8107-0FC3FA11ED1B}" type="parTrans" cxnId="{2DF9536E-4B42-4CC3-8C9C-6EE8B3DB22BB}">
      <dgm:prSet/>
      <dgm:spPr/>
      <dgm:t>
        <a:bodyPr/>
        <a:lstStyle/>
        <a:p>
          <a:endParaRPr lang="en-US"/>
        </a:p>
      </dgm:t>
    </dgm:pt>
    <dgm:pt modelId="{40526D6A-A314-4832-AD01-8F27669F8339}" type="sibTrans" cxnId="{2DF9536E-4B42-4CC3-8C9C-6EE8B3DB22BB}">
      <dgm:prSet/>
      <dgm:spPr/>
      <dgm:t>
        <a:bodyPr/>
        <a:lstStyle/>
        <a:p>
          <a:endParaRPr lang="en-US"/>
        </a:p>
      </dgm:t>
    </dgm:pt>
    <dgm:pt modelId="{07C8EA21-2776-42BC-A8BE-EF0D92EE5124}">
      <dgm:prSet/>
      <dgm:spPr/>
      <dgm:t>
        <a:bodyPr/>
        <a:lstStyle/>
        <a:p>
          <a:r>
            <a:rPr lang="en-US"/>
            <a:t>AI conversational partners and adaptive tutors</a:t>
          </a:r>
        </a:p>
      </dgm:t>
    </dgm:pt>
    <dgm:pt modelId="{E6F7C77F-E925-4262-BCBA-3BBCACA27FB2}" type="parTrans" cxnId="{D1567A57-7F2B-49D6-B47E-C694DFD82DD8}">
      <dgm:prSet/>
      <dgm:spPr/>
      <dgm:t>
        <a:bodyPr/>
        <a:lstStyle/>
        <a:p>
          <a:endParaRPr lang="en-US"/>
        </a:p>
      </dgm:t>
    </dgm:pt>
    <dgm:pt modelId="{5F0020BF-D930-4BFD-A258-C6430CC8D7A8}" type="sibTrans" cxnId="{D1567A57-7F2B-49D6-B47E-C694DFD82DD8}">
      <dgm:prSet/>
      <dgm:spPr/>
      <dgm:t>
        <a:bodyPr/>
        <a:lstStyle/>
        <a:p>
          <a:endParaRPr lang="en-US"/>
        </a:p>
      </dgm:t>
    </dgm:pt>
    <dgm:pt modelId="{DBD6C0D6-4CCE-4F29-8E1C-FA78850DD9F6}">
      <dgm:prSet/>
      <dgm:spPr/>
      <dgm:t>
        <a:bodyPr/>
        <a:lstStyle/>
        <a:p>
          <a:r>
            <a:rPr lang="en-US"/>
            <a:t>Gamified platforms sustaining engagement</a:t>
          </a:r>
        </a:p>
      </dgm:t>
    </dgm:pt>
    <dgm:pt modelId="{D14B8110-C943-49E7-8F2B-C31F71105283}" type="parTrans" cxnId="{C88233BC-E301-46DA-99FF-235E799ECD70}">
      <dgm:prSet/>
      <dgm:spPr/>
      <dgm:t>
        <a:bodyPr/>
        <a:lstStyle/>
        <a:p>
          <a:endParaRPr lang="en-US"/>
        </a:p>
      </dgm:t>
    </dgm:pt>
    <dgm:pt modelId="{7A162F25-36B8-49F3-8684-5669C19AAC8E}" type="sibTrans" cxnId="{C88233BC-E301-46DA-99FF-235E799ECD70}">
      <dgm:prSet/>
      <dgm:spPr/>
      <dgm:t>
        <a:bodyPr/>
        <a:lstStyle/>
        <a:p>
          <a:endParaRPr lang="en-US"/>
        </a:p>
      </dgm:t>
    </dgm:pt>
    <dgm:pt modelId="{B60D53F5-8422-447F-957C-FD53C7D38E1E}" type="pres">
      <dgm:prSet presAssocID="{0286C974-F879-4FD4-B190-9847DFA5EBE6}" presName="root" presStyleCnt="0">
        <dgm:presLayoutVars>
          <dgm:dir/>
          <dgm:resizeHandles val="exact"/>
        </dgm:presLayoutVars>
      </dgm:prSet>
      <dgm:spPr/>
    </dgm:pt>
    <dgm:pt modelId="{3E640C2D-7B1D-4E30-87DF-5BC60E4B4E26}" type="pres">
      <dgm:prSet presAssocID="{8763AD46-EE65-4FF7-92B4-EC7CCBF58B7F}" presName="compNode" presStyleCnt="0"/>
      <dgm:spPr/>
    </dgm:pt>
    <dgm:pt modelId="{1997E9DC-B3A0-4B3E-9D6B-5CCB8793374E}" type="pres">
      <dgm:prSet presAssocID="{8763AD46-EE65-4FF7-92B4-EC7CCBF58B7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FED8DA1-F244-47F3-8ACB-2788A115006D}" type="pres">
      <dgm:prSet presAssocID="{8763AD46-EE65-4FF7-92B4-EC7CCBF58B7F}" presName="spaceRect" presStyleCnt="0"/>
      <dgm:spPr/>
    </dgm:pt>
    <dgm:pt modelId="{8E8B3E1B-0B1A-4D9E-A77C-65FA4E9C036C}" type="pres">
      <dgm:prSet presAssocID="{8763AD46-EE65-4FF7-92B4-EC7CCBF58B7F}" presName="textRect" presStyleLbl="revTx" presStyleIdx="0" presStyleCnt="3">
        <dgm:presLayoutVars>
          <dgm:chMax val="1"/>
          <dgm:chPref val="1"/>
        </dgm:presLayoutVars>
      </dgm:prSet>
      <dgm:spPr/>
    </dgm:pt>
    <dgm:pt modelId="{F76A4886-042C-4A85-80E0-073BF309C92A}" type="pres">
      <dgm:prSet presAssocID="{40526D6A-A314-4832-AD01-8F27669F8339}" presName="sibTrans" presStyleCnt="0"/>
      <dgm:spPr/>
    </dgm:pt>
    <dgm:pt modelId="{15902613-8391-457E-8528-E8E7CFC6882D}" type="pres">
      <dgm:prSet presAssocID="{07C8EA21-2776-42BC-A8BE-EF0D92EE5124}" presName="compNode" presStyleCnt="0"/>
      <dgm:spPr/>
    </dgm:pt>
    <dgm:pt modelId="{0082736F-793B-4136-8C2E-DDB595198157}" type="pres">
      <dgm:prSet presAssocID="{07C8EA21-2776-42BC-A8BE-EF0D92EE51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F725D35-F333-4EAB-A8CD-E7150AEA05EC}" type="pres">
      <dgm:prSet presAssocID="{07C8EA21-2776-42BC-A8BE-EF0D92EE5124}" presName="spaceRect" presStyleCnt="0"/>
      <dgm:spPr/>
    </dgm:pt>
    <dgm:pt modelId="{B049B7BA-8696-4001-89A6-EE48F811A0A4}" type="pres">
      <dgm:prSet presAssocID="{07C8EA21-2776-42BC-A8BE-EF0D92EE5124}" presName="textRect" presStyleLbl="revTx" presStyleIdx="1" presStyleCnt="3">
        <dgm:presLayoutVars>
          <dgm:chMax val="1"/>
          <dgm:chPref val="1"/>
        </dgm:presLayoutVars>
      </dgm:prSet>
      <dgm:spPr/>
    </dgm:pt>
    <dgm:pt modelId="{CE3EBF4B-6182-4AE9-ADE3-6D808F085D7A}" type="pres">
      <dgm:prSet presAssocID="{5F0020BF-D930-4BFD-A258-C6430CC8D7A8}" presName="sibTrans" presStyleCnt="0"/>
      <dgm:spPr/>
    </dgm:pt>
    <dgm:pt modelId="{F467DF1B-5251-460D-8892-1CD582F072AD}" type="pres">
      <dgm:prSet presAssocID="{DBD6C0D6-4CCE-4F29-8E1C-FA78850DD9F6}" presName="compNode" presStyleCnt="0"/>
      <dgm:spPr/>
    </dgm:pt>
    <dgm:pt modelId="{FAB967B1-C05A-469B-A0B3-4C92EC8A0108}" type="pres">
      <dgm:prSet presAssocID="{DBD6C0D6-4CCE-4F29-8E1C-FA78850DD9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CED0AFD-DFB7-48EB-ABF3-913C348FBED7}" type="pres">
      <dgm:prSet presAssocID="{DBD6C0D6-4CCE-4F29-8E1C-FA78850DD9F6}" presName="spaceRect" presStyleCnt="0"/>
      <dgm:spPr/>
    </dgm:pt>
    <dgm:pt modelId="{033B7A93-1A86-4C27-A645-335906CEA97C}" type="pres">
      <dgm:prSet presAssocID="{DBD6C0D6-4CCE-4F29-8E1C-FA78850DD9F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B1C7A05-B4A5-4EAB-999B-C10B427AB22E}" type="presOf" srcId="{07C8EA21-2776-42BC-A8BE-EF0D92EE5124}" destId="{B049B7BA-8696-4001-89A6-EE48F811A0A4}" srcOrd="0" destOrd="0" presId="urn:microsoft.com/office/officeart/2018/2/layout/IconLabelList"/>
    <dgm:cxn modelId="{2DF9536E-4B42-4CC3-8C9C-6EE8B3DB22BB}" srcId="{0286C974-F879-4FD4-B190-9847DFA5EBE6}" destId="{8763AD46-EE65-4FF7-92B4-EC7CCBF58B7F}" srcOrd="0" destOrd="0" parTransId="{A3B9CF7C-7182-4774-8107-0FC3FA11ED1B}" sibTransId="{40526D6A-A314-4832-AD01-8F27669F8339}"/>
    <dgm:cxn modelId="{B2650873-310F-4F3D-B07D-F122816060A3}" type="presOf" srcId="{0286C974-F879-4FD4-B190-9847DFA5EBE6}" destId="{B60D53F5-8422-447F-957C-FD53C7D38E1E}" srcOrd="0" destOrd="0" presId="urn:microsoft.com/office/officeart/2018/2/layout/IconLabelList"/>
    <dgm:cxn modelId="{D1567A57-7F2B-49D6-B47E-C694DFD82DD8}" srcId="{0286C974-F879-4FD4-B190-9847DFA5EBE6}" destId="{07C8EA21-2776-42BC-A8BE-EF0D92EE5124}" srcOrd="1" destOrd="0" parTransId="{E6F7C77F-E925-4262-BCBA-3BBCACA27FB2}" sibTransId="{5F0020BF-D930-4BFD-A258-C6430CC8D7A8}"/>
    <dgm:cxn modelId="{C88233BC-E301-46DA-99FF-235E799ECD70}" srcId="{0286C974-F879-4FD4-B190-9847DFA5EBE6}" destId="{DBD6C0D6-4CCE-4F29-8E1C-FA78850DD9F6}" srcOrd="2" destOrd="0" parTransId="{D14B8110-C943-49E7-8F2B-C31F71105283}" sibTransId="{7A162F25-36B8-49F3-8684-5669C19AAC8E}"/>
    <dgm:cxn modelId="{DC259CC7-F61B-4BA9-9098-171DDBA2D3A7}" type="presOf" srcId="{8763AD46-EE65-4FF7-92B4-EC7CCBF58B7F}" destId="{8E8B3E1B-0B1A-4D9E-A77C-65FA4E9C036C}" srcOrd="0" destOrd="0" presId="urn:microsoft.com/office/officeart/2018/2/layout/IconLabelList"/>
    <dgm:cxn modelId="{22A7C6F7-413F-4657-BE9F-EA3D91BB2FF2}" type="presOf" srcId="{DBD6C0D6-4CCE-4F29-8E1C-FA78850DD9F6}" destId="{033B7A93-1A86-4C27-A645-335906CEA97C}" srcOrd="0" destOrd="0" presId="urn:microsoft.com/office/officeart/2018/2/layout/IconLabelList"/>
    <dgm:cxn modelId="{BD133D06-ACC6-4C77-9992-9D0C03A5BDF4}" type="presParOf" srcId="{B60D53F5-8422-447F-957C-FD53C7D38E1E}" destId="{3E640C2D-7B1D-4E30-87DF-5BC60E4B4E26}" srcOrd="0" destOrd="0" presId="urn:microsoft.com/office/officeart/2018/2/layout/IconLabelList"/>
    <dgm:cxn modelId="{89C28E02-9388-48B4-A813-533558C4B566}" type="presParOf" srcId="{3E640C2D-7B1D-4E30-87DF-5BC60E4B4E26}" destId="{1997E9DC-B3A0-4B3E-9D6B-5CCB8793374E}" srcOrd="0" destOrd="0" presId="urn:microsoft.com/office/officeart/2018/2/layout/IconLabelList"/>
    <dgm:cxn modelId="{380043E2-E208-40E6-A135-8D0A521500D2}" type="presParOf" srcId="{3E640C2D-7B1D-4E30-87DF-5BC60E4B4E26}" destId="{CFED8DA1-F244-47F3-8ACB-2788A115006D}" srcOrd="1" destOrd="0" presId="urn:microsoft.com/office/officeart/2018/2/layout/IconLabelList"/>
    <dgm:cxn modelId="{361E5649-CFF1-433D-866F-4C9BD97284C5}" type="presParOf" srcId="{3E640C2D-7B1D-4E30-87DF-5BC60E4B4E26}" destId="{8E8B3E1B-0B1A-4D9E-A77C-65FA4E9C036C}" srcOrd="2" destOrd="0" presId="urn:microsoft.com/office/officeart/2018/2/layout/IconLabelList"/>
    <dgm:cxn modelId="{C07DF1ED-3C54-4FA4-8FB2-36187D151F13}" type="presParOf" srcId="{B60D53F5-8422-447F-957C-FD53C7D38E1E}" destId="{F76A4886-042C-4A85-80E0-073BF309C92A}" srcOrd="1" destOrd="0" presId="urn:microsoft.com/office/officeart/2018/2/layout/IconLabelList"/>
    <dgm:cxn modelId="{6F8C333C-5111-4727-864E-6670FB827160}" type="presParOf" srcId="{B60D53F5-8422-447F-957C-FD53C7D38E1E}" destId="{15902613-8391-457E-8528-E8E7CFC6882D}" srcOrd="2" destOrd="0" presId="urn:microsoft.com/office/officeart/2018/2/layout/IconLabelList"/>
    <dgm:cxn modelId="{C57E78BB-69F7-4A3A-8934-E01CFC4BE1CB}" type="presParOf" srcId="{15902613-8391-457E-8528-E8E7CFC6882D}" destId="{0082736F-793B-4136-8C2E-DDB595198157}" srcOrd="0" destOrd="0" presId="urn:microsoft.com/office/officeart/2018/2/layout/IconLabelList"/>
    <dgm:cxn modelId="{82B6EF10-6565-472C-AE0F-9210BBCC87D2}" type="presParOf" srcId="{15902613-8391-457E-8528-E8E7CFC6882D}" destId="{FF725D35-F333-4EAB-A8CD-E7150AEA05EC}" srcOrd="1" destOrd="0" presId="urn:microsoft.com/office/officeart/2018/2/layout/IconLabelList"/>
    <dgm:cxn modelId="{4DFC7EB3-D99B-4A01-9A15-F0A70B8446A8}" type="presParOf" srcId="{15902613-8391-457E-8528-E8E7CFC6882D}" destId="{B049B7BA-8696-4001-89A6-EE48F811A0A4}" srcOrd="2" destOrd="0" presId="urn:microsoft.com/office/officeart/2018/2/layout/IconLabelList"/>
    <dgm:cxn modelId="{7C60D394-9F22-4F7E-8E04-416FC70895DB}" type="presParOf" srcId="{B60D53F5-8422-447F-957C-FD53C7D38E1E}" destId="{CE3EBF4B-6182-4AE9-ADE3-6D808F085D7A}" srcOrd="3" destOrd="0" presId="urn:microsoft.com/office/officeart/2018/2/layout/IconLabelList"/>
    <dgm:cxn modelId="{49C2E33F-1FE6-4381-A98D-29F0427134BA}" type="presParOf" srcId="{B60D53F5-8422-447F-957C-FD53C7D38E1E}" destId="{F467DF1B-5251-460D-8892-1CD582F072AD}" srcOrd="4" destOrd="0" presId="urn:microsoft.com/office/officeart/2018/2/layout/IconLabelList"/>
    <dgm:cxn modelId="{5126A323-5291-4CEF-9D02-72DA08FBEA35}" type="presParOf" srcId="{F467DF1B-5251-460D-8892-1CD582F072AD}" destId="{FAB967B1-C05A-469B-A0B3-4C92EC8A0108}" srcOrd="0" destOrd="0" presId="urn:microsoft.com/office/officeart/2018/2/layout/IconLabelList"/>
    <dgm:cxn modelId="{A62F8F1E-E08B-436A-AF51-14FFE897A179}" type="presParOf" srcId="{F467DF1B-5251-460D-8892-1CD582F072AD}" destId="{9CED0AFD-DFB7-48EB-ABF3-913C348FBED7}" srcOrd="1" destOrd="0" presId="urn:microsoft.com/office/officeart/2018/2/layout/IconLabelList"/>
    <dgm:cxn modelId="{70230288-957C-476A-A288-735746186683}" type="presParOf" srcId="{F467DF1B-5251-460D-8892-1CD582F072AD}" destId="{033B7A93-1A86-4C27-A645-335906CEA97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17AF9D-8AC8-4818-8877-A374DD6954B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85FA222-55F9-4BF5-8327-43B5CA44D4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2-week pseudo-immersion module</a:t>
          </a:r>
        </a:p>
      </dgm:t>
    </dgm:pt>
    <dgm:pt modelId="{8CE6DD13-FA0D-46FB-9E5B-6DE46DA168C1}" type="parTrans" cxnId="{692D5676-E3DE-407A-B1A8-7D5409948A5D}">
      <dgm:prSet/>
      <dgm:spPr/>
      <dgm:t>
        <a:bodyPr/>
        <a:lstStyle/>
        <a:p>
          <a:endParaRPr lang="en-US"/>
        </a:p>
      </dgm:t>
    </dgm:pt>
    <dgm:pt modelId="{8E171336-4F26-4011-9B85-D56560619AF2}" type="sibTrans" cxnId="{692D5676-E3DE-407A-B1A8-7D5409948A5D}">
      <dgm:prSet/>
      <dgm:spPr/>
      <dgm:t>
        <a:bodyPr/>
        <a:lstStyle/>
        <a:p>
          <a:endParaRPr lang="en-US"/>
        </a:p>
      </dgm:t>
    </dgm:pt>
    <dgm:pt modelId="{637CDC70-5051-4305-B0ED-52D1B6BDAE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Structured lessons, role plays, evening activities,  cultural input</a:t>
          </a:r>
        </a:p>
      </dgm:t>
    </dgm:pt>
    <dgm:pt modelId="{6C8B74E4-647D-4131-8655-D611BBC7876E}" type="parTrans" cxnId="{D95DA04E-8860-4990-814D-39B6C330C16D}">
      <dgm:prSet/>
      <dgm:spPr/>
      <dgm:t>
        <a:bodyPr/>
        <a:lstStyle/>
        <a:p>
          <a:endParaRPr lang="en-US"/>
        </a:p>
      </dgm:t>
    </dgm:pt>
    <dgm:pt modelId="{C80E3DDE-ECA1-40BD-9210-91BE117F24FB}" type="sibTrans" cxnId="{D95DA04E-8860-4990-814D-39B6C330C16D}">
      <dgm:prSet/>
      <dgm:spPr/>
      <dgm:t>
        <a:bodyPr/>
        <a:lstStyle/>
        <a:p>
          <a:endParaRPr lang="en-US"/>
        </a:p>
      </dgm:t>
    </dgm:pt>
    <dgm:pt modelId="{6D167BCF-36F9-4C8E-A7A6-434CF83B9730}" type="pres">
      <dgm:prSet presAssocID="{E317AF9D-8AC8-4818-8877-A374DD6954BD}" presName="root" presStyleCnt="0">
        <dgm:presLayoutVars>
          <dgm:dir/>
          <dgm:resizeHandles val="exact"/>
        </dgm:presLayoutVars>
      </dgm:prSet>
      <dgm:spPr/>
    </dgm:pt>
    <dgm:pt modelId="{026CCF52-91A0-49CD-AAC3-0659E5ACF51D}" type="pres">
      <dgm:prSet presAssocID="{685FA222-55F9-4BF5-8327-43B5CA44D4E4}" presName="compNode" presStyleCnt="0"/>
      <dgm:spPr/>
    </dgm:pt>
    <dgm:pt modelId="{A8CAFDE5-0909-439D-8BF7-5ED59AE062EB}" type="pres">
      <dgm:prSet presAssocID="{685FA222-55F9-4BF5-8327-43B5CA44D4E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B31D3664-5067-4361-B451-4D61F783283A}" type="pres">
      <dgm:prSet presAssocID="{685FA222-55F9-4BF5-8327-43B5CA44D4E4}" presName="spaceRect" presStyleCnt="0"/>
      <dgm:spPr/>
    </dgm:pt>
    <dgm:pt modelId="{0E2AEAE0-0A76-4E06-B6D7-1044FBE9815B}" type="pres">
      <dgm:prSet presAssocID="{685FA222-55F9-4BF5-8327-43B5CA44D4E4}" presName="textRect" presStyleLbl="revTx" presStyleIdx="0" presStyleCnt="2">
        <dgm:presLayoutVars>
          <dgm:chMax val="1"/>
          <dgm:chPref val="1"/>
        </dgm:presLayoutVars>
      </dgm:prSet>
      <dgm:spPr/>
    </dgm:pt>
    <dgm:pt modelId="{E0BD8614-CCC5-40A8-AC0C-02448536502C}" type="pres">
      <dgm:prSet presAssocID="{8E171336-4F26-4011-9B85-D56560619AF2}" presName="sibTrans" presStyleCnt="0"/>
      <dgm:spPr/>
    </dgm:pt>
    <dgm:pt modelId="{51A8FD21-DC70-4DEF-A940-AB36A8E5EFDE}" type="pres">
      <dgm:prSet presAssocID="{637CDC70-5051-4305-B0ED-52D1B6BDAE26}" presName="compNode" presStyleCnt="0"/>
      <dgm:spPr/>
    </dgm:pt>
    <dgm:pt modelId="{7FDCF808-681F-4BFB-8207-D409229DC224}" type="pres">
      <dgm:prSet presAssocID="{637CDC70-5051-4305-B0ED-52D1B6BDAE2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B2ED72CB-6657-4695-AE74-68F24D24B653}" type="pres">
      <dgm:prSet presAssocID="{637CDC70-5051-4305-B0ED-52D1B6BDAE26}" presName="spaceRect" presStyleCnt="0"/>
      <dgm:spPr/>
    </dgm:pt>
    <dgm:pt modelId="{418E8A1F-C785-438B-8213-1775FA396A2D}" type="pres">
      <dgm:prSet presAssocID="{637CDC70-5051-4305-B0ED-52D1B6BDAE2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8E07619-BEC3-428C-B887-6C57546FF5E0}" type="presOf" srcId="{E317AF9D-8AC8-4818-8877-A374DD6954BD}" destId="{6D167BCF-36F9-4C8E-A7A6-434CF83B9730}" srcOrd="0" destOrd="0" presId="urn:microsoft.com/office/officeart/2018/2/layout/IconLabelList"/>
    <dgm:cxn modelId="{3F7FA569-FF0C-4B13-A9BE-A874896711A9}" type="presOf" srcId="{685FA222-55F9-4BF5-8327-43B5CA44D4E4}" destId="{0E2AEAE0-0A76-4E06-B6D7-1044FBE9815B}" srcOrd="0" destOrd="0" presId="urn:microsoft.com/office/officeart/2018/2/layout/IconLabelList"/>
    <dgm:cxn modelId="{D95DA04E-8860-4990-814D-39B6C330C16D}" srcId="{E317AF9D-8AC8-4818-8877-A374DD6954BD}" destId="{637CDC70-5051-4305-B0ED-52D1B6BDAE26}" srcOrd="1" destOrd="0" parTransId="{6C8B74E4-647D-4131-8655-D611BBC7876E}" sibTransId="{C80E3DDE-ECA1-40BD-9210-91BE117F24FB}"/>
    <dgm:cxn modelId="{692D5676-E3DE-407A-B1A8-7D5409948A5D}" srcId="{E317AF9D-8AC8-4818-8877-A374DD6954BD}" destId="{685FA222-55F9-4BF5-8327-43B5CA44D4E4}" srcOrd="0" destOrd="0" parTransId="{8CE6DD13-FA0D-46FB-9E5B-6DE46DA168C1}" sibTransId="{8E171336-4F26-4011-9B85-D56560619AF2}"/>
    <dgm:cxn modelId="{943016C2-607A-4ACF-9FD9-B054DAD3EC53}" type="presOf" srcId="{637CDC70-5051-4305-B0ED-52D1B6BDAE26}" destId="{418E8A1F-C785-438B-8213-1775FA396A2D}" srcOrd="0" destOrd="0" presId="urn:microsoft.com/office/officeart/2018/2/layout/IconLabelList"/>
    <dgm:cxn modelId="{3689DD2A-C4DE-4DB7-90F1-4B5DF9E249A8}" type="presParOf" srcId="{6D167BCF-36F9-4C8E-A7A6-434CF83B9730}" destId="{026CCF52-91A0-49CD-AAC3-0659E5ACF51D}" srcOrd="0" destOrd="0" presId="urn:microsoft.com/office/officeart/2018/2/layout/IconLabelList"/>
    <dgm:cxn modelId="{358E61BC-C18E-4481-BFC7-971D6BB4725B}" type="presParOf" srcId="{026CCF52-91A0-49CD-AAC3-0659E5ACF51D}" destId="{A8CAFDE5-0909-439D-8BF7-5ED59AE062EB}" srcOrd="0" destOrd="0" presId="urn:microsoft.com/office/officeart/2018/2/layout/IconLabelList"/>
    <dgm:cxn modelId="{C2E63D2E-0337-418F-886A-6D94F3EF59C3}" type="presParOf" srcId="{026CCF52-91A0-49CD-AAC3-0659E5ACF51D}" destId="{B31D3664-5067-4361-B451-4D61F783283A}" srcOrd="1" destOrd="0" presId="urn:microsoft.com/office/officeart/2018/2/layout/IconLabelList"/>
    <dgm:cxn modelId="{2EE9E395-C853-44D2-850A-B1D080E79195}" type="presParOf" srcId="{026CCF52-91A0-49CD-AAC3-0659E5ACF51D}" destId="{0E2AEAE0-0A76-4E06-B6D7-1044FBE9815B}" srcOrd="2" destOrd="0" presId="urn:microsoft.com/office/officeart/2018/2/layout/IconLabelList"/>
    <dgm:cxn modelId="{E2C09294-6427-437D-81B2-CE05D5DC5A9F}" type="presParOf" srcId="{6D167BCF-36F9-4C8E-A7A6-434CF83B9730}" destId="{E0BD8614-CCC5-40A8-AC0C-02448536502C}" srcOrd="1" destOrd="0" presId="urn:microsoft.com/office/officeart/2018/2/layout/IconLabelList"/>
    <dgm:cxn modelId="{BCB735E3-2BB2-490D-B45D-C76C7ED1B595}" type="presParOf" srcId="{6D167BCF-36F9-4C8E-A7A6-434CF83B9730}" destId="{51A8FD21-DC70-4DEF-A940-AB36A8E5EFDE}" srcOrd="2" destOrd="0" presId="urn:microsoft.com/office/officeart/2018/2/layout/IconLabelList"/>
    <dgm:cxn modelId="{4A09AC7D-4C25-45B0-A2BE-BA1AE9E8FF34}" type="presParOf" srcId="{51A8FD21-DC70-4DEF-A940-AB36A8E5EFDE}" destId="{7FDCF808-681F-4BFB-8207-D409229DC224}" srcOrd="0" destOrd="0" presId="urn:microsoft.com/office/officeart/2018/2/layout/IconLabelList"/>
    <dgm:cxn modelId="{40DCD054-F7E5-43AF-8F36-D983385AF124}" type="presParOf" srcId="{51A8FD21-DC70-4DEF-A940-AB36A8E5EFDE}" destId="{B2ED72CB-6657-4695-AE74-68F24D24B653}" srcOrd="1" destOrd="0" presId="urn:microsoft.com/office/officeart/2018/2/layout/IconLabelList"/>
    <dgm:cxn modelId="{7C6FCDBB-72B5-4AD3-A72E-BE60646E8395}" type="presParOf" srcId="{51A8FD21-DC70-4DEF-A940-AB36A8E5EFDE}" destId="{418E8A1F-C785-438B-8213-1775FA396A2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17AF9D-8AC8-4818-8877-A374DD6954B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63335CB-2689-496B-8101-3830929E24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Outcomes: fluency, cultural awareness, task accuracy, improved progress test results, overall confidence</a:t>
          </a:r>
        </a:p>
      </dgm:t>
    </dgm:pt>
    <dgm:pt modelId="{5BD9D7A4-15CF-4C2F-8769-57E664CDBD37}" type="parTrans" cxnId="{5ED3CA22-643C-4E1B-AD10-853767D2A3DE}">
      <dgm:prSet/>
      <dgm:spPr/>
      <dgm:t>
        <a:bodyPr/>
        <a:lstStyle/>
        <a:p>
          <a:endParaRPr lang="en-US"/>
        </a:p>
      </dgm:t>
    </dgm:pt>
    <dgm:pt modelId="{65D92E3C-3041-48C0-942F-BA5AFED048AA}" type="sibTrans" cxnId="{5ED3CA22-643C-4E1B-AD10-853767D2A3DE}">
      <dgm:prSet/>
      <dgm:spPr/>
      <dgm:t>
        <a:bodyPr/>
        <a:lstStyle/>
        <a:p>
          <a:endParaRPr lang="en-US"/>
        </a:p>
      </dgm:t>
    </dgm:pt>
    <dgm:pt modelId="{6D167BCF-36F9-4C8E-A7A6-434CF83B9730}" type="pres">
      <dgm:prSet presAssocID="{E317AF9D-8AC8-4818-8877-A374DD6954BD}" presName="root" presStyleCnt="0">
        <dgm:presLayoutVars>
          <dgm:dir/>
          <dgm:resizeHandles val="exact"/>
        </dgm:presLayoutVars>
      </dgm:prSet>
      <dgm:spPr/>
    </dgm:pt>
    <dgm:pt modelId="{A3C1E487-2427-4AFC-84DF-9B4DBD5A978D}" type="pres">
      <dgm:prSet presAssocID="{863335CB-2689-496B-8101-3830929E2445}" presName="compNode" presStyleCnt="0"/>
      <dgm:spPr/>
    </dgm:pt>
    <dgm:pt modelId="{986C2833-FD1E-411E-8B1B-F46511EF92FA}" type="pres">
      <dgm:prSet presAssocID="{863335CB-2689-496B-8101-3830929E2445}" presName="iconRect" presStyleLbl="node1" presStyleIdx="0" presStyleCnt="1" custLinFactX="-30209" custLinFactY="100000" custLinFactNeighborX="-100000" custLinFactNeighborY="1910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s pointing up"/>
        </a:ext>
      </dgm:extLst>
    </dgm:pt>
    <dgm:pt modelId="{3B2F1548-4617-499A-A066-28EDF7ED47DC}" type="pres">
      <dgm:prSet presAssocID="{863335CB-2689-496B-8101-3830929E2445}" presName="spaceRect" presStyleCnt="0"/>
      <dgm:spPr/>
    </dgm:pt>
    <dgm:pt modelId="{075D7F06-5DF9-470A-9781-607BF2C5C0E3}" type="pres">
      <dgm:prSet presAssocID="{863335CB-2689-496B-8101-3830929E2445}" presName="textRect" presStyleLbl="revTx" presStyleIdx="0" presStyleCnt="1" custScaleY="342208" custLinFactY="-97689" custLinFactNeighborX="1107" custLinFactNeighborY="-100000">
        <dgm:presLayoutVars>
          <dgm:chMax val="1"/>
          <dgm:chPref val="1"/>
        </dgm:presLayoutVars>
      </dgm:prSet>
      <dgm:spPr/>
    </dgm:pt>
  </dgm:ptLst>
  <dgm:cxnLst>
    <dgm:cxn modelId="{F8E07619-BEC3-428C-B887-6C57546FF5E0}" type="presOf" srcId="{E317AF9D-8AC8-4818-8877-A374DD6954BD}" destId="{6D167BCF-36F9-4C8E-A7A6-434CF83B9730}" srcOrd="0" destOrd="0" presId="urn:microsoft.com/office/officeart/2018/2/layout/IconLabelList"/>
    <dgm:cxn modelId="{5ED3CA22-643C-4E1B-AD10-853767D2A3DE}" srcId="{E317AF9D-8AC8-4818-8877-A374DD6954BD}" destId="{863335CB-2689-496B-8101-3830929E2445}" srcOrd="0" destOrd="0" parTransId="{5BD9D7A4-15CF-4C2F-8769-57E664CDBD37}" sibTransId="{65D92E3C-3041-48C0-942F-BA5AFED048AA}"/>
    <dgm:cxn modelId="{7E51E3B3-5B59-4EE7-9E44-05519348AE5F}" type="presOf" srcId="{863335CB-2689-496B-8101-3830929E2445}" destId="{075D7F06-5DF9-470A-9781-607BF2C5C0E3}" srcOrd="0" destOrd="0" presId="urn:microsoft.com/office/officeart/2018/2/layout/IconLabelList"/>
    <dgm:cxn modelId="{D3E4B1CF-A467-4A48-A333-6EC5D050E46D}" type="presParOf" srcId="{6D167BCF-36F9-4C8E-A7A6-434CF83B9730}" destId="{A3C1E487-2427-4AFC-84DF-9B4DBD5A978D}" srcOrd="0" destOrd="0" presId="urn:microsoft.com/office/officeart/2018/2/layout/IconLabelList"/>
    <dgm:cxn modelId="{3B54B3B5-694C-47CB-BFF2-35279909B758}" type="presParOf" srcId="{A3C1E487-2427-4AFC-84DF-9B4DBD5A978D}" destId="{986C2833-FD1E-411E-8B1B-F46511EF92FA}" srcOrd="0" destOrd="0" presId="urn:microsoft.com/office/officeart/2018/2/layout/IconLabelList"/>
    <dgm:cxn modelId="{A1EFF058-3389-492D-BF0F-2E04382539DC}" type="presParOf" srcId="{A3C1E487-2427-4AFC-84DF-9B4DBD5A978D}" destId="{3B2F1548-4617-499A-A066-28EDF7ED47DC}" srcOrd="1" destOrd="0" presId="urn:microsoft.com/office/officeart/2018/2/layout/IconLabelList"/>
    <dgm:cxn modelId="{01137051-CF4B-4412-A71B-A752263BF26F}" type="presParOf" srcId="{A3C1E487-2427-4AFC-84DF-9B4DBD5A978D}" destId="{075D7F06-5DF9-470A-9781-607BF2C5C0E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9639C-9446-43E5-B4CC-456D5EFEB938}">
      <dsp:nvSpPr>
        <dsp:cNvPr id="0" name=""/>
        <dsp:cNvSpPr/>
      </dsp:nvSpPr>
      <dsp:spPr>
        <a:xfrm>
          <a:off x="0" y="977619"/>
          <a:ext cx="2326630" cy="1477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F7A4D-FFAD-411C-893F-B7833363441F}">
      <dsp:nvSpPr>
        <dsp:cNvPr id="0" name=""/>
        <dsp:cNvSpPr/>
      </dsp:nvSpPr>
      <dsp:spPr>
        <a:xfrm>
          <a:off x="258514" y="1223208"/>
          <a:ext cx="2326630" cy="1477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Anat Shpitzer</a:t>
          </a:r>
        </a:p>
      </dsp:txBody>
      <dsp:txXfrm>
        <a:off x="301786" y="1266480"/>
        <a:ext cx="2240086" cy="1390866"/>
      </dsp:txXfrm>
    </dsp:sp>
    <dsp:sp modelId="{E4B158E3-060D-4304-AA89-C67B51DCF502}">
      <dsp:nvSpPr>
        <dsp:cNvPr id="0" name=""/>
        <dsp:cNvSpPr/>
      </dsp:nvSpPr>
      <dsp:spPr>
        <a:xfrm>
          <a:off x="2843659" y="977619"/>
          <a:ext cx="2326630" cy="1477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ADE51-6B6E-4958-81B8-E69A6A4F12A8}">
      <dsp:nvSpPr>
        <dsp:cNvPr id="0" name=""/>
        <dsp:cNvSpPr/>
      </dsp:nvSpPr>
      <dsp:spPr>
        <a:xfrm>
          <a:off x="3102173" y="1223208"/>
          <a:ext cx="2326630" cy="1477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Defence Centre for Languages &amp; Culture</a:t>
          </a:r>
        </a:p>
      </dsp:txBody>
      <dsp:txXfrm>
        <a:off x="3145445" y="1266480"/>
        <a:ext cx="2240086" cy="1390866"/>
      </dsp:txXfrm>
    </dsp:sp>
    <dsp:sp modelId="{3FEC884A-1EAE-4A42-BD49-E9B6FF065DAE}">
      <dsp:nvSpPr>
        <dsp:cNvPr id="0" name=""/>
        <dsp:cNvSpPr/>
      </dsp:nvSpPr>
      <dsp:spPr>
        <a:xfrm>
          <a:off x="5687318" y="977619"/>
          <a:ext cx="2326630" cy="1477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061BD-1335-4BBC-9FD3-ABC9516FE4A3}">
      <dsp:nvSpPr>
        <dsp:cNvPr id="0" name=""/>
        <dsp:cNvSpPr/>
      </dsp:nvSpPr>
      <dsp:spPr>
        <a:xfrm>
          <a:off x="5945832" y="1223208"/>
          <a:ext cx="2326630" cy="1477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Defence Academy, UK</a:t>
          </a:r>
        </a:p>
      </dsp:txBody>
      <dsp:txXfrm>
        <a:off x="5989104" y="1266480"/>
        <a:ext cx="2240086" cy="1390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19BE2-C9FF-48A7-8EFF-760F9E877049}">
      <dsp:nvSpPr>
        <dsp:cNvPr id="0" name=""/>
        <dsp:cNvSpPr/>
      </dsp:nvSpPr>
      <dsp:spPr>
        <a:xfrm>
          <a:off x="0" y="0"/>
          <a:ext cx="4139207" cy="15316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Immersion = gold standard for language acquisition</a:t>
          </a:r>
        </a:p>
      </dsp:txBody>
      <dsp:txXfrm>
        <a:off x="44860" y="44860"/>
        <a:ext cx="2486469" cy="1441900"/>
      </dsp:txXfrm>
    </dsp:sp>
    <dsp:sp modelId="{C46B9592-F74D-4F11-8776-D4728C0B545A}">
      <dsp:nvSpPr>
        <dsp:cNvPr id="0" name=""/>
        <dsp:cNvSpPr/>
      </dsp:nvSpPr>
      <dsp:spPr>
        <a:xfrm>
          <a:off x="365224" y="1786890"/>
          <a:ext cx="4139207" cy="1531620"/>
        </a:xfrm>
        <a:prstGeom prst="roundRect">
          <a:avLst>
            <a:gd name="adj" fmla="val 10000"/>
          </a:avLst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Practical constraints limit access</a:t>
          </a:r>
        </a:p>
      </dsp:txBody>
      <dsp:txXfrm>
        <a:off x="410084" y="1831750"/>
        <a:ext cx="2688710" cy="1441900"/>
      </dsp:txXfrm>
    </dsp:sp>
    <dsp:sp modelId="{A1F4C176-624E-4020-A451-F6EB1A03D06E}">
      <dsp:nvSpPr>
        <dsp:cNvPr id="0" name=""/>
        <dsp:cNvSpPr/>
      </dsp:nvSpPr>
      <dsp:spPr>
        <a:xfrm>
          <a:off x="730448" y="3573780"/>
          <a:ext cx="4139207" cy="1531620"/>
        </a:xfrm>
        <a:prstGeom prst="roundRect">
          <a:avLst>
            <a:gd name="adj" fmla="val 10000"/>
          </a:avLst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Pseudo-immersion creates authentic exposure within constraints</a:t>
          </a:r>
        </a:p>
      </dsp:txBody>
      <dsp:txXfrm>
        <a:off x="775308" y="3618640"/>
        <a:ext cx="2688710" cy="1441900"/>
      </dsp:txXfrm>
    </dsp:sp>
    <dsp:sp modelId="{35CDA778-B777-4A0F-9327-FD0A5F3C5B7E}">
      <dsp:nvSpPr>
        <dsp:cNvPr id="0" name=""/>
        <dsp:cNvSpPr/>
      </dsp:nvSpPr>
      <dsp:spPr>
        <a:xfrm>
          <a:off x="3143654" y="1161478"/>
          <a:ext cx="995553" cy="9955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367653" y="1161478"/>
        <a:ext cx="547555" cy="749154"/>
      </dsp:txXfrm>
    </dsp:sp>
    <dsp:sp modelId="{95F1B34E-7104-487E-B2BE-58D85D3928A9}">
      <dsp:nvSpPr>
        <dsp:cNvPr id="0" name=""/>
        <dsp:cNvSpPr/>
      </dsp:nvSpPr>
      <dsp:spPr>
        <a:xfrm>
          <a:off x="3508878" y="2938157"/>
          <a:ext cx="995553" cy="9955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524440"/>
            <a:satOff val="25974"/>
            <a:lumOff val="171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4524440"/>
              <a:satOff val="25974"/>
              <a:lumOff val="1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732877" y="2938157"/>
        <a:ext cx="547555" cy="749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86D50-44F5-4E8C-B0B5-4F21812B874B}">
      <dsp:nvSpPr>
        <dsp:cNvPr id="0" name=""/>
        <dsp:cNvSpPr/>
      </dsp:nvSpPr>
      <dsp:spPr>
        <a:xfrm>
          <a:off x="0" y="557"/>
          <a:ext cx="4678020" cy="1304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2DC6E-D00B-4B23-8ED5-60EDEF73F69C}">
      <dsp:nvSpPr>
        <dsp:cNvPr id="0" name=""/>
        <dsp:cNvSpPr/>
      </dsp:nvSpPr>
      <dsp:spPr>
        <a:xfrm>
          <a:off x="394561" y="294033"/>
          <a:ext cx="717384" cy="7173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52F0E-62A1-4140-91E7-A53A6E785A3C}">
      <dsp:nvSpPr>
        <dsp:cNvPr id="0" name=""/>
        <dsp:cNvSpPr/>
      </dsp:nvSpPr>
      <dsp:spPr>
        <a:xfrm>
          <a:off x="1506508" y="557"/>
          <a:ext cx="3171511" cy="130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42" tIns="138042" rIns="138042" bIns="1380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Definition: simulated authentic environments</a:t>
          </a:r>
        </a:p>
      </dsp:txBody>
      <dsp:txXfrm>
        <a:off x="1506508" y="557"/>
        <a:ext cx="3171511" cy="1304336"/>
      </dsp:txXfrm>
    </dsp:sp>
    <dsp:sp modelId="{1B1F3181-18B1-424B-8768-7BF05F7AF167}">
      <dsp:nvSpPr>
        <dsp:cNvPr id="0" name=""/>
        <dsp:cNvSpPr/>
      </dsp:nvSpPr>
      <dsp:spPr>
        <a:xfrm>
          <a:off x="0" y="1630977"/>
          <a:ext cx="4678020" cy="1304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0113E-993C-453A-81D7-7E3AB7A03E6B}">
      <dsp:nvSpPr>
        <dsp:cNvPr id="0" name=""/>
        <dsp:cNvSpPr/>
      </dsp:nvSpPr>
      <dsp:spPr>
        <a:xfrm>
          <a:off x="394561" y="1924453"/>
          <a:ext cx="717384" cy="7173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229D8-2876-467E-BA88-E5E39DC09A86}">
      <dsp:nvSpPr>
        <dsp:cNvPr id="0" name=""/>
        <dsp:cNvSpPr/>
      </dsp:nvSpPr>
      <dsp:spPr>
        <a:xfrm>
          <a:off x="1506508" y="1630977"/>
          <a:ext cx="3171511" cy="130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42" tIns="138042" rIns="138042" bIns="1380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Engages learners cognitively, socially, and emotionally</a:t>
          </a:r>
        </a:p>
      </dsp:txBody>
      <dsp:txXfrm>
        <a:off x="1506508" y="1630977"/>
        <a:ext cx="3171511" cy="1304336"/>
      </dsp:txXfrm>
    </dsp:sp>
    <dsp:sp modelId="{F2977FF9-D6BD-49E4-94A0-54A6C4D7E2B9}">
      <dsp:nvSpPr>
        <dsp:cNvPr id="0" name=""/>
        <dsp:cNvSpPr/>
      </dsp:nvSpPr>
      <dsp:spPr>
        <a:xfrm>
          <a:off x="0" y="3261397"/>
          <a:ext cx="4678020" cy="1304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6DE63-71DA-496F-8291-40498A3D8207}">
      <dsp:nvSpPr>
        <dsp:cNvPr id="0" name=""/>
        <dsp:cNvSpPr/>
      </dsp:nvSpPr>
      <dsp:spPr>
        <a:xfrm>
          <a:off x="394561" y="3554873"/>
          <a:ext cx="717384" cy="7173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9F44A-996C-4105-B290-1805E1D0FFED}">
      <dsp:nvSpPr>
        <dsp:cNvPr id="0" name=""/>
        <dsp:cNvSpPr/>
      </dsp:nvSpPr>
      <dsp:spPr>
        <a:xfrm>
          <a:off x="1506508" y="3261397"/>
          <a:ext cx="3171511" cy="130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42" tIns="138042" rIns="138042" bIns="1380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Examples: VR, role-play, authentic media use</a:t>
          </a:r>
        </a:p>
      </dsp:txBody>
      <dsp:txXfrm>
        <a:off x="1506508" y="3261397"/>
        <a:ext cx="3171511" cy="1304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E61C6-4F88-40DB-9FBE-7E96A7CE4B75}">
      <dsp:nvSpPr>
        <dsp:cNvPr id="0" name=""/>
        <dsp:cNvSpPr/>
      </dsp:nvSpPr>
      <dsp:spPr>
        <a:xfrm>
          <a:off x="0" y="1548319"/>
          <a:ext cx="730674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9C288-74DB-4A71-87BD-02E6D5421EAB}">
      <dsp:nvSpPr>
        <dsp:cNvPr id="0" name=""/>
        <dsp:cNvSpPr/>
      </dsp:nvSpPr>
      <dsp:spPr>
        <a:xfrm>
          <a:off x="176210" y="959957"/>
          <a:ext cx="2571344" cy="3715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1985</a:t>
          </a:r>
        </a:p>
      </dsp:txBody>
      <dsp:txXfrm>
        <a:off x="176210" y="959957"/>
        <a:ext cx="2571344" cy="371596"/>
      </dsp:txXfrm>
    </dsp:sp>
    <dsp:sp modelId="{A05344AE-DF77-4D30-B0D2-0E6069B7F508}">
      <dsp:nvSpPr>
        <dsp:cNvPr id="0" name=""/>
        <dsp:cNvSpPr/>
      </dsp:nvSpPr>
      <dsp:spPr>
        <a:xfrm>
          <a:off x="176210" y="339885"/>
          <a:ext cx="2571344" cy="6200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Krashen (1985) – comprehensible input</a:t>
          </a:r>
        </a:p>
      </dsp:txBody>
      <dsp:txXfrm>
        <a:off x="176210" y="339885"/>
        <a:ext cx="2571344" cy="620072"/>
      </dsp:txXfrm>
    </dsp:sp>
    <dsp:sp modelId="{F606CD63-147D-4F10-8901-348306C53CA0}">
      <dsp:nvSpPr>
        <dsp:cNvPr id="0" name=""/>
        <dsp:cNvSpPr/>
      </dsp:nvSpPr>
      <dsp:spPr>
        <a:xfrm>
          <a:off x="1461883" y="1331554"/>
          <a:ext cx="0" cy="216764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0BB18-B30B-4985-8646-FB8F9009DCF3}">
      <dsp:nvSpPr>
        <dsp:cNvPr id="0" name=""/>
        <dsp:cNvSpPr/>
      </dsp:nvSpPr>
      <dsp:spPr>
        <a:xfrm>
          <a:off x="1637202" y="1765083"/>
          <a:ext cx="2571344" cy="371596"/>
        </a:xfrm>
        <a:prstGeom prst="rect">
          <a:avLst/>
        </a:prstGeom>
        <a:solidFill>
          <a:schemeClr val="accent2">
            <a:hueOff val="-1197987"/>
            <a:satOff val="8241"/>
            <a:lumOff val="915"/>
            <a:alphaOff val="0"/>
          </a:schemeClr>
        </a:solidFill>
        <a:ln w="15875" cap="rnd" cmpd="sng" algn="ctr">
          <a:solidFill>
            <a:schemeClr val="accent2">
              <a:hueOff val="-1197987"/>
              <a:satOff val="8241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1985</a:t>
          </a:r>
        </a:p>
      </dsp:txBody>
      <dsp:txXfrm>
        <a:off x="1637202" y="1765083"/>
        <a:ext cx="2571344" cy="371596"/>
      </dsp:txXfrm>
    </dsp:sp>
    <dsp:sp modelId="{886B1A28-C317-433D-803D-97741CD2DB2A}">
      <dsp:nvSpPr>
        <dsp:cNvPr id="0" name=""/>
        <dsp:cNvSpPr/>
      </dsp:nvSpPr>
      <dsp:spPr>
        <a:xfrm>
          <a:off x="1637202" y="2136680"/>
          <a:ext cx="2571344" cy="432880"/>
        </a:xfrm>
        <a:prstGeom prst="rect">
          <a:avLst/>
        </a:prstGeom>
        <a:solidFill>
          <a:schemeClr val="accent2">
            <a:tint val="40000"/>
            <a:alpha val="90000"/>
            <a:hueOff val="-1508147"/>
            <a:satOff val="8658"/>
            <a:lumOff val="571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1508147"/>
              <a:satOff val="8658"/>
              <a:lumOff val="5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Swain (1985) – output hypothesis</a:t>
          </a:r>
        </a:p>
      </dsp:txBody>
      <dsp:txXfrm>
        <a:off x="1637202" y="2136680"/>
        <a:ext cx="2571344" cy="432880"/>
      </dsp:txXfrm>
    </dsp:sp>
    <dsp:sp modelId="{9210EA33-BD89-4538-BFF5-FE6DE5F695AC}">
      <dsp:nvSpPr>
        <dsp:cNvPr id="0" name=""/>
        <dsp:cNvSpPr/>
      </dsp:nvSpPr>
      <dsp:spPr>
        <a:xfrm>
          <a:off x="2922874" y="1548318"/>
          <a:ext cx="0" cy="216764"/>
        </a:xfrm>
        <a:prstGeom prst="line">
          <a:avLst/>
        </a:prstGeom>
        <a:noFill/>
        <a:ln w="9525" cap="rnd" cmpd="sng" algn="ctr">
          <a:solidFill>
            <a:schemeClr val="accent2">
              <a:hueOff val="-1197987"/>
              <a:satOff val="8241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96D53-4BF2-457B-A261-C9BE376B9585}">
      <dsp:nvSpPr>
        <dsp:cNvPr id="0" name=""/>
        <dsp:cNvSpPr/>
      </dsp:nvSpPr>
      <dsp:spPr>
        <a:xfrm rot="2700000">
          <a:off x="1437796" y="1524232"/>
          <a:ext cx="48172" cy="481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D703C-11E1-4410-A34B-D0FCCC187429}">
      <dsp:nvSpPr>
        <dsp:cNvPr id="0" name=""/>
        <dsp:cNvSpPr/>
      </dsp:nvSpPr>
      <dsp:spPr>
        <a:xfrm rot="2700000">
          <a:off x="2898788" y="1524232"/>
          <a:ext cx="48172" cy="48172"/>
        </a:xfrm>
        <a:prstGeom prst="rect">
          <a:avLst/>
        </a:prstGeom>
        <a:solidFill>
          <a:schemeClr val="accent2">
            <a:hueOff val="-1197987"/>
            <a:satOff val="8241"/>
            <a:lumOff val="91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AF611-4699-49FC-8092-30AA6DE79473}">
      <dsp:nvSpPr>
        <dsp:cNvPr id="0" name=""/>
        <dsp:cNvSpPr/>
      </dsp:nvSpPr>
      <dsp:spPr>
        <a:xfrm>
          <a:off x="3098193" y="959957"/>
          <a:ext cx="2571344" cy="371596"/>
        </a:xfrm>
        <a:prstGeom prst="rect">
          <a:avLst/>
        </a:prstGeom>
        <a:solidFill>
          <a:schemeClr val="accent2">
            <a:hueOff val="-2395974"/>
            <a:satOff val="16481"/>
            <a:lumOff val="1829"/>
            <a:alphaOff val="0"/>
          </a:schemeClr>
        </a:solidFill>
        <a:ln w="15875" cap="rnd" cmpd="sng" algn="ctr">
          <a:solidFill>
            <a:schemeClr val="accent2">
              <a:hueOff val="-2395974"/>
              <a:satOff val="16481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1996</a:t>
          </a:r>
        </a:p>
      </dsp:txBody>
      <dsp:txXfrm>
        <a:off x="3098193" y="959957"/>
        <a:ext cx="2571344" cy="371596"/>
      </dsp:txXfrm>
    </dsp:sp>
    <dsp:sp modelId="{CD1CA359-8DD0-4475-9841-D338DC9B7392}">
      <dsp:nvSpPr>
        <dsp:cNvPr id="0" name=""/>
        <dsp:cNvSpPr/>
      </dsp:nvSpPr>
      <dsp:spPr>
        <a:xfrm>
          <a:off x="3098193" y="339885"/>
          <a:ext cx="2571344" cy="620072"/>
        </a:xfrm>
        <a:prstGeom prst="rect">
          <a:avLst/>
        </a:prstGeom>
        <a:solidFill>
          <a:schemeClr val="accent2">
            <a:tint val="40000"/>
            <a:alpha val="90000"/>
            <a:hueOff val="-3016293"/>
            <a:satOff val="17316"/>
            <a:lumOff val="1143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3016293"/>
              <a:satOff val="17316"/>
              <a:lumOff val="1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Long (1996) – interaction hypothesis</a:t>
          </a:r>
        </a:p>
      </dsp:txBody>
      <dsp:txXfrm>
        <a:off x="3098193" y="339885"/>
        <a:ext cx="2571344" cy="620072"/>
      </dsp:txXfrm>
    </dsp:sp>
    <dsp:sp modelId="{1DF693F2-05F0-46F0-887D-877526A76862}">
      <dsp:nvSpPr>
        <dsp:cNvPr id="0" name=""/>
        <dsp:cNvSpPr/>
      </dsp:nvSpPr>
      <dsp:spPr>
        <a:xfrm>
          <a:off x="4383865" y="1331554"/>
          <a:ext cx="0" cy="216764"/>
        </a:xfrm>
        <a:prstGeom prst="line">
          <a:avLst/>
        </a:prstGeom>
        <a:noFill/>
        <a:ln w="9525" cap="rnd" cmpd="sng" algn="ctr">
          <a:solidFill>
            <a:schemeClr val="accent2">
              <a:hueOff val="-2395974"/>
              <a:satOff val="16481"/>
              <a:lumOff val="18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6AD37-61E2-4DE7-8160-805876CA1059}">
      <dsp:nvSpPr>
        <dsp:cNvPr id="0" name=""/>
        <dsp:cNvSpPr/>
      </dsp:nvSpPr>
      <dsp:spPr>
        <a:xfrm>
          <a:off x="4559184" y="1765083"/>
          <a:ext cx="2571344" cy="371596"/>
        </a:xfrm>
        <a:prstGeom prst="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2009</a:t>
          </a:r>
        </a:p>
      </dsp:txBody>
      <dsp:txXfrm>
        <a:off x="4559184" y="1765083"/>
        <a:ext cx="2571344" cy="371596"/>
      </dsp:txXfrm>
    </dsp:sp>
    <dsp:sp modelId="{1AACAE56-5D7B-4256-8753-A4DA5540C8F8}">
      <dsp:nvSpPr>
        <dsp:cNvPr id="0" name=""/>
        <dsp:cNvSpPr/>
      </dsp:nvSpPr>
      <dsp:spPr>
        <a:xfrm>
          <a:off x="4559184" y="2136680"/>
          <a:ext cx="2571344" cy="620072"/>
        </a:xfrm>
        <a:prstGeom prst="rect">
          <a:avLst/>
        </a:prstGeom>
        <a:solidFill>
          <a:schemeClr val="accent2">
            <a:tint val="40000"/>
            <a:alpha val="90000"/>
            <a:hueOff val="-4524440"/>
            <a:satOff val="25974"/>
            <a:lumOff val="171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4524440"/>
              <a:satOff val="25974"/>
              <a:lumOff val="1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Dörnyei (2009) – motivational engagement</a:t>
          </a:r>
        </a:p>
      </dsp:txBody>
      <dsp:txXfrm>
        <a:off x="4559184" y="2136680"/>
        <a:ext cx="2571344" cy="620072"/>
      </dsp:txXfrm>
    </dsp:sp>
    <dsp:sp modelId="{DB39E114-C955-40D6-B8BA-224E7AD71DAD}">
      <dsp:nvSpPr>
        <dsp:cNvPr id="0" name=""/>
        <dsp:cNvSpPr/>
      </dsp:nvSpPr>
      <dsp:spPr>
        <a:xfrm>
          <a:off x="5844856" y="1548318"/>
          <a:ext cx="0" cy="216764"/>
        </a:xfrm>
        <a:prstGeom prst="line">
          <a:avLst/>
        </a:prstGeom>
        <a:noFill/>
        <a:ln w="952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9DE01-3A3A-4FC7-B9AE-E68A7B5FDA96}">
      <dsp:nvSpPr>
        <dsp:cNvPr id="0" name=""/>
        <dsp:cNvSpPr/>
      </dsp:nvSpPr>
      <dsp:spPr>
        <a:xfrm rot="2700000">
          <a:off x="4359779" y="1524232"/>
          <a:ext cx="48172" cy="48172"/>
        </a:xfrm>
        <a:prstGeom prst="rect">
          <a:avLst/>
        </a:prstGeom>
        <a:solidFill>
          <a:schemeClr val="accent2">
            <a:hueOff val="-2395974"/>
            <a:satOff val="16481"/>
            <a:lumOff val="182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CD445-9AFF-4661-831E-0C3A58F1B758}">
      <dsp:nvSpPr>
        <dsp:cNvPr id="0" name=""/>
        <dsp:cNvSpPr/>
      </dsp:nvSpPr>
      <dsp:spPr>
        <a:xfrm rot="2700000">
          <a:off x="5820770" y="1524232"/>
          <a:ext cx="48172" cy="48172"/>
        </a:xfrm>
        <a:prstGeom prst="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97DC7-C0D8-4889-B8F3-C75BB95E50AB}">
      <dsp:nvSpPr>
        <dsp:cNvPr id="0" name=""/>
        <dsp:cNvSpPr/>
      </dsp:nvSpPr>
      <dsp:spPr>
        <a:xfrm>
          <a:off x="446197" y="741394"/>
          <a:ext cx="726152" cy="726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70CFD-583A-4BA5-BDF8-D6A9A098E5DC}">
      <dsp:nvSpPr>
        <dsp:cNvPr id="0" name=""/>
        <dsp:cNvSpPr/>
      </dsp:nvSpPr>
      <dsp:spPr>
        <a:xfrm>
          <a:off x="2437" y="1709774"/>
          <a:ext cx="1613671" cy="64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Authentic input sources</a:t>
          </a:r>
        </a:p>
      </dsp:txBody>
      <dsp:txXfrm>
        <a:off x="2437" y="1709774"/>
        <a:ext cx="1613671" cy="645468"/>
      </dsp:txXfrm>
    </dsp:sp>
    <dsp:sp modelId="{77D485AC-0A14-456D-9BFA-DA0A78D188D5}">
      <dsp:nvSpPr>
        <dsp:cNvPr id="0" name=""/>
        <dsp:cNvSpPr/>
      </dsp:nvSpPr>
      <dsp:spPr>
        <a:xfrm>
          <a:off x="2342261" y="741394"/>
          <a:ext cx="726152" cy="726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42731-F13C-4574-BAA4-794DA55D38EF}">
      <dsp:nvSpPr>
        <dsp:cNvPr id="0" name=""/>
        <dsp:cNvSpPr/>
      </dsp:nvSpPr>
      <dsp:spPr>
        <a:xfrm>
          <a:off x="1898501" y="1709774"/>
          <a:ext cx="1613671" cy="64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Scenario-based communication tasks</a:t>
          </a:r>
        </a:p>
      </dsp:txBody>
      <dsp:txXfrm>
        <a:off x="1898501" y="1709774"/>
        <a:ext cx="1613671" cy="645468"/>
      </dsp:txXfrm>
    </dsp:sp>
    <dsp:sp modelId="{084F1749-2B71-4DBE-9112-014B711C3562}">
      <dsp:nvSpPr>
        <dsp:cNvPr id="0" name=""/>
        <dsp:cNvSpPr/>
      </dsp:nvSpPr>
      <dsp:spPr>
        <a:xfrm>
          <a:off x="4238326" y="741394"/>
          <a:ext cx="726152" cy="726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38A8A-73F5-4507-97E2-0B136D3CFC84}">
      <dsp:nvSpPr>
        <dsp:cNvPr id="0" name=""/>
        <dsp:cNvSpPr/>
      </dsp:nvSpPr>
      <dsp:spPr>
        <a:xfrm>
          <a:off x="3794566" y="1709774"/>
          <a:ext cx="1613671" cy="64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Cognitive realism and decision-making</a:t>
          </a:r>
        </a:p>
      </dsp:txBody>
      <dsp:txXfrm>
        <a:off x="3794566" y="1709774"/>
        <a:ext cx="1613671" cy="645468"/>
      </dsp:txXfrm>
    </dsp:sp>
    <dsp:sp modelId="{A26608EF-119E-43B0-9897-F595DD1BE9FD}">
      <dsp:nvSpPr>
        <dsp:cNvPr id="0" name=""/>
        <dsp:cNvSpPr/>
      </dsp:nvSpPr>
      <dsp:spPr>
        <a:xfrm>
          <a:off x="6134390" y="741394"/>
          <a:ext cx="726152" cy="726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E2446-D55B-49F4-B1B5-6B385B448166}">
      <dsp:nvSpPr>
        <dsp:cNvPr id="0" name=""/>
        <dsp:cNvSpPr/>
      </dsp:nvSpPr>
      <dsp:spPr>
        <a:xfrm>
          <a:off x="5690630" y="1709774"/>
          <a:ext cx="1613671" cy="64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Continuous feedback loops</a:t>
          </a:r>
        </a:p>
      </dsp:txBody>
      <dsp:txXfrm>
        <a:off x="5690630" y="1709774"/>
        <a:ext cx="1613671" cy="6454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7E9DC-B3A0-4B3E-9D6B-5CCB8793374E}">
      <dsp:nvSpPr>
        <dsp:cNvPr id="0" name=""/>
        <dsp:cNvSpPr/>
      </dsp:nvSpPr>
      <dsp:spPr>
        <a:xfrm>
          <a:off x="651530" y="557187"/>
          <a:ext cx="964877" cy="964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B3E1B-0B1A-4D9E-A77C-65FA4E9C036C}">
      <dsp:nvSpPr>
        <dsp:cNvPr id="0" name=""/>
        <dsp:cNvSpPr/>
      </dsp:nvSpPr>
      <dsp:spPr>
        <a:xfrm>
          <a:off x="61883" y="1819450"/>
          <a:ext cx="21441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Virtual simulations for mission or cultural contexts</a:t>
          </a:r>
        </a:p>
      </dsp:txBody>
      <dsp:txXfrm>
        <a:off x="61883" y="1819450"/>
        <a:ext cx="2144171" cy="720000"/>
      </dsp:txXfrm>
    </dsp:sp>
    <dsp:sp modelId="{0082736F-793B-4136-8C2E-DDB595198157}">
      <dsp:nvSpPr>
        <dsp:cNvPr id="0" name=""/>
        <dsp:cNvSpPr/>
      </dsp:nvSpPr>
      <dsp:spPr>
        <a:xfrm>
          <a:off x="3170931" y="557187"/>
          <a:ext cx="964877" cy="964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9B7BA-8696-4001-89A6-EE48F811A0A4}">
      <dsp:nvSpPr>
        <dsp:cNvPr id="0" name=""/>
        <dsp:cNvSpPr/>
      </dsp:nvSpPr>
      <dsp:spPr>
        <a:xfrm>
          <a:off x="2581284" y="1819450"/>
          <a:ext cx="21441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AI conversational partners and adaptive tutors</a:t>
          </a:r>
        </a:p>
      </dsp:txBody>
      <dsp:txXfrm>
        <a:off x="2581284" y="1819450"/>
        <a:ext cx="2144171" cy="720000"/>
      </dsp:txXfrm>
    </dsp:sp>
    <dsp:sp modelId="{FAB967B1-C05A-469B-A0B3-4C92EC8A0108}">
      <dsp:nvSpPr>
        <dsp:cNvPr id="0" name=""/>
        <dsp:cNvSpPr/>
      </dsp:nvSpPr>
      <dsp:spPr>
        <a:xfrm>
          <a:off x="5690332" y="557187"/>
          <a:ext cx="964877" cy="9648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B7A93-1A86-4C27-A645-335906CEA97C}">
      <dsp:nvSpPr>
        <dsp:cNvPr id="0" name=""/>
        <dsp:cNvSpPr/>
      </dsp:nvSpPr>
      <dsp:spPr>
        <a:xfrm>
          <a:off x="5100685" y="1819450"/>
          <a:ext cx="21441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Gamified platforms sustaining engagement</a:t>
          </a:r>
        </a:p>
      </dsp:txBody>
      <dsp:txXfrm>
        <a:off x="5100685" y="1819450"/>
        <a:ext cx="2144171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AFDE5-0909-439D-8BF7-5ED59AE062EB}">
      <dsp:nvSpPr>
        <dsp:cNvPr id="0" name=""/>
        <dsp:cNvSpPr/>
      </dsp:nvSpPr>
      <dsp:spPr>
        <a:xfrm>
          <a:off x="1905796" y="166928"/>
          <a:ext cx="1058062" cy="1058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AEAE0-0A76-4E06-B6D7-1044FBE9815B}">
      <dsp:nvSpPr>
        <dsp:cNvPr id="0" name=""/>
        <dsp:cNvSpPr/>
      </dsp:nvSpPr>
      <dsp:spPr>
        <a:xfrm>
          <a:off x="1259203" y="1538793"/>
          <a:ext cx="235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2-week pseudo-immersion module</a:t>
          </a:r>
        </a:p>
      </dsp:txBody>
      <dsp:txXfrm>
        <a:off x="1259203" y="1538793"/>
        <a:ext cx="2351250" cy="720000"/>
      </dsp:txXfrm>
    </dsp:sp>
    <dsp:sp modelId="{7FDCF808-681F-4BFB-8207-D409229DC224}">
      <dsp:nvSpPr>
        <dsp:cNvPr id="0" name=""/>
        <dsp:cNvSpPr/>
      </dsp:nvSpPr>
      <dsp:spPr>
        <a:xfrm>
          <a:off x="1905796" y="2846606"/>
          <a:ext cx="1058062" cy="1058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E8A1F-C785-438B-8213-1775FA396A2D}">
      <dsp:nvSpPr>
        <dsp:cNvPr id="0" name=""/>
        <dsp:cNvSpPr/>
      </dsp:nvSpPr>
      <dsp:spPr>
        <a:xfrm>
          <a:off x="1259203" y="4218471"/>
          <a:ext cx="235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Structured lessons, role plays, evening activities,  cultural input</a:t>
          </a:r>
        </a:p>
      </dsp:txBody>
      <dsp:txXfrm>
        <a:off x="1259203" y="4218471"/>
        <a:ext cx="23512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C2833-FD1E-411E-8B1B-F46511EF92FA}">
      <dsp:nvSpPr>
        <dsp:cNvPr id="0" name=""/>
        <dsp:cNvSpPr/>
      </dsp:nvSpPr>
      <dsp:spPr>
        <a:xfrm>
          <a:off x="0" y="212645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D7F06-5DF9-470A-9781-607BF2C5C0E3}">
      <dsp:nvSpPr>
        <dsp:cNvPr id="0" name=""/>
        <dsp:cNvSpPr/>
      </dsp:nvSpPr>
      <dsp:spPr>
        <a:xfrm>
          <a:off x="322650" y="151107"/>
          <a:ext cx="4320000" cy="2463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Outcomes: fluency, cultural awareness, task accuracy, improved progress test results, overall confidence</a:t>
          </a:r>
        </a:p>
      </dsp:txBody>
      <dsp:txXfrm>
        <a:off x="322650" y="151107"/>
        <a:ext cx="4320000" cy="2463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13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Exploring how pseudo-immersion can replicate the depth of real-world exposure when physical immersion is not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While pseudo-immersion lacks real unpredictability, scaffolding and human interaction balance the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Pseudo-immersion bridges the gap to real-world immersion and will evolve through adaptive, hybrid training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References supporting pseudo-immersion theory and applied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Immersion accelerates acquisition, but travel, security, and cost limit access. Pseudo-immersion replicates real exposure using design and technology.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Pseudo-immersion replicates immersion-like conditions through active engagement and contextual authenticity.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Foundational theories emphasise input, output, interaction, and motivation—core components of effective pseudo-immersion.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Designing pseudo-immersion involves authentic materials, interactive decision tasks, and strong feedback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Technology bridges gaps between isolation and realism—VR and AI tools sustain engagement and authentic interaction.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D170B-A5CC-513F-C7A6-23F4D3E1E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6CB7E6-1E66-AD12-0C7B-8DAFF1FC2E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34584-8203-0756-63B7-16E7DA5DB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Defence training with pseudo-immersion improved spontaneous communication, confidence, and cultural responsiveness.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6A8A-9D9F-5553-2521-2CA9FFCA5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497602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Defence training with pseudo-immersion improved spontaneous communication, confidence, and cultural responsiveness.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Teachers can simulate immersion by enforcing target-language use and assessing engagement, not just correctness.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3349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5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6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1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12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8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1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6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1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6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8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 sz="3000">
                <a:solidFill>
                  <a:srgbClr val="282828"/>
                </a:solidFill>
              </a:defRPr>
            </a:pPr>
            <a:r>
              <a:rPr lang="en-GB" sz="3200" b="1" dirty="0"/>
              <a:t>Beyond the Classroom: Pseudo-Immersion </a:t>
            </a:r>
            <a:r>
              <a:rPr lang="en-GB" sz="2300" dirty="0">
                <a:solidFill>
                  <a:srgbClr val="FFFEFF"/>
                </a:solidFill>
              </a:rPr>
              <a:t>Strategies When Real-World Immersion Isn’t Possible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4445C68-DC03-E20A-FAB4-C4D47869C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267848"/>
              </p:ext>
            </p:extLst>
          </p:nvPr>
        </p:nvGraphicFramePr>
        <p:xfrm>
          <a:off x="435768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>
            <a:normAutofit/>
          </a:bodyPr>
          <a:lstStyle/>
          <a:p>
            <a:pPr>
              <a:defRPr sz="3000">
                <a:solidFill>
                  <a:srgbClr val="282828"/>
                </a:solidFill>
              </a:defRPr>
            </a:pPr>
            <a:r>
              <a:rPr lang="en-GB" sz="3000">
                <a:solidFill>
                  <a:srgbClr val="FFFFFF"/>
                </a:solidFill>
              </a:rPr>
              <a:t>Case Study: Defence Context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D50348-3F1A-397D-6901-50525A566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608561"/>
              </p:ext>
            </p:extLst>
          </p:nvPr>
        </p:nvGraphicFramePr>
        <p:xfrm>
          <a:off x="3515169" y="1027756"/>
          <a:ext cx="4869656" cy="4070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000">
                <a:solidFill>
                  <a:srgbClr val="282828"/>
                </a:solidFill>
              </a:defRPr>
            </a:pPr>
            <a:r>
              <a:t>Pedagogical Strategies for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529" y="2028646"/>
            <a:ext cx="7704667" cy="3332816"/>
          </a:xfrm>
        </p:spPr>
        <p:txBody>
          <a:bodyPr/>
          <a:lstStyle/>
          <a:p>
            <a:pPr marL="0" indent="0">
              <a:buNone/>
            </a:pPr>
            <a:endParaRPr dirty="0"/>
          </a:p>
          <a:p>
            <a:pPr>
              <a:defRPr sz="2000">
                <a:solidFill>
                  <a:srgbClr val="464646"/>
                </a:solidFill>
              </a:defRPr>
            </a:pPr>
            <a:r>
              <a:rPr dirty="0"/>
              <a:t>Create target-language zones</a:t>
            </a:r>
          </a:p>
          <a:p>
            <a:pPr>
              <a:defRPr sz="2000">
                <a:solidFill>
                  <a:srgbClr val="464646"/>
                </a:solidFill>
              </a:defRPr>
            </a:pPr>
            <a:r>
              <a:rPr dirty="0"/>
              <a:t>Implement immersion days</a:t>
            </a:r>
          </a:p>
          <a:p>
            <a:pPr>
              <a:defRPr sz="2000">
                <a:solidFill>
                  <a:srgbClr val="464646"/>
                </a:solidFill>
              </a:defRPr>
            </a:pPr>
            <a:r>
              <a:rPr dirty="0"/>
              <a:t>Blend asynchronous input with live discussion</a:t>
            </a:r>
          </a:p>
          <a:p>
            <a:pPr>
              <a:defRPr sz="2000">
                <a:solidFill>
                  <a:srgbClr val="464646"/>
                </a:solidFill>
              </a:defRPr>
            </a:pPr>
            <a:r>
              <a:rPr dirty="0"/>
              <a:t>Assess immersive engagement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000">
                <a:solidFill>
                  <a:srgbClr val="282828"/>
                </a:solidFill>
              </a:defRPr>
            </a:pPr>
            <a:r>
              <a:rPr dirty="0"/>
              <a:t>L</a:t>
            </a:r>
            <a:r>
              <a:rPr lang="en-GB" dirty="0"/>
              <a:t>imitations &amp; Risks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518" y="1916502"/>
            <a:ext cx="7704667" cy="3332816"/>
          </a:xfrm>
        </p:spPr>
        <p:txBody>
          <a:bodyPr/>
          <a:lstStyle/>
          <a:p>
            <a:endParaRPr dirty="0"/>
          </a:p>
          <a:p>
            <a:pPr>
              <a:defRPr sz="2000">
                <a:solidFill>
                  <a:srgbClr val="464646"/>
                </a:solidFill>
              </a:defRPr>
            </a:pPr>
            <a:r>
              <a:rPr dirty="0"/>
              <a:t>Limited unpredictability</a:t>
            </a:r>
          </a:p>
          <a:p>
            <a:pPr>
              <a:defRPr sz="2000">
                <a:solidFill>
                  <a:srgbClr val="464646"/>
                </a:solidFill>
              </a:defRPr>
            </a:pPr>
            <a:r>
              <a:rPr lang="en-GB" dirty="0"/>
              <a:t>Overdoing it</a:t>
            </a:r>
            <a:endParaRPr dirty="0"/>
          </a:p>
          <a:p>
            <a:pPr>
              <a:defRPr sz="2000">
                <a:solidFill>
                  <a:srgbClr val="464646"/>
                </a:solidFill>
              </a:defRPr>
            </a:pPr>
            <a:r>
              <a:rPr lang="en-GB" dirty="0"/>
              <a:t>Group dynamics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000">
                <a:solidFill>
                  <a:srgbClr val="282828"/>
                </a:solidFill>
              </a:defRPr>
            </a:pPr>
            <a:r>
              <a:t>Conclusions &amp;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71" y="1847491"/>
            <a:ext cx="7704667" cy="3332816"/>
          </a:xfrm>
        </p:spPr>
        <p:txBody>
          <a:bodyPr/>
          <a:lstStyle/>
          <a:p>
            <a:endParaRPr dirty="0"/>
          </a:p>
          <a:p>
            <a:pPr>
              <a:defRPr sz="2000">
                <a:solidFill>
                  <a:srgbClr val="464646"/>
                </a:solidFill>
              </a:defRPr>
            </a:pPr>
            <a:r>
              <a:rPr dirty="0"/>
              <a:t>Pseudo-immersion = bridge, not replacement</a:t>
            </a:r>
          </a:p>
          <a:p>
            <a:pPr>
              <a:defRPr sz="2000">
                <a:solidFill>
                  <a:srgbClr val="464646"/>
                </a:solidFill>
              </a:defRPr>
            </a:pPr>
            <a:r>
              <a:rPr dirty="0"/>
              <a:t>Recreates affective and cognitive benefits</a:t>
            </a:r>
          </a:p>
          <a:p>
            <a:pPr>
              <a:defRPr sz="2000">
                <a:solidFill>
                  <a:srgbClr val="464646"/>
                </a:solidFill>
              </a:defRPr>
            </a:pPr>
            <a:r>
              <a:rPr dirty="0"/>
              <a:t>Future: hybrid models and emotional engagement research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000">
                <a:solidFill>
                  <a:srgbClr val="282828"/>
                </a:solidFill>
              </a:defRPr>
            </a:pPr>
            <a: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>
                <a:solidFill>
                  <a:srgbClr val="464646"/>
                </a:solidFill>
              </a:defRPr>
            </a:pPr>
            <a:r>
              <a:t>Krashen, 1985; Swain, 1985; Long, 1996</a:t>
            </a:r>
          </a:p>
          <a:p>
            <a:pPr>
              <a:defRPr sz="2000">
                <a:solidFill>
                  <a:srgbClr val="464646"/>
                </a:solidFill>
              </a:defRPr>
            </a:pPr>
            <a:r>
              <a:t>Dörnyei, 2009; DeKeyser, 2010</a:t>
            </a:r>
          </a:p>
          <a:p>
            <a:pPr>
              <a:defRPr sz="2000">
                <a:solidFill>
                  <a:srgbClr val="464646"/>
                </a:solidFill>
              </a:defRPr>
            </a:pPr>
            <a:r>
              <a:t>Spada &amp; Tomita, 2010; Collentine &amp; Freed, 2004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>
            <a:normAutofit/>
          </a:bodyPr>
          <a:lstStyle/>
          <a:p>
            <a:pPr>
              <a:defRPr sz="3000">
                <a:solidFill>
                  <a:srgbClr val="282828"/>
                </a:solidFill>
              </a:defRPr>
            </a:pPr>
            <a:r>
              <a:rPr lang="en-GB" sz="2600">
                <a:solidFill>
                  <a:srgbClr val="FFFFFF"/>
                </a:solidFill>
              </a:rPr>
              <a:t>Introduction &amp; Rationale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C4E208-F688-A301-4AD8-52842691F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099994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84051"/>
            <a:ext cx="2109288" cy="3723836"/>
          </a:xfrm>
        </p:spPr>
        <p:txBody>
          <a:bodyPr>
            <a:normAutofit/>
          </a:bodyPr>
          <a:lstStyle/>
          <a:p>
            <a:pPr>
              <a:defRPr sz="3000">
                <a:solidFill>
                  <a:srgbClr val="282828"/>
                </a:solidFill>
              </a:defRPr>
            </a:pPr>
            <a:r>
              <a:rPr lang="en-GB" sz="3100">
                <a:solidFill>
                  <a:srgbClr val="000000"/>
                </a:solidFill>
              </a:rPr>
              <a:t>What Is Pseudo-Immersion?</a:t>
            </a:r>
          </a:p>
        </p:txBody>
      </p:sp>
      <p:sp useBgFill="1">
        <p:nvSpPr>
          <p:cNvPr id="19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871" y="648931"/>
            <a:ext cx="5161397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AC2897-EACC-EB0F-B020-7FA157D02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347428"/>
              </p:ext>
            </p:extLst>
          </p:nvPr>
        </p:nvGraphicFramePr>
        <p:xfrm>
          <a:off x="3705900" y="992181"/>
          <a:ext cx="4678020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>
              <a:defRPr sz="3000">
                <a:solidFill>
                  <a:srgbClr val="282828"/>
                </a:solidFill>
              </a:defRPr>
            </a:pPr>
            <a:r>
              <a:rPr lang="en-GB" sz="3000"/>
              <a:t>Theoretical Underpinnings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C7DABE-3F8C-6936-2D68-79AE2A2C3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986040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>
              <a:defRPr sz="3000">
                <a:solidFill>
                  <a:srgbClr val="282828"/>
                </a:solidFill>
              </a:defRPr>
            </a:pPr>
            <a:r>
              <a:rPr lang="en-GB" sz="3000"/>
              <a:t>Design Principles of Pseudo-Immersion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596B56-3E86-103F-A7CD-4FFE34460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333493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>
              <a:defRPr sz="3000">
                <a:solidFill>
                  <a:srgbClr val="282828"/>
                </a:solidFill>
              </a:defRPr>
            </a:pPr>
            <a:r>
              <a:rPr lang="en-GB" sz="3000"/>
              <a:t>Technology as an Immersive Catalyst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39099E-EC45-4A19-2DB4-1D054DE05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273602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DE946-DF0E-A9DE-5BDF-CB5AA37CB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0CF3-DEFA-E95B-B82A-9E1D851F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>
            <a:normAutofit/>
          </a:bodyPr>
          <a:lstStyle/>
          <a:p>
            <a:pPr>
              <a:defRPr sz="3000">
                <a:solidFill>
                  <a:srgbClr val="282828"/>
                </a:solidFill>
              </a:defRPr>
            </a:pPr>
            <a:r>
              <a:rPr lang="en-GB" sz="3000" dirty="0"/>
              <a:t>Case Study: Defence Context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D58F3B-71C5-9D14-880A-03AC17A9E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260184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156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20B612-53F0-8738-B4F3-919B86A23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796274"/>
              </p:ext>
            </p:extLst>
          </p:nvPr>
        </p:nvGraphicFramePr>
        <p:xfrm>
          <a:off x="982133" y="425480"/>
          <a:ext cx="7476107" cy="3870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814226" imgH="10179006" progId="Excel.Sheet.12">
                  <p:embed/>
                </p:oleObj>
              </mc:Choice>
              <mc:Fallback>
                <p:oleObj name="Worksheet" r:id="rId2" imgW="12814226" imgH="10179006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20B612-53F0-8738-B4F3-919B86A23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2133" y="425480"/>
                        <a:ext cx="7476107" cy="3870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52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C7421F2-A499-9455-49D7-E74356FAB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233" y="2666999"/>
            <a:ext cx="2109289" cy="3124201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1FAB06A6-6842-49E6-97F0-0E9D039E8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3164" y="648931"/>
            <a:ext cx="5188108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aper with writing on it&#10;&#10;AI-generated content may be incorrect.">
            <a:extLst>
              <a:ext uri="{FF2B5EF4-FFF2-40B4-BE49-F238E27FC236}">
                <a16:creationId xmlns:a16="http://schemas.microsoft.com/office/drawing/2014/main" id="{4417FBF4-3427-B764-ED48-DD4C06FAFC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47" r="13202"/>
          <a:stretch>
            <a:fillRect/>
          </a:stretch>
        </p:blipFill>
        <p:spPr>
          <a:xfrm>
            <a:off x="3703500" y="1006085"/>
            <a:ext cx="2292321" cy="2191490"/>
          </a:xfrm>
          <a:prstGeom prst="rect">
            <a:avLst/>
          </a:prstGeom>
        </p:spPr>
      </p:pic>
      <p:pic>
        <p:nvPicPr>
          <p:cNvPr id="12" name="Picture 11" descr="A stove with pots on it&#10;&#10;AI-generated content may be incorrect.">
            <a:extLst>
              <a:ext uri="{FF2B5EF4-FFF2-40B4-BE49-F238E27FC236}">
                <a16:creationId xmlns:a16="http://schemas.microsoft.com/office/drawing/2014/main" id="{17DBBA99-784A-BAB5-F2D0-EBC8DA86F5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3" r="26844" b="-1"/>
          <a:stretch>
            <a:fillRect/>
          </a:stretch>
        </p:blipFill>
        <p:spPr>
          <a:xfrm rot="5400000">
            <a:off x="6169184" y="955515"/>
            <a:ext cx="2191490" cy="2292629"/>
          </a:xfrm>
          <a:prstGeom prst="rect">
            <a:avLst/>
          </a:prstGeom>
        </p:spPr>
      </p:pic>
      <p:pic>
        <p:nvPicPr>
          <p:cNvPr id="5" name="Content Placeholder 4" descr="A table with red signs on it&#10;&#10;AI-generated content may be incorrect.">
            <a:extLst>
              <a:ext uri="{FF2B5EF4-FFF2-40B4-BE49-F238E27FC236}">
                <a16:creationId xmlns:a16="http://schemas.microsoft.com/office/drawing/2014/main" id="{985A73D2-05B6-3176-775B-6AAAFFC9CC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50" r="25049" b="-1"/>
          <a:stretch>
            <a:fillRect/>
          </a:stretch>
        </p:blipFill>
        <p:spPr>
          <a:xfrm rot="5400000">
            <a:off x="3753915" y="3316567"/>
            <a:ext cx="2191490" cy="2292321"/>
          </a:xfrm>
          <a:prstGeom prst="rect">
            <a:avLst/>
          </a:prstGeom>
        </p:spPr>
      </p:pic>
      <p:pic>
        <p:nvPicPr>
          <p:cNvPr id="9" name="Content Placeholder 8" descr="A person pouring water into a teapot&#10;&#10;AI-generated content may be incorrect.">
            <a:extLst>
              <a:ext uri="{FF2B5EF4-FFF2-40B4-BE49-F238E27FC236}">
                <a16:creationId xmlns:a16="http://schemas.microsoft.com/office/drawing/2014/main" id="{36D679BA-8E9D-FC0A-8527-BDAC9658DA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3" b="22332"/>
          <a:stretch>
            <a:fillRect/>
          </a:stretch>
        </p:blipFill>
        <p:spPr>
          <a:xfrm>
            <a:off x="6118615" y="3366983"/>
            <a:ext cx="2292629" cy="21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53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99</TotalTime>
  <Words>450</Words>
  <Application>Microsoft Office PowerPoint</Application>
  <PresentationFormat>On-screen Show (4:3)</PresentationFormat>
  <Paragraphs>68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Corbel</vt:lpstr>
      <vt:lpstr>Parallax</vt:lpstr>
      <vt:lpstr>Worksheet</vt:lpstr>
      <vt:lpstr>Beyond the Classroom: Pseudo-Immersion Strategies When Real-World Immersion Isn’t Possible</vt:lpstr>
      <vt:lpstr>Introduction &amp; Rationale</vt:lpstr>
      <vt:lpstr>What Is Pseudo-Immersion?</vt:lpstr>
      <vt:lpstr>Theoretical Underpinnings</vt:lpstr>
      <vt:lpstr>Design Principles of Pseudo-Immersion</vt:lpstr>
      <vt:lpstr>Technology as an Immersive Catalyst</vt:lpstr>
      <vt:lpstr>Case Study: Defence Context</vt:lpstr>
      <vt:lpstr>PowerPoint Presentation</vt:lpstr>
      <vt:lpstr>PowerPoint Presentation</vt:lpstr>
      <vt:lpstr>Case Study: Defence Context</vt:lpstr>
      <vt:lpstr>Pedagogical Strategies for Teachers</vt:lpstr>
      <vt:lpstr>Limitations &amp; Risks</vt:lpstr>
      <vt:lpstr>Conclusions &amp; Future Directions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Shpitzer, Anat Snr Lecturer (DEFAC-IntlGp-DCLC PBL)</dc:creator>
  <cp:keywords/>
  <dc:description>generated using python-pptx</dc:description>
  <cp:lastModifiedBy>Shpitzer, Anat Snr Lecturer (DEFAC-IntlGp-DCLC PBL)</cp:lastModifiedBy>
  <cp:revision>2</cp:revision>
  <dcterms:created xsi:type="dcterms:W3CDTF">2013-01-27T09:14:16Z</dcterms:created>
  <dcterms:modified xsi:type="dcterms:W3CDTF">2025-10-16T12:03:39Z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a60473-494b-4586-a1bb-b0e663054676_Enabled">
    <vt:lpwstr>true</vt:lpwstr>
  </property>
  <property fmtid="{D5CDD505-2E9C-101B-9397-08002B2CF9AE}" pid="3" name="MSIP_Label_d8a60473-494b-4586-a1bb-b0e663054676_SetDate">
    <vt:lpwstr>2025-10-16T10:19:35Z</vt:lpwstr>
  </property>
  <property fmtid="{D5CDD505-2E9C-101B-9397-08002B2CF9AE}" pid="4" name="MSIP_Label_d8a60473-494b-4586-a1bb-b0e663054676_Method">
    <vt:lpwstr>Privileged</vt:lpwstr>
  </property>
  <property fmtid="{D5CDD505-2E9C-101B-9397-08002B2CF9AE}" pid="5" name="MSIP_Label_d8a60473-494b-4586-a1bb-b0e663054676_Name">
    <vt:lpwstr>MOD-1-O-‘UNMARKED’</vt:lpwstr>
  </property>
  <property fmtid="{D5CDD505-2E9C-101B-9397-08002B2CF9AE}" pid="6" name="MSIP_Label_d8a60473-494b-4586-a1bb-b0e663054676_SiteId">
    <vt:lpwstr>be7760ed-5953-484b-ae95-d0a16dfa09e5</vt:lpwstr>
  </property>
  <property fmtid="{D5CDD505-2E9C-101B-9397-08002B2CF9AE}" pid="7" name="MSIP_Label_d8a60473-494b-4586-a1bb-b0e663054676_ActionId">
    <vt:lpwstr>78495c55-e2d0-4476-855e-4a69b42b4e48</vt:lpwstr>
  </property>
  <property fmtid="{D5CDD505-2E9C-101B-9397-08002B2CF9AE}" pid="8" name="MSIP_Label_d8a60473-494b-4586-a1bb-b0e663054676_ContentBits">
    <vt:lpwstr>0</vt:lpwstr>
  </property>
  <property fmtid="{D5CDD505-2E9C-101B-9397-08002B2CF9AE}" pid="9" name="MSIP_Label_d8a60473-494b-4586-a1bb-b0e663054676_Tag">
    <vt:lpwstr>10, 0, 1, 1</vt:lpwstr>
  </property>
</Properties>
</file>