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907" r:id="rId5"/>
  </p:sldIdLst>
  <p:sldSz cx="12192000" cy="6858000"/>
  <p:notesSz cx="6794500" cy="9931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w Jonsson" initials="SJ" lastIdx="1" clrIdx="0">
    <p:extLst>
      <p:ext uri="{19B8F6BF-5375-455C-9EA6-DF929625EA0E}">
        <p15:presenceInfo xmlns:p15="http://schemas.microsoft.com/office/powerpoint/2012/main" userId="4963c80d2bb986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9EA"/>
    <a:srgbClr val="296C7F"/>
    <a:srgbClr val="28B62B"/>
    <a:srgbClr val="D6F6D9"/>
    <a:srgbClr val="006C31"/>
    <a:srgbClr val="929292"/>
    <a:srgbClr val="001E28"/>
    <a:srgbClr val="00395D"/>
    <a:srgbClr val="003241"/>
    <a:srgbClr val="0032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0F254C-4C5C-4540-BC71-F0AAE8303C84}" v="59" dt="2025-10-06T10:13:46.9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0762" autoAdjust="0"/>
  </p:normalViewPr>
  <p:slideViewPr>
    <p:cSldViewPr snapToGrid="0">
      <p:cViewPr varScale="1">
        <p:scale>
          <a:sx n="57" d="100"/>
          <a:sy n="57" d="100"/>
        </p:scale>
        <p:origin x="1024" y="44"/>
      </p:cViewPr>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FF05BA32-8F77-42BF-9780-2B182F39132B}" type="datetimeFigureOut">
              <a:rPr lang="sv-SE" smtClean="0"/>
              <a:t>2025-10-23</a:t>
            </a:fld>
            <a:endParaRPr lang="sv-SE"/>
          </a:p>
        </p:txBody>
      </p:sp>
      <p:sp>
        <p:nvSpPr>
          <p:cNvPr id="4" name="Platshållare för bildobjekt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42030A4C-A62F-4C5F-AE11-DB0DCA7FF3CA}" type="slidenum">
              <a:rPr lang="sv-SE" smtClean="0"/>
              <a:t>‹#›</a:t>
            </a:fld>
            <a:endParaRPr lang="sv-SE"/>
          </a:p>
        </p:txBody>
      </p:sp>
    </p:spTree>
    <p:extLst>
      <p:ext uri="{BB962C8B-B14F-4D97-AF65-F5344CB8AC3E}">
        <p14:creationId xmlns:p14="http://schemas.microsoft.com/office/powerpoint/2010/main" val="3511015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fld id="{42030A4C-A62F-4C5F-AE11-DB0DCA7FF3CA}" type="slidenum">
              <a:rPr lang="sv-SE" smtClean="0"/>
              <a:t>1</a:t>
            </a:fld>
            <a:endParaRPr lang="sv-SE"/>
          </a:p>
        </p:txBody>
      </p:sp>
    </p:spTree>
    <p:extLst>
      <p:ext uri="{BB962C8B-B14F-4D97-AF65-F5344CB8AC3E}">
        <p14:creationId xmlns:p14="http://schemas.microsoft.com/office/powerpoint/2010/main" val="9408498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chemeClr val="tx1">
            <a:lumMod val="85000"/>
          </a:schemeClr>
        </a:solidFill>
        <a:effectLst/>
      </p:bgPr>
    </p:bg>
    <p:spTree>
      <p:nvGrpSpPr>
        <p:cNvPr id="1" name=""/>
        <p:cNvGrpSpPr/>
        <p:nvPr/>
      </p:nvGrpSpPr>
      <p:grpSpPr>
        <a:xfrm>
          <a:off x="0" y="0"/>
          <a:ext cx="0" cy="0"/>
          <a:chOff x="0" y="0"/>
          <a:chExt cx="0" cy="0"/>
        </a:xfrm>
      </p:grpSpPr>
      <p:sp>
        <p:nvSpPr>
          <p:cNvPr id="46" name="Platshållare för bild 45">
            <a:extLst>
              <a:ext uri="{FF2B5EF4-FFF2-40B4-BE49-F238E27FC236}">
                <a16:creationId xmlns:a16="http://schemas.microsoft.com/office/drawing/2014/main" id="{5DEEEA45-1971-4D15-BCE2-073F27D419B4}"/>
              </a:ext>
              <a:ext uri="{C183D7F6-B498-43B3-948B-1728B52AA6E4}">
                <adec:decorative xmlns:adec="http://schemas.microsoft.com/office/drawing/2017/decorative" val="1"/>
              </a:ext>
            </a:extLst>
          </p:cNvPr>
          <p:cNvSpPr>
            <a:spLocks noGrp="1"/>
          </p:cNvSpPr>
          <p:nvPr>
            <p:ph type="pic" sz="quarter" idx="11" hasCustomPrompt="1"/>
          </p:nvPr>
        </p:nvSpPr>
        <p:spPr>
          <a:xfrm>
            <a:off x="7167" y="0"/>
            <a:ext cx="12192000" cy="6858000"/>
          </a:xfrm>
          <a:solidFill>
            <a:schemeClr val="tx1">
              <a:lumMod val="85000"/>
            </a:schemeClr>
          </a:solidFill>
        </p:spPr>
        <p:txBody>
          <a:bodyPr anchor="t"/>
          <a:lstStyle>
            <a:lvl1pPr marL="0" indent="0" algn="ctr">
              <a:lnSpc>
                <a:spcPct val="100000"/>
              </a:lnSpc>
              <a:spcBef>
                <a:spcPts val="0"/>
              </a:spcBef>
              <a:buNone/>
              <a:defRPr sz="1100">
                <a:solidFill>
                  <a:schemeClr val="bg1">
                    <a:lumMod val="50000"/>
                    <a:lumOff val="50000"/>
                  </a:schemeClr>
                </a:solidFill>
                <a:effectLst/>
              </a:defRPr>
            </a:lvl1pPr>
          </a:lstStyle>
          <a:p>
            <a:r>
              <a:rPr lang="sv-SE"/>
              <a:t>Använd bildbanken för att infoga en bakgrundsbild. För att byta ut bilden, välj ”Ångra” och infoga sedan en annan bild från bildbanken. Går inte det, radera bilden innan ny bild infogas.</a:t>
            </a:r>
            <a:br>
              <a:rPr lang="sv-SE"/>
            </a:br>
            <a:r>
              <a:rPr lang="sv-SE"/>
              <a:t>Hamnar bilden framför och döljer allt, välj ”Återställ” på Start-fliken.</a:t>
            </a:r>
          </a:p>
        </p:txBody>
      </p:sp>
      <p:sp>
        <p:nvSpPr>
          <p:cNvPr id="49" name="Platshållare för text 48">
            <a:extLst>
              <a:ext uri="{FF2B5EF4-FFF2-40B4-BE49-F238E27FC236}">
                <a16:creationId xmlns:a16="http://schemas.microsoft.com/office/drawing/2014/main" id="{A8033AE8-5DCE-4061-8075-365FB284AD9D}"/>
              </a:ext>
              <a:ext uri="{C183D7F6-B498-43B3-948B-1728B52AA6E4}">
                <adec:decorative xmlns:adec="http://schemas.microsoft.com/office/drawing/2017/decorative" val="1"/>
              </a:ext>
            </a:extLst>
          </p:cNvPr>
          <p:cNvSpPr>
            <a:spLocks noGrp="1"/>
          </p:cNvSpPr>
          <p:nvPr>
            <p:ph type="body" sz="quarter" idx="12" hasCustomPrompt="1"/>
          </p:nvPr>
        </p:nvSpPr>
        <p:spPr>
          <a:xfrm>
            <a:off x="0" y="765175"/>
            <a:ext cx="11424592" cy="5256113"/>
          </a:xfrm>
          <a:solidFill>
            <a:srgbClr val="001C22">
              <a:alpha val="65098"/>
            </a:srgbClr>
          </a:solidFill>
          <a:ln>
            <a:noFill/>
          </a:ln>
        </p:spPr>
        <p:txBody>
          <a:bodyPr/>
          <a:lstStyle>
            <a:lvl1pPr marL="0" indent="0">
              <a:buNone/>
              <a:defRPr sz="200"/>
            </a:lvl1pPr>
          </a:lstStyle>
          <a:p>
            <a:pPr lvl="0"/>
            <a:r>
              <a:rPr lang="en-US" noProof="0"/>
              <a:t> </a:t>
            </a:r>
          </a:p>
        </p:txBody>
      </p:sp>
      <p:sp>
        <p:nvSpPr>
          <p:cNvPr id="2" name="Rubrik 1">
            <a:extLst>
              <a:ext uri="{FF2B5EF4-FFF2-40B4-BE49-F238E27FC236}">
                <a16:creationId xmlns:a16="http://schemas.microsoft.com/office/drawing/2014/main" id="{ABAFA5D1-75D5-49E9-8FDC-6E4662C942FE}"/>
              </a:ext>
            </a:extLst>
          </p:cNvPr>
          <p:cNvSpPr>
            <a:spLocks noGrp="1"/>
          </p:cNvSpPr>
          <p:nvPr>
            <p:ph type="ctrTitle"/>
          </p:nvPr>
        </p:nvSpPr>
        <p:spPr>
          <a:xfrm>
            <a:off x="2711624" y="2224960"/>
            <a:ext cx="6408000" cy="1656184"/>
          </a:xfrm>
        </p:spPr>
        <p:txBody>
          <a:bodyPr anchor="b">
            <a:normAutofit/>
          </a:bodyPr>
          <a:lstStyle>
            <a:lvl1pPr algn="l">
              <a:lnSpc>
                <a:spcPct val="90000"/>
              </a:lnSpc>
              <a:defRPr sz="4800">
                <a:solidFill>
                  <a:schemeClr val="tx1"/>
                </a:solidFill>
              </a:defRPr>
            </a:lvl1pPr>
          </a:lstStyle>
          <a:p>
            <a:r>
              <a:rPr lang="sv-SE" noProof="0"/>
              <a:t>Klicka här för att ändra format</a:t>
            </a:r>
            <a:endParaRPr lang="en-US" noProof="0"/>
          </a:p>
        </p:txBody>
      </p:sp>
      <p:sp>
        <p:nvSpPr>
          <p:cNvPr id="3" name="Underrubrik 2">
            <a:extLst>
              <a:ext uri="{FF2B5EF4-FFF2-40B4-BE49-F238E27FC236}">
                <a16:creationId xmlns:a16="http://schemas.microsoft.com/office/drawing/2014/main" id="{F041C57C-DA09-4BC1-9BB7-E90467E71D2D}"/>
              </a:ext>
            </a:extLst>
          </p:cNvPr>
          <p:cNvSpPr>
            <a:spLocks noGrp="1"/>
          </p:cNvSpPr>
          <p:nvPr>
            <p:ph type="subTitle" idx="1" hasCustomPrompt="1"/>
          </p:nvPr>
        </p:nvSpPr>
        <p:spPr>
          <a:xfrm>
            <a:off x="2711624" y="4375152"/>
            <a:ext cx="6408000" cy="1440160"/>
          </a:xfrm>
        </p:spPr>
        <p:txBody>
          <a:bodyPr>
            <a:normAutofit/>
          </a:bodyPr>
          <a:lstStyle>
            <a:lvl1pPr marL="0" indent="0" algn="l">
              <a:lnSpc>
                <a:spcPct val="92000"/>
              </a:lnSpc>
              <a:spcBef>
                <a:spcPts val="0"/>
              </a:spcBef>
              <a:buNone/>
              <a:defRPr sz="21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Eventuell undertitel eller listning av upphovspersoner</a:t>
            </a:r>
          </a:p>
        </p:txBody>
      </p:sp>
      <p:sp>
        <p:nvSpPr>
          <p:cNvPr id="7" name="Platshållare för text 40">
            <a:extLst>
              <a:ext uri="{FF2B5EF4-FFF2-40B4-BE49-F238E27FC236}">
                <a16:creationId xmlns:a16="http://schemas.microsoft.com/office/drawing/2014/main" id="{A0C8B4C5-94DC-4283-8872-2AE2ECC587CA}"/>
              </a:ext>
              <a:ext uri="{C183D7F6-B498-43B3-948B-1728B52AA6E4}">
                <adec:decorative xmlns:adec="http://schemas.microsoft.com/office/drawing/2017/decorative" val="1"/>
              </a:ext>
            </a:extLst>
          </p:cNvPr>
          <p:cNvSpPr>
            <a:spLocks noGrp="1"/>
          </p:cNvSpPr>
          <p:nvPr>
            <p:ph type="body" sz="quarter" idx="17" hasCustomPrompt="1"/>
          </p:nvPr>
        </p:nvSpPr>
        <p:spPr>
          <a:xfrm>
            <a:off x="2273226" y="1409084"/>
            <a:ext cx="1332000" cy="626364"/>
          </a:xfrm>
          <a:blipFill>
            <a:blip r:embed="rId2"/>
            <a:stretch>
              <a:fillRect/>
            </a:stretch>
          </a:blipFill>
        </p:spPr>
        <p:txBody>
          <a:bodyPr>
            <a:normAutofit/>
          </a:bodyPr>
          <a:lstStyle>
            <a:lvl1pPr marL="0" indent="0">
              <a:buNone/>
              <a:defRPr sz="200"/>
            </a:lvl1pPr>
          </a:lstStyle>
          <a:p>
            <a:pPr lvl="0"/>
            <a:r>
              <a:rPr lang="en-US" noProof="0"/>
              <a:t> </a:t>
            </a:r>
          </a:p>
        </p:txBody>
      </p:sp>
    </p:spTree>
    <p:extLst>
      <p:ext uri="{BB962C8B-B14F-4D97-AF65-F5344CB8AC3E}">
        <p14:creationId xmlns:p14="http://schemas.microsoft.com/office/powerpoint/2010/main" val="54227864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bakgrund">
    <p:spTree>
      <p:nvGrpSpPr>
        <p:cNvPr id="1" name=""/>
        <p:cNvGrpSpPr/>
        <p:nvPr/>
      </p:nvGrpSpPr>
      <p:grpSpPr>
        <a:xfrm>
          <a:off x="0" y="0"/>
          <a:ext cx="0" cy="0"/>
          <a:chOff x="0" y="0"/>
          <a:chExt cx="0" cy="0"/>
        </a:xfrm>
      </p:grpSpPr>
      <p:sp>
        <p:nvSpPr>
          <p:cNvPr id="9" name="Platshållare för bild 45">
            <a:extLst>
              <a:ext uri="{FF2B5EF4-FFF2-40B4-BE49-F238E27FC236}">
                <a16:creationId xmlns:a16="http://schemas.microsoft.com/office/drawing/2014/main" id="{1D69276B-37DE-4040-8AF9-0E4B7D770CCE}"/>
              </a:ext>
              <a:ext uri="{C183D7F6-B498-43B3-948B-1728B52AA6E4}">
                <adec:decorative xmlns:adec="http://schemas.microsoft.com/office/drawing/2017/decorative" val="0"/>
              </a:ext>
            </a:extLst>
          </p:cNvPr>
          <p:cNvSpPr>
            <a:spLocks noGrp="1"/>
          </p:cNvSpPr>
          <p:nvPr>
            <p:ph type="pic" sz="quarter" idx="19" hasCustomPrompt="1"/>
          </p:nvPr>
        </p:nvSpPr>
        <p:spPr>
          <a:xfrm>
            <a:off x="0" y="0"/>
            <a:ext cx="12192000" cy="6858000"/>
          </a:xfrm>
          <a:noFill/>
        </p:spPr>
        <p:txBody>
          <a:bodyPr anchor="ctr"/>
          <a:lstStyle>
            <a:lvl1pPr marL="0" marR="0" indent="0" algn="ctr" defTabSz="914400" rtl="0" eaLnBrk="1" fontAlgn="auto" latinLnBrk="0" hangingPunct="1">
              <a:lnSpc>
                <a:spcPct val="95000"/>
              </a:lnSpc>
              <a:spcBef>
                <a:spcPts val="1000"/>
              </a:spcBef>
              <a:spcAft>
                <a:spcPts val="0"/>
              </a:spcAft>
              <a:buClr>
                <a:schemeClr val="accent1"/>
              </a:buClr>
              <a:buSzTx/>
              <a:buFont typeface="Candara" panose="020E0502030303020204" pitchFamily="34" charset="0"/>
              <a:buNone/>
              <a:tabLst/>
              <a:defRPr sz="1100">
                <a:solidFill>
                  <a:schemeClr val="tx1">
                    <a:lumMod val="50000"/>
                    <a:lumOff val="50000"/>
                  </a:schemeClr>
                </a:solidFill>
                <a:effectLst/>
              </a:defRPr>
            </a:lvl1pPr>
          </a:lstStyle>
          <a:p>
            <a:r>
              <a:rPr lang="sv-SE"/>
              <a:t>Använd bildbanken för att infoga en bakgrundsbild. För att byta ut bilden, välj ”Ångra” och infoga sedan en annan bild från bildbanken. Radera annars bilden innan ny bild infogas.</a:t>
            </a:r>
            <a:br>
              <a:rPr lang="sv-SE"/>
            </a:br>
            <a:r>
              <a:rPr lang="sv-SE"/>
              <a:t>Hamnar bilden framför och döljer allt, välj ”Återställ” på Start-fliken.</a:t>
            </a:r>
          </a:p>
          <a:p>
            <a:endParaRPr lang="sv-SE"/>
          </a:p>
        </p:txBody>
      </p:sp>
      <p:sp>
        <p:nvSpPr>
          <p:cNvPr id="12" name="Platshållare för text 4">
            <a:extLst>
              <a:ext uri="{FF2B5EF4-FFF2-40B4-BE49-F238E27FC236}">
                <a16:creationId xmlns:a16="http://schemas.microsoft.com/office/drawing/2014/main" id="{BD4FCBFD-A24B-44FD-85FB-175199574977}"/>
              </a:ext>
              <a:ext uri="{C183D7F6-B498-43B3-948B-1728B52AA6E4}">
                <adec:decorative xmlns:adec="http://schemas.microsoft.com/office/drawing/2017/decorative" val="1"/>
              </a:ext>
            </a:extLst>
          </p:cNvPr>
          <p:cNvSpPr>
            <a:spLocks noGrp="1"/>
          </p:cNvSpPr>
          <p:nvPr>
            <p:ph type="body" sz="quarter" idx="23" hasCustomPrompt="1"/>
          </p:nvPr>
        </p:nvSpPr>
        <p:spPr>
          <a:xfrm>
            <a:off x="1" y="0"/>
            <a:ext cx="12191999" cy="792000"/>
          </a:xfrm>
          <a:solidFill>
            <a:srgbClr val="002D3C">
              <a:alpha val="69804"/>
            </a:srgbClr>
          </a:solidFill>
        </p:spPr>
        <p:txBody>
          <a:bodyPr/>
          <a:lstStyle>
            <a:lvl1pPr marL="0" indent="0">
              <a:buNone/>
              <a:defRPr sz="100"/>
            </a:lvl1pPr>
          </a:lstStyle>
          <a:p>
            <a:pPr lvl="0"/>
            <a:r>
              <a:rPr lang="sv-SE"/>
              <a:t> </a:t>
            </a:r>
          </a:p>
        </p:txBody>
      </p:sp>
      <p:sp>
        <p:nvSpPr>
          <p:cNvPr id="13" name="Platshållare för text 40">
            <a:extLst>
              <a:ext uri="{FF2B5EF4-FFF2-40B4-BE49-F238E27FC236}">
                <a16:creationId xmlns:a16="http://schemas.microsoft.com/office/drawing/2014/main" id="{6F2EC056-67E1-4441-8B3E-C89C116B9EBA}"/>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bg1"/>
          </a:solidFill>
          <a:ln>
            <a:noFill/>
          </a:ln>
        </p:spPr>
        <p:txBody>
          <a:bodyPr>
            <a:normAutofit/>
          </a:bodyPr>
          <a:lstStyle>
            <a:lvl1pPr marL="0" indent="0">
              <a:buNone/>
              <a:defRPr sz="200">
                <a:solidFill>
                  <a:schemeClr val="bg2"/>
                </a:solidFill>
              </a:defRPr>
            </a:lvl1pPr>
          </a:lstStyle>
          <a:p>
            <a:pPr lvl="0"/>
            <a:r>
              <a:rPr lang="sv-SE"/>
              <a:t> </a:t>
            </a:r>
          </a:p>
        </p:txBody>
      </p:sp>
      <p:sp>
        <p:nvSpPr>
          <p:cNvPr id="27" name="Platshållare för datum 26">
            <a:extLst>
              <a:ext uri="{FF2B5EF4-FFF2-40B4-BE49-F238E27FC236}">
                <a16:creationId xmlns:a16="http://schemas.microsoft.com/office/drawing/2014/main" id="{E21DB272-B1C4-40C8-8BB0-36E0D12BE004}"/>
              </a:ext>
            </a:extLst>
          </p:cNvPr>
          <p:cNvSpPr>
            <a:spLocks noGrp="1"/>
          </p:cNvSpPr>
          <p:nvPr>
            <p:ph type="dt" sz="half" idx="32"/>
          </p:nvPr>
        </p:nvSpPr>
        <p:spPr/>
        <p:txBody>
          <a:bodyPr/>
          <a:lstStyle/>
          <a:p>
            <a:r>
              <a:rPr lang="sv-SE"/>
              <a:t>2025-10-07</a:t>
            </a:r>
          </a:p>
        </p:txBody>
      </p:sp>
      <p:sp>
        <p:nvSpPr>
          <p:cNvPr id="10" name="Platshållare för sidfot 12">
            <a:extLst>
              <a:ext uri="{FF2B5EF4-FFF2-40B4-BE49-F238E27FC236}">
                <a16:creationId xmlns:a16="http://schemas.microsoft.com/office/drawing/2014/main" id="{F8781612-41AF-463E-9327-5393AE5E938F}"/>
              </a:ext>
            </a:extLst>
          </p:cNvPr>
          <p:cNvSpPr>
            <a:spLocks noGrp="1"/>
          </p:cNvSpPr>
          <p:nvPr>
            <p:ph type="ftr" sz="quarter" idx="26"/>
          </p:nvPr>
        </p:nvSpPr>
        <p:spPr>
          <a:xfrm>
            <a:off x="6140623" y="327804"/>
            <a:ext cx="5355977" cy="364892"/>
          </a:xfrm>
        </p:spPr>
        <p:txBody>
          <a:bodyPr/>
          <a:lstStyle/>
          <a:p>
            <a:r>
              <a:rPr lang="sv-SE"/>
              <a:t> RBH MT SEDU </a:t>
            </a:r>
          </a:p>
        </p:txBody>
      </p:sp>
      <p:sp>
        <p:nvSpPr>
          <p:cNvPr id="11" name="Platshållare för bildnummer 16">
            <a:extLst>
              <a:ext uri="{FF2B5EF4-FFF2-40B4-BE49-F238E27FC236}">
                <a16:creationId xmlns:a16="http://schemas.microsoft.com/office/drawing/2014/main" id="{5C000FDB-683C-4822-876A-C75A3FB01BFE}"/>
              </a:ext>
            </a:extLst>
          </p:cNvPr>
          <p:cNvSpPr>
            <a:spLocks noGrp="1"/>
          </p:cNvSpPr>
          <p:nvPr>
            <p:ph type="sldNum" sz="quarter" idx="27"/>
          </p:nvPr>
        </p:nvSpPr>
        <p:spPr>
          <a:xfrm>
            <a:off x="11614763" y="327801"/>
            <a:ext cx="360000" cy="359770"/>
          </a:xfrm>
        </p:spPr>
        <p:txBody>
          <a:bodyPr/>
          <a:lstStyle/>
          <a:p>
            <a:fld id="{F4882AB4-7500-4802-830D-10DB75A603ED}" type="slidenum">
              <a:rPr lang="sv-SE" smtClean="0"/>
              <a:pPr/>
              <a:t>‹#›</a:t>
            </a:fld>
            <a:endParaRPr lang="sv-SE"/>
          </a:p>
        </p:txBody>
      </p:sp>
      <p:sp>
        <p:nvSpPr>
          <p:cNvPr id="14" name="Platshållare för text 40">
            <a:extLst>
              <a:ext uri="{FF2B5EF4-FFF2-40B4-BE49-F238E27FC236}">
                <a16:creationId xmlns:a16="http://schemas.microsoft.com/office/drawing/2014/main" id="{C6BBB137-637B-44E0-A390-43941E6BB15A}"/>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7600" y="170475"/>
            <a:ext cx="1018400" cy="482400"/>
          </a:xfrm>
          <a:blipFill>
            <a:blip r:embed="rId2"/>
            <a:stretch>
              <a:fillRect/>
            </a:stretch>
          </a:blipFill>
        </p:spPr>
        <p:txBody>
          <a:bodyPr>
            <a:normAutofit/>
          </a:bodyPr>
          <a:lstStyle>
            <a:lvl1pPr marL="0" indent="0">
              <a:buNone/>
              <a:defRPr sz="200"/>
            </a:lvl1pPr>
          </a:lstStyle>
          <a:p>
            <a:pPr lvl="0"/>
            <a:r>
              <a:rPr lang="sv-SE"/>
              <a:t> </a:t>
            </a:r>
          </a:p>
        </p:txBody>
      </p:sp>
    </p:spTree>
    <p:extLst>
      <p:ext uri="{BB962C8B-B14F-4D97-AF65-F5344CB8AC3E}">
        <p14:creationId xmlns:p14="http://schemas.microsoft.com/office/powerpoint/2010/main" val="423370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agram och text">
    <p:bg>
      <p:bgRef idx="1001">
        <a:schemeClr val="bg2"/>
      </p:bgRef>
    </p:bg>
    <p:spTree>
      <p:nvGrpSpPr>
        <p:cNvPr id="1" name=""/>
        <p:cNvGrpSpPr/>
        <p:nvPr/>
      </p:nvGrpSpPr>
      <p:grpSpPr>
        <a:xfrm>
          <a:off x="0" y="0"/>
          <a:ext cx="0" cy="0"/>
          <a:chOff x="0" y="0"/>
          <a:chExt cx="0" cy="0"/>
        </a:xfrm>
      </p:grpSpPr>
      <p:sp>
        <p:nvSpPr>
          <p:cNvPr id="13" name="Platshållare för text 4">
            <a:extLst>
              <a:ext uri="{FF2B5EF4-FFF2-40B4-BE49-F238E27FC236}">
                <a16:creationId xmlns:a16="http://schemas.microsoft.com/office/drawing/2014/main" id="{17A368FD-97E6-4522-8EDF-73183FB76FA2}"/>
              </a:ext>
              <a:ext uri="{C183D7F6-B498-43B3-948B-1728B52AA6E4}">
                <adec:decorative xmlns:adec="http://schemas.microsoft.com/office/drawing/2017/decorative" val="1"/>
              </a:ext>
            </a:extLst>
          </p:cNvPr>
          <p:cNvSpPr>
            <a:spLocks noGrp="1"/>
          </p:cNvSpPr>
          <p:nvPr>
            <p:ph type="body" sz="quarter" idx="12" hasCustomPrompt="1"/>
          </p:nvPr>
        </p:nvSpPr>
        <p:spPr>
          <a:xfrm>
            <a:off x="1" y="0"/>
            <a:ext cx="12191999" cy="792000"/>
          </a:xfrm>
          <a:solidFill>
            <a:srgbClr val="FFFFFF"/>
          </a:solidFill>
        </p:spPr>
        <p:txBody>
          <a:bodyPr/>
          <a:lstStyle>
            <a:lvl1pPr marL="0" indent="0">
              <a:buNone/>
              <a:defRPr sz="100"/>
            </a:lvl1pPr>
          </a:lstStyle>
          <a:p>
            <a:pPr lvl="0"/>
            <a:r>
              <a:rPr lang="sv-SE"/>
              <a:t> </a:t>
            </a:r>
          </a:p>
        </p:txBody>
      </p:sp>
      <p:sp>
        <p:nvSpPr>
          <p:cNvPr id="11" name="Platshållare för text 40">
            <a:extLst>
              <a:ext uri="{FF2B5EF4-FFF2-40B4-BE49-F238E27FC236}">
                <a16:creationId xmlns:a16="http://schemas.microsoft.com/office/drawing/2014/main" id="{A7A4F1EF-1A3A-4FC3-81BD-A8AFF5049209}"/>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accent1"/>
          </a:solidFill>
          <a:ln>
            <a:noFill/>
          </a:ln>
        </p:spPr>
        <p:txBody>
          <a:bodyPr>
            <a:normAutofit/>
          </a:bodyPr>
          <a:lstStyle>
            <a:lvl1pPr marL="0" indent="0">
              <a:buNone/>
              <a:defRPr sz="200">
                <a:solidFill>
                  <a:schemeClr val="tx2"/>
                </a:solidFill>
              </a:defRPr>
            </a:lvl1pPr>
          </a:lstStyle>
          <a:p>
            <a:pPr lvl="0"/>
            <a:r>
              <a:rPr lang="sv-SE"/>
              <a:t> </a:t>
            </a:r>
          </a:p>
        </p:txBody>
      </p:sp>
      <p:sp>
        <p:nvSpPr>
          <p:cNvPr id="4" name="Rubrik 3">
            <a:extLst>
              <a:ext uri="{FF2B5EF4-FFF2-40B4-BE49-F238E27FC236}">
                <a16:creationId xmlns:a16="http://schemas.microsoft.com/office/drawing/2014/main" id="{5775B5B0-3CFF-42D5-B075-BD20989B8CB6}"/>
              </a:ext>
            </a:extLst>
          </p:cNvPr>
          <p:cNvSpPr>
            <a:spLocks noGrp="1"/>
          </p:cNvSpPr>
          <p:nvPr>
            <p:ph type="title"/>
          </p:nvPr>
        </p:nvSpPr>
        <p:spPr/>
        <p:txBody>
          <a:bodyPr/>
          <a:lstStyle/>
          <a:p>
            <a:r>
              <a:rPr lang="sv-SE"/>
              <a:t>Klicka här för att ändra format</a:t>
            </a:r>
          </a:p>
        </p:txBody>
      </p:sp>
      <p:sp>
        <p:nvSpPr>
          <p:cNvPr id="25" name="Platshållare för diagram 24">
            <a:extLst>
              <a:ext uri="{FF2B5EF4-FFF2-40B4-BE49-F238E27FC236}">
                <a16:creationId xmlns:a16="http://schemas.microsoft.com/office/drawing/2014/main" id="{0633ED4A-F98D-4F1E-90F5-0F104EB5FF22}"/>
              </a:ext>
            </a:extLst>
          </p:cNvPr>
          <p:cNvSpPr>
            <a:spLocks noGrp="1"/>
          </p:cNvSpPr>
          <p:nvPr>
            <p:ph type="chart" sz="quarter" idx="20"/>
          </p:nvPr>
        </p:nvSpPr>
        <p:spPr>
          <a:xfrm>
            <a:off x="623888" y="2708920"/>
            <a:ext cx="7200304" cy="3752290"/>
          </a:xfrm>
        </p:spPr>
        <p:txBody>
          <a:bodyPr/>
          <a:lstStyle>
            <a:lvl1pPr marL="0" indent="0">
              <a:buNone/>
              <a:defRPr/>
            </a:lvl1pPr>
          </a:lstStyle>
          <a:p>
            <a:r>
              <a:rPr lang="sv-SE"/>
              <a:t>Klicka på ikonen för att lägga till ett diagram</a:t>
            </a:r>
          </a:p>
        </p:txBody>
      </p:sp>
      <p:sp>
        <p:nvSpPr>
          <p:cNvPr id="3" name="Platshållare för text 2">
            <a:extLst>
              <a:ext uri="{FF2B5EF4-FFF2-40B4-BE49-F238E27FC236}">
                <a16:creationId xmlns:a16="http://schemas.microsoft.com/office/drawing/2014/main" id="{94C4E7BB-44C3-4D3D-8111-4E78FDB12383}"/>
              </a:ext>
            </a:extLst>
          </p:cNvPr>
          <p:cNvSpPr>
            <a:spLocks noGrp="1"/>
          </p:cNvSpPr>
          <p:nvPr>
            <p:ph type="body" sz="quarter" idx="19"/>
          </p:nvPr>
        </p:nvSpPr>
        <p:spPr>
          <a:xfrm>
            <a:off x="8030356" y="2708920"/>
            <a:ext cx="3349694" cy="3752290"/>
          </a:xfrm>
        </p:spPr>
        <p:txBody>
          <a:bodyPr tIns="7200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32" name="Platshållare för datum 31">
            <a:extLst>
              <a:ext uri="{FF2B5EF4-FFF2-40B4-BE49-F238E27FC236}">
                <a16:creationId xmlns:a16="http://schemas.microsoft.com/office/drawing/2014/main" id="{2940C75C-A334-43EB-87B3-1297D79F16CF}"/>
              </a:ext>
            </a:extLst>
          </p:cNvPr>
          <p:cNvSpPr>
            <a:spLocks noGrp="1"/>
          </p:cNvSpPr>
          <p:nvPr>
            <p:ph type="dt" sz="half" idx="21"/>
          </p:nvPr>
        </p:nvSpPr>
        <p:spPr/>
        <p:txBody>
          <a:bodyPr/>
          <a:lstStyle/>
          <a:p>
            <a:r>
              <a:rPr lang="sv-SE"/>
              <a:t>2025-10-07</a:t>
            </a:r>
          </a:p>
        </p:txBody>
      </p:sp>
      <p:sp>
        <p:nvSpPr>
          <p:cNvPr id="12" name="Platshållare för sidfot 31">
            <a:extLst>
              <a:ext uri="{FF2B5EF4-FFF2-40B4-BE49-F238E27FC236}">
                <a16:creationId xmlns:a16="http://schemas.microsoft.com/office/drawing/2014/main" id="{85052181-1AC4-4011-A440-6B0AEBD474D3}"/>
              </a:ext>
            </a:extLst>
          </p:cNvPr>
          <p:cNvSpPr>
            <a:spLocks noGrp="1"/>
          </p:cNvSpPr>
          <p:nvPr>
            <p:ph type="ftr" sz="quarter" idx="22"/>
          </p:nvPr>
        </p:nvSpPr>
        <p:spPr>
          <a:xfrm>
            <a:off x="6140623" y="327804"/>
            <a:ext cx="5355977" cy="364892"/>
          </a:xfrm>
        </p:spPr>
        <p:txBody>
          <a:bodyPr/>
          <a:lstStyle>
            <a:lvl1pPr>
              <a:defRPr>
                <a:solidFill>
                  <a:schemeClr val="tx2"/>
                </a:solidFill>
              </a:defRPr>
            </a:lvl1pPr>
          </a:lstStyle>
          <a:p>
            <a:r>
              <a:rPr lang="sv-SE"/>
              <a:t> RBH MT SEDU </a:t>
            </a:r>
          </a:p>
        </p:txBody>
      </p:sp>
      <p:sp>
        <p:nvSpPr>
          <p:cNvPr id="15" name="Platshållare för bildnummer 32">
            <a:extLst>
              <a:ext uri="{FF2B5EF4-FFF2-40B4-BE49-F238E27FC236}">
                <a16:creationId xmlns:a16="http://schemas.microsoft.com/office/drawing/2014/main" id="{9449159C-C319-4D07-B0E5-692E03801014}"/>
              </a:ext>
            </a:extLst>
          </p:cNvPr>
          <p:cNvSpPr>
            <a:spLocks noGrp="1"/>
          </p:cNvSpPr>
          <p:nvPr>
            <p:ph type="sldNum" sz="quarter" idx="23"/>
          </p:nvPr>
        </p:nvSpPr>
        <p:spPr>
          <a:xfrm>
            <a:off x="11614763" y="327801"/>
            <a:ext cx="360000" cy="359770"/>
          </a:xfrm>
        </p:spPr>
        <p:txBody>
          <a:bodyPr/>
          <a:lstStyle>
            <a:lvl1pPr>
              <a:defRPr>
                <a:solidFill>
                  <a:schemeClr val="tx2"/>
                </a:solidFill>
              </a:defRPr>
            </a:lvl1pPr>
          </a:lstStyle>
          <a:p>
            <a:fld id="{F4882AB4-7500-4802-830D-10DB75A603ED}" type="slidenum">
              <a:rPr lang="sv-SE" smtClean="0"/>
              <a:pPr/>
              <a:t>‹#›</a:t>
            </a:fld>
            <a:endParaRPr lang="sv-SE"/>
          </a:p>
        </p:txBody>
      </p:sp>
      <p:sp>
        <p:nvSpPr>
          <p:cNvPr id="16" name="Platshållare för text 40">
            <a:extLst>
              <a:ext uri="{FF2B5EF4-FFF2-40B4-BE49-F238E27FC236}">
                <a16:creationId xmlns:a16="http://schemas.microsoft.com/office/drawing/2014/main" id="{38EABB13-410D-4F63-9E4D-254938E9D8EB}"/>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1619" y="168094"/>
            <a:ext cx="1026000" cy="484099"/>
          </a:xfrm>
          <a:blipFill dpi="0" rotWithShape="1">
            <a:blip r:embed="rId2" cstate="hqprint">
              <a:extLst>
                <a:ext uri="{28A0092B-C50C-407E-A947-70E740481C1C}">
                  <a14:useLocalDpi xmlns:a14="http://schemas.microsoft.com/office/drawing/2010/main" val="0"/>
                </a:ext>
              </a:extLst>
            </a:blip>
            <a:srcRect/>
            <a:stretch>
              <a:fillRect/>
            </a:stretch>
          </a:blipFill>
        </p:spPr>
        <p:txBody>
          <a:bodyPr>
            <a:normAutofit/>
          </a:bodyPr>
          <a:lstStyle>
            <a:lvl1pPr marL="0" indent="0">
              <a:buNone/>
              <a:defRPr sz="200"/>
            </a:lvl1pPr>
          </a:lstStyle>
          <a:p>
            <a:pPr lvl="0"/>
            <a:r>
              <a:rPr lang="sv-SE"/>
              <a:t> </a:t>
            </a:r>
          </a:p>
        </p:txBody>
      </p:sp>
    </p:spTree>
    <p:extLst>
      <p:ext uri="{BB962C8B-B14F-4D97-AF65-F5344CB8AC3E}">
        <p14:creationId xmlns:p14="http://schemas.microsoft.com/office/powerpoint/2010/main" val="33079923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 och två texter">
    <p:bg>
      <p:bgRef idx="1001">
        <a:schemeClr val="bg1"/>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FD3972-F418-46AC-8EF3-05773F4379F4}"/>
              </a:ext>
            </a:extLst>
          </p:cNvPr>
          <p:cNvSpPr>
            <a:spLocks noGrp="1"/>
          </p:cNvSpPr>
          <p:nvPr>
            <p:ph type="title"/>
          </p:nvPr>
        </p:nvSpPr>
        <p:spPr/>
        <p:txBody>
          <a:bodyPr/>
          <a:lstStyle/>
          <a:p>
            <a:r>
              <a:rPr lang="sv-SE"/>
              <a:t>Klicka här för att ändra format</a:t>
            </a:r>
          </a:p>
        </p:txBody>
      </p:sp>
      <p:sp>
        <p:nvSpPr>
          <p:cNvPr id="14" name="Platshållare för text 2">
            <a:extLst>
              <a:ext uri="{FF2B5EF4-FFF2-40B4-BE49-F238E27FC236}">
                <a16:creationId xmlns:a16="http://schemas.microsoft.com/office/drawing/2014/main" id="{5EB124FF-43CB-4D2F-814C-F71C67315F30}"/>
              </a:ext>
            </a:extLst>
          </p:cNvPr>
          <p:cNvSpPr>
            <a:spLocks noGrp="1"/>
          </p:cNvSpPr>
          <p:nvPr>
            <p:ph type="body" sz="quarter" idx="24"/>
          </p:nvPr>
        </p:nvSpPr>
        <p:spPr>
          <a:xfrm>
            <a:off x="811950" y="2604976"/>
            <a:ext cx="1416450" cy="1864463"/>
          </a:xfrm>
        </p:spPr>
        <p:txBody>
          <a:bodyPr tIns="216000"/>
          <a:lstStyle>
            <a:lvl1pPr marL="0" indent="0">
              <a:buNone/>
              <a:defRPr sz="1100"/>
            </a:lvl1pPr>
          </a:lstStyle>
          <a:p>
            <a:pPr lvl="0"/>
            <a:r>
              <a:rPr lang="sv-SE"/>
              <a:t>Redigera format för bakgrundstext</a:t>
            </a:r>
          </a:p>
        </p:txBody>
      </p:sp>
      <p:sp>
        <p:nvSpPr>
          <p:cNvPr id="25" name="Platshållare för diagram 24">
            <a:extLst>
              <a:ext uri="{FF2B5EF4-FFF2-40B4-BE49-F238E27FC236}">
                <a16:creationId xmlns:a16="http://schemas.microsoft.com/office/drawing/2014/main" id="{0633ED4A-F98D-4F1E-90F5-0F104EB5FF22}"/>
              </a:ext>
            </a:extLst>
          </p:cNvPr>
          <p:cNvSpPr>
            <a:spLocks noGrp="1"/>
          </p:cNvSpPr>
          <p:nvPr>
            <p:ph type="chart" sz="quarter" idx="20"/>
          </p:nvPr>
        </p:nvSpPr>
        <p:spPr>
          <a:xfrm>
            <a:off x="2279984" y="2564904"/>
            <a:ext cx="3672000" cy="3888024"/>
          </a:xfrm>
        </p:spPr>
        <p:txBody>
          <a:bodyPr/>
          <a:lstStyle>
            <a:lvl1pPr marL="0" indent="0">
              <a:buNone/>
              <a:defRPr/>
            </a:lvl1pPr>
          </a:lstStyle>
          <a:p>
            <a:r>
              <a:rPr lang="sv-SE"/>
              <a:t>Klicka på ikonen för att lägga till ett diagram</a:t>
            </a:r>
          </a:p>
        </p:txBody>
      </p:sp>
      <p:sp>
        <p:nvSpPr>
          <p:cNvPr id="3" name="Platshållare för text 2">
            <a:extLst>
              <a:ext uri="{FF2B5EF4-FFF2-40B4-BE49-F238E27FC236}">
                <a16:creationId xmlns:a16="http://schemas.microsoft.com/office/drawing/2014/main" id="{94C4E7BB-44C3-4D3D-8111-4E78FDB12383}"/>
              </a:ext>
            </a:extLst>
          </p:cNvPr>
          <p:cNvSpPr>
            <a:spLocks noGrp="1"/>
          </p:cNvSpPr>
          <p:nvPr>
            <p:ph type="body" sz="quarter" idx="19"/>
          </p:nvPr>
        </p:nvSpPr>
        <p:spPr>
          <a:xfrm>
            <a:off x="6346708" y="2604976"/>
            <a:ext cx="5033342" cy="3829162"/>
          </a:xfrm>
        </p:spPr>
        <p:txBody>
          <a:bodyPr tIns="180000"/>
          <a:lstStyle>
            <a:lvl1pPr>
              <a:defRPr lang="sv-SE" sz="2400" kern="1200" dirty="0">
                <a:solidFill>
                  <a:schemeClr val="tx1"/>
                </a:solidFill>
                <a:latin typeface="+mn-lt"/>
                <a:ea typeface="+mn-ea"/>
                <a:cs typeface="+mn-cs"/>
              </a:defRPr>
            </a:lvl1pPr>
            <a:lvl2pPr>
              <a:defRPr/>
            </a:lvl2pPr>
            <a:lvl3pPr>
              <a:defRPr/>
            </a:lvl3pPr>
            <a:lvl4pPr>
              <a:defRPr/>
            </a:lvl4pPr>
            <a:lvl5pPr>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2" name="Platshållare för datum 11">
            <a:extLst>
              <a:ext uri="{FF2B5EF4-FFF2-40B4-BE49-F238E27FC236}">
                <a16:creationId xmlns:a16="http://schemas.microsoft.com/office/drawing/2014/main" id="{2FFBA7DB-4E2C-44CE-8347-2A8444D7DDE8}"/>
              </a:ext>
            </a:extLst>
          </p:cNvPr>
          <p:cNvSpPr>
            <a:spLocks noGrp="1"/>
          </p:cNvSpPr>
          <p:nvPr>
            <p:ph type="dt" sz="half" idx="25"/>
          </p:nvPr>
        </p:nvSpPr>
        <p:spPr/>
        <p:txBody>
          <a:bodyPr/>
          <a:lstStyle/>
          <a:p>
            <a:r>
              <a:rPr lang="sv-SE"/>
              <a:t>2025-10-07</a:t>
            </a:r>
          </a:p>
        </p:txBody>
      </p:sp>
      <p:sp>
        <p:nvSpPr>
          <p:cNvPr id="13" name="Platshållare för sidfot 12">
            <a:extLst>
              <a:ext uri="{FF2B5EF4-FFF2-40B4-BE49-F238E27FC236}">
                <a16:creationId xmlns:a16="http://schemas.microsoft.com/office/drawing/2014/main" id="{88601185-50D8-4D84-8646-4FB04152F5A3}"/>
              </a:ext>
            </a:extLst>
          </p:cNvPr>
          <p:cNvSpPr>
            <a:spLocks noGrp="1"/>
          </p:cNvSpPr>
          <p:nvPr>
            <p:ph type="ftr" sz="quarter" idx="26"/>
          </p:nvPr>
        </p:nvSpPr>
        <p:spPr/>
        <p:txBody>
          <a:bodyPr/>
          <a:lstStyle/>
          <a:p>
            <a:r>
              <a:rPr lang="sv-SE"/>
              <a:t> RBH MT SEDU </a:t>
            </a:r>
          </a:p>
        </p:txBody>
      </p:sp>
      <p:sp>
        <p:nvSpPr>
          <p:cNvPr id="17" name="Platshållare för bildnummer 16">
            <a:extLst>
              <a:ext uri="{FF2B5EF4-FFF2-40B4-BE49-F238E27FC236}">
                <a16:creationId xmlns:a16="http://schemas.microsoft.com/office/drawing/2014/main" id="{1D0971C0-62A4-47C9-A796-765330262B4C}"/>
              </a:ext>
            </a:extLst>
          </p:cNvPr>
          <p:cNvSpPr>
            <a:spLocks noGrp="1"/>
          </p:cNvSpPr>
          <p:nvPr>
            <p:ph type="sldNum" sz="quarter" idx="27"/>
          </p:nvPr>
        </p:nvSpPr>
        <p:spPr/>
        <p:txBody>
          <a:bodyPr/>
          <a:lstStyle/>
          <a:p>
            <a:fld id="{F4882AB4-7500-4802-830D-10DB75A603ED}" type="slidenum">
              <a:rPr lang="sv-SE" smtClean="0"/>
              <a:pPr/>
              <a:t>‹#›</a:t>
            </a:fld>
            <a:endParaRPr lang="sv-SE"/>
          </a:p>
        </p:txBody>
      </p:sp>
    </p:spTree>
    <p:extLst>
      <p:ext uri="{BB962C8B-B14F-4D97-AF65-F5344CB8AC3E}">
        <p14:creationId xmlns:p14="http://schemas.microsoft.com/office/powerpoint/2010/main" val="207555921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28705CA-98DF-47FB-A848-236AF35955B9}"/>
              </a:ext>
            </a:extLst>
          </p:cNvPr>
          <p:cNvSpPr>
            <a:spLocks noGrp="1"/>
          </p:cNvSpPr>
          <p:nvPr>
            <p:ph type="title"/>
          </p:nvPr>
        </p:nvSpPr>
        <p:spPr/>
        <p:txBody>
          <a:bodyPr/>
          <a:lstStyle/>
          <a:p>
            <a:r>
              <a:rPr lang="sv-SE"/>
              <a:t>Klicka här för att ändra format</a:t>
            </a:r>
          </a:p>
        </p:txBody>
      </p:sp>
      <p:sp>
        <p:nvSpPr>
          <p:cNvPr id="14" name="Platshållare för datum 13">
            <a:extLst>
              <a:ext uri="{FF2B5EF4-FFF2-40B4-BE49-F238E27FC236}">
                <a16:creationId xmlns:a16="http://schemas.microsoft.com/office/drawing/2014/main" id="{86B3B39A-1BF0-4005-A996-09FCB9B6AEBC}"/>
              </a:ext>
            </a:extLst>
          </p:cNvPr>
          <p:cNvSpPr>
            <a:spLocks noGrp="1"/>
          </p:cNvSpPr>
          <p:nvPr>
            <p:ph type="dt" sz="half" idx="10"/>
          </p:nvPr>
        </p:nvSpPr>
        <p:spPr/>
        <p:txBody>
          <a:bodyPr/>
          <a:lstStyle/>
          <a:p>
            <a:r>
              <a:rPr lang="sv-SE"/>
              <a:t>2025-10-07</a:t>
            </a:r>
          </a:p>
        </p:txBody>
      </p:sp>
      <p:sp>
        <p:nvSpPr>
          <p:cNvPr id="15" name="Platshållare för sidfot 14">
            <a:extLst>
              <a:ext uri="{FF2B5EF4-FFF2-40B4-BE49-F238E27FC236}">
                <a16:creationId xmlns:a16="http://schemas.microsoft.com/office/drawing/2014/main" id="{8016C9BF-0858-4DC1-A79D-620E6294FE1E}"/>
              </a:ext>
            </a:extLst>
          </p:cNvPr>
          <p:cNvSpPr>
            <a:spLocks noGrp="1"/>
          </p:cNvSpPr>
          <p:nvPr>
            <p:ph type="ftr" sz="quarter" idx="11"/>
          </p:nvPr>
        </p:nvSpPr>
        <p:spPr/>
        <p:txBody>
          <a:bodyPr/>
          <a:lstStyle/>
          <a:p>
            <a:r>
              <a:rPr lang="sv-SE"/>
              <a:t> RBH MT SEDU </a:t>
            </a:r>
          </a:p>
        </p:txBody>
      </p:sp>
      <p:sp>
        <p:nvSpPr>
          <p:cNvPr id="16" name="Platshållare för bildnummer 15">
            <a:extLst>
              <a:ext uri="{FF2B5EF4-FFF2-40B4-BE49-F238E27FC236}">
                <a16:creationId xmlns:a16="http://schemas.microsoft.com/office/drawing/2014/main" id="{47D5F2F6-7B3E-44A9-A52C-0FF9A29D8139}"/>
              </a:ext>
            </a:extLst>
          </p:cNvPr>
          <p:cNvSpPr>
            <a:spLocks noGrp="1"/>
          </p:cNvSpPr>
          <p:nvPr>
            <p:ph type="sldNum" sz="quarter" idx="12"/>
          </p:nvPr>
        </p:nvSpPr>
        <p:spPr/>
        <p:txBody>
          <a:bodyPr/>
          <a:lstStyle/>
          <a:p>
            <a:fld id="{F4882AB4-7500-4802-830D-10DB75A603ED}" type="slidenum">
              <a:rPr lang="sv-SE" smtClean="0"/>
              <a:pPr/>
              <a:t>‹#›</a:t>
            </a:fld>
            <a:endParaRPr lang="sv-SE"/>
          </a:p>
        </p:txBody>
      </p:sp>
    </p:spTree>
    <p:extLst>
      <p:ext uri="{BB962C8B-B14F-4D97-AF65-F5344CB8AC3E}">
        <p14:creationId xmlns:p14="http://schemas.microsoft.com/office/powerpoint/2010/main" val="655616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20" name="Platshållare för datum 19">
            <a:extLst>
              <a:ext uri="{FF2B5EF4-FFF2-40B4-BE49-F238E27FC236}">
                <a16:creationId xmlns:a16="http://schemas.microsoft.com/office/drawing/2014/main" id="{9C750CFD-4DB1-48F5-A16B-31F228AA4234}"/>
              </a:ext>
            </a:extLst>
          </p:cNvPr>
          <p:cNvSpPr>
            <a:spLocks noGrp="1"/>
          </p:cNvSpPr>
          <p:nvPr>
            <p:ph type="dt" sz="half" idx="10"/>
          </p:nvPr>
        </p:nvSpPr>
        <p:spPr/>
        <p:txBody>
          <a:bodyPr/>
          <a:lstStyle/>
          <a:p>
            <a:r>
              <a:rPr lang="sv-SE"/>
              <a:t>2025-10-07</a:t>
            </a:r>
          </a:p>
        </p:txBody>
      </p:sp>
      <p:sp>
        <p:nvSpPr>
          <p:cNvPr id="21" name="Platshållare för sidfot 20">
            <a:extLst>
              <a:ext uri="{FF2B5EF4-FFF2-40B4-BE49-F238E27FC236}">
                <a16:creationId xmlns:a16="http://schemas.microsoft.com/office/drawing/2014/main" id="{16A09724-5177-4BCB-80EE-4362FB8E01FB}"/>
              </a:ext>
            </a:extLst>
          </p:cNvPr>
          <p:cNvSpPr>
            <a:spLocks noGrp="1"/>
          </p:cNvSpPr>
          <p:nvPr>
            <p:ph type="ftr" sz="quarter" idx="11"/>
          </p:nvPr>
        </p:nvSpPr>
        <p:spPr/>
        <p:txBody>
          <a:bodyPr/>
          <a:lstStyle/>
          <a:p>
            <a:r>
              <a:rPr lang="sv-SE"/>
              <a:t> RBH MT SEDU </a:t>
            </a:r>
          </a:p>
        </p:txBody>
      </p:sp>
      <p:sp>
        <p:nvSpPr>
          <p:cNvPr id="22" name="Platshållare för bildnummer 21">
            <a:extLst>
              <a:ext uri="{FF2B5EF4-FFF2-40B4-BE49-F238E27FC236}">
                <a16:creationId xmlns:a16="http://schemas.microsoft.com/office/drawing/2014/main" id="{ACE602F0-ADF3-4EF5-857D-9F3DE06E4CD1}"/>
              </a:ext>
            </a:extLst>
          </p:cNvPr>
          <p:cNvSpPr>
            <a:spLocks noGrp="1"/>
          </p:cNvSpPr>
          <p:nvPr>
            <p:ph type="sldNum" sz="quarter" idx="12"/>
          </p:nvPr>
        </p:nvSpPr>
        <p:spPr/>
        <p:txBody>
          <a:bodyPr/>
          <a:lstStyle/>
          <a:p>
            <a:fld id="{F4882AB4-7500-4802-830D-10DB75A603ED}" type="slidenum">
              <a:rPr lang="sv-SE" smtClean="0"/>
              <a:pPr/>
              <a:t>‹#›</a:t>
            </a:fld>
            <a:endParaRPr lang="sv-SE"/>
          </a:p>
        </p:txBody>
      </p:sp>
    </p:spTree>
    <p:extLst>
      <p:ext uri="{BB962C8B-B14F-4D97-AF65-F5344CB8AC3E}">
        <p14:creationId xmlns:p14="http://schemas.microsoft.com/office/powerpoint/2010/main" val="3668296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13C94D0-13EF-45FC-9070-0F1A86AA9A1D}"/>
              </a:ext>
            </a:extLst>
          </p:cNvPr>
          <p:cNvSpPr>
            <a:spLocks noGrp="1"/>
          </p:cNvSpPr>
          <p:nvPr>
            <p:ph type="title"/>
          </p:nvPr>
        </p:nvSpPr>
        <p:spPr/>
        <p:txBody>
          <a:bodyPr/>
          <a:lstStyle/>
          <a:p>
            <a:r>
              <a:rPr lang="sv-SE"/>
              <a:t>Klicka här för att ändra format</a:t>
            </a:r>
          </a:p>
        </p:txBody>
      </p:sp>
      <p:sp>
        <p:nvSpPr>
          <p:cNvPr id="8" name="Platshållare för innehåll 2">
            <a:extLst>
              <a:ext uri="{FF2B5EF4-FFF2-40B4-BE49-F238E27FC236}">
                <a16:creationId xmlns:a16="http://schemas.microsoft.com/office/drawing/2014/main" id="{3EB02BF5-84BA-4A3E-95B2-9A8D968EC150}"/>
              </a:ext>
            </a:extLst>
          </p:cNvPr>
          <p:cNvSpPr>
            <a:spLocks noGrp="1"/>
          </p:cNvSpPr>
          <p:nvPr>
            <p:ph sz="half" idx="13"/>
          </p:nvPr>
        </p:nvSpPr>
        <p:spPr>
          <a:xfrm>
            <a:off x="828000" y="2636912"/>
            <a:ext cx="10573200" cy="3600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31" name="Platshållare för datum 30">
            <a:extLst>
              <a:ext uri="{FF2B5EF4-FFF2-40B4-BE49-F238E27FC236}">
                <a16:creationId xmlns:a16="http://schemas.microsoft.com/office/drawing/2014/main" id="{22EF22BD-3C30-428C-A263-52231CF4CCC1}"/>
              </a:ext>
            </a:extLst>
          </p:cNvPr>
          <p:cNvSpPr>
            <a:spLocks noGrp="1"/>
          </p:cNvSpPr>
          <p:nvPr>
            <p:ph type="dt" sz="half" idx="10"/>
          </p:nvPr>
        </p:nvSpPr>
        <p:spPr/>
        <p:txBody>
          <a:bodyPr/>
          <a:lstStyle/>
          <a:p>
            <a:r>
              <a:rPr lang="sv-SE"/>
              <a:t>2025-10-07</a:t>
            </a:r>
          </a:p>
        </p:txBody>
      </p:sp>
      <p:sp>
        <p:nvSpPr>
          <p:cNvPr id="32" name="Platshållare för sidfot 31">
            <a:extLst>
              <a:ext uri="{FF2B5EF4-FFF2-40B4-BE49-F238E27FC236}">
                <a16:creationId xmlns:a16="http://schemas.microsoft.com/office/drawing/2014/main" id="{6B9D0581-8355-4EF8-BFAD-60F8669CAD3E}"/>
              </a:ext>
            </a:extLst>
          </p:cNvPr>
          <p:cNvSpPr>
            <a:spLocks noGrp="1"/>
          </p:cNvSpPr>
          <p:nvPr>
            <p:ph type="ftr" sz="quarter" idx="11"/>
          </p:nvPr>
        </p:nvSpPr>
        <p:spPr/>
        <p:txBody>
          <a:bodyPr/>
          <a:lstStyle/>
          <a:p>
            <a:r>
              <a:rPr lang="sv-SE"/>
              <a:t> RBH MT SEDU </a:t>
            </a:r>
          </a:p>
        </p:txBody>
      </p:sp>
      <p:sp>
        <p:nvSpPr>
          <p:cNvPr id="33" name="Platshållare för bildnummer 32">
            <a:extLst>
              <a:ext uri="{FF2B5EF4-FFF2-40B4-BE49-F238E27FC236}">
                <a16:creationId xmlns:a16="http://schemas.microsoft.com/office/drawing/2014/main" id="{8087AF96-3F3F-4A64-A809-B10F55614F0A}"/>
              </a:ext>
            </a:extLst>
          </p:cNvPr>
          <p:cNvSpPr>
            <a:spLocks noGrp="1"/>
          </p:cNvSpPr>
          <p:nvPr>
            <p:ph type="sldNum" sz="quarter" idx="12"/>
          </p:nvPr>
        </p:nvSpPr>
        <p:spPr/>
        <p:txBody>
          <a:bodyPr/>
          <a:lstStyle/>
          <a:p>
            <a:fld id="{F4882AB4-7500-4802-830D-10DB75A603ED}" type="slidenum">
              <a:rPr lang="sv-SE" smtClean="0"/>
              <a:pPr/>
              <a:t>‹#›</a:t>
            </a:fld>
            <a:endParaRPr lang="sv-SE"/>
          </a:p>
        </p:txBody>
      </p:sp>
    </p:spTree>
    <p:extLst>
      <p:ext uri="{BB962C8B-B14F-4D97-AF65-F5344CB8AC3E}">
        <p14:creationId xmlns:p14="http://schemas.microsoft.com/office/powerpoint/2010/main" val="1972633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26" name="Rubrik 1">
            <a:extLst>
              <a:ext uri="{FF2B5EF4-FFF2-40B4-BE49-F238E27FC236}">
                <a16:creationId xmlns:a16="http://schemas.microsoft.com/office/drawing/2014/main" id="{62ED0079-C5E8-4091-9343-2668304E3D7E}"/>
              </a:ext>
            </a:extLst>
          </p:cNvPr>
          <p:cNvSpPr>
            <a:spLocks noGrp="1"/>
          </p:cNvSpPr>
          <p:nvPr>
            <p:ph type="ctrTitle"/>
          </p:nvPr>
        </p:nvSpPr>
        <p:spPr>
          <a:xfrm>
            <a:off x="2592000" y="1548000"/>
            <a:ext cx="6408000" cy="1160920"/>
          </a:xfrm>
        </p:spPr>
        <p:txBody>
          <a:bodyPr anchor="t">
            <a:normAutofit/>
          </a:bodyPr>
          <a:lstStyle>
            <a:lvl1pPr algn="l">
              <a:lnSpc>
                <a:spcPct val="86000"/>
              </a:lnSpc>
              <a:defRPr sz="3600">
                <a:solidFill>
                  <a:schemeClr val="accent1"/>
                </a:solidFill>
              </a:defRPr>
            </a:lvl1pPr>
          </a:lstStyle>
          <a:p>
            <a:r>
              <a:rPr lang="sv-SE"/>
              <a:t>Klicka här för att ändra format</a:t>
            </a:r>
          </a:p>
        </p:txBody>
      </p:sp>
      <p:sp>
        <p:nvSpPr>
          <p:cNvPr id="27" name="Underrubrik 2">
            <a:extLst>
              <a:ext uri="{FF2B5EF4-FFF2-40B4-BE49-F238E27FC236}">
                <a16:creationId xmlns:a16="http://schemas.microsoft.com/office/drawing/2014/main" id="{58A91481-FA73-4F1A-947C-55AE830763AE}"/>
              </a:ext>
            </a:extLst>
          </p:cNvPr>
          <p:cNvSpPr>
            <a:spLocks noGrp="1"/>
          </p:cNvSpPr>
          <p:nvPr>
            <p:ph type="subTitle" idx="1"/>
          </p:nvPr>
        </p:nvSpPr>
        <p:spPr>
          <a:xfrm>
            <a:off x="2592000" y="2808000"/>
            <a:ext cx="6408000" cy="1440160"/>
          </a:xfrm>
        </p:spPr>
        <p:txBody>
          <a:bodyPr>
            <a:normAutofit/>
          </a:bodyPr>
          <a:lstStyle>
            <a:lvl1pPr marL="0" indent="0" algn="l">
              <a:lnSpc>
                <a:spcPct val="92000"/>
              </a:lnSpc>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28" name="Platshållare för datum 27">
            <a:extLst>
              <a:ext uri="{FF2B5EF4-FFF2-40B4-BE49-F238E27FC236}">
                <a16:creationId xmlns:a16="http://schemas.microsoft.com/office/drawing/2014/main" id="{E74008CB-0288-41D5-A7EC-8631DCF0851A}"/>
              </a:ext>
            </a:extLst>
          </p:cNvPr>
          <p:cNvSpPr>
            <a:spLocks noGrp="1"/>
          </p:cNvSpPr>
          <p:nvPr>
            <p:ph type="dt" sz="half" idx="10"/>
          </p:nvPr>
        </p:nvSpPr>
        <p:spPr/>
        <p:txBody>
          <a:bodyPr/>
          <a:lstStyle/>
          <a:p>
            <a:r>
              <a:rPr lang="sv-SE"/>
              <a:t>2025-10-07</a:t>
            </a:r>
          </a:p>
        </p:txBody>
      </p:sp>
      <p:sp>
        <p:nvSpPr>
          <p:cNvPr id="29" name="Platshållare för sidfot 28">
            <a:extLst>
              <a:ext uri="{FF2B5EF4-FFF2-40B4-BE49-F238E27FC236}">
                <a16:creationId xmlns:a16="http://schemas.microsoft.com/office/drawing/2014/main" id="{70B98283-B47E-45CF-983C-BC7C7BA71113}"/>
              </a:ext>
            </a:extLst>
          </p:cNvPr>
          <p:cNvSpPr>
            <a:spLocks noGrp="1"/>
          </p:cNvSpPr>
          <p:nvPr>
            <p:ph type="ftr" sz="quarter" idx="11"/>
          </p:nvPr>
        </p:nvSpPr>
        <p:spPr/>
        <p:txBody>
          <a:bodyPr/>
          <a:lstStyle/>
          <a:p>
            <a:r>
              <a:rPr lang="sv-SE"/>
              <a:t> RBH MT SEDU </a:t>
            </a:r>
          </a:p>
        </p:txBody>
      </p:sp>
      <p:sp>
        <p:nvSpPr>
          <p:cNvPr id="30" name="Platshållare för bildnummer 29">
            <a:extLst>
              <a:ext uri="{FF2B5EF4-FFF2-40B4-BE49-F238E27FC236}">
                <a16:creationId xmlns:a16="http://schemas.microsoft.com/office/drawing/2014/main" id="{CF809CE6-EA8F-404F-9AF7-99D737AF4FD1}"/>
              </a:ext>
            </a:extLst>
          </p:cNvPr>
          <p:cNvSpPr>
            <a:spLocks noGrp="1"/>
          </p:cNvSpPr>
          <p:nvPr>
            <p:ph type="sldNum" sz="quarter" idx="12"/>
          </p:nvPr>
        </p:nvSpPr>
        <p:spPr/>
        <p:txBody>
          <a:bodyPr/>
          <a:lstStyle/>
          <a:p>
            <a:fld id="{F4882AB4-7500-4802-830D-10DB75A603ED}" type="slidenum">
              <a:rPr lang="sv-SE" smtClean="0"/>
              <a:pPr/>
              <a:t>‹#›</a:t>
            </a:fld>
            <a:endParaRPr lang="sv-SE"/>
          </a:p>
        </p:txBody>
      </p:sp>
    </p:spTree>
    <p:extLst>
      <p:ext uri="{BB962C8B-B14F-4D97-AF65-F5344CB8AC3E}">
        <p14:creationId xmlns:p14="http://schemas.microsoft.com/office/powerpoint/2010/main" val="2107229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Avsnittsrubrik vit-ljusblå">
    <p:bg>
      <p:bgPr>
        <a:solidFill>
          <a:schemeClr val="bg2"/>
        </a:solidFill>
        <a:effectLst/>
      </p:bgPr>
    </p:bg>
    <p:spTree>
      <p:nvGrpSpPr>
        <p:cNvPr id="1" name=""/>
        <p:cNvGrpSpPr/>
        <p:nvPr/>
      </p:nvGrpSpPr>
      <p:grpSpPr>
        <a:xfrm>
          <a:off x="0" y="0"/>
          <a:ext cx="0" cy="0"/>
          <a:chOff x="0" y="0"/>
          <a:chExt cx="0" cy="0"/>
        </a:xfrm>
      </p:grpSpPr>
      <p:sp>
        <p:nvSpPr>
          <p:cNvPr id="19" name="Rektangel 18">
            <a:extLst>
              <a:ext uri="{FF2B5EF4-FFF2-40B4-BE49-F238E27FC236}">
                <a16:creationId xmlns:a16="http://schemas.microsoft.com/office/drawing/2014/main" id="{0807DC38-E974-41CB-A7A7-E70D71CC55B3}"/>
              </a:ext>
              <a:ext uri="{C183D7F6-B498-43B3-948B-1728B52AA6E4}">
                <adec:decorative xmlns:adec="http://schemas.microsoft.com/office/drawing/2017/decorative" val="1"/>
              </a:ext>
            </a:extLst>
          </p:cNvPr>
          <p:cNvSpPr/>
          <p:nvPr userDrawn="1"/>
        </p:nvSpPr>
        <p:spPr>
          <a:xfrm>
            <a:off x="0" y="0"/>
            <a:ext cx="12192000" cy="79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Platshållare för text 40">
            <a:extLst>
              <a:ext uri="{FF2B5EF4-FFF2-40B4-BE49-F238E27FC236}">
                <a16:creationId xmlns:a16="http://schemas.microsoft.com/office/drawing/2014/main" id="{45FF739B-D283-4629-B76C-60BD421BF993}"/>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1619" y="168094"/>
            <a:ext cx="1026000" cy="484099"/>
          </a:xfrm>
          <a:blipFill dpi="0" rotWithShape="1">
            <a:blip r:embed="rId2" cstate="hqprint">
              <a:extLst>
                <a:ext uri="{28A0092B-C50C-407E-A947-70E740481C1C}">
                  <a14:useLocalDpi xmlns:a14="http://schemas.microsoft.com/office/drawing/2010/main" val="0"/>
                </a:ext>
              </a:extLst>
            </a:blip>
            <a:srcRect/>
            <a:stretch>
              <a:fillRect/>
            </a:stretch>
          </a:blipFill>
        </p:spPr>
        <p:txBody>
          <a:bodyPr>
            <a:normAutofit/>
          </a:bodyPr>
          <a:lstStyle>
            <a:lvl1pPr marL="0" indent="0">
              <a:buNone/>
              <a:defRPr sz="200"/>
            </a:lvl1pPr>
          </a:lstStyle>
          <a:p>
            <a:pPr lvl="0"/>
            <a:r>
              <a:rPr lang="sv-SE"/>
              <a:t> </a:t>
            </a:r>
          </a:p>
        </p:txBody>
      </p:sp>
      <p:sp>
        <p:nvSpPr>
          <p:cNvPr id="26" name="Platshållare för text 40">
            <a:extLst>
              <a:ext uri="{FF2B5EF4-FFF2-40B4-BE49-F238E27FC236}">
                <a16:creationId xmlns:a16="http://schemas.microsoft.com/office/drawing/2014/main" id="{A3235E35-7895-44A4-A10B-ACE9DD69D5B4}"/>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accent1"/>
          </a:solidFill>
          <a:ln>
            <a:noFill/>
          </a:ln>
        </p:spPr>
        <p:txBody>
          <a:bodyPr>
            <a:normAutofit/>
          </a:bodyPr>
          <a:lstStyle>
            <a:lvl1pPr marL="0" indent="0">
              <a:buNone/>
              <a:defRPr sz="200">
                <a:solidFill>
                  <a:schemeClr val="tx2"/>
                </a:solidFill>
              </a:defRPr>
            </a:lvl1pPr>
          </a:lstStyle>
          <a:p>
            <a:pPr lvl="0"/>
            <a:r>
              <a:rPr lang="sv-SE"/>
              <a:t> </a:t>
            </a:r>
          </a:p>
        </p:txBody>
      </p:sp>
      <p:sp>
        <p:nvSpPr>
          <p:cNvPr id="39" name="Rubrik 1">
            <a:extLst>
              <a:ext uri="{FF2B5EF4-FFF2-40B4-BE49-F238E27FC236}">
                <a16:creationId xmlns:a16="http://schemas.microsoft.com/office/drawing/2014/main" id="{BCD0AC5A-035A-4A0A-A6B6-9C57E19A0BF4}"/>
              </a:ext>
              <a:ext uri="{C183D7F6-B498-43B3-948B-1728B52AA6E4}">
                <adec:decorative xmlns:adec="http://schemas.microsoft.com/office/drawing/2017/decorative" val="0"/>
              </a:ext>
            </a:extLst>
          </p:cNvPr>
          <p:cNvSpPr>
            <a:spLocks noGrp="1"/>
          </p:cNvSpPr>
          <p:nvPr>
            <p:ph type="ctrTitle"/>
          </p:nvPr>
        </p:nvSpPr>
        <p:spPr>
          <a:xfrm>
            <a:off x="2592000" y="1548000"/>
            <a:ext cx="6408000" cy="1160920"/>
          </a:xfrm>
        </p:spPr>
        <p:txBody>
          <a:bodyPr anchor="t">
            <a:normAutofit/>
          </a:bodyPr>
          <a:lstStyle>
            <a:lvl1pPr algn="l">
              <a:lnSpc>
                <a:spcPct val="86000"/>
              </a:lnSpc>
              <a:defRPr sz="3600">
                <a:solidFill>
                  <a:schemeClr val="accent1"/>
                </a:solidFill>
              </a:defRPr>
            </a:lvl1pPr>
          </a:lstStyle>
          <a:p>
            <a:r>
              <a:rPr lang="sv-SE"/>
              <a:t>Klicka här för att ändra format</a:t>
            </a:r>
          </a:p>
        </p:txBody>
      </p:sp>
      <p:sp>
        <p:nvSpPr>
          <p:cNvPr id="27" name="Underrubrik 2">
            <a:extLst>
              <a:ext uri="{FF2B5EF4-FFF2-40B4-BE49-F238E27FC236}">
                <a16:creationId xmlns:a16="http://schemas.microsoft.com/office/drawing/2014/main" id="{58A91481-FA73-4F1A-947C-55AE830763AE}"/>
              </a:ext>
            </a:extLst>
          </p:cNvPr>
          <p:cNvSpPr>
            <a:spLocks noGrp="1"/>
          </p:cNvSpPr>
          <p:nvPr>
            <p:ph type="subTitle" idx="1"/>
          </p:nvPr>
        </p:nvSpPr>
        <p:spPr>
          <a:xfrm>
            <a:off x="2592000" y="2808000"/>
            <a:ext cx="6408000" cy="1440160"/>
          </a:xfrm>
        </p:spPr>
        <p:txBody>
          <a:bodyPr>
            <a:normAutofit/>
          </a:bodyPr>
          <a:lstStyle>
            <a:lvl1pPr marL="0" indent="0" algn="l">
              <a:lnSpc>
                <a:spcPct val="92000"/>
              </a:lnSpc>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31" name="Platshållare för datum 30">
            <a:extLst>
              <a:ext uri="{FF2B5EF4-FFF2-40B4-BE49-F238E27FC236}">
                <a16:creationId xmlns:a16="http://schemas.microsoft.com/office/drawing/2014/main" id="{11BEBC96-E523-4362-87FD-CDA9E7454FCC}"/>
              </a:ext>
            </a:extLst>
          </p:cNvPr>
          <p:cNvSpPr>
            <a:spLocks noGrp="1"/>
          </p:cNvSpPr>
          <p:nvPr>
            <p:ph type="dt" sz="half" idx="19"/>
          </p:nvPr>
        </p:nvSpPr>
        <p:spPr/>
        <p:txBody>
          <a:bodyPr/>
          <a:lstStyle/>
          <a:p>
            <a:r>
              <a:rPr lang="sv-SE"/>
              <a:t>2025-10-07</a:t>
            </a:r>
          </a:p>
        </p:txBody>
      </p:sp>
      <p:sp>
        <p:nvSpPr>
          <p:cNvPr id="32" name="Platshållare för sidfot 31">
            <a:extLst>
              <a:ext uri="{FF2B5EF4-FFF2-40B4-BE49-F238E27FC236}">
                <a16:creationId xmlns:a16="http://schemas.microsoft.com/office/drawing/2014/main" id="{2342CF87-62D7-4A1E-93AA-D2F01C3A859C}"/>
              </a:ext>
            </a:extLst>
          </p:cNvPr>
          <p:cNvSpPr>
            <a:spLocks noGrp="1"/>
          </p:cNvSpPr>
          <p:nvPr>
            <p:ph type="ftr" sz="quarter" idx="20"/>
          </p:nvPr>
        </p:nvSpPr>
        <p:spPr/>
        <p:txBody>
          <a:bodyPr/>
          <a:lstStyle>
            <a:lvl1pPr>
              <a:defRPr>
                <a:solidFill>
                  <a:schemeClr val="tx2"/>
                </a:solidFill>
              </a:defRPr>
            </a:lvl1pPr>
          </a:lstStyle>
          <a:p>
            <a:r>
              <a:rPr lang="sv-SE"/>
              <a:t> RBH MT SEDU </a:t>
            </a:r>
          </a:p>
        </p:txBody>
      </p:sp>
      <p:sp>
        <p:nvSpPr>
          <p:cNvPr id="33" name="Platshållare för bildnummer 32">
            <a:extLst>
              <a:ext uri="{FF2B5EF4-FFF2-40B4-BE49-F238E27FC236}">
                <a16:creationId xmlns:a16="http://schemas.microsoft.com/office/drawing/2014/main" id="{187DB817-A353-40BC-A304-D7B25A8CC76D}"/>
              </a:ext>
            </a:extLst>
          </p:cNvPr>
          <p:cNvSpPr>
            <a:spLocks noGrp="1"/>
          </p:cNvSpPr>
          <p:nvPr>
            <p:ph type="sldNum" sz="quarter" idx="21"/>
          </p:nvPr>
        </p:nvSpPr>
        <p:spPr/>
        <p:txBody>
          <a:bodyPr/>
          <a:lstStyle>
            <a:lvl1pPr>
              <a:defRPr>
                <a:solidFill>
                  <a:schemeClr val="tx2"/>
                </a:solidFill>
              </a:defRPr>
            </a:lvl1pPr>
          </a:lstStyle>
          <a:p>
            <a:fld id="{F4882AB4-7500-4802-830D-10DB75A603ED}" type="slidenum">
              <a:rPr lang="sv-SE" smtClean="0"/>
              <a:pPr/>
              <a:t>‹#›</a:t>
            </a:fld>
            <a:endParaRPr lang="sv-SE"/>
          </a:p>
        </p:txBody>
      </p:sp>
    </p:spTree>
    <p:extLst>
      <p:ext uri="{BB962C8B-B14F-4D97-AF65-F5344CB8AC3E}">
        <p14:creationId xmlns:p14="http://schemas.microsoft.com/office/powerpoint/2010/main" val="158748112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vsnittsrubrik ljusblå-vit">
    <p:bg>
      <p:bgRef idx="1001">
        <a:schemeClr val="bg1"/>
      </p:bgRef>
    </p:bg>
    <p:spTree>
      <p:nvGrpSpPr>
        <p:cNvPr id="1" name=""/>
        <p:cNvGrpSpPr/>
        <p:nvPr/>
      </p:nvGrpSpPr>
      <p:grpSpPr>
        <a:xfrm>
          <a:off x="0" y="0"/>
          <a:ext cx="0" cy="0"/>
          <a:chOff x="0" y="0"/>
          <a:chExt cx="0" cy="0"/>
        </a:xfrm>
      </p:grpSpPr>
      <p:sp>
        <p:nvSpPr>
          <p:cNvPr id="28" name="Rektangel 27">
            <a:extLst>
              <a:ext uri="{FF2B5EF4-FFF2-40B4-BE49-F238E27FC236}">
                <a16:creationId xmlns:a16="http://schemas.microsoft.com/office/drawing/2014/main" id="{8598CD3B-87D1-4A59-8D82-C6204D3DCB3D}"/>
              </a:ext>
              <a:ext uri="{C183D7F6-B498-43B3-948B-1728B52AA6E4}">
                <adec:decorative xmlns:adec="http://schemas.microsoft.com/office/drawing/2017/decorative" val="1"/>
              </a:ext>
            </a:extLst>
          </p:cNvPr>
          <p:cNvSpPr/>
          <p:nvPr userDrawn="1"/>
        </p:nvSpPr>
        <p:spPr>
          <a:xfrm>
            <a:off x="0" y="0"/>
            <a:ext cx="12192000" cy="792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text 40">
            <a:extLst>
              <a:ext uri="{FF2B5EF4-FFF2-40B4-BE49-F238E27FC236}">
                <a16:creationId xmlns:a16="http://schemas.microsoft.com/office/drawing/2014/main" id="{A8C626A6-9A0B-46C1-8B8B-DAE3D55266D8}"/>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1619" y="168094"/>
            <a:ext cx="1026000" cy="484099"/>
          </a:xfrm>
          <a:blipFill dpi="0" rotWithShape="1">
            <a:blip r:embed="rId2" cstate="hqprint">
              <a:extLst>
                <a:ext uri="{28A0092B-C50C-407E-A947-70E740481C1C}">
                  <a14:useLocalDpi xmlns:a14="http://schemas.microsoft.com/office/drawing/2010/main" val="0"/>
                </a:ext>
              </a:extLst>
            </a:blip>
            <a:srcRect/>
            <a:stretch>
              <a:fillRect/>
            </a:stretch>
          </a:blipFill>
        </p:spPr>
        <p:txBody>
          <a:bodyPr>
            <a:normAutofit/>
          </a:bodyPr>
          <a:lstStyle>
            <a:lvl1pPr marL="0" indent="0">
              <a:buNone/>
              <a:defRPr sz="200"/>
            </a:lvl1pPr>
          </a:lstStyle>
          <a:p>
            <a:pPr lvl="0"/>
            <a:r>
              <a:rPr lang="sv-SE"/>
              <a:t> </a:t>
            </a:r>
          </a:p>
        </p:txBody>
      </p:sp>
      <p:sp>
        <p:nvSpPr>
          <p:cNvPr id="13" name="Platshållare för text 40">
            <a:extLst>
              <a:ext uri="{FF2B5EF4-FFF2-40B4-BE49-F238E27FC236}">
                <a16:creationId xmlns:a16="http://schemas.microsoft.com/office/drawing/2014/main" id="{F2F6122D-38A2-4373-8335-C3F366E14D19}"/>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accent1"/>
          </a:solidFill>
          <a:ln>
            <a:noFill/>
          </a:ln>
        </p:spPr>
        <p:txBody>
          <a:bodyPr>
            <a:normAutofit/>
          </a:bodyPr>
          <a:lstStyle>
            <a:lvl1pPr marL="0" indent="0">
              <a:buNone/>
              <a:defRPr sz="200">
                <a:solidFill>
                  <a:schemeClr val="tx2"/>
                </a:solidFill>
              </a:defRPr>
            </a:lvl1pPr>
          </a:lstStyle>
          <a:p>
            <a:pPr lvl="0"/>
            <a:r>
              <a:rPr lang="sv-SE"/>
              <a:t> </a:t>
            </a:r>
          </a:p>
        </p:txBody>
      </p:sp>
      <p:sp>
        <p:nvSpPr>
          <p:cNvPr id="30" name="Rubrik 1">
            <a:extLst>
              <a:ext uri="{FF2B5EF4-FFF2-40B4-BE49-F238E27FC236}">
                <a16:creationId xmlns:a16="http://schemas.microsoft.com/office/drawing/2014/main" id="{8F348001-4BE9-4A5A-9A6B-B31615701D13}"/>
              </a:ext>
            </a:extLst>
          </p:cNvPr>
          <p:cNvSpPr>
            <a:spLocks noGrp="1"/>
          </p:cNvSpPr>
          <p:nvPr>
            <p:ph type="ctrTitle"/>
          </p:nvPr>
        </p:nvSpPr>
        <p:spPr>
          <a:xfrm>
            <a:off x="2592000" y="1548000"/>
            <a:ext cx="6408000" cy="1160920"/>
          </a:xfrm>
        </p:spPr>
        <p:txBody>
          <a:bodyPr anchor="t">
            <a:normAutofit/>
          </a:bodyPr>
          <a:lstStyle>
            <a:lvl1pPr algn="l">
              <a:lnSpc>
                <a:spcPct val="86000"/>
              </a:lnSpc>
              <a:defRPr sz="3600">
                <a:solidFill>
                  <a:schemeClr val="accent1"/>
                </a:solidFill>
              </a:defRPr>
            </a:lvl1pPr>
          </a:lstStyle>
          <a:p>
            <a:r>
              <a:rPr lang="sv-SE"/>
              <a:t>Klicka här för att ändra format</a:t>
            </a:r>
          </a:p>
        </p:txBody>
      </p:sp>
      <p:sp>
        <p:nvSpPr>
          <p:cNvPr id="27" name="Underrubrik 2">
            <a:extLst>
              <a:ext uri="{FF2B5EF4-FFF2-40B4-BE49-F238E27FC236}">
                <a16:creationId xmlns:a16="http://schemas.microsoft.com/office/drawing/2014/main" id="{58A91481-FA73-4F1A-947C-55AE830763AE}"/>
              </a:ext>
            </a:extLst>
          </p:cNvPr>
          <p:cNvSpPr>
            <a:spLocks noGrp="1"/>
          </p:cNvSpPr>
          <p:nvPr>
            <p:ph type="subTitle" idx="1"/>
          </p:nvPr>
        </p:nvSpPr>
        <p:spPr>
          <a:xfrm>
            <a:off x="2592000" y="2808000"/>
            <a:ext cx="6408000" cy="1440160"/>
          </a:xfrm>
        </p:spPr>
        <p:txBody>
          <a:bodyPr>
            <a:normAutofit/>
          </a:bodyPr>
          <a:lstStyle>
            <a:lvl1pPr marL="0" indent="0" algn="l">
              <a:lnSpc>
                <a:spcPct val="92000"/>
              </a:lnSpc>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2" name="Platshållare för datum 1">
            <a:extLst>
              <a:ext uri="{FF2B5EF4-FFF2-40B4-BE49-F238E27FC236}">
                <a16:creationId xmlns:a16="http://schemas.microsoft.com/office/drawing/2014/main" id="{0A614A4C-68EF-4A7A-992B-299355FDE698}"/>
              </a:ext>
            </a:extLst>
          </p:cNvPr>
          <p:cNvSpPr>
            <a:spLocks noGrp="1"/>
          </p:cNvSpPr>
          <p:nvPr>
            <p:ph type="dt" sz="half" idx="19"/>
          </p:nvPr>
        </p:nvSpPr>
        <p:spPr/>
        <p:txBody>
          <a:bodyPr/>
          <a:lstStyle/>
          <a:p>
            <a:r>
              <a:rPr lang="sv-SE"/>
              <a:t>2025-10-07</a:t>
            </a:r>
          </a:p>
        </p:txBody>
      </p:sp>
      <p:sp>
        <p:nvSpPr>
          <p:cNvPr id="14" name="Platshållare för sidfot 31">
            <a:extLst>
              <a:ext uri="{FF2B5EF4-FFF2-40B4-BE49-F238E27FC236}">
                <a16:creationId xmlns:a16="http://schemas.microsoft.com/office/drawing/2014/main" id="{7D828000-0FA4-40D7-A999-3189BAF0BF21}"/>
              </a:ext>
            </a:extLst>
          </p:cNvPr>
          <p:cNvSpPr>
            <a:spLocks noGrp="1"/>
          </p:cNvSpPr>
          <p:nvPr>
            <p:ph type="ftr" sz="quarter" idx="20"/>
          </p:nvPr>
        </p:nvSpPr>
        <p:spPr>
          <a:xfrm>
            <a:off x="6140623" y="327804"/>
            <a:ext cx="5355977" cy="364892"/>
          </a:xfrm>
        </p:spPr>
        <p:txBody>
          <a:bodyPr/>
          <a:lstStyle>
            <a:lvl1pPr>
              <a:defRPr>
                <a:solidFill>
                  <a:schemeClr val="tx2"/>
                </a:solidFill>
              </a:defRPr>
            </a:lvl1pPr>
          </a:lstStyle>
          <a:p>
            <a:r>
              <a:rPr lang="sv-SE"/>
              <a:t> RBH MT SEDU </a:t>
            </a:r>
          </a:p>
        </p:txBody>
      </p:sp>
      <p:sp>
        <p:nvSpPr>
          <p:cNvPr id="15" name="Platshållare för bildnummer 32">
            <a:extLst>
              <a:ext uri="{FF2B5EF4-FFF2-40B4-BE49-F238E27FC236}">
                <a16:creationId xmlns:a16="http://schemas.microsoft.com/office/drawing/2014/main" id="{3792D570-6ADD-43E2-BBFE-0DD8CBCBB6AC}"/>
              </a:ext>
            </a:extLst>
          </p:cNvPr>
          <p:cNvSpPr>
            <a:spLocks noGrp="1"/>
          </p:cNvSpPr>
          <p:nvPr>
            <p:ph type="sldNum" sz="quarter" idx="21"/>
          </p:nvPr>
        </p:nvSpPr>
        <p:spPr>
          <a:xfrm>
            <a:off x="11614763" y="327801"/>
            <a:ext cx="360000" cy="359770"/>
          </a:xfrm>
        </p:spPr>
        <p:txBody>
          <a:bodyPr/>
          <a:lstStyle>
            <a:lvl1pPr>
              <a:defRPr>
                <a:solidFill>
                  <a:schemeClr val="tx2"/>
                </a:solidFill>
              </a:defRPr>
            </a:lvl1pPr>
          </a:lstStyle>
          <a:p>
            <a:fld id="{F4882AB4-7500-4802-830D-10DB75A603ED}" type="slidenum">
              <a:rPr lang="sv-SE" smtClean="0"/>
              <a:pPr/>
              <a:t>‹#›</a:t>
            </a:fld>
            <a:endParaRPr lang="sv-SE"/>
          </a:p>
        </p:txBody>
      </p:sp>
    </p:spTree>
    <p:extLst>
      <p:ext uri="{BB962C8B-B14F-4D97-AF65-F5344CB8AC3E}">
        <p14:creationId xmlns:p14="http://schemas.microsoft.com/office/powerpoint/2010/main" val="131229469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itatsida">
    <p:bg>
      <p:bgPr>
        <a:solidFill>
          <a:schemeClr val="accent3"/>
        </a:solidFill>
        <a:effectLst/>
      </p:bgPr>
    </p:bg>
    <p:spTree>
      <p:nvGrpSpPr>
        <p:cNvPr id="1" name=""/>
        <p:cNvGrpSpPr/>
        <p:nvPr/>
      </p:nvGrpSpPr>
      <p:grpSpPr>
        <a:xfrm>
          <a:off x="0" y="0"/>
          <a:ext cx="0" cy="0"/>
          <a:chOff x="0" y="0"/>
          <a:chExt cx="0" cy="0"/>
        </a:xfrm>
      </p:grpSpPr>
      <p:sp>
        <p:nvSpPr>
          <p:cNvPr id="23" name="Rektangel 22">
            <a:extLst>
              <a:ext uri="{FF2B5EF4-FFF2-40B4-BE49-F238E27FC236}">
                <a16:creationId xmlns:a16="http://schemas.microsoft.com/office/drawing/2014/main" id="{EFFE34A1-AB51-4CAB-BA33-DA4842EF3B08}"/>
              </a:ext>
              <a:ext uri="{C183D7F6-B498-43B3-948B-1728B52AA6E4}">
                <adec:decorative xmlns:adec="http://schemas.microsoft.com/office/drawing/2017/decorative" val="1"/>
              </a:ext>
            </a:extLst>
          </p:cNvPr>
          <p:cNvSpPr/>
          <p:nvPr userDrawn="1"/>
        </p:nvSpPr>
        <p:spPr>
          <a:xfrm>
            <a:off x="0" y="0"/>
            <a:ext cx="12192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4" name="Rak koppling 3">
            <a:extLst>
              <a:ext uri="{FF2B5EF4-FFF2-40B4-BE49-F238E27FC236}">
                <a16:creationId xmlns:a16="http://schemas.microsoft.com/office/drawing/2014/main" id="{C5F6F913-2340-4754-9113-F288F08B87CF}"/>
              </a:ext>
              <a:ext uri="{C183D7F6-B498-43B3-948B-1728B52AA6E4}">
                <adec:decorative xmlns:adec="http://schemas.microsoft.com/office/drawing/2017/decorative" val="1"/>
              </a:ext>
            </a:extLst>
          </p:cNvPr>
          <p:cNvCxnSpPr>
            <a:cxnSpLocks/>
          </p:cNvCxnSpPr>
          <p:nvPr userDrawn="1"/>
        </p:nvCxnSpPr>
        <p:spPr>
          <a:xfrm>
            <a:off x="2407550" y="1612758"/>
            <a:ext cx="0" cy="3272668"/>
          </a:xfrm>
          <a:prstGeom prst="line">
            <a:avLst/>
          </a:prstGeom>
          <a:ln>
            <a:solidFill>
              <a:schemeClr val="accent3">
                <a:lumMod val="10000"/>
                <a:lumOff val="90000"/>
              </a:schemeClr>
            </a:solidFill>
          </a:ln>
        </p:spPr>
        <p:style>
          <a:lnRef idx="1">
            <a:schemeClr val="accent1"/>
          </a:lnRef>
          <a:fillRef idx="0">
            <a:schemeClr val="accent1"/>
          </a:fillRef>
          <a:effectRef idx="0">
            <a:schemeClr val="accent1"/>
          </a:effectRef>
          <a:fontRef idx="minor">
            <a:schemeClr val="tx1"/>
          </a:fontRef>
        </p:style>
      </p:cxnSp>
      <p:sp>
        <p:nvSpPr>
          <p:cNvPr id="17" name="Platshållare för text 40">
            <a:extLst>
              <a:ext uri="{FF2B5EF4-FFF2-40B4-BE49-F238E27FC236}">
                <a16:creationId xmlns:a16="http://schemas.microsoft.com/office/drawing/2014/main" id="{C7177D18-3F63-46CE-8CD4-96A904886BA4}"/>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accent1"/>
          </a:solidFill>
          <a:ln>
            <a:noFill/>
          </a:ln>
        </p:spPr>
        <p:txBody>
          <a:bodyPr>
            <a:normAutofit/>
          </a:bodyPr>
          <a:lstStyle>
            <a:lvl1pPr marL="0" indent="0">
              <a:buNone/>
              <a:defRPr sz="200">
                <a:solidFill>
                  <a:schemeClr val="bg2"/>
                </a:solidFill>
              </a:defRPr>
            </a:lvl1pPr>
          </a:lstStyle>
          <a:p>
            <a:pPr lvl="0"/>
            <a:r>
              <a:rPr lang="sv-SE"/>
              <a:t> </a:t>
            </a:r>
          </a:p>
        </p:txBody>
      </p:sp>
      <p:sp>
        <p:nvSpPr>
          <p:cNvPr id="14" name="Rubrik 2">
            <a:extLst>
              <a:ext uri="{FF2B5EF4-FFF2-40B4-BE49-F238E27FC236}">
                <a16:creationId xmlns:a16="http://schemas.microsoft.com/office/drawing/2014/main" id="{B372EA5A-34CE-4C4E-B10B-C13DE018FF6E}"/>
              </a:ext>
            </a:extLst>
          </p:cNvPr>
          <p:cNvSpPr>
            <a:spLocks noGrp="1"/>
          </p:cNvSpPr>
          <p:nvPr>
            <p:ph type="title" hasCustomPrompt="1"/>
          </p:nvPr>
        </p:nvSpPr>
        <p:spPr>
          <a:xfrm>
            <a:off x="2583650" y="1504800"/>
            <a:ext cx="7199999" cy="2896362"/>
          </a:xfrm>
        </p:spPr>
        <p:txBody>
          <a:bodyPr/>
          <a:lstStyle>
            <a:lvl1pPr>
              <a:lnSpc>
                <a:spcPct val="118000"/>
              </a:lnSpc>
              <a:defRPr lang="sv-SE" sz="3200" b="0" i="1" kern="1200" dirty="0">
                <a:solidFill>
                  <a:schemeClr val="accent3">
                    <a:lumMod val="10000"/>
                    <a:lumOff val="90000"/>
                  </a:schemeClr>
                </a:solidFill>
                <a:latin typeface="+mn-lt"/>
                <a:ea typeface="+mn-ea"/>
                <a:cs typeface="+mn-cs"/>
              </a:defRPr>
            </a:lvl1pPr>
          </a:lstStyle>
          <a:p>
            <a:r>
              <a:rPr lang="sv-SE"/>
              <a:t>Citat.</a:t>
            </a:r>
          </a:p>
        </p:txBody>
      </p:sp>
      <p:sp>
        <p:nvSpPr>
          <p:cNvPr id="6" name="Platshållare för text 5">
            <a:extLst>
              <a:ext uri="{FF2B5EF4-FFF2-40B4-BE49-F238E27FC236}">
                <a16:creationId xmlns:a16="http://schemas.microsoft.com/office/drawing/2014/main" id="{459B5EC0-7D68-4503-96C6-B8C253CD2D58}"/>
              </a:ext>
            </a:extLst>
          </p:cNvPr>
          <p:cNvSpPr>
            <a:spLocks noGrp="1"/>
          </p:cNvSpPr>
          <p:nvPr>
            <p:ph type="body" sz="quarter" idx="10" hasCustomPrompt="1"/>
          </p:nvPr>
        </p:nvSpPr>
        <p:spPr>
          <a:xfrm>
            <a:off x="2567607" y="4581128"/>
            <a:ext cx="7200000" cy="304298"/>
          </a:xfrm>
        </p:spPr>
        <p:txBody>
          <a:bodyPr anchor="b">
            <a:noAutofit/>
          </a:bodyPr>
          <a:lstStyle>
            <a:lvl1pPr marL="0" indent="0" algn="l">
              <a:lnSpc>
                <a:spcPct val="100000"/>
              </a:lnSpc>
              <a:buNone/>
              <a:defRPr sz="1800">
                <a:solidFill>
                  <a:schemeClr val="accent3">
                    <a:lumMod val="10000"/>
                    <a:lumOff val="90000"/>
                  </a:schemeClr>
                </a:solidFill>
              </a:defRPr>
            </a:lvl1pPr>
            <a:lvl2pPr marL="241200" indent="0">
              <a:buNone/>
              <a:defRPr/>
            </a:lvl2pPr>
          </a:lstStyle>
          <a:p>
            <a:pPr lvl="0"/>
            <a:r>
              <a:rPr lang="sv-SE"/>
              <a:t>Citatets källa</a:t>
            </a:r>
          </a:p>
        </p:txBody>
      </p:sp>
      <p:sp>
        <p:nvSpPr>
          <p:cNvPr id="2" name="Platshållare för datum 1">
            <a:extLst>
              <a:ext uri="{FF2B5EF4-FFF2-40B4-BE49-F238E27FC236}">
                <a16:creationId xmlns:a16="http://schemas.microsoft.com/office/drawing/2014/main" id="{7BC859F2-9DF1-4023-9E26-482653EED7B3}"/>
              </a:ext>
            </a:extLst>
          </p:cNvPr>
          <p:cNvSpPr>
            <a:spLocks noGrp="1"/>
          </p:cNvSpPr>
          <p:nvPr>
            <p:ph type="dt" sz="half" idx="19"/>
          </p:nvPr>
        </p:nvSpPr>
        <p:spPr/>
        <p:txBody>
          <a:bodyPr/>
          <a:lstStyle/>
          <a:p>
            <a:r>
              <a:rPr lang="sv-SE"/>
              <a:t>2025-10-07</a:t>
            </a:r>
          </a:p>
        </p:txBody>
      </p:sp>
      <p:sp>
        <p:nvSpPr>
          <p:cNvPr id="18" name="Platshållare för sidfot 31">
            <a:extLst>
              <a:ext uri="{FF2B5EF4-FFF2-40B4-BE49-F238E27FC236}">
                <a16:creationId xmlns:a16="http://schemas.microsoft.com/office/drawing/2014/main" id="{337E44D1-D915-41AB-8F1B-68903917187F}"/>
              </a:ext>
            </a:extLst>
          </p:cNvPr>
          <p:cNvSpPr>
            <a:spLocks noGrp="1"/>
          </p:cNvSpPr>
          <p:nvPr>
            <p:ph type="ftr" sz="quarter" idx="20"/>
          </p:nvPr>
        </p:nvSpPr>
        <p:spPr>
          <a:xfrm>
            <a:off x="6140623" y="327804"/>
            <a:ext cx="5355977" cy="364892"/>
          </a:xfrm>
        </p:spPr>
        <p:txBody>
          <a:bodyPr/>
          <a:lstStyle>
            <a:lvl1pPr>
              <a:defRPr>
                <a:solidFill>
                  <a:schemeClr val="bg2"/>
                </a:solidFill>
              </a:defRPr>
            </a:lvl1pPr>
          </a:lstStyle>
          <a:p>
            <a:r>
              <a:rPr lang="sv-SE"/>
              <a:t> RBH MT SEDU </a:t>
            </a:r>
          </a:p>
        </p:txBody>
      </p:sp>
      <p:sp>
        <p:nvSpPr>
          <p:cNvPr id="19" name="Platshållare för bildnummer 32">
            <a:extLst>
              <a:ext uri="{FF2B5EF4-FFF2-40B4-BE49-F238E27FC236}">
                <a16:creationId xmlns:a16="http://schemas.microsoft.com/office/drawing/2014/main" id="{FAFB1474-89A2-4329-A95D-ED8E3F3431A1}"/>
              </a:ext>
            </a:extLst>
          </p:cNvPr>
          <p:cNvSpPr>
            <a:spLocks noGrp="1"/>
          </p:cNvSpPr>
          <p:nvPr>
            <p:ph type="sldNum" sz="quarter" idx="21"/>
          </p:nvPr>
        </p:nvSpPr>
        <p:spPr>
          <a:xfrm>
            <a:off x="11614763" y="327801"/>
            <a:ext cx="360000" cy="359770"/>
          </a:xfrm>
        </p:spPr>
        <p:txBody>
          <a:bodyPr/>
          <a:lstStyle>
            <a:lvl1pPr>
              <a:defRPr>
                <a:solidFill>
                  <a:schemeClr val="bg2"/>
                </a:solidFill>
              </a:defRPr>
            </a:lvl1pPr>
          </a:lstStyle>
          <a:p>
            <a:fld id="{F4882AB4-7500-4802-830D-10DB75A603ED}" type="slidenum">
              <a:rPr lang="sv-SE" smtClean="0"/>
              <a:pPr/>
              <a:t>‹#›</a:t>
            </a:fld>
            <a:endParaRPr lang="sv-SE"/>
          </a:p>
        </p:txBody>
      </p:sp>
      <p:sp>
        <p:nvSpPr>
          <p:cNvPr id="11" name="Platshållare för text 40">
            <a:extLst>
              <a:ext uri="{FF2B5EF4-FFF2-40B4-BE49-F238E27FC236}">
                <a16:creationId xmlns:a16="http://schemas.microsoft.com/office/drawing/2014/main" id="{6BC388A9-220D-4E27-9F58-1490170F918C}"/>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1619" y="168094"/>
            <a:ext cx="1026000" cy="484099"/>
          </a:xfrm>
          <a:blipFill dpi="0" rotWithShape="1">
            <a:blip r:embed="rId2" cstate="hqprint">
              <a:extLst>
                <a:ext uri="{28A0092B-C50C-407E-A947-70E740481C1C}">
                  <a14:useLocalDpi xmlns:a14="http://schemas.microsoft.com/office/drawing/2010/main" val="0"/>
                </a:ext>
              </a:extLst>
            </a:blip>
            <a:srcRect/>
            <a:stretch>
              <a:fillRect/>
            </a:stretch>
          </a:blipFill>
        </p:spPr>
        <p:txBody>
          <a:bodyPr>
            <a:normAutofit/>
          </a:bodyPr>
          <a:lstStyle>
            <a:lvl1pPr marL="0" indent="0">
              <a:buNone/>
              <a:defRPr sz="200"/>
            </a:lvl1pPr>
          </a:lstStyle>
          <a:p>
            <a:pPr lvl="0"/>
            <a:r>
              <a:rPr lang="sv-SE"/>
              <a:t> </a:t>
            </a:r>
          </a:p>
        </p:txBody>
      </p:sp>
    </p:spTree>
    <p:extLst>
      <p:ext uri="{BB962C8B-B14F-4D97-AF65-F5344CB8AC3E}">
        <p14:creationId xmlns:p14="http://schemas.microsoft.com/office/powerpoint/2010/main" val="409986914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vå delar">
    <p:spTree>
      <p:nvGrpSpPr>
        <p:cNvPr id="1" name=""/>
        <p:cNvGrpSpPr/>
        <p:nvPr/>
      </p:nvGrpSpPr>
      <p:grpSpPr>
        <a:xfrm>
          <a:off x="0" y="0"/>
          <a:ext cx="0" cy="0"/>
          <a:chOff x="0" y="0"/>
          <a:chExt cx="0" cy="0"/>
        </a:xfrm>
      </p:grpSpPr>
      <p:sp>
        <p:nvSpPr>
          <p:cNvPr id="14" name="Rektangel 13">
            <a:extLst>
              <a:ext uri="{FF2B5EF4-FFF2-40B4-BE49-F238E27FC236}">
                <a16:creationId xmlns:a16="http://schemas.microsoft.com/office/drawing/2014/main" id="{BED59A78-0C9C-4C28-80EC-0E4B200F0716}"/>
              </a:ext>
              <a:ext uri="{C183D7F6-B498-43B3-948B-1728B52AA6E4}">
                <adec:decorative xmlns:adec="http://schemas.microsoft.com/office/drawing/2017/decorative" val="1"/>
              </a:ext>
            </a:extLst>
          </p:cNvPr>
          <p:cNvSpPr/>
          <p:nvPr userDrawn="1"/>
        </p:nvSpPr>
        <p:spPr>
          <a:xfrm>
            <a:off x="0" y="0"/>
            <a:ext cx="12192000" cy="792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text 40">
            <a:extLst>
              <a:ext uri="{FF2B5EF4-FFF2-40B4-BE49-F238E27FC236}">
                <a16:creationId xmlns:a16="http://schemas.microsoft.com/office/drawing/2014/main" id="{0177BA5E-979E-4F2D-9445-B8E3427C78F9}"/>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accent1"/>
          </a:solidFill>
          <a:ln>
            <a:noFill/>
          </a:ln>
        </p:spPr>
        <p:txBody>
          <a:bodyPr>
            <a:normAutofit/>
          </a:bodyPr>
          <a:lstStyle>
            <a:lvl1pPr marL="0" indent="0">
              <a:buNone/>
              <a:defRPr sz="200">
                <a:solidFill>
                  <a:schemeClr val="tx2"/>
                </a:solidFill>
              </a:defRPr>
            </a:lvl1pPr>
          </a:lstStyle>
          <a:p>
            <a:pPr lvl="0"/>
            <a:r>
              <a:rPr lang="sv-SE"/>
              <a:t> </a:t>
            </a:r>
          </a:p>
        </p:txBody>
      </p:sp>
      <p:sp>
        <p:nvSpPr>
          <p:cNvPr id="5" name="Rubrik 4">
            <a:extLst>
              <a:ext uri="{FF2B5EF4-FFF2-40B4-BE49-F238E27FC236}">
                <a16:creationId xmlns:a16="http://schemas.microsoft.com/office/drawing/2014/main" id="{48B76808-3CDD-4919-A6D6-EF28E281F730}"/>
              </a:ext>
            </a:extLst>
          </p:cNvPr>
          <p:cNvSpPr>
            <a:spLocks noGrp="1"/>
          </p:cNvSpPr>
          <p:nvPr>
            <p:ph type="title"/>
          </p:nvPr>
        </p:nvSpPr>
        <p:spPr/>
        <p:txBody>
          <a:bodyPr/>
          <a:lstStyle/>
          <a:p>
            <a:r>
              <a:rPr lang="sv-SE"/>
              <a:t>Klicka här för att ändra format</a:t>
            </a:r>
          </a:p>
        </p:txBody>
      </p:sp>
      <p:sp>
        <p:nvSpPr>
          <p:cNvPr id="3" name="Platshållare för innehåll 2">
            <a:extLst>
              <a:ext uri="{FF2B5EF4-FFF2-40B4-BE49-F238E27FC236}">
                <a16:creationId xmlns:a16="http://schemas.microsoft.com/office/drawing/2014/main" id="{31BA658D-7E57-4650-A5CA-1887C546AE4D}"/>
              </a:ext>
            </a:extLst>
          </p:cNvPr>
          <p:cNvSpPr>
            <a:spLocks noGrp="1"/>
          </p:cNvSpPr>
          <p:nvPr>
            <p:ph sz="half" idx="1"/>
          </p:nvPr>
        </p:nvSpPr>
        <p:spPr>
          <a:xfrm>
            <a:off x="828000" y="2636912"/>
            <a:ext cx="5112000" cy="3600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56D0AD2-7086-42B3-A9CE-45EC82879056}"/>
              </a:ext>
            </a:extLst>
          </p:cNvPr>
          <p:cNvSpPr>
            <a:spLocks noGrp="1"/>
          </p:cNvSpPr>
          <p:nvPr>
            <p:ph sz="half" idx="2"/>
          </p:nvPr>
        </p:nvSpPr>
        <p:spPr>
          <a:xfrm>
            <a:off x="6290542" y="2636912"/>
            <a:ext cx="5112000" cy="3600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8" name="Platshållare för datum 27">
            <a:extLst>
              <a:ext uri="{FF2B5EF4-FFF2-40B4-BE49-F238E27FC236}">
                <a16:creationId xmlns:a16="http://schemas.microsoft.com/office/drawing/2014/main" id="{08356797-25AD-4A46-BECA-966ACF3F7BF7}"/>
              </a:ext>
            </a:extLst>
          </p:cNvPr>
          <p:cNvSpPr>
            <a:spLocks noGrp="1"/>
          </p:cNvSpPr>
          <p:nvPr>
            <p:ph type="dt" sz="half" idx="19"/>
          </p:nvPr>
        </p:nvSpPr>
        <p:spPr/>
        <p:txBody>
          <a:bodyPr/>
          <a:lstStyle/>
          <a:p>
            <a:r>
              <a:rPr lang="sv-SE"/>
              <a:t>2025-10-07</a:t>
            </a:r>
          </a:p>
        </p:txBody>
      </p:sp>
      <p:sp>
        <p:nvSpPr>
          <p:cNvPr id="12" name="Platshållare för sidfot 31">
            <a:extLst>
              <a:ext uri="{FF2B5EF4-FFF2-40B4-BE49-F238E27FC236}">
                <a16:creationId xmlns:a16="http://schemas.microsoft.com/office/drawing/2014/main" id="{CCEC4D66-8B05-4AAD-8320-EC589533DDCD}"/>
              </a:ext>
            </a:extLst>
          </p:cNvPr>
          <p:cNvSpPr>
            <a:spLocks noGrp="1"/>
          </p:cNvSpPr>
          <p:nvPr>
            <p:ph type="ftr" sz="quarter" idx="20"/>
          </p:nvPr>
        </p:nvSpPr>
        <p:spPr>
          <a:xfrm>
            <a:off x="6140623" y="327804"/>
            <a:ext cx="5355977" cy="364892"/>
          </a:xfrm>
        </p:spPr>
        <p:txBody>
          <a:bodyPr/>
          <a:lstStyle>
            <a:lvl1pPr>
              <a:defRPr>
                <a:solidFill>
                  <a:schemeClr val="tx2"/>
                </a:solidFill>
              </a:defRPr>
            </a:lvl1pPr>
          </a:lstStyle>
          <a:p>
            <a:r>
              <a:rPr lang="sv-SE"/>
              <a:t> RBH MT SEDU </a:t>
            </a:r>
          </a:p>
        </p:txBody>
      </p:sp>
      <p:sp>
        <p:nvSpPr>
          <p:cNvPr id="13" name="Platshållare för bildnummer 32">
            <a:extLst>
              <a:ext uri="{FF2B5EF4-FFF2-40B4-BE49-F238E27FC236}">
                <a16:creationId xmlns:a16="http://schemas.microsoft.com/office/drawing/2014/main" id="{0A68A374-B021-496C-8B12-5FB47C28EA08}"/>
              </a:ext>
            </a:extLst>
          </p:cNvPr>
          <p:cNvSpPr>
            <a:spLocks noGrp="1"/>
          </p:cNvSpPr>
          <p:nvPr>
            <p:ph type="sldNum" sz="quarter" idx="21"/>
          </p:nvPr>
        </p:nvSpPr>
        <p:spPr>
          <a:xfrm>
            <a:off x="11614763" y="327801"/>
            <a:ext cx="360000" cy="359770"/>
          </a:xfrm>
        </p:spPr>
        <p:txBody>
          <a:bodyPr/>
          <a:lstStyle>
            <a:lvl1pPr>
              <a:defRPr>
                <a:solidFill>
                  <a:schemeClr val="tx2"/>
                </a:solidFill>
              </a:defRPr>
            </a:lvl1pPr>
          </a:lstStyle>
          <a:p>
            <a:fld id="{F4882AB4-7500-4802-830D-10DB75A603ED}" type="slidenum">
              <a:rPr lang="sv-SE" smtClean="0"/>
              <a:pPr/>
              <a:t>‹#›</a:t>
            </a:fld>
            <a:endParaRPr lang="sv-SE"/>
          </a:p>
        </p:txBody>
      </p:sp>
      <p:sp>
        <p:nvSpPr>
          <p:cNvPr id="16" name="Platshållare för text 40">
            <a:extLst>
              <a:ext uri="{FF2B5EF4-FFF2-40B4-BE49-F238E27FC236}">
                <a16:creationId xmlns:a16="http://schemas.microsoft.com/office/drawing/2014/main" id="{4334FE6B-7C16-4E6A-A3B7-51E1525DCC22}"/>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1619" y="168094"/>
            <a:ext cx="1026000" cy="484099"/>
          </a:xfrm>
          <a:blipFill dpi="0" rotWithShape="1">
            <a:blip r:embed="rId2" cstate="hqprint">
              <a:extLst>
                <a:ext uri="{28A0092B-C50C-407E-A947-70E740481C1C}">
                  <a14:useLocalDpi xmlns:a14="http://schemas.microsoft.com/office/drawing/2010/main" val="0"/>
                </a:ext>
              </a:extLst>
            </a:blip>
            <a:srcRect/>
            <a:stretch>
              <a:fillRect/>
            </a:stretch>
          </a:blipFill>
        </p:spPr>
        <p:txBody>
          <a:bodyPr>
            <a:normAutofit/>
          </a:bodyPr>
          <a:lstStyle>
            <a:lvl1pPr marL="0" indent="0">
              <a:buNone/>
              <a:defRPr sz="200"/>
            </a:lvl1pPr>
          </a:lstStyle>
          <a:p>
            <a:pPr lvl="0"/>
            <a:r>
              <a:rPr lang="sv-SE"/>
              <a:t> </a:t>
            </a:r>
          </a:p>
        </p:txBody>
      </p:sp>
    </p:spTree>
    <p:extLst>
      <p:ext uri="{BB962C8B-B14F-4D97-AF65-F5344CB8AC3E}">
        <p14:creationId xmlns:p14="http://schemas.microsoft.com/office/powerpoint/2010/main" val="4288205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xt vänster, bild höger">
    <p:spTree>
      <p:nvGrpSpPr>
        <p:cNvPr id="1" name=""/>
        <p:cNvGrpSpPr/>
        <p:nvPr/>
      </p:nvGrpSpPr>
      <p:grpSpPr>
        <a:xfrm>
          <a:off x="0" y="0"/>
          <a:ext cx="0" cy="0"/>
          <a:chOff x="0" y="0"/>
          <a:chExt cx="0" cy="0"/>
        </a:xfrm>
      </p:grpSpPr>
      <p:sp>
        <p:nvSpPr>
          <p:cNvPr id="11" name="Platshållare för bild 2">
            <a:extLst>
              <a:ext uri="{FF2B5EF4-FFF2-40B4-BE49-F238E27FC236}">
                <a16:creationId xmlns:a16="http://schemas.microsoft.com/office/drawing/2014/main" id="{18D787A3-79CF-471A-9E86-68F43F232BC6}"/>
              </a:ext>
            </a:extLst>
          </p:cNvPr>
          <p:cNvSpPr>
            <a:spLocks noGrp="1"/>
          </p:cNvSpPr>
          <p:nvPr>
            <p:ph type="pic" idx="1" hasCustomPrompt="1"/>
          </p:nvPr>
        </p:nvSpPr>
        <p:spPr>
          <a:xfrm>
            <a:off x="6252000" y="0"/>
            <a:ext cx="5940000" cy="6858000"/>
          </a:xfrm>
          <a:solidFill>
            <a:schemeClr val="bg1">
              <a:lumMod val="85000"/>
            </a:schemeClr>
          </a:solidFill>
        </p:spPr>
        <p:txBody>
          <a:bodyPr anchor="b"/>
          <a:lstStyle>
            <a:lvl1pPr marL="0" indent="0" algn="ctr">
              <a:buNone/>
              <a:defRPr sz="1100" b="0">
                <a:solidFill>
                  <a:schemeClr val="tx1">
                    <a:lumMod val="50000"/>
                    <a:lumOff val="50000"/>
                  </a:schemeClr>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Använd bildbanken för att infoga en bild. För att byta ut bilden, välj ”Ångra” och infoga sedan en annan bild från bildbanken. Går inte det, radera bilden innan ny bild infogas.</a:t>
            </a:r>
            <a:br>
              <a:rPr lang="sv-SE"/>
            </a:br>
            <a:r>
              <a:rPr lang="sv-SE"/>
              <a:t>Hamnar bilden framför och döljer allt, välj ”Återställ” på Start-fliken.</a:t>
            </a:r>
          </a:p>
        </p:txBody>
      </p:sp>
      <p:sp>
        <p:nvSpPr>
          <p:cNvPr id="18" name="Platshållare för text 4">
            <a:extLst>
              <a:ext uri="{FF2B5EF4-FFF2-40B4-BE49-F238E27FC236}">
                <a16:creationId xmlns:a16="http://schemas.microsoft.com/office/drawing/2014/main" id="{C2B56E16-AF2B-494F-92EE-FBF2667C7CC5}"/>
              </a:ext>
              <a:ext uri="{C183D7F6-B498-43B3-948B-1728B52AA6E4}">
                <adec:decorative xmlns:adec="http://schemas.microsoft.com/office/drawing/2017/decorative" val="1"/>
              </a:ext>
            </a:extLst>
          </p:cNvPr>
          <p:cNvSpPr>
            <a:spLocks noGrp="1"/>
          </p:cNvSpPr>
          <p:nvPr>
            <p:ph type="body" sz="quarter" idx="12" hasCustomPrompt="1"/>
          </p:nvPr>
        </p:nvSpPr>
        <p:spPr>
          <a:xfrm>
            <a:off x="1" y="0"/>
            <a:ext cx="12191999" cy="792000"/>
          </a:xfrm>
          <a:solidFill>
            <a:srgbClr val="003C50">
              <a:alpha val="80000"/>
            </a:srgbClr>
          </a:solidFill>
        </p:spPr>
        <p:txBody>
          <a:bodyPr/>
          <a:lstStyle>
            <a:lvl1pPr marL="0" indent="0">
              <a:buNone/>
              <a:defRPr sz="100"/>
            </a:lvl1pPr>
          </a:lstStyle>
          <a:p>
            <a:pPr lvl="0"/>
            <a:r>
              <a:rPr lang="sv-SE"/>
              <a:t> </a:t>
            </a:r>
          </a:p>
        </p:txBody>
      </p:sp>
      <p:sp>
        <p:nvSpPr>
          <p:cNvPr id="15" name="Platshållare för text 40">
            <a:extLst>
              <a:ext uri="{FF2B5EF4-FFF2-40B4-BE49-F238E27FC236}">
                <a16:creationId xmlns:a16="http://schemas.microsoft.com/office/drawing/2014/main" id="{C7B96F67-A5F7-4E1F-A62E-67412A99EB46}"/>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bg1"/>
          </a:solidFill>
          <a:ln>
            <a:noFill/>
          </a:ln>
        </p:spPr>
        <p:txBody>
          <a:bodyPr>
            <a:normAutofit/>
          </a:bodyPr>
          <a:lstStyle>
            <a:lvl1pPr marL="0" indent="0">
              <a:buNone/>
              <a:defRPr sz="200">
                <a:solidFill>
                  <a:schemeClr val="bg2"/>
                </a:solidFill>
              </a:defRPr>
            </a:lvl1pPr>
          </a:lstStyle>
          <a:p>
            <a:pPr lvl="0"/>
            <a:r>
              <a:rPr lang="sv-SE"/>
              <a:t> </a:t>
            </a:r>
          </a:p>
        </p:txBody>
      </p:sp>
      <p:sp>
        <p:nvSpPr>
          <p:cNvPr id="19" name="Platshållare för text 40">
            <a:extLst>
              <a:ext uri="{FF2B5EF4-FFF2-40B4-BE49-F238E27FC236}">
                <a16:creationId xmlns:a16="http://schemas.microsoft.com/office/drawing/2014/main" id="{E7574B2B-6F79-4443-BFFF-1EE4C1D0C9E7}"/>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7600" y="170475"/>
            <a:ext cx="1018400" cy="482400"/>
          </a:xfrm>
          <a:blipFill>
            <a:blip r:embed="rId2"/>
            <a:stretch>
              <a:fillRect/>
            </a:stretch>
          </a:blipFill>
        </p:spPr>
        <p:txBody>
          <a:bodyPr>
            <a:normAutofit/>
          </a:bodyPr>
          <a:lstStyle>
            <a:lvl1pPr marL="0" indent="0">
              <a:buNone/>
              <a:defRPr sz="200"/>
            </a:lvl1pPr>
          </a:lstStyle>
          <a:p>
            <a:pPr lvl="0"/>
            <a:r>
              <a:rPr lang="sv-SE"/>
              <a:t> </a:t>
            </a:r>
          </a:p>
        </p:txBody>
      </p:sp>
      <p:sp>
        <p:nvSpPr>
          <p:cNvPr id="2" name="Rubrik 1">
            <a:extLst>
              <a:ext uri="{FF2B5EF4-FFF2-40B4-BE49-F238E27FC236}">
                <a16:creationId xmlns:a16="http://schemas.microsoft.com/office/drawing/2014/main" id="{C242130D-36F3-45D5-AE2C-E3CA80881A2E}"/>
              </a:ext>
            </a:extLst>
          </p:cNvPr>
          <p:cNvSpPr>
            <a:spLocks noGrp="1"/>
          </p:cNvSpPr>
          <p:nvPr>
            <p:ph type="title"/>
          </p:nvPr>
        </p:nvSpPr>
        <p:spPr>
          <a:xfrm>
            <a:off x="828000" y="1548000"/>
            <a:ext cx="5112197" cy="1066390"/>
          </a:xfrm>
        </p:spPr>
        <p:txBody>
          <a:bodyPr anchor="t"/>
          <a:lstStyle>
            <a:lvl1pPr>
              <a:defRPr lang="sv-SE" sz="3600" b="1" kern="1200" baseline="0" dirty="0">
                <a:solidFill>
                  <a:schemeClr val="accent1"/>
                </a:solidFill>
                <a:latin typeface="+mj-lt"/>
                <a:ea typeface="+mj-ea"/>
                <a:cs typeface="+mj-cs"/>
              </a:defRPr>
            </a:lvl1pPr>
          </a:lstStyle>
          <a:p>
            <a:r>
              <a:rPr lang="sv-SE"/>
              <a:t>Klicka här för att ändra format</a:t>
            </a:r>
          </a:p>
        </p:txBody>
      </p:sp>
      <p:sp>
        <p:nvSpPr>
          <p:cNvPr id="26" name="Platshållare för text 3">
            <a:extLst>
              <a:ext uri="{FF2B5EF4-FFF2-40B4-BE49-F238E27FC236}">
                <a16:creationId xmlns:a16="http://schemas.microsoft.com/office/drawing/2014/main" id="{9A363D30-D121-459C-9006-A601F13C3F20}"/>
              </a:ext>
            </a:extLst>
          </p:cNvPr>
          <p:cNvSpPr>
            <a:spLocks noGrp="1"/>
          </p:cNvSpPr>
          <p:nvPr>
            <p:ph type="body" sz="half" idx="13"/>
          </p:nvPr>
        </p:nvSpPr>
        <p:spPr>
          <a:xfrm>
            <a:off x="828000" y="2808000"/>
            <a:ext cx="5112196" cy="3068638"/>
          </a:xfrm>
        </p:spPr>
        <p:txBody>
          <a:bodyPr/>
          <a:lstStyle>
            <a:lvl1pPr>
              <a:defRPr lang="sv-SE" sz="2400" kern="1200" dirty="0">
                <a:solidFill>
                  <a:schemeClr val="tx1"/>
                </a:solidFill>
                <a:latin typeface="+mn-lt"/>
                <a:ea typeface="+mn-ea"/>
                <a:cs typeface="+mn-cs"/>
              </a:defRPr>
            </a:lvl1pPr>
            <a:lvl2pPr>
              <a:defRPr/>
            </a:lvl2pPr>
            <a:lvl3pPr>
              <a:defRPr/>
            </a:lvl3pPr>
            <a:lvl4pPr>
              <a:defRPr/>
            </a:lvl4pPr>
            <a:lvl5pPr>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sz="2400"/>
          </a:p>
        </p:txBody>
      </p:sp>
      <p:sp>
        <p:nvSpPr>
          <p:cNvPr id="39" name="Platshållare för datum 38">
            <a:extLst>
              <a:ext uri="{FF2B5EF4-FFF2-40B4-BE49-F238E27FC236}">
                <a16:creationId xmlns:a16="http://schemas.microsoft.com/office/drawing/2014/main" id="{015544CF-9415-4932-A9F3-B55879E0C121}"/>
              </a:ext>
            </a:extLst>
          </p:cNvPr>
          <p:cNvSpPr>
            <a:spLocks noGrp="1"/>
          </p:cNvSpPr>
          <p:nvPr>
            <p:ph type="dt" sz="half" idx="25"/>
          </p:nvPr>
        </p:nvSpPr>
        <p:spPr/>
        <p:txBody>
          <a:bodyPr/>
          <a:lstStyle/>
          <a:p>
            <a:r>
              <a:rPr lang="sv-SE"/>
              <a:t>2025-10-07</a:t>
            </a:r>
          </a:p>
        </p:txBody>
      </p:sp>
      <p:sp>
        <p:nvSpPr>
          <p:cNvPr id="13" name="Platshållare för sidfot 12">
            <a:extLst>
              <a:ext uri="{FF2B5EF4-FFF2-40B4-BE49-F238E27FC236}">
                <a16:creationId xmlns:a16="http://schemas.microsoft.com/office/drawing/2014/main" id="{903408BD-7214-4A40-ACA9-2EA072D283C5}"/>
              </a:ext>
            </a:extLst>
          </p:cNvPr>
          <p:cNvSpPr>
            <a:spLocks noGrp="1"/>
          </p:cNvSpPr>
          <p:nvPr>
            <p:ph type="ftr" sz="quarter" idx="26"/>
          </p:nvPr>
        </p:nvSpPr>
        <p:spPr>
          <a:xfrm>
            <a:off x="6140623" y="327804"/>
            <a:ext cx="5355977" cy="364892"/>
          </a:xfrm>
        </p:spPr>
        <p:txBody>
          <a:bodyPr/>
          <a:lstStyle/>
          <a:p>
            <a:r>
              <a:rPr lang="sv-SE"/>
              <a:t> RBH MT SEDU </a:t>
            </a:r>
          </a:p>
        </p:txBody>
      </p:sp>
      <p:sp>
        <p:nvSpPr>
          <p:cNvPr id="14" name="Platshållare för bildnummer 16">
            <a:extLst>
              <a:ext uri="{FF2B5EF4-FFF2-40B4-BE49-F238E27FC236}">
                <a16:creationId xmlns:a16="http://schemas.microsoft.com/office/drawing/2014/main" id="{FCB9F3B4-6625-4944-925C-80C85E2CE57B}"/>
              </a:ext>
            </a:extLst>
          </p:cNvPr>
          <p:cNvSpPr>
            <a:spLocks noGrp="1"/>
          </p:cNvSpPr>
          <p:nvPr>
            <p:ph type="sldNum" sz="quarter" idx="27"/>
          </p:nvPr>
        </p:nvSpPr>
        <p:spPr>
          <a:xfrm>
            <a:off x="11614763" y="327801"/>
            <a:ext cx="360000" cy="359770"/>
          </a:xfrm>
        </p:spPr>
        <p:txBody>
          <a:bodyPr/>
          <a:lstStyle/>
          <a:p>
            <a:fld id="{F4882AB4-7500-4802-830D-10DB75A603ED}" type="slidenum">
              <a:rPr lang="sv-SE" smtClean="0"/>
              <a:pPr/>
              <a:t>‹#›</a:t>
            </a:fld>
            <a:endParaRPr lang="sv-SE"/>
          </a:p>
        </p:txBody>
      </p:sp>
    </p:spTree>
    <p:extLst>
      <p:ext uri="{BB962C8B-B14F-4D97-AF65-F5344CB8AC3E}">
        <p14:creationId xmlns:p14="http://schemas.microsoft.com/office/powerpoint/2010/main" val="2063668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bakgrund mörk m vit text">
    <p:bg>
      <p:bgPr>
        <a:solidFill>
          <a:schemeClr val="bg2"/>
        </a:solidFill>
        <a:effectLst/>
      </p:bgPr>
    </p:bg>
    <p:spTree>
      <p:nvGrpSpPr>
        <p:cNvPr id="1" name=""/>
        <p:cNvGrpSpPr/>
        <p:nvPr/>
      </p:nvGrpSpPr>
      <p:grpSpPr>
        <a:xfrm>
          <a:off x="0" y="0"/>
          <a:ext cx="0" cy="0"/>
          <a:chOff x="0" y="0"/>
          <a:chExt cx="0" cy="0"/>
        </a:xfrm>
      </p:grpSpPr>
      <p:sp>
        <p:nvSpPr>
          <p:cNvPr id="10" name="Platshållare för bild 45">
            <a:extLst>
              <a:ext uri="{FF2B5EF4-FFF2-40B4-BE49-F238E27FC236}">
                <a16:creationId xmlns:a16="http://schemas.microsoft.com/office/drawing/2014/main" id="{8FE4AA8A-14DA-4B8D-9A19-26A080A52D02}"/>
              </a:ext>
              <a:ext uri="{C183D7F6-B498-43B3-948B-1728B52AA6E4}">
                <adec:decorative xmlns:adec="http://schemas.microsoft.com/office/drawing/2017/decorative" val="1"/>
              </a:ext>
            </a:extLst>
          </p:cNvPr>
          <p:cNvSpPr>
            <a:spLocks noGrp="1"/>
          </p:cNvSpPr>
          <p:nvPr>
            <p:ph type="pic" sz="quarter" idx="19" hasCustomPrompt="1"/>
          </p:nvPr>
        </p:nvSpPr>
        <p:spPr>
          <a:xfrm>
            <a:off x="0" y="0"/>
            <a:ext cx="12192000" cy="6858000"/>
          </a:xfrm>
          <a:solidFill>
            <a:schemeClr val="tx1">
              <a:lumMod val="85000"/>
            </a:schemeClr>
          </a:solidFill>
        </p:spPr>
        <p:txBody>
          <a:bodyPr anchor="ctr"/>
          <a:lstStyle>
            <a:lvl1pPr marL="0" indent="0" algn="ctr">
              <a:buNone/>
              <a:defRPr sz="1100">
                <a:solidFill>
                  <a:schemeClr val="bg1">
                    <a:lumMod val="50000"/>
                    <a:lumOff val="50000"/>
                  </a:schemeClr>
                </a:solidFill>
                <a:effectLst/>
              </a:defRPr>
            </a:lvl1pPr>
          </a:lstStyle>
          <a:p>
            <a:r>
              <a:rPr lang="sv-SE"/>
              <a:t>Använd bildbanken för att infoga en bakgrundsbild. För att byta ut bilden, välj ”Ångra” och infoga sedan en annan bild från bildbanken. Går inte det, radera bilden innan ny bild infogas.</a:t>
            </a:r>
            <a:br>
              <a:rPr lang="sv-SE"/>
            </a:br>
            <a:r>
              <a:rPr lang="sv-SE"/>
              <a:t>Hamnar bilden framför och döljer allt, välj ”Återställ” på Start-fliken.</a:t>
            </a:r>
          </a:p>
        </p:txBody>
      </p:sp>
      <p:sp>
        <p:nvSpPr>
          <p:cNvPr id="21" name="Platshållare för text 4">
            <a:extLst>
              <a:ext uri="{FF2B5EF4-FFF2-40B4-BE49-F238E27FC236}">
                <a16:creationId xmlns:a16="http://schemas.microsoft.com/office/drawing/2014/main" id="{277AF25A-136A-45CD-A673-F696141D1AA2}"/>
              </a:ext>
              <a:ext uri="{C183D7F6-B498-43B3-948B-1728B52AA6E4}">
                <adec:decorative xmlns:adec="http://schemas.microsoft.com/office/drawing/2017/decorative" val="1"/>
              </a:ext>
            </a:extLst>
          </p:cNvPr>
          <p:cNvSpPr>
            <a:spLocks noGrp="1"/>
          </p:cNvSpPr>
          <p:nvPr>
            <p:ph type="body" sz="quarter" idx="23" hasCustomPrompt="1"/>
          </p:nvPr>
        </p:nvSpPr>
        <p:spPr>
          <a:xfrm>
            <a:off x="1" y="0"/>
            <a:ext cx="12191999" cy="792000"/>
          </a:xfrm>
          <a:solidFill>
            <a:schemeClr val="tx1">
              <a:alpha val="66000"/>
            </a:schemeClr>
          </a:solidFill>
        </p:spPr>
        <p:txBody>
          <a:bodyPr/>
          <a:lstStyle>
            <a:lvl1pPr marL="0" indent="0">
              <a:buNone/>
              <a:defRPr sz="100"/>
            </a:lvl1pPr>
          </a:lstStyle>
          <a:p>
            <a:pPr lvl="0"/>
            <a:r>
              <a:rPr lang="sv-SE"/>
              <a:t> </a:t>
            </a:r>
          </a:p>
        </p:txBody>
      </p:sp>
      <p:sp>
        <p:nvSpPr>
          <p:cNvPr id="13" name="Platshållare för text 40">
            <a:extLst>
              <a:ext uri="{FF2B5EF4-FFF2-40B4-BE49-F238E27FC236}">
                <a16:creationId xmlns:a16="http://schemas.microsoft.com/office/drawing/2014/main" id="{D4D46C7F-24BE-4B71-8424-C8C550F387F5}"/>
              </a:ext>
              <a:ext uri="{C183D7F6-B498-43B3-948B-1728B52AA6E4}">
                <adec:decorative xmlns:adec="http://schemas.microsoft.com/office/drawing/2017/decorative" val="1"/>
              </a:ext>
            </a:extLst>
          </p:cNvPr>
          <p:cNvSpPr>
            <a:spLocks noGrp="1"/>
          </p:cNvSpPr>
          <p:nvPr>
            <p:ph type="body" sz="quarter" idx="16" hasCustomPrompt="1"/>
          </p:nvPr>
        </p:nvSpPr>
        <p:spPr>
          <a:xfrm>
            <a:off x="11549043" y="334800"/>
            <a:ext cx="7200" cy="280800"/>
          </a:xfrm>
          <a:solidFill>
            <a:schemeClr val="accent1"/>
          </a:solidFill>
          <a:ln>
            <a:noFill/>
          </a:ln>
        </p:spPr>
        <p:txBody>
          <a:bodyPr>
            <a:normAutofit/>
          </a:bodyPr>
          <a:lstStyle>
            <a:lvl1pPr marL="0" indent="0">
              <a:buNone/>
              <a:defRPr sz="200">
                <a:solidFill>
                  <a:schemeClr val="bg2"/>
                </a:solidFill>
              </a:defRPr>
            </a:lvl1pPr>
          </a:lstStyle>
          <a:p>
            <a:pPr lvl="0"/>
            <a:r>
              <a:rPr lang="sv-SE"/>
              <a:t> </a:t>
            </a:r>
          </a:p>
        </p:txBody>
      </p:sp>
      <p:sp>
        <p:nvSpPr>
          <p:cNvPr id="22" name="Rubrik 1">
            <a:extLst>
              <a:ext uri="{FF2B5EF4-FFF2-40B4-BE49-F238E27FC236}">
                <a16:creationId xmlns:a16="http://schemas.microsoft.com/office/drawing/2014/main" id="{A5E992E2-A642-45D0-B1D9-4D4633209005}"/>
              </a:ext>
            </a:extLst>
          </p:cNvPr>
          <p:cNvSpPr>
            <a:spLocks noGrp="1"/>
          </p:cNvSpPr>
          <p:nvPr>
            <p:ph type="title"/>
          </p:nvPr>
        </p:nvSpPr>
        <p:spPr>
          <a:xfrm>
            <a:off x="828000" y="1548000"/>
            <a:ext cx="5112197" cy="1066390"/>
          </a:xfrm>
        </p:spPr>
        <p:txBody>
          <a:bodyPr anchor="t"/>
          <a:lstStyle>
            <a:lvl1pPr>
              <a:defRPr lang="sv-SE" sz="3600" b="1" kern="1200" baseline="0" dirty="0">
                <a:solidFill>
                  <a:schemeClr val="tx1"/>
                </a:solidFill>
                <a:latin typeface="+mj-lt"/>
                <a:ea typeface="+mj-ea"/>
                <a:cs typeface="+mj-cs"/>
              </a:defRPr>
            </a:lvl1pPr>
          </a:lstStyle>
          <a:p>
            <a:r>
              <a:rPr lang="sv-SE"/>
              <a:t>Klicka här för att ändra format</a:t>
            </a:r>
          </a:p>
        </p:txBody>
      </p:sp>
      <p:sp>
        <p:nvSpPr>
          <p:cNvPr id="2" name="Platshållare för datum 1">
            <a:extLst>
              <a:ext uri="{FF2B5EF4-FFF2-40B4-BE49-F238E27FC236}">
                <a16:creationId xmlns:a16="http://schemas.microsoft.com/office/drawing/2014/main" id="{03894B4C-7817-4756-B8DA-23373B697127}"/>
              </a:ext>
            </a:extLst>
          </p:cNvPr>
          <p:cNvSpPr>
            <a:spLocks noGrp="1"/>
          </p:cNvSpPr>
          <p:nvPr>
            <p:ph type="dt" sz="half" idx="32"/>
          </p:nvPr>
        </p:nvSpPr>
        <p:spPr/>
        <p:txBody>
          <a:bodyPr/>
          <a:lstStyle/>
          <a:p>
            <a:r>
              <a:rPr lang="sv-SE"/>
              <a:t>2025-10-07</a:t>
            </a:r>
          </a:p>
        </p:txBody>
      </p:sp>
      <p:sp>
        <p:nvSpPr>
          <p:cNvPr id="14" name="Platshållare för sidfot 31">
            <a:extLst>
              <a:ext uri="{FF2B5EF4-FFF2-40B4-BE49-F238E27FC236}">
                <a16:creationId xmlns:a16="http://schemas.microsoft.com/office/drawing/2014/main" id="{56014A8C-58E9-4F16-8568-F8352A4000B1}"/>
              </a:ext>
            </a:extLst>
          </p:cNvPr>
          <p:cNvSpPr>
            <a:spLocks noGrp="1"/>
          </p:cNvSpPr>
          <p:nvPr>
            <p:ph type="ftr" sz="quarter" idx="20"/>
          </p:nvPr>
        </p:nvSpPr>
        <p:spPr>
          <a:xfrm>
            <a:off x="6140623" y="327804"/>
            <a:ext cx="5355977" cy="364892"/>
          </a:xfrm>
        </p:spPr>
        <p:txBody>
          <a:bodyPr/>
          <a:lstStyle>
            <a:lvl1pPr>
              <a:defRPr>
                <a:solidFill>
                  <a:schemeClr val="bg2"/>
                </a:solidFill>
              </a:defRPr>
            </a:lvl1pPr>
          </a:lstStyle>
          <a:p>
            <a:r>
              <a:rPr lang="sv-SE"/>
              <a:t> RBH MT SEDU </a:t>
            </a:r>
          </a:p>
        </p:txBody>
      </p:sp>
      <p:sp>
        <p:nvSpPr>
          <p:cNvPr id="16" name="Platshållare för bildnummer 32">
            <a:extLst>
              <a:ext uri="{FF2B5EF4-FFF2-40B4-BE49-F238E27FC236}">
                <a16:creationId xmlns:a16="http://schemas.microsoft.com/office/drawing/2014/main" id="{67A1E9A5-E113-4858-885A-95CDF6C89813}"/>
              </a:ext>
            </a:extLst>
          </p:cNvPr>
          <p:cNvSpPr>
            <a:spLocks noGrp="1"/>
          </p:cNvSpPr>
          <p:nvPr>
            <p:ph type="sldNum" sz="quarter" idx="21"/>
          </p:nvPr>
        </p:nvSpPr>
        <p:spPr>
          <a:xfrm>
            <a:off x="11614763" y="327801"/>
            <a:ext cx="360000" cy="359770"/>
          </a:xfrm>
        </p:spPr>
        <p:txBody>
          <a:bodyPr/>
          <a:lstStyle>
            <a:lvl1pPr>
              <a:defRPr>
                <a:solidFill>
                  <a:schemeClr val="bg2"/>
                </a:solidFill>
              </a:defRPr>
            </a:lvl1pPr>
          </a:lstStyle>
          <a:p>
            <a:fld id="{F4882AB4-7500-4802-830D-10DB75A603ED}" type="slidenum">
              <a:rPr lang="sv-SE" smtClean="0"/>
              <a:pPr/>
              <a:t>‹#›</a:t>
            </a:fld>
            <a:endParaRPr lang="sv-SE"/>
          </a:p>
        </p:txBody>
      </p:sp>
      <p:sp>
        <p:nvSpPr>
          <p:cNvPr id="11" name="Platshållare för text 40">
            <a:extLst>
              <a:ext uri="{FF2B5EF4-FFF2-40B4-BE49-F238E27FC236}">
                <a16:creationId xmlns:a16="http://schemas.microsoft.com/office/drawing/2014/main" id="{C7B035E7-BBB5-4D8F-B9B6-4C36DAF0ED4E}"/>
              </a:ext>
              <a:ext uri="{C183D7F6-B498-43B3-948B-1728B52AA6E4}">
                <adec:decorative xmlns:adec="http://schemas.microsoft.com/office/drawing/2017/decorative" val="1"/>
              </a:ext>
            </a:extLst>
          </p:cNvPr>
          <p:cNvSpPr>
            <a:spLocks noGrp="1" noChangeAspect="1"/>
          </p:cNvSpPr>
          <p:nvPr>
            <p:ph type="body" sz="quarter" idx="18" hasCustomPrompt="1"/>
          </p:nvPr>
        </p:nvSpPr>
        <p:spPr>
          <a:xfrm>
            <a:off x="411619" y="168094"/>
            <a:ext cx="1026000" cy="484099"/>
          </a:xfrm>
          <a:blipFill dpi="0" rotWithShape="1">
            <a:blip r:embed="rId2" cstate="hqprint">
              <a:extLst>
                <a:ext uri="{28A0092B-C50C-407E-A947-70E740481C1C}">
                  <a14:useLocalDpi xmlns:a14="http://schemas.microsoft.com/office/drawing/2010/main" val="0"/>
                </a:ext>
              </a:extLst>
            </a:blip>
            <a:srcRect/>
            <a:stretch>
              <a:fillRect/>
            </a:stretch>
          </a:blipFill>
        </p:spPr>
        <p:txBody>
          <a:bodyPr>
            <a:normAutofit/>
          </a:bodyPr>
          <a:lstStyle>
            <a:lvl1pPr marL="0" indent="0">
              <a:buNone/>
              <a:defRPr sz="200"/>
            </a:lvl1pPr>
          </a:lstStyle>
          <a:p>
            <a:pPr lvl="0"/>
            <a:r>
              <a:rPr lang="sv-SE"/>
              <a:t> </a:t>
            </a:r>
          </a:p>
        </p:txBody>
      </p:sp>
    </p:spTree>
    <p:extLst>
      <p:ext uri="{BB962C8B-B14F-4D97-AF65-F5344CB8AC3E}">
        <p14:creationId xmlns:p14="http://schemas.microsoft.com/office/powerpoint/2010/main" val="389816470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Platshållare för text 4">
            <a:extLst>
              <a:ext uri="{FF2B5EF4-FFF2-40B4-BE49-F238E27FC236}">
                <a16:creationId xmlns:a16="http://schemas.microsoft.com/office/drawing/2014/main" id="{998AEBC6-32AA-4626-90F5-6D22E36E4CD6}"/>
              </a:ext>
              <a:ext uri="{C183D7F6-B498-43B3-948B-1728B52AA6E4}">
                <adec:decorative xmlns:adec="http://schemas.microsoft.com/office/drawing/2017/decorative" val="1"/>
              </a:ext>
            </a:extLst>
          </p:cNvPr>
          <p:cNvSpPr txBox="1">
            <a:spLocks/>
          </p:cNvSpPr>
          <p:nvPr userDrawn="1"/>
        </p:nvSpPr>
        <p:spPr>
          <a:xfrm>
            <a:off x="1" y="0"/>
            <a:ext cx="12192000" cy="810000"/>
          </a:xfrm>
          <a:prstGeom prst="rect">
            <a:avLst/>
          </a:prstGeom>
          <a:solidFill>
            <a:schemeClr val="accent2"/>
          </a:solidFill>
        </p:spPr>
        <p:txBody>
          <a:bodyPr/>
          <a:lstStyle>
            <a:lvl1pPr marL="0" indent="0" algn="l" defTabSz="914400" rtl="0" eaLnBrk="1" latinLnBrk="0" hangingPunct="1">
              <a:lnSpc>
                <a:spcPct val="95000"/>
              </a:lnSpc>
              <a:spcBef>
                <a:spcPts val="1000"/>
              </a:spcBef>
              <a:buClr>
                <a:schemeClr val="accent1"/>
              </a:buClr>
              <a:buFont typeface="Candara" panose="020E0502030303020204" pitchFamily="34" charset="0"/>
              <a:buNone/>
              <a:defRPr sz="100" kern="1200">
                <a:solidFill>
                  <a:schemeClr val="tx1"/>
                </a:solidFill>
                <a:latin typeface="+mn-lt"/>
                <a:ea typeface="+mn-ea"/>
                <a:cs typeface="+mn-cs"/>
              </a:defRPr>
            </a:lvl1pPr>
            <a:lvl2pPr marL="403200" indent="-162000" algn="l" defTabSz="914400" rtl="0" eaLnBrk="1" latinLnBrk="0" hangingPunct="1">
              <a:lnSpc>
                <a:spcPct val="95000"/>
              </a:lnSpc>
              <a:spcBef>
                <a:spcPts val="800"/>
              </a:spcBef>
              <a:spcAft>
                <a:spcPts val="0"/>
              </a:spcAft>
              <a:buFont typeface="Candara" panose="020E0502030303020204" pitchFamily="34" charset="0"/>
              <a:buChar char="−"/>
              <a:defRPr sz="1800" kern="1200">
                <a:solidFill>
                  <a:schemeClr val="tx1"/>
                </a:solidFill>
                <a:latin typeface="+mn-lt"/>
                <a:ea typeface="+mn-ea"/>
                <a:cs typeface="+mn-cs"/>
              </a:defRPr>
            </a:lvl2pPr>
            <a:lvl3pPr marL="623888" indent="-177800" algn="l" defTabSz="914400" rtl="0" eaLnBrk="1" latinLnBrk="0" hangingPunct="1">
              <a:lnSpc>
                <a:spcPct val="95000"/>
              </a:lnSpc>
              <a:spcBef>
                <a:spcPts val="500"/>
              </a:spcBef>
              <a:buFont typeface="Arial" panose="020B0604020202020204" pitchFamily="34" charset="0"/>
              <a:buChar char="•"/>
              <a:defRPr sz="1600" kern="1200">
                <a:solidFill>
                  <a:schemeClr val="tx1"/>
                </a:solidFill>
                <a:latin typeface="+mn-lt"/>
                <a:ea typeface="+mn-ea"/>
                <a:cs typeface="+mn-cs"/>
              </a:defRPr>
            </a:lvl3pPr>
            <a:lvl4pPr marL="820800" indent="-162000" algn="l" defTabSz="914400" rtl="0" eaLnBrk="1" latinLnBrk="0" hangingPunct="1">
              <a:lnSpc>
                <a:spcPct val="95000"/>
              </a:lnSpc>
              <a:spcBef>
                <a:spcPts val="500"/>
              </a:spcBef>
              <a:buFont typeface="Candara" panose="020E0502030303020204" pitchFamily="34" charset="0"/>
              <a:buChar char="−"/>
              <a:defRPr sz="1400" kern="1200">
                <a:solidFill>
                  <a:schemeClr val="tx1"/>
                </a:solidFill>
                <a:latin typeface="+mn-lt"/>
                <a:ea typeface="+mn-ea"/>
                <a:cs typeface="+mn-cs"/>
              </a:defRPr>
            </a:lvl4pPr>
            <a:lvl5pPr marL="972000" indent="-122400" algn="l" defTabSz="914400" rtl="0" eaLnBrk="1" latinLnBrk="0" hangingPunct="1">
              <a:lnSpc>
                <a:spcPct val="95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noProof="0"/>
              <a:t> </a:t>
            </a:r>
          </a:p>
        </p:txBody>
      </p:sp>
      <p:sp>
        <p:nvSpPr>
          <p:cNvPr id="9" name="Platshållare för text 40">
            <a:extLst>
              <a:ext uri="{FF2B5EF4-FFF2-40B4-BE49-F238E27FC236}">
                <a16:creationId xmlns:a16="http://schemas.microsoft.com/office/drawing/2014/main" id="{72C3E631-02F9-4050-A763-00F5AB387C84}"/>
              </a:ext>
              <a:ext uri="{C183D7F6-B498-43B3-948B-1728B52AA6E4}">
                <adec:decorative xmlns:adec="http://schemas.microsoft.com/office/drawing/2017/decorative" val="1"/>
              </a:ext>
            </a:extLst>
          </p:cNvPr>
          <p:cNvSpPr txBox="1">
            <a:spLocks/>
          </p:cNvSpPr>
          <p:nvPr userDrawn="1"/>
        </p:nvSpPr>
        <p:spPr>
          <a:xfrm>
            <a:off x="11549043" y="332834"/>
            <a:ext cx="7200" cy="280621"/>
          </a:xfrm>
          <a:prstGeom prst="rect">
            <a:avLst/>
          </a:prstGeom>
          <a:solidFill>
            <a:schemeClr val="bg1"/>
          </a:solidFill>
        </p:spPr>
        <p:txBody>
          <a:bodyPr>
            <a:normAutofit/>
          </a:bodyPr>
          <a:lstStyle>
            <a:lvl1pPr marL="0" indent="0" algn="l" defTabSz="914400" rtl="0" eaLnBrk="1" latinLnBrk="0" hangingPunct="1">
              <a:lnSpc>
                <a:spcPct val="95000"/>
              </a:lnSpc>
              <a:spcBef>
                <a:spcPts val="1000"/>
              </a:spcBef>
              <a:buClr>
                <a:schemeClr val="accent1"/>
              </a:buClr>
              <a:buFont typeface="Candara" panose="020E0502030303020204" pitchFamily="34" charset="0"/>
              <a:buNone/>
              <a:defRPr sz="200" kern="1200">
                <a:solidFill>
                  <a:schemeClr val="tx1"/>
                </a:solidFill>
                <a:latin typeface="+mn-lt"/>
                <a:ea typeface="+mn-ea"/>
                <a:cs typeface="+mn-cs"/>
              </a:defRPr>
            </a:lvl1pPr>
            <a:lvl2pPr marL="403200" indent="-162000" algn="l" defTabSz="914400" rtl="0" eaLnBrk="1" latinLnBrk="0" hangingPunct="1">
              <a:lnSpc>
                <a:spcPct val="95000"/>
              </a:lnSpc>
              <a:spcBef>
                <a:spcPts val="800"/>
              </a:spcBef>
              <a:spcAft>
                <a:spcPts val="0"/>
              </a:spcAft>
              <a:buFont typeface="Candara" panose="020E0502030303020204" pitchFamily="34" charset="0"/>
              <a:buChar char="−"/>
              <a:defRPr sz="1800" kern="1200">
                <a:solidFill>
                  <a:schemeClr val="tx1"/>
                </a:solidFill>
                <a:latin typeface="+mn-lt"/>
                <a:ea typeface="+mn-ea"/>
                <a:cs typeface="+mn-cs"/>
              </a:defRPr>
            </a:lvl2pPr>
            <a:lvl3pPr marL="623888" indent="-177800" algn="l" defTabSz="914400" rtl="0" eaLnBrk="1" latinLnBrk="0" hangingPunct="1">
              <a:lnSpc>
                <a:spcPct val="95000"/>
              </a:lnSpc>
              <a:spcBef>
                <a:spcPts val="500"/>
              </a:spcBef>
              <a:buFont typeface="Arial" panose="020B0604020202020204" pitchFamily="34" charset="0"/>
              <a:buChar char="•"/>
              <a:defRPr sz="1600" kern="1200">
                <a:solidFill>
                  <a:schemeClr val="tx1"/>
                </a:solidFill>
                <a:latin typeface="+mn-lt"/>
                <a:ea typeface="+mn-ea"/>
                <a:cs typeface="+mn-cs"/>
              </a:defRPr>
            </a:lvl3pPr>
            <a:lvl4pPr marL="820800" indent="-162000" algn="l" defTabSz="914400" rtl="0" eaLnBrk="1" latinLnBrk="0" hangingPunct="1">
              <a:lnSpc>
                <a:spcPct val="95000"/>
              </a:lnSpc>
              <a:spcBef>
                <a:spcPts val="500"/>
              </a:spcBef>
              <a:buFont typeface="Candara" panose="020E0502030303020204" pitchFamily="34" charset="0"/>
              <a:buChar char="−"/>
              <a:defRPr sz="1400" kern="1200">
                <a:solidFill>
                  <a:schemeClr val="tx1"/>
                </a:solidFill>
                <a:latin typeface="+mn-lt"/>
                <a:ea typeface="+mn-ea"/>
                <a:cs typeface="+mn-cs"/>
              </a:defRPr>
            </a:lvl4pPr>
            <a:lvl5pPr marL="972000" indent="-122400" algn="l" defTabSz="914400" rtl="0" eaLnBrk="1" latinLnBrk="0" hangingPunct="1">
              <a:lnSpc>
                <a:spcPct val="95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noProof="0"/>
              <a:t> </a:t>
            </a:r>
          </a:p>
        </p:txBody>
      </p:sp>
      <p:pic>
        <p:nvPicPr>
          <p:cNvPr id="16" name="Bildobjekt 15" descr="Logo Swedish Defence University">
            <a:extLst>
              <a:ext uri="{FF2B5EF4-FFF2-40B4-BE49-F238E27FC236}">
                <a16:creationId xmlns:a16="http://schemas.microsoft.com/office/drawing/2014/main" id="{6755F941-CB7C-4F08-B353-578FFBD899FA}"/>
              </a:ext>
            </a:extLst>
          </p:cNvPr>
          <p:cNvPicPr>
            <a:picLocks noChangeAspect="1"/>
          </p:cNvPicPr>
          <p:nvPr userDrawn="1"/>
        </p:nvPicPr>
        <p:blipFill>
          <a:blip r:embed="rId16" cstate="hqprint">
            <a:extLst>
              <a:ext uri="{28A0092B-C50C-407E-A947-70E740481C1C}">
                <a14:useLocalDpi xmlns:a14="http://schemas.microsoft.com/office/drawing/2010/main" val="0"/>
              </a:ext>
            </a:extLst>
          </a:blip>
          <a:stretch>
            <a:fillRect/>
          </a:stretch>
        </p:blipFill>
        <p:spPr>
          <a:xfrm>
            <a:off x="417315" y="170420"/>
            <a:ext cx="1018800" cy="480707"/>
          </a:xfrm>
          <a:prstGeom prst="rect">
            <a:avLst/>
          </a:prstGeom>
        </p:spPr>
      </p:pic>
      <p:sp>
        <p:nvSpPr>
          <p:cNvPr id="2" name="Platshållare för rubrik 1">
            <a:extLst>
              <a:ext uri="{FF2B5EF4-FFF2-40B4-BE49-F238E27FC236}">
                <a16:creationId xmlns:a16="http://schemas.microsoft.com/office/drawing/2014/main" id="{34CDBB4B-E31C-43A2-99E2-ACBEA718FE9E}"/>
              </a:ext>
            </a:extLst>
          </p:cNvPr>
          <p:cNvSpPr>
            <a:spLocks noGrp="1"/>
          </p:cNvSpPr>
          <p:nvPr userDrawn="1">
            <p:ph type="title"/>
          </p:nvPr>
        </p:nvSpPr>
        <p:spPr>
          <a:xfrm>
            <a:off x="828000" y="1548000"/>
            <a:ext cx="10548000" cy="1008000"/>
          </a:xfrm>
          <a:prstGeom prst="rect">
            <a:avLst/>
          </a:prstGeom>
        </p:spPr>
        <p:txBody>
          <a:bodyPr vert="horz" lIns="0" tIns="0" rIns="0" bIns="0" rtlCol="0" anchor="t" anchorCtr="0">
            <a:noAutofit/>
          </a:bodyPr>
          <a:lstStyle/>
          <a:p>
            <a:r>
              <a:rPr lang="en-US" noProof="0"/>
              <a:t>Klicka här för att ändra mall för rubrikformat</a:t>
            </a:r>
          </a:p>
        </p:txBody>
      </p:sp>
      <p:sp>
        <p:nvSpPr>
          <p:cNvPr id="3" name="Platshållare för text 2">
            <a:extLst>
              <a:ext uri="{FF2B5EF4-FFF2-40B4-BE49-F238E27FC236}">
                <a16:creationId xmlns:a16="http://schemas.microsoft.com/office/drawing/2014/main" id="{69F5E9AB-065D-44BE-B117-CB639E9A84D9}"/>
              </a:ext>
            </a:extLst>
          </p:cNvPr>
          <p:cNvSpPr>
            <a:spLocks noGrp="1"/>
          </p:cNvSpPr>
          <p:nvPr userDrawn="1">
            <p:ph type="body" idx="1"/>
          </p:nvPr>
        </p:nvSpPr>
        <p:spPr>
          <a:xfrm>
            <a:off x="828000" y="2636912"/>
            <a:ext cx="10548000" cy="3600000"/>
          </a:xfrm>
          <a:prstGeom prst="rect">
            <a:avLst/>
          </a:prstGeom>
        </p:spPr>
        <p:txBody>
          <a:bodyPr vert="horz" lIns="0" tIns="0" rIns="0" bIns="0" rtlCol="0">
            <a:noAutofit/>
          </a:bodyPr>
          <a:lstStyle/>
          <a:p>
            <a:pPr lvl="0"/>
            <a:r>
              <a:rPr lang="en-US" noProof="0"/>
              <a:t>Klicka här för att ändra format på bakgrundstexten</a:t>
            </a:r>
          </a:p>
          <a:p>
            <a:pPr lvl="1"/>
            <a:r>
              <a:rPr lang="en-US" noProof="0"/>
              <a:t>Nivå två</a:t>
            </a:r>
          </a:p>
          <a:p>
            <a:pPr lvl="2"/>
            <a:r>
              <a:rPr lang="en-US" noProof="0"/>
              <a:t>Nivå tre</a:t>
            </a:r>
          </a:p>
          <a:p>
            <a:pPr lvl="3"/>
            <a:r>
              <a:rPr lang="en-US" noProof="0"/>
              <a:t>Nivå fyra</a:t>
            </a:r>
          </a:p>
          <a:p>
            <a:pPr lvl="4"/>
            <a:r>
              <a:rPr lang="en-US" noProof="0"/>
              <a:t>Nivå fem</a:t>
            </a:r>
          </a:p>
        </p:txBody>
      </p:sp>
      <p:sp>
        <p:nvSpPr>
          <p:cNvPr id="4" name="Platshållare för datum 3">
            <a:extLst>
              <a:ext uri="{FF2B5EF4-FFF2-40B4-BE49-F238E27FC236}">
                <a16:creationId xmlns:a16="http://schemas.microsoft.com/office/drawing/2014/main" id="{27ACB5D1-B484-4569-B1EB-C479B3111596}"/>
              </a:ext>
            </a:extLst>
          </p:cNvPr>
          <p:cNvSpPr>
            <a:spLocks noGrp="1"/>
          </p:cNvSpPr>
          <p:nvPr userDrawn="1">
            <p:ph type="dt" sz="half" idx="2"/>
          </p:nvPr>
        </p:nvSpPr>
        <p:spPr>
          <a:xfrm>
            <a:off x="100286" y="6545237"/>
            <a:ext cx="1080000" cy="196131"/>
          </a:xfrm>
          <a:prstGeom prst="rect">
            <a:avLst/>
          </a:prstGeom>
        </p:spPr>
        <p:txBody>
          <a:bodyPr vert="horz" lIns="36000" tIns="36000" rIns="36000" bIns="36000" rtlCol="0" anchor="ctr">
            <a:noAutofit/>
          </a:bodyPr>
          <a:lstStyle>
            <a:lvl1pPr algn="l">
              <a:defRPr sz="1200">
                <a:solidFill>
                  <a:schemeClr val="tx1"/>
                </a:solidFill>
              </a:defRPr>
            </a:lvl1pPr>
          </a:lstStyle>
          <a:p>
            <a:r>
              <a:rPr lang="sv-SE" noProof="0"/>
              <a:t>2025-10-07</a:t>
            </a:r>
            <a:endParaRPr lang="en-US" noProof="0"/>
          </a:p>
        </p:txBody>
      </p:sp>
      <p:sp>
        <p:nvSpPr>
          <p:cNvPr id="6" name="Platshållare för sidfot 5">
            <a:extLst>
              <a:ext uri="{FF2B5EF4-FFF2-40B4-BE49-F238E27FC236}">
                <a16:creationId xmlns:a16="http://schemas.microsoft.com/office/drawing/2014/main" id="{8D753758-7470-4C75-959F-52B8DD64E9C3}"/>
              </a:ext>
            </a:extLst>
          </p:cNvPr>
          <p:cNvSpPr>
            <a:spLocks noGrp="1"/>
          </p:cNvSpPr>
          <p:nvPr>
            <p:ph type="ftr" sz="quarter" idx="3"/>
          </p:nvPr>
        </p:nvSpPr>
        <p:spPr>
          <a:xfrm>
            <a:off x="6140623" y="327804"/>
            <a:ext cx="5355977" cy="364892"/>
          </a:xfrm>
          <a:prstGeom prst="rect">
            <a:avLst/>
          </a:prstGeom>
        </p:spPr>
        <p:txBody>
          <a:bodyPr vert="horz" lIns="36000" tIns="36000" rIns="36000" bIns="36000" rtlCol="0" anchor="t"/>
          <a:lstStyle>
            <a:lvl1pPr algn="r">
              <a:defRPr sz="1000">
                <a:solidFill>
                  <a:schemeClr val="bg1"/>
                </a:solidFill>
              </a:defRPr>
            </a:lvl1pPr>
          </a:lstStyle>
          <a:p>
            <a:r>
              <a:rPr lang="en-US" noProof="0"/>
              <a:t> RBH MT SEDU </a:t>
            </a:r>
          </a:p>
        </p:txBody>
      </p:sp>
      <p:sp>
        <p:nvSpPr>
          <p:cNvPr id="98" name="Platshållare för bildnummer 4">
            <a:extLst>
              <a:ext uri="{FF2B5EF4-FFF2-40B4-BE49-F238E27FC236}">
                <a16:creationId xmlns:a16="http://schemas.microsoft.com/office/drawing/2014/main" id="{B5B14B29-2798-457C-9A6A-11F575208296}"/>
              </a:ext>
            </a:extLst>
          </p:cNvPr>
          <p:cNvSpPr>
            <a:spLocks noGrp="1"/>
          </p:cNvSpPr>
          <p:nvPr>
            <p:ph type="sldNum" sz="quarter" idx="4"/>
          </p:nvPr>
        </p:nvSpPr>
        <p:spPr>
          <a:xfrm>
            <a:off x="11614763" y="327801"/>
            <a:ext cx="360000" cy="359770"/>
          </a:xfrm>
          <a:prstGeom prst="rect">
            <a:avLst/>
          </a:prstGeom>
        </p:spPr>
        <p:txBody>
          <a:bodyPr lIns="36000" tIns="36000" rIns="36000" bIns="36000" anchor="t"/>
          <a:lstStyle>
            <a:lvl1pPr algn="l">
              <a:defRPr sz="1000" cap="none" normalizeH="0" baseline="0">
                <a:solidFill>
                  <a:schemeClr val="bg1"/>
                </a:solidFill>
              </a:defRPr>
            </a:lvl1pPr>
          </a:lstStyle>
          <a:p>
            <a:fld id="{F4882AB4-7500-4802-830D-10DB75A603ED}" type="slidenum">
              <a:rPr lang="en-US" noProof="0" smtClean="0"/>
              <a:pPr/>
              <a:t>‹#›</a:t>
            </a:fld>
            <a:endParaRPr lang="en-US" noProof="0"/>
          </a:p>
        </p:txBody>
      </p:sp>
    </p:spTree>
    <p:extLst>
      <p:ext uri="{BB962C8B-B14F-4D97-AF65-F5344CB8AC3E}">
        <p14:creationId xmlns:p14="http://schemas.microsoft.com/office/powerpoint/2010/main" val="1593038486"/>
      </p:ext>
    </p:extLst>
  </p:cSld>
  <p:clrMap bg1="lt1" tx1="dk1" bg2="lt2" tx2="dk2" accent1="accent1" accent2="accent2" accent3="accent3" accent4="accent4" accent5="accent5" accent6="accent6" hlink="hlink" folHlink="folHlink"/>
  <p:sldLayoutIdLst>
    <p:sldLayoutId id="2147483670" r:id="rId1"/>
    <p:sldLayoutId id="2147483650" r:id="rId2"/>
    <p:sldLayoutId id="2147483651" r:id="rId3"/>
    <p:sldLayoutId id="2147483662" r:id="rId4"/>
    <p:sldLayoutId id="2147483664" r:id="rId5"/>
    <p:sldLayoutId id="2147483665" r:id="rId6"/>
    <p:sldLayoutId id="2147483652" r:id="rId7"/>
    <p:sldLayoutId id="2147483657" r:id="rId8"/>
    <p:sldLayoutId id="2147483667" r:id="rId9"/>
    <p:sldLayoutId id="2147483666" r:id="rId10"/>
    <p:sldLayoutId id="2147483655" r:id="rId11"/>
    <p:sldLayoutId id="2147483668" r:id="rId12"/>
    <p:sldLayoutId id="2147483654" r:id="rId13"/>
    <p:sldLayoutId id="2147483669" r:id="rId14"/>
  </p:sldLayoutIdLst>
  <p:hf hdr="0"/>
  <p:txStyles>
    <p:titleStyle>
      <a:lvl1pPr algn="l" defTabSz="914400" rtl="0" eaLnBrk="1" latinLnBrk="0" hangingPunct="1">
        <a:lnSpc>
          <a:spcPct val="92000"/>
        </a:lnSpc>
        <a:spcBef>
          <a:spcPct val="0"/>
        </a:spcBef>
        <a:buNone/>
        <a:defRPr sz="3000" b="1" kern="1200" baseline="0">
          <a:solidFill>
            <a:schemeClr val="accent1"/>
          </a:solidFill>
          <a:latin typeface="+mj-lt"/>
          <a:ea typeface="+mj-ea"/>
          <a:cs typeface="+mj-cs"/>
        </a:defRPr>
      </a:lvl1pPr>
    </p:titleStyle>
    <p:bodyStyle>
      <a:lvl1pPr marL="225425" indent="-225425" algn="l" defTabSz="914400" rtl="0" eaLnBrk="1" latinLnBrk="0" hangingPunct="1">
        <a:lnSpc>
          <a:spcPct val="95000"/>
        </a:lnSpc>
        <a:spcBef>
          <a:spcPts val="1000"/>
        </a:spcBef>
        <a:buClr>
          <a:schemeClr val="accent2"/>
        </a:buClr>
        <a:buSzPct val="90000"/>
        <a:buFont typeface="Candara" panose="020E0502030303020204" pitchFamily="34" charset="0"/>
        <a:buChar char="•"/>
        <a:defRPr sz="2400" kern="1200">
          <a:solidFill>
            <a:schemeClr val="tx1"/>
          </a:solidFill>
          <a:latin typeface="+mn-lt"/>
          <a:ea typeface="+mn-ea"/>
          <a:cs typeface="+mn-cs"/>
        </a:defRPr>
      </a:lvl1pPr>
      <a:lvl2pPr marL="403200" indent="-162000" algn="l" defTabSz="914400" rtl="0" eaLnBrk="1" latinLnBrk="0" hangingPunct="1">
        <a:lnSpc>
          <a:spcPct val="95000"/>
        </a:lnSpc>
        <a:spcBef>
          <a:spcPts val="800"/>
        </a:spcBef>
        <a:spcAft>
          <a:spcPts val="0"/>
        </a:spcAft>
        <a:buFont typeface="Candara" panose="020E0502030303020204" pitchFamily="34" charset="0"/>
        <a:buChar char="−"/>
        <a:defRPr sz="1800" kern="1200">
          <a:solidFill>
            <a:schemeClr val="tx1"/>
          </a:solidFill>
          <a:latin typeface="+mn-lt"/>
          <a:ea typeface="+mn-ea"/>
          <a:cs typeface="+mn-cs"/>
        </a:defRPr>
      </a:lvl2pPr>
      <a:lvl3pPr marL="623888" indent="-177800" algn="l" defTabSz="914400" rtl="0" eaLnBrk="1" latinLnBrk="0" hangingPunct="1">
        <a:lnSpc>
          <a:spcPct val="95000"/>
        </a:lnSpc>
        <a:spcBef>
          <a:spcPts val="500"/>
        </a:spcBef>
        <a:buFont typeface="Arial" panose="020B0604020202020204" pitchFamily="34" charset="0"/>
        <a:buChar char="•"/>
        <a:defRPr sz="1600" kern="1200">
          <a:solidFill>
            <a:schemeClr val="tx1"/>
          </a:solidFill>
          <a:latin typeface="+mn-lt"/>
          <a:ea typeface="+mn-ea"/>
          <a:cs typeface="+mn-cs"/>
        </a:defRPr>
      </a:lvl3pPr>
      <a:lvl4pPr marL="820800" indent="-162000" algn="l" defTabSz="914400" rtl="0" eaLnBrk="1" latinLnBrk="0" hangingPunct="1">
        <a:lnSpc>
          <a:spcPct val="95000"/>
        </a:lnSpc>
        <a:spcBef>
          <a:spcPts val="500"/>
        </a:spcBef>
        <a:buFont typeface="Candara" panose="020E0502030303020204" pitchFamily="34" charset="0"/>
        <a:buChar char="−"/>
        <a:defRPr sz="1400" kern="1200">
          <a:solidFill>
            <a:schemeClr val="tx1"/>
          </a:solidFill>
          <a:latin typeface="+mn-lt"/>
          <a:ea typeface="+mn-ea"/>
          <a:cs typeface="+mn-cs"/>
        </a:defRPr>
      </a:lvl4pPr>
      <a:lvl5pPr marL="972000" indent="-122400" algn="l" defTabSz="914400" rtl="0" eaLnBrk="1" latinLnBrk="0" hangingPunct="1">
        <a:lnSpc>
          <a:spcPct val="95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image" Target="../media/image7.jpe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12F0A-0BD0-357F-F6E2-ECBEB447ACCA}"/>
            </a:ext>
          </a:extLst>
        </p:cNvPr>
        <p:cNvGrpSpPr/>
        <p:nvPr/>
      </p:nvGrpSpPr>
      <p:grpSpPr>
        <a:xfrm>
          <a:off x="0" y="0"/>
          <a:ext cx="0" cy="0"/>
          <a:chOff x="0" y="0"/>
          <a:chExt cx="0" cy="0"/>
        </a:xfrm>
      </p:grpSpPr>
      <p:sp>
        <p:nvSpPr>
          <p:cNvPr id="8" name="Date Placeholder 7">
            <a:extLst>
              <a:ext uri="{FF2B5EF4-FFF2-40B4-BE49-F238E27FC236}">
                <a16:creationId xmlns:a16="http://schemas.microsoft.com/office/drawing/2014/main" id="{548A6CE3-1516-F0BE-39ED-431BAFD0BDB3}"/>
              </a:ext>
            </a:extLst>
          </p:cNvPr>
          <p:cNvSpPr>
            <a:spLocks noGrp="1"/>
          </p:cNvSpPr>
          <p:nvPr>
            <p:ph type="dt" sz="half" idx="10"/>
          </p:nvPr>
        </p:nvSpPr>
        <p:spPr>
          <a:xfrm>
            <a:off x="76056" y="6164677"/>
            <a:ext cx="1158708" cy="290260"/>
          </a:xfrm>
        </p:spPr>
        <p:txBody>
          <a:bodyPr/>
          <a:lstStyle/>
          <a:p>
            <a:r>
              <a:rPr lang="sv-SE" sz="900" dirty="0"/>
              <a:t>23 </a:t>
            </a:r>
            <a:r>
              <a:rPr lang="sv-SE" sz="900" dirty="0" err="1"/>
              <a:t>October</a:t>
            </a:r>
            <a:r>
              <a:rPr lang="sv-SE" sz="900" dirty="0"/>
              <a:t> 2025</a:t>
            </a:r>
          </a:p>
        </p:txBody>
      </p:sp>
      <p:sp>
        <p:nvSpPr>
          <p:cNvPr id="9" name="Footer Placeholder 8">
            <a:extLst>
              <a:ext uri="{FF2B5EF4-FFF2-40B4-BE49-F238E27FC236}">
                <a16:creationId xmlns:a16="http://schemas.microsoft.com/office/drawing/2014/main" id="{285CF737-AE3C-4764-74AB-E5202FEA1B0F}"/>
              </a:ext>
            </a:extLst>
          </p:cNvPr>
          <p:cNvSpPr>
            <a:spLocks noGrp="1"/>
          </p:cNvSpPr>
          <p:nvPr>
            <p:ph type="ftr" sz="quarter" idx="11"/>
          </p:nvPr>
        </p:nvSpPr>
        <p:spPr>
          <a:xfrm>
            <a:off x="739895" y="305800"/>
            <a:ext cx="7345280" cy="314369"/>
          </a:xfrm>
        </p:spPr>
        <p:txBody>
          <a:bodyPr/>
          <a:lstStyle/>
          <a:p>
            <a:r>
              <a:rPr lang="sv-SE" sz="1400" b="1" dirty="0"/>
              <a:t>HYBRIDIZED APPROACH TO FEEDBACK CYCLE  &amp; MONITORING STUDENT PROGRESS</a:t>
            </a:r>
          </a:p>
        </p:txBody>
      </p:sp>
      <p:sp>
        <p:nvSpPr>
          <p:cNvPr id="10" name="Slide Number Placeholder 9">
            <a:extLst>
              <a:ext uri="{FF2B5EF4-FFF2-40B4-BE49-F238E27FC236}">
                <a16:creationId xmlns:a16="http://schemas.microsoft.com/office/drawing/2014/main" id="{BADE714B-56E0-EE3C-0CED-86EC4626108D}"/>
              </a:ext>
            </a:extLst>
          </p:cNvPr>
          <p:cNvSpPr>
            <a:spLocks noGrp="1"/>
          </p:cNvSpPr>
          <p:nvPr>
            <p:ph type="sldNum" sz="quarter" idx="12"/>
          </p:nvPr>
        </p:nvSpPr>
        <p:spPr>
          <a:xfrm>
            <a:off x="10505872" y="176821"/>
            <a:ext cx="1293780" cy="435087"/>
          </a:xfrm>
        </p:spPr>
        <p:txBody>
          <a:bodyPr/>
          <a:lstStyle/>
          <a:p>
            <a:endParaRPr lang="sv-SE" dirty="0"/>
          </a:p>
          <a:p>
            <a:r>
              <a:rPr lang="sv-SE" b="1" dirty="0"/>
              <a:t>                KF SEDU</a:t>
            </a:r>
          </a:p>
        </p:txBody>
      </p:sp>
      <p:pic>
        <p:nvPicPr>
          <p:cNvPr id="7" name="Picture 6">
            <a:extLst>
              <a:ext uri="{FF2B5EF4-FFF2-40B4-BE49-F238E27FC236}">
                <a16:creationId xmlns:a16="http://schemas.microsoft.com/office/drawing/2014/main" id="{F00E947B-ACF8-6E38-F607-6FBD71D08775}"/>
              </a:ext>
            </a:extLst>
          </p:cNvPr>
          <p:cNvPicPr>
            <a:picLocks noChangeAspect="1"/>
          </p:cNvPicPr>
          <p:nvPr/>
        </p:nvPicPr>
        <p:blipFill>
          <a:blip r:embed="rId3"/>
          <a:stretch>
            <a:fillRect/>
          </a:stretch>
        </p:blipFill>
        <p:spPr>
          <a:xfrm>
            <a:off x="6168074" y="1091474"/>
            <a:ext cx="1812294" cy="2465765"/>
          </a:xfrm>
          <a:prstGeom prst="rect">
            <a:avLst/>
          </a:prstGeom>
        </p:spPr>
      </p:pic>
      <p:pic>
        <p:nvPicPr>
          <p:cNvPr id="19" name="Picture 18">
            <a:extLst>
              <a:ext uri="{FF2B5EF4-FFF2-40B4-BE49-F238E27FC236}">
                <a16:creationId xmlns:a16="http://schemas.microsoft.com/office/drawing/2014/main" id="{B44622F6-B3DC-5F4C-E291-06A730A55944}"/>
              </a:ext>
            </a:extLst>
          </p:cNvPr>
          <p:cNvPicPr>
            <a:picLocks noChangeAspect="1"/>
          </p:cNvPicPr>
          <p:nvPr/>
        </p:nvPicPr>
        <p:blipFill>
          <a:blip r:embed="rId4"/>
          <a:stretch>
            <a:fillRect/>
          </a:stretch>
        </p:blipFill>
        <p:spPr>
          <a:xfrm>
            <a:off x="8204527" y="1209866"/>
            <a:ext cx="1206606" cy="858869"/>
          </a:xfrm>
          <a:prstGeom prst="rect">
            <a:avLst/>
          </a:prstGeom>
        </p:spPr>
      </p:pic>
      <p:pic>
        <p:nvPicPr>
          <p:cNvPr id="16" name="Picture 15">
            <a:extLst>
              <a:ext uri="{FF2B5EF4-FFF2-40B4-BE49-F238E27FC236}">
                <a16:creationId xmlns:a16="http://schemas.microsoft.com/office/drawing/2014/main" id="{ECA2E082-8531-D060-C3C2-F9B93B402EBA}"/>
              </a:ext>
            </a:extLst>
          </p:cNvPr>
          <p:cNvPicPr>
            <a:picLocks noChangeAspect="1"/>
          </p:cNvPicPr>
          <p:nvPr/>
        </p:nvPicPr>
        <p:blipFill>
          <a:blip r:embed="rId5"/>
          <a:stretch>
            <a:fillRect/>
          </a:stretch>
        </p:blipFill>
        <p:spPr>
          <a:xfrm>
            <a:off x="136888" y="4289585"/>
            <a:ext cx="228632" cy="171474"/>
          </a:xfrm>
          <a:prstGeom prst="rect">
            <a:avLst/>
          </a:prstGeom>
        </p:spPr>
      </p:pic>
      <p:sp>
        <p:nvSpPr>
          <p:cNvPr id="17" name="Arrow: Right 16">
            <a:extLst>
              <a:ext uri="{FF2B5EF4-FFF2-40B4-BE49-F238E27FC236}">
                <a16:creationId xmlns:a16="http://schemas.microsoft.com/office/drawing/2014/main" id="{CD0063CA-13E7-EB4C-BD00-777AA137E764}"/>
              </a:ext>
            </a:extLst>
          </p:cNvPr>
          <p:cNvSpPr/>
          <p:nvPr/>
        </p:nvSpPr>
        <p:spPr>
          <a:xfrm>
            <a:off x="4746046" y="2380403"/>
            <a:ext cx="357637" cy="243191"/>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Arrow: Right 17">
            <a:extLst>
              <a:ext uri="{FF2B5EF4-FFF2-40B4-BE49-F238E27FC236}">
                <a16:creationId xmlns:a16="http://schemas.microsoft.com/office/drawing/2014/main" id="{C1C34B98-9C7A-E199-2970-F5DC9C1DF89D}"/>
              </a:ext>
            </a:extLst>
          </p:cNvPr>
          <p:cNvSpPr/>
          <p:nvPr/>
        </p:nvSpPr>
        <p:spPr>
          <a:xfrm>
            <a:off x="3470485" y="1887367"/>
            <a:ext cx="357637" cy="243191"/>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26" name="Picture 2" descr="Crown Princess Victoria begins officer training together with the Officers  Programme - Försvarshögskolan">
            <a:extLst>
              <a:ext uri="{FF2B5EF4-FFF2-40B4-BE49-F238E27FC236}">
                <a16:creationId xmlns:a16="http://schemas.microsoft.com/office/drawing/2014/main" id="{F64D6D45-AEDB-BDC7-01FF-8878E172159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9081" y="2904714"/>
            <a:ext cx="1858350" cy="93239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a:extLst>
              <a:ext uri="{FF2B5EF4-FFF2-40B4-BE49-F238E27FC236}">
                <a16:creationId xmlns:a16="http://schemas.microsoft.com/office/drawing/2014/main" id="{E44A9BA9-5B47-F70E-D20F-82FDE19C398D}"/>
              </a:ext>
            </a:extLst>
          </p:cNvPr>
          <p:cNvPicPr>
            <a:picLocks noChangeAspect="1"/>
          </p:cNvPicPr>
          <p:nvPr/>
        </p:nvPicPr>
        <p:blipFill>
          <a:blip r:embed="rId7"/>
          <a:stretch>
            <a:fillRect/>
          </a:stretch>
        </p:blipFill>
        <p:spPr>
          <a:xfrm>
            <a:off x="9551589" y="1017063"/>
            <a:ext cx="2471469" cy="1463058"/>
          </a:xfrm>
          <a:prstGeom prst="rect">
            <a:avLst/>
          </a:prstGeom>
        </p:spPr>
      </p:pic>
      <p:pic>
        <p:nvPicPr>
          <p:cNvPr id="25" name="Picture 24">
            <a:extLst>
              <a:ext uri="{FF2B5EF4-FFF2-40B4-BE49-F238E27FC236}">
                <a16:creationId xmlns:a16="http://schemas.microsoft.com/office/drawing/2014/main" id="{72DF3337-4CDB-5393-5719-AEDBF026EFBE}"/>
              </a:ext>
            </a:extLst>
          </p:cNvPr>
          <p:cNvPicPr>
            <a:picLocks noChangeAspect="1"/>
          </p:cNvPicPr>
          <p:nvPr/>
        </p:nvPicPr>
        <p:blipFill>
          <a:blip r:embed="rId8"/>
          <a:stretch>
            <a:fillRect/>
          </a:stretch>
        </p:blipFill>
        <p:spPr>
          <a:xfrm>
            <a:off x="9349459" y="4273678"/>
            <a:ext cx="2179815" cy="1689357"/>
          </a:xfrm>
          <a:prstGeom prst="rect">
            <a:avLst/>
          </a:prstGeom>
        </p:spPr>
      </p:pic>
      <p:pic>
        <p:nvPicPr>
          <p:cNvPr id="27" name="Picture 26">
            <a:extLst>
              <a:ext uri="{FF2B5EF4-FFF2-40B4-BE49-F238E27FC236}">
                <a16:creationId xmlns:a16="http://schemas.microsoft.com/office/drawing/2014/main" id="{2F82AE9C-8C4F-4158-C048-976382201086}"/>
              </a:ext>
            </a:extLst>
          </p:cNvPr>
          <p:cNvPicPr>
            <a:picLocks noChangeAspect="1"/>
          </p:cNvPicPr>
          <p:nvPr/>
        </p:nvPicPr>
        <p:blipFill>
          <a:blip r:embed="rId9"/>
          <a:stretch>
            <a:fillRect/>
          </a:stretch>
        </p:blipFill>
        <p:spPr>
          <a:xfrm>
            <a:off x="9264314" y="2584321"/>
            <a:ext cx="2483115" cy="1689357"/>
          </a:xfrm>
          <a:prstGeom prst="rect">
            <a:avLst/>
          </a:prstGeom>
        </p:spPr>
      </p:pic>
      <p:pic>
        <p:nvPicPr>
          <p:cNvPr id="33" name="Picture 32">
            <a:extLst>
              <a:ext uri="{FF2B5EF4-FFF2-40B4-BE49-F238E27FC236}">
                <a16:creationId xmlns:a16="http://schemas.microsoft.com/office/drawing/2014/main" id="{7C571027-A3AF-A798-8776-FCF02A4E9F0B}"/>
              </a:ext>
            </a:extLst>
          </p:cNvPr>
          <p:cNvPicPr>
            <a:picLocks noChangeAspect="1"/>
          </p:cNvPicPr>
          <p:nvPr/>
        </p:nvPicPr>
        <p:blipFill>
          <a:blip r:embed="rId10"/>
          <a:stretch>
            <a:fillRect/>
          </a:stretch>
        </p:blipFill>
        <p:spPr>
          <a:xfrm>
            <a:off x="495203" y="4232062"/>
            <a:ext cx="4474885" cy="1700370"/>
          </a:xfrm>
          <a:prstGeom prst="rect">
            <a:avLst/>
          </a:prstGeom>
        </p:spPr>
      </p:pic>
      <p:pic>
        <p:nvPicPr>
          <p:cNvPr id="5" name="Picture 4">
            <a:extLst>
              <a:ext uri="{FF2B5EF4-FFF2-40B4-BE49-F238E27FC236}">
                <a16:creationId xmlns:a16="http://schemas.microsoft.com/office/drawing/2014/main" id="{BC9141A8-C135-9FCD-701E-4DFF67F99F04}"/>
              </a:ext>
            </a:extLst>
          </p:cNvPr>
          <p:cNvPicPr>
            <a:picLocks noChangeAspect="1"/>
          </p:cNvPicPr>
          <p:nvPr/>
        </p:nvPicPr>
        <p:blipFill>
          <a:blip r:embed="rId11"/>
          <a:stretch>
            <a:fillRect/>
          </a:stretch>
        </p:blipFill>
        <p:spPr>
          <a:xfrm>
            <a:off x="379520" y="2274100"/>
            <a:ext cx="3415515" cy="1658155"/>
          </a:xfrm>
          <a:prstGeom prst="rect">
            <a:avLst/>
          </a:prstGeom>
        </p:spPr>
      </p:pic>
      <p:pic>
        <p:nvPicPr>
          <p:cNvPr id="11" name="Picture 10">
            <a:extLst>
              <a:ext uri="{FF2B5EF4-FFF2-40B4-BE49-F238E27FC236}">
                <a16:creationId xmlns:a16="http://schemas.microsoft.com/office/drawing/2014/main" id="{F6CC1973-55AD-4EC3-62E0-FE28F08BD64E}"/>
              </a:ext>
            </a:extLst>
          </p:cNvPr>
          <p:cNvPicPr>
            <a:picLocks noChangeAspect="1"/>
          </p:cNvPicPr>
          <p:nvPr/>
        </p:nvPicPr>
        <p:blipFill>
          <a:blip r:embed="rId12"/>
          <a:stretch>
            <a:fillRect/>
          </a:stretch>
        </p:blipFill>
        <p:spPr>
          <a:xfrm>
            <a:off x="5888275" y="3952612"/>
            <a:ext cx="3254563" cy="1979820"/>
          </a:xfrm>
          <a:prstGeom prst="rect">
            <a:avLst/>
          </a:prstGeom>
        </p:spPr>
      </p:pic>
      <p:sp>
        <p:nvSpPr>
          <p:cNvPr id="12" name="Arrow: Right 11">
            <a:extLst>
              <a:ext uri="{FF2B5EF4-FFF2-40B4-BE49-F238E27FC236}">
                <a16:creationId xmlns:a16="http://schemas.microsoft.com/office/drawing/2014/main" id="{2B3D65D2-9628-A197-66C3-2E7C4F5A112A}"/>
              </a:ext>
            </a:extLst>
          </p:cNvPr>
          <p:cNvSpPr/>
          <p:nvPr/>
        </p:nvSpPr>
        <p:spPr>
          <a:xfrm>
            <a:off x="5258119" y="4699331"/>
            <a:ext cx="357637" cy="243191"/>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4" name="Picture 13">
            <a:extLst>
              <a:ext uri="{FF2B5EF4-FFF2-40B4-BE49-F238E27FC236}">
                <a16:creationId xmlns:a16="http://schemas.microsoft.com/office/drawing/2014/main" id="{6250EF14-0C0B-3E71-7705-9CA1970ACC7E}"/>
              </a:ext>
            </a:extLst>
          </p:cNvPr>
          <p:cNvPicPr>
            <a:picLocks noChangeAspect="1"/>
          </p:cNvPicPr>
          <p:nvPr/>
        </p:nvPicPr>
        <p:blipFill>
          <a:blip r:embed="rId5"/>
          <a:stretch>
            <a:fillRect/>
          </a:stretch>
        </p:blipFill>
        <p:spPr>
          <a:xfrm>
            <a:off x="8839640" y="2713802"/>
            <a:ext cx="228632" cy="171474"/>
          </a:xfrm>
          <a:prstGeom prst="rect">
            <a:avLst/>
          </a:prstGeom>
        </p:spPr>
      </p:pic>
      <p:pic>
        <p:nvPicPr>
          <p:cNvPr id="26" name="Picture 25">
            <a:extLst>
              <a:ext uri="{FF2B5EF4-FFF2-40B4-BE49-F238E27FC236}">
                <a16:creationId xmlns:a16="http://schemas.microsoft.com/office/drawing/2014/main" id="{FF0999BD-B138-0E90-B4D0-82F87ED88054}"/>
              </a:ext>
            </a:extLst>
          </p:cNvPr>
          <p:cNvPicPr>
            <a:picLocks noChangeAspect="1"/>
          </p:cNvPicPr>
          <p:nvPr/>
        </p:nvPicPr>
        <p:blipFill>
          <a:blip r:embed="rId13"/>
          <a:stretch>
            <a:fillRect/>
          </a:stretch>
        </p:blipFill>
        <p:spPr>
          <a:xfrm>
            <a:off x="37531" y="873962"/>
            <a:ext cx="5906384" cy="1354675"/>
          </a:xfrm>
          <a:prstGeom prst="rect">
            <a:avLst/>
          </a:prstGeom>
        </p:spPr>
      </p:pic>
      <p:pic>
        <p:nvPicPr>
          <p:cNvPr id="6" name="Picture 5">
            <a:extLst>
              <a:ext uri="{FF2B5EF4-FFF2-40B4-BE49-F238E27FC236}">
                <a16:creationId xmlns:a16="http://schemas.microsoft.com/office/drawing/2014/main" id="{26529D37-7603-5B5F-BFDE-47B2AB963D16}"/>
              </a:ext>
            </a:extLst>
          </p:cNvPr>
          <p:cNvPicPr>
            <a:picLocks noChangeAspect="1"/>
          </p:cNvPicPr>
          <p:nvPr/>
        </p:nvPicPr>
        <p:blipFill>
          <a:blip r:embed="rId14"/>
          <a:stretch>
            <a:fillRect/>
          </a:stretch>
        </p:blipFill>
        <p:spPr>
          <a:xfrm>
            <a:off x="3779654" y="6182800"/>
            <a:ext cx="4305521" cy="254013"/>
          </a:xfrm>
          <a:prstGeom prst="rect">
            <a:avLst/>
          </a:prstGeom>
        </p:spPr>
      </p:pic>
    </p:spTree>
    <p:extLst>
      <p:ext uri="{BB962C8B-B14F-4D97-AF65-F5344CB8AC3E}">
        <p14:creationId xmlns:p14="http://schemas.microsoft.com/office/powerpoint/2010/main" val="527138851"/>
      </p:ext>
    </p:extLst>
  </p:cSld>
  <p:clrMapOvr>
    <a:masterClrMapping/>
  </p:clrMapOvr>
</p:sld>
</file>

<file path=ppt/theme/theme1.xml><?xml version="1.0" encoding="utf-8"?>
<a:theme xmlns:a="http://schemas.openxmlformats.org/drawingml/2006/main" name="FHS 2019">
  <a:themeElements>
    <a:clrScheme name="FHS 2019">
      <a:dk1>
        <a:sysClr val="windowText" lastClr="000000"/>
      </a:dk1>
      <a:lt1>
        <a:sysClr val="window" lastClr="FFFFFF"/>
      </a:lt1>
      <a:dk2>
        <a:srgbClr val="00465A"/>
      </a:dk2>
      <a:lt2>
        <a:srgbClr val="EAF0F2"/>
      </a:lt2>
      <a:accent1>
        <a:srgbClr val="00465A"/>
      </a:accent1>
      <a:accent2>
        <a:srgbClr val="296C7F"/>
      </a:accent2>
      <a:accent3>
        <a:srgbClr val="481242"/>
      </a:accent3>
      <a:accent4>
        <a:srgbClr val="9F4494"/>
      </a:accent4>
      <a:accent5>
        <a:srgbClr val="D9CEA7"/>
      </a:accent5>
      <a:accent6>
        <a:srgbClr val="584D29"/>
      </a:accent6>
      <a:hlink>
        <a:srgbClr val="339AD9"/>
      </a:hlink>
      <a:folHlink>
        <a:srgbClr val="63B5CC"/>
      </a:folHlink>
    </a:clrScheme>
    <a:fontScheme name="FHS PPT 2019">
      <a:majorFont>
        <a:latin typeface="Candara"/>
        <a:ea typeface=""/>
        <a:cs typeface=""/>
      </a:majorFont>
      <a:minorFont>
        <a:latin typeface="Candar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HS eng [Skrivskyddad]" id="{DA9A462B-DBCA-4352-AD20-8E44F474FD19}" vid="{358EA4D4-E253-4711-9D5B-41B24D39D8A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48bc6c8-b6ae-49fe-a632-814888cd4708">
      <Terms xmlns="http://schemas.microsoft.com/office/infopath/2007/PartnerControls"/>
    </lcf76f155ced4ddcb4097134ff3c332f>
    <F_x00f6_rfattare xmlns="e48bc6c8-b6ae-49fe-a632-814888cd4708">
      <UserInfo>
        <DisplayName/>
        <AccountId xsi:nil="true"/>
        <AccountType/>
      </UserInfo>
    </F_x00f6_rfattare>
    <TaxCatchAll xmlns="9edc920b-1b24-4679-a389-0751a1541eb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2563353EBD49D74399D544AA82DA3C2C" ma:contentTypeVersion="24" ma:contentTypeDescription="Skapa ett nytt dokument." ma:contentTypeScope="" ma:versionID="64ff7d73853b05a63bcad4ee451200ed">
  <xsd:schema xmlns:xsd="http://www.w3.org/2001/XMLSchema" xmlns:xs="http://www.w3.org/2001/XMLSchema" xmlns:p="http://schemas.microsoft.com/office/2006/metadata/properties" xmlns:ns2="9edc920b-1b24-4679-a389-0751a1541eb8" xmlns:ns3="e48bc6c8-b6ae-49fe-a632-814888cd4708" targetNamespace="http://schemas.microsoft.com/office/2006/metadata/properties" ma:root="true" ma:fieldsID="f8034556800e3808808799394d987525" ns2:_="" ns3:_="">
    <xsd:import namespace="9edc920b-1b24-4679-a389-0751a1541eb8"/>
    <xsd:import namespace="e48bc6c8-b6ae-49fe-a632-814888cd47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2:TaxCatchAll" minOccurs="0"/>
                <xsd:element ref="ns3:lcf76f155ced4ddcb4097134ff3c332f" minOccurs="0"/>
                <xsd:element ref="ns3:F_x00f6_rfattare" minOccurs="0"/>
                <xsd:element ref="ns3:MediaServiceObjectDetectorVersion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dc920b-1b24-4679-a389-0751a1541eb8"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element name="TaxCatchAll" ma:index="20" nillable="true" ma:displayName="Taxonomy Catch All Column" ma:hidden="true" ma:list="{a41f16e0-994e-4c88-a0d3-26a69eeeb757}" ma:internalName="TaxCatchAll" ma:showField="CatchAllData" ma:web="9edc920b-1b24-4679-a389-0751a1541eb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8bc6c8-b6ae-49fe-a632-814888cd470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a1301679-3d91-4743-8273-03c1271f80bf" ma:termSetId="09814cd3-568e-fe90-9814-8d621ff8fb84" ma:anchorId="fba54fb3-c3e1-fe81-a776-ca4b69148c4d" ma:open="true" ma:isKeyword="false">
      <xsd:complexType>
        <xsd:sequence>
          <xsd:element ref="pc:Terms" minOccurs="0" maxOccurs="1"/>
        </xsd:sequence>
      </xsd:complexType>
    </xsd:element>
    <xsd:element name="F_x00f6_rfattare" ma:index="23" nillable="true" ma:displayName="Författare" ma:format="Dropdown" ma:list="UserInfo" ma:SharePointGroup="0" ma:internalName="F_x00f6_rfattar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6F2E02-2B09-4583-A011-A1D7CBC7D05F}">
  <ds:schemaRefs>
    <ds:schemaRef ds:uri="http://schemas.microsoft.com/sharepoint/v3/contenttype/forms"/>
  </ds:schemaRefs>
</ds:datastoreItem>
</file>

<file path=customXml/itemProps2.xml><?xml version="1.0" encoding="utf-8"?>
<ds:datastoreItem xmlns:ds="http://schemas.openxmlformats.org/officeDocument/2006/customXml" ds:itemID="{F3D0B6BE-B75B-4940-89D6-682081B66FA9}">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2006/metadata/properties"/>
    <ds:schemaRef ds:uri="http://schemas.microsoft.com/office/infopath/2007/PartnerControls"/>
    <ds:schemaRef ds:uri="http://purl.org/dc/elements/1.1/"/>
    <ds:schemaRef ds:uri="9edc920b-1b24-4679-a389-0751a1541eb8"/>
    <ds:schemaRef ds:uri="http://www.w3.org/XML/1998/namespace"/>
    <ds:schemaRef ds:uri="e48bc6c8-b6ae-49fe-a632-814888cd4708"/>
  </ds:schemaRefs>
</ds:datastoreItem>
</file>

<file path=customXml/itemProps3.xml><?xml version="1.0" encoding="utf-8"?>
<ds:datastoreItem xmlns:ds="http://schemas.openxmlformats.org/officeDocument/2006/customXml" ds:itemID="{70071CCF-3792-412A-962D-EE3A246BB90A}">
  <ds:schemaRefs>
    <ds:schemaRef ds:uri="9edc920b-1b24-4679-a389-0751a1541eb8"/>
    <ds:schemaRef ds:uri="e48bc6c8-b6ae-49fe-a632-814888cd470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Metadata/LabelInfo.xml><?xml version="1.0" encoding="utf-8"?>
<clbl:labelList xmlns:clbl="http://schemas.microsoft.com/office/2020/mipLabelMetadata">
  <clbl:label id="{2ec6d502-3fa5-48b7-84da-dc5b378a28f1}" enabled="1" method="Standard" siteId="{bb218a9a-130d-42b3-8ea2-07fcd372a069}" removed="0"/>
</clbl:labelList>
</file>

<file path=docProps/app.xml><?xml version="1.0" encoding="utf-8"?>
<Properties xmlns="http://schemas.openxmlformats.org/officeDocument/2006/extended-properties" xmlns:vt="http://schemas.openxmlformats.org/officeDocument/2006/docPropsVTypes">
  <Template>Template 16_9 ENG</Template>
  <TotalTime>4756</TotalTime>
  <Words>16</Words>
  <Application>Microsoft Office PowerPoint</Application>
  <PresentationFormat>Widescreen</PresentationFormat>
  <Paragraphs>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Candara</vt:lpstr>
      <vt:lpstr>FHS 2019</vt:lpstr>
      <vt:lpstr>PowerPoint Presentation</vt:lpstr>
    </vt:vector>
  </TitlesOfParts>
  <Company>Försvarshögskolan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Jonsson Carina</dc:creator>
  <cp:lastModifiedBy>Farr Keith</cp:lastModifiedBy>
  <cp:revision>42</cp:revision>
  <cp:lastPrinted>2025-10-17T09:00:03Z</cp:lastPrinted>
  <dcterms:created xsi:type="dcterms:W3CDTF">2021-05-24T11:52:39Z</dcterms:created>
  <dcterms:modified xsi:type="dcterms:W3CDTF">2025-10-23T05:38:36Z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0x0101002563353EBD49D74399D544AA82DA3C2C</vt:lpwstr>
  </property>
  <property fmtid="{D5CDD505-2E9C-101B-9397-08002B2CF9AE}" pid="3" name="MediaServiceImageTags">
    <vt:lpwstr/>
  </property>
</Properties>
</file>