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2192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24CB30-FD78-4E21-CE1B-5DF4FBDB28B5}" v="71" dt="2025-10-22T14:03:50.860"/>
    <p1510:client id="{9C7089F3-D48E-AB9F-767C-B50FE769B90B}" v="95" dt="2025-10-22T14:17:01.930"/>
    <p1510:client id="{A4D5A9F3-805F-E379-9DE6-95FB51E3304A}" v="292" dt="2025-10-22T13:41:04.317"/>
    <p1510:client id="{B0EF49DC-AD75-E839-7149-A8041754092F}" v="416" dt="2025-10-22T13:57:45.7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36" d="100"/>
          <a:sy n="36" d="100"/>
        </p:scale>
        <p:origin x="22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4907756" y="649111"/>
            <a:ext cx="1478756" cy="10332156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71487" y="649111"/>
            <a:ext cx="4350544" cy="10332156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916" y="3039535"/>
            <a:ext cx="5915025" cy="5071532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67916" y="8159046"/>
            <a:ext cx="5915025" cy="266699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60A13A-DB3F-4AD5-B6AF-BDA0278A0A39}" type="datetimeFigureOut">
              <a:rPr lang="sv-SE" smtClean="0"/>
              <a:t>2025-10-22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BFBF09D-24EB-1D09-A497-AAC39A070F4C}"/>
              </a:ext>
            </a:extLst>
          </p:cNvPr>
          <p:cNvSpPr txBox="1"/>
          <p:nvPr/>
        </p:nvSpPr>
        <p:spPr>
          <a:xfrm>
            <a:off x="-21166" y="-1115"/>
            <a:ext cx="6853988" cy="169277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dirty="0"/>
              <a:t>I</a:t>
            </a:r>
            <a:r>
              <a:rPr lang="en-US" sz="4000" b="1" dirty="0"/>
              <a:t>ntegrating English in training</a:t>
            </a:r>
            <a:endParaRPr lang="en-US" sz="4000" dirty="0"/>
          </a:p>
          <a:p>
            <a:r>
              <a:rPr lang="en-US" sz="3200" b="1" dirty="0"/>
              <a:t>   </a:t>
            </a:r>
          </a:p>
          <a:p>
            <a:r>
              <a:rPr lang="en-US" sz="3200" b="1" dirty="0"/>
              <a:t>            From Theory to Practice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646D6D-939E-BE48-0C08-4BB41C31BBF3}"/>
              </a:ext>
            </a:extLst>
          </p:cNvPr>
          <p:cNvSpPr txBox="1"/>
          <p:nvPr/>
        </p:nvSpPr>
        <p:spPr>
          <a:xfrm>
            <a:off x="350921" y="5454315"/>
            <a:ext cx="6853988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 dirty="0"/>
              <a:t>     </a:t>
            </a:r>
            <a:r>
              <a:rPr lang="en-US" sz="4800" b="1" dirty="0"/>
              <a:t>International Law</a:t>
            </a:r>
            <a:r>
              <a:rPr lang="en-US" sz="4000" b="1" dirty="0"/>
              <a:t> </a:t>
            </a:r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632618F-116D-F70E-9041-029DA4076D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803" y="1970506"/>
            <a:ext cx="6859503" cy="3164305"/>
          </a:xfrm>
          <a:prstGeom prst="rect">
            <a:avLst/>
          </a:prstGeom>
        </p:spPr>
      </p:pic>
      <p:pic>
        <p:nvPicPr>
          <p:cNvPr id="2" name="Picture 1" descr="The Geneva Conventions: The International Committee of the Re ...">
            <a:extLst>
              <a:ext uri="{FF2B5EF4-FFF2-40B4-BE49-F238E27FC236}">
                <a16:creationId xmlns:a16="http://schemas.microsoft.com/office/drawing/2014/main" id="{497B9C70-9A36-6EC0-CE2E-1DDE58EA4A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2832" y="6876521"/>
            <a:ext cx="2794000" cy="41116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F1208DA-287D-A965-9085-57396013885A}"/>
              </a:ext>
            </a:extLst>
          </p:cNvPr>
          <p:cNvSpPr txBox="1"/>
          <p:nvPr/>
        </p:nvSpPr>
        <p:spPr>
          <a:xfrm>
            <a:off x="61050" y="6223612"/>
            <a:ext cx="3716865" cy="34374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/>
              <a:t>40 hours</a:t>
            </a:r>
          </a:p>
          <a:p>
            <a:r>
              <a:rPr lang="en-US" sz="3600" dirty="0"/>
              <a:t>Lectures</a:t>
            </a:r>
          </a:p>
          <a:p>
            <a:r>
              <a:rPr lang="en-US" sz="3600" dirty="0"/>
              <a:t>Micro-exercises</a:t>
            </a:r>
          </a:p>
          <a:p>
            <a:r>
              <a:rPr lang="en-US" sz="3600" dirty="0"/>
              <a:t>Case discussions</a:t>
            </a:r>
          </a:p>
          <a:p>
            <a:r>
              <a:rPr lang="en-US" sz="3600" dirty="0"/>
              <a:t>Presentations</a:t>
            </a:r>
          </a:p>
          <a:p>
            <a:r>
              <a:rPr lang="en-US" sz="3600" dirty="0"/>
              <a:t>Language tests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EE7399-DAAD-A701-DFB9-7BB96493C7AF}"/>
              </a:ext>
            </a:extLst>
          </p:cNvPr>
          <p:cNvSpPr txBox="1"/>
          <p:nvPr/>
        </p:nvSpPr>
        <p:spPr>
          <a:xfrm>
            <a:off x="4149780" y="10992184"/>
            <a:ext cx="2743200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/>
              <a:t>Chat GPT</a:t>
            </a:r>
          </a:p>
          <a:p>
            <a:r>
              <a:rPr lang="en-US" sz="3600" dirty="0" err="1"/>
              <a:t>NotebookLM</a:t>
            </a:r>
            <a:endParaRPr lang="en-US" sz="36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F843D9A-2ACE-F945-DE7B-0B761C4E50B1}"/>
              </a:ext>
            </a:extLst>
          </p:cNvPr>
          <p:cNvSpPr txBox="1"/>
          <p:nvPr/>
        </p:nvSpPr>
        <p:spPr>
          <a:xfrm>
            <a:off x="91685" y="11064694"/>
            <a:ext cx="3655594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/>
              <a:t>Texts, videos, podcasts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7F4DCC9B-DBB9-2D90-D54F-A535505CCC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0943" y="9771063"/>
            <a:ext cx="1407208" cy="134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30</Words>
  <Application>Microsoft Office PowerPoint</Application>
  <PresentationFormat>Bredbild</PresentationFormat>
  <Paragraphs>13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Jérôme-Frederic Josserand</cp:lastModifiedBy>
  <cp:revision>205</cp:revision>
  <dcterms:created xsi:type="dcterms:W3CDTF">2025-10-22T13:18:52Z</dcterms:created>
  <dcterms:modified xsi:type="dcterms:W3CDTF">2025-10-22T15:57:00Z</dcterms:modified>
</cp:coreProperties>
</file>