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23760113" cy="136794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65" autoAdjust="0"/>
    <p:restoredTop sz="94660"/>
  </p:normalViewPr>
  <p:slideViewPr>
    <p:cSldViewPr snapToGrid="0">
      <p:cViewPr>
        <p:scale>
          <a:sx n="75" d="100"/>
          <a:sy n="75" d="100"/>
        </p:scale>
        <p:origin x="5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970014" y="2238751"/>
            <a:ext cx="17820085" cy="4762488"/>
          </a:xfrm>
        </p:spPr>
        <p:txBody>
          <a:bodyPr anchor="b"/>
          <a:lstStyle>
            <a:lvl1pPr algn="ctr">
              <a:defRPr sz="11693"/>
            </a:lvl1pPr>
          </a:lstStyle>
          <a:p>
            <a:r>
              <a:rPr lang="ru-RU"/>
              <a:t>Образец заголовка</a:t>
            </a:r>
            <a:endParaRPr lang="en-US" dirty="0"/>
          </a:p>
        </p:txBody>
      </p:sp>
      <p:sp>
        <p:nvSpPr>
          <p:cNvPr id="3" name="Subtitle 2"/>
          <p:cNvSpPr>
            <a:spLocks noGrp="1"/>
          </p:cNvSpPr>
          <p:nvPr>
            <p:ph type="subTitle" idx="1"/>
          </p:nvPr>
        </p:nvSpPr>
        <p:spPr>
          <a:xfrm>
            <a:off x="2970014" y="7184899"/>
            <a:ext cx="17820085" cy="3302709"/>
          </a:xfrm>
        </p:spPr>
        <p:txBody>
          <a:bodyPr/>
          <a:lstStyle>
            <a:lvl1pPr marL="0" indent="0" algn="ctr">
              <a:buNone/>
              <a:defRPr sz="4677"/>
            </a:lvl1pPr>
            <a:lvl2pPr marL="890991" indent="0" algn="ctr">
              <a:buNone/>
              <a:defRPr sz="3898"/>
            </a:lvl2pPr>
            <a:lvl3pPr marL="1781983" indent="0" algn="ctr">
              <a:buNone/>
              <a:defRPr sz="3508"/>
            </a:lvl3pPr>
            <a:lvl4pPr marL="2672974" indent="0" algn="ctr">
              <a:buNone/>
              <a:defRPr sz="3118"/>
            </a:lvl4pPr>
            <a:lvl5pPr marL="3563965" indent="0" algn="ctr">
              <a:buNone/>
              <a:defRPr sz="3118"/>
            </a:lvl5pPr>
            <a:lvl6pPr marL="4454957" indent="0" algn="ctr">
              <a:buNone/>
              <a:defRPr sz="3118"/>
            </a:lvl6pPr>
            <a:lvl7pPr marL="5345948" indent="0" algn="ctr">
              <a:buNone/>
              <a:defRPr sz="3118"/>
            </a:lvl7pPr>
            <a:lvl8pPr marL="6236940" indent="0" algn="ctr">
              <a:buNone/>
              <a:defRPr sz="3118"/>
            </a:lvl8pPr>
            <a:lvl9pPr marL="7127931" indent="0" algn="ctr">
              <a:buNone/>
              <a:defRPr sz="3118"/>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F471A86-3159-42CD-A1DD-1B0F20273A68}" type="datetimeFigureOut">
              <a:rPr lang="ru-RU" smtClean="0"/>
              <a:t>22.10.2025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396146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F471A86-3159-42CD-A1DD-1B0F20273A68}" type="datetimeFigureOut">
              <a:rPr lang="ru-RU" smtClean="0"/>
              <a:t>22.10.2025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394676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003331" y="728306"/>
            <a:ext cx="5123274" cy="1159273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633508" y="728306"/>
            <a:ext cx="15072822" cy="1159273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F471A86-3159-42CD-A1DD-1B0F20273A68}" type="datetimeFigureOut">
              <a:rPr lang="ru-RU" smtClean="0"/>
              <a:t>22.10.2025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187106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F471A86-3159-42CD-A1DD-1B0F20273A68}" type="datetimeFigureOut">
              <a:rPr lang="ru-RU" smtClean="0"/>
              <a:t>22.10.2025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223676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21133" y="3410374"/>
            <a:ext cx="20493097" cy="5690286"/>
          </a:xfrm>
        </p:spPr>
        <p:txBody>
          <a:bodyPr anchor="b"/>
          <a:lstStyle>
            <a:lvl1pPr>
              <a:defRPr sz="11693"/>
            </a:lvl1pPr>
          </a:lstStyle>
          <a:p>
            <a:r>
              <a:rPr lang="ru-RU"/>
              <a:t>Образец заголовка</a:t>
            </a:r>
            <a:endParaRPr lang="en-US" dirty="0"/>
          </a:p>
        </p:txBody>
      </p:sp>
      <p:sp>
        <p:nvSpPr>
          <p:cNvPr id="3" name="Text Placeholder 2"/>
          <p:cNvSpPr>
            <a:spLocks noGrp="1"/>
          </p:cNvSpPr>
          <p:nvPr>
            <p:ph type="body" idx="1"/>
          </p:nvPr>
        </p:nvSpPr>
        <p:spPr>
          <a:xfrm>
            <a:off x="1621133" y="9154493"/>
            <a:ext cx="20493097" cy="2992387"/>
          </a:xfrm>
        </p:spPr>
        <p:txBody>
          <a:bodyPr/>
          <a:lstStyle>
            <a:lvl1pPr marL="0" indent="0">
              <a:buNone/>
              <a:defRPr sz="4677">
                <a:solidFill>
                  <a:schemeClr val="tx1">
                    <a:tint val="82000"/>
                  </a:schemeClr>
                </a:solidFill>
              </a:defRPr>
            </a:lvl1pPr>
            <a:lvl2pPr marL="890991" indent="0">
              <a:buNone/>
              <a:defRPr sz="3898">
                <a:solidFill>
                  <a:schemeClr val="tx1">
                    <a:tint val="82000"/>
                  </a:schemeClr>
                </a:solidFill>
              </a:defRPr>
            </a:lvl2pPr>
            <a:lvl3pPr marL="1781983" indent="0">
              <a:buNone/>
              <a:defRPr sz="3508">
                <a:solidFill>
                  <a:schemeClr val="tx1">
                    <a:tint val="82000"/>
                  </a:schemeClr>
                </a:solidFill>
              </a:defRPr>
            </a:lvl3pPr>
            <a:lvl4pPr marL="2672974" indent="0">
              <a:buNone/>
              <a:defRPr sz="3118">
                <a:solidFill>
                  <a:schemeClr val="tx1">
                    <a:tint val="82000"/>
                  </a:schemeClr>
                </a:solidFill>
              </a:defRPr>
            </a:lvl4pPr>
            <a:lvl5pPr marL="3563965" indent="0">
              <a:buNone/>
              <a:defRPr sz="3118">
                <a:solidFill>
                  <a:schemeClr val="tx1">
                    <a:tint val="82000"/>
                  </a:schemeClr>
                </a:solidFill>
              </a:defRPr>
            </a:lvl5pPr>
            <a:lvl6pPr marL="4454957" indent="0">
              <a:buNone/>
              <a:defRPr sz="3118">
                <a:solidFill>
                  <a:schemeClr val="tx1">
                    <a:tint val="82000"/>
                  </a:schemeClr>
                </a:solidFill>
              </a:defRPr>
            </a:lvl6pPr>
            <a:lvl7pPr marL="5345948" indent="0">
              <a:buNone/>
              <a:defRPr sz="3118">
                <a:solidFill>
                  <a:schemeClr val="tx1">
                    <a:tint val="82000"/>
                  </a:schemeClr>
                </a:solidFill>
              </a:defRPr>
            </a:lvl7pPr>
            <a:lvl8pPr marL="6236940" indent="0">
              <a:buNone/>
              <a:defRPr sz="3118">
                <a:solidFill>
                  <a:schemeClr val="tx1">
                    <a:tint val="82000"/>
                  </a:schemeClr>
                </a:solidFill>
              </a:defRPr>
            </a:lvl8pPr>
            <a:lvl9pPr marL="7127931" indent="0">
              <a:buNone/>
              <a:defRPr sz="3118">
                <a:solidFill>
                  <a:schemeClr val="tx1">
                    <a:tint val="82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F471A86-3159-42CD-A1DD-1B0F20273A68}" type="datetimeFigureOut">
              <a:rPr lang="ru-RU" smtClean="0"/>
              <a:t>22.10.2025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414301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633508" y="3641531"/>
            <a:ext cx="10098048" cy="867950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12028557" y="3641531"/>
            <a:ext cx="10098048" cy="867950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F471A86-3159-42CD-A1DD-1B0F20273A68}" type="datetimeFigureOut">
              <a:rPr lang="ru-RU" smtClean="0"/>
              <a:t>22.10.2025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245928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636603" y="728307"/>
            <a:ext cx="20493097" cy="2644069"/>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636603" y="3353376"/>
            <a:ext cx="10051641" cy="1643437"/>
          </a:xfrm>
        </p:spPr>
        <p:txBody>
          <a:bodyPr anchor="b"/>
          <a:lstStyle>
            <a:lvl1pPr marL="0" indent="0">
              <a:buNone/>
              <a:defRPr sz="4677" b="1"/>
            </a:lvl1pPr>
            <a:lvl2pPr marL="890991" indent="0">
              <a:buNone/>
              <a:defRPr sz="3898" b="1"/>
            </a:lvl2pPr>
            <a:lvl3pPr marL="1781983" indent="0">
              <a:buNone/>
              <a:defRPr sz="3508" b="1"/>
            </a:lvl3pPr>
            <a:lvl4pPr marL="2672974" indent="0">
              <a:buNone/>
              <a:defRPr sz="3118" b="1"/>
            </a:lvl4pPr>
            <a:lvl5pPr marL="3563965" indent="0">
              <a:buNone/>
              <a:defRPr sz="3118" b="1"/>
            </a:lvl5pPr>
            <a:lvl6pPr marL="4454957" indent="0">
              <a:buNone/>
              <a:defRPr sz="3118" b="1"/>
            </a:lvl6pPr>
            <a:lvl7pPr marL="5345948" indent="0">
              <a:buNone/>
              <a:defRPr sz="3118" b="1"/>
            </a:lvl7pPr>
            <a:lvl8pPr marL="6236940" indent="0">
              <a:buNone/>
              <a:defRPr sz="3118" b="1"/>
            </a:lvl8pPr>
            <a:lvl9pPr marL="7127931" indent="0">
              <a:buNone/>
              <a:defRPr sz="3118" b="1"/>
            </a:lvl9pPr>
          </a:lstStyle>
          <a:p>
            <a:pPr lvl="0"/>
            <a:r>
              <a:rPr lang="ru-RU"/>
              <a:t>Образец текста</a:t>
            </a:r>
          </a:p>
        </p:txBody>
      </p:sp>
      <p:sp>
        <p:nvSpPr>
          <p:cNvPr id="4" name="Content Placeholder 3"/>
          <p:cNvSpPr>
            <a:spLocks noGrp="1"/>
          </p:cNvSpPr>
          <p:nvPr>
            <p:ph sz="half" idx="2"/>
          </p:nvPr>
        </p:nvSpPr>
        <p:spPr>
          <a:xfrm>
            <a:off x="1636603" y="4996813"/>
            <a:ext cx="10051641" cy="73495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12028557" y="3353376"/>
            <a:ext cx="10101143" cy="1643437"/>
          </a:xfrm>
        </p:spPr>
        <p:txBody>
          <a:bodyPr anchor="b"/>
          <a:lstStyle>
            <a:lvl1pPr marL="0" indent="0">
              <a:buNone/>
              <a:defRPr sz="4677" b="1"/>
            </a:lvl1pPr>
            <a:lvl2pPr marL="890991" indent="0">
              <a:buNone/>
              <a:defRPr sz="3898" b="1"/>
            </a:lvl2pPr>
            <a:lvl3pPr marL="1781983" indent="0">
              <a:buNone/>
              <a:defRPr sz="3508" b="1"/>
            </a:lvl3pPr>
            <a:lvl4pPr marL="2672974" indent="0">
              <a:buNone/>
              <a:defRPr sz="3118" b="1"/>
            </a:lvl4pPr>
            <a:lvl5pPr marL="3563965" indent="0">
              <a:buNone/>
              <a:defRPr sz="3118" b="1"/>
            </a:lvl5pPr>
            <a:lvl6pPr marL="4454957" indent="0">
              <a:buNone/>
              <a:defRPr sz="3118" b="1"/>
            </a:lvl6pPr>
            <a:lvl7pPr marL="5345948" indent="0">
              <a:buNone/>
              <a:defRPr sz="3118" b="1"/>
            </a:lvl7pPr>
            <a:lvl8pPr marL="6236940" indent="0">
              <a:buNone/>
              <a:defRPr sz="3118" b="1"/>
            </a:lvl8pPr>
            <a:lvl9pPr marL="7127931" indent="0">
              <a:buNone/>
              <a:defRPr sz="3118" b="1"/>
            </a:lvl9pPr>
          </a:lstStyle>
          <a:p>
            <a:pPr lvl="0"/>
            <a:r>
              <a:rPr lang="ru-RU"/>
              <a:t>Образец текста</a:t>
            </a:r>
          </a:p>
        </p:txBody>
      </p:sp>
      <p:sp>
        <p:nvSpPr>
          <p:cNvPr id="6" name="Content Placeholder 5"/>
          <p:cNvSpPr>
            <a:spLocks noGrp="1"/>
          </p:cNvSpPr>
          <p:nvPr>
            <p:ph sz="quarter" idx="4"/>
          </p:nvPr>
        </p:nvSpPr>
        <p:spPr>
          <a:xfrm>
            <a:off x="12028557" y="4996813"/>
            <a:ext cx="10101143" cy="734955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F471A86-3159-42CD-A1DD-1B0F20273A68}" type="datetimeFigureOut">
              <a:rPr lang="ru-RU" smtClean="0"/>
              <a:t>22.10.2025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61910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F471A86-3159-42CD-A1DD-1B0F20273A68}" type="datetimeFigureOut">
              <a:rPr lang="ru-RU" smtClean="0"/>
              <a:t>22.10.2025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343719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71A86-3159-42CD-A1DD-1B0F20273A68}" type="datetimeFigureOut">
              <a:rPr lang="ru-RU" smtClean="0"/>
              <a:t>22.10.2025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339715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36604" y="911966"/>
            <a:ext cx="7663254" cy="3191881"/>
          </a:xfrm>
        </p:spPr>
        <p:txBody>
          <a:bodyPr anchor="b"/>
          <a:lstStyle>
            <a:lvl1pPr>
              <a:defRPr sz="6236"/>
            </a:lvl1pPr>
          </a:lstStyle>
          <a:p>
            <a:r>
              <a:rPr lang="ru-RU"/>
              <a:t>Образец заголовка</a:t>
            </a:r>
            <a:endParaRPr lang="en-US" dirty="0"/>
          </a:p>
        </p:txBody>
      </p:sp>
      <p:sp>
        <p:nvSpPr>
          <p:cNvPr id="3" name="Content Placeholder 2"/>
          <p:cNvSpPr>
            <a:spLocks noGrp="1"/>
          </p:cNvSpPr>
          <p:nvPr>
            <p:ph idx="1"/>
          </p:nvPr>
        </p:nvSpPr>
        <p:spPr>
          <a:xfrm>
            <a:off x="10101143" y="1969594"/>
            <a:ext cx="12028557" cy="9721303"/>
          </a:xfrm>
        </p:spPr>
        <p:txBody>
          <a:bodyPr/>
          <a:lstStyle>
            <a:lvl1pPr>
              <a:defRPr sz="6236"/>
            </a:lvl1pPr>
            <a:lvl2pPr>
              <a:defRPr sz="5457"/>
            </a:lvl2pPr>
            <a:lvl3pPr>
              <a:defRPr sz="4677"/>
            </a:lvl3pPr>
            <a:lvl4pPr>
              <a:defRPr sz="3898"/>
            </a:lvl4pPr>
            <a:lvl5pPr>
              <a:defRPr sz="3898"/>
            </a:lvl5pPr>
            <a:lvl6pPr>
              <a:defRPr sz="3898"/>
            </a:lvl6pPr>
            <a:lvl7pPr>
              <a:defRPr sz="3898"/>
            </a:lvl7pPr>
            <a:lvl8pPr>
              <a:defRPr sz="3898"/>
            </a:lvl8pPr>
            <a:lvl9pPr>
              <a:defRPr sz="3898"/>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636604" y="4103846"/>
            <a:ext cx="7663254" cy="7602883"/>
          </a:xfrm>
        </p:spPr>
        <p:txBody>
          <a:bodyPr/>
          <a:lstStyle>
            <a:lvl1pPr marL="0" indent="0">
              <a:buNone/>
              <a:defRPr sz="3118"/>
            </a:lvl1pPr>
            <a:lvl2pPr marL="890991" indent="0">
              <a:buNone/>
              <a:defRPr sz="2728"/>
            </a:lvl2pPr>
            <a:lvl3pPr marL="1781983" indent="0">
              <a:buNone/>
              <a:defRPr sz="2339"/>
            </a:lvl3pPr>
            <a:lvl4pPr marL="2672974" indent="0">
              <a:buNone/>
              <a:defRPr sz="1949"/>
            </a:lvl4pPr>
            <a:lvl5pPr marL="3563965" indent="0">
              <a:buNone/>
              <a:defRPr sz="1949"/>
            </a:lvl5pPr>
            <a:lvl6pPr marL="4454957" indent="0">
              <a:buNone/>
              <a:defRPr sz="1949"/>
            </a:lvl6pPr>
            <a:lvl7pPr marL="5345948" indent="0">
              <a:buNone/>
              <a:defRPr sz="1949"/>
            </a:lvl7pPr>
            <a:lvl8pPr marL="6236940" indent="0">
              <a:buNone/>
              <a:defRPr sz="1949"/>
            </a:lvl8pPr>
            <a:lvl9pPr marL="7127931" indent="0">
              <a:buNone/>
              <a:defRPr sz="1949"/>
            </a:lvl9pPr>
          </a:lstStyle>
          <a:p>
            <a:pPr lvl="0"/>
            <a:r>
              <a:rPr lang="ru-RU"/>
              <a:t>Образец текста</a:t>
            </a:r>
          </a:p>
        </p:txBody>
      </p:sp>
      <p:sp>
        <p:nvSpPr>
          <p:cNvPr id="5" name="Date Placeholder 4"/>
          <p:cNvSpPr>
            <a:spLocks noGrp="1"/>
          </p:cNvSpPr>
          <p:nvPr>
            <p:ph type="dt" sz="half" idx="10"/>
          </p:nvPr>
        </p:nvSpPr>
        <p:spPr/>
        <p:txBody>
          <a:bodyPr/>
          <a:lstStyle/>
          <a:p>
            <a:fld id="{9F471A86-3159-42CD-A1DD-1B0F20273A68}" type="datetimeFigureOut">
              <a:rPr lang="ru-RU" smtClean="0"/>
              <a:t>22.10.2025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3395094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36604" y="911966"/>
            <a:ext cx="7663254" cy="3191881"/>
          </a:xfrm>
        </p:spPr>
        <p:txBody>
          <a:bodyPr anchor="b"/>
          <a:lstStyle>
            <a:lvl1pPr>
              <a:defRPr sz="6236"/>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101143" y="1969594"/>
            <a:ext cx="12028557" cy="9721303"/>
          </a:xfrm>
        </p:spPr>
        <p:txBody>
          <a:bodyPr anchor="t"/>
          <a:lstStyle>
            <a:lvl1pPr marL="0" indent="0">
              <a:buNone/>
              <a:defRPr sz="6236"/>
            </a:lvl1pPr>
            <a:lvl2pPr marL="890991" indent="0">
              <a:buNone/>
              <a:defRPr sz="5457"/>
            </a:lvl2pPr>
            <a:lvl3pPr marL="1781983" indent="0">
              <a:buNone/>
              <a:defRPr sz="4677"/>
            </a:lvl3pPr>
            <a:lvl4pPr marL="2672974" indent="0">
              <a:buNone/>
              <a:defRPr sz="3898"/>
            </a:lvl4pPr>
            <a:lvl5pPr marL="3563965" indent="0">
              <a:buNone/>
              <a:defRPr sz="3898"/>
            </a:lvl5pPr>
            <a:lvl6pPr marL="4454957" indent="0">
              <a:buNone/>
              <a:defRPr sz="3898"/>
            </a:lvl6pPr>
            <a:lvl7pPr marL="5345948" indent="0">
              <a:buNone/>
              <a:defRPr sz="3898"/>
            </a:lvl7pPr>
            <a:lvl8pPr marL="6236940" indent="0">
              <a:buNone/>
              <a:defRPr sz="3898"/>
            </a:lvl8pPr>
            <a:lvl9pPr marL="7127931" indent="0">
              <a:buNone/>
              <a:defRPr sz="3898"/>
            </a:lvl9pPr>
          </a:lstStyle>
          <a:p>
            <a:r>
              <a:rPr lang="ru-RU"/>
              <a:t>Вставка рисунка</a:t>
            </a:r>
            <a:endParaRPr lang="en-US" dirty="0"/>
          </a:p>
        </p:txBody>
      </p:sp>
      <p:sp>
        <p:nvSpPr>
          <p:cNvPr id="4" name="Text Placeholder 3"/>
          <p:cNvSpPr>
            <a:spLocks noGrp="1"/>
          </p:cNvSpPr>
          <p:nvPr>
            <p:ph type="body" sz="half" idx="2"/>
          </p:nvPr>
        </p:nvSpPr>
        <p:spPr>
          <a:xfrm>
            <a:off x="1636604" y="4103846"/>
            <a:ext cx="7663254" cy="7602883"/>
          </a:xfrm>
        </p:spPr>
        <p:txBody>
          <a:bodyPr/>
          <a:lstStyle>
            <a:lvl1pPr marL="0" indent="0">
              <a:buNone/>
              <a:defRPr sz="3118"/>
            </a:lvl1pPr>
            <a:lvl2pPr marL="890991" indent="0">
              <a:buNone/>
              <a:defRPr sz="2728"/>
            </a:lvl2pPr>
            <a:lvl3pPr marL="1781983" indent="0">
              <a:buNone/>
              <a:defRPr sz="2339"/>
            </a:lvl3pPr>
            <a:lvl4pPr marL="2672974" indent="0">
              <a:buNone/>
              <a:defRPr sz="1949"/>
            </a:lvl4pPr>
            <a:lvl5pPr marL="3563965" indent="0">
              <a:buNone/>
              <a:defRPr sz="1949"/>
            </a:lvl5pPr>
            <a:lvl6pPr marL="4454957" indent="0">
              <a:buNone/>
              <a:defRPr sz="1949"/>
            </a:lvl6pPr>
            <a:lvl7pPr marL="5345948" indent="0">
              <a:buNone/>
              <a:defRPr sz="1949"/>
            </a:lvl7pPr>
            <a:lvl8pPr marL="6236940" indent="0">
              <a:buNone/>
              <a:defRPr sz="1949"/>
            </a:lvl8pPr>
            <a:lvl9pPr marL="7127931" indent="0">
              <a:buNone/>
              <a:defRPr sz="1949"/>
            </a:lvl9pPr>
          </a:lstStyle>
          <a:p>
            <a:pPr lvl="0"/>
            <a:r>
              <a:rPr lang="ru-RU"/>
              <a:t>Образец текста</a:t>
            </a:r>
          </a:p>
        </p:txBody>
      </p:sp>
      <p:sp>
        <p:nvSpPr>
          <p:cNvPr id="5" name="Date Placeholder 4"/>
          <p:cNvSpPr>
            <a:spLocks noGrp="1"/>
          </p:cNvSpPr>
          <p:nvPr>
            <p:ph type="dt" sz="half" idx="10"/>
          </p:nvPr>
        </p:nvSpPr>
        <p:spPr/>
        <p:txBody>
          <a:bodyPr/>
          <a:lstStyle/>
          <a:p>
            <a:fld id="{9F471A86-3159-42CD-A1DD-1B0F20273A68}" type="datetimeFigureOut">
              <a:rPr lang="ru-RU" smtClean="0"/>
              <a:t>22.10.2025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8342FFE-8FB5-462B-87D1-4F9E964ECBE5}" type="slidenum">
              <a:rPr lang="ru-RU" smtClean="0"/>
              <a:t>‹#›</a:t>
            </a:fld>
            <a:endParaRPr lang="ru-RU"/>
          </a:p>
        </p:txBody>
      </p:sp>
    </p:spTree>
    <p:extLst>
      <p:ext uri="{BB962C8B-B14F-4D97-AF65-F5344CB8AC3E}">
        <p14:creationId xmlns:p14="http://schemas.microsoft.com/office/powerpoint/2010/main" val="55880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3508" y="728307"/>
            <a:ext cx="20493097" cy="2644069"/>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633508" y="3641531"/>
            <a:ext cx="20493097" cy="867950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633508" y="12678860"/>
            <a:ext cx="5346025" cy="728306"/>
          </a:xfrm>
          <a:prstGeom prst="rect">
            <a:avLst/>
          </a:prstGeom>
        </p:spPr>
        <p:txBody>
          <a:bodyPr vert="horz" lIns="91440" tIns="45720" rIns="91440" bIns="45720" rtlCol="0" anchor="ctr"/>
          <a:lstStyle>
            <a:lvl1pPr algn="l">
              <a:defRPr sz="2339">
                <a:solidFill>
                  <a:schemeClr val="tx1">
                    <a:tint val="82000"/>
                  </a:schemeClr>
                </a:solidFill>
              </a:defRPr>
            </a:lvl1pPr>
          </a:lstStyle>
          <a:p>
            <a:fld id="{9F471A86-3159-42CD-A1DD-1B0F20273A68}" type="datetimeFigureOut">
              <a:rPr lang="ru-RU" smtClean="0"/>
              <a:t>22.10.2025</a:t>
            </a:fld>
            <a:endParaRPr lang="ru-RU"/>
          </a:p>
        </p:txBody>
      </p:sp>
      <p:sp>
        <p:nvSpPr>
          <p:cNvPr id="5" name="Footer Placeholder 4"/>
          <p:cNvSpPr>
            <a:spLocks noGrp="1"/>
          </p:cNvSpPr>
          <p:nvPr>
            <p:ph type="ftr" sz="quarter" idx="3"/>
          </p:nvPr>
        </p:nvSpPr>
        <p:spPr>
          <a:xfrm>
            <a:off x="7870538" y="12678860"/>
            <a:ext cx="8019038" cy="728306"/>
          </a:xfrm>
          <a:prstGeom prst="rect">
            <a:avLst/>
          </a:prstGeom>
        </p:spPr>
        <p:txBody>
          <a:bodyPr vert="horz" lIns="91440" tIns="45720" rIns="91440" bIns="45720" rtlCol="0" anchor="ctr"/>
          <a:lstStyle>
            <a:lvl1pPr algn="ctr">
              <a:defRPr sz="2339">
                <a:solidFill>
                  <a:schemeClr val="tx1">
                    <a:tint val="82000"/>
                  </a:schemeClr>
                </a:solidFill>
              </a:defRPr>
            </a:lvl1pPr>
          </a:lstStyle>
          <a:p>
            <a:endParaRPr lang="ru-RU"/>
          </a:p>
        </p:txBody>
      </p:sp>
      <p:sp>
        <p:nvSpPr>
          <p:cNvPr id="6" name="Slide Number Placeholder 5"/>
          <p:cNvSpPr>
            <a:spLocks noGrp="1"/>
          </p:cNvSpPr>
          <p:nvPr>
            <p:ph type="sldNum" sz="quarter" idx="4"/>
          </p:nvPr>
        </p:nvSpPr>
        <p:spPr>
          <a:xfrm>
            <a:off x="16780580" y="12678860"/>
            <a:ext cx="5346025" cy="728306"/>
          </a:xfrm>
          <a:prstGeom prst="rect">
            <a:avLst/>
          </a:prstGeom>
        </p:spPr>
        <p:txBody>
          <a:bodyPr vert="horz" lIns="91440" tIns="45720" rIns="91440" bIns="45720" rtlCol="0" anchor="ctr"/>
          <a:lstStyle>
            <a:lvl1pPr algn="r">
              <a:defRPr sz="2339">
                <a:solidFill>
                  <a:schemeClr val="tx1">
                    <a:tint val="82000"/>
                  </a:schemeClr>
                </a:solidFill>
              </a:defRPr>
            </a:lvl1pPr>
          </a:lstStyle>
          <a:p>
            <a:fld id="{48342FFE-8FB5-462B-87D1-4F9E964ECBE5}" type="slidenum">
              <a:rPr lang="ru-RU" smtClean="0"/>
              <a:t>‹#›</a:t>
            </a:fld>
            <a:endParaRPr lang="ru-RU"/>
          </a:p>
        </p:txBody>
      </p:sp>
    </p:spTree>
    <p:extLst>
      <p:ext uri="{BB962C8B-B14F-4D97-AF65-F5344CB8AC3E}">
        <p14:creationId xmlns:p14="http://schemas.microsoft.com/office/powerpoint/2010/main" val="3990040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781983" rtl="0" eaLnBrk="1" latinLnBrk="0" hangingPunct="1">
        <a:lnSpc>
          <a:spcPct val="90000"/>
        </a:lnSpc>
        <a:spcBef>
          <a:spcPct val="0"/>
        </a:spcBef>
        <a:buNone/>
        <a:defRPr sz="8575" kern="1200">
          <a:solidFill>
            <a:schemeClr val="tx1"/>
          </a:solidFill>
          <a:latin typeface="+mj-lt"/>
          <a:ea typeface="+mj-ea"/>
          <a:cs typeface="+mj-cs"/>
        </a:defRPr>
      </a:lvl1pPr>
    </p:titleStyle>
    <p:bodyStyle>
      <a:lvl1pPr marL="445496" indent="-445496" algn="l" defTabSz="1781983" rtl="0" eaLnBrk="1" latinLnBrk="0" hangingPunct="1">
        <a:lnSpc>
          <a:spcPct val="90000"/>
        </a:lnSpc>
        <a:spcBef>
          <a:spcPts val="1949"/>
        </a:spcBef>
        <a:buFont typeface="Arial" panose="020B0604020202020204" pitchFamily="34" charset="0"/>
        <a:buChar char="•"/>
        <a:defRPr sz="5457" kern="1200">
          <a:solidFill>
            <a:schemeClr val="tx1"/>
          </a:solidFill>
          <a:latin typeface="+mn-lt"/>
          <a:ea typeface="+mn-ea"/>
          <a:cs typeface="+mn-cs"/>
        </a:defRPr>
      </a:lvl1pPr>
      <a:lvl2pPr marL="1336487" indent="-445496" algn="l" defTabSz="1781983" rtl="0" eaLnBrk="1" latinLnBrk="0" hangingPunct="1">
        <a:lnSpc>
          <a:spcPct val="90000"/>
        </a:lnSpc>
        <a:spcBef>
          <a:spcPts val="974"/>
        </a:spcBef>
        <a:buFont typeface="Arial" panose="020B0604020202020204" pitchFamily="34" charset="0"/>
        <a:buChar char="•"/>
        <a:defRPr sz="4677" kern="1200">
          <a:solidFill>
            <a:schemeClr val="tx1"/>
          </a:solidFill>
          <a:latin typeface="+mn-lt"/>
          <a:ea typeface="+mn-ea"/>
          <a:cs typeface="+mn-cs"/>
        </a:defRPr>
      </a:lvl2pPr>
      <a:lvl3pPr marL="2227478" indent="-445496" algn="l" defTabSz="1781983" rtl="0" eaLnBrk="1" latinLnBrk="0" hangingPunct="1">
        <a:lnSpc>
          <a:spcPct val="90000"/>
        </a:lnSpc>
        <a:spcBef>
          <a:spcPts val="974"/>
        </a:spcBef>
        <a:buFont typeface="Arial" panose="020B0604020202020204" pitchFamily="34" charset="0"/>
        <a:buChar char="•"/>
        <a:defRPr sz="3898" kern="1200">
          <a:solidFill>
            <a:schemeClr val="tx1"/>
          </a:solidFill>
          <a:latin typeface="+mn-lt"/>
          <a:ea typeface="+mn-ea"/>
          <a:cs typeface="+mn-cs"/>
        </a:defRPr>
      </a:lvl3pPr>
      <a:lvl4pPr marL="3118470" indent="-445496" algn="l" defTabSz="1781983" rtl="0" eaLnBrk="1" latinLnBrk="0" hangingPunct="1">
        <a:lnSpc>
          <a:spcPct val="90000"/>
        </a:lnSpc>
        <a:spcBef>
          <a:spcPts val="974"/>
        </a:spcBef>
        <a:buFont typeface="Arial" panose="020B0604020202020204" pitchFamily="34" charset="0"/>
        <a:buChar char="•"/>
        <a:defRPr sz="3508" kern="1200">
          <a:solidFill>
            <a:schemeClr val="tx1"/>
          </a:solidFill>
          <a:latin typeface="+mn-lt"/>
          <a:ea typeface="+mn-ea"/>
          <a:cs typeface="+mn-cs"/>
        </a:defRPr>
      </a:lvl4pPr>
      <a:lvl5pPr marL="4009461" indent="-445496" algn="l" defTabSz="1781983" rtl="0" eaLnBrk="1" latinLnBrk="0" hangingPunct="1">
        <a:lnSpc>
          <a:spcPct val="90000"/>
        </a:lnSpc>
        <a:spcBef>
          <a:spcPts val="974"/>
        </a:spcBef>
        <a:buFont typeface="Arial" panose="020B0604020202020204" pitchFamily="34" charset="0"/>
        <a:buChar char="•"/>
        <a:defRPr sz="3508" kern="1200">
          <a:solidFill>
            <a:schemeClr val="tx1"/>
          </a:solidFill>
          <a:latin typeface="+mn-lt"/>
          <a:ea typeface="+mn-ea"/>
          <a:cs typeface="+mn-cs"/>
        </a:defRPr>
      </a:lvl5pPr>
      <a:lvl6pPr marL="4900452" indent="-445496" algn="l" defTabSz="1781983" rtl="0" eaLnBrk="1" latinLnBrk="0" hangingPunct="1">
        <a:lnSpc>
          <a:spcPct val="90000"/>
        </a:lnSpc>
        <a:spcBef>
          <a:spcPts val="974"/>
        </a:spcBef>
        <a:buFont typeface="Arial" panose="020B0604020202020204" pitchFamily="34" charset="0"/>
        <a:buChar char="•"/>
        <a:defRPr sz="3508" kern="1200">
          <a:solidFill>
            <a:schemeClr val="tx1"/>
          </a:solidFill>
          <a:latin typeface="+mn-lt"/>
          <a:ea typeface="+mn-ea"/>
          <a:cs typeface="+mn-cs"/>
        </a:defRPr>
      </a:lvl6pPr>
      <a:lvl7pPr marL="5791444" indent="-445496" algn="l" defTabSz="1781983" rtl="0" eaLnBrk="1" latinLnBrk="0" hangingPunct="1">
        <a:lnSpc>
          <a:spcPct val="90000"/>
        </a:lnSpc>
        <a:spcBef>
          <a:spcPts val="974"/>
        </a:spcBef>
        <a:buFont typeface="Arial" panose="020B0604020202020204" pitchFamily="34" charset="0"/>
        <a:buChar char="•"/>
        <a:defRPr sz="3508" kern="1200">
          <a:solidFill>
            <a:schemeClr val="tx1"/>
          </a:solidFill>
          <a:latin typeface="+mn-lt"/>
          <a:ea typeface="+mn-ea"/>
          <a:cs typeface="+mn-cs"/>
        </a:defRPr>
      </a:lvl7pPr>
      <a:lvl8pPr marL="6682435" indent="-445496" algn="l" defTabSz="1781983" rtl="0" eaLnBrk="1" latinLnBrk="0" hangingPunct="1">
        <a:lnSpc>
          <a:spcPct val="90000"/>
        </a:lnSpc>
        <a:spcBef>
          <a:spcPts val="974"/>
        </a:spcBef>
        <a:buFont typeface="Arial" panose="020B0604020202020204" pitchFamily="34" charset="0"/>
        <a:buChar char="•"/>
        <a:defRPr sz="3508" kern="1200">
          <a:solidFill>
            <a:schemeClr val="tx1"/>
          </a:solidFill>
          <a:latin typeface="+mn-lt"/>
          <a:ea typeface="+mn-ea"/>
          <a:cs typeface="+mn-cs"/>
        </a:defRPr>
      </a:lvl8pPr>
      <a:lvl9pPr marL="7573427" indent="-445496" algn="l" defTabSz="1781983" rtl="0" eaLnBrk="1" latinLnBrk="0" hangingPunct="1">
        <a:lnSpc>
          <a:spcPct val="90000"/>
        </a:lnSpc>
        <a:spcBef>
          <a:spcPts val="974"/>
        </a:spcBef>
        <a:buFont typeface="Arial" panose="020B0604020202020204" pitchFamily="34" charset="0"/>
        <a:buChar char="•"/>
        <a:defRPr sz="3508" kern="1200">
          <a:solidFill>
            <a:schemeClr val="tx1"/>
          </a:solidFill>
          <a:latin typeface="+mn-lt"/>
          <a:ea typeface="+mn-ea"/>
          <a:cs typeface="+mn-cs"/>
        </a:defRPr>
      </a:lvl9pPr>
    </p:bodyStyle>
    <p:otherStyle>
      <a:defPPr>
        <a:defRPr lang="en-US"/>
      </a:defPPr>
      <a:lvl1pPr marL="0" algn="l" defTabSz="1781983" rtl="0" eaLnBrk="1" latinLnBrk="0" hangingPunct="1">
        <a:defRPr sz="3508" kern="1200">
          <a:solidFill>
            <a:schemeClr val="tx1"/>
          </a:solidFill>
          <a:latin typeface="+mn-lt"/>
          <a:ea typeface="+mn-ea"/>
          <a:cs typeface="+mn-cs"/>
        </a:defRPr>
      </a:lvl1pPr>
      <a:lvl2pPr marL="890991" algn="l" defTabSz="1781983" rtl="0" eaLnBrk="1" latinLnBrk="0" hangingPunct="1">
        <a:defRPr sz="3508" kern="1200">
          <a:solidFill>
            <a:schemeClr val="tx1"/>
          </a:solidFill>
          <a:latin typeface="+mn-lt"/>
          <a:ea typeface="+mn-ea"/>
          <a:cs typeface="+mn-cs"/>
        </a:defRPr>
      </a:lvl2pPr>
      <a:lvl3pPr marL="1781983" algn="l" defTabSz="1781983" rtl="0" eaLnBrk="1" latinLnBrk="0" hangingPunct="1">
        <a:defRPr sz="3508" kern="1200">
          <a:solidFill>
            <a:schemeClr val="tx1"/>
          </a:solidFill>
          <a:latin typeface="+mn-lt"/>
          <a:ea typeface="+mn-ea"/>
          <a:cs typeface="+mn-cs"/>
        </a:defRPr>
      </a:lvl3pPr>
      <a:lvl4pPr marL="2672974" algn="l" defTabSz="1781983" rtl="0" eaLnBrk="1" latinLnBrk="0" hangingPunct="1">
        <a:defRPr sz="3508" kern="1200">
          <a:solidFill>
            <a:schemeClr val="tx1"/>
          </a:solidFill>
          <a:latin typeface="+mn-lt"/>
          <a:ea typeface="+mn-ea"/>
          <a:cs typeface="+mn-cs"/>
        </a:defRPr>
      </a:lvl4pPr>
      <a:lvl5pPr marL="3563965" algn="l" defTabSz="1781983" rtl="0" eaLnBrk="1" latinLnBrk="0" hangingPunct="1">
        <a:defRPr sz="3508" kern="1200">
          <a:solidFill>
            <a:schemeClr val="tx1"/>
          </a:solidFill>
          <a:latin typeface="+mn-lt"/>
          <a:ea typeface="+mn-ea"/>
          <a:cs typeface="+mn-cs"/>
        </a:defRPr>
      </a:lvl5pPr>
      <a:lvl6pPr marL="4454957" algn="l" defTabSz="1781983" rtl="0" eaLnBrk="1" latinLnBrk="0" hangingPunct="1">
        <a:defRPr sz="3508" kern="1200">
          <a:solidFill>
            <a:schemeClr val="tx1"/>
          </a:solidFill>
          <a:latin typeface="+mn-lt"/>
          <a:ea typeface="+mn-ea"/>
          <a:cs typeface="+mn-cs"/>
        </a:defRPr>
      </a:lvl6pPr>
      <a:lvl7pPr marL="5345948" algn="l" defTabSz="1781983" rtl="0" eaLnBrk="1" latinLnBrk="0" hangingPunct="1">
        <a:defRPr sz="3508" kern="1200">
          <a:solidFill>
            <a:schemeClr val="tx1"/>
          </a:solidFill>
          <a:latin typeface="+mn-lt"/>
          <a:ea typeface="+mn-ea"/>
          <a:cs typeface="+mn-cs"/>
        </a:defRPr>
      </a:lvl7pPr>
      <a:lvl8pPr marL="6236940" algn="l" defTabSz="1781983" rtl="0" eaLnBrk="1" latinLnBrk="0" hangingPunct="1">
        <a:defRPr sz="3508" kern="1200">
          <a:solidFill>
            <a:schemeClr val="tx1"/>
          </a:solidFill>
          <a:latin typeface="+mn-lt"/>
          <a:ea typeface="+mn-ea"/>
          <a:cs typeface="+mn-cs"/>
        </a:defRPr>
      </a:lvl8pPr>
      <a:lvl9pPr marL="7127931" algn="l" defTabSz="1781983" rtl="0" eaLnBrk="1" latinLnBrk="0" hangingPunct="1">
        <a:defRPr sz="350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2" name="Прямоугольник: скругленные углы 51">
            <a:extLst>
              <a:ext uri="{FF2B5EF4-FFF2-40B4-BE49-F238E27FC236}">
                <a16:creationId xmlns:a16="http://schemas.microsoft.com/office/drawing/2014/main" id="{D8AAC96E-ECB1-B07F-804F-6A38946840CD}"/>
              </a:ext>
            </a:extLst>
          </p:cNvPr>
          <p:cNvSpPr/>
          <p:nvPr/>
        </p:nvSpPr>
        <p:spPr>
          <a:xfrm>
            <a:off x="6324492" y="8259336"/>
            <a:ext cx="5256000" cy="1755107"/>
          </a:xfrm>
          <a:prstGeom prst="roundRect">
            <a:avLst>
              <a:gd name="adj" fmla="val 8734"/>
            </a:avLst>
          </a:prstGeom>
          <a:solidFill>
            <a:schemeClr val="accent4">
              <a:lumMod val="20000"/>
              <a:lumOff val="8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скругленные углы 52">
            <a:extLst>
              <a:ext uri="{FF2B5EF4-FFF2-40B4-BE49-F238E27FC236}">
                <a16:creationId xmlns:a16="http://schemas.microsoft.com/office/drawing/2014/main" id="{7CC0506C-7C3D-0785-E3A9-4BC6F78EB7D0}"/>
              </a:ext>
            </a:extLst>
          </p:cNvPr>
          <p:cNvSpPr/>
          <p:nvPr/>
        </p:nvSpPr>
        <p:spPr>
          <a:xfrm>
            <a:off x="497085" y="8144741"/>
            <a:ext cx="5256000" cy="2382544"/>
          </a:xfrm>
          <a:prstGeom prst="roundRect">
            <a:avLst>
              <a:gd name="adj" fmla="val 8734"/>
            </a:avLst>
          </a:prstGeom>
          <a:solidFill>
            <a:schemeClr val="accent4">
              <a:lumMod val="20000"/>
              <a:lumOff val="8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скругленные углы 53">
            <a:extLst>
              <a:ext uri="{FF2B5EF4-FFF2-40B4-BE49-F238E27FC236}">
                <a16:creationId xmlns:a16="http://schemas.microsoft.com/office/drawing/2014/main" id="{5FD13BED-7163-F10A-F890-ACDB3FACD08A}"/>
              </a:ext>
            </a:extLst>
          </p:cNvPr>
          <p:cNvSpPr/>
          <p:nvPr/>
        </p:nvSpPr>
        <p:spPr>
          <a:xfrm>
            <a:off x="17839354" y="2488202"/>
            <a:ext cx="5256000" cy="1714188"/>
          </a:xfrm>
          <a:prstGeom prst="roundRect">
            <a:avLst>
              <a:gd name="adj" fmla="val 8734"/>
            </a:avLst>
          </a:prstGeom>
          <a:solidFill>
            <a:schemeClr val="accent4">
              <a:lumMod val="20000"/>
              <a:lumOff val="8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скругленные углы 50">
            <a:extLst>
              <a:ext uri="{FF2B5EF4-FFF2-40B4-BE49-F238E27FC236}">
                <a16:creationId xmlns:a16="http://schemas.microsoft.com/office/drawing/2014/main" id="{BE26EAD0-70B4-681C-4BC8-51EC7246C028}"/>
              </a:ext>
            </a:extLst>
          </p:cNvPr>
          <p:cNvSpPr/>
          <p:nvPr/>
        </p:nvSpPr>
        <p:spPr>
          <a:xfrm>
            <a:off x="12058599" y="2445361"/>
            <a:ext cx="5256000" cy="2084510"/>
          </a:xfrm>
          <a:prstGeom prst="roundRect">
            <a:avLst>
              <a:gd name="adj" fmla="val 8734"/>
            </a:avLst>
          </a:prstGeom>
          <a:solidFill>
            <a:schemeClr val="accent4">
              <a:lumMod val="20000"/>
              <a:lumOff val="8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скругленные углы 49">
            <a:extLst>
              <a:ext uri="{FF2B5EF4-FFF2-40B4-BE49-F238E27FC236}">
                <a16:creationId xmlns:a16="http://schemas.microsoft.com/office/drawing/2014/main" id="{3F664450-12A2-9689-82A9-50E964EFF32C}"/>
              </a:ext>
            </a:extLst>
          </p:cNvPr>
          <p:cNvSpPr/>
          <p:nvPr/>
        </p:nvSpPr>
        <p:spPr>
          <a:xfrm>
            <a:off x="6277844" y="2445361"/>
            <a:ext cx="5256000" cy="1621996"/>
          </a:xfrm>
          <a:prstGeom prst="roundRect">
            <a:avLst>
              <a:gd name="adj" fmla="val 8734"/>
            </a:avLst>
          </a:prstGeom>
          <a:solidFill>
            <a:schemeClr val="accent4">
              <a:lumMod val="20000"/>
              <a:lumOff val="8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скругленные углы 48">
            <a:extLst>
              <a:ext uri="{FF2B5EF4-FFF2-40B4-BE49-F238E27FC236}">
                <a16:creationId xmlns:a16="http://schemas.microsoft.com/office/drawing/2014/main" id="{7B43AF93-5C7D-4774-6A55-C8AC08E00EDF}"/>
              </a:ext>
            </a:extLst>
          </p:cNvPr>
          <p:cNvSpPr/>
          <p:nvPr/>
        </p:nvSpPr>
        <p:spPr>
          <a:xfrm>
            <a:off x="497089" y="2445361"/>
            <a:ext cx="5256000" cy="2583518"/>
          </a:xfrm>
          <a:prstGeom prst="roundRect">
            <a:avLst>
              <a:gd name="adj" fmla="val 8734"/>
            </a:avLst>
          </a:prstGeom>
          <a:solidFill>
            <a:schemeClr val="accent4">
              <a:lumMod val="20000"/>
              <a:lumOff val="80000"/>
            </a:schemeClr>
          </a:solidFill>
          <a:ln>
            <a:solidFill>
              <a:schemeClr val="accent1">
                <a:lumMod val="50000"/>
              </a:schemeClr>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скругленные углы 4">
            <a:extLst>
              <a:ext uri="{FF2B5EF4-FFF2-40B4-BE49-F238E27FC236}">
                <a16:creationId xmlns:a16="http://schemas.microsoft.com/office/drawing/2014/main" id="{332C7E5E-71F7-2E3D-D4CE-6AC5CB987F94}"/>
              </a:ext>
            </a:extLst>
          </p:cNvPr>
          <p:cNvSpPr/>
          <p:nvPr/>
        </p:nvSpPr>
        <p:spPr>
          <a:xfrm>
            <a:off x="2393155" y="240323"/>
            <a:ext cx="19325493" cy="812995"/>
          </a:xfrm>
          <a:prstGeom prst="roundRect">
            <a:avLst>
              <a:gd name="adj" fmla="val 38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4" name="Text 0">
            <a:extLst>
              <a:ext uri="{FF2B5EF4-FFF2-40B4-BE49-F238E27FC236}">
                <a16:creationId xmlns:a16="http://schemas.microsoft.com/office/drawing/2014/main" id="{CE77F5FC-79CA-A423-74B9-46C989EAAB97}"/>
              </a:ext>
            </a:extLst>
          </p:cNvPr>
          <p:cNvSpPr/>
          <p:nvPr/>
        </p:nvSpPr>
        <p:spPr>
          <a:xfrm>
            <a:off x="4526224" y="290048"/>
            <a:ext cx="15059354" cy="812995"/>
          </a:xfrm>
          <a:prstGeom prst="rect">
            <a:avLst/>
          </a:prstGeom>
          <a:noFill/>
          <a:ln/>
        </p:spPr>
        <p:txBody>
          <a:bodyPr wrap="square" lIns="0" tIns="0" rIns="0" bIns="0" rtlCol="0" anchor="t"/>
          <a:lstStyle/>
          <a:p>
            <a:pPr marL="0" indent="0" algn="ctr">
              <a:buNone/>
            </a:pPr>
            <a:r>
              <a:rPr lang="en-US" sz="4800" dirty="0">
                <a:solidFill>
                  <a:srgbClr val="020202"/>
                </a:solidFill>
                <a:latin typeface="PT Serif" pitchFamily="34" charset="0"/>
                <a:ea typeface="PT Serif" pitchFamily="34" charset="-122"/>
                <a:cs typeface="PT Serif" pitchFamily="34" charset="-120"/>
              </a:rPr>
              <a:t>TEACHING MILITARY TERMINOLOGY WITH AI</a:t>
            </a:r>
            <a:endParaRPr lang="en-US" sz="4800" dirty="0"/>
          </a:p>
        </p:txBody>
      </p:sp>
      <p:sp>
        <p:nvSpPr>
          <p:cNvPr id="6" name="Text 1">
            <a:extLst>
              <a:ext uri="{FF2B5EF4-FFF2-40B4-BE49-F238E27FC236}">
                <a16:creationId xmlns:a16="http://schemas.microsoft.com/office/drawing/2014/main" id="{080605A9-9D95-B4C7-A886-4568149EFE21}"/>
              </a:ext>
            </a:extLst>
          </p:cNvPr>
          <p:cNvSpPr/>
          <p:nvPr/>
        </p:nvSpPr>
        <p:spPr>
          <a:xfrm>
            <a:off x="12245077" y="1985837"/>
            <a:ext cx="528005" cy="475391"/>
          </a:xfrm>
          <a:prstGeom prst="rect">
            <a:avLst/>
          </a:prstGeom>
          <a:noFill/>
          <a:ln/>
          <a:effectLst>
            <a:outerShdw blurRad="50800" dist="38100" algn="l" rotWithShape="0">
              <a:prstClr val="black">
                <a:alpha val="40000"/>
              </a:prstClr>
            </a:outerShdw>
          </a:effectLst>
        </p:spPr>
        <p:txBody>
          <a:bodyPr wrap="none" lIns="0" tIns="0" rIns="0" bIns="0" rtlCol="0" anchor="t"/>
          <a:lstStyle/>
          <a:p>
            <a:pPr marL="0" indent="0" algn="ctr">
              <a:lnSpc>
                <a:spcPts val="1850"/>
              </a:lnSpc>
              <a:buNone/>
            </a:pPr>
            <a:r>
              <a:rPr lang="en-US" sz="4400" dirty="0">
                <a:effectLst/>
                <a:latin typeface="Segoe UI Symbol" panose="020B0502040204020203" pitchFamily="34" charset="0"/>
                <a:ea typeface="Calibri" panose="020F0502020204030204" pitchFamily="34" charset="0"/>
                <a:cs typeface="Segoe UI Symbol" panose="020B0502040204020203" pitchFamily="34" charset="0"/>
              </a:rPr>
              <a:t>⚙️</a:t>
            </a:r>
            <a:endPar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EBB2EA9-29EF-9364-2934-016237A1E444}"/>
              </a:ext>
            </a:extLst>
          </p:cNvPr>
          <p:cNvSpPr txBox="1"/>
          <p:nvPr/>
        </p:nvSpPr>
        <p:spPr>
          <a:xfrm>
            <a:off x="2105297" y="12764914"/>
            <a:ext cx="9281692" cy="369332"/>
          </a:xfrm>
          <a:prstGeom prst="rect">
            <a:avLst/>
          </a:prstGeom>
          <a:noFill/>
        </p:spPr>
        <p:txBody>
          <a:bodyPr wrap="square">
            <a:spAutoFit/>
          </a:bodyPr>
          <a:lstStyle/>
          <a:p>
            <a:r>
              <a:rPr lang="en-US" sz="1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Author: </a:t>
            </a:r>
            <a:r>
              <a:rPr lang="en-US" sz="1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Mengliyeva</a:t>
            </a:r>
            <a:r>
              <a:rPr lang="en-US" sz="1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Sunbula</a:t>
            </a:r>
            <a:r>
              <a:rPr lang="en-US" sz="1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University of Public Safety of the Republic of Uzbekistan</a:t>
            </a:r>
            <a:endParaRPr lang="ru-RU"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26EE3EF-7E8D-CC4F-12D6-AD8BCA10DAB4}"/>
              </a:ext>
            </a:extLst>
          </p:cNvPr>
          <p:cNvSpPr txBox="1"/>
          <p:nvPr/>
        </p:nvSpPr>
        <p:spPr>
          <a:xfrm>
            <a:off x="1847129" y="13034300"/>
            <a:ext cx="4312371" cy="369332"/>
          </a:xfrm>
          <a:prstGeom prst="rect">
            <a:avLst/>
          </a:prstGeom>
          <a:noFill/>
        </p:spPr>
        <p:txBody>
          <a:bodyPr wrap="square">
            <a:spAutoFit/>
          </a:bodyPr>
          <a:lstStyle/>
          <a:p>
            <a:r>
              <a:rPr lang="ru-RU"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е</a:t>
            </a:r>
            <a:r>
              <a:rPr lang="en-US"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mail: sunbulamengliyeva.@gmail.com</a:t>
            </a:r>
            <a:endParaRPr lang="ru-RU"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7" name="Группа 16">
            <a:extLst>
              <a:ext uri="{FF2B5EF4-FFF2-40B4-BE49-F238E27FC236}">
                <a16:creationId xmlns:a16="http://schemas.microsoft.com/office/drawing/2014/main" id="{5A63D06F-11FC-B39A-BDF3-A3B93D51F32D}"/>
              </a:ext>
            </a:extLst>
          </p:cNvPr>
          <p:cNvGrpSpPr/>
          <p:nvPr/>
        </p:nvGrpSpPr>
        <p:grpSpPr>
          <a:xfrm>
            <a:off x="1151202" y="1591351"/>
            <a:ext cx="4035600" cy="702165"/>
            <a:chOff x="1469534" y="1954388"/>
            <a:chExt cx="2856089" cy="702165"/>
          </a:xfrm>
        </p:grpSpPr>
        <p:sp>
          <p:nvSpPr>
            <p:cNvPr id="11" name="Прямоугольник: скругленные углы 10">
              <a:extLst>
                <a:ext uri="{FF2B5EF4-FFF2-40B4-BE49-F238E27FC236}">
                  <a16:creationId xmlns:a16="http://schemas.microsoft.com/office/drawing/2014/main" id="{58A48C2C-B485-9916-8B85-4736587730CE}"/>
                </a:ext>
              </a:extLst>
            </p:cNvPr>
            <p:cNvSpPr/>
            <p:nvPr/>
          </p:nvSpPr>
          <p:spPr>
            <a:xfrm>
              <a:off x="1469534" y="1954388"/>
              <a:ext cx="2856089" cy="702165"/>
            </a:xfrm>
            <a:prstGeom prst="roundRect">
              <a:avLst>
                <a:gd name="adj" fmla="val 38462"/>
              </a:avLst>
            </a:prstGeom>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F4FE2CB6-F863-8477-6B27-B147F3541417}"/>
                </a:ext>
              </a:extLst>
            </p:cNvPr>
            <p:cNvSpPr txBox="1"/>
            <p:nvPr/>
          </p:nvSpPr>
          <p:spPr>
            <a:xfrm>
              <a:off x="1590486" y="2043860"/>
              <a:ext cx="2616693"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1.Introduction</a:t>
              </a:r>
              <a:endParaRPr lang="ru-RU" sz="2800" b="1" dirty="0">
                <a:solidFill>
                  <a:schemeClr val="bg1"/>
                </a:solidFill>
                <a:effectLst>
                  <a:outerShdw blurRad="38100" dist="38100" dir="2700000" algn="tl">
                    <a:srgbClr val="000000">
                      <a:alpha val="43137"/>
                    </a:srgbClr>
                  </a:outerShdw>
                </a:effectLst>
              </a:endParaRPr>
            </a:p>
          </p:txBody>
        </p:sp>
      </p:grpSp>
      <p:grpSp>
        <p:nvGrpSpPr>
          <p:cNvPr id="18" name="Группа 17">
            <a:extLst>
              <a:ext uri="{FF2B5EF4-FFF2-40B4-BE49-F238E27FC236}">
                <a16:creationId xmlns:a16="http://schemas.microsoft.com/office/drawing/2014/main" id="{41EF01C4-C7F9-786F-374C-A7A1F3469547}"/>
              </a:ext>
            </a:extLst>
          </p:cNvPr>
          <p:cNvGrpSpPr/>
          <p:nvPr/>
        </p:nvGrpSpPr>
        <p:grpSpPr>
          <a:xfrm>
            <a:off x="7118929" y="1635077"/>
            <a:ext cx="4035600" cy="702165"/>
            <a:chOff x="1469534" y="1954388"/>
            <a:chExt cx="2856089" cy="702165"/>
          </a:xfrm>
        </p:grpSpPr>
        <p:sp>
          <p:nvSpPr>
            <p:cNvPr id="19" name="Прямоугольник: скругленные углы 18">
              <a:extLst>
                <a:ext uri="{FF2B5EF4-FFF2-40B4-BE49-F238E27FC236}">
                  <a16:creationId xmlns:a16="http://schemas.microsoft.com/office/drawing/2014/main" id="{C2DEE563-09F0-1F4A-B8B1-79ACE59A8551}"/>
                </a:ext>
              </a:extLst>
            </p:cNvPr>
            <p:cNvSpPr/>
            <p:nvPr/>
          </p:nvSpPr>
          <p:spPr>
            <a:xfrm>
              <a:off x="1469534" y="1954388"/>
              <a:ext cx="2856089" cy="702165"/>
            </a:xfrm>
            <a:prstGeom prst="roundRect">
              <a:avLst>
                <a:gd name="adj" fmla="val 38462"/>
              </a:avLst>
            </a:prstGeom>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33D6CE2B-4545-1FFA-0B4A-7B62936230B5}"/>
                </a:ext>
              </a:extLst>
            </p:cNvPr>
            <p:cNvSpPr txBox="1"/>
            <p:nvPr/>
          </p:nvSpPr>
          <p:spPr>
            <a:xfrm>
              <a:off x="1590486" y="2043860"/>
              <a:ext cx="2616693"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2. Purpose</a:t>
              </a:r>
              <a:endParaRPr lang="ru-RU" sz="2800" b="1" dirty="0">
                <a:solidFill>
                  <a:schemeClr val="bg1"/>
                </a:solidFill>
                <a:effectLst>
                  <a:outerShdw blurRad="38100" dist="38100" dir="2700000" algn="tl">
                    <a:srgbClr val="000000">
                      <a:alpha val="43137"/>
                    </a:srgbClr>
                  </a:outerShdw>
                </a:effectLst>
              </a:endParaRPr>
            </a:p>
          </p:txBody>
        </p:sp>
      </p:grpSp>
      <p:grpSp>
        <p:nvGrpSpPr>
          <p:cNvPr id="21" name="Группа 20">
            <a:extLst>
              <a:ext uri="{FF2B5EF4-FFF2-40B4-BE49-F238E27FC236}">
                <a16:creationId xmlns:a16="http://schemas.microsoft.com/office/drawing/2014/main" id="{71626B0E-9385-E065-AB37-81C237949844}"/>
              </a:ext>
            </a:extLst>
          </p:cNvPr>
          <p:cNvGrpSpPr/>
          <p:nvPr/>
        </p:nvGrpSpPr>
        <p:grpSpPr>
          <a:xfrm>
            <a:off x="12972356" y="1635077"/>
            <a:ext cx="4035600" cy="702165"/>
            <a:chOff x="1469534" y="1954388"/>
            <a:chExt cx="2856089" cy="702165"/>
          </a:xfrm>
        </p:grpSpPr>
        <p:sp>
          <p:nvSpPr>
            <p:cNvPr id="22" name="Прямоугольник: скругленные углы 21">
              <a:extLst>
                <a:ext uri="{FF2B5EF4-FFF2-40B4-BE49-F238E27FC236}">
                  <a16:creationId xmlns:a16="http://schemas.microsoft.com/office/drawing/2014/main" id="{698ACE0C-8DCE-1C1C-B1B6-2B1565CA3C18}"/>
                </a:ext>
              </a:extLst>
            </p:cNvPr>
            <p:cNvSpPr/>
            <p:nvPr/>
          </p:nvSpPr>
          <p:spPr>
            <a:xfrm>
              <a:off x="1469534" y="1954388"/>
              <a:ext cx="2856089" cy="702165"/>
            </a:xfrm>
            <a:prstGeom prst="roundRect">
              <a:avLst>
                <a:gd name="adj" fmla="val 38462"/>
              </a:avLst>
            </a:prstGeom>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EDD65ED8-AD07-5212-10DC-036CA2A25A7F}"/>
                </a:ext>
              </a:extLst>
            </p:cNvPr>
            <p:cNvSpPr txBox="1"/>
            <p:nvPr/>
          </p:nvSpPr>
          <p:spPr>
            <a:xfrm>
              <a:off x="1590486" y="2043860"/>
              <a:ext cx="2616693"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3. Methods</a:t>
              </a:r>
              <a:endParaRPr lang="ru-RU" sz="2800" b="1" dirty="0">
                <a:solidFill>
                  <a:schemeClr val="bg1"/>
                </a:solidFill>
                <a:effectLst>
                  <a:outerShdw blurRad="38100" dist="38100" dir="2700000" algn="tl">
                    <a:srgbClr val="000000">
                      <a:alpha val="43137"/>
                    </a:srgbClr>
                  </a:outerShdw>
                </a:effectLst>
              </a:endParaRPr>
            </a:p>
          </p:txBody>
        </p:sp>
      </p:grpSp>
      <p:cxnSp>
        <p:nvCxnSpPr>
          <p:cNvPr id="24" name="Прямая соединительная линия 23">
            <a:extLst>
              <a:ext uri="{FF2B5EF4-FFF2-40B4-BE49-F238E27FC236}">
                <a16:creationId xmlns:a16="http://schemas.microsoft.com/office/drawing/2014/main" id="{BF908845-18B8-956A-F69A-65958571F58A}"/>
              </a:ext>
            </a:extLst>
          </p:cNvPr>
          <p:cNvCxnSpPr>
            <a:cxnSpLocks/>
          </p:cNvCxnSpPr>
          <p:nvPr/>
        </p:nvCxnSpPr>
        <p:spPr>
          <a:xfrm>
            <a:off x="6035814" y="2259321"/>
            <a:ext cx="0" cy="37080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9" name="Группа 28">
            <a:extLst>
              <a:ext uri="{FF2B5EF4-FFF2-40B4-BE49-F238E27FC236}">
                <a16:creationId xmlns:a16="http://schemas.microsoft.com/office/drawing/2014/main" id="{37D20EB9-EBB9-95B5-E154-A754CD9460E9}"/>
              </a:ext>
            </a:extLst>
          </p:cNvPr>
          <p:cNvGrpSpPr/>
          <p:nvPr/>
        </p:nvGrpSpPr>
        <p:grpSpPr>
          <a:xfrm>
            <a:off x="1218277" y="7207017"/>
            <a:ext cx="4035600" cy="702165"/>
            <a:chOff x="1469534" y="1954388"/>
            <a:chExt cx="2856089" cy="702165"/>
          </a:xfrm>
        </p:grpSpPr>
        <p:sp>
          <p:nvSpPr>
            <p:cNvPr id="30" name="Прямоугольник: скругленные углы 29">
              <a:extLst>
                <a:ext uri="{FF2B5EF4-FFF2-40B4-BE49-F238E27FC236}">
                  <a16:creationId xmlns:a16="http://schemas.microsoft.com/office/drawing/2014/main" id="{29B2A74C-C250-5B73-09A5-FAE4206C99B3}"/>
                </a:ext>
              </a:extLst>
            </p:cNvPr>
            <p:cNvSpPr/>
            <p:nvPr/>
          </p:nvSpPr>
          <p:spPr>
            <a:xfrm>
              <a:off x="1469534" y="1954388"/>
              <a:ext cx="2856089" cy="702165"/>
            </a:xfrm>
            <a:prstGeom prst="roundRect">
              <a:avLst>
                <a:gd name="adj" fmla="val 38462"/>
              </a:avLst>
            </a:prstGeom>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F9A581B8-ECBA-1C11-472B-9611613F9563}"/>
                </a:ext>
              </a:extLst>
            </p:cNvPr>
            <p:cNvSpPr txBox="1"/>
            <p:nvPr/>
          </p:nvSpPr>
          <p:spPr>
            <a:xfrm>
              <a:off x="1590486" y="2043860"/>
              <a:ext cx="2616693"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5. Conclusion</a:t>
              </a:r>
              <a:endParaRPr lang="ru-RU" sz="2800" b="1" dirty="0">
                <a:solidFill>
                  <a:schemeClr val="bg1"/>
                </a:solidFill>
                <a:effectLst>
                  <a:outerShdw blurRad="38100" dist="38100" dir="2700000" algn="tl">
                    <a:srgbClr val="000000">
                      <a:alpha val="43137"/>
                    </a:srgbClr>
                  </a:outerShdw>
                </a:effectLst>
              </a:endParaRPr>
            </a:p>
          </p:txBody>
        </p:sp>
      </p:grpSp>
      <p:grpSp>
        <p:nvGrpSpPr>
          <p:cNvPr id="32" name="Группа 31">
            <a:extLst>
              <a:ext uri="{FF2B5EF4-FFF2-40B4-BE49-F238E27FC236}">
                <a16:creationId xmlns:a16="http://schemas.microsoft.com/office/drawing/2014/main" id="{5E25C907-EC5C-8FAA-EB6D-279EB9E5012A}"/>
              </a:ext>
            </a:extLst>
          </p:cNvPr>
          <p:cNvGrpSpPr/>
          <p:nvPr/>
        </p:nvGrpSpPr>
        <p:grpSpPr>
          <a:xfrm>
            <a:off x="6982583" y="7248736"/>
            <a:ext cx="4057646" cy="702165"/>
            <a:chOff x="1454848" y="1954388"/>
            <a:chExt cx="2870775" cy="702165"/>
          </a:xfrm>
        </p:grpSpPr>
        <p:sp>
          <p:nvSpPr>
            <p:cNvPr id="33" name="Прямоугольник: скругленные углы 32">
              <a:extLst>
                <a:ext uri="{FF2B5EF4-FFF2-40B4-BE49-F238E27FC236}">
                  <a16:creationId xmlns:a16="http://schemas.microsoft.com/office/drawing/2014/main" id="{CA570DEA-0E8A-72A8-DBF7-881CB1DC70D7}"/>
                </a:ext>
              </a:extLst>
            </p:cNvPr>
            <p:cNvSpPr/>
            <p:nvPr/>
          </p:nvSpPr>
          <p:spPr>
            <a:xfrm>
              <a:off x="1469534" y="1954388"/>
              <a:ext cx="2856089" cy="702165"/>
            </a:xfrm>
            <a:prstGeom prst="roundRect">
              <a:avLst>
                <a:gd name="adj" fmla="val 38462"/>
              </a:avLst>
            </a:prstGeom>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9C09080A-95DB-49B3-AF30-5AC4C2E00E8A}"/>
                </a:ext>
              </a:extLst>
            </p:cNvPr>
            <p:cNvSpPr txBox="1"/>
            <p:nvPr/>
          </p:nvSpPr>
          <p:spPr>
            <a:xfrm>
              <a:off x="1454848" y="2043860"/>
              <a:ext cx="2833200"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6. Recommendations</a:t>
              </a:r>
              <a:endParaRPr lang="ru-RU" sz="2800" b="1" dirty="0">
                <a:solidFill>
                  <a:schemeClr val="bg1"/>
                </a:solidFill>
                <a:effectLst>
                  <a:outerShdw blurRad="38100" dist="38100" dir="2700000" algn="tl">
                    <a:srgbClr val="000000">
                      <a:alpha val="43137"/>
                    </a:srgbClr>
                  </a:outerShdw>
                </a:effectLst>
              </a:endParaRPr>
            </a:p>
          </p:txBody>
        </p:sp>
      </p:grpSp>
      <p:sp>
        <p:nvSpPr>
          <p:cNvPr id="39" name="TextBox 38">
            <a:extLst>
              <a:ext uri="{FF2B5EF4-FFF2-40B4-BE49-F238E27FC236}">
                <a16:creationId xmlns:a16="http://schemas.microsoft.com/office/drawing/2014/main" id="{B33B00A7-91AF-A544-29A6-0D0284F6406F}"/>
              </a:ext>
            </a:extLst>
          </p:cNvPr>
          <p:cNvSpPr txBox="1"/>
          <p:nvPr/>
        </p:nvSpPr>
        <p:spPr>
          <a:xfrm>
            <a:off x="497085" y="2461228"/>
            <a:ext cx="5214371" cy="2723823"/>
          </a:xfrm>
          <a:prstGeom prst="rect">
            <a:avLst/>
          </a:prstGeom>
          <a:noFill/>
        </p:spPr>
        <p:txBody>
          <a:bodyPr wrap="square">
            <a:spAutoFit/>
          </a:bodyPr>
          <a:lstStyle/>
          <a:p>
            <a:pPr algn="just"/>
            <a:r>
              <a:rPr lang="en-US" sz="1900" spc="-100" dirty="0">
                <a:effectLst/>
                <a:latin typeface="Cambria" panose="02040503050406030204" pitchFamily="18" charset="0"/>
                <a:ea typeface="Cambria" panose="02040503050406030204" pitchFamily="18" charset="0"/>
                <a:cs typeface="Times New Roman" panose="02020603050405020304" pitchFamily="18" charset="0"/>
              </a:rPr>
              <a:t>The modern educational system is radically changing under the influence of artificial intelligence technologies. Traditional teaching approaches can no longer fully meet the individual needs of cadets. Therefore, it is necessary to update the educational methodology in accordance with AI technologies through digitization, individualization and flexible training systems.</a:t>
            </a:r>
            <a:endParaRPr lang="ru-RU" sz="1900" spc="-100" dirty="0">
              <a:latin typeface="Cambria" panose="02040503050406030204" pitchFamily="18" charset="0"/>
              <a:ea typeface="Cambria" panose="02040503050406030204" pitchFamily="18" charset="0"/>
            </a:endParaRPr>
          </a:p>
          <a:p>
            <a:pPr algn="just"/>
            <a:endParaRPr lang="ru-RU" sz="19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374F2729-F537-1AC6-C379-99C2821E3191}"/>
              </a:ext>
            </a:extLst>
          </p:cNvPr>
          <p:cNvSpPr txBox="1"/>
          <p:nvPr/>
        </p:nvSpPr>
        <p:spPr>
          <a:xfrm>
            <a:off x="6401135" y="2483461"/>
            <a:ext cx="4990696" cy="1320939"/>
          </a:xfrm>
          <a:prstGeom prst="rect">
            <a:avLst/>
          </a:prstGeom>
          <a:noFill/>
        </p:spPr>
        <p:txBody>
          <a:bodyPr wrap="square">
            <a:spAutoFit/>
          </a:bodyPr>
          <a:lstStyle/>
          <a:p>
            <a:pPr algn="just">
              <a:lnSpc>
                <a:spcPct val="107000"/>
              </a:lnSpc>
            </a:pPr>
            <a:r>
              <a:rPr lang="en-US" sz="1900" dirty="0">
                <a:effectLst/>
                <a:latin typeface="Cambria" panose="02040503050406030204" pitchFamily="18" charset="0"/>
                <a:ea typeface="Cambria" panose="02040503050406030204" pitchFamily="18" charset="0"/>
                <a:cs typeface="Times New Roman" panose="02020603050405020304" pitchFamily="18" charset="0"/>
              </a:rPr>
              <a:t>Develop an artificial intelligence-based teaching methodology, analyze its integration into the learning process, and explore its potential to improve educational effectiveness.</a:t>
            </a:r>
            <a:endParaRPr lang="ru-RU" sz="19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CB7777D7-DCE0-F6CB-597F-30B09466F330}"/>
              </a:ext>
            </a:extLst>
          </p:cNvPr>
          <p:cNvSpPr txBox="1"/>
          <p:nvPr/>
        </p:nvSpPr>
        <p:spPr>
          <a:xfrm>
            <a:off x="12070841" y="2483461"/>
            <a:ext cx="5142355" cy="1846659"/>
          </a:xfrm>
          <a:prstGeom prst="rect">
            <a:avLst/>
          </a:prstGeom>
          <a:noFill/>
        </p:spPr>
        <p:txBody>
          <a:bodyPr wrap="square">
            <a:spAutoFit/>
          </a:bodyPr>
          <a:lstStyle/>
          <a:p>
            <a:pPr algn="just"/>
            <a:r>
              <a:rPr lang="en-US" sz="1900" dirty="0">
                <a:effectLst/>
                <a:latin typeface="Cambria" panose="02040503050406030204" pitchFamily="18" charset="0"/>
                <a:ea typeface="Cambria" panose="02040503050406030204" pitchFamily="18" charset="0"/>
                <a:cs typeface="Times New Roman" panose="02020603050405020304" pitchFamily="18" charset="0"/>
              </a:rPr>
              <a:t>Analytical method: studying existing AI-learning platforms (ChatGPT, </a:t>
            </a:r>
            <a:r>
              <a:rPr lang="en-US" sz="1900" dirty="0" err="1">
                <a:effectLst/>
                <a:latin typeface="Cambria" panose="02040503050406030204" pitchFamily="18" charset="0"/>
                <a:ea typeface="Cambria" panose="02040503050406030204" pitchFamily="18" charset="0"/>
                <a:cs typeface="Times New Roman" panose="02020603050405020304" pitchFamily="18" charset="0"/>
              </a:rPr>
              <a:t>Khanmigo</a:t>
            </a:r>
            <a:r>
              <a:rPr lang="en-US" sz="1900" dirty="0">
                <a:effectLst/>
                <a:latin typeface="Cambria" panose="02040503050406030204" pitchFamily="18" charset="0"/>
                <a:ea typeface="Cambria" panose="02040503050406030204" pitchFamily="18" charset="0"/>
                <a:cs typeface="Times New Roman" panose="02020603050405020304" pitchFamily="18" charset="0"/>
              </a:rPr>
              <a:t>, Coursera AI).</a:t>
            </a:r>
          </a:p>
          <a:p>
            <a:pPr algn="just"/>
            <a:r>
              <a:rPr lang="en-US" sz="1900" dirty="0">
                <a:effectLst/>
                <a:latin typeface="Cambria" panose="02040503050406030204" pitchFamily="18" charset="0"/>
                <a:ea typeface="Cambria" panose="02040503050406030204" pitchFamily="18" charset="0"/>
                <a:cs typeface="Times New Roman" panose="02020603050405020304" pitchFamily="18" charset="0"/>
              </a:rPr>
              <a:t>Experimental approach: test sessions for teachers on the use of AI-assistants.</a:t>
            </a:r>
            <a:r>
              <a:rPr lang="ru-RU" sz="1900" dirty="0">
                <a:effectLst/>
                <a:latin typeface="Cambria" panose="02040503050406030204" pitchFamily="18" charset="0"/>
                <a:ea typeface="Cambria" panose="02040503050406030204" pitchFamily="18" charset="0"/>
                <a:cs typeface="Times New Roman" panose="02020603050405020304" pitchFamily="18" charset="0"/>
              </a:rPr>
              <a:t> </a:t>
            </a:r>
            <a:r>
              <a:rPr lang="en-US" sz="1900" dirty="0">
                <a:effectLst/>
                <a:latin typeface="Cambria" panose="02040503050406030204" pitchFamily="18" charset="0"/>
                <a:ea typeface="Cambria" panose="02040503050406030204" pitchFamily="18" charset="0"/>
                <a:cs typeface="Times New Roman" panose="02020603050405020304" pitchFamily="18" charset="0"/>
              </a:rPr>
              <a:t>Statistical analysis: comparison of learner acquisition levels in AI and traditional group.</a:t>
            </a:r>
          </a:p>
        </p:txBody>
      </p:sp>
      <p:sp>
        <p:nvSpPr>
          <p:cNvPr id="42" name="TextBox 41">
            <a:extLst>
              <a:ext uri="{FF2B5EF4-FFF2-40B4-BE49-F238E27FC236}">
                <a16:creationId xmlns:a16="http://schemas.microsoft.com/office/drawing/2014/main" id="{8FC2726F-5F14-8E59-1D57-D15F02E58FDE}"/>
              </a:ext>
            </a:extLst>
          </p:cNvPr>
          <p:cNvSpPr txBox="1"/>
          <p:nvPr/>
        </p:nvSpPr>
        <p:spPr>
          <a:xfrm>
            <a:off x="17883049" y="2501631"/>
            <a:ext cx="5151513" cy="1554272"/>
          </a:xfrm>
          <a:prstGeom prst="rect">
            <a:avLst/>
          </a:prstGeom>
          <a:noFill/>
        </p:spPr>
        <p:txBody>
          <a:bodyPr wrap="square">
            <a:spAutoFit/>
          </a:bodyPr>
          <a:lstStyle/>
          <a:p>
            <a:pPr algn="just"/>
            <a:r>
              <a:rPr lang="en-US" sz="1900" dirty="0">
                <a:effectLst/>
                <a:latin typeface="Cambria" panose="02040503050406030204" pitchFamily="18" charset="0"/>
                <a:ea typeface="Cambria" panose="02040503050406030204" pitchFamily="18" charset="0"/>
                <a:cs typeface="Times New Roman" panose="02020603050405020304" pitchFamily="18" charset="0"/>
              </a:rPr>
              <a:t>In a group trained by using AI, the level of mastering is 27% higher.</a:t>
            </a:r>
            <a:r>
              <a:rPr lang="ru-RU" sz="1900" dirty="0">
                <a:effectLst/>
                <a:latin typeface="Cambria" panose="02040503050406030204" pitchFamily="18" charset="0"/>
                <a:ea typeface="Cambria" panose="02040503050406030204" pitchFamily="18" charset="0"/>
                <a:cs typeface="Times New Roman" panose="02020603050405020304" pitchFamily="18" charset="0"/>
              </a:rPr>
              <a:t> </a:t>
            </a:r>
            <a:r>
              <a:rPr lang="en-US" sz="1900" dirty="0">
                <a:effectLst/>
                <a:latin typeface="Cambria" panose="02040503050406030204" pitchFamily="18" charset="0"/>
                <a:ea typeface="Cambria" panose="02040503050406030204" pitchFamily="18" charset="0"/>
                <a:cs typeface="Times New Roman" panose="02020603050405020304" pitchFamily="18" charset="0"/>
              </a:rPr>
              <a:t>There has been an increase in motivation and independent thinking.</a:t>
            </a:r>
            <a:r>
              <a:rPr lang="ru-RU" sz="1900" dirty="0">
                <a:effectLst/>
                <a:latin typeface="Cambria" panose="02040503050406030204" pitchFamily="18" charset="0"/>
                <a:ea typeface="Cambria" panose="02040503050406030204" pitchFamily="18" charset="0"/>
                <a:cs typeface="Times New Roman" panose="02020603050405020304" pitchFamily="18" charset="0"/>
              </a:rPr>
              <a:t> </a:t>
            </a:r>
            <a:r>
              <a:rPr lang="en-US" sz="1900" dirty="0">
                <a:effectLst/>
                <a:latin typeface="Cambria" panose="02040503050406030204" pitchFamily="18" charset="0"/>
                <a:ea typeface="Cambria" panose="02040503050406030204" pitchFamily="18" charset="0"/>
                <a:cs typeface="Times New Roman" panose="02020603050405020304" pitchFamily="18" charset="0"/>
              </a:rPr>
              <a:t>Teachers have created time-saving and personalized assessment opportunities.</a:t>
            </a:r>
          </a:p>
        </p:txBody>
      </p:sp>
      <p:sp>
        <p:nvSpPr>
          <p:cNvPr id="43" name="TextBox 42">
            <a:extLst>
              <a:ext uri="{FF2B5EF4-FFF2-40B4-BE49-F238E27FC236}">
                <a16:creationId xmlns:a16="http://schemas.microsoft.com/office/drawing/2014/main" id="{E456F710-7F68-D666-41AC-0A408A5ABB62}"/>
              </a:ext>
            </a:extLst>
          </p:cNvPr>
          <p:cNvSpPr txBox="1"/>
          <p:nvPr/>
        </p:nvSpPr>
        <p:spPr>
          <a:xfrm>
            <a:off x="553720" y="8163078"/>
            <a:ext cx="5126443" cy="2259465"/>
          </a:xfrm>
          <a:prstGeom prst="rect">
            <a:avLst/>
          </a:prstGeom>
          <a:noFill/>
        </p:spPr>
        <p:txBody>
          <a:bodyPr wrap="square">
            <a:spAutoFit/>
          </a:bodyPr>
          <a:lstStyle/>
          <a:p>
            <a:pPr algn="just">
              <a:lnSpc>
                <a:spcPct val="107000"/>
              </a:lnSpc>
            </a:pPr>
            <a:r>
              <a:rPr lang="en-US" sz="1900" dirty="0">
                <a:effectLst/>
                <a:latin typeface="Cambria" panose="02040503050406030204" pitchFamily="18" charset="0"/>
                <a:ea typeface="Cambria" panose="02040503050406030204" pitchFamily="18" charset="0"/>
                <a:cs typeface="Times New Roman" panose="02020603050405020304" pitchFamily="18" charset="0"/>
              </a:rPr>
              <a:t>The application of AI to the educational process requires updating not only the technological, but also the pedagogical approach. In the future, the role of teachers will shift to more mentoring and intellectual orientation. The development of AI competencies in the educational system should be the main priority.</a:t>
            </a:r>
          </a:p>
        </p:txBody>
      </p:sp>
      <p:sp>
        <p:nvSpPr>
          <p:cNvPr id="44" name="TextBox 43">
            <a:extLst>
              <a:ext uri="{FF2B5EF4-FFF2-40B4-BE49-F238E27FC236}">
                <a16:creationId xmlns:a16="http://schemas.microsoft.com/office/drawing/2014/main" id="{EECF8398-C87A-A0B1-893E-5E4E16EA0FB7}"/>
              </a:ext>
            </a:extLst>
          </p:cNvPr>
          <p:cNvSpPr txBox="1"/>
          <p:nvPr/>
        </p:nvSpPr>
        <p:spPr>
          <a:xfrm>
            <a:off x="6448797" y="8284824"/>
            <a:ext cx="5007713" cy="1633781"/>
          </a:xfrm>
          <a:prstGeom prst="rect">
            <a:avLst/>
          </a:prstGeom>
          <a:noFill/>
        </p:spPr>
        <p:txBody>
          <a:bodyPr wrap="square">
            <a:spAutoFit/>
          </a:bodyPr>
          <a:lstStyle/>
          <a:p>
            <a:pPr algn="just">
              <a:lnSpc>
                <a:spcPct val="107000"/>
              </a:lnSpc>
            </a:pPr>
            <a:r>
              <a:rPr lang="en-US" sz="1900" dirty="0">
                <a:effectLst/>
                <a:latin typeface="Cambria" panose="02040503050406030204" pitchFamily="18" charset="0"/>
                <a:ea typeface="Cambria" panose="02040503050406030204" pitchFamily="18" charset="0"/>
                <a:cs typeface="Times New Roman" panose="02020603050405020304" pitchFamily="18" charset="0"/>
              </a:rPr>
              <a:t>Introduction of AI-literacy courses for teachers.</a:t>
            </a:r>
            <a:r>
              <a:rPr lang="ru-RU" sz="1900" dirty="0">
                <a:effectLst/>
                <a:latin typeface="Cambria" panose="02040503050406030204" pitchFamily="18" charset="0"/>
                <a:ea typeface="Cambria" panose="02040503050406030204" pitchFamily="18" charset="0"/>
                <a:cs typeface="Times New Roman" panose="02020603050405020304" pitchFamily="18" charset="0"/>
              </a:rPr>
              <a:t> </a:t>
            </a:r>
            <a:r>
              <a:rPr lang="en-US" sz="1900" dirty="0">
                <a:effectLst/>
                <a:latin typeface="Cambria" panose="02040503050406030204" pitchFamily="18" charset="0"/>
                <a:ea typeface="Cambria" panose="02040503050406030204" pitchFamily="18" charset="0"/>
                <a:cs typeface="Times New Roman" panose="02020603050405020304" pitchFamily="18" charset="0"/>
              </a:rPr>
              <a:t>Adaptation of AI-based adaptive learning platforms to the national education system.</a:t>
            </a:r>
            <a:r>
              <a:rPr lang="ru-RU" sz="1900" dirty="0">
                <a:effectLst/>
                <a:latin typeface="Cambria" panose="02040503050406030204" pitchFamily="18" charset="0"/>
                <a:ea typeface="Cambria" panose="02040503050406030204" pitchFamily="18" charset="0"/>
                <a:cs typeface="Times New Roman" panose="02020603050405020304" pitchFamily="18" charset="0"/>
              </a:rPr>
              <a:t> </a:t>
            </a:r>
            <a:r>
              <a:rPr lang="en-US" sz="1900" dirty="0">
                <a:effectLst/>
                <a:latin typeface="Cambria" panose="02040503050406030204" pitchFamily="18" charset="0"/>
                <a:ea typeface="Cambria" panose="02040503050406030204" pitchFamily="18" charset="0"/>
                <a:cs typeface="Times New Roman" panose="02020603050405020304" pitchFamily="18" charset="0"/>
              </a:rPr>
              <a:t>Changing curricula to an” AI-friendly " model.</a:t>
            </a:r>
          </a:p>
        </p:txBody>
      </p:sp>
      <p:cxnSp>
        <p:nvCxnSpPr>
          <p:cNvPr id="46" name="Прямая соединительная линия 45">
            <a:extLst>
              <a:ext uri="{FF2B5EF4-FFF2-40B4-BE49-F238E27FC236}">
                <a16:creationId xmlns:a16="http://schemas.microsoft.com/office/drawing/2014/main" id="{B16809F2-FD45-5AC5-4873-C6032F28FB52}"/>
              </a:ext>
            </a:extLst>
          </p:cNvPr>
          <p:cNvCxnSpPr>
            <a:cxnSpLocks/>
          </p:cNvCxnSpPr>
          <p:nvPr/>
        </p:nvCxnSpPr>
        <p:spPr>
          <a:xfrm>
            <a:off x="11807167" y="2259321"/>
            <a:ext cx="0" cy="370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7F7B6B5D-34A3-EB35-F212-91E0BED4A9DD}"/>
              </a:ext>
            </a:extLst>
          </p:cNvPr>
          <p:cNvCxnSpPr>
            <a:cxnSpLocks/>
          </p:cNvCxnSpPr>
          <p:nvPr/>
        </p:nvCxnSpPr>
        <p:spPr>
          <a:xfrm>
            <a:off x="6017343" y="7819709"/>
            <a:ext cx="0" cy="326771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Группа 1">
            <a:extLst>
              <a:ext uri="{FF2B5EF4-FFF2-40B4-BE49-F238E27FC236}">
                <a16:creationId xmlns:a16="http://schemas.microsoft.com/office/drawing/2014/main" id="{062CAAD2-498D-2E4E-C2D6-8101365B9C96}"/>
              </a:ext>
            </a:extLst>
          </p:cNvPr>
          <p:cNvGrpSpPr/>
          <p:nvPr/>
        </p:nvGrpSpPr>
        <p:grpSpPr>
          <a:xfrm>
            <a:off x="18698783" y="1604077"/>
            <a:ext cx="4035600" cy="702165"/>
            <a:chOff x="1469534" y="1954388"/>
            <a:chExt cx="2856089" cy="702165"/>
          </a:xfrm>
        </p:grpSpPr>
        <p:sp>
          <p:nvSpPr>
            <p:cNvPr id="3" name="Прямоугольник: скругленные углы 2">
              <a:extLst>
                <a:ext uri="{FF2B5EF4-FFF2-40B4-BE49-F238E27FC236}">
                  <a16:creationId xmlns:a16="http://schemas.microsoft.com/office/drawing/2014/main" id="{1C7051ED-44ED-5703-23AF-B4412D5D6E30}"/>
                </a:ext>
              </a:extLst>
            </p:cNvPr>
            <p:cNvSpPr/>
            <p:nvPr/>
          </p:nvSpPr>
          <p:spPr>
            <a:xfrm>
              <a:off x="1469534" y="1954388"/>
              <a:ext cx="2856089" cy="702165"/>
            </a:xfrm>
            <a:prstGeom prst="roundRect">
              <a:avLst>
                <a:gd name="adj" fmla="val 38462"/>
              </a:avLst>
            </a:prstGeom>
            <a:effectLst>
              <a:glow rad="1016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0D8B46B1-A0A1-8271-986B-DDAB2E7BC8AF}"/>
                </a:ext>
              </a:extLst>
            </p:cNvPr>
            <p:cNvSpPr txBox="1"/>
            <p:nvPr/>
          </p:nvSpPr>
          <p:spPr>
            <a:xfrm>
              <a:off x="1590486" y="2043860"/>
              <a:ext cx="2616693" cy="523220"/>
            </a:xfrm>
            <a:prstGeom prst="rect">
              <a:avLst/>
            </a:prstGeom>
            <a:noFill/>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4. Results</a:t>
              </a:r>
              <a:endParaRPr lang="ru-RU" sz="2800" b="1" dirty="0">
                <a:solidFill>
                  <a:schemeClr val="bg1"/>
                </a:solidFill>
                <a:effectLst>
                  <a:outerShdw blurRad="38100" dist="38100" dir="2700000" algn="tl">
                    <a:srgbClr val="000000">
                      <a:alpha val="43137"/>
                    </a:srgbClr>
                  </a:outerShdw>
                </a:effectLst>
              </a:endParaRPr>
            </a:p>
          </p:txBody>
        </p:sp>
      </p:grpSp>
      <p:cxnSp>
        <p:nvCxnSpPr>
          <p:cNvPr id="9" name="Прямая соединительная линия 8">
            <a:extLst>
              <a:ext uri="{FF2B5EF4-FFF2-40B4-BE49-F238E27FC236}">
                <a16:creationId xmlns:a16="http://schemas.microsoft.com/office/drawing/2014/main" id="{83B9EB76-9DBA-699C-F8AA-994E3C81614E}"/>
              </a:ext>
            </a:extLst>
          </p:cNvPr>
          <p:cNvCxnSpPr>
            <a:cxnSpLocks/>
          </p:cNvCxnSpPr>
          <p:nvPr/>
        </p:nvCxnSpPr>
        <p:spPr>
          <a:xfrm>
            <a:off x="17578519" y="2259321"/>
            <a:ext cx="0" cy="3708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 0">
            <a:extLst>
              <a:ext uri="{FF2B5EF4-FFF2-40B4-BE49-F238E27FC236}">
                <a16:creationId xmlns:a16="http://schemas.microsoft.com/office/drawing/2014/main" id="{F4600086-337C-238E-E611-DD495B8518A3}"/>
              </a:ext>
            </a:extLst>
          </p:cNvPr>
          <p:cNvSpPr/>
          <p:nvPr/>
        </p:nvSpPr>
        <p:spPr>
          <a:xfrm>
            <a:off x="13448886" y="7192318"/>
            <a:ext cx="8553926" cy="553403"/>
          </a:xfrm>
          <a:prstGeom prst="rect">
            <a:avLst/>
          </a:prstGeom>
          <a:noFill/>
          <a:ln/>
        </p:spPr>
        <p:txBody>
          <a:bodyPr wrap="none" lIns="0" tIns="0" rIns="0" bIns="0" rtlCol="0" anchor="t"/>
          <a:lstStyle/>
          <a:p>
            <a:pPr marL="0" indent="0" algn="l">
              <a:lnSpc>
                <a:spcPts val="4350"/>
              </a:lnSpc>
              <a:buNone/>
            </a:pPr>
            <a:r>
              <a:rPr lang="en-US" sz="3450" dirty="0">
                <a:solidFill>
                  <a:srgbClr val="020202"/>
                </a:solidFill>
                <a:latin typeface="PT Serif" pitchFamily="34" charset="0"/>
                <a:ea typeface="PT Serif" pitchFamily="34" charset="-122"/>
                <a:cs typeface="PT Serif" pitchFamily="34" charset="-120"/>
              </a:rPr>
              <a:t>Driving change: A vision for AI in learning</a:t>
            </a:r>
            <a:endParaRPr lang="en-US" sz="3450" dirty="0"/>
          </a:p>
        </p:txBody>
      </p:sp>
      <p:pic>
        <p:nvPicPr>
          <p:cNvPr id="14" name="Image 0" descr="preencoded.png">
            <a:extLst>
              <a:ext uri="{FF2B5EF4-FFF2-40B4-BE49-F238E27FC236}">
                <a16:creationId xmlns:a16="http://schemas.microsoft.com/office/drawing/2014/main" id="{D9E129C0-F61D-E0F7-95AB-69F3B878B3CC}"/>
              </a:ext>
            </a:extLst>
          </p:cNvPr>
          <p:cNvPicPr>
            <a:picLocks noChangeAspect="1"/>
          </p:cNvPicPr>
          <p:nvPr/>
        </p:nvPicPr>
        <p:blipFill>
          <a:blip r:embed="rId2"/>
          <a:stretch>
            <a:fillRect/>
          </a:stretch>
        </p:blipFill>
        <p:spPr>
          <a:xfrm>
            <a:off x="12058599" y="7676328"/>
            <a:ext cx="11086386" cy="4988838"/>
          </a:xfrm>
          <a:prstGeom prst="rect">
            <a:avLst/>
          </a:prstGeom>
        </p:spPr>
      </p:pic>
      <p:sp>
        <p:nvSpPr>
          <p:cNvPr id="15" name="Text 2">
            <a:extLst>
              <a:ext uri="{FF2B5EF4-FFF2-40B4-BE49-F238E27FC236}">
                <a16:creationId xmlns:a16="http://schemas.microsoft.com/office/drawing/2014/main" id="{CF3AFD1A-5C91-2570-ABE0-5B916FFDE473}"/>
              </a:ext>
            </a:extLst>
          </p:cNvPr>
          <p:cNvSpPr/>
          <p:nvPr/>
        </p:nvSpPr>
        <p:spPr>
          <a:xfrm>
            <a:off x="13762272" y="7835209"/>
            <a:ext cx="2393138" cy="314801"/>
          </a:xfrm>
          <a:prstGeom prst="rect">
            <a:avLst/>
          </a:prstGeom>
          <a:noFill/>
          <a:ln/>
        </p:spPr>
        <p:txBody>
          <a:bodyPr wrap="none" lIns="0" tIns="0" rIns="0" bIns="0" rtlCol="0" anchor="t"/>
          <a:lstStyle/>
          <a:p>
            <a:pPr marL="0" indent="0" algn="ctr">
              <a:lnSpc>
                <a:spcPts val="1750"/>
              </a:lnSpc>
              <a:buNone/>
            </a:pPr>
            <a:r>
              <a:rPr lang="en-US" b="1" dirty="0">
                <a:solidFill>
                  <a:srgbClr val="002060"/>
                </a:solidFill>
                <a:latin typeface="Cambria" panose="02040503050406030204" pitchFamily="18" charset="0"/>
                <a:ea typeface="Cambria" panose="02040503050406030204" pitchFamily="18" charset="0"/>
                <a:cs typeface="PT Serif" pitchFamily="34" charset="-120"/>
              </a:rPr>
              <a:t>Traditional</a:t>
            </a:r>
            <a:endParaRPr lang="en-US" b="1" dirty="0">
              <a:solidFill>
                <a:srgbClr val="002060"/>
              </a:solidFill>
              <a:latin typeface="Cambria" panose="02040503050406030204" pitchFamily="18" charset="0"/>
              <a:ea typeface="Cambria" panose="02040503050406030204" pitchFamily="18" charset="0"/>
            </a:endParaRPr>
          </a:p>
        </p:txBody>
      </p:sp>
      <p:sp>
        <p:nvSpPr>
          <p:cNvPr id="16" name="Text 3">
            <a:extLst>
              <a:ext uri="{FF2B5EF4-FFF2-40B4-BE49-F238E27FC236}">
                <a16:creationId xmlns:a16="http://schemas.microsoft.com/office/drawing/2014/main" id="{D5B2E61D-FB7D-D6EF-0F40-886EC2CEC6C2}"/>
              </a:ext>
            </a:extLst>
          </p:cNvPr>
          <p:cNvSpPr/>
          <p:nvPr/>
        </p:nvSpPr>
        <p:spPr>
          <a:xfrm>
            <a:off x="13762272" y="8235289"/>
            <a:ext cx="2393138" cy="479696"/>
          </a:xfrm>
          <a:prstGeom prst="rect">
            <a:avLst/>
          </a:prstGeom>
          <a:noFill/>
          <a:ln/>
        </p:spPr>
        <p:txBody>
          <a:bodyPr wrap="square" lIns="0" tIns="0" rIns="0" bIns="0" rtlCol="0" anchor="t"/>
          <a:lstStyle/>
          <a:p>
            <a:pPr marL="0" indent="0" algn="ctr">
              <a:lnSpc>
                <a:spcPts val="135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Instructor-led classroom training</a:t>
            </a:r>
            <a:endParaRPr lang="en-US" b="1" dirty="0">
              <a:solidFill>
                <a:srgbClr val="002060"/>
              </a:solidFill>
              <a:latin typeface="Cambria" panose="02040503050406030204" pitchFamily="18" charset="0"/>
              <a:ea typeface="Cambria" panose="02040503050406030204" pitchFamily="18" charset="0"/>
            </a:endParaRPr>
          </a:p>
        </p:txBody>
      </p:sp>
      <p:pic>
        <p:nvPicPr>
          <p:cNvPr id="25" name="Image 1" descr="preencoded.png">
            <a:extLst>
              <a:ext uri="{FF2B5EF4-FFF2-40B4-BE49-F238E27FC236}">
                <a16:creationId xmlns:a16="http://schemas.microsoft.com/office/drawing/2014/main" id="{784BE21A-1633-EC94-B20E-C47A0D260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22789" y="9201843"/>
            <a:ext cx="429728" cy="429727"/>
          </a:xfrm>
          <a:prstGeom prst="rect">
            <a:avLst/>
          </a:prstGeom>
        </p:spPr>
      </p:pic>
      <p:sp>
        <p:nvSpPr>
          <p:cNvPr id="35" name="Text 4">
            <a:extLst>
              <a:ext uri="{FF2B5EF4-FFF2-40B4-BE49-F238E27FC236}">
                <a16:creationId xmlns:a16="http://schemas.microsoft.com/office/drawing/2014/main" id="{6234AEB9-3C22-CF7B-01E8-57648DBB685A}"/>
              </a:ext>
            </a:extLst>
          </p:cNvPr>
          <p:cNvSpPr/>
          <p:nvPr/>
        </p:nvSpPr>
        <p:spPr>
          <a:xfrm>
            <a:off x="15681055" y="11576838"/>
            <a:ext cx="2233550" cy="314800"/>
          </a:xfrm>
          <a:prstGeom prst="rect">
            <a:avLst/>
          </a:prstGeom>
          <a:noFill/>
          <a:ln/>
        </p:spPr>
        <p:txBody>
          <a:bodyPr wrap="none" lIns="0" tIns="0" rIns="0" bIns="0" rtlCol="0" anchor="t"/>
          <a:lstStyle/>
          <a:p>
            <a:pPr marL="0" indent="0" algn="ctr">
              <a:lnSpc>
                <a:spcPts val="1750"/>
              </a:lnSpc>
              <a:buNone/>
            </a:pPr>
            <a:r>
              <a:rPr lang="en-US" b="1" dirty="0">
                <a:solidFill>
                  <a:srgbClr val="002060"/>
                </a:solidFill>
                <a:latin typeface="Cambria" panose="02040503050406030204" pitchFamily="18" charset="0"/>
                <a:ea typeface="Cambria" panose="02040503050406030204" pitchFamily="18" charset="0"/>
                <a:cs typeface="PT Serif" pitchFamily="34" charset="-120"/>
              </a:rPr>
              <a:t>Digitisation</a:t>
            </a:r>
            <a:endParaRPr lang="en-US" b="1" dirty="0">
              <a:solidFill>
                <a:srgbClr val="002060"/>
              </a:solidFill>
              <a:latin typeface="Cambria" panose="02040503050406030204" pitchFamily="18" charset="0"/>
              <a:ea typeface="Cambria" panose="02040503050406030204" pitchFamily="18" charset="0"/>
            </a:endParaRPr>
          </a:p>
        </p:txBody>
      </p:sp>
      <p:sp>
        <p:nvSpPr>
          <p:cNvPr id="36" name="Text 5">
            <a:extLst>
              <a:ext uri="{FF2B5EF4-FFF2-40B4-BE49-F238E27FC236}">
                <a16:creationId xmlns:a16="http://schemas.microsoft.com/office/drawing/2014/main" id="{96A57657-47A9-A760-A386-AFA2513266D1}"/>
              </a:ext>
            </a:extLst>
          </p:cNvPr>
          <p:cNvSpPr/>
          <p:nvPr/>
        </p:nvSpPr>
        <p:spPr>
          <a:xfrm>
            <a:off x="14609774" y="12075411"/>
            <a:ext cx="4152333" cy="505717"/>
          </a:xfrm>
          <a:prstGeom prst="rect">
            <a:avLst/>
          </a:prstGeom>
          <a:noFill/>
          <a:ln/>
        </p:spPr>
        <p:txBody>
          <a:bodyPr wrap="square" lIns="0" tIns="0" rIns="0" bIns="0" rtlCol="0" anchor="t"/>
          <a:lstStyle/>
          <a:p>
            <a:pPr marL="0" indent="0" algn="ctr">
              <a:lnSpc>
                <a:spcPts val="135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Convert materials to digital</a:t>
            </a:r>
            <a:endParaRPr lang="ru-RU" b="1" dirty="0">
              <a:solidFill>
                <a:srgbClr val="002060"/>
              </a:solidFill>
              <a:latin typeface="Cambria" panose="02040503050406030204" pitchFamily="18" charset="0"/>
              <a:ea typeface="Cambria" panose="02040503050406030204" pitchFamily="18" charset="0"/>
              <a:cs typeface="DM Sans" pitchFamily="34" charset="-120"/>
            </a:endParaRPr>
          </a:p>
          <a:p>
            <a:pPr marL="0" indent="0" algn="ctr">
              <a:lnSpc>
                <a:spcPts val="135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 formats</a:t>
            </a:r>
            <a:endParaRPr lang="en-US" b="1" dirty="0">
              <a:solidFill>
                <a:srgbClr val="002060"/>
              </a:solidFill>
              <a:latin typeface="Cambria" panose="02040503050406030204" pitchFamily="18" charset="0"/>
              <a:ea typeface="Cambria" panose="02040503050406030204" pitchFamily="18" charset="0"/>
            </a:endParaRPr>
          </a:p>
        </p:txBody>
      </p:sp>
      <p:pic>
        <p:nvPicPr>
          <p:cNvPr id="37" name="Image 2" descr="preencoded.png">
            <a:extLst>
              <a:ext uri="{FF2B5EF4-FFF2-40B4-BE49-F238E27FC236}">
                <a16:creationId xmlns:a16="http://schemas.microsoft.com/office/drawing/2014/main" id="{1865F39A-6CFB-0CEF-F867-812BD024F5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41573" y="10768850"/>
            <a:ext cx="429728" cy="429727"/>
          </a:xfrm>
          <a:prstGeom prst="rect">
            <a:avLst/>
          </a:prstGeom>
        </p:spPr>
      </p:pic>
      <p:sp>
        <p:nvSpPr>
          <p:cNvPr id="38" name="Text 6">
            <a:extLst>
              <a:ext uri="{FF2B5EF4-FFF2-40B4-BE49-F238E27FC236}">
                <a16:creationId xmlns:a16="http://schemas.microsoft.com/office/drawing/2014/main" id="{1BE60287-CA66-FB4B-1BB0-185DA46336BD}"/>
              </a:ext>
            </a:extLst>
          </p:cNvPr>
          <p:cNvSpPr/>
          <p:nvPr/>
        </p:nvSpPr>
        <p:spPr>
          <a:xfrm>
            <a:off x="17742279" y="7950901"/>
            <a:ext cx="2393138" cy="314801"/>
          </a:xfrm>
          <a:prstGeom prst="rect">
            <a:avLst/>
          </a:prstGeom>
          <a:noFill/>
          <a:ln/>
        </p:spPr>
        <p:txBody>
          <a:bodyPr wrap="none" lIns="0" tIns="0" rIns="0" bIns="0" rtlCol="0" anchor="t"/>
          <a:lstStyle/>
          <a:p>
            <a:pPr marL="0" indent="0" algn="ctr">
              <a:lnSpc>
                <a:spcPts val="1750"/>
              </a:lnSpc>
              <a:buNone/>
            </a:pPr>
            <a:r>
              <a:rPr lang="en-US" b="1" dirty="0">
                <a:solidFill>
                  <a:srgbClr val="002060"/>
                </a:solidFill>
                <a:latin typeface="Cambria" panose="02040503050406030204" pitchFamily="18" charset="0"/>
                <a:ea typeface="Cambria" panose="02040503050406030204" pitchFamily="18" charset="0"/>
                <a:cs typeface="PT Serif" pitchFamily="34" charset="-120"/>
              </a:rPr>
              <a:t>Individualisation</a:t>
            </a:r>
            <a:endParaRPr lang="en-US" b="1" dirty="0">
              <a:solidFill>
                <a:srgbClr val="002060"/>
              </a:solidFill>
              <a:latin typeface="Cambria" panose="02040503050406030204" pitchFamily="18" charset="0"/>
              <a:ea typeface="Cambria" panose="02040503050406030204" pitchFamily="18" charset="0"/>
            </a:endParaRPr>
          </a:p>
        </p:txBody>
      </p:sp>
      <p:sp>
        <p:nvSpPr>
          <p:cNvPr id="45" name="Text 7">
            <a:extLst>
              <a:ext uri="{FF2B5EF4-FFF2-40B4-BE49-F238E27FC236}">
                <a16:creationId xmlns:a16="http://schemas.microsoft.com/office/drawing/2014/main" id="{BDEC83DC-8AB7-0644-1F1D-2777B75C4F64}"/>
              </a:ext>
            </a:extLst>
          </p:cNvPr>
          <p:cNvSpPr/>
          <p:nvPr/>
        </p:nvSpPr>
        <p:spPr>
          <a:xfrm>
            <a:off x="17859083" y="8440285"/>
            <a:ext cx="2393138" cy="479696"/>
          </a:xfrm>
          <a:prstGeom prst="rect">
            <a:avLst/>
          </a:prstGeom>
          <a:noFill/>
          <a:ln/>
        </p:spPr>
        <p:txBody>
          <a:bodyPr wrap="square" lIns="0" tIns="0" rIns="0" bIns="0" rtlCol="0" anchor="t"/>
          <a:lstStyle/>
          <a:p>
            <a:pPr marL="0" indent="0" algn="ctr">
              <a:lnSpc>
                <a:spcPts val="135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Personalised learning paths with AI</a:t>
            </a:r>
            <a:endParaRPr lang="en-US" b="1" dirty="0">
              <a:solidFill>
                <a:srgbClr val="002060"/>
              </a:solidFill>
              <a:latin typeface="Cambria" panose="02040503050406030204" pitchFamily="18" charset="0"/>
              <a:ea typeface="Cambria" panose="02040503050406030204" pitchFamily="18" charset="0"/>
            </a:endParaRPr>
          </a:p>
        </p:txBody>
      </p:sp>
      <p:pic>
        <p:nvPicPr>
          <p:cNvPr id="56" name="Image 3" descr="preencoded.png">
            <a:extLst>
              <a:ext uri="{FF2B5EF4-FFF2-40B4-BE49-F238E27FC236}">
                <a16:creationId xmlns:a16="http://schemas.microsoft.com/office/drawing/2014/main" id="{BD343311-58F6-D462-2D9E-BB2CCE0296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71017" y="9159203"/>
            <a:ext cx="429727" cy="429728"/>
          </a:xfrm>
          <a:prstGeom prst="rect">
            <a:avLst/>
          </a:prstGeom>
        </p:spPr>
      </p:pic>
      <p:sp>
        <p:nvSpPr>
          <p:cNvPr id="58" name="Text 8">
            <a:extLst>
              <a:ext uri="{FF2B5EF4-FFF2-40B4-BE49-F238E27FC236}">
                <a16:creationId xmlns:a16="http://schemas.microsoft.com/office/drawing/2014/main" id="{B712C112-6455-189D-03AF-7C0996FAC018}"/>
              </a:ext>
            </a:extLst>
          </p:cNvPr>
          <p:cNvSpPr/>
          <p:nvPr/>
        </p:nvSpPr>
        <p:spPr>
          <a:xfrm>
            <a:off x="19497302" y="11576838"/>
            <a:ext cx="2221346" cy="314800"/>
          </a:xfrm>
          <a:prstGeom prst="rect">
            <a:avLst/>
          </a:prstGeom>
          <a:noFill/>
          <a:ln/>
        </p:spPr>
        <p:txBody>
          <a:bodyPr wrap="none" lIns="0" tIns="0" rIns="0" bIns="0" rtlCol="0" anchor="t"/>
          <a:lstStyle/>
          <a:p>
            <a:pPr marL="0" indent="0" algn="ctr">
              <a:lnSpc>
                <a:spcPts val="1750"/>
              </a:lnSpc>
              <a:buNone/>
            </a:pPr>
            <a:r>
              <a:rPr lang="en-US" b="1" dirty="0">
                <a:solidFill>
                  <a:srgbClr val="002060"/>
                </a:solidFill>
                <a:latin typeface="Cambria" panose="02040503050406030204" pitchFamily="18" charset="0"/>
                <a:ea typeface="Cambria" panose="02040503050406030204" pitchFamily="18" charset="0"/>
                <a:cs typeface="PT Serif" pitchFamily="34" charset="-120"/>
              </a:rPr>
              <a:t>Future-Ready</a:t>
            </a:r>
            <a:endParaRPr lang="en-US" b="1" dirty="0">
              <a:solidFill>
                <a:srgbClr val="002060"/>
              </a:solidFill>
              <a:latin typeface="Cambria" panose="02040503050406030204" pitchFamily="18" charset="0"/>
              <a:ea typeface="Cambria" panose="02040503050406030204" pitchFamily="18" charset="0"/>
            </a:endParaRPr>
          </a:p>
        </p:txBody>
      </p:sp>
      <p:sp>
        <p:nvSpPr>
          <p:cNvPr id="61" name="Text 9">
            <a:extLst>
              <a:ext uri="{FF2B5EF4-FFF2-40B4-BE49-F238E27FC236}">
                <a16:creationId xmlns:a16="http://schemas.microsoft.com/office/drawing/2014/main" id="{45B88C49-FC3A-13C4-62CC-414CD6FD7ADC}"/>
              </a:ext>
            </a:extLst>
          </p:cNvPr>
          <p:cNvSpPr/>
          <p:nvPr/>
        </p:nvSpPr>
        <p:spPr>
          <a:xfrm>
            <a:off x="19055652" y="12088421"/>
            <a:ext cx="3293311" cy="479696"/>
          </a:xfrm>
          <a:prstGeom prst="rect">
            <a:avLst/>
          </a:prstGeom>
          <a:noFill/>
          <a:ln/>
        </p:spPr>
        <p:txBody>
          <a:bodyPr wrap="square" lIns="0" tIns="0" rIns="0" bIns="0" rtlCol="0" anchor="t"/>
          <a:lstStyle/>
          <a:p>
            <a:pPr marL="0" indent="0" algn="ctr">
              <a:lnSpc>
                <a:spcPts val="135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Cadets equipped for modern demands</a:t>
            </a:r>
            <a:endParaRPr lang="en-US" b="1" dirty="0">
              <a:solidFill>
                <a:srgbClr val="002060"/>
              </a:solidFill>
              <a:latin typeface="Cambria" panose="02040503050406030204" pitchFamily="18" charset="0"/>
              <a:ea typeface="Cambria" panose="02040503050406030204" pitchFamily="18" charset="0"/>
            </a:endParaRPr>
          </a:p>
        </p:txBody>
      </p:sp>
      <p:pic>
        <p:nvPicPr>
          <p:cNvPr id="62" name="Image 4" descr="preencoded.png">
            <a:extLst>
              <a:ext uri="{FF2B5EF4-FFF2-40B4-BE49-F238E27FC236}">
                <a16:creationId xmlns:a16="http://schemas.microsoft.com/office/drawing/2014/main" id="{CF616DB5-41CB-D97F-5633-48702D0488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57821" y="10768850"/>
            <a:ext cx="429728" cy="429727"/>
          </a:xfrm>
          <a:prstGeom prst="rect">
            <a:avLst/>
          </a:prstGeom>
        </p:spPr>
      </p:pic>
      <p:sp>
        <p:nvSpPr>
          <p:cNvPr id="63" name="Text 10">
            <a:extLst>
              <a:ext uri="{FF2B5EF4-FFF2-40B4-BE49-F238E27FC236}">
                <a16:creationId xmlns:a16="http://schemas.microsoft.com/office/drawing/2014/main" id="{76BBC509-BB88-F66B-0F10-F7D98AB59B6A}"/>
              </a:ext>
            </a:extLst>
          </p:cNvPr>
          <p:cNvSpPr/>
          <p:nvPr/>
        </p:nvSpPr>
        <p:spPr>
          <a:xfrm>
            <a:off x="12495870" y="12594313"/>
            <a:ext cx="10686968" cy="551736"/>
          </a:xfrm>
          <a:prstGeom prst="rect">
            <a:avLst/>
          </a:prstGeom>
          <a:noFill/>
          <a:ln/>
        </p:spPr>
        <p:txBody>
          <a:bodyPr wrap="none" lIns="0" tIns="0" rIns="0" bIns="0" rtlCol="0" anchor="t"/>
          <a:lstStyle/>
          <a:p>
            <a:pPr marL="0" indent="0">
              <a:lnSpc>
                <a:spcPts val="210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This transition is essential to move from static to dynamic,</a:t>
            </a:r>
            <a:r>
              <a:rPr lang="ru-RU" b="1" dirty="0">
                <a:solidFill>
                  <a:srgbClr val="002060"/>
                </a:solidFill>
                <a:latin typeface="Cambria" panose="02040503050406030204" pitchFamily="18" charset="0"/>
                <a:ea typeface="Cambria" panose="02040503050406030204" pitchFamily="18" charset="0"/>
                <a:cs typeface="DM Sans" pitchFamily="34" charset="-120"/>
              </a:rPr>
              <a:t> </a:t>
            </a:r>
            <a:r>
              <a:rPr lang="en-US" b="1" dirty="0">
                <a:solidFill>
                  <a:srgbClr val="002060"/>
                </a:solidFill>
                <a:latin typeface="Cambria" panose="02040503050406030204" pitchFamily="18" charset="0"/>
                <a:ea typeface="Cambria" panose="02040503050406030204" pitchFamily="18" charset="0"/>
                <a:cs typeface="DM Sans" pitchFamily="34" charset="-120"/>
              </a:rPr>
              <a:t>adaptive systems that</a:t>
            </a:r>
            <a:r>
              <a:rPr lang="ru-RU" b="1" dirty="0">
                <a:solidFill>
                  <a:srgbClr val="002060"/>
                </a:solidFill>
                <a:latin typeface="Cambria" panose="02040503050406030204" pitchFamily="18" charset="0"/>
                <a:ea typeface="Cambria" panose="02040503050406030204" pitchFamily="18" charset="0"/>
                <a:cs typeface="DM Sans" pitchFamily="34" charset="-120"/>
              </a:rPr>
              <a:t> </a:t>
            </a:r>
            <a:r>
              <a:rPr lang="en-US" b="1" dirty="0">
                <a:solidFill>
                  <a:srgbClr val="002060"/>
                </a:solidFill>
                <a:latin typeface="Cambria" panose="02040503050406030204" pitchFamily="18" charset="0"/>
                <a:ea typeface="Cambria" panose="02040503050406030204" pitchFamily="18" charset="0"/>
                <a:cs typeface="DM Sans" pitchFamily="34" charset="-120"/>
              </a:rPr>
              <a:t>produce</a:t>
            </a:r>
            <a:endParaRPr lang="ru-RU" b="1" dirty="0">
              <a:solidFill>
                <a:srgbClr val="002060"/>
              </a:solidFill>
              <a:latin typeface="Cambria" panose="02040503050406030204" pitchFamily="18" charset="0"/>
              <a:ea typeface="Cambria" panose="02040503050406030204" pitchFamily="18" charset="0"/>
              <a:cs typeface="DM Sans" pitchFamily="34" charset="-120"/>
            </a:endParaRPr>
          </a:p>
          <a:p>
            <a:pPr marL="0" indent="0" algn="ctr">
              <a:lnSpc>
                <a:spcPts val="2100"/>
              </a:lnSpc>
              <a:buNone/>
            </a:pPr>
            <a:r>
              <a:rPr lang="en-US" b="1" dirty="0">
                <a:solidFill>
                  <a:srgbClr val="002060"/>
                </a:solidFill>
                <a:latin typeface="Cambria" panose="02040503050406030204" pitchFamily="18" charset="0"/>
                <a:ea typeface="Cambria" panose="02040503050406030204" pitchFamily="18" charset="0"/>
                <a:cs typeface="DM Sans" pitchFamily="34" charset="-120"/>
              </a:rPr>
              <a:t> optimally skilled cadets.</a:t>
            </a:r>
            <a:endParaRPr lang="en-US" b="1" dirty="0">
              <a:solidFill>
                <a:srgbClr val="002060"/>
              </a:solidFill>
              <a:latin typeface="Cambria" panose="02040503050406030204" pitchFamily="18" charset="0"/>
              <a:ea typeface="Cambria" panose="02040503050406030204" pitchFamily="18" charset="0"/>
            </a:endParaRPr>
          </a:p>
        </p:txBody>
      </p:sp>
      <p:sp>
        <p:nvSpPr>
          <p:cNvPr id="65" name="Прямоугольник: скругленные углы 64">
            <a:extLst>
              <a:ext uri="{FF2B5EF4-FFF2-40B4-BE49-F238E27FC236}">
                <a16:creationId xmlns:a16="http://schemas.microsoft.com/office/drawing/2014/main" id="{FB35275E-E82B-695E-47CC-EC4E77074208}"/>
              </a:ext>
            </a:extLst>
          </p:cNvPr>
          <p:cNvSpPr/>
          <p:nvPr/>
        </p:nvSpPr>
        <p:spPr>
          <a:xfrm>
            <a:off x="12011945" y="7035481"/>
            <a:ext cx="11194448" cy="6403684"/>
          </a:xfrm>
          <a:prstGeom prst="roundRect">
            <a:avLst>
              <a:gd name="adj" fmla="val 615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8" name="Рисунок 67">
            <a:extLst>
              <a:ext uri="{FF2B5EF4-FFF2-40B4-BE49-F238E27FC236}">
                <a16:creationId xmlns:a16="http://schemas.microsoft.com/office/drawing/2014/main" id="{E697F007-33FD-90C5-E7B5-C7E2472773BA}"/>
              </a:ext>
            </a:extLst>
          </p:cNvPr>
          <p:cNvPicPr>
            <a:picLocks noChangeAspect="1"/>
          </p:cNvPicPr>
          <p:nvPr/>
        </p:nvPicPr>
        <p:blipFill>
          <a:blip r:embed="rId11"/>
          <a:stretch>
            <a:fillRect/>
          </a:stretch>
        </p:blipFill>
        <p:spPr>
          <a:xfrm>
            <a:off x="6782564" y="9719613"/>
            <a:ext cx="4609267" cy="2904554"/>
          </a:xfrm>
          <a:prstGeom prst="roundRect">
            <a:avLst>
              <a:gd name="adj" fmla="val 30174"/>
            </a:avLst>
          </a:prstGeom>
          <a:ln>
            <a:noFill/>
          </a:ln>
          <a:effectLst>
            <a:outerShdw blurRad="292100" dist="139700" dir="2700000" algn="tl" rotWithShape="0">
              <a:srgbClr val="333333">
                <a:alpha val="65000"/>
              </a:srgbClr>
            </a:outerShdw>
          </a:effectLst>
        </p:spPr>
      </p:pic>
      <p:sp>
        <p:nvSpPr>
          <p:cNvPr id="72" name="TextBox 71">
            <a:extLst>
              <a:ext uri="{FF2B5EF4-FFF2-40B4-BE49-F238E27FC236}">
                <a16:creationId xmlns:a16="http://schemas.microsoft.com/office/drawing/2014/main" id="{73102C0C-6504-4D54-443E-433F8A98407F}"/>
              </a:ext>
            </a:extLst>
          </p:cNvPr>
          <p:cNvSpPr txBox="1"/>
          <p:nvPr/>
        </p:nvSpPr>
        <p:spPr>
          <a:xfrm>
            <a:off x="342186" y="1555169"/>
            <a:ext cx="900769" cy="769441"/>
          </a:xfrm>
          <a:prstGeom prst="rect">
            <a:avLst/>
          </a:prstGeom>
          <a:noFill/>
          <a:effectLst>
            <a:outerShdw blurRad="50800" dist="38100" algn="l" rotWithShape="0">
              <a:prstClr val="black">
                <a:alpha val="40000"/>
              </a:prstClr>
            </a:outerShdw>
          </a:effectLst>
        </p:spPr>
        <p:txBody>
          <a:bodyPr wrap="square">
            <a:spAutoFit/>
          </a:bodyPr>
          <a:lstStyle/>
          <a:p>
            <a:r>
              <a:rPr lang="ru-RU" sz="4400" dirty="0">
                <a:effectLst/>
                <a:latin typeface="Calibri" panose="020F0502020204030204" pitchFamily="34" charset="0"/>
                <a:ea typeface="Calibri" panose="020F0502020204030204" pitchFamily="34" charset="0"/>
              </a:rPr>
              <a:t>🧭</a:t>
            </a:r>
            <a:endParaRPr lang="ru-RU" sz="4400" dirty="0"/>
          </a:p>
        </p:txBody>
      </p:sp>
      <p:sp>
        <p:nvSpPr>
          <p:cNvPr id="74" name="TextBox 73">
            <a:extLst>
              <a:ext uri="{FF2B5EF4-FFF2-40B4-BE49-F238E27FC236}">
                <a16:creationId xmlns:a16="http://schemas.microsoft.com/office/drawing/2014/main" id="{0138984D-2929-E521-1EBD-FDA978F50224}"/>
              </a:ext>
            </a:extLst>
          </p:cNvPr>
          <p:cNvSpPr txBox="1"/>
          <p:nvPr/>
        </p:nvSpPr>
        <p:spPr>
          <a:xfrm>
            <a:off x="6324478" y="1607833"/>
            <a:ext cx="553579" cy="707886"/>
          </a:xfrm>
          <a:prstGeom prst="rect">
            <a:avLst/>
          </a:prstGeom>
          <a:noFill/>
          <a:effectLst>
            <a:outerShdw blurRad="50800" dist="38100" algn="l" rotWithShape="0">
              <a:prstClr val="black">
                <a:alpha val="40000"/>
              </a:prstClr>
            </a:outerShdw>
          </a:effectLst>
        </p:spPr>
        <p:txBody>
          <a:bodyPr wrap="square">
            <a:spAutoFit/>
          </a:bodyPr>
          <a:lstStyle/>
          <a:p>
            <a:r>
              <a:rPr lang="ru-RU" sz="4000" dirty="0">
                <a:effectLst/>
                <a:latin typeface="Segoe UI Symbol" panose="020B0502040204020203" pitchFamily="34" charset="0"/>
                <a:ea typeface="Calibri" panose="020F0502020204030204" pitchFamily="34" charset="0"/>
                <a:cs typeface="Segoe UI Symbol" panose="020B0502040204020203" pitchFamily="34" charset="0"/>
              </a:rPr>
              <a:t>🔬</a:t>
            </a:r>
            <a:endParaRPr lang="ru-RU" sz="4000" dirty="0"/>
          </a:p>
        </p:txBody>
      </p:sp>
      <p:sp>
        <p:nvSpPr>
          <p:cNvPr id="76" name="TextBox 75">
            <a:extLst>
              <a:ext uri="{FF2B5EF4-FFF2-40B4-BE49-F238E27FC236}">
                <a16:creationId xmlns:a16="http://schemas.microsoft.com/office/drawing/2014/main" id="{A86DC91C-842E-27FC-6864-04C03851EE96}"/>
              </a:ext>
            </a:extLst>
          </p:cNvPr>
          <p:cNvSpPr txBox="1"/>
          <p:nvPr/>
        </p:nvSpPr>
        <p:spPr>
          <a:xfrm>
            <a:off x="17725849" y="1656457"/>
            <a:ext cx="563851" cy="769441"/>
          </a:xfrm>
          <a:prstGeom prst="rect">
            <a:avLst/>
          </a:prstGeom>
          <a:noFill/>
          <a:effectLst>
            <a:outerShdw blurRad="50800" dist="38100" algn="l" rotWithShape="0">
              <a:prstClr val="black">
                <a:alpha val="40000"/>
              </a:prstClr>
            </a:outerShdw>
          </a:effectLst>
        </p:spPr>
        <p:txBody>
          <a:bodyPr wrap="square">
            <a:spAutoFit/>
          </a:bodyPr>
          <a:lstStyle/>
          <a:p>
            <a:r>
              <a:rPr lang="ru-RU" sz="4400" dirty="0">
                <a:effectLst/>
                <a:latin typeface="Segoe UI Symbol" panose="020B0502040204020203" pitchFamily="34" charset="0"/>
                <a:ea typeface="Calibri" panose="020F0502020204030204" pitchFamily="34" charset="0"/>
                <a:cs typeface="Segoe UI Symbol" panose="020B0502040204020203" pitchFamily="34" charset="0"/>
              </a:rPr>
              <a:t>📈</a:t>
            </a:r>
            <a:r>
              <a:rPr lang="ru-RU" sz="4400" dirty="0">
                <a:effectLst/>
                <a:latin typeface="Calibri" panose="020F0502020204030204" pitchFamily="34" charset="0"/>
                <a:ea typeface="Calibri" panose="020F0502020204030204" pitchFamily="34" charset="0"/>
                <a:cs typeface="Times New Roman" panose="02020603050405020304" pitchFamily="18" charset="0"/>
              </a:rPr>
              <a:t> </a:t>
            </a:r>
            <a:endParaRPr lang="ru-RU" sz="4400" dirty="0"/>
          </a:p>
        </p:txBody>
      </p:sp>
      <p:sp>
        <p:nvSpPr>
          <p:cNvPr id="78" name="TextBox 77">
            <a:extLst>
              <a:ext uri="{FF2B5EF4-FFF2-40B4-BE49-F238E27FC236}">
                <a16:creationId xmlns:a16="http://schemas.microsoft.com/office/drawing/2014/main" id="{96B387DC-C738-B42E-DFE3-9101D6DCE55D}"/>
              </a:ext>
            </a:extLst>
          </p:cNvPr>
          <p:cNvSpPr txBox="1"/>
          <p:nvPr/>
        </p:nvSpPr>
        <p:spPr>
          <a:xfrm>
            <a:off x="366810" y="7173378"/>
            <a:ext cx="784392" cy="769441"/>
          </a:xfrm>
          <a:prstGeom prst="rect">
            <a:avLst/>
          </a:prstGeom>
          <a:noFill/>
          <a:effectLst>
            <a:outerShdw blurRad="50800" dist="38100" dir="18900000" algn="bl" rotWithShape="0">
              <a:prstClr val="black">
                <a:alpha val="40000"/>
              </a:prstClr>
            </a:outerShdw>
          </a:effectLst>
        </p:spPr>
        <p:txBody>
          <a:bodyPr wrap="square">
            <a:spAutoFit/>
          </a:bodyPr>
          <a:lstStyle/>
          <a:p>
            <a:r>
              <a:rPr lang="ru-RU" sz="4400" dirty="0">
                <a:effectLst/>
                <a:latin typeface="Segoe UI Symbol" panose="020B0502040204020203" pitchFamily="34" charset="0"/>
                <a:ea typeface="Calibri" panose="020F0502020204030204" pitchFamily="34" charset="0"/>
                <a:cs typeface="Segoe UI Symbol" panose="020B0502040204020203" pitchFamily="34" charset="0"/>
              </a:rPr>
              <a:t>💡</a:t>
            </a:r>
            <a:endParaRPr lang="ru-RU" sz="4400" dirty="0"/>
          </a:p>
        </p:txBody>
      </p:sp>
      <p:sp>
        <p:nvSpPr>
          <p:cNvPr id="80" name="TextBox 79">
            <a:extLst>
              <a:ext uri="{FF2B5EF4-FFF2-40B4-BE49-F238E27FC236}">
                <a16:creationId xmlns:a16="http://schemas.microsoft.com/office/drawing/2014/main" id="{8FDBF449-7374-D339-E581-7F7BB9605A4C}"/>
              </a:ext>
            </a:extLst>
          </p:cNvPr>
          <p:cNvSpPr txBox="1"/>
          <p:nvPr/>
        </p:nvSpPr>
        <p:spPr>
          <a:xfrm>
            <a:off x="6212156" y="7341643"/>
            <a:ext cx="717317" cy="584775"/>
          </a:xfrm>
          <a:prstGeom prst="rect">
            <a:avLst/>
          </a:prstGeom>
          <a:noFill/>
          <a:effectLst>
            <a:outerShdw blurRad="50800" dist="38100" dir="18900000" algn="bl" rotWithShape="0">
              <a:prstClr val="black">
                <a:alpha val="40000"/>
              </a:prstClr>
            </a:outerShdw>
          </a:effectLst>
        </p:spPr>
        <p:txBody>
          <a:bodyPr wrap="square">
            <a:spAutoFit/>
          </a:bodyPr>
          <a:lstStyle/>
          <a:p>
            <a:r>
              <a:rPr lang="ru-RU" sz="3200" dirty="0">
                <a:effectLst/>
                <a:latin typeface="Segoe UI Symbol" panose="020B0502040204020203" pitchFamily="34" charset="0"/>
                <a:ea typeface="Calibri" panose="020F0502020204030204" pitchFamily="34" charset="0"/>
                <a:cs typeface="Segoe UI Symbol" panose="020B0502040204020203" pitchFamily="34" charset="0"/>
              </a:rPr>
              <a:t>🔗</a:t>
            </a:r>
            <a:endParaRPr lang="ru-RU" sz="3200" dirty="0"/>
          </a:p>
        </p:txBody>
      </p:sp>
      <p:pic>
        <p:nvPicPr>
          <p:cNvPr id="82" name="Рисунок 81">
            <a:extLst>
              <a:ext uri="{FF2B5EF4-FFF2-40B4-BE49-F238E27FC236}">
                <a16:creationId xmlns:a16="http://schemas.microsoft.com/office/drawing/2014/main" id="{E54E8949-0EF3-F6D4-543B-1C2485B24FC9}"/>
              </a:ext>
            </a:extLst>
          </p:cNvPr>
          <p:cNvPicPr>
            <a:picLocks noChangeAspect="1"/>
          </p:cNvPicPr>
          <p:nvPr/>
        </p:nvPicPr>
        <p:blipFill>
          <a:blip r:embed="rId12"/>
          <a:stretch>
            <a:fillRect/>
          </a:stretch>
        </p:blipFill>
        <p:spPr>
          <a:xfrm>
            <a:off x="6695496" y="3910799"/>
            <a:ext cx="4513991" cy="3009327"/>
          </a:xfrm>
          <a:prstGeom prst="roundRect">
            <a:avLst>
              <a:gd name="adj" fmla="val 30174"/>
            </a:avLst>
          </a:prstGeom>
          <a:ln>
            <a:noFill/>
          </a:ln>
          <a:effectLst>
            <a:outerShdw blurRad="292100" dist="139700" dir="2700000" algn="tl" rotWithShape="0">
              <a:srgbClr val="333333">
                <a:alpha val="65000"/>
              </a:srgbClr>
            </a:outerShdw>
          </a:effectLst>
        </p:spPr>
      </p:pic>
      <p:cxnSp>
        <p:nvCxnSpPr>
          <p:cNvPr id="83" name="Прямая соединительная линия 82">
            <a:extLst>
              <a:ext uri="{FF2B5EF4-FFF2-40B4-BE49-F238E27FC236}">
                <a16:creationId xmlns:a16="http://schemas.microsoft.com/office/drawing/2014/main" id="{E4872C38-B80D-8C41-A05D-24698758C802}"/>
              </a:ext>
            </a:extLst>
          </p:cNvPr>
          <p:cNvCxnSpPr>
            <a:cxnSpLocks/>
          </p:cNvCxnSpPr>
          <p:nvPr/>
        </p:nvCxnSpPr>
        <p:spPr>
          <a:xfrm flipH="1" flipV="1">
            <a:off x="1254587" y="12749806"/>
            <a:ext cx="10080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a:extLst>
              <a:ext uri="{FF2B5EF4-FFF2-40B4-BE49-F238E27FC236}">
                <a16:creationId xmlns:a16="http://schemas.microsoft.com/office/drawing/2014/main" id="{1865A18D-AFD1-B627-F247-A9E0BBEE7080}"/>
              </a:ext>
            </a:extLst>
          </p:cNvPr>
          <p:cNvCxnSpPr>
            <a:cxnSpLocks/>
          </p:cNvCxnSpPr>
          <p:nvPr/>
        </p:nvCxnSpPr>
        <p:spPr>
          <a:xfrm flipH="1" flipV="1">
            <a:off x="1254587" y="13427394"/>
            <a:ext cx="10080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a:extLst>
              <a:ext uri="{FF2B5EF4-FFF2-40B4-BE49-F238E27FC236}">
                <a16:creationId xmlns:a16="http://schemas.microsoft.com/office/drawing/2014/main" id="{9496DC4C-2B16-CC02-09F6-CB264E240F60}"/>
              </a:ext>
            </a:extLst>
          </p:cNvPr>
          <p:cNvCxnSpPr>
            <a:cxnSpLocks/>
          </p:cNvCxnSpPr>
          <p:nvPr/>
        </p:nvCxnSpPr>
        <p:spPr>
          <a:xfrm flipH="1">
            <a:off x="1273926" y="12737209"/>
            <a:ext cx="0" cy="68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a:extLst>
              <a:ext uri="{FF2B5EF4-FFF2-40B4-BE49-F238E27FC236}">
                <a16:creationId xmlns:a16="http://schemas.microsoft.com/office/drawing/2014/main" id="{7A71A15F-1A10-CC59-595C-4EF4234B0DBA}"/>
              </a:ext>
            </a:extLst>
          </p:cNvPr>
          <p:cNvCxnSpPr>
            <a:cxnSpLocks/>
          </p:cNvCxnSpPr>
          <p:nvPr/>
        </p:nvCxnSpPr>
        <p:spPr>
          <a:xfrm flipH="1">
            <a:off x="11339602" y="12737209"/>
            <a:ext cx="0" cy="68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9251DFDF-57F7-4454-8838-D48B4439E20F}"/>
              </a:ext>
            </a:extLst>
          </p:cNvPr>
          <p:cNvSpPr txBox="1"/>
          <p:nvPr/>
        </p:nvSpPr>
        <p:spPr>
          <a:xfrm>
            <a:off x="1509807" y="13064152"/>
            <a:ext cx="492671" cy="369332"/>
          </a:xfrm>
          <a:prstGeom prst="rect">
            <a:avLst/>
          </a:prstGeom>
          <a:noFill/>
        </p:spPr>
        <p:txBody>
          <a:bodyPr wrap="square">
            <a:spAutoFit/>
          </a:bodyPr>
          <a:lstStyle/>
          <a:p>
            <a:r>
              <a:rPr lang="ru-RU" sz="1800" dirty="0">
                <a:effectLst/>
                <a:latin typeface="Segoe UI Symbol" panose="020B0502040204020203" pitchFamily="34" charset="0"/>
                <a:ea typeface="Calibri" panose="020F0502020204030204" pitchFamily="34" charset="0"/>
                <a:cs typeface="Segoe UI Symbol" panose="020B0502040204020203" pitchFamily="34"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endParaRPr lang="ru-RU" dirty="0"/>
          </a:p>
        </p:txBody>
      </p:sp>
      <p:sp>
        <p:nvSpPr>
          <p:cNvPr id="94" name="TextBox 93">
            <a:extLst>
              <a:ext uri="{FF2B5EF4-FFF2-40B4-BE49-F238E27FC236}">
                <a16:creationId xmlns:a16="http://schemas.microsoft.com/office/drawing/2014/main" id="{CFD693FF-13CD-FE11-E8F9-39813BC16593}"/>
              </a:ext>
            </a:extLst>
          </p:cNvPr>
          <p:cNvSpPr txBox="1"/>
          <p:nvPr/>
        </p:nvSpPr>
        <p:spPr>
          <a:xfrm>
            <a:off x="1476867" y="12775313"/>
            <a:ext cx="973236" cy="369332"/>
          </a:xfrm>
          <a:prstGeom prst="rect">
            <a:avLst/>
          </a:prstGeom>
          <a:noFill/>
        </p:spPr>
        <p:txBody>
          <a:bodyPr wrap="square">
            <a:spAutoFit/>
          </a:bodyPr>
          <a:lstStyle/>
          <a:p>
            <a:r>
              <a:rPr lang="ru-RU" sz="1800" dirty="0">
                <a:effectLst/>
                <a:latin typeface="Segoe UI Symbol" panose="020B0502040204020203" pitchFamily="34" charset="0"/>
                <a:ea typeface="Calibri" panose="020F0502020204030204" pitchFamily="34" charset="0"/>
                <a:cs typeface="Segoe UI Symbol" panose="020B0502040204020203"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ru-RU" sz="1800" dirty="0">
                <a:effectLst/>
                <a:latin typeface="Segoe UI Symbol" panose="020B0502040204020203" pitchFamily="34" charset="0"/>
                <a:ea typeface="Calibri" panose="020F0502020204030204" pitchFamily="34" charset="0"/>
                <a:cs typeface="Segoe UI Symbol" panose="020B0502040204020203" pitchFamily="34" charset="0"/>
              </a:rPr>
              <a:t>🏫</a:t>
            </a:r>
            <a:endParaRPr lang="ru-RU" dirty="0"/>
          </a:p>
        </p:txBody>
      </p:sp>
      <p:pic>
        <p:nvPicPr>
          <p:cNvPr id="96" name="Рисунок 95">
            <a:extLst>
              <a:ext uri="{FF2B5EF4-FFF2-40B4-BE49-F238E27FC236}">
                <a16:creationId xmlns:a16="http://schemas.microsoft.com/office/drawing/2014/main" id="{FF06A960-62AE-0558-4760-BD9C416C8D79}"/>
              </a:ext>
            </a:extLst>
          </p:cNvPr>
          <p:cNvPicPr>
            <a:picLocks noChangeAspect="1"/>
          </p:cNvPicPr>
          <p:nvPr/>
        </p:nvPicPr>
        <p:blipFill>
          <a:blip r:embed="rId13"/>
          <a:stretch>
            <a:fillRect/>
          </a:stretch>
        </p:blipFill>
        <p:spPr>
          <a:xfrm>
            <a:off x="12896813" y="4317068"/>
            <a:ext cx="3943779" cy="2629186"/>
          </a:xfrm>
          <a:prstGeom prst="roundRect">
            <a:avLst>
              <a:gd name="adj" fmla="val 30174"/>
            </a:avLst>
          </a:prstGeom>
          <a:ln>
            <a:noFill/>
          </a:ln>
          <a:effectLst>
            <a:outerShdw blurRad="292100" dist="139700" dir="2700000" algn="tl" rotWithShape="0">
              <a:srgbClr val="333333">
                <a:alpha val="65000"/>
              </a:srgbClr>
            </a:outerShdw>
          </a:effectLst>
        </p:spPr>
      </p:pic>
      <p:pic>
        <p:nvPicPr>
          <p:cNvPr id="97" name="Image 0" descr="preencoded.png">
            <a:extLst>
              <a:ext uri="{FF2B5EF4-FFF2-40B4-BE49-F238E27FC236}">
                <a16:creationId xmlns:a16="http://schemas.microsoft.com/office/drawing/2014/main" id="{E8624CAF-2B6A-810F-90DD-530DBC440060}"/>
              </a:ext>
            </a:extLst>
          </p:cNvPr>
          <p:cNvPicPr>
            <a:picLocks noChangeAspect="1"/>
          </p:cNvPicPr>
          <p:nvPr/>
        </p:nvPicPr>
        <p:blipFill>
          <a:blip r:embed="rId14"/>
          <a:stretch>
            <a:fillRect/>
          </a:stretch>
        </p:blipFill>
        <p:spPr>
          <a:xfrm>
            <a:off x="1223936" y="10439133"/>
            <a:ext cx="3890132" cy="2186779"/>
          </a:xfrm>
          <a:prstGeom prst="roundRect">
            <a:avLst>
              <a:gd name="adj" fmla="val 30174"/>
            </a:avLst>
          </a:prstGeom>
          <a:ln>
            <a:noFill/>
          </a:ln>
          <a:effectLst>
            <a:outerShdw blurRad="292100" dist="139700" dir="2700000" algn="tl" rotWithShape="0">
              <a:srgbClr val="333333">
                <a:alpha val="65000"/>
              </a:srgbClr>
            </a:outerShdw>
          </a:effectLst>
        </p:spPr>
      </p:pic>
      <p:pic>
        <p:nvPicPr>
          <p:cNvPr id="99" name="Рисунок 98">
            <a:extLst>
              <a:ext uri="{FF2B5EF4-FFF2-40B4-BE49-F238E27FC236}">
                <a16:creationId xmlns:a16="http://schemas.microsoft.com/office/drawing/2014/main" id="{2281CC7E-FC27-E981-5D72-A228A1BC3C56}"/>
              </a:ext>
            </a:extLst>
          </p:cNvPr>
          <p:cNvPicPr>
            <a:picLocks noChangeAspect="1"/>
          </p:cNvPicPr>
          <p:nvPr/>
        </p:nvPicPr>
        <p:blipFill>
          <a:blip r:embed="rId15"/>
          <a:stretch>
            <a:fillRect/>
          </a:stretch>
        </p:blipFill>
        <p:spPr>
          <a:xfrm>
            <a:off x="18495462" y="4082821"/>
            <a:ext cx="4295151" cy="2863433"/>
          </a:xfrm>
          <a:prstGeom prst="roundRect">
            <a:avLst>
              <a:gd name="adj" fmla="val 30174"/>
            </a:avLst>
          </a:prstGeom>
          <a:ln>
            <a:noFill/>
          </a:ln>
          <a:effectLst>
            <a:outerShdw blurRad="292100" dist="139700" dir="2700000" algn="tl" rotWithShape="0">
              <a:srgbClr val="333333">
                <a:alpha val="65000"/>
              </a:srgbClr>
            </a:outerShdw>
          </a:effectLst>
        </p:spPr>
      </p:pic>
      <p:pic>
        <p:nvPicPr>
          <p:cNvPr id="105" name="Рисунок 104">
            <a:extLst>
              <a:ext uri="{FF2B5EF4-FFF2-40B4-BE49-F238E27FC236}">
                <a16:creationId xmlns:a16="http://schemas.microsoft.com/office/drawing/2014/main" id="{0E64C749-8999-8555-E3D4-2AF7913B9BA3}"/>
              </a:ext>
            </a:extLst>
          </p:cNvPr>
          <p:cNvPicPr>
            <a:picLocks noChangeAspect="1"/>
          </p:cNvPicPr>
          <p:nvPr/>
        </p:nvPicPr>
        <p:blipFill>
          <a:blip r:embed="rId16">
            <a:clrChange>
              <a:clrFrom>
                <a:srgbClr val="EDEDF0"/>
              </a:clrFrom>
              <a:clrTo>
                <a:srgbClr val="EDEDF0">
                  <a:alpha val="0"/>
                </a:srgbClr>
              </a:clrTo>
            </a:clrChange>
            <a:duotone>
              <a:schemeClr val="accent2">
                <a:shade val="45000"/>
                <a:satMod val="135000"/>
              </a:schemeClr>
              <a:prstClr val="white"/>
            </a:duotone>
          </a:blip>
          <a:stretch>
            <a:fillRect/>
          </a:stretch>
        </p:blipFill>
        <p:spPr>
          <a:xfrm>
            <a:off x="21470090" y="7929985"/>
            <a:ext cx="1406028" cy="1406028"/>
          </a:xfrm>
          <a:prstGeom prst="rect">
            <a:avLst/>
          </a:prstGeom>
          <a:ln>
            <a:noFill/>
          </a:ln>
          <a:effectLst>
            <a:outerShdw blurRad="292100" dist="139700" dir="2700000" algn="tl" rotWithShape="0">
              <a:srgbClr val="333333">
                <a:alpha val="65000"/>
              </a:srgbClr>
            </a:outerShdw>
          </a:effectLst>
        </p:spPr>
      </p:pic>
      <p:pic>
        <p:nvPicPr>
          <p:cNvPr id="2064" name="Picture 16">
            <a:extLst>
              <a:ext uri="{FF2B5EF4-FFF2-40B4-BE49-F238E27FC236}">
                <a16:creationId xmlns:a16="http://schemas.microsoft.com/office/drawing/2014/main" id="{1BA8C5DF-AD5E-3720-3E31-50949CCFC4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026943" y="21992"/>
            <a:ext cx="1230766" cy="123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6" name="Picture 18" descr="Oʻzbekiston Respublikasi Milliy gvardiyasi - Vikipediya">
            <a:extLst>
              <a:ext uri="{FF2B5EF4-FFF2-40B4-BE49-F238E27FC236}">
                <a16:creationId xmlns:a16="http://schemas.microsoft.com/office/drawing/2014/main" id="{7DB363EB-9158-28A1-72B4-AC19376BAD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54094" y="58069"/>
            <a:ext cx="1230766" cy="1231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7" name="Рисунок 106">
            <a:extLst>
              <a:ext uri="{FF2B5EF4-FFF2-40B4-BE49-F238E27FC236}">
                <a16:creationId xmlns:a16="http://schemas.microsoft.com/office/drawing/2014/main" id="{44D80AE8-97EC-1980-1B6D-ACD9196F2426}"/>
              </a:ext>
            </a:extLst>
          </p:cNvPr>
          <p:cNvPicPr>
            <a:picLocks noChangeAspect="1"/>
          </p:cNvPicPr>
          <p:nvPr/>
        </p:nvPicPr>
        <p:blipFill>
          <a:blip r:embed="rId19"/>
          <a:stretch>
            <a:fillRect/>
          </a:stretch>
        </p:blipFill>
        <p:spPr>
          <a:xfrm>
            <a:off x="1509807" y="4743233"/>
            <a:ext cx="3556724" cy="2371149"/>
          </a:xfrm>
          <a:prstGeom prst="roundRect">
            <a:avLst>
              <a:gd name="adj" fmla="val 30174"/>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8195832"/>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Тема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111</TotalTime>
  <Words>343</Words>
  <Application>Microsoft Office PowerPoint</Application>
  <PresentationFormat>Произвольный</PresentationFormat>
  <Paragraphs>36</Paragraphs>
  <Slides>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vt:i4>
      </vt:variant>
    </vt:vector>
  </HeadingPairs>
  <TitlesOfParts>
    <vt:vector size="9" baseType="lpstr">
      <vt:lpstr>Aptos</vt:lpstr>
      <vt:lpstr>Aptos Display</vt:lpstr>
      <vt:lpstr>Arial</vt:lpstr>
      <vt:lpstr>Calibri</vt:lpstr>
      <vt:lpstr>Cambria</vt:lpstr>
      <vt:lpstr>PT Serif</vt:lpstr>
      <vt:lpstr>Segoe UI Symbol</vt:lpstr>
      <vt:lpstr>Тема Office</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Teacher</dc:creator>
  <cp:lastModifiedBy>Teacher</cp:lastModifiedBy>
  <cp:revision>3</cp:revision>
  <dcterms:created xsi:type="dcterms:W3CDTF">2025-10-22T13:41:49Z</dcterms:created>
  <dcterms:modified xsi:type="dcterms:W3CDTF">2025-10-22T15:33:45Z</dcterms:modified>
</cp:coreProperties>
</file>