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26"/>
  </p:notesMasterIdLst>
  <p:handoutMasterIdLst>
    <p:handoutMasterId r:id="rId27"/>
  </p:handoutMasterIdLst>
  <p:sldIdLst>
    <p:sldId id="256" r:id="rId5"/>
    <p:sldId id="257" r:id="rId6"/>
    <p:sldId id="270" r:id="rId7"/>
    <p:sldId id="279" r:id="rId8"/>
    <p:sldId id="284" r:id="rId9"/>
    <p:sldId id="278" r:id="rId10"/>
    <p:sldId id="275" r:id="rId11"/>
    <p:sldId id="259" r:id="rId12"/>
    <p:sldId id="276" r:id="rId13"/>
    <p:sldId id="264" r:id="rId14"/>
    <p:sldId id="285" r:id="rId15"/>
    <p:sldId id="263" r:id="rId16"/>
    <p:sldId id="286" r:id="rId17"/>
    <p:sldId id="277" r:id="rId18"/>
    <p:sldId id="287" r:id="rId19"/>
    <p:sldId id="280" r:id="rId20"/>
    <p:sldId id="262" r:id="rId21"/>
    <p:sldId id="281" r:id="rId22"/>
    <p:sldId id="282" r:id="rId23"/>
    <p:sldId id="269" r:id="rId24"/>
    <p:sldId id="283" r:id="rId25"/>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27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057" autoAdjust="0"/>
  </p:normalViewPr>
  <p:slideViewPr>
    <p:cSldViewPr snapToGrid="0">
      <p:cViewPr varScale="1">
        <p:scale>
          <a:sx n="81" d="100"/>
          <a:sy n="81" d="100"/>
        </p:scale>
        <p:origin x="706" y="62"/>
      </p:cViewPr>
      <p:guideLst/>
    </p:cSldViewPr>
  </p:slideViewPr>
  <p:notesTextViewPr>
    <p:cViewPr>
      <p:scale>
        <a:sx n="1" d="1"/>
        <a:sy n="1" d="1"/>
      </p:scale>
      <p:origin x="0" y="0"/>
    </p:cViewPr>
  </p:notesTextViewPr>
  <p:notesViewPr>
    <p:cSldViewPr snapToGrid="0">
      <p:cViewPr varScale="1">
        <p:scale>
          <a:sx n="82" d="100"/>
          <a:sy n="82" d="100"/>
        </p:scale>
        <p:origin x="387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2028C-BD1C-4B00-8A5A-8F6BE60D54C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F6792875-D397-4585-A484-611E64F13665}">
      <dgm:prSet/>
      <dgm:spPr/>
      <dgm:t>
        <a:bodyPr/>
        <a:lstStyle/>
        <a:p>
          <a:pPr algn="ctr"/>
          <a:r>
            <a:rPr lang="en-US"/>
            <a:t>English vs. Second Foreign Language:</a:t>
          </a:r>
          <a:endParaRPr lang="cs-CZ"/>
        </a:p>
      </dgm:t>
    </dgm:pt>
    <dgm:pt modelId="{C8042414-F3F6-4E2F-AA48-BBC74F1EF021}" type="parTrans" cxnId="{7F89439E-B521-469F-BC50-EF81CC117044}">
      <dgm:prSet/>
      <dgm:spPr/>
      <dgm:t>
        <a:bodyPr/>
        <a:lstStyle/>
        <a:p>
          <a:endParaRPr lang="cs-CZ"/>
        </a:p>
      </dgm:t>
    </dgm:pt>
    <dgm:pt modelId="{DBB39434-490C-4786-8591-6C27AEBF61D6}" type="sibTrans" cxnId="{7F89439E-B521-469F-BC50-EF81CC117044}">
      <dgm:prSet/>
      <dgm:spPr/>
      <dgm:t>
        <a:bodyPr/>
        <a:lstStyle/>
        <a:p>
          <a:endParaRPr lang="cs-CZ"/>
        </a:p>
      </dgm:t>
    </dgm:pt>
    <dgm:pt modelId="{AD2650DE-0532-490E-8ABA-03C453AB6870}" type="pres">
      <dgm:prSet presAssocID="{CD52028C-BD1C-4B00-8A5A-8F6BE60D54C5}" presName="linear" presStyleCnt="0">
        <dgm:presLayoutVars>
          <dgm:animLvl val="lvl"/>
          <dgm:resizeHandles val="exact"/>
        </dgm:presLayoutVars>
      </dgm:prSet>
      <dgm:spPr/>
    </dgm:pt>
    <dgm:pt modelId="{8E4994D3-C9C7-49EB-852B-99C220AD5DAF}" type="pres">
      <dgm:prSet presAssocID="{F6792875-D397-4585-A484-611E64F13665}" presName="parentText" presStyleLbl="node1" presStyleIdx="0" presStyleCnt="1">
        <dgm:presLayoutVars>
          <dgm:chMax val="0"/>
          <dgm:bulletEnabled val="1"/>
        </dgm:presLayoutVars>
      </dgm:prSet>
      <dgm:spPr/>
    </dgm:pt>
  </dgm:ptLst>
  <dgm:cxnLst>
    <dgm:cxn modelId="{C1057401-A7EF-495E-821F-4098AC0898FE}" type="presOf" srcId="{F6792875-D397-4585-A484-611E64F13665}" destId="{8E4994D3-C9C7-49EB-852B-99C220AD5DAF}" srcOrd="0" destOrd="0" presId="urn:microsoft.com/office/officeart/2005/8/layout/vList2"/>
    <dgm:cxn modelId="{D5339660-A48A-460C-86DC-E648A6C0AACE}" type="presOf" srcId="{CD52028C-BD1C-4B00-8A5A-8F6BE60D54C5}" destId="{AD2650DE-0532-490E-8ABA-03C453AB6870}" srcOrd="0" destOrd="0" presId="urn:microsoft.com/office/officeart/2005/8/layout/vList2"/>
    <dgm:cxn modelId="{7F89439E-B521-469F-BC50-EF81CC117044}" srcId="{CD52028C-BD1C-4B00-8A5A-8F6BE60D54C5}" destId="{F6792875-D397-4585-A484-611E64F13665}" srcOrd="0" destOrd="0" parTransId="{C8042414-F3F6-4E2F-AA48-BBC74F1EF021}" sibTransId="{DBB39434-490C-4786-8591-6C27AEBF61D6}"/>
    <dgm:cxn modelId="{17370D79-9AFA-4160-971B-F48B2F0C2E7F}" type="presParOf" srcId="{AD2650DE-0532-490E-8ABA-03C453AB6870}" destId="{8E4994D3-C9C7-49EB-852B-99C220AD5DA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D427AD-FEB3-4AB8-A8E0-1D56E3C0A8FF}"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EE170148-0C64-4730-B42C-30F9A95387D5}">
      <dgm:prSet/>
      <dgm:spPr/>
      <dgm:t>
        <a:bodyPr/>
        <a:lstStyle/>
        <a:p>
          <a:r>
            <a:rPr lang="en-US"/>
            <a:t>Common bridge language that people with different native languages use so they can communicate with each other. It’s not necessarily anyone’s mother tongue — it’s the </a:t>
          </a:r>
          <a:r>
            <a:rPr lang="en-US" i="1"/>
            <a:t>shared</a:t>
          </a:r>
          <a:r>
            <a:rPr lang="en-US"/>
            <a:t> language that makes trade, diplomacy, travel, or cooperation possible.</a:t>
          </a:r>
          <a:endParaRPr lang="cs-CZ"/>
        </a:p>
      </dgm:t>
    </dgm:pt>
    <dgm:pt modelId="{8DE4494F-3EEF-4153-9793-6D55C11094F1}" type="parTrans" cxnId="{ADB2C375-A6E0-42F4-8CA4-32BD3E50CC31}">
      <dgm:prSet/>
      <dgm:spPr/>
      <dgm:t>
        <a:bodyPr/>
        <a:lstStyle/>
        <a:p>
          <a:endParaRPr lang="cs-CZ"/>
        </a:p>
      </dgm:t>
    </dgm:pt>
    <dgm:pt modelId="{5FA10220-93EC-4FB7-9B3E-6AEAFB2FC435}" type="sibTrans" cxnId="{ADB2C375-A6E0-42F4-8CA4-32BD3E50CC31}">
      <dgm:prSet/>
      <dgm:spPr/>
      <dgm:t>
        <a:bodyPr/>
        <a:lstStyle/>
        <a:p>
          <a:endParaRPr lang="cs-CZ"/>
        </a:p>
      </dgm:t>
    </dgm:pt>
    <dgm:pt modelId="{2098C70C-F232-43AE-B1BF-CCC104C1CAFF}" type="pres">
      <dgm:prSet presAssocID="{18D427AD-FEB3-4AB8-A8E0-1D56E3C0A8FF}" presName="linear" presStyleCnt="0">
        <dgm:presLayoutVars>
          <dgm:animLvl val="lvl"/>
          <dgm:resizeHandles val="exact"/>
        </dgm:presLayoutVars>
      </dgm:prSet>
      <dgm:spPr/>
    </dgm:pt>
    <dgm:pt modelId="{02020D4C-E87B-4202-9751-BABE52D469B2}" type="pres">
      <dgm:prSet presAssocID="{EE170148-0C64-4730-B42C-30F9A95387D5}" presName="parentText" presStyleLbl="node1" presStyleIdx="0" presStyleCnt="1" custLinFactNeighborX="22" custLinFactNeighborY="-211">
        <dgm:presLayoutVars>
          <dgm:chMax val="0"/>
          <dgm:bulletEnabled val="1"/>
        </dgm:presLayoutVars>
      </dgm:prSet>
      <dgm:spPr/>
    </dgm:pt>
  </dgm:ptLst>
  <dgm:cxnLst>
    <dgm:cxn modelId="{ADB2C375-A6E0-42F4-8CA4-32BD3E50CC31}" srcId="{18D427AD-FEB3-4AB8-A8E0-1D56E3C0A8FF}" destId="{EE170148-0C64-4730-B42C-30F9A95387D5}" srcOrd="0" destOrd="0" parTransId="{8DE4494F-3EEF-4153-9793-6D55C11094F1}" sibTransId="{5FA10220-93EC-4FB7-9B3E-6AEAFB2FC435}"/>
    <dgm:cxn modelId="{68217792-790C-472E-97B1-EFD76A0E0042}" type="presOf" srcId="{18D427AD-FEB3-4AB8-A8E0-1D56E3C0A8FF}" destId="{2098C70C-F232-43AE-B1BF-CCC104C1CAFF}" srcOrd="0" destOrd="0" presId="urn:microsoft.com/office/officeart/2005/8/layout/vList2"/>
    <dgm:cxn modelId="{7CEDA8A0-B3A7-4F62-8945-2FCB5FFC9455}" type="presOf" srcId="{EE170148-0C64-4730-B42C-30F9A95387D5}" destId="{02020D4C-E87B-4202-9751-BABE52D469B2}" srcOrd="0" destOrd="0" presId="urn:microsoft.com/office/officeart/2005/8/layout/vList2"/>
    <dgm:cxn modelId="{F766654C-F3C4-485F-ABD7-A3EDB5A18889}" type="presParOf" srcId="{2098C70C-F232-43AE-B1BF-CCC104C1CAFF}" destId="{02020D4C-E87B-4202-9751-BABE52D469B2}"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A560439-1019-4CA8-8599-694570AF56F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E8108535-910F-457C-B35E-0F92D6D4438E}" type="pres">
      <dgm:prSet presAssocID="{BA560439-1019-4CA8-8599-694570AF56F7}" presName="linear" presStyleCnt="0">
        <dgm:presLayoutVars>
          <dgm:animLvl val="lvl"/>
          <dgm:resizeHandles val="exact"/>
        </dgm:presLayoutVars>
      </dgm:prSet>
      <dgm:spPr/>
    </dgm:pt>
  </dgm:ptLst>
  <dgm:cxnLst>
    <dgm:cxn modelId="{EA3D61C3-F31F-4144-8DB9-8F9DA15ADF09}" type="presOf" srcId="{BA560439-1019-4CA8-8599-694570AF56F7}" destId="{E8108535-910F-457C-B35E-0F92D6D4438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9C65CF-C0BB-4191-B0F4-1357FAE4946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cs-CZ"/>
        </a:p>
      </dgm:t>
    </dgm:pt>
    <dgm:pt modelId="{A7920965-6D61-4751-BB93-7467822B5F03}">
      <dgm:prSet/>
      <dgm:spPr/>
      <dgm:t>
        <a:bodyPr/>
        <a:lstStyle/>
        <a:p>
          <a:r>
            <a:rPr lang="en-US"/>
            <a:t>Antiquity:</a:t>
          </a:r>
          <a:endParaRPr lang="cs-CZ"/>
        </a:p>
      </dgm:t>
    </dgm:pt>
    <dgm:pt modelId="{97AF0664-0C57-4EA0-A77F-BAD316BE0CA6}" type="parTrans" cxnId="{CDFA64C8-5A50-4A32-AE90-FE7C40949FAE}">
      <dgm:prSet/>
      <dgm:spPr/>
      <dgm:t>
        <a:bodyPr/>
        <a:lstStyle/>
        <a:p>
          <a:endParaRPr lang="cs-CZ"/>
        </a:p>
      </dgm:t>
    </dgm:pt>
    <dgm:pt modelId="{F1697007-BCFA-4834-B370-1D6C88E34DAC}" type="sibTrans" cxnId="{CDFA64C8-5A50-4A32-AE90-FE7C40949FAE}">
      <dgm:prSet/>
      <dgm:spPr/>
      <dgm:t>
        <a:bodyPr/>
        <a:lstStyle/>
        <a:p>
          <a:endParaRPr lang="cs-CZ"/>
        </a:p>
      </dgm:t>
    </dgm:pt>
    <dgm:pt modelId="{5D2318C2-E827-4302-A168-1573749450E7}">
      <dgm:prSet/>
      <dgm:spPr/>
      <dgm:t>
        <a:bodyPr/>
        <a:lstStyle/>
        <a:p>
          <a:r>
            <a:rPr lang="en-US" dirty="0"/>
            <a:t>Sumerian, </a:t>
          </a:r>
          <a:endParaRPr lang="cs-CZ" dirty="0"/>
        </a:p>
      </dgm:t>
    </dgm:pt>
    <dgm:pt modelId="{9B680029-D8F2-42B2-B981-4D727ED20F15}" type="parTrans" cxnId="{09FA8D90-7DC4-4992-B52C-18BD359C3265}">
      <dgm:prSet/>
      <dgm:spPr/>
      <dgm:t>
        <a:bodyPr/>
        <a:lstStyle/>
        <a:p>
          <a:endParaRPr lang="cs-CZ"/>
        </a:p>
      </dgm:t>
    </dgm:pt>
    <dgm:pt modelId="{79EAF407-D2FF-4369-905C-35EB2F9FD09D}" type="sibTrans" cxnId="{09FA8D90-7DC4-4992-B52C-18BD359C3265}">
      <dgm:prSet/>
      <dgm:spPr/>
      <dgm:t>
        <a:bodyPr/>
        <a:lstStyle/>
        <a:p>
          <a:endParaRPr lang="cs-CZ"/>
        </a:p>
      </dgm:t>
    </dgm:pt>
    <dgm:pt modelId="{6D98708E-044A-4960-8C8C-5E476AD21C90}">
      <dgm:prSet/>
      <dgm:spPr/>
      <dgm:t>
        <a:bodyPr/>
        <a:lstStyle/>
        <a:p>
          <a:r>
            <a:rPr lang="en-US"/>
            <a:t>Middle Ages:</a:t>
          </a:r>
          <a:endParaRPr lang="cs-CZ"/>
        </a:p>
      </dgm:t>
    </dgm:pt>
    <dgm:pt modelId="{ECC6620F-D16A-4FD6-89F2-FBCF88CA14FA}" type="parTrans" cxnId="{02CC6D97-B50D-445D-B28F-3F49542BDE20}">
      <dgm:prSet/>
      <dgm:spPr/>
      <dgm:t>
        <a:bodyPr/>
        <a:lstStyle/>
        <a:p>
          <a:endParaRPr lang="cs-CZ"/>
        </a:p>
      </dgm:t>
    </dgm:pt>
    <dgm:pt modelId="{61E932C2-0569-4DE2-93B0-C70760ECFB4F}" type="sibTrans" cxnId="{02CC6D97-B50D-445D-B28F-3F49542BDE20}">
      <dgm:prSet/>
      <dgm:spPr/>
      <dgm:t>
        <a:bodyPr/>
        <a:lstStyle/>
        <a:p>
          <a:endParaRPr lang="cs-CZ"/>
        </a:p>
      </dgm:t>
    </dgm:pt>
    <dgm:pt modelId="{6BD09A7D-45FB-46C6-A39C-3638ED668D3B}">
      <dgm:prSet/>
      <dgm:spPr/>
      <dgm:t>
        <a:bodyPr/>
        <a:lstStyle/>
        <a:p>
          <a:r>
            <a:rPr lang="en-US" dirty="0"/>
            <a:t>Arabic, </a:t>
          </a:r>
          <a:endParaRPr lang="cs-CZ" dirty="0"/>
        </a:p>
      </dgm:t>
    </dgm:pt>
    <dgm:pt modelId="{6558F2EA-85E3-4A54-8B6D-F3124F1A9863}" type="parTrans" cxnId="{89E4673E-EDB7-4BD6-B594-679804B640B5}">
      <dgm:prSet/>
      <dgm:spPr/>
      <dgm:t>
        <a:bodyPr/>
        <a:lstStyle/>
        <a:p>
          <a:endParaRPr lang="cs-CZ"/>
        </a:p>
      </dgm:t>
    </dgm:pt>
    <dgm:pt modelId="{B4161653-01B3-4648-B4EB-08A72E77A3A5}" type="sibTrans" cxnId="{89E4673E-EDB7-4BD6-B594-679804B640B5}">
      <dgm:prSet/>
      <dgm:spPr/>
      <dgm:t>
        <a:bodyPr/>
        <a:lstStyle/>
        <a:p>
          <a:endParaRPr lang="cs-CZ"/>
        </a:p>
      </dgm:t>
    </dgm:pt>
    <dgm:pt modelId="{EB14FA8F-51A5-4E4D-AFBC-5E928C5B5A7D}">
      <dgm:prSet/>
      <dgm:spPr/>
      <dgm:t>
        <a:bodyPr/>
        <a:lstStyle/>
        <a:p>
          <a:r>
            <a:rPr lang="en-US"/>
            <a:t>Early Modern Period:</a:t>
          </a:r>
          <a:endParaRPr lang="cs-CZ"/>
        </a:p>
      </dgm:t>
    </dgm:pt>
    <dgm:pt modelId="{82D6F4A1-F41F-40B7-ABE1-9D258EE64D4C}" type="parTrans" cxnId="{C97E7AE2-5F27-4673-9B91-313802C06703}">
      <dgm:prSet/>
      <dgm:spPr/>
      <dgm:t>
        <a:bodyPr/>
        <a:lstStyle/>
        <a:p>
          <a:endParaRPr lang="cs-CZ"/>
        </a:p>
      </dgm:t>
    </dgm:pt>
    <dgm:pt modelId="{B4E77FA5-3C21-45E9-A34A-B48B6106E974}" type="sibTrans" cxnId="{C97E7AE2-5F27-4673-9B91-313802C06703}">
      <dgm:prSet/>
      <dgm:spPr/>
      <dgm:t>
        <a:bodyPr/>
        <a:lstStyle/>
        <a:p>
          <a:endParaRPr lang="cs-CZ"/>
        </a:p>
      </dgm:t>
    </dgm:pt>
    <dgm:pt modelId="{FC163C2F-58C7-4EEC-81DE-D7F0026D0A75}">
      <dgm:prSet/>
      <dgm:spPr/>
      <dgm:t>
        <a:bodyPr/>
        <a:lstStyle/>
        <a:p>
          <a:r>
            <a:rPr lang="en-US" dirty="0"/>
            <a:t>Ottoman Turkish,</a:t>
          </a:r>
          <a:endParaRPr lang="cs-CZ" dirty="0"/>
        </a:p>
      </dgm:t>
    </dgm:pt>
    <dgm:pt modelId="{0F838410-365F-42A2-B1E7-ED6BB8FBE69C}" type="parTrans" cxnId="{1F102D21-33BA-43CD-8C9C-BEA427E0753A}">
      <dgm:prSet/>
      <dgm:spPr/>
      <dgm:t>
        <a:bodyPr/>
        <a:lstStyle/>
        <a:p>
          <a:endParaRPr lang="cs-CZ"/>
        </a:p>
      </dgm:t>
    </dgm:pt>
    <dgm:pt modelId="{8BCBE80D-CE88-45A4-ADFA-1271CF3C7A98}" type="sibTrans" cxnId="{1F102D21-33BA-43CD-8C9C-BEA427E0753A}">
      <dgm:prSet/>
      <dgm:spPr/>
      <dgm:t>
        <a:bodyPr/>
        <a:lstStyle/>
        <a:p>
          <a:endParaRPr lang="cs-CZ"/>
        </a:p>
      </dgm:t>
    </dgm:pt>
    <dgm:pt modelId="{5A9D7465-0DCB-4C1F-8CF4-BABC31D0BF2D}">
      <dgm:prSet/>
      <dgm:spPr/>
      <dgm:t>
        <a:bodyPr/>
        <a:lstStyle/>
        <a:p>
          <a:r>
            <a:rPr lang="en-US"/>
            <a:t>Modern Era:</a:t>
          </a:r>
          <a:endParaRPr lang="cs-CZ"/>
        </a:p>
      </dgm:t>
    </dgm:pt>
    <dgm:pt modelId="{60C9AABF-1C28-40AC-B1C8-F9BCEF7592E5}" type="parTrans" cxnId="{87F01936-827A-41AD-8B08-6C0AF01A9EB5}">
      <dgm:prSet/>
      <dgm:spPr/>
      <dgm:t>
        <a:bodyPr/>
        <a:lstStyle/>
        <a:p>
          <a:endParaRPr lang="cs-CZ"/>
        </a:p>
      </dgm:t>
    </dgm:pt>
    <dgm:pt modelId="{5CE642E8-6235-4446-B4D9-573B5F19C4F4}" type="sibTrans" cxnId="{87F01936-827A-41AD-8B08-6C0AF01A9EB5}">
      <dgm:prSet/>
      <dgm:spPr/>
      <dgm:t>
        <a:bodyPr/>
        <a:lstStyle/>
        <a:p>
          <a:endParaRPr lang="cs-CZ"/>
        </a:p>
      </dgm:t>
    </dgm:pt>
    <dgm:pt modelId="{FBD3E32F-8FB3-42CB-BFDA-012F6D6601D5}">
      <dgm:prSet/>
      <dgm:spPr/>
      <dgm:t>
        <a:bodyPr/>
        <a:lstStyle/>
        <a:p>
          <a:r>
            <a:rPr lang="en-US" dirty="0"/>
            <a:t>English, </a:t>
          </a:r>
          <a:endParaRPr lang="cs-CZ" dirty="0"/>
        </a:p>
      </dgm:t>
    </dgm:pt>
    <dgm:pt modelId="{38002E12-4B50-47FB-A192-E8435CBD3458}" type="parTrans" cxnId="{2F151677-F7B0-4C12-B05B-3FF24663A934}">
      <dgm:prSet/>
      <dgm:spPr/>
      <dgm:t>
        <a:bodyPr/>
        <a:lstStyle/>
        <a:p>
          <a:endParaRPr lang="cs-CZ"/>
        </a:p>
      </dgm:t>
    </dgm:pt>
    <dgm:pt modelId="{0E374DA0-D66D-4621-98B7-1B07750CC580}" type="sibTrans" cxnId="{2F151677-F7B0-4C12-B05B-3FF24663A934}">
      <dgm:prSet/>
      <dgm:spPr/>
      <dgm:t>
        <a:bodyPr/>
        <a:lstStyle/>
        <a:p>
          <a:endParaRPr lang="cs-CZ"/>
        </a:p>
      </dgm:t>
    </dgm:pt>
    <dgm:pt modelId="{E644FB9C-C761-4907-B4AD-872117B489C0}">
      <dgm:prSet/>
      <dgm:spPr/>
      <dgm:t>
        <a:bodyPr/>
        <a:lstStyle/>
        <a:p>
          <a:r>
            <a:rPr lang="en-US" dirty="0"/>
            <a:t>Modern Standard Arabic, </a:t>
          </a:r>
          <a:endParaRPr lang="cs-CZ" dirty="0"/>
        </a:p>
      </dgm:t>
    </dgm:pt>
    <dgm:pt modelId="{05C0E537-985F-4A53-ADF6-99EC5BADDDE4}" type="parTrans" cxnId="{464D6508-3193-4BFC-A7BA-33211CE5611D}">
      <dgm:prSet/>
      <dgm:spPr/>
      <dgm:t>
        <a:bodyPr/>
        <a:lstStyle/>
        <a:p>
          <a:endParaRPr lang="cs-CZ"/>
        </a:p>
      </dgm:t>
    </dgm:pt>
    <dgm:pt modelId="{707844C7-FE95-45BD-A19D-1DF4B81EB50F}" type="sibTrans" cxnId="{464D6508-3193-4BFC-A7BA-33211CE5611D}">
      <dgm:prSet/>
      <dgm:spPr/>
      <dgm:t>
        <a:bodyPr/>
        <a:lstStyle/>
        <a:p>
          <a:endParaRPr lang="cs-CZ"/>
        </a:p>
      </dgm:t>
    </dgm:pt>
    <dgm:pt modelId="{7D19E189-168A-40BB-A39C-1CD335AAAEF5}">
      <dgm:prSet/>
      <dgm:spPr/>
      <dgm:t>
        <a:bodyPr/>
        <a:lstStyle/>
        <a:p>
          <a:r>
            <a:rPr lang="en-US" dirty="0"/>
            <a:t>French, </a:t>
          </a:r>
          <a:endParaRPr lang="cs-CZ" dirty="0"/>
        </a:p>
      </dgm:t>
    </dgm:pt>
    <dgm:pt modelId="{A9C2C147-8EDA-41D5-8468-0CE6E31BBA65}" type="parTrans" cxnId="{700532A6-4B9B-44EC-8EB5-F6E2C7006ADB}">
      <dgm:prSet/>
      <dgm:spPr/>
      <dgm:t>
        <a:bodyPr/>
        <a:lstStyle/>
        <a:p>
          <a:endParaRPr lang="cs-CZ"/>
        </a:p>
      </dgm:t>
    </dgm:pt>
    <dgm:pt modelId="{58A30F53-FD93-41F2-A458-6FB75ADDF57E}" type="sibTrans" cxnId="{700532A6-4B9B-44EC-8EB5-F6E2C7006ADB}">
      <dgm:prSet/>
      <dgm:spPr/>
      <dgm:t>
        <a:bodyPr/>
        <a:lstStyle/>
        <a:p>
          <a:endParaRPr lang="cs-CZ"/>
        </a:p>
      </dgm:t>
    </dgm:pt>
    <dgm:pt modelId="{D6F342CB-A9CE-4612-97BA-2002FE533057}">
      <dgm:prSet/>
      <dgm:spPr/>
      <dgm:t>
        <a:bodyPr/>
        <a:lstStyle/>
        <a:p>
          <a:r>
            <a:rPr lang="en-US" dirty="0"/>
            <a:t>Spanish, </a:t>
          </a:r>
          <a:endParaRPr lang="cs-CZ" dirty="0"/>
        </a:p>
      </dgm:t>
    </dgm:pt>
    <dgm:pt modelId="{6EAC7F39-D2B4-4993-B300-EAB75432433D}" type="parTrans" cxnId="{73D9F65F-8F1A-41F0-902F-5391402EDD69}">
      <dgm:prSet/>
      <dgm:spPr/>
      <dgm:t>
        <a:bodyPr/>
        <a:lstStyle/>
        <a:p>
          <a:endParaRPr lang="cs-CZ"/>
        </a:p>
      </dgm:t>
    </dgm:pt>
    <dgm:pt modelId="{B5FAE655-6786-4AFB-A535-99FDA13E9052}" type="sibTrans" cxnId="{73D9F65F-8F1A-41F0-902F-5391402EDD69}">
      <dgm:prSet/>
      <dgm:spPr/>
      <dgm:t>
        <a:bodyPr/>
        <a:lstStyle/>
        <a:p>
          <a:endParaRPr lang="cs-CZ"/>
        </a:p>
      </dgm:t>
    </dgm:pt>
    <dgm:pt modelId="{AE090B91-D119-4331-B199-174769415865}">
      <dgm:prSet/>
      <dgm:spPr/>
      <dgm:t>
        <a:bodyPr/>
        <a:lstStyle/>
        <a:p>
          <a:r>
            <a:rPr lang="en-US" dirty="0"/>
            <a:t>Swahili, </a:t>
          </a:r>
          <a:endParaRPr lang="cs-CZ" dirty="0"/>
        </a:p>
      </dgm:t>
    </dgm:pt>
    <dgm:pt modelId="{D2E38EB6-3A2B-4BDA-A54D-765336805DE4}" type="parTrans" cxnId="{106F96C1-F9F6-42FF-806E-5FCF4BF4807E}">
      <dgm:prSet/>
      <dgm:spPr/>
      <dgm:t>
        <a:bodyPr/>
        <a:lstStyle/>
        <a:p>
          <a:endParaRPr lang="cs-CZ"/>
        </a:p>
      </dgm:t>
    </dgm:pt>
    <dgm:pt modelId="{28724F09-F920-4E58-A58C-F0E5EC338058}" type="sibTrans" cxnId="{106F96C1-F9F6-42FF-806E-5FCF4BF4807E}">
      <dgm:prSet/>
      <dgm:spPr/>
      <dgm:t>
        <a:bodyPr/>
        <a:lstStyle/>
        <a:p>
          <a:endParaRPr lang="cs-CZ"/>
        </a:p>
      </dgm:t>
    </dgm:pt>
    <dgm:pt modelId="{60BB3F7E-CE6C-4703-943A-2B4F3B70D975}">
      <dgm:prSet/>
      <dgm:spPr/>
      <dgm:t>
        <a:bodyPr/>
        <a:lstStyle/>
        <a:p>
          <a:r>
            <a:rPr lang="en-US" dirty="0" err="1"/>
            <a:t>Mandari</a:t>
          </a:r>
          <a:r>
            <a:rPr lang="hu-HU" dirty="0"/>
            <a:t>ne</a:t>
          </a:r>
          <a:r>
            <a:rPr lang="en-US" dirty="0"/>
            <a:t> Chin</a:t>
          </a:r>
          <a:r>
            <a:rPr lang="hu-HU" dirty="0"/>
            <a:t>e</a:t>
          </a:r>
          <a:r>
            <a:rPr lang="en-US" dirty="0"/>
            <a:t>se </a:t>
          </a:r>
          <a:endParaRPr lang="cs-CZ" dirty="0"/>
        </a:p>
      </dgm:t>
    </dgm:pt>
    <dgm:pt modelId="{8A152BAB-6D11-4920-8196-BA8801601E06}" type="parTrans" cxnId="{01826986-40A8-4EBE-86BD-1D72DE08B838}">
      <dgm:prSet/>
      <dgm:spPr/>
      <dgm:t>
        <a:bodyPr/>
        <a:lstStyle/>
        <a:p>
          <a:endParaRPr lang="cs-CZ"/>
        </a:p>
      </dgm:t>
    </dgm:pt>
    <dgm:pt modelId="{9322DB45-1879-49DA-8F20-1DE1C9572510}" type="sibTrans" cxnId="{01826986-40A8-4EBE-86BD-1D72DE08B838}">
      <dgm:prSet/>
      <dgm:spPr/>
      <dgm:t>
        <a:bodyPr/>
        <a:lstStyle/>
        <a:p>
          <a:endParaRPr lang="cs-CZ"/>
        </a:p>
      </dgm:t>
    </dgm:pt>
    <dgm:pt modelId="{66C6C1A5-164D-4B4F-B3CF-BFFD67831DF4}">
      <dgm:prSet/>
      <dgm:spPr/>
      <dgm:t>
        <a:bodyPr/>
        <a:lstStyle/>
        <a:p>
          <a:r>
            <a:rPr lang="en-US" dirty="0"/>
            <a:t>Portuguese, </a:t>
          </a:r>
          <a:endParaRPr lang="cs-CZ" dirty="0"/>
        </a:p>
      </dgm:t>
    </dgm:pt>
    <dgm:pt modelId="{A46AB767-A9FF-44F8-BE99-32AF9C36FE4F}" type="parTrans" cxnId="{F6565231-CCA4-4594-A3E5-8C53F8B5C6C0}">
      <dgm:prSet/>
      <dgm:spPr/>
      <dgm:t>
        <a:bodyPr/>
        <a:lstStyle/>
        <a:p>
          <a:endParaRPr lang="cs-CZ"/>
        </a:p>
      </dgm:t>
    </dgm:pt>
    <dgm:pt modelId="{F43B849A-39AC-4100-88A8-35458B17BC6C}" type="sibTrans" cxnId="{F6565231-CCA4-4594-A3E5-8C53F8B5C6C0}">
      <dgm:prSet/>
      <dgm:spPr/>
      <dgm:t>
        <a:bodyPr/>
        <a:lstStyle/>
        <a:p>
          <a:endParaRPr lang="cs-CZ"/>
        </a:p>
      </dgm:t>
    </dgm:pt>
    <dgm:pt modelId="{E2ADB102-C763-47F2-A3F0-8EFEEBF52D75}">
      <dgm:prSet/>
      <dgm:spPr/>
      <dgm:t>
        <a:bodyPr/>
        <a:lstStyle/>
        <a:p>
          <a:r>
            <a:rPr lang="en-US" dirty="0"/>
            <a:t>Spanish, </a:t>
          </a:r>
          <a:endParaRPr lang="cs-CZ" dirty="0"/>
        </a:p>
      </dgm:t>
    </dgm:pt>
    <dgm:pt modelId="{10C8DCAD-C8BB-4E82-A19E-3BBCC1290CB5}" type="parTrans" cxnId="{746C7D41-46DF-41D1-9001-8EDB9A5D9145}">
      <dgm:prSet/>
      <dgm:spPr/>
      <dgm:t>
        <a:bodyPr/>
        <a:lstStyle/>
        <a:p>
          <a:endParaRPr lang="cs-CZ"/>
        </a:p>
      </dgm:t>
    </dgm:pt>
    <dgm:pt modelId="{695779C9-0F25-4393-99D7-4BFFD54D2487}" type="sibTrans" cxnId="{746C7D41-46DF-41D1-9001-8EDB9A5D9145}">
      <dgm:prSet/>
      <dgm:spPr/>
      <dgm:t>
        <a:bodyPr/>
        <a:lstStyle/>
        <a:p>
          <a:endParaRPr lang="cs-CZ"/>
        </a:p>
      </dgm:t>
    </dgm:pt>
    <dgm:pt modelId="{6588BD25-8FE9-47C7-B283-3E4E0A5AFE7F}">
      <dgm:prSet/>
      <dgm:spPr/>
      <dgm:t>
        <a:bodyPr/>
        <a:lstStyle/>
        <a:p>
          <a:r>
            <a:rPr lang="en-US" dirty="0"/>
            <a:t>French, </a:t>
          </a:r>
          <a:endParaRPr lang="cs-CZ" dirty="0"/>
        </a:p>
      </dgm:t>
    </dgm:pt>
    <dgm:pt modelId="{A4F796EB-AE71-46D3-AEF5-A42D08197947}" type="parTrans" cxnId="{509D697A-819A-4F10-B091-5F76070D2099}">
      <dgm:prSet/>
      <dgm:spPr/>
      <dgm:t>
        <a:bodyPr/>
        <a:lstStyle/>
        <a:p>
          <a:endParaRPr lang="cs-CZ"/>
        </a:p>
      </dgm:t>
    </dgm:pt>
    <dgm:pt modelId="{0B13015B-1DD4-4B55-9D97-AC637282A4FE}" type="sibTrans" cxnId="{509D697A-819A-4F10-B091-5F76070D2099}">
      <dgm:prSet/>
      <dgm:spPr/>
      <dgm:t>
        <a:bodyPr/>
        <a:lstStyle/>
        <a:p>
          <a:endParaRPr lang="cs-CZ"/>
        </a:p>
      </dgm:t>
    </dgm:pt>
    <dgm:pt modelId="{54808756-D851-4E10-AAD3-2F9D51132D28}">
      <dgm:prSet/>
      <dgm:spPr/>
      <dgm:t>
        <a:bodyPr/>
        <a:lstStyle/>
        <a:p>
          <a:r>
            <a:rPr lang="en-US" dirty="0"/>
            <a:t>Russian</a:t>
          </a:r>
          <a:endParaRPr lang="cs-CZ" dirty="0"/>
        </a:p>
      </dgm:t>
    </dgm:pt>
    <dgm:pt modelId="{E74F1C29-43F9-47E9-A5E5-B495835D370E}" type="parTrans" cxnId="{94431312-F865-4E66-86AC-DD1850E59D55}">
      <dgm:prSet/>
      <dgm:spPr/>
      <dgm:t>
        <a:bodyPr/>
        <a:lstStyle/>
        <a:p>
          <a:endParaRPr lang="cs-CZ"/>
        </a:p>
      </dgm:t>
    </dgm:pt>
    <dgm:pt modelId="{3EB5F921-567D-4AC7-8923-4AF1430168DC}" type="sibTrans" cxnId="{94431312-F865-4E66-86AC-DD1850E59D55}">
      <dgm:prSet/>
      <dgm:spPr/>
      <dgm:t>
        <a:bodyPr/>
        <a:lstStyle/>
        <a:p>
          <a:endParaRPr lang="cs-CZ"/>
        </a:p>
      </dgm:t>
    </dgm:pt>
    <dgm:pt modelId="{D9FA3C1F-B45C-4687-86C5-D26FCFE3F66E}">
      <dgm:prSet/>
      <dgm:spPr/>
      <dgm:t>
        <a:bodyPr/>
        <a:lstStyle/>
        <a:p>
          <a:r>
            <a:rPr lang="en-US" dirty="0"/>
            <a:t>Persian, </a:t>
          </a:r>
          <a:endParaRPr lang="cs-CZ" dirty="0"/>
        </a:p>
      </dgm:t>
    </dgm:pt>
    <dgm:pt modelId="{80C682DD-B0E3-488E-A680-9ADABEBD78AA}" type="parTrans" cxnId="{2BF0120B-F4B5-4EC7-9433-28898C17B709}">
      <dgm:prSet/>
      <dgm:spPr/>
      <dgm:t>
        <a:bodyPr/>
        <a:lstStyle/>
        <a:p>
          <a:endParaRPr lang="cs-CZ"/>
        </a:p>
      </dgm:t>
    </dgm:pt>
    <dgm:pt modelId="{69CC6DE9-9F53-4B76-AC57-D7F014387A11}" type="sibTrans" cxnId="{2BF0120B-F4B5-4EC7-9433-28898C17B709}">
      <dgm:prSet/>
      <dgm:spPr/>
      <dgm:t>
        <a:bodyPr/>
        <a:lstStyle/>
        <a:p>
          <a:endParaRPr lang="cs-CZ"/>
        </a:p>
      </dgm:t>
    </dgm:pt>
    <dgm:pt modelId="{A60AC495-CD90-435D-B1D8-27DC39175AC3}">
      <dgm:prSet/>
      <dgm:spPr/>
      <dgm:t>
        <a:bodyPr/>
        <a:lstStyle/>
        <a:p>
          <a:r>
            <a:rPr lang="en-US" dirty="0"/>
            <a:t>Sanskrit, </a:t>
          </a:r>
          <a:endParaRPr lang="cs-CZ" dirty="0"/>
        </a:p>
      </dgm:t>
    </dgm:pt>
    <dgm:pt modelId="{030EFB28-261C-4780-8D7A-321762947408}" type="parTrans" cxnId="{BD55264A-D34E-4B32-8064-17CC7CD11FBC}">
      <dgm:prSet/>
      <dgm:spPr/>
      <dgm:t>
        <a:bodyPr/>
        <a:lstStyle/>
        <a:p>
          <a:endParaRPr lang="cs-CZ"/>
        </a:p>
      </dgm:t>
    </dgm:pt>
    <dgm:pt modelId="{EE56897E-F7EB-4D91-9321-B010C83C0E35}" type="sibTrans" cxnId="{BD55264A-D34E-4B32-8064-17CC7CD11FBC}">
      <dgm:prSet/>
      <dgm:spPr/>
      <dgm:t>
        <a:bodyPr/>
        <a:lstStyle/>
        <a:p>
          <a:endParaRPr lang="cs-CZ"/>
        </a:p>
      </dgm:t>
    </dgm:pt>
    <dgm:pt modelId="{629927E9-7674-4208-B8F8-8B4C46176B29}">
      <dgm:prSet/>
      <dgm:spPr/>
      <dgm:t>
        <a:bodyPr/>
        <a:lstStyle/>
        <a:p>
          <a:r>
            <a:rPr lang="en-US" dirty="0"/>
            <a:t>Classical Chinese,</a:t>
          </a:r>
          <a:endParaRPr lang="cs-CZ" dirty="0"/>
        </a:p>
      </dgm:t>
    </dgm:pt>
    <dgm:pt modelId="{816D8941-2729-4632-88C6-7583AD042C6B}" type="parTrans" cxnId="{54E41DC1-4B37-49B6-B1C8-4A861DA864FF}">
      <dgm:prSet/>
      <dgm:spPr/>
      <dgm:t>
        <a:bodyPr/>
        <a:lstStyle/>
        <a:p>
          <a:endParaRPr lang="cs-CZ"/>
        </a:p>
      </dgm:t>
    </dgm:pt>
    <dgm:pt modelId="{DAEBBA99-42ED-44FE-A869-BC87C0E66338}" type="sibTrans" cxnId="{54E41DC1-4B37-49B6-B1C8-4A861DA864FF}">
      <dgm:prSet/>
      <dgm:spPr/>
      <dgm:t>
        <a:bodyPr/>
        <a:lstStyle/>
        <a:p>
          <a:endParaRPr lang="cs-CZ"/>
        </a:p>
      </dgm:t>
    </dgm:pt>
    <dgm:pt modelId="{3ED04F5D-E021-4B8F-B0EB-2C9DF940E30D}">
      <dgm:prSet/>
      <dgm:spPr/>
      <dgm:t>
        <a:bodyPr/>
        <a:lstStyle/>
        <a:p>
          <a:r>
            <a:rPr lang="en-US" dirty="0"/>
            <a:t>Turkic languages</a:t>
          </a:r>
          <a:endParaRPr lang="cs-CZ" dirty="0"/>
        </a:p>
      </dgm:t>
    </dgm:pt>
    <dgm:pt modelId="{788C5EF4-A3C0-4BCE-9441-2017EEA79748}" type="parTrans" cxnId="{35CD8790-0285-4F0C-96E2-9440A77EFD94}">
      <dgm:prSet/>
      <dgm:spPr/>
      <dgm:t>
        <a:bodyPr/>
        <a:lstStyle/>
        <a:p>
          <a:endParaRPr lang="cs-CZ"/>
        </a:p>
      </dgm:t>
    </dgm:pt>
    <dgm:pt modelId="{F517E754-193F-435D-8D28-0BD8162F1B15}" type="sibTrans" cxnId="{35CD8790-0285-4F0C-96E2-9440A77EFD94}">
      <dgm:prSet/>
      <dgm:spPr/>
      <dgm:t>
        <a:bodyPr/>
        <a:lstStyle/>
        <a:p>
          <a:endParaRPr lang="cs-CZ"/>
        </a:p>
      </dgm:t>
    </dgm:pt>
    <dgm:pt modelId="{664548A7-B233-4C4F-8628-8533BF6D5905}">
      <dgm:prSet/>
      <dgm:spPr/>
      <dgm:t>
        <a:bodyPr/>
        <a:lstStyle/>
        <a:p>
          <a:r>
            <a:rPr lang="en-US" dirty="0"/>
            <a:t>Swahili, </a:t>
          </a:r>
          <a:endParaRPr lang="cs-CZ" dirty="0"/>
        </a:p>
      </dgm:t>
    </dgm:pt>
    <dgm:pt modelId="{1339A4AB-0F06-4AAD-9471-201A6ED676D5}" type="parTrans" cxnId="{51DD66DA-A566-4792-B8E0-D1154F73E45C}">
      <dgm:prSet/>
      <dgm:spPr/>
      <dgm:t>
        <a:bodyPr/>
        <a:lstStyle/>
        <a:p>
          <a:endParaRPr lang="cs-CZ"/>
        </a:p>
      </dgm:t>
    </dgm:pt>
    <dgm:pt modelId="{9F368D24-C0CF-49AC-8E30-C140B8C7E3D6}" type="sibTrans" cxnId="{51DD66DA-A566-4792-B8E0-D1154F73E45C}">
      <dgm:prSet/>
      <dgm:spPr/>
      <dgm:t>
        <a:bodyPr/>
        <a:lstStyle/>
        <a:p>
          <a:endParaRPr lang="cs-CZ"/>
        </a:p>
      </dgm:t>
    </dgm:pt>
    <dgm:pt modelId="{FC4548B8-209A-43E3-9404-4466630273DB}">
      <dgm:prSet/>
      <dgm:spPr/>
      <dgm:t>
        <a:bodyPr/>
        <a:lstStyle/>
        <a:p>
          <a:r>
            <a:rPr lang="en-US" dirty="0"/>
            <a:t>Ak</a:t>
          </a:r>
          <a:r>
            <a:rPr lang="cs-CZ" dirty="0"/>
            <a:t>k</a:t>
          </a:r>
          <a:r>
            <a:rPr lang="en-US" dirty="0"/>
            <a:t>ad</a:t>
          </a:r>
          <a:r>
            <a:rPr lang="cs-CZ" dirty="0" err="1"/>
            <a:t>ian</a:t>
          </a:r>
          <a:r>
            <a:rPr lang="en-US" dirty="0"/>
            <a:t>, </a:t>
          </a:r>
          <a:endParaRPr lang="cs-CZ" dirty="0"/>
        </a:p>
      </dgm:t>
    </dgm:pt>
    <dgm:pt modelId="{7CA35589-53A9-415B-947D-B508347FDA7B}" type="parTrans" cxnId="{839D0AF9-656A-480D-9F3C-B13C45A5EC8A}">
      <dgm:prSet/>
      <dgm:spPr/>
      <dgm:t>
        <a:bodyPr/>
        <a:lstStyle/>
        <a:p>
          <a:endParaRPr lang="cs-CZ"/>
        </a:p>
      </dgm:t>
    </dgm:pt>
    <dgm:pt modelId="{B47AB4EC-9595-47F9-A6B4-B248A75A8BF3}" type="sibTrans" cxnId="{839D0AF9-656A-480D-9F3C-B13C45A5EC8A}">
      <dgm:prSet/>
      <dgm:spPr/>
      <dgm:t>
        <a:bodyPr/>
        <a:lstStyle/>
        <a:p>
          <a:endParaRPr lang="cs-CZ"/>
        </a:p>
      </dgm:t>
    </dgm:pt>
    <dgm:pt modelId="{2845FF9D-C6A3-4F55-B9DC-6170F88596E7}">
      <dgm:prSet/>
      <dgm:spPr/>
      <dgm:t>
        <a:bodyPr/>
        <a:lstStyle/>
        <a:p>
          <a:r>
            <a:rPr lang="en-US" dirty="0"/>
            <a:t>Egyptian, </a:t>
          </a:r>
          <a:endParaRPr lang="cs-CZ" dirty="0"/>
        </a:p>
      </dgm:t>
    </dgm:pt>
    <dgm:pt modelId="{C36E26FA-78FD-4F20-8F75-6C6EE42FE7F9}" type="parTrans" cxnId="{925FFF70-F2E1-45BA-8B6E-80CE39B08C1A}">
      <dgm:prSet/>
      <dgm:spPr/>
      <dgm:t>
        <a:bodyPr/>
        <a:lstStyle/>
        <a:p>
          <a:endParaRPr lang="cs-CZ"/>
        </a:p>
      </dgm:t>
    </dgm:pt>
    <dgm:pt modelId="{DB7814B7-92AB-4F0F-8B71-0B0460D4E3F3}" type="sibTrans" cxnId="{925FFF70-F2E1-45BA-8B6E-80CE39B08C1A}">
      <dgm:prSet/>
      <dgm:spPr/>
      <dgm:t>
        <a:bodyPr/>
        <a:lstStyle/>
        <a:p>
          <a:endParaRPr lang="cs-CZ"/>
        </a:p>
      </dgm:t>
    </dgm:pt>
    <dgm:pt modelId="{4FB17DD9-4429-47B6-A04B-0CD2C908E9B4}">
      <dgm:prSet/>
      <dgm:spPr/>
      <dgm:t>
        <a:bodyPr/>
        <a:lstStyle/>
        <a:p>
          <a:r>
            <a:rPr lang="en-US" dirty="0"/>
            <a:t>Aramaic, </a:t>
          </a:r>
          <a:endParaRPr lang="cs-CZ" dirty="0"/>
        </a:p>
      </dgm:t>
    </dgm:pt>
    <dgm:pt modelId="{DD5FC157-3287-422B-A219-6B836AAE01F5}" type="parTrans" cxnId="{09B81B11-7C16-47F0-B7AB-30426BE80936}">
      <dgm:prSet/>
      <dgm:spPr/>
      <dgm:t>
        <a:bodyPr/>
        <a:lstStyle/>
        <a:p>
          <a:endParaRPr lang="cs-CZ"/>
        </a:p>
      </dgm:t>
    </dgm:pt>
    <dgm:pt modelId="{369918E8-20C0-4F8C-B1D3-A26A7BC2ACD5}" type="sibTrans" cxnId="{09B81B11-7C16-47F0-B7AB-30426BE80936}">
      <dgm:prSet/>
      <dgm:spPr/>
      <dgm:t>
        <a:bodyPr/>
        <a:lstStyle/>
        <a:p>
          <a:endParaRPr lang="cs-CZ"/>
        </a:p>
      </dgm:t>
    </dgm:pt>
    <dgm:pt modelId="{98CD3023-1EAA-4A15-B573-3E902F1D8671}">
      <dgm:prSet/>
      <dgm:spPr/>
      <dgm:t>
        <a:bodyPr/>
        <a:lstStyle/>
        <a:p>
          <a:r>
            <a:rPr lang="en-US" dirty="0"/>
            <a:t>Classical Greek, </a:t>
          </a:r>
          <a:endParaRPr lang="cs-CZ" dirty="0"/>
        </a:p>
      </dgm:t>
    </dgm:pt>
    <dgm:pt modelId="{3469D652-B7D1-4EA2-8D92-4274D2FEAF5B}" type="parTrans" cxnId="{CA9CB132-A285-4DE8-A6C1-57432E0D3B2F}">
      <dgm:prSet/>
      <dgm:spPr/>
      <dgm:t>
        <a:bodyPr/>
        <a:lstStyle/>
        <a:p>
          <a:endParaRPr lang="cs-CZ"/>
        </a:p>
      </dgm:t>
    </dgm:pt>
    <dgm:pt modelId="{0D7D790B-298C-49C3-A182-36856D5500DB}" type="sibTrans" cxnId="{CA9CB132-A285-4DE8-A6C1-57432E0D3B2F}">
      <dgm:prSet/>
      <dgm:spPr/>
      <dgm:t>
        <a:bodyPr/>
        <a:lstStyle/>
        <a:p>
          <a:endParaRPr lang="cs-CZ"/>
        </a:p>
      </dgm:t>
    </dgm:pt>
    <dgm:pt modelId="{5DAFCEA6-A137-4384-8399-BB4079BE8EBD}">
      <dgm:prSet/>
      <dgm:spPr/>
      <dgm:t>
        <a:bodyPr/>
        <a:lstStyle/>
        <a:p>
          <a:r>
            <a:rPr lang="en-US" dirty="0"/>
            <a:t>Latin</a:t>
          </a:r>
          <a:endParaRPr lang="cs-CZ" dirty="0"/>
        </a:p>
      </dgm:t>
    </dgm:pt>
    <dgm:pt modelId="{02AB1A83-36D3-489D-8268-67F7C1CD4195}" type="parTrans" cxnId="{EE4BD5F9-8870-4262-B693-4C02ED664089}">
      <dgm:prSet/>
      <dgm:spPr/>
      <dgm:t>
        <a:bodyPr/>
        <a:lstStyle/>
        <a:p>
          <a:endParaRPr lang="cs-CZ"/>
        </a:p>
      </dgm:t>
    </dgm:pt>
    <dgm:pt modelId="{01CC5FD5-8902-4AAB-88D2-F416F3A895A1}" type="sibTrans" cxnId="{EE4BD5F9-8870-4262-B693-4C02ED664089}">
      <dgm:prSet/>
      <dgm:spPr/>
      <dgm:t>
        <a:bodyPr/>
        <a:lstStyle/>
        <a:p>
          <a:endParaRPr lang="cs-CZ"/>
        </a:p>
      </dgm:t>
    </dgm:pt>
    <dgm:pt modelId="{5F8978D3-1E90-4BB5-8D9F-D1841B13CFF8}" type="pres">
      <dgm:prSet presAssocID="{949C65CF-C0BB-4191-B0F4-1357FAE4946D}" presName="Name0" presStyleCnt="0">
        <dgm:presLayoutVars>
          <dgm:dir/>
          <dgm:animLvl val="lvl"/>
          <dgm:resizeHandles val="exact"/>
        </dgm:presLayoutVars>
      </dgm:prSet>
      <dgm:spPr/>
    </dgm:pt>
    <dgm:pt modelId="{4A6F9106-0AAA-4318-903F-4782B2E87B7F}" type="pres">
      <dgm:prSet presAssocID="{A7920965-6D61-4751-BB93-7467822B5F03}" presName="composite" presStyleCnt="0"/>
      <dgm:spPr/>
    </dgm:pt>
    <dgm:pt modelId="{367F1C0A-9F10-4FEF-968A-ACE727A3D458}" type="pres">
      <dgm:prSet presAssocID="{A7920965-6D61-4751-BB93-7467822B5F03}" presName="parTx" presStyleLbl="alignNode1" presStyleIdx="0" presStyleCnt="4">
        <dgm:presLayoutVars>
          <dgm:chMax val="0"/>
          <dgm:chPref val="0"/>
          <dgm:bulletEnabled val="1"/>
        </dgm:presLayoutVars>
      </dgm:prSet>
      <dgm:spPr/>
    </dgm:pt>
    <dgm:pt modelId="{D859F18B-16E6-46EF-B8C4-92DAC9644F7F}" type="pres">
      <dgm:prSet presAssocID="{A7920965-6D61-4751-BB93-7467822B5F03}" presName="desTx" presStyleLbl="alignAccFollowNode1" presStyleIdx="0" presStyleCnt="4">
        <dgm:presLayoutVars>
          <dgm:bulletEnabled val="1"/>
        </dgm:presLayoutVars>
      </dgm:prSet>
      <dgm:spPr/>
    </dgm:pt>
    <dgm:pt modelId="{5A9CF8A2-B198-459E-BB08-FA0CD0E38190}" type="pres">
      <dgm:prSet presAssocID="{F1697007-BCFA-4834-B370-1D6C88E34DAC}" presName="space" presStyleCnt="0"/>
      <dgm:spPr/>
    </dgm:pt>
    <dgm:pt modelId="{4F8665CB-1575-4315-8B70-5EBDE074E0FA}" type="pres">
      <dgm:prSet presAssocID="{6D98708E-044A-4960-8C8C-5E476AD21C90}" presName="composite" presStyleCnt="0"/>
      <dgm:spPr/>
    </dgm:pt>
    <dgm:pt modelId="{5B721FDA-A8CA-49ED-BE92-5ECAEC0BEA08}" type="pres">
      <dgm:prSet presAssocID="{6D98708E-044A-4960-8C8C-5E476AD21C90}" presName="parTx" presStyleLbl="alignNode1" presStyleIdx="1" presStyleCnt="4">
        <dgm:presLayoutVars>
          <dgm:chMax val="0"/>
          <dgm:chPref val="0"/>
          <dgm:bulletEnabled val="1"/>
        </dgm:presLayoutVars>
      </dgm:prSet>
      <dgm:spPr/>
    </dgm:pt>
    <dgm:pt modelId="{5B0E6827-3A9F-45BB-BE42-E6858F345D03}" type="pres">
      <dgm:prSet presAssocID="{6D98708E-044A-4960-8C8C-5E476AD21C90}" presName="desTx" presStyleLbl="alignAccFollowNode1" presStyleIdx="1" presStyleCnt="4">
        <dgm:presLayoutVars>
          <dgm:bulletEnabled val="1"/>
        </dgm:presLayoutVars>
      </dgm:prSet>
      <dgm:spPr/>
    </dgm:pt>
    <dgm:pt modelId="{CC1690DD-B950-4BEA-85B7-8EE0631A005D}" type="pres">
      <dgm:prSet presAssocID="{61E932C2-0569-4DE2-93B0-C70760ECFB4F}" presName="space" presStyleCnt="0"/>
      <dgm:spPr/>
    </dgm:pt>
    <dgm:pt modelId="{644C28A6-6FA3-4102-898E-26341EA64286}" type="pres">
      <dgm:prSet presAssocID="{EB14FA8F-51A5-4E4D-AFBC-5E928C5B5A7D}" presName="composite" presStyleCnt="0"/>
      <dgm:spPr/>
    </dgm:pt>
    <dgm:pt modelId="{ACD4C3E9-0826-4010-AB7A-AA305A6B3B65}" type="pres">
      <dgm:prSet presAssocID="{EB14FA8F-51A5-4E4D-AFBC-5E928C5B5A7D}" presName="parTx" presStyleLbl="alignNode1" presStyleIdx="2" presStyleCnt="4">
        <dgm:presLayoutVars>
          <dgm:chMax val="0"/>
          <dgm:chPref val="0"/>
          <dgm:bulletEnabled val="1"/>
        </dgm:presLayoutVars>
      </dgm:prSet>
      <dgm:spPr/>
    </dgm:pt>
    <dgm:pt modelId="{99C93F92-7A93-4CE1-A0C1-75C9713C8B69}" type="pres">
      <dgm:prSet presAssocID="{EB14FA8F-51A5-4E4D-AFBC-5E928C5B5A7D}" presName="desTx" presStyleLbl="alignAccFollowNode1" presStyleIdx="2" presStyleCnt="4">
        <dgm:presLayoutVars>
          <dgm:bulletEnabled val="1"/>
        </dgm:presLayoutVars>
      </dgm:prSet>
      <dgm:spPr/>
    </dgm:pt>
    <dgm:pt modelId="{D119E3FF-EF79-4DCA-841F-0EA7A87336C4}" type="pres">
      <dgm:prSet presAssocID="{B4E77FA5-3C21-45E9-A34A-B48B6106E974}" presName="space" presStyleCnt="0"/>
      <dgm:spPr/>
    </dgm:pt>
    <dgm:pt modelId="{C64479FB-2C88-486D-AFB7-E45A6BB527A3}" type="pres">
      <dgm:prSet presAssocID="{5A9D7465-0DCB-4C1F-8CF4-BABC31D0BF2D}" presName="composite" presStyleCnt="0"/>
      <dgm:spPr/>
    </dgm:pt>
    <dgm:pt modelId="{82E8D824-110D-409C-9B88-818CA5A073D5}" type="pres">
      <dgm:prSet presAssocID="{5A9D7465-0DCB-4C1F-8CF4-BABC31D0BF2D}" presName="parTx" presStyleLbl="alignNode1" presStyleIdx="3" presStyleCnt="4">
        <dgm:presLayoutVars>
          <dgm:chMax val="0"/>
          <dgm:chPref val="0"/>
          <dgm:bulletEnabled val="1"/>
        </dgm:presLayoutVars>
      </dgm:prSet>
      <dgm:spPr/>
    </dgm:pt>
    <dgm:pt modelId="{9EE8E767-883E-4EC4-AE54-62F1633A2C08}" type="pres">
      <dgm:prSet presAssocID="{5A9D7465-0DCB-4C1F-8CF4-BABC31D0BF2D}" presName="desTx" presStyleLbl="alignAccFollowNode1" presStyleIdx="3" presStyleCnt="4">
        <dgm:presLayoutVars>
          <dgm:bulletEnabled val="1"/>
        </dgm:presLayoutVars>
      </dgm:prSet>
      <dgm:spPr/>
    </dgm:pt>
  </dgm:ptLst>
  <dgm:cxnLst>
    <dgm:cxn modelId="{89DE0600-5BEE-4545-8CA1-DED3AFFB29DC}" type="presOf" srcId="{98CD3023-1EAA-4A15-B573-3E902F1D8671}" destId="{D859F18B-16E6-46EF-B8C4-92DAC9644F7F}" srcOrd="0" destOrd="4" presId="urn:microsoft.com/office/officeart/2005/8/layout/hList1"/>
    <dgm:cxn modelId="{464D6508-3193-4BFC-A7BA-33211CE5611D}" srcId="{5A9D7465-0DCB-4C1F-8CF4-BABC31D0BF2D}" destId="{E644FB9C-C761-4907-B4AD-872117B489C0}" srcOrd="1" destOrd="0" parTransId="{05C0E537-985F-4A53-ADF6-99EC5BADDDE4}" sibTransId="{707844C7-FE95-45BD-A19D-1DF4B81EB50F}"/>
    <dgm:cxn modelId="{2BF0120B-F4B5-4EC7-9433-28898C17B709}" srcId="{6D98708E-044A-4960-8C8C-5E476AD21C90}" destId="{D9FA3C1F-B45C-4687-86C5-D26FCFE3F66E}" srcOrd="1" destOrd="0" parTransId="{80C682DD-B0E3-488E-A680-9ADABEBD78AA}" sibTransId="{69CC6DE9-9F53-4B76-AC57-D7F014387A11}"/>
    <dgm:cxn modelId="{6C06B90D-8FB7-4EC3-8900-B713503C4D91}" type="presOf" srcId="{6588BD25-8FE9-47C7-B283-3E4E0A5AFE7F}" destId="{99C93F92-7A93-4CE1-A0C1-75C9713C8B69}" srcOrd="0" destOrd="3" presId="urn:microsoft.com/office/officeart/2005/8/layout/hList1"/>
    <dgm:cxn modelId="{09B81B11-7C16-47F0-B7AB-30426BE80936}" srcId="{A7920965-6D61-4751-BB93-7467822B5F03}" destId="{4FB17DD9-4429-47B6-A04B-0CD2C908E9B4}" srcOrd="3" destOrd="0" parTransId="{DD5FC157-3287-422B-A219-6B836AAE01F5}" sibTransId="{369918E8-20C0-4F8C-B1D3-A26A7BC2ACD5}"/>
    <dgm:cxn modelId="{94431312-F865-4E66-86AC-DD1850E59D55}" srcId="{EB14FA8F-51A5-4E4D-AFBC-5E928C5B5A7D}" destId="{54808756-D851-4E10-AAD3-2F9D51132D28}" srcOrd="4" destOrd="0" parTransId="{E74F1C29-43F9-47E9-A5E5-B495835D370E}" sibTransId="{3EB5F921-567D-4AC7-8923-4AF1430168DC}"/>
    <dgm:cxn modelId="{AF323316-FBE9-4FC0-9E8B-67BC999F4204}" type="presOf" srcId="{664548A7-B233-4C4F-8628-8533BF6D5905}" destId="{5B0E6827-3A9F-45BB-BE42-E6858F345D03}" srcOrd="0" destOrd="4" presId="urn:microsoft.com/office/officeart/2005/8/layout/hList1"/>
    <dgm:cxn modelId="{1F102D21-33BA-43CD-8C9C-BEA427E0753A}" srcId="{EB14FA8F-51A5-4E4D-AFBC-5E928C5B5A7D}" destId="{FC163C2F-58C7-4EEC-81DE-D7F0026D0A75}" srcOrd="0" destOrd="0" parTransId="{0F838410-365F-42A2-B1E7-ED6BB8FBE69C}" sibTransId="{8BCBE80D-CE88-45A4-ADFA-1271CF3C7A98}"/>
    <dgm:cxn modelId="{4F491D29-742B-4DFC-B9B5-354E05046D1A}" type="presOf" srcId="{4FB17DD9-4429-47B6-A04B-0CD2C908E9B4}" destId="{D859F18B-16E6-46EF-B8C4-92DAC9644F7F}" srcOrd="0" destOrd="3" presId="urn:microsoft.com/office/officeart/2005/8/layout/hList1"/>
    <dgm:cxn modelId="{F6565231-CCA4-4594-A3E5-8C53F8B5C6C0}" srcId="{EB14FA8F-51A5-4E4D-AFBC-5E928C5B5A7D}" destId="{66C6C1A5-164D-4B4F-B3CF-BFFD67831DF4}" srcOrd="1" destOrd="0" parTransId="{A46AB767-A9FF-44F8-BE99-32AF9C36FE4F}" sibTransId="{F43B849A-39AC-4100-88A8-35458B17BC6C}"/>
    <dgm:cxn modelId="{CA9CB132-A285-4DE8-A6C1-57432E0D3B2F}" srcId="{A7920965-6D61-4751-BB93-7467822B5F03}" destId="{98CD3023-1EAA-4A15-B573-3E902F1D8671}" srcOrd="4" destOrd="0" parTransId="{3469D652-B7D1-4EA2-8D92-4274D2FEAF5B}" sibTransId="{0D7D790B-298C-49C3-A182-36856D5500DB}"/>
    <dgm:cxn modelId="{87F01936-827A-41AD-8B08-6C0AF01A9EB5}" srcId="{949C65CF-C0BB-4191-B0F4-1357FAE4946D}" destId="{5A9D7465-0DCB-4C1F-8CF4-BABC31D0BF2D}" srcOrd="3" destOrd="0" parTransId="{60C9AABF-1C28-40AC-B1C8-F9BCEF7592E5}" sibTransId="{5CE642E8-6235-4446-B4D9-573B5F19C4F4}"/>
    <dgm:cxn modelId="{89E4673E-EDB7-4BD6-B594-679804B640B5}" srcId="{6D98708E-044A-4960-8C8C-5E476AD21C90}" destId="{6BD09A7D-45FB-46C6-A39C-3638ED668D3B}" srcOrd="0" destOrd="0" parTransId="{6558F2EA-85E3-4A54-8B6D-F3124F1A9863}" sibTransId="{B4161653-01B3-4648-B4EB-08A72E77A3A5}"/>
    <dgm:cxn modelId="{C8A6EC5C-C1DD-4D91-BFA6-D0D2C7F55496}" type="presOf" srcId="{D9FA3C1F-B45C-4687-86C5-D26FCFE3F66E}" destId="{5B0E6827-3A9F-45BB-BE42-E6858F345D03}" srcOrd="0" destOrd="1" presId="urn:microsoft.com/office/officeart/2005/8/layout/hList1"/>
    <dgm:cxn modelId="{73D9F65F-8F1A-41F0-902F-5391402EDD69}" srcId="{5A9D7465-0DCB-4C1F-8CF4-BABC31D0BF2D}" destId="{D6F342CB-A9CE-4612-97BA-2002FE533057}" srcOrd="3" destOrd="0" parTransId="{6EAC7F39-D2B4-4993-B300-EAB75432433D}" sibTransId="{B5FAE655-6786-4AFB-A535-99FDA13E9052}"/>
    <dgm:cxn modelId="{746C7D41-46DF-41D1-9001-8EDB9A5D9145}" srcId="{EB14FA8F-51A5-4E4D-AFBC-5E928C5B5A7D}" destId="{E2ADB102-C763-47F2-A3F0-8EFEEBF52D75}" srcOrd="2" destOrd="0" parTransId="{10C8DCAD-C8BB-4E82-A19E-3BBCC1290CB5}" sibTransId="{695779C9-0F25-4393-99D7-4BFFD54D2487}"/>
    <dgm:cxn modelId="{0A82C163-BC21-4F0F-A815-34D0DEBDBC23}" type="presOf" srcId="{5DAFCEA6-A137-4384-8399-BB4079BE8EBD}" destId="{D859F18B-16E6-46EF-B8C4-92DAC9644F7F}" srcOrd="0" destOrd="5" presId="urn:microsoft.com/office/officeart/2005/8/layout/hList1"/>
    <dgm:cxn modelId="{AACCE568-558E-4732-BD86-77F16BC7441F}" type="presOf" srcId="{AE090B91-D119-4331-B199-174769415865}" destId="{9EE8E767-883E-4EC4-AE54-62F1633A2C08}" srcOrd="0" destOrd="4" presId="urn:microsoft.com/office/officeart/2005/8/layout/hList1"/>
    <dgm:cxn modelId="{BD55264A-D34E-4B32-8064-17CC7CD11FBC}" srcId="{6D98708E-044A-4960-8C8C-5E476AD21C90}" destId="{A60AC495-CD90-435D-B1D8-27DC39175AC3}" srcOrd="2" destOrd="0" parTransId="{030EFB28-261C-4780-8D7A-321762947408}" sibTransId="{EE56897E-F7EB-4D91-9321-B010C83C0E35}"/>
    <dgm:cxn modelId="{925FFF70-F2E1-45BA-8B6E-80CE39B08C1A}" srcId="{A7920965-6D61-4751-BB93-7467822B5F03}" destId="{2845FF9D-C6A3-4F55-B9DC-6170F88596E7}" srcOrd="2" destOrd="0" parTransId="{C36E26FA-78FD-4F20-8F75-6C6EE42FE7F9}" sibTransId="{DB7814B7-92AB-4F0F-8B71-0B0460D4E3F3}"/>
    <dgm:cxn modelId="{324E1372-F64B-43F1-991C-767FB3E6274E}" type="presOf" srcId="{A60AC495-CD90-435D-B1D8-27DC39175AC3}" destId="{5B0E6827-3A9F-45BB-BE42-E6858F345D03}" srcOrd="0" destOrd="2" presId="urn:microsoft.com/office/officeart/2005/8/layout/hList1"/>
    <dgm:cxn modelId="{8F1BB074-1B50-4DC0-AE2B-8B8CA4D471B3}" type="presOf" srcId="{54808756-D851-4E10-AAD3-2F9D51132D28}" destId="{99C93F92-7A93-4CE1-A0C1-75C9713C8B69}" srcOrd="0" destOrd="4" presId="urn:microsoft.com/office/officeart/2005/8/layout/hList1"/>
    <dgm:cxn modelId="{2F151677-F7B0-4C12-B05B-3FF24663A934}" srcId="{5A9D7465-0DCB-4C1F-8CF4-BABC31D0BF2D}" destId="{FBD3E32F-8FB3-42CB-BFDA-012F6D6601D5}" srcOrd="0" destOrd="0" parTransId="{38002E12-4B50-47FB-A192-E8435CBD3458}" sibTransId="{0E374DA0-D66D-4621-98B7-1B07750CC580}"/>
    <dgm:cxn modelId="{44E9CC78-C938-4B70-9A49-389C82266ABC}" type="presOf" srcId="{949C65CF-C0BB-4191-B0F4-1357FAE4946D}" destId="{5F8978D3-1E90-4BB5-8D9F-D1841B13CFF8}" srcOrd="0" destOrd="0" presId="urn:microsoft.com/office/officeart/2005/8/layout/hList1"/>
    <dgm:cxn modelId="{EC7A8279-BDE2-4B23-A416-8EAA8EB4071D}" type="presOf" srcId="{E2ADB102-C763-47F2-A3F0-8EFEEBF52D75}" destId="{99C93F92-7A93-4CE1-A0C1-75C9713C8B69}" srcOrd="0" destOrd="2" presId="urn:microsoft.com/office/officeart/2005/8/layout/hList1"/>
    <dgm:cxn modelId="{C0DB9879-54C3-4FF4-BD29-F21A4DBA90B4}" type="presOf" srcId="{A7920965-6D61-4751-BB93-7467822B5F03}" destId="{367F1C0A-9F10-4FEF-968A-ACE727A3D458}" srcOrd="0" destOrd="0" presId="urn:microsoft.com/office/officeart/2005/8/layout/hList1"/>
    <dgm:cxn modelId="{509D697A-819A-4F10-B091-5F76070D2099}" srcId="{EB14FA8F-51A5-4E4D-AFBC-5E928C5B5A7D}" destId="{6588BD25-8FE9-47C7-B283-3E4E0A5AFE7F}" srcOrd="3" destOrd="0" parTransId="{A4F796EB-AE71-46D3-AEF5-A42D08197947}" sibTransId="{0B13015B-1DD4-4B55-9D97-AC637282A4FE}"/>
    <dgm:cxn modelId="{73B2D17E-6CC5-44FA-AE85-54827D7C0B9B}" type="presOf" srcId="{66C6C1A5-164D-4B4F-B3CF-BFFD67831DF4}" destId="{99C93F92-7A93-4CE1-A0C1-75C9713C8B69}" srcOrd="0" destOrd="1" presId="urn:microsoft.com/office/officeart/2005/8/layout/hList1"/>
    <dgm:cxn modelId="{B8075A80-963F-4169-80E1-B4949D86E7C1}" type="presOf" srcId="{5D2318C2-E827-4302-A168-1573749450E7}" destId="{D859F18B-16E6-46EF-B8C4-92DAC9644F7F}" srcOrd="0" destOrd="0" presId="urn:microsoft.com/office/officeart/2005/8/layout/hList1"/>
    <dgm:cxn modelId="{01826986-40A8-4EBE-86BD-1D72DE08B838}" srcId="{5A9D7465-0DCB-4C1F-8CF4-BABC31D0BF2D}" destId="{60BB3F7E-CE6C-4703-943A-2B4F3B70D975}" srcOrd="5" destOrd="0" parTransId="{8A152BAB-6D11-4920-8196-BA8801601E06}" sibTransId="{9322DB45-1879-49DA-8F20-1DE1C9572510}"/>
    <dgm:cxn modelId="{DCE8448C-E9CB-4673-A8B1-AD7D7B599B1F}" type="presOf" srcId="{7D19E189-168A-40BB-A39C-1CD335AAAEF5}" destId="{9EE8E767-883E-4EC4-AE54-62F1633A2C08}" srcOrd="0" destOrd="2" presId="urn:microsoft.com/office/officeart/2005/8/layout/hList1"/>
    <dgm:cxn modelId="{35CD8790-0285-4F0C-96E2-9440A77EFD94}" srcId="{6D98708E-044A-4960-8C8C-5E476AD21C90}" destId="{3ED04F5D-E021-4B8F-B0EB-2C9DF940E30D}" srcOrd="5" destOrd="0" parTransId="{788C5EF4-A3C0-4BCE-9441-2017EEA79748}" sibTransId="{F517E754-193F-435D-8D28-0BD8162F1B15}"/>
    <dgm:cxn modelId="{09FA8D90-7DC4-4992-B52C-18BD359C3265}" srcId="{A7920965-6D61-4751-BB93-7467822B5F03}" destId="{5D2318C2-E827-4302-A168-1573749450E7}" srcOrd="0" destOrd="0" parTransId="{9B680029-D8F2-42B2-B981-4D727ED20F15}" sibTransId="{79EAF407-D2FF-4369-905C-35EB2F9FD09D}"/>
    <dgm:cxn modelId="{02CC6D97-B50D-445D-B28F-3F49542BDE20}" srcId="{949C65CF-C0BB-4191-B0F4-1357FAE4946D}" destId="{6D98708E-044A-4960-8C8C-5E476AD21C90}" srcOrd="1" destOrd="0" parTransId="{ECC6620F-D16A-4FD6-89F2-FBCF88CA14FA}" sibTransId="{61E932C2-0569-4DE2-93B0-C70760ECFB4F}"/>
    <dgm:cxn modelId="{0F58ED9A-1346-4E51-B3C5-4F28941F37F3}" type="presOf" srcId="{D6F342CB-A9CE-4612-97BA-2002FE533057}" destId="{9EE8E767-883E-4EC4-AE54-62F1633A2C08}" srcOrd="0" destOrd="3" presId="urn:microsoft.com/office/officeart/2005/8/layout/hList1"/>
    <dgm:cxn modelId="{BF4A9B9B-43C1-4094-A508-F78F6C4D41B5}" type="presOf" srcId="{FC4548B8-209A-43E3-9404-4466630273DB}" destId="{D859F18B-16E6-46EF-B8C4-92DAC9644F7F}" srcOrd="0" destOrd="1" presId="urn:microsoft.com/office/officeart/2005/8/layout/hList1"/>
    <dgm:cxn modelId="{700532A6-4B9B-44EC-8EB5-F6E2C7006ADB}" srcId="{5A9D7465-0DCB-4C1F-8CF4-BABC31D0BF2D}" destId="{7D19E189-168A-40BB-A39C-1CD335AAAEF5}" srcOrd="2" destOrd="0" parTransId="{A9C2C147-8EDA-41D5-8468-0CE6E31BBA65}" sibTransId="{58A30F53-FD93-41F2-A458-6FB75ADDF57E}"/>
    <dgm:cxn modelId="{99B8D2A8-71DD-48B7-9F82-59E5E561005B}" type="presOf" srcId="{629927E9-7674-4208-B8F8-8B4C46176B29}" destId="{5B0E6827-3A9F-45BB-BE42-E6858F345D03}" srcOrd="0" destOrd="3" presId="urn:microsoft.com/office/officeart/2005/8/layout/hList1"/>
    <dgm:cxn modelId="{FF76B1B6-26A0-4338-9B0F-C760DDC8AD2E}" type="presOf" srcId="{3ED04F5D-E021-4B8F-B0EB-2C9DF940E30D}" destId="{5B0E6827-3A9F-45BB-BE42-E6858F345D03}" srcOrd="0" destOrd="5" presId="urn:microsoft.com/office/officeart/2005/8/layout/hList1"/>
    <dgm:cxn modelId="{54E41DC1-4B37-49B6-B1C8-4A861DA864FF}" srcId="{6D98708E-044A-4960-8C8C-5E476AD21C90}" destId="{629927E9-7674-4208-B8F8-8B4C46176B29}" srcOrd="3" destOrd="0" parTransId="{816D8941-2729-4632-88C6-7583AD042C6B}" sibTransId="{DAEBBA99-42ED-44FE-A869-BC87C0E66338}"/>
    <dgm:cxn modelId="{106F96C1-F9F6-42FF-806E-5FCF4BF4807E}" srcId="{5A9D7465-0DCB-4C1F-8CF4-BABC31D0BF2D}" destId="{AE090B91-D119-4331-B199-174769415865}" srcOrd="4" destOrd="0" parTransId="{D2E38EB6-3A2B-4BDA-A54D-765336805DE4}" sibTransId="{28724F09-F920-4E58-A58C-F0E5EC338058}"/>
    <dgm:cxn modelId="{AC5EAFC2-789F-4422-A35B-8A33642B892D}" type="presOf" srcId="{6D98708E-044A-4960-8C8C-5E476AD21C90}" destId="{5B721FDA-A8CA-49ED-BE92-5ECAEC0BEA08}" srcOrd="0" destOrd="0" presId="urn:microsoft.com/office/officeart/2005/8/layout/hList1"/>
    <dgm:cxn modelId="{C6CACBC2-F058-48D4-A6FA-027D04B135FC}" type="presOf" srcId="{2845FF9D-C6A3-4F55-B9DC-6170F88596E7}" destId="{D859F18B-16E6-46EF-B8C4-92DAC9644F7F}" srcOrd="0" destOrd="2" presId="urn:microsoft.com/office/officeart/2005/8/layout/hList1"/>
    <dgm:cxn modelId="{CDFA64C8-5A50-4A32-AE90-FE7C40949FAE}" srcId="{949C65CF-C0BB-4191-B0F4-1357FAE4946D}" destId="{A7920965-6D61-4751-BB93-7467822B5F03}" srcOrd="0" destOrd="0" parTransId="{97AF0664-0C57-4EA0-A77F-BAD316BE0CA6}" sibTransId="{F1697007-BCFA-4834-B370-1D6C88E34DAC}"/>
    <dgm:cxn modelId="{BEA075D4-0440-4D40-83CC-57D6E673090E}" type="presOf" srcId="{60BB3F7E-CE6C-4703-943A-2B4F3B70D975}" destId="{9EE8E767-883E-4EC4-AE54-62F1633A2C08}" srcOrd="0" destOrd="5" presId="urn:microsoft.com/office/officeart/2005/8/layout/hList1"/>
    <dgm:cxn modelId="{51DD66DA-A566-4792-B8E0-D1154F73E45C}" srcId="{6D98708E-044A-4960-8C8C-5E476AD21C90}" destId="{664548A7-B233-4C4F-8628-8533BF6D5905}" srcOrd="4" destOrd="0" parTransId="{1339A4AB-0F06-4AAD-9471-201A6ED676D5}" sibTransId="{9F368D24-C0CF-49AC-8E30-C140B8C7E3D6}"/>
    <dgm:cxn modelId="{DD5A4DDC-0AA7-4823-AC7D-AFDF79CC1EF2}" type="presOf" srcId="{E644FB9C-C761-4907-B4AD-872117B489C0}" destId="{9EE8E767-883E-4EC4-AE54-62F1633A2C08}" srcOrd="0" destOrd="1" presId="urn:microsoft.com/office/officeart/2005/8/layout/hList1"/>
    <dgm:cxn modelId="{AD2BF3DE-9AB7-4B65-ADCA-0167116EC378}" type="presOf" srcId="{5A9D7465-0DCB-4C1F-8CF4-BABC31D0BF2D}" destId="{82E8D824-110D-409C-9B88-818CA5A073D5}" srcOrd="0" destOrd="0" presId="urn:microsoft.com/office/officeart/2005/8/layout/hList1"/>
    <dgm:cxn modelId="{7D26C1E0-581B-4EB8-B7B4-D90A834E912F}" type="presOf" srcId="{FBD3E32F-8FB3-42CB-BFDA-012F6D6601D5}" destId="{9EE8E767-883E-4EC4-AE54-62F1633A2C08}" srcOrd="0" destOrd="0" presId="urn:microsoft.com/office/officeart/2005/8/layout/hList1"/>
    <dgm:cxn modelId="{80C5C3E1-6B25-435B-A5BF-D89F4B6175DF}" type="presOf" srcId="{EB14FA8F-51A5-4E4D-AFBC-5E928C5B5A7D}" destId="{ACD4C3E9-0826-4010-AB7A-AA305A6B3B65}" srcOrd="0" destOrd="0" presId="urn:microsoft.com/office/officeart/2005/8/layout/hList1"/>
    <dgm:cxn modelId="{C97E7AE2-5F27-4673-9B91-313802C06703}" srcId="{949C65CF-C0BB-4191-B0F4-1357FAE4946D}" destId="{EB14FA8F-51A5-4E4D-AFBC-5E928C5B5A7D}" srcOrd="2" destOrd="0" parTransId="{82D6F4A1-F41F-40B7-ABE1-9D258EE64D4C}" sibTransId="{B4E77FA5-3C21-45E9-A34A-B48B6106E974}"/>
    <dgm:cxn modelId="{C56684F0-8E94-46EC-BB70-0AA531FEEC67}" type="presOf" srcId="{6BD09A7D-45FB-46C6-A39C-3638ED668D3B}" destId="{5B0E6827-3A9F-45BB-BE42-E6858F345D03}" srcOrd="0" destOrd="0" presId="urn:microsoft.com/office/officeart/2005/8/layout/hList1"/>
    <dgm:cxn modelId="{839D0AF9-656A-480D-9F3C-B13C45A5EC8A}" srcId="{A7920965-6D61-4751-BB93-7467822B5F03}" destId="{FC4548B8-209A-43E3-9404-4466630273DB}" srcOrd="1" destOrd="0" parTransId="{7CA35589-53A9-415B-947D-B508347FDA7B}" sibTransId="{B47AB4EC-9595-47F9-A6B4-B248A75A8BF3}"/>
    <dgm:cxn modelId="{EE4BD5F9-8870-4262-B693-4C02ED664089}" srcId="{A7920965-6D61-4751-BB93-7467822B5F03}" destId="{5DAFCEA6-A137-4384-8399-BB4079BE8EBD}" srcOrd="5" destOrd="0" parTransId="{02AB1A83-36D3-489D-8268-67F7C1CD4195}" sibTransId="{01CC5FD5-8902-4AAB-88D2-F416F3A895A1}"/>
    <dgm:cxn modelId="{565A50FB-00E3-4DD0-A22D-9E45E5E1C475}" type="presOf" srcId="{FC163C2F-58C7-4EEC-81DE-D7F0026D0A75}" destId="{99C93F92-7A93-4CE1-A0C1-75C9713C8B69}" srcOrd="0" destOrd="0" presId="urn:microsoft.com/office/officeart/2005/8/layout/hList1"/>
    <dgm:cxn modelId="{6A035BDA-84AB-43AE-A6B2-816A59D413D5}" type="presParOf" srcId="{5F8978D3-1E90-4BB5-8D9F-D1841B13CFF8}" destId="{4A6F9106-0AAA-4318-903F-4782B2E87B7F}" srcOrd="0" destOrd="0" presId="urn:microsoft.com/office/officeart/2005/8/layout/hList1"/>
    <dgm:cxn modelId="{54C1039B-C036-4322-90B3-EAE091D51BAD}" type="presParOf" srcId="{4A6F9106-0AAA-4318-903F-4782B2E87B7F}" destId="{367F1C0A-9F10-4FEF-968A-ACE727A3D458}" srcOrd="0" destOrd="0" presId="urn:microsoft.com/office/officeart/2005/8/layout/hList1"/>
    <dgm:cxn modelId="{66B9B183-9903-467A-AA4A-BA377694E9C3}" type="presParOf" srcId="{4A6F9106-0AAA-4318-903F-4782B2E87B7F}" destId="{D859F18B-16E6-46EF-B8C4-92DAC9644F7F}" srcOrd="1" destOrd="0" presId="urn:microsoft.com/office/officeart/2005/8/layout/hList1"/>
    <dgm:cxn modelId="{57C94EFA-225B-4527-BD51-4647A084CF5E}" type="presParOf" srcId="{5F8978D3-1E90-4BB5-8D9F-D1841B13CFF8}" destId="{5A9CF8A2-B198-459E-BB08-FA0CD0E38190}" srcOrd="1" destOrd="0" presId="urn:microsoft.com/office/officeart/2005/8/layout/hList1"/>
    <dgm:cxn modelId="{06EF6D8F-8CD7-48CA-81A5-42A78F1EE5E8}" type="presParOf" srcId="{5F8978D3-1E90-4BB5-8D9F-D1841B13CFF8}" destId="{4F8665CB-1575-4315-8B70-5EBDE074E0FA}" srcOrd="2" destOrd="0" presId="urn:microsoft.com/office/officeart/2005/8/layout/hList1"/>
    <dgm:cxn modelId="{AF3A4C86-7FB4-4D1F-BD8A-258B82FACEF4}" type="presParOf" srcId="{4F8665CB-1575-4315-8B70-5EBDE074E0FA}" destId="{5B721FDA-A8CA-49ED-BE92-5ECAEC0BEA08}" srcOrd="0" destOrd="0" presId="urn:microsoft.com/office/officeart/2005/8/layout/hList1"/>
    <dgm:cxn modelId="{EE8028A9-B6CC-41A6-8D7A-0FA5853D6E4D}" type="presParOf" srcId="{4F8665CB-1575-4315-8B70-5EBDE074E0FA}" destId="{5B0E6827-3A9F-45BB-BE42-E6858F345D03}" srcOrd="1" destOrd="0" presId="urn:microsoft.com/office/officeart/2005/8/layout/hList1"/>
    <dgm:cxn modelId="{663F53AB-8BCF-4DFD-AB11-1E932EDBCE48}" type="presParOf" srcId="{5F8978D3-1E90-4BB5-8D9F-D1841B13CFF8}" destId="{CC1690DD-B950-4BEA-85B7-8EE0631A005D}" srcOrd="3" destOrd="0" presId="urn:microsoft.com/office/officeart/2005/8/layout/hList1"/>
    <dgm:cxn modelId="{FA0D8AA0-886B-4B81-AE9F-4CB781CEA827}" type="presParOf" srcId="{5F8978D3-1E90-4BB5-8D9F-D1841B13CFF8}" destId="{644C28A6-6FA3-4102-898E-26341EA64286}" srcOrd="4" destOrd="0" presId="urn:microsoft.com/office/officeart/2005/8/layout/hList1"/>
    <dgm:cxn modelId="{B85985CE-CCB7-4B81-8872-4F1038E5A6CE}" type="presParOf" srcId="{644C28A6-6FA3-4102-898E-26341EA64286}" destId="{ACD4C3E9-0826-4010-AB7A-AA305A6B3B65}" srcOrd="0" destOrd="0" presId="urn:microsoft.com/office/officeart/2005/8/layout/hList1"/>
    <dgm:cxn modelId="{EF9F1E63-82AE-4E41-90F3-4D193AF3468C}" type="presParOf" srcId="{644C28A6-6FA3-4102-898E-26341EA64286}" destId="{99C93F92-7A93-4CE1-A0C1-75C9713C8B69}" srcOrd="1" destOrd="0" presId="urn:microsoft.com/office/officeart/2005/8/layout/hList1"/>
    <dgm:cxn modelId="{F2C393D0-3343-4727-BC9B-2471F7E328A7}" type="presParOf" srcId="{5F8978D3-1E90-4BB5-8D9F-D1841B13CFF8}" destId="{D119E3FF-EF79-4DCA-841F-0EA7A87336C4}" srcOrd="5" destOrd="0" presId="urn:microsoft.com/office/officeart/2005/8/layout/hList1"/>
    <dgm:cxn modelId="{3132B3B1-57F9-4F3E-AF42-EC8A2E878CFD}" type="presParOf" srcId="{5F8978D3-1E90-4BB5-8D9F-D1841B13CFF8}" destId="{C64479FB-2C88-486D-AFB7-E45A6BB527A3}" srcOrd="6" destOrd="0" presId="urn:microsoft.com/office/officeart/2005/8/layout/hList1"/>
    <dgm:cxn modelId="{5D5D0A42-8328-44DE-89CE-A1B26D7D2F94}" type="presParOf" srcId="{C64479FB-2C88-486D-AFB7-E45A6BB527A3}" destId="{82E8D824-110D-409C-9B88-818CA5A073D5}" srcOrd="0" destOrd="0" presId="urn:microsoft.com/office/officeart/2005/8/layout/hList1"/>
    <dgm:cxn modelId="{20A2D1F7-289A-425F-BD8B-7E382F66A483}" type="presParOf" srcId="{C64479FB-2C88-486D-AFB7-E45A6BB527A3}" destId="{9EE8E767-883E-4EC4-AE54-62F1633A2C08}"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84A7C8-E079-4DD9-B7E9-39C2CFC2778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60A9E2C9-83D7-4EBC-B5B0-C760613A9D78}">
      <dgm:prSet/>
      <dgm:spPr/>
      <dgm:t>
        <a:bodyPr/>
        <a:lstStyle/>
        <a:p>
          <a:pPr algn="ctr"/>
          <a:r>
            <a:rPr lang="en-US"/>
            <a:t>Is single foreign language as lingua franka sufficient?</a:t>
          </a:r>
          <a:endParaRPr lang="cs-CZ"/>
        </a:p>
      </dgm:t>
    </dgm:pt>
    <dgm:pt modelId="{4B7DFBFD-DC21-4DE5-81BF-13CB077F051C}" type="parTrans" cxnId="{E1C0F06E-7F54-4107-84D9-45155A34C40A}">
      <dgm:prSet/>
      <dgm:spPr/>
      <dgm:t>
        <a:bodyPr/>
        <a:lstStyle/>
        <a:p>
          <a:pPr algn="ctr"/>
          <a:endParaRPr lang="cs-CZ"/>
        </a:p>
      </dgm:t>
    </dgm:pt>
    <dgm:pt modelId="{42C70F39-0FC6-4354-ABF4-097728D13C13}" type="sibTrans" cxnId="{E1C0F06E-7F54-4107-84D9-45155A34C40A}">
      <dgm:prSet/>
      <dgm:spPr/>
      <dgm:t>
        <a:bodyPr/>
        <a:lstStyle/>
        <a:p>
          <a:pPr algn="ctr"/>
          <a:endParaRPr lang="cs-CZ"/>
        </a:p>
      </dgm:t>
    </dgm:pt>
    <dgm:pt modelId="{7ECFABE2-FEA6-4109-A7AF-D57B42D91B86}" type="pres">
      <dgm:prSet presAssocID="{3984A7C8-E079-4DD9-B7E9-39C2CFC27781}" presName="linear" presStyleCnt="0">
        <dgm:presLayoutVars>
          <dgm:animLvl val="lvl"/>
          <dgm:resizeHandles val="exact"/>
        </dgm:presLayoutVars>
      </dgm:prSet>
      <dgm:spPr/>
    </dgm:pt>
    <dgm:pt modelId="{60EBC8C2-7FA6-44A2-AEF5-19CE328128B1}" type="pres">
      <dgm:prSet presAssocID="{60A9E2C9-83D7-4EBC-B5B0-C760613A9D78}" presName="parentText" presStyleLbl="node1" presStyleIdx="0" presStyleCnt="1">
        <dgm:presLayoutVars>
          <dgm:chMax val="0"/>
          <dgm:bulletEnabled val="1"/>
        </dgm:presLayoutVars>
      </dgm:prSet>
      <dgm:spPr/>
    </dgm:pt>
  </dgm:ptLst>
  <dgm:cxnLst>
    <dgm:cxn modelId="{C0D38A09-DF64-4255-B494-5E9AA10E1BB0}" type="presOf" srcId="{60A9E2C9-83D7-4EBC-B5B0-C760613A9D78}" destId="{60EBC8C2-7FA6-44A2-AEF5-19CE328128B1}" srcOrd="0" destOrd="0" presId="urn:microsoft.com/office/officeart/2005/8/layout/vList2"/>
    <dgm:cxn modelId="{E1C0F06E-7F54-4107-84D9-45155A34C40A}" srcId="{3984A7C8-E079-4DD9-B7E9-39C2CFC27781}" destId="{60A9E2C9-83D7-4EBC-B5B0-C760613A9D78}" srcOrd="0" destOrd="0" parTransId="{4B7DFBFD-DC21-4DE5-81BF-13CB077F051C}" sibTransId="{42C70F39-0FC6-4354-ABF4-097728D13C13}"/>
    <dgm:cxn modelId="{3D5BFC8A-EE28-46AC-B419-E6E96511EFEE}" type="presOf" srcId="{3984A7C8-E079-4DD9-B7E9-39C2CFC27781}" destId="{7ECFABE2-FEA6-4109-A7AF-D57B42D91B86}" srcOrd="0" destOrd="0" presId="urn:microsoft.com/office/officeart/2005/8/layout/vList2"/>
    <dgm:cxn modelId="{497FEFBA-DE5B-45F2-B50D-00CA991D1851}" type="presParOf" srcId="{7ECFABE2-FEA6-4109-A7AF-D57B42D91B86}" destId="{60EBC8C2-7FA6-44A2-AEF5-19CE328128B1}"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F52775-D87E-4039-A9CD-85602DB0FCB2}"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4EE73285-FD3B-48BD-8040-15AEAFF5E668}">
      <dgm:prSet/>
      <dgm:spPr/>
      <dgm:t>
        <a:bodyPr/>
        <a:lstStyle/>
        <a:p>
          <a:r>
            <a:rPr lang="en-US"/>
            <a:t>1. Introduction</a:t>
          </a:r>
          <a:endParaRPr lang="cs-CZ"/>
        </a:p>
      </dgm:t>
    </dgm:pt>
    <dgm:pt modelId="{A9BE04D1-A191-4D53-B40E-39BFA7CEAD91}" type="parTrans" cxnId="{041EA879-CA91-422D-8EB4-C2CB05D42825}">
      <dgm:prSet/>
      <dgm:spPr/>
      <dgm:t>
        <a:bodyPr/>
        <a:lstStyle/>
        <a:p>
          <a:endParaRPr lang="cs-CZ"/>
        </a:p>
      </dgm:t>
    </dgm:pt>
    <dgm:pt modelId="{DABAE643-626F-4B57-94CC-B89FB596D8AE}" type="sibTrans" cxnId="{041EA879-CA91-422D-8EB4-C2CB05D42825}">
      <dgm:prSet/>
      <dgm:spPr/>
      <dgm:t>
        <a:bodyPr/>
        <a:lstStyle/>
        <a:p>
          <a:endParaRPr lang="cs-CZ"/>
        </a:p>
      </dgm:t>
    </dgm:pt>
    <dgm:pt modelId="{CE7220E8-53E6-4A78-92C8-5B7AA39B5B09}">
      <dgm:prSet custT="1"/>
      <dgm:spPr/>
      <dgm:t>
        <a:bodyPr/>
        <a:lstStyle/>
        <a:p>
          <a:r>
            <a:rPr lang="en-US" sz="2800" b="1" dirty="0">
              <a:solidFill>
                <a:srgbClr val="C00000"/>
              </a:solidFill>
            </a:rPr>
            <a:t>2. Context of L2 and L3 Education in the Czech Armed Forces</a:t>
          </a:r>
          <a:endParaRPr lang="cs-CZ" sz="2800" b="1" dirty="0">
            <a:solidFill>
              <a:srgbClr val="C00000"/>
            </a:solidFill>
          </a:endParaRPr>
        </a:p>
      </dgm:t>
    </dgm:pt>
    <dgm:pt modelId="{FD9E0218-D096-4422-A046-851E9BC8B7B5}" type="parTrans" cxnId="{989C0B8E-986F-4ED0-AE15-0B8F1772B29B}">
      <dgm:prSet/>
      <dgm:spPr/>
      <dgm:t>
        <a:bodyPr/>
        <a:lstStyle/>
        <a:p>
          <a:endParaRPr lang="cs-CZ"/>
        </a:p>
      </dgm:t>
    </dgm:pt>
    <dgm:pt modelId="{6EE94847-0A9C-46AB-B0AB-8F7A403171A1}" type="sibTrans" cxnId="{989C0B8E-986F-4ED0-AE15-0B8F1772B29B}">
      <dgm:prSet/>
      <dgm:spPr/>
      <dgm:t>
        <a:bodyPr/>
        <a:lstStyle/>
        <a:p>
          <a:endParaRPr lang="cs-CZ"/>
        </a:p>
      </dgm:t>
    </dgm:pt>
    <dgm:pt modelId="{D7960DA7-1AC6-4586-9DEB-BD039D2AC5D5}">
      <dgm:prSet/>
      <dgm:spPr/>
      <dgm:t>
        <a:bodyPr/>
        <a:lstStyle/>
        <a:p>
          <a:r>
            <a:rPr lang="en-US"/>
            <a:t>3. Case Study: Russian Language Military Terminology Courses for Non-Inte</a:t>
          </a:r>
          <a:r>
            <a:rPr lang="cs-CZ"/>
            <a:t>r</a:t>
          </a:r>
          <a:r>
            <a:rPr lang="en-US"/>
            <a:t>preters</a:t>
          </a:r>
          <a:endParaRPr lang="cs-CZ"/>
        </a:p>
      </dgm:t>
    </dgm:pt>
    <dgm:pt modelId="{87E35BD4-6F86-4607-8BEE-8320E0383050}" type="parTrans" cxnId="{55A3B296-3BBF-4265-A33E-D2719FE71EE8}">
      <dgm:prSet/>
      <dgm:spPr/>
      <dgm:t>
        <a:bodyPr/>
        <a:lstStyle/>
        <a:p>
          <a:endParaRPr lang="cs-CZ"/>
        </a:p>
      </dgm:t>
    </dgm:pt>
    <dgm:pt modelId="{C68570E6-C63B-49EA-BAF0-A81AC7F905DE}" type="sibTrans" cxnId="{55A3B296-3BBF-4265-A33E-D2719FE71EE8}">
      <dgm:prSet/>
      <dgm:spPr/>
      <dgm:t>
        <a:bodyPr/>
        <a:lstStyle/>
        <a:p>
          <a:endParaRPr lang="cs-CZ"/>
        </a:p>
      </dgm:t>
    </dgm:pt>
    <dgm:pt modelId="{FCEC845B-C08F-49C7-8197-AE81383917A9}">
      <dgm:prSet/>
      <dgm:spPr/>
      <dgm:t>
        <a:bodyPr/>
        <a:lstStyle/>
        <a:p>
          <a:r>
            <a:rPr lang="en-US"/>
            <a:t>4. Key Lessons Learnt</a:t>
          </a:r>
          <a:endParaRPr lang="cs-CZ"/>
        </a:p>
      </dgm:t>
    </dgm:pt>
    <dgm:pt modelId="{AFAE1ACF-A1C1-4C43-B272-7CAC2C1B1E5F}" type="parTrans" cxnId="{F5145A8C-93AF-4CB1-B492-F4C3A02B67A6}">
      <dgm:prSet/>
      <dgm:spPr/>
      <dgm:t>
        <a:bodyPr/>
        <a:lstStyle/>
        <a:p>
          <a:endParaRPr lang="cs-CZ"/>
        </a:p>
      </dgm:t>
    </dgm:pt>
    <dgm:pt modelId="{ED4E55DC-6A72-4794-B3A2-C51E24E12DE3}" type="sibTrans" cxnId="{F5145A8C-93AF-4CB1-B492-F4C3A02B67A6}">
      <dgm:prSet/>
      <dgm:spPr/>
      <dgm:t>
        <a:bodyPr/>
        <a:lstStyle/>
        <a:p>
          <a:endParaRPr lang="cs-CZ"/>
        </a:p>
      </dgm:t>
    </dgm:pt>
    <dgm:pt modelId="{DA928554-FFB3-4534-9588-22056CBA3A23}">
      <dgm:prSet/>
      <dgm:spPr/>
      <dgm:t>
        <a:bodyPr/>
        <a:lstStyle/>
        <a:p>
          <a:r>
            <a:rPr lang="en-US"/>
            <a:t>5. Conclusion</a:t>
          </a:r>
          <a:endParaRPr lang="cs-CZ"/>
        </a:p>
      </dgm:t>
    </dgm:pt>
    <dgm:pt modelId="{D8619E48-10BF-4454-B223-3C40A382E54E}" type="parTrans" cxnId="{D013CCD8-F4E0-4DFE-B0FD-618E29292903}">
      <dgm:prSet/>
      <dgm:spPr/>
      <dgm:t>
        <a:bodyPr/>
        <a:lstStyle/>
        <a:p>
          <a:endParaRPr lang="cs-CZ"/>
        </a:p>
      </dgm:t>
    </dgm:pt>
    <dgm:pt modelId="{A67A677B-2971-44D0-9931-7F20239380B0}" type="sibTrans" cxnId="{D013CCD8-F4E0-4DFE-B0FD-618E29292903}">
      <dgm:prSet/>
      <dgm:spPr/>
      <dgm:t>
        <a:bodyPr/>
        <a:lstStyle/>
        <a:p>
          <a:endParaRPr lang="cs-CZ"/>
        </a:p>
      </dgm:t>
    </dgm:pt>
    <dgm:pt modelId="{71AD6073-325E-444A-90EB-411CDD24E4C6}" type="pres">
      <dgm:prSet presAssocID="{E7F52775-D87E-4039-A9CD-85602DB0FCB2}" presName="linear" presStyleCnt="0">
        <dgm:presLayoutVars>
          <dgm:animLvl val="lvl"/>
          <dgm:resizeHandles val="exact"/>
        </dgm:presLayoutVars>
      </dgm:prSet>
      <dgm:spPr/>
    </dgm:pt>
    <dgm:pt modelId="{54357ED9-E3C3-42D6-8C3C-197F7C5E9E62}" type="pres">
      <dgm:prSet presAssocID="{4EE73285-FD3B-48BD-8040-15AEAFF5E668}" presName="parentText" presStyleLbl="node1" presStyleIdx="0" presStyleCnt="5">
        <dgm:presLayoutVars>
          <dgm:chMax val="0"/>
          <dgm:bulletEnabled val="1"/>
        </dgm:presLayoutVars>
      </dgm:prSet>
      <dgm:spPr/>
    </dgm:pt>
    <dgm:pt modelId="{1E43E949-DDC0-4996-B8CC-B97188FB3521}" type="pres">
      <dgm:prSet presAssocID="{DABAE643-626F-4B57-94CC-B89FB596D8AE}" presName="spacer" presStyleCnt="0"/>
      <dgm:spPr/>
    </dgm:pt>
    <dgm:pt modelId="{C15B17DB-BF4A-42DD-974C-D5210AA36037}" type="pres">
      <dgm:prSet presAssocID="{CE7220E8-53E6-4A78-92C8-5B7AA39B5B09}" presName="parentText" presStyleLbl="node1" presStyleIdx="1" presStyleCnt="5">
        <dgm:presLayoutVars>
          <dgm:chMax val="0"/>
          <dgm:bulletEnabled val="1"/>
        </dgm:presLayoutVars>
      </dgm:prSet>
      <dgm:spPr/>
    </dgm:pt>
    <dgm:pt modelId="{2FF34E14-3B28-47EC-BA24-754EBD18558A}" type="pres">
      <dgm:prSet presAssocID="{6EE94847-0A9C-46AB-B0AB-8F7A403171A1}" presName="spacer" presStyleCnt="0"/>
      <dgm:spPr/>
    </dgm:pt>
    <dgm:pt modelId="{EE8B108E-0EBE-4932-AC4C-427CB76359C3}" type="pres">
      <dgm:prSet presAssocID="{D7960DA7-1AC6-4586-9DEB-BD039D2AC5D5}" presName="parentText" presStyleLbl="node1" presStyleIdx="2" presStyleCnt="5">
        <dgm:presLayoutVars>
          <dgm:chMax val="0"/>
          <dgm:bulletEnabled val="1"/>
        </dgm:presLayoutVars>
      </dgm:prSet>
      <dgm:spPr/>
    </dgm:pt>
    <dgm:pt modelId="{05C21207-9275-42FB-B2C0-6AF75E91B9B9}" type="pres">
      <dgm:prSet presAssocID="{C68570E6-C63B-49EA-BAF0-A81AC7F905DE}" presName="spacer" presStyleCnt="0"/>
      <dgm:spPr/>
    </dgm:pt>
    <dgm:pt modelId="{5B564BC4-AC4A-46F8-99B6-13ED7BCD014A}" type="pres">
      <dgm:prSet presAssocID="{FCEC845B-C08F-49C7-8197-AE81383917A9}" presName="parentText" presStyleLbl="node1" presStyleIdx="3" presStyleCnt="5">
        <dgm:presLayoutVars>
          <dgm:chMax val="0"/>
          <dgm:bulletEnabled val="1"/>
        </dgm:presLayoutVars>
      </dgm:prSet>
      <dgm:spPr/>
    </dgm:pt>
    <dgm:pt modelId="{27DAD099-A9C6-4CB6-8F62-FBB51C38ECAB}" type="pres">
      <dgm:prSet presAssocID="{ED4E55DC-6A72-4794-B3A2-C51E24E12DE3}" presName="spacer" presStyleCnt="0"/>
      <dgm:spPr/>
    </dgm:pt>
    <dgm:pt modelId="{7AA0095A-8C43-425B-832B-3E8C02B6A6C1}" type="pres">
      <dgm:prSet presAssocID="{DA928554-FFB3-4534-9588-22056CBA3A23}" presName="parentText" presStyleLbl="node1" presStyleIdx="4" presStyleCnt="5">
        <dgm:presLayoutVars>
          <dgm:chMax val="0"/>
          <dgm:bulletEnabled val="1"/>
        </dgm:presLayoutVars>
      </dgm:prSet>
      <dgm:spPr/>
    </dgm:pt>
  </dgm:ptLst>
  <dgm:cxnLst>
    <dgm:cxn modelId="{A912EE28-6E96-4103-8D14-5DDBCD74CBAD}" type="presOf" srcId="{4EE73285-FD3B-48BD-8040-15AEAFF5E668}" destId="{54357ED9-E3C3-42D6-8C3C-197F7C5E9E62}" srcOrd="0" destOrd="0" presId="urn:microsoft.com/office/officeart/2005/8/layout/vList2"/>
    <dgm:cxn modelId="{3A939F64-2029-44C0-9AAB-4636D033190E}" type="presOf" srcId="{E7F52775-D87E-4039-A9CD-85602DB0FCB2}" destId="{71AD6073-325E-444A-90EB-411CDD24E4C6}" srcOrd="0" destOrd="0" presId="urn:microsoft.com/office/officeart/2005/8/layout/vList2"/>
    <dgm:cxn modelId="{041EA879-CA91-422D-8EB4-C2CB05D42825}" srcId="{E7F52775-D87E-4039-A9CD-85602DB0FCB2}" destId="{4EE73285-FD3B-48BD-8040-15AEAFF5E668}" srcOrd="0" destOrd="0" parTransId="{A9BE04D1-A191-4D53-B40E-39BFA7CEAD91}" sibTransId="{DABAE643-626F-4B57-94CC-B89FB596D8AE}"/>
    <dgm:cxn modelId="{00A6977E-FEE3-46C5-B0BB-15E524AEB221}" type="presOf" srcId="{D7960DA7-1AC6-4586-9DEB-BD039D2AC5D5}" destId="{EE8B108E-0EBE-4932-AC4C-427CB76359C3}" srcOrd="0" destOrd="0" presId="urn:microsoft.com/office/officeart/2005/8/layout/vList2"/>
    <dgm:cxn modelId="{F5145A8C-93AF-4CB1-B492-F4C3A02B67A6}" srcId="{E7F52775-D87E-4039-A9CD-85602DB0FCB2}" destId="{FCEC845B-C08F-49C7-8197-AE81383917A9}" srcOrd="3" destOrd="0" parTransId="{AFAE1ACF-A1C1-4C43-B272-7CAC2C1B1E5F}" sibTransId="{ED4E55DC-6A72-4794-B3A2-C51E24E12DE3}"/>
    <dgm:cxn modelId="{989C0B8E-986F-4ED0-AE15-0B8F1772B29B}" srcId="{E7F52775-D87E-4039-A9CD-85602DB0FCB2}" destId="{CE7220E8-53E6-4A78-92C8-5B7AA39B5B09}" srcOrd="1" destOrd="0" parTransId="{FD9E0218-D096-4422-A046-851E9BC8B7B5}" sibTransId="{6EE94847-0A9C-46AB-B0AB-8F7A403171A1}"/>
    <dgm:cxn modelId="{55A3B296-3BBF-4265-A33E-D2719FE71EE8}" srcId="{E7F52775-D87E-4039-A9CD-85602DB0FCB2}" destId="{D7960DA7-1AC6-4586-9DEB-BD039D2AC5D5}" srcOrd="2" destOrd="0" parTransId="{87E35BD4-6F86-4607-8BEE-8320E0383050}" sibTransId="{C68570E6-C63B-49EA-BAF0-A81AC7F905DE}"/>
    <dgm:cxn modelId="{F5742FAE-BA28-4D2B-A915-9D1E0FE34F14}" type="presOf" srcId="{CE7220E8-53E6-4A78-92C8-5B7AA39B5B09}" destId="{C15B17DB-BF4A-42DD-974C-D5210AA36037}" srcOrd="0" destOrd="0" presId="urn:microsoft.com/office/officeart/2005/8/layout/vList2"/>
    <dgm:cxn modelId="{D013CCD8-F4E0-4DFE-B0FD-618E29292903}" srcId="{E7F52775-D87E-4039-A9CD-85602DB0FCB2}" destId="{DA928554-FFB3-4534-9588-22056CBA3A23}" srcOrd="4" destOrd="0" parTransId="{D8619E48-10BF-4454-B223-3C40A382E54E}" sibTransId="{A67A677B-2971-44D0-9931-7F20239380B0}"/>
    <dgm:cxn modelId="{F93F9ADC-5B38-4296-AB39-74C3F06CC081}" type="presOf" srcId="{FCEC845B-C08F-49C7-8197-AE81383917A9}" destId="{5B564BC4-AC4A-46F8-99B6-13ED7BCD014A}" srcOrd="0" destOrd="0" presId="urn:microsoft.com/office/officeart/2005/8/layout/vList2"/>
    <dgm:cxn modelId="{6ACE3CE8-684D-4A8A-8790-DF773E90A737}" type="presOf" srcId="{DA928554-FFB3-4534-9588-22056CBA3A23}" destId="{7AA0095A-8C43-425B-832B-3E8C02B6A6C1}" srcOrd="0" destOrd="0" presId="urn:microsoft.com/office/officeart/2005/8/layout/vList2"/>
    <dgm:cxn modelId="{492A54F4-AB2D-425F-9150-0A83A487D152}" type="presParOf" srcId="{71AD6073-325E-444A-90EB-411CDD24E4C6}" destId="{54357ED9-E3C3-42D6-8C3C-197F7C5E9E62}" srcOrd="0" destOrd="0" presId="urn:microsoft.com/office/officeart/2005/8/layout/vList2"/>
    <dgm:cxn modelId="{33B4F86A-75D2-4D29-8267-767D5F757861}" type="presParOf" srcId="{71AD6073-325E-444A-90EB-411CDD24E4C6}" destId="{1E43E949-DDC0-4996-B8CC-B97188FB3521}" srcOrd="1" destOrd="0" presId="urn:microsoft.com/office/officeart/2005/8/layout/vList2"/>
    <dgm:cxn modelId="{4664DE7F-B039-4732-8660-22E9DBB49D9C}" type="presParOf" srcId="{71AD6073-325E-444A-90EB-411CDD24E4C6}" destId="{C15B17DB-BF4A-42DD-974C-D5210AA36037}" srcOrd="2" destOrd="0" presId="urn:microsoft.com/office/officeart/2005/8/layout/vList2"/>
    <dgm:cxn modelId="{FA34DDF1-1172-4EEE-BC80-CC653AD2DDED}" type="presParOf" srcId="{71AD6073-325E-444A-90EB-411CDD24E4C6}" destId="{2FF34E14-3B28-47EC-BA24-754EBD18558A}" srcOrd="3" destOrd="0" presId="urn:microsoft.com/office/officeart/2005/8/layout/vList2"/>
    <dgm:cxn modelId="{F69E6315-548E-4A77-9994-52FB0C00410D}" type="presParOf" srcId="{71AD6073-325E-444A-90EB-411CDD24E4C6}" destId="{EE8B108E-0EBE-4932-AC4C-427CB76359C3}" srcOrd="4" destOrd="0" presId="urn:microsoft.com/office/officeart/2005/8/layout/vList2"/>
    <dgm:cxn modelId="{B4331427-4AE4-4804-8AA5-89BE615DFDA9}" type="presParOf" srcId="{71AD6073-325E-444A-90EB-411CDD24E4C6}" destId="{05C21207-9275-42FB-B2C0-6AF75E91B9B9}" srcOrd="5" destOrd="0" presId="urn:microsoft.com/office/officeart/2005/8/layout/vList2"/>
    <dgm:cxn modelId="{4535D107-0855-4A3A-BC5E-5776A2548036}" type="presParOf" srcId="{71AD6073-325E-444A-90EB-411CDD24E4C6}" destId="{5B564BC4-AC4A-46F8-99B6-13ED7BCD014A}" srcOrd="6" destOrd="0" presId="urn:microsoft.com/office/officeart/2005/8/layout/vList2"/>
    <dgm:cxn modelId="{4D46E615-DEAE-4114-AC4C-384F8C0A4BA1}" type="presParOf" srcId="{71AD6073-325E-444A-90EB-411CDD24E4C6}" destId="{27DAD099-A9C6-4CB6-8F62-FBB51C38ECAB}" srcOrd="7" destOrd="0" presId="urn:microsoft.com/office/officeart/2005/8/layout/vList2"/>
    <dgm:cxn modelId="{E01971A6-D6C6-4EF2-9D33-6D6BCC56EC0B}" type="presParOf" srcId="{71AD6073-325E-444A-90EB-411CDD24E4C6}" destId="{7AA0095A-8C43-425B-832B-3E8C02B6A6C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5BA8AC-6264-4268-B1B2-285D66281F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3503A325-375F-445D-852D-BC82CB8B9A39}">
      <dgm:prSet/>
      <dgm:spPr/>
      <dgm:t>
        <a:bodyPr/>
        <a:lstStyle/>
        <a:p>
          <a:r>
            <a:rPr lang="en-US"/>
            <a:t>Czech society:</a:t>
          </a:r>
          <a:endParaRPr lang="cs-CZ"/>
        </a:p>
      </dgm:t>
    </dgm:pt>
    <dgm:pt modelId="{06E2537B-CD93-41C7-8BF9-523DB6836FE0}" type="parTrans" cxnId="{7BA81CFD-8E78-4ABF-B3B8-38D5D4621915}">
      <dgm:prSet/>
      <dgm:spPr/>
      <dgm:t>
        <a:bodyPr/>
        <a:lstStyle/>
        <a:p>
          <a:endParaRPr lang="cs-CZ"/>
        </a:p>
      </dgm:t>
    </dgm:pt>
    <dgm:pt modelId="{06EFD7BF-170C-4B7D-870A-6C1EB40DF28D}" type="sibTrans" cxnId="{7BA81CFD-8E78-4ABF-B3B8-38D5D4621915}">
      <dgm:prSet/>
      <dgm:spPr/>
      <dgm:t>
        <a:bodyPr/>
        <a:lstStyle/>
        <a:p>
          <a:endParaRPr lang="cs-CZ"/>
        </a:p>
      </dgm:t>
    </dgm:pt>
    <dgm:pt modelId="{7B16495B-5AD9-414D-9CE0-1C71FBB12787}">
      <dgm:prSet/>
      <dgm:spPr/>
      <dgm:t>
        <a:bodyPr/>
        <a:lstStyle/>
        <a:p>
          <a:r>
            <a:rPr lang="en-US" dirty="0"/>
            <a:t>34% Czech active English speakers but just 11% fairly good (13 % Russian, 20% German), English language competence tend to improve</a:t>
          </a:r>
          <a:r>
            <a:rPr lang="cs-CZ" dirty="0"/>
            <a:t>;</a:t>
          </a:r>
        </a:p>
      </dgm:t>
    </dgm:pt>
    <dgm:pt modelId="{7BFF6687-C601-417C-8037-4E396C75037C}" type="parTrans" cxnId="{9294895B-5D0A-4B66-A9D1-96BF4407496A}">
      <dgm:prSet/>
      <dgm:spPr/>
      <dgm:t>
        <a:bodyPr/>
        <a:lstStyle/>
        <a:p>
          <a:endParaRPr lang="cs-CZ"/>
        </a:p>
      </dgm:t>
    </dgm:pt>
    <dgm:pt modelId="{60F90633-0956-4B3F-ACF1-6048602A47FC}" type="sibTrans" cxnId="{9294895B-5D0A-4B66-A9D1-96BF4407496A}">
      <dgm:prSet/>
      <dgm:spPr/>
      <dgm:t>
        <a:bodyPr/>
        <a:lstStyle/>
        <a:p>
          <a:endParaRPr lang="cs-CZ"/>
        </a:p>
      </dgm:t>
    </dgm:pt>
    <dgm:pt modelId="{7993563B-8983-4DC3-8CDE-BD382B9499BA}">
      <dgm:prSet/>
      <dgm:spPr/>
      <dgm:t>
        <a:bodyPr/>
        <a:lstStyle/>
        <a:p>
          <a:r>
            <a:rPr lang="en-US" dirty="0"/>
            <a:t>1/3 of the Czech population speaks just Czech</a:t>
          </a:r>
          <a:r>
            <a:rPr lang="cs-CZ" dirty="0"/>
            <a:t>;</a:t>
          </a:r>
        </a:p>
      </dgm:t>
    </dgm:pt>
    <dgm:pt modelId="{EA8E56CD-E3AB-4DDB-8C3F-A1FBC6317E73}" type="parTrans" cxnId="{F6E3E77D-2FC9-4E08-BAEB-9CAC41F41D92}">
      <dgm:prSet/>
      <dgm:spPr/>
      <dgm:t>
        <a:bodyPr/>
        <a:lstStyle/>
        <a:p>
          <a:endParaRPr lang="cs-CZ"/>
        </a:p>
      </dgm:t>
    </dgm:pt>
    <dgm:pt modelId="{B8B09540-78B8-45CA-8C83-BD144928D1CF}" type="sibTrans" cxnId="{F6E3E77D-2FC9-4E08-BAEB-9CAC41F41D92}">
      <dgm:prSet/>
      <dgm:spPr/>
      <dgm:t>
        <a:bodyPr/>
        <a:lstStyle/>
        <a:p>
          <a:endParaRPr lang="cs-CZ"/>
        </a:p>
      </dgm:t>
    </dgm:pt>
    <dgm:pt modelId="{DAA4F4C7-C80D-4659-B967-2568CC9E093B}">
      <dgm:prSet/>
      <dgm:spPr/>
      <dgm:t>
        <a:bodyPr/>
        <a:lstStyle/>
        <a:p>
          <a:r>
            <a:rPr lang="en-US" dirty="0"/>
            <a:t>Multilingualism lower than in Western European countries</a:t>
          </a:r>
          <a:r>
            <a:rPr lang="cs-CZ" dirty="0"/>
            <a:t>;</a:t>
          </a:r>
        </a:p>
      </dgm:t>
    </dgm:pt>
    <dgm:pt modelId="{9A7BA777-6CEC-43BA-A486-67168ED414CF}" type="parTrans" cxnId="{23B712D4-1F31-4F45-AD6E-85BD21BD1565}">
      <dgm:prSet/>
      <dgm:spPr/>
      <dgm:t>
        <a:bodyPr/>
        <a:lstStyle/>
        <a:p>
          <a:endParaRPr lang="cs-CZ"/>
        </a:p>
      </dgm:t>
    </dgm:pt>
    <dgm:pt modelId="{0D602186-391C-48D7-B1C8-2D4E257B3A89}" type="sibTrans" cxnId="{23B712D4-1F31-4F45-AD6E-85BD21BD1565}">
      <dgm:prSet/>
      <dgm:spPr/>
      <dgm:t>
        <a:bodyPr/>
        <a:lstStyle/>
        <a:p>
          <a:endParaRPr lang="cs-CZ"/>
        </a:p>
      </dgm:t>
    </dgm:pt>
    <dgm:pt modelId="{383CD787-7A28-4F86-8E92-8D9DA3E0B9B2}">
      <dgm:prSet/>
      <dgm:spPr/>
      <dgm:t>
        <a:bodyPr/>
        <a:lstStyle/>
        <a:p>
          <a:r>
            <a:rPr lang="en-US" dirty="0"/>
            <a:t>Limited exposure to authentic language (society diversity, mass media)</a:t>
          </a:r>
          <a:r>
            <a:rPr lang="cs-CZ" dirty="0"/>
            <a:t>;</a:t>
          </a:r>
        </a:p>
      </dgm:t>
    </dgm:pt>
    <dgm:pt modelId="{B187B131-F167-47E4-B35D-88CC82C91517}" type="parTrans" cxnId="{ABB3856F-D4E4-4616-B581-1BBA01080D62}">
      <dgm:prSet/>
      <dgm:spPr/>
      <dgm:t>
        <a:bodyPr/>
        <a:lstStyle/>
        <a:p>
          <a:endParaRPr lang="cs-CZ"/>
        </a:p>
      </dgm:t>
    </dgm:pt>
    <dgm:pt modelId="{90D347C3-F114-4D00-B96B-9DC980531A1A}" type="sibTrans" cxnId="{ABB3856F-D4E4-4616-B581-1BBA01080D62}">
      <dgm:prSet/>
      <dgm:spPr/>
      <dgm:t>
        <a:bodyPr/>
        <a:lstStyle/>
        <a:p>
          <a:endParaRPr lang="cs-CZ"/>
        </a:p>
      </dgm:t>
    </dgm:pt>
    <dgm:pt modelId="{65DEF695-4342-4C12-AB5F-DB6336C26936}">
      <dgm:prSet/>
      <dgm:spPr/>
      <dgm:t>
        <a:bodyPr/>
        <a:lstStyle/>
        <a:p>
          <a:r>
            <a:rPr lang="en-US"/>
            <a:t>According to some comparisons Czechs belong among the 3 EU members with the lowest level of foreign language competences.</a:t>
          </a:r>
          <a:endParaRPr lang="cs-CZ"/>
        </a:p>
      </dgm:t>
    </dgm:pt>
    <dgm:pt modelId="{B09AA3DB-B476-4B44-99A6-B959022B1692}" type="parTrans" cxnId="{377FA2A8-B4DA-41EC-ADFC-48377227C79B}">
      <dgm:prSet/>
      <dgm:spPr/>
      <dgm:t>
        <a:bodyPr/>
        <a:lstStyle/>
        <a:p>
          <a:endParaRPr lang="cs-CZ"/>
        </a:p>
      </dgm:t>
    </dgm:pt>
    <dgm:pt modelId="{6FAB2DEE-FD63-43D6-A759-470C1D3AC69F}" type="sibTrans" cxnId="{377FA2A8-B4DA-41EC-ADFC-48377227C79B}">
      <dgm:prSet/>
      <dgm:spPr/>
      <dgm:t>
        <a:bodyPr/>
        <a:lstStyle/>
        <a:p>
          <a:endParaRPr lang="cs-CZ"/>
        </a:p>
      </dgm:t>
    </dgm:pt>
    <dgm:pt modelId="{37CA051B-2D32-4F6D-B33A-4725540D4ED2}">
      <dgm:prSet/>
      <dgm:spPr/>
      <dgm:t>
        <a:bodyPr/>
        <a:lstStyle/>
        <a:p>
          <a:r>
            <a:rPr lang="en-US" noProof="0"/>
            <a:t>Czech military:</a:t>
          </a:r>
        </a:p>
      </dgm:t>
    </dgm:pt>
    <dgm:pt modelId="{2523E19A-6010-48A4-81F8-AC0A76C0F46B}" type="parTrans" cxnId="{89BF9026-DDC0-4238-8456-AE1FEEAC8037}">
      <dgm:prSet/>
      <dgm:spPr/>
      <dgm:t>
        <a:bodyPr/>
        <a:lstStyle/>
        <a:p>
          <a:endParaRPr lang="cs-CZ"/>
        </a:p>
      </dgm:t>
    </dgm:pt>
    <dgm:pt modelId="{328B6D86-127D-4D3D-ADE1-23C9A750704B}" type="sibTrans" cxnId="{89BF9026-DDC0-4238-8456-AE1FEEAC8037}">
      <dgm:prSet/>
      <dgm:spPr/>
      <dgm:t>
        <a:bodyPr/>
        <a:lstStyle/>
        <a:p>
          <a:endParaRPr lang="cs-CZ"/>
        </a:p>
      </dgm:t>
    </dgm:pt>
    <dgm:pt modelId="{29C68A17-4DE3-4E0D-BF0F-B79AB77E384F}">
      <dgm:prSet/>
      <dgm:spPr/>
      <dgm:t>
        <a:bodyPr/>
        <a:lstStyle/>
        <a:p>
          <a:r>
            <a:rPr lang="en-US" noProof="0" dirty="0"/>
            <a:t>English language competences an integral part of formal requirements link to majority of military appointments;</a:t>
          </a:r>
        </a:p>
      </dgm:t>
    </dgm:pt>
    <dgm:pt modelId="{55EB272F-9C29-4011-9D3A-5118B9F3D345}" type="parTrans" cxnId="{11C05009-6BD6-44DD-8C0C-D442E5A00296}">
      <dgm:prSet/>
      <dgm:spPr/>
      <dgm:t>
        <a:bodyPr/>
        <a:lstStyle/>
        <a:p>
          <a:endParaRPr lang="cs-CZ"/>
        </a:p>
      </dgm:t>
    </dgm:pt>
    <dgm:pt modelId="{9C4F8C08-DF92-40FF-880B-D5F879A0A163}" type="sibTrans" cxnId="{11C05009-6BD6-44DD-8C0C-D442E5A00296}">
      <dgm:prSet/>
      <dgm:spPr/>
      <dgm:t>
        <a:bodyPr/>
        <a:lstStyle/>
        <a:p>
          <a:endParaRPr lang="cs-CZ"/>
        </a:p>
      </dgm:t>
    </dgm:pt>
    <dgm:pt modelId="{5C15A652-B71E-46B6-AB37-94D6BAAD20CE}">
      <dgm:prSet/>
      <dgm:spPr/>
      <dgm:t>
        <a:bodyPr/>
        <a:lstStyle/>
        <a:p>
          <a:r>
            <a:rPr lang="en-US" noProof="0" dirty="0"/>
            <a:t>SLP focused language training included in curricula for cadets (English + L3);</a:t>
          </a:r>
        </a:p>
      </dgm:t>
    </dgm:pt>
    <dgm:pt modelId="{54BAF996-6FCA-4EB8-9677-9F503186130A}" type="parTrans" cxnId="{C7F0722D-21D5-4510-A70E-36D6B47D9E17}">
      <dgm:prSet/>
      <dgm:spPr/>
      <dgm:t>
        <a:bodyPr/>
        <a:lstStyle/>
        <a:p>
          <a:endParaRPr lang="cs-CZ"/>
        </a:p>
      </dgm:t>
    </dgm:pt>
    <dgm:pt modelId="{FE20C4DA-4C98-402E-B8D7-BFACC5483450}" type="sibTrans" cxnId="{C7F0722D-21D5-4510-A70E-36D6B47D9E17}">
      <dgm:prSet/>
      <dgm:spPr/>
      <dgm:t>
        <a:bodyPr/>
        <a:lstStyle/>
        <a:p>
          <a:endParaRPr lang="cs-CZ"/>
        </a:p>
      </dgm:t>
    </dgm:pt>
    <dgm:pt modelId="{E3F48FF5-5C8B-49B4-8357-F679585CFA8F}">
      <dgm:prSet/>
      <dgm:spPr/>
      <dgm:t>
        <a:bodyPr/>
        <a:lstStyle/>
        <a:p>
          <a:r>
            <a:rPr lang="en-US" noProof="0" dirty="0"/>
            <a:t>Adequate teaching capacity (90+% focused on English language, 90+% not focused on language for specific purposes);</a:t>
          </a:r>
        </a:p>
      </dgm:t>
    </dgm:pt>
    <dgm:pt modelId="{58F244F6-C956-4CCD-BA28-8E473FA03C68}" type="parTrans" cxnId="{9984B969-48B3-4BD6-9C93-457ACFA34C98}">
      <dgm:prSet/>
      <dgm:spPr/>
      <dgm:t>
        <a:bodyPr/>
        <a:lstStyle/>
        <a:p>
          <a:endParaRPr lang="cs-CZ"/>
        </a:p>
      </dgm:t>
    </dgm:pt>
    <dgm:pt modelId="{51003051-0391-465A-94B6-198CE0A3F73B}" type="sibTrans" cxnId="{9984B969-48B3-4BD6-9C93-457ACFA34C98}">
      <dgm:prSet/>
      <dgm:spPr/>
      <dgm:t>
        <a:bodyPr/>
        <a:lstStyle/>
        <a:p>
          <a:endParaRPr lang="cs-CZ"/>
        </a:p>
      </dgm:t>
    </dgm:pt>
    <dgm:pt modelId="{BF42C61D-145B-45FA-933A-19D27FC2877F}">
      <dgm:prSet/>
      <dgm:spPr/>
      <dgm:t>
        <a:bodyPr/>
        <a:lstStyle/>
        <a:p>
          <a:r>
            <a:rPr lang="en-US" noProof="0" dirty="0"/>
            <a:t>Robust testing capacity (recruits, cadets, courses, others). </a:t>
          </a:r>
        </a:p>
      </dgm:t>
    </dgm:pt>
    <dgm:pt modelId="{6C79651B-DC63-4657-BFE8-31718B74FB7F}" type="parTrans" cxnId="{0AED2130-7593-49FB-98DC-346CC3F9B89D}">
      <dgm:prSet/>
      <dgm:spPr/>
      <dgm:t>
        <a:bodyPr/>
        <a:lstStyle/>
        <a:p>
          <a:endParaRPr lang="cs-CZ"/>
        </a:p>
      </dgm:t>
    </dgm:pt>
    <dgm:pt modelId="{49EDDE9E-D40C-4887-97A3-F38476C6C414}" type="sibTrans" cxnId="{0AED2130-7593-49FB-98DC-346CC3F9B89D}">
      <dgm:prSet/>
      <dgm:spPr/>
      <dgm:t>
        <a:bodyPr/>
        <a:lstStyle/>
        <a:p>
          <a:endParaRPr lang="cs-CZ"/>
        </a:p>
      </dgm:t>
    </dgm:pt>
    <dgm:pt modelId="{C5882879-988D-4FE2-8BDB-795D3AEDF838}" type="pres">
      <dgm:prSet presAssocID="{B45BA8AC-6264-4268-B1B2-285D66281F7F}" presName="linear" presStyleCnt="0">
        <dgm:presLayoutVars>
          <dgm:animLvl val="lvl"/>
          <dgm:resizeHandles val="exact"/>
        </dgm:presLayoutVars>
      </dgm:prSet>
      <dgm:spPr/>
    </dgm:pt>
    <dgm:pt modelId="{8279AC0B-095C-48E8-8584-1E8562E59DE4}" type="pres">
      <dgm:prSet presAssocID="{3503A325-375F-445D-852D-BC82CB8B9A39}" presName="parentText" presStyleLbl="node1" presStyleIdx="0" presStyleCnt="2">
        <dgm:presLayoutVars>
          <dgm:chMax val="0"/>
          <dgm:bulletEnabled val="1"/>
        </dgm:presLayoutVars>
      </dgm:prSet>
      <dgm:spPr/>
    </dgm:pt>
    <dgm:pt modelId="{661CA083-84A6-4C1C-8D15-448565ACB02F}" type="pres">
      <dgm:prSet presAssocID="{3503A325-375F-445D-852D-BC82CB8B9A39}" presName="childText" presStyleLbl="revTx" presStyleIdx="0" presStyleCnt="2">
        <dgm:presLayoutVars>
          <dgm:bulletEnabled val="1"/>
        </dgm:presLayoutVars>
      </dgm:prSet>
      <dgm:spPr/>
    </dgm:pt>
    <dgm:pt modelId="{F6E7C646-1720-495F-8716-1F9E7B673F1C}" type="pres">
      <dgm:prSet presAssocID="{37CA051B-2D32-4F6D-B33A-4725540D4ED2}" presName="parentText" presStyleLbl="node1" presStyleIdx="1" presStyleCnt="2">
        <dgm:presLayoutVars>
          <dgm:chMax val="0"/>
          <dgm:bulletEnabled val="1"/>
        </dgm:presLayoutVars>
      </dgm:prSet>
      <dgm:spPr/>
    </dgm:pt>
    <dgm:pt modelId="{5BD4B135-0023-4E0F-A085-AFB5D4C1CFC3}" type="pres">
      <dgm:prSet presAssocID="{37CA051B-2D32-4F6D-B33A-4725540D4ED2}" presName="childText" presStyleLbl="revTx" presStyleIdx="1" presStyleCnt="2">
        <dgm:presLayoutVars>
          <dgm:bulletEnabled val="1"/>
        </dgm:presLayoutVars>
      </dgm:prSet>
      <dgm:spPr/>
    </dgm:pt>
  </dgm:ptLst>
  <dgm:cxnLst>
    <dgm:cxn modelId="{11C05009-6BD6-44DD-8C0C-D442E5A00296}" srcId="{37CA051B-2D32-4F6D-B33A-4725540D4ED2}" destId="{29C68A17-4DE3-4E0D-BF0F-B79AB77E384F}" srcOrd="0" destOrd="0" parTransId="{55EB272F-9C29-4011-9D3A-5118B9F3D345}" sibTransId="{9C4F8C08-DF92-40FF-880B-D5F879A0A163}"/>
    <dgm:cxn modelId="{BD6B450E-35CE-4242-8478-043006116D36}" type="presOf" srcId="{BF42C61D-145B-45FA-933A-19D27FC2877F}" destId="{5BD4B135-0023-4E0F-A085-AFB5D4C1CFC3}" srcOrd="0" destOrd="3" presId="urn:microsoft.com/office/officeart/2005/8/layout/vList2"/>
    <dgm:cxn modelId="{89BF9026-DDC0-4238-8456-AE1FEEAC8037}" srcId="{B45BA8AC-6264-4268-B1B2-285D66281F7F}" destId="{37CA051B-2D32-4F6D-B33A-4725540D4ED2}" srcOrd="1" destOrd="0" parTransId="{2523E19A-6010-48A4-81F8-AC0A76C0F46B}" sibTransId="{328B6D86-127D-4D3D-ADE1-23C9A750704B}"/>
    <dgm:cxn modelId="{C7F0722D-21D5-4510-A70E-36D6B47D9E17}" srcId="{37CA051B-2D32-4F6D-B33A-4725540D4ED2}" destId="{5C15A652-B71E-46B6-AB37-94D6BAAD20CE}" srcOrd="1" destOrd="0" parTransId="{54BAF996-6FCA-4EB8-9677-9F503186130A}" sibTransId="{FE20C4DA-4C98-402E-B8D7-BFACC5483450}"/>
    <dgm:cxn modelId="{0AED2130-7593-49FB-98DC-346CC3F9B89D}" srcId="{37CA051B-2D32-4F6D-B33A-4725540D4ED2}" destId="{BF42C61D-145B-45FA-933A-19D27FC2877F}" srcOrd="3" destOrd="0" parTransId="{6C79651B-DC63-4657-BFE8-31718B74FB7F}" sibTransId="{49EDDE9E-D40C-4887-97A3-F38476C6C414}"/>
    <dgm:cxn modelId="{239B7E31-289F-4BC8-BC14-77D7FAF7B4E5}" type="presOf" srcId="{B45BA8AC-6264-4268-B1B2-285D66281F7F}" destId="{C5882879-988D-4FE2-8BDB-795D3AEDF838}" srcOrd="0" destOrd="0" presId="urn:microsoft.com/office/officeart/2005/8/layout/vList2"/>
    <dgm:cxn modelId="{9294895B-5D0A-4B66-A9D1-96BF4407496A}" srcId="{3503A325-375F-445D-852D-BC82CB8B9A39}" destId="{7B16495B-5AD9-414D-9CE0-1C71FBB12787}" srcOrd="0" destOrd="0" parTransId="{7BFF6687-C601-417C-8037-4E396C75037C}" sibTransId="{60F90633-0956-4B3F-ACF1-6048602A47FC}"/>
    <dgm:cxn modelId="{9984B969-48B3-4BD6-9C93-457ACFA34C98}" srcId="{37CA051B-2D32-4F6D-B33A-4725540D4ED2}" destId="{E3F48FF5-5C8B-49B4-8357-F679585CFA8F}" srcOrd="2" destOrd="0" parTransId="{58F244F6-C956-4CCD-BA28-8E473FA03C68}" sibTransId="{51003051-0391-465A-94B6-198CE0A3F73B}"/>
    <dgm:cxn modelId="{ABB3856F-D4E4-4616-B581-1BBA01080D62}" srcId="{3503A325-375F-445D-852D-BC82CB8B9A39}" destId="{383CD787-7A28-4F86-8E92-8D9DA3E0B9B2}" srcOrd="3" destOrd="0" parTransId="{B187B131-F167-47E4-B35D-88CC82C91517}" sibTransId="{90D347C3-F114-4D00-B96B-9DC980531A1A}"/>
    <dgm:cxn modelId="{2F4F4875-813D-468A-82BD-1525B98553ED}" type="presOf" srcId="{E3F48FF5-5C8B-49B4-8357-F679585CFA8F}" destId="{5BD4B135-0023-4E0F-A085-AFB5D4C1CFC3}" srcOrd="0" destOrd="2" presId="urn:microsoft.com/office/officeart/2005/8/layout/vList2"/>
    <dgm:cxn modelId="{2DF3BB55-F4EF-4885-8692-BBC26F2E8C27}" type="presOf" srcId="{29C68A17-4DE3-4E0D-BF0F-B79AB77E384F}" destId="{5BD4B135-0023-4E0F-A085-AFB5D4C1CFC3}" srcOrd="0" destOrd="0" presId="urn:microsoft.com/office/officeart/2005/8/layout/vList2"/>
    <dgm:cxn modelId="{B876587C-60DA-485E-A463-6256203427CF}" type="presOf" srcId="{7993563B-8983-4DC3-8CDE-BD382B9499BA}" destId="{661CA083-84A6-4C1C-8D15-448565ACB02F}" srcOrd="0" destOrd="1" presId="urn:microsoft.com/office/officeart/2005/8/layout/vList2"/>
    <dgm:cxn modelId="{F6E3E77D-2FC9-4E08-BAEB-9CAC41F41D92}" srcId="{3503A325-375F-445D-852D-BC82CB8B9A39}" destId="{7993563B-8983-4DC3-8CDE-BD382B9499BA}" srcOrd="1" destOrd="0" parTransId="{EA8E56CD-E3AB-4DDB-8C3F-A1FBC6317E73}" sibTransId="{B8B09540-78B8-45CA-8C83-BD144928D1CF}"/>
    <dgm:cxn modelId="{6B6E2991-8B48-4E4B-BCFC-3D9E16525A61}" type="presOf" srcId="{65DEF695-4342-4C12-AB5F-DB6336C26936}" destId="{661CA083-84A6-4C1C-8D15-448565ACB02F}" srcOrd="0" destOrd="4" presId="urn:microsoft.com/office/officeart/2005/8/layout/vList2"/>
    <dgm:cxn modelId="{3416A092-017F-4A39-A9B9-C2CB4447865D}" type="presOf" srcId="{5C15A652-B71E-46B6-AB37-94D6BAAD20CE}" destId="{5BD4B135-0023-4E0F-A085-AFB5D4C1CFC3}" srcOrd="0" destOrd="1" presId="urn:microsoft.com/office/officeart/2005/8/layout/vList2"/>
    <dgm:cxn modelId="{2FECDC94-51C3-4695-B687-2EE50D0F0FFF}" type="presOf" srcId="{DAA4F4C7-C80D-4659-B967-2568CC9E093B}" destId="{661CA083-84A6-4C1C-8D15-448565ACB02F}" srcOrd="0" destOrd="2" presId="urn:microsoft.com/office/officeart/2005/8/layout/vList2"/>
    <dgm:cxn modelId="{3C14D39C-3DAF-486A-8689-3A5F59B8A65A}" type="presOf" srcId="{37CA051B-2D32-4F6D-B33A-4725540D4ED2}" destId="{F6E7C646-1720-495F-8716-1F9E7B673F1C}" srcOrd="0" destOrd="0" presId="urn:microsoft.com/office/officeart/2005/8/layout/vList2"/>
    <dgm:cxn modelId="{377FA2A8-B4DA-41EC-ADFC-48377227C79B}" srcId="{3503A325-375F-445D-852D-BC82CB8B9A39}" destId="{65DEF695-4342-4C12-AB5F-DB6336C26936}" srcOrd="4" destOrd="0" parTransId="{B09AA3DB-B476-4B44-99A6-B959022B1692}" sibTransId="{6FAB2DEE-FD63-43D6-A759-470C1D3AC69F}"/>
    <dgm:cxn modelId="{BC3B29AB-4D72-4F96-9314-FB8B8D7F3909}" type="presOf" srcId="{7B16495B-5AD9-414D-9CE0-1C71FBB12787}" destId="{661CA083-84A6-4C1C-8D15-448565ACB02F}" srcOrd="0" destOrd="0" presId="urn:microsoft.com/office/officeart/2005/8/layout/vList2"/>
    <dgm:cxn modelId="{23B712D4-1F31-4F45-AD6E-85BD21BD1565}" srcId="{3503A325-375F-445D-852D-BC82CB8B9A39}" destId="{DAA4F4C7-C80D-4659-B967-2568CC9E093B}" srcOrd="2" destOrd="0" parTransId="{9A7BA777-6CEC-43BA-A486-67168ED414CF}" sibTransId="{0D602186-391C-48D7-B1C8-2D4E257B3A89}"/>
    <dgm:cxn modelId="{B613CFEA-B6E7-4F49-8D0E-7FAF2F0314F9}" type="presOf" srcId="{383CD787-7A28-4F86-8E92-8D9DA3E0B9B2}" destId="{661CA083-84A6-4C1C-8D15-448565ACB02F}" srcOrd="0" destOrd="3" presId="urn:microsoft.com/office/officeart/2005/8/layout/vList2"/>
    <dgm:cxn modelId="{68AD58ED-CD13-4C13-8F4B-E08A0CC2DCE8}" type="presOf" srcId="{3503A325-375F-445D-852D-BC82CB8B9A39}" destId="{8279AC0B-095C-48E8-8584-1E8562E59DE4}" srcOrd="0" destOrd="0" presId="urn:microsoft.com/office/officeart/2005/8/layout/vList2"/>
    <dgm:cxn modelId="{7BA81CFD-8E78-4ABF-B3B8-38D5D4621915}" srcId="{B45BA8AC-6264-4268-B1B2-285D66281F7F}" destId="{3503A325-375F-445D-852D-BC82CB8B9A39}" srcOrd="0" destOrd="0" parTransId="{06E2537B-CD93-41C7-8BF9-523DB6836FE0}" sibTransId="{06EFD7BF-170C-4B7D-870A-6C1EB40DF28D}"/>
    <dgm:cxn modelId="{7D38AAB9-209D-4C1A-AF8C-F258CFDFA868}" type="presParOf" srcId="{C5882879-988D-4FE2-8BDB-795D3AEDF838}" destId="{8279AC0B-095C-48E8-8584-1E8562E59DE4}" srcOrd="0" destOrd="0" presId="urn:microsoft.com/office/officeart/2005/8/layout/vList2"/>
    <dgm:cxn modelId="{13BA3CF6-F8C9-4175-A68D-AD8E6AC376FB}" type="presParOf" srcId="{C5882879-988D-4FE2-8BDB-795D3AEDF838}" destId="{661CA083-84A6-4C1C-8D15-448565ACB02F}" srcOrd="1" destOrd="0" presId="urn:microsoft.com/office/officeart/2005/8/layout/vList2"/>
    <dgm:cxn modelId="{C3CB3A8A-104F-401F-B2A5-5D4E3F5EA89B}" type="presParOf" srcId="{C5882879-988D-4FE2-8BDB-795D3AEDF838}" destId="{F6E7C646-1720-495F-8716-1F9E7B673F1C}" srcOrd="2" destOrd="0" presId="urn:microsoft.com/office/officeart/2005/8/layout/vList2"/>
    <dgm:cxn modelId="{AB1656CB-85CA-4F18-AD9C-45554C1A9A38}" type="presParOf" srcId="{C5882879-988D-4FE2-8BDB-795D3AEDF838}" destId="{5BD4B135-0023-4E0F-A085-AFB5D4C1CFC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D0E7AB-3250-414F-8AC8-68B01A723D8E}"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50522F2D-1B79-4A78-BC64-9A0F95BE5697}">
      <dgm:prSet/>
      <dgm:spPr/>
      <dgm:t>
        <a:bodyPr/>
        <a:lstStyle/>
        <a:p>
          <a:r>
            <a:rPr lang="en-US"/>
            <a:t>1. Introduction</a:t>
          </a:r>
          <a:endParaRPr lang="cs-CZ"/>
        </a:p>
      </dgm:t>
    </dgm:pt>
    <dgm:pt modelId="{02CF33E4-B2F4-48EF-B84F-2F08854AD54D}" type="parTrans" cxnId="{0C651948-5807-4BE6-84D9-1D0E46E6D1AD}">
      <dgm:prSet/>
      <dgm:spPr/>
      <dgm:t>
        <a:bodyPr/>
        <a:lstStyle/>
        <a:p>
          <a:endParaRPr lang="cs-CZ"/>
        </a:p>
      </dgm:t>
    </dgm:pt>
    <dgm:pt modelId="{E3566623-FDC2-43F2-A807-01F7E9D7C659}" type="sibTrans" cxnId="{0C651948-5807-4BE6-84D9-1D0E46E6D1AD}">
      <dgm:prSet/>
      <dgm:spPr/>
      <dgm:t>
        <a:bodyPr/>
        <a:lstStyle/>
        <a:p>
          <a:endParaRPr lang="cs-CZ"/>
        </a:p>
      </dgm:t>
    </dgm:pt>
    <dgm:pt modelId="{0DB495BE-6910-4870-9595-C1920EC411A1}">
      <dgm:prSet/>
      <dgm:spPr/>
      <dgm:t>
        <a:bodyPr/>
        <a:lstStyle/>
        <a:p>
          <a:r>
            <a:rPr lang="en-US" dirty="0"/>
            <a:t>2. Context of L2 and L3 Education in the Czech Armed Forces</a:t>
          </a:r>
          <a:endParaRPr lang="cs-CZ" dirty="0"/>
        </a:p>
      </dgm:t>
    </dgm:pt>
    <dgm:pt modelId="{C7C0ECB1-CC63-4A7D-896C-44044F499454}" type="parTrans" cxnId="{51D212D7-1FC9-4F5D-A136-DD4028E29CE9}">
      <dgm:prSet/>
      <dgm:spPr/>
      <dgm:t>
        <a:bodyPr/>
        <a:lstStyle/>
        <a:p>
          <a:endParaRPr lang="cs-CZ"/>
        </a:p>
      </dgm:t>
    </dgm:pt>
    <dgm:pt modelId="{E394BA35-89DA-4215-A5EC-C18E70D1339C}" type="sibTrans" cxnId="{51D212D7-1FC9-4F5D-A136-DD4028E29CE9}">
      <dgm:prSet/>
      <dgm:spPr/>
      <dgm:t>
        <a:bodyPr/>
        <a:lstStyle/>
        <a:p>
          <a:endParaRPr lang="cs-CZ"/>
        </a:p>
      </dgm:t>
    </dgm:pt>
    <dgm:pt modelId="{26D0868F-BB4D-4977-AF36-C37E99DB29AF}">
      <dgm:prSet custT="1"/>
      <dgm:spPr/>
      <dgm:t>
        <a:bodyPr/>
        <a:lstStyle/>
        <a:p>
          <a:r>
            <a:rPr lang="en-US" sz="2000" b="1" dirty="0">
              <a:solidFill>
                <a:srgbClr val="C00000"/>
              </a:solidFill>
            </a:rPr>
            <a:t>3. Case Study: Russian Language Military Terminology Courses for Non-Inte</a:t>
          </a:r>
          <a:r>
            <a:rPr lang="cs-CZ" sz="2000" b="1" dirty="0">
              <a:solidFill>
                <a:srgbClr val="C00000"/>
              </a:solidFill>
            </a:rPr>
            <a:t>r</a:t>
          </a:r>
          <a:r>
            <a:rPr lang="en-US" sz="2000" b="1" dirty="0" err="1">
              <a:solidFill>
                <a:srgbClr val="C00000"/>
              </a:solidFill>
            </a:rPr>
            <a:t>preters</a:t>
          </a:r>
          <a:endParaRPr lang="cs-CZ" sz="2000" b="1" dirty="0">
            <a:solidFill>
              <a:srgbClr val="C00000"/>
            </a:solidFill>
          </a:endParaRPr>
        </a:p>
      </dgm:t>
    </dgm:pt>
    <dgm:pt modelId="{2E532ABA-B9D4-4713-9BB1-46E43A967068}" type="parTrans" cxnId="{D9927A38-D8AA-480E-8E40-C94308FED6E2}">
      <dgm:prSet/>
      <dgm:spPr/>
      <dgm:t>
        <a:bodyPr/>
        <a:lstStyle/>
        <a:p>
          <a:endParaRPr lang="cs-CZ"/>
        </a:p>
      </dgm:t>
    </dgm:pt>
    <dgm:pt modelId="{4DC7BF44-AEFD-4C20-B649-8A11361F77D5}" type="sibTrans" cxnId="{D9927A38-D8AA-480E-8E40-C94308FED6E2}">
      <dgm:prSet/>
      <dgm:spPr/>
      <dgm:t>
        <a:bodyPr/>
        <a:lstStyle/>
        <a:p>
          <a:endParaRPr lang="cs-CZ"/>
        </a:p>
      </dgm:t>
    </dgm:pt>
    <dgm:pt modelId="{07712FEB-1DCC-4729-ADB3-0BF496FC5304}">
      <dgm:prSet/>
      <dgm:spPr/>
      <dgm:t>
        <a:bodyPr/>
        <a:lstStyle/>
        <a:p>
          <a:r>
            <a:rPr lang="en-US"/>
            <a:t>4. Key Lessons Learnt</a:t>
          </a:r>
          <a:endParaRPr lang="cs-CZ"/>
        </a:p>
      </dgm:t>
    </dgm:pt>
    <dgm:pt modelId="{CB7E21C4-1484-4E69-8246-C24C36FE245B}" type="parTrans" cxnId="{84F928A9-763F-4A4B-BBDD-2503F8DBD90B}">
      <dgm:prSet/>
      <dgm:spPr/>
      <dgm:t>
        <a:bodyPr/>
        <a:lstStyle/>
        <a:p>
          <a:endParaRPr lang="cs-CZ"/>
        </a:p>
      </dgm:t>
    </dgm:pt>
    <dgm:pt modelId="{E93E8CC0-5BFE-4388-8988-04261521C2B0}" type="sibTrans" cxnId="{84F928A9-763F-4A4B-BBDD-2503F8DBD90B}">
      <dgm:prSet/>
      <dgm:spPr/>
      <dgm:t>
        <a:bodyPr/>
        <a:lstStyle/>
        <a:p>
          <a:endParaRPr lang="cs-CZ"/>
        </a:p>
      </dgm:t>
    </dgm:pt>
    <dgm:pt modelId="{272E96CD-FD52-48A8-B10C-30B067CB1F93}">
      <dgm:prSet/>
      <dgm:spPr/>
      <dgm:t>
        <a:bodyPr/>
        <a:lstStyle/>
        <a:p>
          <a:r>
            <a:rPr lang="en-US"/>
            <a:t>5. Conclusion</a:t>
          </a:r>
          <a:endParaRPr lang="cs-CZ"/>
        </a:p>
      </dgm:t>
    </dgm:pt>
    <dgm:pt modelId="{F8DCC34E-6BB2-4CA1-9B40-6FC933AA1EB0}" type="parTrans" cxnId="{61175BFB-1E46-434E-B79B-05E9A02F58E6}">
      <dgm:prSet/>
      <dgm:spPr/>
      <dgm:t>
        <a:bodyPr/>
        <a:lstStyle/>
        <a:p>
          <a:endParaRPr lang="cs-CZ"/>
        </a:p>
      </dgm:t>
    </dgm:pt>
    <dgm:pt modelId="{05AB6CD5-12DF-4C04-9339-84A18C736C30}" type="sibTrans" cxnId="{61175BFB-1E46-434E-B79B-05E9A02F58E6}">
      <dgm:prSet/>
      <dgm:spPr/>
      <dgm:t>
        <a:bodyPr/>
        <a:lstStyle/>
        <a:p>
          <a:endParaRPr lang="cs-CZ"/>
        </a:p>
      </dgm:t>
    </dgm:pt>
    <dgm:pt modelId="{5351D2B0-F265-4FC9-A77E-19A8D41C0BD3}" type="pres">
      <dgm:prSet presAssocID="{B7D0E7AB-3250-414F-8AC8-68B01A723D8E}" presName="linear" presStyleCnt="0">
        <dgm:presLayoutVars>
          <dgm:animLvl val="lvl"/>
          <dgm:resizeHandles val="exact"/>
        </dgm:presLayoutVars>
      </dgm:prSet>
      <dgm:spPr/>
    </dgm:pt>
    <dgm:pt modelId="{DD54CE63-57D7-4F29-ACAF-C97225921279}" type="pres">
      <dgm:prSet presAssocID="{50522F2D-1B79-4A78-BC64-9A0F95BE5697}" presName="parentText" presStyleLbl="node1" presStyleIdx="0" presStyleCnt="5">
        <dgm:presLayoutVars>
          <dgm:chMax val="0"/>
          <dgm:bulletEnabled val="1"/>
        </dgm:presLayoutVars>
      </dgm:prSet>
      <dgm:spPr/>
    </dgm:pt>
    <dgm:pt modelId="{B5F0B94A-4479-475D-B12D-D751EDAB45F4}" type="pres">
      <dgm:prSet presAssocID="{E3566623-FDC2-43F2-A807-01F7E9D7C659}" presName="spacer" presStyleCnt="0"/>
      <dgm:spPr/>
    </dgm:pt>
    <dgm:pt modelId="{47D8B413-421A-42A3-8851-08D0D3DA505F}" type="pres">
      <dgm:prSet presAssocID="{0DB495BE-6910-4870-9595-C1920EC411A1}" presName="parentText" presStyleLbl="node1" presStyleIdx="1" presStyleCnt="5">
        <dgm:presLayoutVars>
          <dgm:chMax val="0"/>
          <dgm:bulletEnabled val="1"/>
        </dgm:presLayoutVars>
      </dgm:prSet>
      <dgm:spPr/>
    </dgm:pt>
    <dgm:pt modelId="{00D7516C-C15B-4305-93E8-6ED8DEB34F84}" type="pres">
      <dgm:prSet presAssocID="{E394BA35-89DA-4215-A5EC-C18E70D1339C}" presName="spacer" presStyleCnt="0"/>
      <dgm:spPr/>
    </dgm:pt>
    <dgm:pt modelId="{4B091F44-32BE-4029-8AD9-60069AB8DEF5}" type="pres">
      <dgm:prSet presAssocID="{26D0868F-BB4D-4977-AF36-C37E99DB29AF}" presName="parentText" presStyleLbl="node1" presStyleIdx="2" presStyleCnt="5">
        <dgm:presLayoutVars>
          <dgm:chMax val="0"/>
          <dgm:bulletEnabled val="1"/>
        </dgm:presLayoutVars>
      </dgm:prSet>
      <dgm:spPr/>
    </dgm:pt>
    <dgm:pt modelId="{C0D06D61-E42A-47C4-9DD6-11776416C5EA}" type="pres">
      <dgm:prSet presAssocID="{4DC7BF44-AEFD-4C20-B649-8A11361F77D5}" presName="spacer" presStyleCnt="0"/>
      <dgm:spPr/>
    </dgm:pt>
    <dgm:pt modelId="{DAE7F9C3-EF5B-415C-BBB0-023760EFECEC}" type="pres">
      <dgm:prSet presAssocID="{07712FEB-1DCC-4729-ADB3-0BF496FC5304}" presName="parentText" presStyleLbl="node1" presStyleIdx="3" presStyleCnt="5">
        <dgm:presLayoutVars>
          <dgm:chMax val="0"/>
          <dgm:bulletEnabled val="1"/>
        </dgm:presLayoutVars>
      </dgm:prSet>
      <dgm:spPr/>
    </dgm:pt>
    <dgm:pt modelId="{B5DCC253-A734-4902-8D97-5A649293EECE}" type="pres">
      <dgm:prSet presAssocID="{E93E8CC0-5BFE-4388-8988-04261521C2B0}" presName="spacer" presStyleCnt="0"/>
      <dgm:spPr/>
    </dgm:pt>
    <dgm:pt modelId="{52B9E488-3CDE-4046-9297-2B78E257E82B}" type="pres">
      <dgm:prSet presAssocID="{272E96CD-FD52-48A8-B10C-30B067CB1F93}" presName="parentText" presStyleLbl="node1" presStyleIdx="4" presStyleCnt="5">
        <dgm:presLayoutVars>
          <dgm:chMax val="0"/>
          <dgm:bulletEnabled val="1"/>
        </dgm:presLayoutVars>
      </dgm:prSet>
      <dgm:spPr/>
    </dgm:pt>
  </dgm:ptLst>
  <dgm:cxnLst>
    <dgm:cxn modelId="{D9927A38-D8AA-480E-8E40-C94308FED6E2}" srcId="{B7D0E7AB-3250-414F-8AC8-68B01A723D8E}" destId="{26D0868F-BB4D-4977-AF36-C37E99DB29AF}" srcOrd="2" destOrd="0" parTransId="{2E532ABA-B9D4-4713-9BB1-46E43A967068}" sibTransId="{4DC7BF44-AEFD-4C20-B649-8A11361F77D5}"/>
    <dgm:cxn modelId="{51E96460-E32A-4211-B90A-6F21DA1B075E}" type="presOf" srcId="{0DB495BE-6910-4870-9595-C1920EC411A1}" destId="{47D8B413-421A-42A3-8851-08D0D3DA505F}" srcOrd="0" destOrd="0" presId="urn:microsoft.com/office/officeart/2005/8/layout/vList2"/>
    <dgm:cxn modelId="{0C651948-5807-4BE6-84D9-1D0E46E6D1AD}" srcId="{B7D0E7AB-3250-414F-8AC8-68B01A723D8E}" destId="{50522F2D-1B79-4A78-BC64-9A0F95BE5697}" srcOrd="0" destOrd="0" parTransId="{02CF33E4-B2F4-48EF-B84F-2F08854AD54D}" sibTransId="{E3566623-FDC2-43F2-A807-01F7E9D7C659}"/>
    <dgm:cxn modelId="{F61F714A-104B-4B44-B7BC-0B9BC750850B}" type="presOf" srcId="{26D0868F-BB4D-4977-AF36-C37E99DB29AF}" destId="{4B091F44-32BE-4029-8AD9-60069AB8DEF5}" srcOrd="0" destOrd="0" presId="urn:microsoft.com/office/officeart/2005/8/layout/vList2"/>
    <dgm:cxn modelId="{2314266B-F0C9-46D3-BF49-0AFB5AFE2B60}" type="presOf" srcId="{50522F2D-1B79-4A78-BC64-9A0F95BE5697}" destId="{DD54CE63-57D7-4F29-ACAF-C97225921279}" srcOrd="0" destOrd="0" presId="urn:microsoft.com/office/officeart/2005/8/layout/vList2"/>
    <dgm:cxn modelId="{5651EF6F-468B-42FC-8716-EFE321ED0099}" type="presOf" srcId="{B7D0E7AB-3250-414F-8AC8-68B01A723D8E}" destId="{5351D2B0-F265-4FC9-A77E-19A8D41C0BD3}" srcOrd="0" destOrd="0" presId="urn:microsoft.com/office/officeart/2005/8/layout/vList2"/>
    <dgm:cxn modelId="{DF0E5D7D-DA6B-4E0E-9F6B-AEA77C4453D5}" type="presOf" srcId="{07712FEB-1DCC-4729-ADB3-0BF496FC5304}" destId="{DAE7F9C3-EF5B-415C-BBB0-023760EFECEC}" srcOrd="0" destOrd="0" presId="urn:microsoft.com/office/officeart/2005/8/layout/vList2"/>
    <dgm:cxn modelId="{F3B6BD84-5D32-4939-9CEB-6D422A2130F4}" type="presOf" srcId="{272E96CD-FD52-48A8-B10C-30B067CB1F93}" destId="{52B9E488-3CDE-4046-9297-2B78E257E82B}" srcOrd="0" destOrd="0" presId="urn:microsoft.com/office/officeart/2005/8/layout/vList2"/>
    <dgm:cxn modelId="{84F928A9-763F-4A4B-BBDD-2503F8DBD90B}" srcId="{B7D0E7AB-3250-414F-8AC8-68B01A723D8E}" destId="{07712FEB-1DCC-4729-ADB3-0BF496FC5304}" srcOrd="3" destOrd="0" parTransId="{CB7E21C4-1484-4E69-8246-C24C36FE245B}" sibTransId="{E93E8CC0-5BFE-4388-8988-04261521C2B0}"/>
    <dgm:cxn modelId="{51D212D7-1FC9-4F5D-A136-DD4028E29CE9}" srcId="{B7D0E7AB-3250-414F-8AC8-68B01A723D8E}" destId="{0DB495BE-6910-4870-9595-C1920EC411A1}" srcOrd="1" destOrd="0" parTransId="{C7C0ECB1-CC63-4A7D-896C-44044F499454}" sibTransId="{E394BA35-89DA-4215-A5EC-C18E70D1339C}"/>
    <dgm:cxn modelId="{61175BFB-1E46-434E-B79B-05E9A02F58E6}" srcId="{B7D0E7AB-3250-414F-8AC8-68B01A723D8E}" destId="{272E96CD-FD52-48A8-B10C-30B067CB1F93}" srcOrd="4" destOrd="0" parTransId="{F8DCC34E-6BB2-4CA1-9B40-6FC933AA1EB0}" sibTransId="{05AB6CD5-12DF-4C04-9339-84A18C736C30}"/>
    <dgm:cxn modelId="{F90EDDF9-FF57-4814-BD60-717A50C28689}" type="presParOf" srcId="{5351D2B0-F265-4FC9-A77E-19A8D41C0BD3}" destId="{DD54CE63-57D7-4F29-ACAF-C97225921279}" srcOrd="0" destOrd="0" presId="urn:microsoft.com/office/officeart/2005/8/layout/vList2"/>
    <dgm:cxn modelId="{38A544E6-D7DE-469D-AAC5-DDA67C334A3E}" type="presParOf" srcId="{5351D2B0-F265-4FC9-A77E-19A8D41C0BD3}" destId="{B5F0B94A-4479-475D-B12D-D751EDAB45F4}" srcOrd="1" destOrd="0" presId="urn:microsoft.com/office/officeart/2005/8/layout/vList2"/>
    <dgm:cxn modelId="{CDBCE430-D10B-49DA-85FB-8F94B7BDAF71}" type="presParOf" srcId="{5351D2B0-F265-4FC9-A77E-19A8D41C0BD3}" destId="{47D8B413-421A-42A3-8851-08D0D3DA505F}" srcOrd="2" destOrd="0" presId="urn:microsoft.com/office/officeart/2005/8/layout/vList2"/>
    <dgm:cxn modelId="{8DBE1432-9B57-4C3E-8F95-33FFE92EF1EE}" type="presParOf" srcId="{5351D2B0-F265-4FC9-A77E-19A8D41C0BD3}" destId="{00D7516C-C15B-4305-93E8-6ED8DEB34F84}" srcOrd="3" destOrd="0" presId="urn:microsoft.com/office/officeart/2005/8/layout/vList2"/>
    <dgm:cxn modelId="{666F878E-11B7-419B-9679-807FD2D7956A}" type="presParOf" srcId="{5351D2B0-F265-4FC9-A77E-19A8D41C0BD3}" destId="{4B091F44-32BE-4029-8AD9-60069AB8DEF5}" srcOrd="4" destOrd="0" presId="urn:microsoft.com/office/officeart/2005/8/layout/vList2"/>
    <dgm:cxn modelId="{654C4CC3-C46A-408B-BE0E-398190B40E84}" type="presParOf" srcId="{5351D2B0-F265-4FC9-A77E-19A8D41C0BD3}" destId="{C0D06D61-E42A-47C4-9DD6-11776416C5EA}" srcOrd="5" destOrd="0" presId="urn:microsoft.com/office/officeart/2005/8/layout/vList2"/>
    <dgm:cxn modelId="{30570380-1841-4239-915D-7ECA20E0CF4B}" type="presParOf" srcId="{5351D2B0-F265-4FC9-A77E-19A8D41C0BD3}" destId="{DAE7F9C3-EF5B-415C-BBB0-023760EFECEC}" srcOrd="6" destOrd="0" presId="urn:microsoft.com/office/officeart/2005/8/layout/vList2"/>
    <dgm:cxn modelId="{F0D9DE8C-EB9C-4F59-BB16-18E51E0ADC85}" type="presParOf" srcId="{5351D2B0-F265-4FC9-A77E-19A8D41C0BD3}" destId="{B5DCC253-A734-4902-8D97-5A649293EECE}" srcOrd="7" destOrd="0" presId="urn:microsoft.com/office/officeart/2005/8/layout/vList2"/>
    <dgm:cxn modelId="{7F3A5D0F-B9BF-46F6-B99D-D25D64F9C770}" type="presParOf" srcId="{5351D2B0-F265-4FC9-A77E-19A8D41C0BD3}" destId="{52B9E488-3CDE-4046-9297-2B78E257E82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A560439-1019-4CA8-8599-694570AF56F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E8108535-910F-457C-B35E-0F92D6D4438E}" type="pres">
      <dgm:prSet presAssocID="{BA560439-1019-4CA8-8599-694570AF56F7}" presName="linear" presStyleCnt="0">
        <dgm:presLayoutVars>
          <dgm:animLvl val="lvl"/>
          <dgm:resizeHandles val="exact"/>
        </dgm:presLayoutVars>
      </dgm:prSet>
      <dgm:spPr/>
    </dgm:pt>
  </dgm:ptLst>
  <dgm:cxnLst>
    <dgm:cxn modelId="{EA3D61C3-F31F-4144-8DB9-8F9DA15ADF09}" type="presOf" srcId="{BA560439-1019-4CA8-8599-694570AF56F7}" destId="{E8108535-910F-457C-B35E-0F92D6D4438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B7D7FE1-50A7-4298-B15E-A870C0F57500}"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cs-CZ"/>
        </a:p>
      </dgm:t>
    </dgm:pt>
    <dgm:pt modelId="{530DF525-3AA8-4E56-8FD3-81F673E68477}">
      <dgm:prSet/>
      <dgm:spPr/>
      <dgm:t>
        <a:bodyPr/>
        <a:lstStyle/>
        <a:p>
          <a:r>
            <a:rPr lang="en-US" dirty="0"/>
            <a:t>Since 1990s, language education has been developed in the Czech military as a part of national ambitions to join NATO and later to be interoperable ally.</a:t>
          </a:r>
          <a:endParaRPr lang="cs-CZ" dirty="0"/>
        </a:p>
      </dgm:t>
    </dgm:pt>
    <dgm:pt modelId="{EC8517EA-EE46-4DEE-9A0B-35B8DE94D971}" type="parTrans" cxnId="{8F088573-5306-429D-A10F-632B1A037CF2}">
      <dgm:prSet/>
      <dgm:spPr/>
      <dgm:t>
        <a:bodyPr/>
        <a:lstStyle/>
        <a:p>
          <a:endParaRPr lang="cs-CZ"/>
        </a:p>
      </dgm:t>
    </dgm:pt>
    <dgm:pt modelId="{A9219284-B841-42B1-9010-84EAB7A09C85}" type="sibTrans" cxnId="{8F088573-5306-429D-A10F-632B1A037CF2}">
      <dgm:prSet/>
      <dgm:spPr/>
      <dgm:t>
        <a:bodyPr/>
        <a:lstStyle/>
        <a:p>
          <a:endParaRPr lang="cs-CZ"/>
        </a:p>
      </dgm:t>
    </dgm:pt>
    <dgm:pt modelId="{BC4E17EE-39D4-4319-A2CD-EF55137028AE}">
      <dgm:prSet/>
      <dgm:spPr/>
      <dgm:t>
        <a:bodyPr/>
        <a:lstStyle/>
        <a:p>
          <a:r>
            <a:rPr lang="en-US"/>
            <a:t>Gradual decline of Russian language education in the society as well as in the military.</a:t>
          </a:r>
          <a:endParaRPr lang="cs-CZ"/>
        </a:p>
      </dgm:t>
    </dgm:pt>
    <dgm:pt modelId="{BC2AFEBA-65F5-496E-814B-4C0FC8CD48AB}" type="parTrans" cxnId="{BF0C5249-A96E-4A51-A1A0-C64821171000}">
      <dgm:prSet/>
      <dgm:spPr/>
      <dgm:t>
        <a:bodyPr/>
        <a:lstStyle/>
        <a:p>
          <a:endParaRPr lang="cs-CZ"/>
        </a:p>
      </dgm:t>
    </dgm:pt>
    <dgm:pt modelId="{14228877-D8CC-413C-8D92-EBD3CA4864E2}" type="sibTrans" cxnId="{BF0C5249-A96E-4A51-A1A0-C64821171000}">
      <dgm:prSet/>
      <dgm:spPr/>
      <dgm:t>
        <a:bodyPr/>
        <a:lstStyle/>
        <a:p>
          <a:endParaRPr lang="cs-CZ"/>
        </a:p>
      </dgm:t>
    </dgm:pt>
    <dgm:pt modelId="{9D703E58-6D2E-4FB2-ADAB-E1872785C28C}">
      <dgm:prSet/>
      <dgm:spPr/>
      <dgm:t>
        <a:bodyPr/>
        <a:lstStyle/>
        <a:p>
          <a:r>
            <a:rPr lang="en-US"/>
            <a:t>Language Centre of the University of Defence represents the key component of the language education in the Czech military responsible for cadets' language education, armed forces personnel language education testing IAW NATO STANAG 6001 and placement testing.</a:t>
          </a:r>
          <a:endParaRPr lang="cs-CZ"/>
        </a:p>
      </dgm:t>
    </dgm:pt>
    <dgm:pt modelId="{9904D443-A299-475D-A3A3-F0B029FD5372}" type="parTrans" cxnId="{44222093-D166-480F-BD25-CEF6C86DE174}">
      <dgm:prSet/>
      <dgm:spPr/>
      <dgm:t>
        <a:bodyPr/>
        <a:lstStyle/>
        <a:p>
          <a:endParaRPr lang="cs-CZ"/>
        </a:p>
      </dgm:t>
    </dgm:pt>
    <dgm:pt modelId="{B1183244-FDF4-4877-8703-5819F19A1A3F}" type="sibTrans" cxnId="{44222093-D166-480F-BD25-CEF6C86DE174}">
      <dgm:prSet/>
      <dgm:spPr/>
      <dgm:t>
        <a:bodyPr/>
        <a:lstStyle/>
        <a:p>
          <a:endParaRPr lang="cs-CZ"/>
        </a:p>
      </dgm:t>
    </dgm:pt>
    <dgm:pt modelId="{88ED82D7-30B3-457E-8EE6-E772854EF092}">
      <dgm:prSet/>
      <dgm:spPr/>
      <dgm:t>
        <a:bodyPr/>
        <a:lstStyle/>
        <a:p>
          <a:r>
            <a:rPr lang="en-US" dirty="0"/>
            <a:t>LC language portfolio: English, German, French, Russian, Czech + Ukrainian</a:t>
          </a:r>
          <a:r>
            <a:rPr lang="cs-CZ" dirty="0"/>
            <a:t> (</a:t>
          </a:r>
          <a:r>
            <a:rPr lang="cs-CZ" dirty="0" err="1"/>
            <a:t>since</a:t>
          </a:r>
          <a:r>
            <a:rPr lang="cs-CZ" dirty="0"/>
            <a:t> 2024).</a:t>
          </a:r>
        </a:p>
      </dgm:t>
    </dgm:pt>
    <dgm:pt modelId="{36F27CD3-030E-4C7F-B902-DCD9B2BCBDBA}" type="parTrans" cxnId="{FEEA48AF-3F86-4DBF-9887-75720986DEDF}">
      <dgm:prSet/>
      <dgm:spPr/>
      <dgm:t>
        <a:bodyPr/>
        <a:lstStyle/>
        <a:p>
          <a:endParaRPr lang="cs-CZ"/>
        </a:p>
      </dgm:t>
    </dgm:pt>
    <dgm:pt modelId="{178BC7EB-3EBF-482C-BA7B-2965D0A1863E}" type="sibTrans" cxnId="{FEEA48AF-3F86-4DBF-9887-75720986DEDF}">
      <dgm:prSet/>
      <dgm:spPr/>
      <dgm:t>
        <a:bodyPr/>
        <a:lstStyle/>
        <a:p>
          <a:endParaRPr lang="cs-CZ"/>
        </a:p>
      </dgm:t>
    </dgm:pt>
    <dgm:pt modelId="{4946BAE2-CC75-4D2D-B7E8-883942372BB3}">
      <dgm:prSet/>
      <dgm:spPr/>
      <dgm:t>
        <a:bodyPr/>
        <a:lstStyle/>
        <a:p>
          <a:r>
            <a:rPr lang="en-US"/>
            <a:t>Since 2022, Czech society and Czech military focused on supporting Ukrainian defense against Russian aggression including military training of Ukrainian soldiers in the Czech Republic.</a:t>
          </a:r>
          <a:endParaRPr lang="cs-CZ"/>
        </a:p>
      </dgm:t>
    </dgm:pt>
    <dgm:pt modelId="{1842A5DF-FD46-4AD3-B901-4A09C619687B}" type="parTrans" cxnId="{AE4EED2C-505D-4BBF-907F-7C42792F65BF}">
      <dgm:prSet/>
      <dgm:spPr/>
      <dgm:t>
        <a:bodyPr/>
        <a:lstStyle/>
        <a:p>
          <a:endParaRPr lang="cs-CZ"/>
        </a:p>
      </dgm:t>
    </dgm:pt>
    <dgm:pt modelId="{FCC8EEFE-6C80-4848-96FD-09BF9AC13A19}" type="sibTrans" cxnId="{AE4EED2C-505D-4BBF-907F-7C42792F65BF}">
      <dgm:prSet/>
      <dgm:spPr/>
      <dgm:t>
        <a:bodyPr/>
        <a:lstStyle/>
        <a:p>
          <a:endParaRPr lang="cs-CZ"/>
        </a:p>
      </dgm:t>
    </dgm:pt>
    <dgm:pt modelId="{C87DF8A1-EAE6-459C-BC95-577764D77B0F}">
      <dgm:prSet/>
      <dgm:spPr/>
      <dgm:t>
        <a:bodyPr/>
        <a:lstStyle/>
        <a:p>
          <a:r>
            <a:rPr lang="en-US" dirty="0"/>
            <a:t>Need to ensure mutual understanding Czech instructors vs. Ukrainian recently drafted soldiers</a:t>
          </a:r>
          <a:r>
            <a:rPr lang="cs-CZ" dirty="0"/>
            <a:t>.</a:t>
          </a:r>
        </a:p>
      </dgm:t>
    </dgm:pt>
    <dgm:pt modelId="{2DD5FEFB-92D2-4702-8C48-6DA07B824C39}" type="parTrans" cxnId="{8014AC4B-36AD-4998-8C13-462B9B707AAA}">
      <dgm:prSet/>
      <dgm:spPr/>
      <dgm:t>
        <a:bodyPr/>
        <a:lstStyle/>
        <a:p>
          <a:endParaRPr lang="cs-CZ"/>
        </a:p>
      </dgm:t>
    </dgm:pt>
    <dgm:pt modelId="{1BCAA3AF-BD42-44DB-A549-C01C2B5B9FE6}" type="sibTrans" cxnId="{8014AC4B-36AD-4998-8C13-462B9B707AAA}">
      <dgm:prSet/>
      <dgm:spPr/>
      <dgm:t>
        <a:bodyPr/>
        <a:lstStyle/>
        <a:p>
          <a:endParaRPr lang="cs-CZ"/>
        </a:p>
      </dgm:t>
    </dgm:pt>
    <dgm:pt modelId="{937C9298-6F14-4719-8DBD-6C498A184B4E}" type="pres">
      <dgm:prSet presAssocID="{AB7D7FE1-50A7-4298-B15E-A870C0F57500}" presName="linear" presStyleCnt="0">
        <dgm:presLayoutVars>
          <dgm:animLvl val="lvl"/>
          <dgm:resizeHandles val="exact"/>
        </dgm:presLayoutVars>
      </dgm:prSet>
      <dgm:spPr/>
    </dgm:pt>
    <dgm:pt modelId="{F6079B31-C46C-4194-B4F6-DEA26A728A23}" type="pres">
      <dgm:prSet presAssocID="{530DF525-3AA8-4E56-8FD3-81F673E68477}" presName="parentText" presStyleLbl="node1" presStyleIdx="0" presStyleCnt="3">
        <dgm:presLayoutVars>
          <dgm:chMax val="0"/>
          <dgm:bulletEnabled val="1"/>
        </dgm:presLayoutVars>
      </dgm:prSet>
      <dgm:spPr/>
    </dgm:pt>
    <dgm:pt modelId="{AF0B5076-044B-45DE-900B-13045DF1D822}" type="pres">
      <dgm:prSet presAssocID="{530DF525-3AA8-4E56-8FD3-81F673E68477}" presName="childText" presStyleLbl="revTx" presStyleIdx="0" presStyleCnt="3">
        <dgm:presLayoutVars>
          <dgm:bulletEnabled val="1"/>
        </dgm:presLayoutVars>
      </dgm:prSet>
      <dgm:spPr/>
    </dgm:pt>
    <dgm:pt modelId="{30967AF5-2FE9-431E-9EEC-217B7E2990BA}" type="pres">
      <dgm:prSet presAssocID="{9D703E58-6D2E-4FB2-ADAB-E1872785C28C}" presName="parentText" presStyleLbl="node1" presStyleIdx="1" presStyleCnt="3">
        <dgm:presLayoutVars>
          <dgm:chMax val="0"/>
          <dgm:bulletEnabled val="1"/>
        </dgm:presLayoutVars>
      </dgm:prSet>
      <dgm:spPr/>
    </dgm:pt>
    <dgm:pt modelId="{30AC813F-C46E-4CA7-88A7-327AE27E74AE}" type="pres">
      <dgm:prSet presAssocID="{9D703E58-6D2E-4FB2-ADAB-E1872785C28C}" presName="childText" presStyleLbl="revTx" presStyleIdx="1" presStyleCnt="3">
        <dgm:presLayoutVars>
          <dgm:bulletEnabled val="1"/>
        </dgm:presLayoutVars>
      </dgm:prSet>
      <dgm:spPr/>
    </dgm:pt>
    <dgm:pt modelId="{8594F0A1-FD75-4F54-AD26-C91D445B3264}" type="pres">
      <dgm:prSet presAssocID="{4946BAE2-CC75-4D2D-B7E8-883942372BB3}" presName="parentText" presStyleLbl="node1" presStyleIdx="2" presStyleCnt="3">
        <dgm:presLayoutVars>
          <dgm:chMax val="0"/>
          <dgm:bulletEnabled val="1"/>
        </dgm:presLayoutVars>
      </dgm:prSet>
      <dgm:spPr/>
    </dgm:pt>
    <dgm:pt modelId="{E9760E81-42C1-45C8-8003-F3294B19CA79}" type="pres">
      <dgm:prSet presAssocID="{4946BAE2-CC75-4D2D-B7E8-883942372BB3}" presName="childText" presStyleLbl="revTx" presStyleIdx="2" presStyleCnt="3">
        <dgm:presLayoutVars>
          <dgm:bulletEnabled val="1"/>
        </dgm:presLayoutVars>
      </dgm:prSet>
      <dgm:spPr/>
    </dgm:pt>
  </dgm:ptLst>
  <dgm:cxnLst>
    <dgm:cxn modelId="{9A03F905-305B-4DD6-AF56-53B2B01279DB}" type="presOf" srcId="{88ED82D7-30B3-457E-8EE6-E772854EF092}" destId="{30AC813F-C46E-4CA7-88A7-327AE27E74AE}" srcOrd="0" destOrd="0" presId="urn:microsoft.com/office/officeart/2005/8/layout/vList2"/>
    <dgm:cxn modelId="{AE4EED2C-505D-4BBF-907F-7C42792F65BF}" srcId="{AB7D7FE1-50A7-4298-B15E-A870C0F57500}" destId="{4946BAE2-CC75-4D2D-B7E8-883942372BB3}" srcOrd="2" destOrd="0" parTransId="{1842A5DF-FD46-4AD3-B901-4A09C619687B}" sibTransId="{FCC8EEFE-6C80-4848-96FD-09BF9AC13A19}"/>
    <dgm:cxn modelId="{430E1E2F-879A-4329-8BDF-C6455F6ADE90}" type="presOf" srcId="{AB7D7FE1-50A7-4298-B15E-A870C0F57500}" destId="{937C9298-6F14-4719-8DBD-6C498A184B4E}" srcOrd="0" destOrd="0" presId="urn:microsoft.com/office/officeart/2005/8/layout/vList2"/>
    <dgm:cxn modelId="{6C136963-EACD-4242-89EC-7150A9435623}" type="presOf" srcId="{4946BAE2-CC75-4D2D-B7E8-883942372BB3}" destId="{8594F0A1-FD75-4F54-AD26-C91D445B3264}" srcOrd="0" destOrd="0" presId="urn:microsoft.com/office/officeart/2005/8/layout/vList2"/>
    <dgm:cxn modelId="{BF0C5249-A96E-4A51-A1A0-C64821171000}" srcId="{530DF525-3AA8-4E56-8FD3-81F673E68477}" destId="{BC4E17EE-39D4-4319-A2CD-EF55137028AE}" srcOrd="0" destOrd="0" parTransId="{BC2AFEBA-65F5-496E-814B-4C0FC8CD48AB}" sibTransId="{14228877-D8CC-413C-8D92-EBD3CA4864E2}"/>
    <dgm:cxn modelId="{8014AC4B-36AD-4998-8C13-462B9B707AAA}" srcId="{4946BAE2-CC75-4D2D-B7E8-883942372BB3}" destId="{C87DF8A1-EAE6-459C-BC95-577764D77B0F}" srcOrd="0" destOrd="0" parTransId="{2DD5FEFB-92D2-4702-8C48-6DA07B824C39}" sibTransId="{1BCAA3AF-BD42-44DB-A549-C01C2B5B9FE6}"/>
    <dgm:cxn modelId="{8F088573-5306-429D-A10F-632B1A037CF2}" srcId="{AB7D7FE1-50A7-4298-B15E-A870C0F57500}" destId="{530DF525-3AA8-4E56-8FD3-81F673E68477}" srcOrd="0" destOrd="0" parTransId="{EC8517EA-EE46-4DEE-9A0B-35B8DE94D971}" sibTransId="{A9219284-B841-42B1-9010-84EAB7A09C85}"/>
    <dgm:cxn modelId="{44222093-D166-480F-BD25-CEF6C86DE174}" srcId="{AB7D7FE1-50A7-4298-B15E-A870C0F57500}" destId="{9D703E58-6D2E-4FB2-ADAB-E1872785C28C}" srcOrd="1" destOrd="0" parTransId="{9904D443-A299-475D-A3A3-F0B029FD5372}" sibTransId="{B1183244-FDF4-4877-8703-5819F19A1A3F}"/>
    <dgm:cxn modelId="{FEEA48AF-3F86-4DBF-9887-75720986DEDF}" srcId="{9D703E58-6D2E-4FB2-ADAB-E1872785C28C}" destId="{88ED82D7-30B3-457E-8EE6-E772854EF092}" srcOrd="0" destOrd="0" parTransId="{36F27CD3-030E-4C7F-B902-DCD9B2BCBDBA}" sibTransId="{178BC7EB-3EBF-482C-BA7B-2965D0A1863E}"/>
    <dgm:cxn modelId="{FAD317B3-3888-4500-911C-27BB41CCB66E}" type="presOf" srcId="{BC4E17EE-39D4-4319-A2CD-EF55137028AE}" destId="{AF0B5076-044B-45DE-900B-13045DF1D822}" srcOrd="0" destOrd="0" presId="urn:microsoft.com/office/officeart/2005/8/layout/vList2"/>
    <dgm:cxn modelId="{8A43FCE1-E123-4D10-85C9-09C54D8B1E4D}" type="presOf" srcId="{9D703E58-6D2E-4FB2-ADAB-E1872785C28C}" destId="{30967AF5-2FE9-431E-9EEC-217B7E2990BA}" srcOrd="0" destOrd="0" presId="urn:microsoft.com/office/officeart/2005/8/layout/vList2"/>
    <dgm:cxn modelId="{F1BD09F0-6829-42C8-AC53-C412F6E315A6}" type="presOf" srcId="{C87DF8A1-EAE6-459C-BC95-577764D77B0F}" destId="{E9760E81-42C1-45C8-8003-F3294B19CA79}" srcOrd="0" destOrd="0" presId="urn:microsoft.com/office/officeart/2005/8/layout/vList2"/>
    <dgm:cxn modelId="{C0C57CF7-7949-4B67-BAD8-02E011D3180C}" type="presOf" srcId="{530DF525-3AA8-4E56-8FD3-81F673E68477}" destId="{F6079B31-C46C-4194-B4F6-DEA26A728A23}" srcOrd="0" destOrd="0" presId="urn:microsoft.com/office/officeart/2005/8/layout/vList2"/>
    <dgm:cxn modelId="{160DDAE1-210C-473D-8355-29891270D272}" type="presParOf" srcId="{937C9298-6F14-4719-8DBD-6C498A184B4E}" destId="{F6079B31-C46C-4194-B4F6-DEA26A728A23}" srcOrd="0" destOrd="0" presId="urn:microsoft.com/office/officeart/2005/8/layout/vList2"/>
    <dgm:cxn modelId="{5A4DEB25-3F5D-4EDE-9561-67550421C94B}" type="presParOf" srcId="{937C9298-6F14-4719-8DBD-6C498A184B4E}" destId="{AF0B5076-044B-45DE-900B-13045DF1D822}" srcOrd="1" destOrd="0" presId="urn:microsoft.com/office/officeart/2005/8/layout/vList2"/>
    <dgm:cxn modelId="{BC48F7A6-F75E-4D6C-BD17-5E4B70EE855B}" type="presParOf" srcId="{937C9298-6F14-4719-8DBD-6C498A184B4E}" destId="{30967AF5-2FE9-431E-9EEC-217B7E2990BA}" srcOrd="2" destOrd="0" presId="urn:microsoft.com/office/officeart/2005/8/layout/vList2"/>
    <dgm:cxn modelId="{9A9D9E7A-247D-44D1-9FAB-D72F61A2D9B1}" type="presParOf" srcId="{937C9298-6F14-4719-8DBD-6C498A184B4E}" destId="{30AC813F-C46E-4CA7-88A7-327AE27E74AE}" srcOrd="3" destOrd="0" presId="urn:microsoft.com/office/officeart/2005/8/layout/vList2"/>
    <dgm:cxn modelId="{4E257311-B10F-4F2E-AE51-F8DBAEE20C8B}" type="presParOf" srcId="{937C9298-6F14-4719-8DBD-6C498A184B4E}" destId="{8594F0A1-FD75-4F54-AD26-C91D445B3264}" srcOrd="4" destOrd="0" presId="urn:microsoft.com/office/officeart/2005/8/layout/vList2"/>
    <dgm:cxn modelId="{83CF4920-6AF5-4859-9EFF-D54D8EBD5097}" type="presParOf" srcId="{937C9298-6F14-4719-8DBD-6C498A184B4E}" destId="{E9760E81-42C1-45C8-8003-F3294B19CA79}"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70BD915-94B1-45C2-96C7-2A2D3C2CCA8A}"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46878952-B4B2-4959-A84F-C96B98DD5119}">
      <dgm:prSet/>
      <dgm:spPr/>
      <dgm:t>
        <a:bodyPr/>
        <a:lstStyle/>
        <a:p>
          <a:r>
            <a:rPr lang="en-US"/>
            <a:t>21</a:t>
          </a:r>
          <a:r>
            <a:rPr lang="en-US" baseline="30000"/>
            <a:t>st</a:t>
          </a:r>
          <a:r>
            <a:rPr lang="en-US"/>
            <a:t> December 2023: </a:t>
          </a:r>
          <a:endParaRPr lang="cs-CZ"/>
        </a:p>
      </dgm:t>
    </dgm:pt>
    <dgm:pt modelId="{0FEADDC1-801D-4B08-B3C0-0090392EDA2D}" type="parTrans" cxnId="{2621A0EE-F218-48B0-9A7C-DB163DB9C77B}">
      <dgm:prSet/>
      <dgm:spPr/>
      <dgm:t>
        <a:bodyPr/>
        <a:lstStyle/>
        <a:p>
          <a:endParaRPr lang="cs-CZ"/>
        </a:p>
      </dgm:t>
    </dgm:pt>
    <dgm:pt modelId="{54A959A2-5B64-405C-BC4A-E0C886216422}" type="sibTrans" cxnId="{2621A0EE-F218-48B0-9A7C-DB163DB9C77B}">
      <dgm:prSet/>
      <dgm:spPr/>
      <dgm:t>
        <a:bodyPr/>
        <a:lstStyle/>
        <a:p>
          <a:endParaRPr lang="cs-CZ"/>
        </a:p>
      </dgm:t>
    </dgm:pt>
    <dgm:pt modelId="{B584A207-C2DC-4246-80FB-F4135097292B}">
      <dgm:prSet/>
      <dgm:spPr/>
      <dgm:t>
        <a:bodyPr/>
        <a:lstStyle/>
        <a:p>
          <a:r>
            <a:rPr lang="en-US"/>
            <a:t>UoD Language Centre receives a request from the MoD to organize Russian language terminological courses for personnel of the Czech Armed Forces selected to support as interpreters training of Ukrainian forces.</a:t>
          </a:r>
          <a:endParaRPr lang="cs-CZ"/>
        </a:p>
      </dgm:t>
    </dgm:pt>
    <dgm:pt modelId="{89DFD573-B223-465F-BAB4-8BDC37F040E8}" type="parTrans" cxnId="{FD81F622-7597-4966-A70E-03B9E4F70BE2}">
      <dgm:prSet/>
      <dgm:spPr/>
      <dgm:t>
        <a:bodyPr/>
        <a:lstStyle/>
        <a:p>
          <a:endParaRPr lang="cs-CZ"/>
        </a:p>
      </dgm:t>
    </dgm:pt>
    <dgm:pt modelId="{C3054311-9C09-4C7B-9FBD-E6FDCED9D2A2}" type="sibTrans" cxnId="{FD81F622-7597-4966-A70E-03B9E4F70BE2}">
      <dgm:prSet/>
      <dgm:spPr/>
      <dgm:t>
        <a:bodyPr/>
        <a:lstStyle/>
        <a:p>
          <a:endParaRPr lang="cs-CZ"/>
        </a:p>
      </dgm:t>
    </dgm:pt>
    <dgm:pt modelId="{8A3AA7B6-039A-4A18-964E-05B3CDDB12AF}" type="pres">
      <dgm:prSet presAssocID="{670BD915-94B1-45C2-96C7-2A2D3C2CCA8A}" presName="linear" presStyleCnt="0">
        <dgm:presLayoutVars>
          <dgm:animLvl val="lvl"/>
          <dgm:resizeHandles val="exact"/>
        </dgm:presLayoutVars>
      </dgm:prSet>
      <dgm:spPr/>
    </dgm:pt>
    <dgm:pt modelId="{752F24E7-6FE3-43A8-92E2-B5F03DED407C}" type="pres">
      <dgm:prSet presAssocID="{46878952-B4B2-4959-A84F-C96B98DD5119}" presName="parentText" presStyleLbl="node1" presStyleIdx="0" presStyleCnt="1" custLinFactNeighborY="1120">
        <dgm:presLayoutVars>
          <dgm:chMax val="0"/>
          <dgm:bulletEnabled val="1"/>
        </dgm:presLayoutVars>
      </dgm:prSet>
      <dgm:spPr/>
    </dgm:pt>
    <dgm:pt modelId="{83C3AAA8-1F6E-4A94-86CA-BBD9BB6D946D}" type="pres">
      <dgm:prSet presAssocID="{46878952-B4B2-4959-A84F-C96B98DD5119}" presName="childText" presStyleLbl="revTx" presStyleIdx="0" presStyleCnt="1">
        <dgm:presLayoutVars>
          <dgm:bulletEnabled val="1"/>
        </dgm:presLayoutVars>
      </dgm:prSet>
      <dgm:spPr/>
    </dgm:pt>
  </dgm:ptLst>
  <dgm:cxnLst>
    <dgm:cxn modelId="{C196591B-35D4-4C4E-BAA1-1FEB5A85F5F5}" type="presOf" srcId="{670BD915-94B1-45C2-96C7-2A2D3C2CCA8A}" destId="{8A3AA7B6-039A-4A18-964E-05B3CDDB12AF}" srcOrd="0" destOrd="0" presId="urn:microsoft.com/office/officeart/2005/8/layout/vList2"/>
    <dgm:cxn modelId="{FD81F622-7597-4966-A70E-03B9E4F70BE2}" srcId="{46878952-B4B2-4959-A84F-C96B98DD5119}" destId="{B584A207-C2DC-4246-80FB-F4135097292B}" srcOrd="0" destOrd="0" parTransId="{89DFD573-B223-465F-BAB4-8BDC37F040E8}" sibTransId="{C3054311-9C09-4C7B-9FBD-E6FDCED9D2A2}"/>
    <dgm:cxn modelId="{29FD117A-AA8E-473B-94C6-704D3D12F4FC}" type="presOf" srcId="{46878952-B4B2-4959-A84F-C96B98DD5119}" destId="{752F24E7-6FE3-43A8-92E2-B5F03DED407C}" srcOrd="0" destOrd="0" presId="urn:microsoft.com/office/officeart/2005/8/layout/vList2"/>
    <dgm:cxn modelId="{B35965DF-4680-40E7-9E84-E0962F9FE447}" type="presOf" srcId="{B584A207-C2DC-4246-80FB-F4135097292B}" destId="{83C3AAA8-1F6E-4A94-86CA-BBD9BB6D946D}" srcOrd="0" destOrd="0" presId="urn:microsoft.com/office/officeart/2005/8/layout/vList2"/>
    <dgm:cxn modelId="{2621A0EE-F218-48B0-9A7C-DB163DB9C77B}" srcId="{670BD915-94B1-45C2-96C7-2A2D3C2CCA8A}" destId="{46878952-B4B2-4959-A84F-C96B98DD5119}" srcOrd="0" destOrd="0" parTransId="{0FEADDC1-801D-4B08-B3C0-0090392EDA2D}" sibTransId="{54A959A2-5B64-405C-BC4A-E0C886216422}"/>
    <dgm:cxn modelId="{265879FB-40FA-44F1-BCD8-D1AC83CE5D7D}" type="presParOf" srcId="{8A3AA7B6-039A-4A18-964E-05B3CDDB12AF}" destId="{752F24E7-6FE3-43A8-92E2-B5F03DED407C}" srcOrd="0" destOrd="0" presId="urn:microsoft.com/office/officeart/2005/8/layout/vList2"/>
    <dgm:cxn modelId="{F63F5B86-5805-4214-84B6-34CAF08912AD}" type="presParOf" srcId="{8A3AA7B6-039A-4A18-964E-05B3CDDB12AF}" destId="{83C3AAA8-1F6E-4A94-86CA-BBD9BB6D946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CE6768-8573-4267-8963-7A8711D3BFC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cs-CZ"/>
        </a:p>
      </dgm:t>
    </dgm:pt>
    <dgm:pt modelId="{1C188713-D747-4BC5-BA31-DE930260DB9F}">
      <dgm:prSet/>
      <dgm:spPr/>
      <dgm:t>
        <a:bodyPr/>
        <a:lstStyle/>
        <a:p>
          <a:r>
            <a:rPr lang="en-US"/>
            <a:t>What Should we Focus on?</a:t>
          </a:r>
          <a:endParaRPr lang="cs-CZ"/>
        </a:p>
      </dgm:t>
    </dgm:pt>
    <dgm:pt modelId="{05CAACF9-9EC3-479F-9DF2-71D77B26E423}" type="parTrans" cxnId="{C16D0A7E-C647-4EDB-BA39-E25AA87B4326}">
      <dgm:prSet/>
      <dgm:spPr/>
      <dgm:t>
        <a:bodyPr/>
        <a:lstStyle/>
        <a:p>
          <a:endParaRPr lang="cs-CZ"/>
        </a:p>
      </dgm:t>
    </dgm:pt>
    <dgm:pt modelId="{118F7CD6-761D-448A-AACD-C57F0BC166BD}" type="sibTrans" cxnId="{C16D0A7E-C647-4EDB-BA39-E25AA87B4326}">
      <dgm:prSet/>
      <dgm:spPr/>
      <dgm:t>
        <a:bodyPr/>
        <a:lstStyle/>
        <a:p>
          <a:endParaRPr lang="cs-CZ"/>
        </a:p>
      </dgm:t>
    </dgm:pt>
    <dgm:pt modelId="{120108CE-3C36-486A-93D8-764699AB459E}" type="pres">
      <dgm:prSet presAssocID="{07CE6768-8573-4267-8963-7A8711D3BFC6}" presName="linear" presStyleCnt="0">
        <dgm:presLayoutVars>
          <dgm:animLvl val="lvl"/>
          <dgm:resizeHandles val="exact"/>
        </dgm:presLayoutVars>
      </dgm:prSet>
      <dgm:spPr/>
    </dgm:pt>
    <dgm:pt modelId="{7325357E-872E-4695-B89B-0BAA09B31120}" type="pres">
      <dgm:prSet presAssocID="{1C188713-D747-4BC5-BA31-DE930260DB9F}" presName="parentText" presStyleLbl="node1" presStyleIdx="0" presStyleCnt="1">
        <dgm:presLayoutVars>
          <dgm:chMax val="0"/>
          <dgm:bulletEnabled val="1"/>
        </dgm:presLayoutVars>
      </dgm:prSet>
      <dgm:spPr/>
    </dgm:pt>
  </dgm:ptLst>
  <dgm:cxnLst>
    <dgm:cxn modelId="{C16D0A7E-C647-4EDB-BA39-E25AA87B4326}" srcId="{07CE6768-8573-4267-8963-7A8711D3BFC6}" destId="{1C188713-D747-4BC5-BA31-DE930260DB9F}" srcOrd="0" destOrd="0" parTransId="{05CAACF9-9EC3-479F-9DF2-71D77B26E423}" sibTransId="{118F7CD6-761D-448A-AACD-C57F0BC166BD}"/>
    <dgm:cxn modelId="{FCEE37A9-826D-4808-B676-5C2A56C8118D}" type="presOf" srcId="{07CE6768-8573-4267-8963-7A8711D3BFC6}" destId="{120108CE-3C36-486A-93D8-764699AB459E}" srcOrd="0" destOrd="0" presId="urn:microsoft.com/office/officeart/2005/8/layout/vList2"/>
    <dgm:cxn modelId="{2EFFA2BD-5954-4600-AA67-6A6E41A6BEE5}" type="presOf" srcId="{1C188713-D747-4BC5-BA31-DE930260DB9F}" destId="{7325357E-872E-4695-B89B-0BAA09B31120}" srcOrd="0" destOrd="0" presId="urn:microsoft.com/office/officeart/2005/8/layout/vList2"/>
    <dgm:cxn modelId="{12ABBC6E-84D6-43C0-84B1-01387676D3B6}" type="presParOf" srcId="{120108CE-3C36-486A-93D8-764699AB459E}" destId="{7325357E-872E-4695-B89B-0BAA09B31120}"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E70D441-AC42-459E-B053-5843D69DAE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0696E301-A520-42FA-A641-A9A0F4309C51}">
      <dgm:prSet/>
      <dgm:spPr/>
      <dgm:t>
        <a:bodyPr/>
        <a:lstStyle/>
        <a:p>
          <a:r>
            <a:rPr lang="en-US"/>
            <a:t>What was known then:</a:t>
          </a:r>
          <a:endParaRPr lang="cs-CZ"/>
        </a:p>
      </dgm:t>
    </dgm:pt>
    <dgm:pt modelId="{B19E064D-FFD1-44E3-839E-11A9CAA4177B}" type="parTrans" cxnId="{38F2B4F0-E266-4BB0-B56E-71F2D95B7F08}">
      <dgm:prSet/>
      <dgm:spPr/>
      <dgm:t>
        <a:bodyPr/>
        <a:lstStyle/>
        <a:p>
          <a:endParaRPr lang="cs-CZ"/>
        </a:p>
      </dgm:t>
    </dgm:pt>
    <dgm:pt modelId="{CF0CA74B-A20B-483E-B5C2-A656D045B4BE}" type="sibTrans" cxnId="{38F2B4F0-E266-4BB0-B56E-71F2D95B7F08}">
      <dgm:prSet/>
      <dgm:spPr/>
      <dgm:t>
        <a:bodyPr/>
        <a:lstStyle/>
        <a:p>
          <a:endParaRPr lang="cs-CZ"/>
        </a:p>
      </dgm:t>
    </dgm:pt>
    <dgm:pt modelId="{194A57DC-22E6-464E-9CF8-5F9C1BE15A2A}">
      <dgm:prSet/>
      <dgm:spPr/>
      <dgm:t>
        <a:bodyPr/>
        <a:lstStyle/>
        <a:p>
          <a:r>
            <a:rPr lang="en-US" dirty="0"/>
            <a:t>Term of the course: January 17 – 26, 2023 (just 13 working days available for preparation of the course);</a:t>
          </a:r>
          <a:endParaRPr lang="cs-CZ" dirty="0"/>
        </a:p>
      </dgm:t>
    </dgm:pt>
    <dgm:pt modelId="{51DA3812-D40C-4C89-AD51-391E58EA9BE3}" type="parTrans" cxnId="{8375789B-1FC9-496E-9A32-BEF453EE9016}">
      <dgm:prSet/>
      <dgm:spPr/>
      <dgm:t>
        <a:bodyPr/>
        <a:lstStyle/>
        <a:p>
          <a:endParaRPr lang="cs-CZ"/>
        </a:p>
      </dgm:t>
    </dgm:pt>
    <dgm:pt modelId="{9053E503-C6E0-4A04-9C37-0CAAD621B64D}" type="sibTrans" cxnId="{8375789B-1FC9-496E-9A32-BEF453EE9016}">
      <dgm:prSet/>
      <dgm:spPr/>
      <dgm:t>
        <a:bodyPr/>
        <a:lstStyle/>
        <a:p>
          <a:endParaRPr lang="cs-CZ"/>
        </a:p>
      </dgm:t>
    </dgm:pt>
    <dgm:pt modelId="{7F1CDC8C-76AB-4BC4-BCAB-570E88BDFDBF}">
      <dgm:prSet/>
      <dgm:spPr/>
      <dgm:t>
        <a:bodyPr/>
        <a:lstStyle/>
        <a:p>
          <a:r>
            <a:rPr lang="en-US"/>
            <a:t>Number of participants;</a:t>
          </a:r>
          <a:endParaRPr lang="cs-CZ"/>
        </a:p>
      </dgm:t>
    </dgm:pt>
    <dgm:pt modelId="{DD14D336-4ABD-4C3E-B99F-5031C07F865D}" type="parTrans" cxnId="{A37D5947-08B8-47DA-AA14-D967664DFD9F}">
      <dgm:prSet/>
      <dgm:spPr/>
      <dgm:t>
        <a:bodyPr/>
        <a:lstStyle/>
        <a:p>
          <a:endParaRPr lang="cs-CZ"/>
        </a:p>
      </dgm:t>
    </dgm:pt>
    <dgm:pt modelId="{ED1EE492-C116-413A-BC80-0251EAFB856D}" type="sibTrans" cxnId="{A37D5947-08B8-47DA-AA14-D967664DFD9F}">
      <dgm:prSet/>
      <dgm:spPr/>
      <dgm:t>
        <a:bodyPr/>
        <a:lstStyle/>
        <a:p>
          <a:endParaRPr lang="cs-CZ"/>
        </a:p>
      </dgm:t>
    </dgm:pt>
    <dgm:pt modelId="{DC5FCD4C-0A0C-4907-9400-F077C9EB1203}">
      <dgm:prSet/>
      <dgm:spPr/>
      <dgm:t>
        <a:bodyPr/>
        <a:lstStyle/>
        <a:p>
          <a:r>
            <a:rPr lang="en-US" dirty="0"/>
            <a:t>Requested areas of military terminology (first aid, engineering, topography, firing commands and principles, small arms design, </a:t>
          </a:r>
          <a:r>
            <a:rPr lang="cs-CZ" dirty="0" err="1"/>
            <a:t>essentials</a:t>
          </a:r>
          <a:r>
            <a:rPr lang="en-US" dirty="0"/>
            <a:t> of BMP2 design).</a:t>
          </a:r>
          <a:endParaRPr lang="cs-CZ" dirty="0"/>
        </a:p>
      </dgm:t>
    </dgm:pt>
    <dgm:pt modelId="{F24112D0-6720-4797-9F4A-D15408184921}" type="parTrans" cxnId="{7042ECA4-8B73-4914-9E04-931ACB554506}">
      <dgm:prSet/>
      <dgm:spPr/>
      <dgm:t>
        <a:bodyPr/>
        <a:lstStyle/>
        <a:p>
          <a:endParaRPr lang="cs-CZ"/>
        </a:p>
      </dgm:t>
    </dgm:pt>
    <dgm:pt modelId="{F83F4F92-4E54-4EF4-BEAF-43C09143E189}" type="sibTrans" cxnId="{7042ECA4-8B73-4914-9E04-931ACB554506}">
      <dgm:prSet/>
      <dgm:spPr/>
      <dgm:t>
        <a:bodyPr/>
        <a:lstStyle/>
        <a:p>
          <a:endParaRPr lang="cs-CZ"/>
        </a:p>
      </dgm:t>
    </dgm:pt>
    <dgm:pt modelId="{7BE79428-16C8-4730-95EC-93F39A2B68B4}">
      <dgm:prSet/>
      <dgm:spPr/>
      <dgm:t>
        <a:bodyPr/>
        <a:lstStyle/>
        <a:p>
          <a:r>
            <a:rPr lang="en-US" dirty="0"/>
            <a:t>What was unknown</a:t>
          </a:r>
          <a:r>
            <a:rPr lang="cs-CZ" dirty="0"/>
            <a:t> </a:t>
          </a:r>
          <a:r>
            <a:rPr lang="cs-CZ" dirty="0" err="1"/>
            <a:t>then</a:t>
          </a:r>
          <a:r>
            <a:rPr lang="en-US" dirty="0"/>
            <a:t>:</a:t>
          </a:r>
          <a:endParaRPr lang="cs-CZ" dirty="0"/>
        </a:p>
      </dgm:t>
    </dgm:pt>
    <dgm:pt modelId="{3ECF7E5C-AA5B-4115-8A71-0C13A1E4FDBB}" type="parTrans" cxnId="{25CC6C1F-EF95-42C9-835D-2951B04F8068}">
      <dgm:prSet/>
      <dgm:spPr/>
      <dgm:t>
        <a:bodyPr/>
        <a:lstStyle/>
        <a:p>
          <a:endParaRPr lang="cs-CZ"/>
        </a:p>
      </dgm:t>
    </dgm:pt>
    <dgm:pt modelId="{A281924D-7D60-47DA-85E9-585D94E63CD2}" type="sibTrans" cxnId="{25CC6C1F-EF95-42C9-835D-2951B04F8068}">
      <dgm:prSet/>
      <dgm:spPr/>
      <dgm:t>
        <a:bodyPr/>
        <a:lstStyle/>
        <a:p>
          <a:endParaRPr lang="cs-CZ"/>
        </a:p>
      </dgm:t>
    </dgm:pt>
    <dgm:pt modelId="{BD9D6A73-AC02-4F61-9BE2-0F5C32583EDA}">
      <dgm:prSet/>
      <dgm:spPr/>
      <dgm:t>
        <a:bodyPr/>
        <a:lstStyle/>
        <a:p>
          <a:r>
            <a:rPr lang="en-US"/>
            <a:t>Level of Russian language competences of participants;</a:t>
          </a:r>
          <a:endParaRPr lang="cs-CZ"/>
        </a:p>
      </dgm:t>
    </dgm:pt>
    <dgm:pt modelId="{65AB01A6-4384-4192-89CD-F002FEA3899B}" type="parTrans" cxnId="{4FE1FA8C-E4F8-42AB-AF68-C947FFF4C556}">
      <dgm:prSet/>
      <dgm:spPr/>
      <dgm:t>
        <a:bodyPr/>
        <a:lstStyle/>
        <a:p>
          <a:endParaRPr lang="cs-CZ"/>
        </a:p>
      </dgm:t>
    </dgm:pt>
    <dgm:pt modelId="{F5293AE6-654A-4497-9517-C5101679C022}" type="sibTrans" cxnId="{4FE1FA8C-E4F8-42AB-AF68-C947FFF4C556}">
      <dgm:prSet/>
      <dgm:spPr/>
      <dgm:t>
        <a:bodyPr/>
        <a:lstStyle/>
        <a:p>
          <a:endParaRPr lang="cs-CZ"/>
        </a:p>
      </dgm:t>
    </dgm:pt>
    <dgm:pt modelId="{3B1804D2-8D82-4CC1-BF90-40FB30A6D666}">
      <dgm:prSet/>
      <dgm:spPr/>
      <dgm:t>
        <a:bodyPr/>
        <a:lstStyle/>
        <a:p>
          <a:r>
            <a:rPr lang="en-US"/>
            <a:t>Level of military expertise of participants;</a:t>
          </a:r>
          <a:endParaRPr lang="cs-CZ"/>
        </a:p>
      </dgm:t>
    </dgm:pt>
    <dgm:pt modelId="{F6244103-AA11-4E07-B04B-C1E18B2931C0}" type="parTrans" cxnId="{FD0A9F21-4894-4817-A5E6-428B5F96E73C}">
      <dgm:prSet/>
      <dgm:spPr/>
      <dgm:t>
        <a:bodyPr/>
        <a:lstStyle/>
        <a:p>
          <a:endParaRPr lang="cs-CZ"/>
        </a:p>
      </dgm:t>
    </dgm:pt>
    <dgm:pt modelId="{713C2018-FCAC-4F90-B5A3-455E817BD3AF}" type="sibTrans" cxnId="{FD0A9F21-4894-4817-A5E6-428B5F96E73C}">
      <dgm:prSet/>
      <dgm:spPr/>
      <dgm:t>
        <a:bodyPr/>
        <a:lstStyle/>
        <a:p>
          <a:endParaRPr lang="cs-CZ"/>
        </a:p>
      </dgm:t>
    </dgm:pt>
    <dgm:pt modelId="{5F580BF3-ADCA-4E90-A173-F28E5C99B5C0}">
      <dgm:prSet/>
      <dgm:spPr/>
      <dgm:t>
        <a:bodyPr/>
        <a:lstStyle/>
        <a:p>
          <a:r>
            <a:rPr lang="en-US"/>
            <a:t>Participants motivations/attitudes;</a:t>
          </a:r>
          <a:endParaRPr lang="cs-CZ"/>
        </a:p>
      </dgm:t>
    </dgm:pt>
    <dgm:pt modelId="{078A0353-1DF9-477C-9D72-BF24CC485EFC}" type="parTrans" cxnId="{94191505-5F88-417C-BE49-0090C9140D0B}">
      <dgm:prSet/>
      <dgm:spPr/>
      <dgm:t>
        <a:bodyPr/>
        <a:lstStyle/>
        <a:p>
          <a:endParaRPr lang="cs-CZ"/>
        </a:p>
      </dgm:t>
    </dgm:pt>
    <dgm:pt modelId="{69CAF692-7609-40C9-A737-81200F9FFA19}" type="sibTrans" cxnId="{94191505-5F88-417C-BE49-0090C9140D0B}">
      <dgm:prSet/>
      <dgm:spPr/>
      <dgm:t>
        <a:bodyPr/>
        <a:lstStyle/>
        <a:p>
          <a:endParaRPr lang="cs-CZ"/>
        </a:p>
      </dgm:t>
    </dgm:pt>
    <dgm:pt modelId="{A4DA7787-1DE7-4D6E-A5BF-C9FA7B1A0F23}">
      <dgm:prSet/>
      <dgm:spPr/>
      <dgm:t>
        <a:bodyPr/>
        <a:lstStyle/>
        <a:p>
          <a:r>
            <a:rPr lang="en-US"/>
            <a:t>How to fit so much contents in such a short time;</a:t>
          </a:r>
          <a:endParaRPr lang="cs-CZ"/>
        </a:p>
      </dgm:t>
    </dgm:pt>
    <dgm:pt modelId="{5649ECF0-DBF6-43DB-A3EB-FEC7744E5890}" type="parTrans" cxnId="{48B0494C-8016-4317-8D07-96B93FB68DFD}">
      <dgm:prSet/>
      <dgm:spPr/>
      <dgm:t>
        <a:bodyPr/>
        <a:lstStyle/>
        <a:p>
          <a:endParaRPr lang="cs-CZ"/>
        </a:p>
      </dgm:t>
    </dgm:pt>
    <dgm:pt modelId="{217D13E3-716B-479C-80A1-28936F1FDF06}" type="sibTrans" cxnId="{48B0494C-8016-4317-8D07-96B93FB68DFD}">
      <dgm:prSet/>
      <dgm:spPr/>
      <dgm:t>
        <a:bodyPr/>
        <a:lstStyle/>
        <a:p>
          <a:endParaRPr lang="cs-CZ"/>
        </a:p>
      </dgm:t>
    </dgm:pt>
    <dgm:pt modelId="{A9FB24D1-18C4-4F6D-80D5-5A149491A4D2}">
      <dgm:prSet/>
      <dgm:spPr/>
      <dgm:t>
        <a:bodyPr/>
        <a:lstStyle/>
        <a:p>
          <a:r>
            <a:rPr lang="en-US"/>
            <a:t>How many similar courses will be requested in the future.</a:t>
          </a:r>
          <a:endParaRPr lang="cs-CZ"/>
        </a:p>
      </dgm:t>
    </dgm:pt>
    <dgm:pt modelId="{2B63583D-6639-4E65-9E05-A714444D960F}" type="parTrans" cxnId="{8A6D7535-2578-486B-92D3-9FC5199DA210}">
      <dgm:prSet/>
      <dgm:spPr/>
      <dgm:t>
        <a:bodyPr/>
        <a:lstStyle/>
        <a:p>
          <a:endParaRPr lang="cs-CZ"/>
        </a:p>
      </dgm:t>
    </dgm:pt>
    <dgm:pt modelId="{2B0BD2DD-869B-471C-8F96-A04E856317EF}" type="sibTrans" cxnId="{8A6D7535-2578-486B-92D3-9FC5199DA210}">
      <dgm:prSet/>
      <dgm:spPr/>
      <dgm:t>
        <a:bodyPr/>
        <a:lstStyle/>
        <a:p>
          <a:endParaRPr lang="cs-CZ"/>
        </a:p>
      </dgm:t>
    </dgm:pt>
    <dgm:pt modelId="{B2FE543D-BEF7-4D4B-94D6-6423BB49DE20}" type="pres">
      <dgm:prSet presAssocID="{3E70D441-AC42-459E-B053-5843D69DAEF4}" presName="linear" presStyleCnt="0">
        <dgm:presLayoutVars>
          <dgm:animLvl val="lvl"/>
          <dgm:resizeHandles val="exact"/>
        </dgm:presLayoutVars>
      </dgm:prSet>
      <dgm:spPr/>
    </dgm:pt>
    <dgm:pt modelId="{DD23FA35-80AD-466E-A346-BF82380B1BCF}" type="pres">
      <dgm:prSet presAssocID="{0696E301-A520-42FA-A641-A9A0F4309C51}" presName="parentText" presStyleLbl="node1" presStyleIdx="0" presStyleCnt="2">
        <dgm:presLayoutVars>
          <dgm:chMax val="0"/>
          <dgm:bulletEnabled val="1"/>
        </dgm:presLayoutVars>
      </dgm:prSet>
      <dgm:spPr/>
    </dgm:pt>
    <dgm:pt modelId="{0337C3E6-0C9A-4E90-B91A-97A407F7E983}" type="pres">
      <dgm:prSet presAssocID="{0696E301-A520-42FA-A641-A9A0F4309C51}" presName="childText" presStyleLbl="revTx" presStyleIdx="0" presStyleCnt="2">
        <dgm:presLayoutVars>
          <dgm:bulletEnabled val="1"/>
        </dgm:presLayoutVars>
      </dgm:prSet>
      <dgm:spPr/>
    </dgm:pt>
    <dgm:pt modelId="{B65C6913-D552-4CD7-B0CA-97E0A9E23C6A}" type="pres">
      <dgm:prSet presAssocID="{7BE79428-16C8-4730-95EC-93F39A2B68B4}" presName="parentText" presStyleLbl="node1" presStyleIdx="1" presStyleCnt="2">
        <dgm:presLayoutVars>
          <dgm:chMax val="0"/>
          <dgm:bulletEnabled val="1"/>
        </dgm:presLayoutVars>
      </dgm:prSet>
      <dgm:spPr/>
    </dgm:pt>
    <dgm:pt modelId="{22FDBCBF-BCEA-4986-B7BE-64D8D4742717}" type="pres">
      <dgm:prSet presAssocID="{7BE79428-16C8-4730-95EC-93F39A2B68B4}" presName="childText" presStyleLbl="revTx" presStyleIdx="1" presStyleCnt="2">
        <dgm:presLayoutVars>
          <dgm:bulletEnabled val="1"/>
        </dgm:presLayoutVars>
      </dgm:prSet>
      <dgm:spPr/>
    </dgm:pt>
  </dgm:ptLst>
  <dgm:cxnLst>
    <dgm:cxn modelId="{F38EC202-6ACC-4058-9D94-5EE5168D9AB7}" type="presOf" srcId="{A4DA7787-1DE7-4D6E-A5BF-C9FA7B1A0F23}" destId="{22FDBCBF-BCEA-4986-B7BE-64D8D4742717}" srcOrd="0" destOrd="3" presId="urn:microsoft.com/office/officeart/2005/8/layout/vList2"/>
    <dgm:cxn modelId="{94191505-5F88-417C-BE49-0090C9140D0B}" srcId="{7BE79428-16C8-4730-95EC-93F39A2B68B4}" destId="{5F580BF3-ADCA-4E90-A173-F28E5C99B5C0}" srcOrd="2" destOrd="0" parTransId="{078A0353-1DF9-477C-9D72-BF24CC485EFC}" sibTransId="{69CAF692-7609-40C9-A737-81200F9FFA19}"/>
    <dgm:cxn modelId="{6EB69612-B65F-4ECB-9275-A62119A96780}" type="presOf" srcId="{194A57DC-22E6-464E-9CF8-5F9C1BE15A2A}" destId="{0337C3E6-0C9A-4E90-B91A-97A407F7E983}" srcOrd="0" destOrd="0" presId="urn:microsoft.com/office/officeart/2005/8/layout/vList2"/>
    <dgm:cxn modelId="{7C0D2A1E-B991-4EAA-9DA6-13D389ABDEC0}" type="presOf" srcId="{3B1804D2-8D82-4CC1-BF90-40FB30A6D666}" destId="{22FDBCBF-BCEA-4986-B7BE-64D8D4742717}" srcOrd="0" destOrd="1" presId="urn:microsoft.com/office/officeart/2005/8/layout/vList2"/>
    <dgm:cxn modelId="{25CC6C1F-EF95-42C9-835D-2951B04F8068}" srcId="{3E70D441-AC42-459E-B053-5843D69DAEF4}" destId="{7BE79428-16C8-4730-95EC-93F39A2B68B4}" srcOrd="1" destOrd="0" parTransId="{3ECF7E5C-AA5B-4115-8A71-0C13A1E4FDBB}" sibTransId="{A281924D-7D60-47DA-85E9-585D94E63CD2}"/>
    <dgm:cxn modelId="{FD0A9F21-4894-4817-A5E6-428B5F96E73C}" srcId="{7BE79428-16C8-4730-95EC-93F39A2B68B4}" destId="{3B1804D2-8D82-4CC1-BF90-40FB30A6D666}" srcOrd="1" destOrd="0" parTransId="{F6244103-AA11-4E07-B04B-C1E18B2931C0}" sibTransId="{713C2018-FCAC-4F90-B5A3-455E817BD3AF}"/>
    <dgm:cxn modelId="{1D16C62C-2DF3-4D63-A35D-199A087CAD3D}" type="presOf" srcId="{7BE79428-16C8-4730-95EC-93F39A2B68B4}" destId="{B65C6913-D552-4CD7-B0CA-97E0A9E23C6A}" srcOrd="0" destOrd="0" presId="urn:microsoft.com/office/officeart/2005/8/layout/vList2"/>
    <dgm:cxn modelId="{8A6D7535-2578-486B-92D3-9FC5199DA210}" srcId="{7BE79428-16C8-4730-95EC-93F39A2B68B4}" destId="{A9FB24D1-18C4-4F6D-80D5-5A149491A4D2}" srcOrd="4" destOrd="0" parTransId="{2B63583D-6639-4E65-9E05-A714444D960F}" sibTransId="{2B0BD2DD-869B-471C-8F96-A04E856317EF}"/>
    <dgm:cxn modelId="{A37D5947-08B8-47DA-AA14-D967664DFD9F}" srcId="{0696E301-A520-42FA-A641-A9A0F4309C51}" destId="{7F1CDC8C-76AB-4BC4-BCAB-570E88BDFDBF}" srcOrd="1" destOrd="0" parTransId="{DD14D336-4ABD-4C3E-B99F-5031C07F865D}" sibTransId="{ED1EE492-C116-413A-BC80-0251EAFB856D}"/>
    <dgm:cxn modelId="{E47F3A6B-E348-4026-AABE-1FBBA481A855}" type="presOf" srcId="{BD9D6A73-AC02-4F61-9BE2-0F5C32583EDA}" destId="{22FDBCBF-BCEA-4986-B7BE-64D8D4742717}" srcOrd="0" destOrd="0" presId="urn:microsoft.com/office/officeart/2005/8/layout/vList2"/>
    <dgm:cxn modelId="{48B0494C-8016-4317-8D07-96B93FB68DFD}" srcId="{7BE79428-16C8-4730-95EC-93F39A2B68B4}" destId="{A4DA7787-1DE7-4D6E-A5BF-C9FA7B1A0F23}" srcOrd="3" destOrd="0" parTransId="{5649ECF0-DBF6-43DB-A3EB-FEC7744E5890}" sibTransId="{217D13E3-716B-479C-80A1-28936F1FDF06}"/>
    <dgm:cxn modelId="{13A08087-50D4-4E23-9433-F23044B39C32}" type="presOf" srcId="{DC5FCD4C-0A0C-4907-9400-F077C9EB1203}" destId="{0337C3E6-0C9A-4E90-B91A-97A407F7E983}" srcOrd="0" destOrd="2" presId="urn:microsoft.com/office/officeart/2005/8/layout/vList2"/>
    <dgm:cxn modelId="{4FE1FA8C-E4F8-42AB-AF68-C947FFF4C556}" srcId="{7BE79428-16C8-4730-95EC-93F39A2B68B4}" destId="{BD9D6A73-AC02-4F61-9BE2-0F5C32583EDA}" srcOrd="0" destOrd="0" parTransId="{65AB01A6-4384-4192-89CD-F002FEA3899B}" sibTransId="{F5293AE6-654A-4497-9517-C5101679C022}"/>
    <dgm:cxn modelId="{8375789B-1FC9-496E-9A32-BEF453EE9016}" srcId="{0696E301-A520-42FA-A641-A9A0F4309C51}" destId="{194A57DC-22E6-464E-9CF8-5F9C1BE15A2A}" srcOrd="0" destOrd="0" parTransId="{51DA3812-D40C-4C89-AD51-391E58EA9BE3}" sibTransId="{9053E503-C6E0-4A04-9C37-0CAAD621B64D}"/>
    <dgm:cxn modelId="{5910E4A2-19A6-4921-93E5-579F11BCBC1A}" type="presOf" srcId="{3E70D441-AC42-459E-B053-5843D69DAEF4}" destId="{B2FE543D-BEF7-4D4B-94D6-6423BB49DE20}" srcOrd="0" destOrd="0" presId="urn:microsoft.com/office/officeart/2005/8/layout/vList2"/>
    <dgm:cxn modelId="{7042ECA4-8B73-4914-9E04-931ACB554506}" srcId="{0696E301-A520-42FA-A641-A9A0F4309C51}" destId="{DC5FCD4C-0A0C-4907-9400-F077C9EB1203}" srcOrd="2" destOrd="0" parTransId="{F24112D0-6720-4797-9F4A-D15408184921}" sibTransId="{F83F4F92-4E54-4EF4-BEAF-43C09143E189}"/>
    <dgm:cxn modelId="{4517AEC7-3DA8-4B73-B34A-F82A40B03E95}" type="presOf" srcId="{7F1CDC8C-76AB-4BC4-BCAB-570E88BDFDBF}" destId="{0337C3E6-0C9A-4E90-B91A-97A407F7E983}" srcOrd="0" destOrd="1" presId="urn:microsoft.com/office/officeart/2005/8/layout/vList2"/>
    <dgm:cxn modelId="{F9CDE9CC-9F16-401A-B9D9-0B93C12AF5D7}" type="presOf" srcId="{0696E301-A520-42FA-A641-A9A0F4309C51}" destId="{DD23FA35-80AD-466E-A346-BF82380B1BCF}" srcOrd="0" destOrd="0" presId="urn:microsoft.com/office/officeart/2005/8/layout/vList2"/>
    <dgm:cxn modelId="{03932AE0-C009-4FCD-991F-1969542776AA}" type="presOf" srcId="{5F580BF3-ADCA-4E90-A173-F28E5C99B5C0}" destId="{22FDBCBF-BCEA-4986-B7BE-64D8D4742717}" srcOrd="0" destOrd="2" presId="urn:microsoft.com/office/officeart/2005/8/layout/vList2"/>
    <dgm:cxn modelId="{38F2B4F0-E266-4BB0-B56E-71F2D95B7F08}" srcId="{3E70D441-AC42-459E-B053-5843D69DAEF4}" destId="{0696E301-A520-42FA-A641-A9A0F4309C51}" srcOrd="0" destOrd="0" parTransId="{B19E064D-FFD1-44E3-839E-11A9CAA4177B}" sibTransId="{CF0CA74B-A20B-483E-B5C2-A656D045B4BE}"/>
    <dgm:cxn modelId="{154986F8-58C0-4CE8-AE84-26FA2EF31C1A}" type="presOf" srcId="{A9FB24D1-18C4-4F6D-80D5-5A149491A4D2}" destId="{22FDBCBF-BCEA-4986-B7BE-64D8D4742717}" srcOrd="0" destOrd="4" presId="urn:microsoft.com/office/officeart/2005/8/layout/vList2"/>
    <dgm:cxn modelId="{0A059051-F1AD-419C-9566-D0C2AB812BA9}" type="presParOf" srcId="{B2FE543D-BEF7-4D4B-94D6-6423BB49DE20}" destId="{DD23FA35-80AD-466E-A346-BF82380B1BCF}" srcOrd="0" destOrd="0" presId="urn:microsoft.com/office/officeart/2005/8/layout/vList2"/>
    <dgm:cxn modelId="{932C2D1C-FAD5-4F10-938C-35852E6A42FE}" type="presParOf" srcId="{B2FE543D-BEF7-4D4B-94D6-6423BB49DE20}" destId="{0337C3E6-0C9A-4E90-B91A-97A407F7E983}" srcOrd="1" destOrd="0" presId="urn:microsoft.com/office/officeart/2005/8/layout/vList2"/>
    <dgm:cxn modelId="{96F53950-661A-4CD9-9F43-56FAD3D14112}" type="presParOf" srcId="{B2FE543D-BEF7-4D4B-94D6-6423BB49DE20}" destId="{B65C6913-D552-4CD7-B0CA-97E0A9E23C6A}" srcOrd="2" destOrd="0" presId="urn:microsoft.com/office/officeart/2005/8/layout/vList2"/>
    <dgm:cxn modelId="{04FDBE2D-7819-45B5-B1CE-E29926C128C6}" type="presParOf" srcId="{B2FE543D-BEF7-4D4B-94D6-6423BB49DE20}" destId="{22FDBCBF-BCEA-4986-B7BE-64D8D474271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B755E9B-08C6-4CDD-8071-EEB61BCEC0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1CA6EB7A-128D-44A3-9793-E32F05EDA3AE}">
      <dgm:prSet/>
      <dgm:spPr/>
      <dgm:t>
        <a:bodyPr/>
        <a:lstStyle/>
        <a:p>
          <a:pPr algn="ctr"/>
          <a:r>
            <a:rPr lang="en-US" dirty="0"/>
            <a:t>What was available:</a:t>
          </a:r>
          <a:endParaRPr lang="cs-CZ" dirty="0"/>
        </a:p>
      </dgm:t>
    </dgm:pt>
    <dgm:pt modelId="{9690EB51-11E0-4F46-9EB4-736EE9C3A165}" type="parTrans" cxnId="{F43336F4-0BEE-423F-B260-458659177D7D}">
      <dgm:prSet/>
      <dgm:spPr/>
      <dgm:t>
        <a:bodyPr/>
        <a:lstStyle/>
        <a:p>
          <a:endParaRPr lang="cs-CZ"/>
        </a:p>
      </dgm:t>
    </dgm:pt>
    <dgm:pt modelId="{02B2F1D9-9946-40C6-B0EC-C85435C8AED1}" type="sibTrans" cxnId="{F43336F4-0BEE-423F-B260-458659177D7D}">
      <dgm:prSet/>
      <dgm:spPr/>
      <dgm:t>
        <a:bodyPr/>
        <a:lstStyle/>
        <a:p>
          <a:endParaRPr lang="cs-CZ"/>
        </a:p>
      </dgm:t>
    </dgm:pt>
    <dgm:pt modelId="{F9A2214F-050A-47C9-A8C5-DE9CA8844118}">
      <dgm:prSet/>
      <dgm:spPr/>
      <dgm:t>
        <a:bodyPr/>
        <a:lstStyle/>
        <a:p>
          <a:r>
            <a:rPr lang="en-US" dirty="0"/>
            <a:t>2 senior Russian language instructors with some experience of teaching military terminology in the past.</a:t>
          </a:r>
          <a:endParaRPr lang="cs-CZ" dirty="0"/>
        </a:p>
      </dgm:t>
    </dgm:pt>
    <dgm:pt modelId="{E45F65AD-5632-4190-9746-308E4FB306FE}" type="parTrans" cxnId="{A81205D1-68DA-4588-B91F-C3B6909AD879}">
      <dgm:prSet/>
      <dgm:spPr/>
      <dgm:t>
        <a:bodyPr/>
        <a:lstStyle/>
        <a:p>
          <a:endParaRPr lang="cs-CZ"/>
        </a:p>
      </dgm:t>
    </dgm:pt>
    <dgm:pt modelId="{B40D17E6-818C-40AC-A4E5-78230A335BA0}" type="sibTrans" cxnId="{A81205D1-68DA-4588-B91F-C3B6909AD879}">
      <dgm:prSet/>
      <dgm:spPr/>
      <dgm:t>
        <a:bodyPr/>
        <a:lstStyle/>
        <a:p>
          <a:endParaRPr lang="cs-CZ"/>
        </a:p>
      </dgm:t>
    </dgm:pt>
    <dgm:pt modelId="{E76D00E1-20BE-4579-9347-E576087CFBBC}">
      <dgm:prSet/>
      <dgm:spPr/>
      <dgm:t>
        <a:bodyPr/>
        <a:lstStyle/>
        <a:p>
          <a:r>
            <a:rPr lang="en-US" dirty="0"/>
            <a:t>3 junior Russian language instructors with no experience of teaching military terminology</a:t>
          </a:r>
          <a:r>
            <a:rPr lang="cs-CZ" dirty="0"/>
            <a:t>.</a:t>
          </a:r>
          <a:r>
            <a:rPr lang="en-US" dirty="0"/>
            <a:t> </a:t>
          </a:r>
          <a:endParaRPr lang="cs-CZ" dirty="0"/>
        </a:p>
      </dgm:t>
    </dgm:pt>
    <dgm:pt modelId="{71C66731-E528-438E-A46B-3D1C3D355D23}" type="parTrans" cxnId="{ED8059CB-6755-44B7-B606-F4CA7A46F0ED}">
      <dgm:prSet/>
      <dgm:spPr/>
      <dgm:t>
        <a:bodyPr/>
        <a:lstStyle/>
        <a:p>
          <a:endParaRPr lang="cs-CZ"/>
        </a:p>
      </dgm:t>
    </dgm:pt>
    <dgm:pt modelId="{8B6C5A29-5A02-4439-AC8C-79ABE91E44EF}" type="sibTrans" cxnId="{ED8059CB-6755-44B7-B606-F4CA7A46F0ED}">
      <dgm:prSet/>
      <dgm:spPr/>
      <dgm:t>
        <a:bodyPr/>
        <a:lstStyle/>
        <a:p>
          <a:endParaRPr lang="cs-CZ"/>
        </a:p>
      </dgm:t>
    </dgm:pt>
    <dgm:pt modelId="{D29F604C-F7EC-4EBE-B77C-B4FAD377EF8D}">
      <dgm:prSet/>
      <dgm:spPr/>
      <dgm:t>
        <a:bodyPr/>
        <a:lstStyle/>
        <a:p>
          <a:r>
            <a:rPr lang="en-US" dirty="0"/>
            <a:t>Textbooks in Russian language published before 1990, covering some of the requested terminology areas (e.g. BMP2 o</a:t>
          </a:r>
          <a:r>
            <a:rPr lang="cs-CZ" dirty="0"/>
            <a:t>r</a:t>
          </a:r>
          <a:r>
            <a:rPr lang="en-US" dirty="0"/>
            <a:t> small arms design)</a:t>
          </a:r>
          <a:r>
            <a:rPr lang="cs-CZ" dirty="0"/>
            <a:t>.</a:t>
          </a:r>
        </a:p>
      </dgm:t>
    </dgm:pt>
    <dgm:pt modelId="{B283D2B0-76C3-47E8-9DAF-C7F662DB7350}" type="parTrans" cxnId="{AF26F7F0-C718-4E09-848B-EB87A496A462}">
      <dgm:prSet/>
      <dgm:spPr/>
      <dgm:t>
        <a:bodyPr/>
        <a:lstStyle/>
        <a:p>
          <a:endParaRPr lang="cs-CZ"/>
        </a:p>
      </dgm:t>
    </dgm:pt>
    <dgm:pt modelId="{212E9B40-0CF6-4555-B4C0-AC4CB217059A}" type="sibTrans" cxnId="{AF26F7F0-C718-4E09-848B-EB87A496A462}">
      <dgm:prSet/>
      <dgm:spPr/>
      <dgm:t>
        <a:bodyPr/>
        <a:lstStyle/>
        <a:p>
          <a:endParaRPr lang="cs-CZ"/>
        </a:p>
      </dgm:t>
    </dgm:pt>
    <dgm:pt modelId="{753863C2-F63F-4ED1-92DD-47B6633E32EC}" type="pres">
      <dgm:prSet presAssocID="{4B755E9B-08C6-4CDD-8071-EEB61BCEC0B5}" presName="linear" presStyleCnt="0">
        <dgm:presLayoutVars>
          <dgm:animLvl val="lvl"/>
          <dgm:resizeHandles val="exact"/>
        </dgm:presLayoutVars>
      </dgm:prSet>
      <dgm:spPr/>
    </dgm:pt>
    <dgm:pt modelId="{27FB6A00-148D-4E09-8C89-C4A8ABADEC5C}" type="pres">
      <dgm:prSet presAssocID="{1CA6EB7A-128D-44A3-9793-E32F05EDA3AE}" presName="parentText" presStyleLbl="node1" presStyleIdx="0" presStyleCnt="1">
        <dgm:presLayoutVars>
          <dgm:chMax val="0"/>
          <dgm:bulletEnabled val="1"/>
        </dgm:presLayoutVars>
      </dgm:prSet>
      <dgm:spPr/>
    </dgm:pt>
    <dgm:pt modelId="{C71E5774-1EC3-4699-BD6A-CD17464E4641}" type="pres">
      <dgm:prSet presAssocID="{1CA6EB7A-128D-44A3-9793-E32F05EDA3AE}" presName="childText" presStyleLbl="revTx" presStyleIdx="0" presStyleCnt="1">
        <dgm:presLayoutVars>
          <dgm:bulletEnabled val="1"/>
        </dgm:presLayoutVars>
      </dgm:prSet>
      <dgm:spPr/>
    </dgm:pt>
  </dgm:ptLst>
  <dgm:cxnLst>
    <dgm:cxn modelId="{B687710A-52A1-44B1-AC16-4904AA5D3086}" type="presOf" srcId="{1CA6EB7A-128D-44A3-9793-E32F05EDA3AE}" destId="{27FB6A00-148D-4E09-8C89-C4A8ABADEC5C}" srcOrd="0" destOrd="0" presId="urn:microsoft.com/office/officeart/2005/8/layout/vList2"/>
    <dgm:cxn modelId="{3B90FC64-D710-4E29-A631-DF2C492A52B6}" type="presOf" srcId="{F9A2214F-050A-47C9-A8C5-DE9CA8844118}" destId="{C71E5774-1EC3-4699-BD6A-CD17464E4641}" srcOrd="0" destOrd="0" presId="urn:microsoft.com/office/officeart/2005/8/layout/vList2"/>
    <dgm:cxn modelId="{3C7B884C-8C06-40D9-B2DC-24542BB935CC}" type="presOf" srcId="{D29F604C-F7EC-4EBE-B77C-B4FAD377EF8D}" destId="{C71E5774-1EC3-4699-BD6A-CD17464E4641}" srcOrd="0" destOrd="2" presId="urn:microsoft.com/office/officeart/2005/8/layout/vList2"/>
    <dgm:cxn modelId="{48E93854-7253-4A58-AC70-0DDE647CD11F}" type="presOf" srcId="{4B755E9B-08C6-4CDD-8071-EEB61BCEC0B5}" destId="{753863C2-F63F-4ED1-92DD-47B6633E32EC}" srcOrd="0" destOrd="0" presId="urn:microsoft.com/office/officeart/2005/8/layout/vList2"/>
    <dgm:cxn modelId="{14191581-02CE-4133-9958-1EECF47AEF8C}" type="presOf" srcId="{E76D00E1-20BE-4579-9347-E576087CFBBC}" destId="{C71E5774-1EC3-4699-BD6A-CD17464E4641}" srcOrd="0" destOrd="1" presId="urn:microsoft.com/office/officeart/2005/8/layout/vList2"/>
    <dgm:cxn modelId="{ED8059CB-6755-44B7-B606-F4CA7A46F0ED}" srcId="{1CA6EB7A-128D-44A3-9793-E32F05EDA3AE}" destId="{E76D00E1-20BE-4579-9347-E576087CFBBC}" srcOrd="1" destOrd="0" parTransId="{71C66731-E528-438E-A46B-3D1C3D355D23}" sibTransId="{8B6C5A29-5A02-4439-AC8C-79ABE91E44EF}"/>
    <dgm:cxn modelId="{A81205D1-68DA-4588-B91F-C3B6909AD879}" srcId="{1CA6EB7A-128D-44A3-9793-E32F05EDA3AE}" destId="{F9A2214F-050A-47C9-A8C5-DE9CA8844118}" srcOrd="0" destOrd="0" parTransId="{E45F65AD-5632-4190-9746-308E4FB306FE}" sibTransId="{B40D17E6-818C-40AC-A4E5-78230A335BA0}"/>
    <dgm:cxn modelId="{AF26F7F0-C718-4E09-848B-EB87A496A462}" srcId="{1CA6EB7A-128D-44A3-9793-E32F05EDA3AE}" destId="{D29F604C-F7EC-4EBE-B77C-B4FAD377EF8D}" srcOrd="2" destOrd="0" parTransId="{B283D2B0-76C3-47E8-9DAF-C7F662DB7350}" sibTransId="{212E9B40-0CF6-4555-B4C0-AC4CB217059A}"/>
    <dgm:cxn modelId="{F43336F4-0BEE-423F-B260-458659177D7D}" srcId="{4B755E9B-08C6-4CDD-8071-EEB61BCEC0B5}" destId="{1CA6EB7A-128D-44A3-9793-E32F05EDA3AE}" srcOrd="0" destOrd="0" parTransId="{9690EB51-11E0-4F46-9EB4-736EE9C3A165}" sibTransId="{02B2F1D9-9946-40C6-B0EC-C85435C8AED1}"/>
    <dgm:cxn modelId="{64F7BB1A-A3F9-433D-9866-C955B849528F}" type="presParOf" srcId="{753863C2-F63F-4ED1-92DD-47B6633E32EC}" destId="{27FB6A00-148D-4E09-8C89-C4A8ABADEC5C}" srcOrd="0" destOrd="0" presId="urn:microsoft.com/office/officeart/2005/8/layout/vList2"/>
    <dgm:cxn modelId="{4B96DD04-E670-437A-8395-912DA7750E39}" type="presParOf" srcId="{753863C2-F63F-4ED1-92DD-47B6633E32EC}" destId="{C71E5774-1EC3-4699-BD6A-CD17464E464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C647643-4653-4642-B259-30E1854A7DA7}"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cs-CZ"/>
        </a:p>
      </dgm:t>
    </dgm:pt>
    <dgm:pt modelId="{597AD5BF-0423-4ACB-A357-CEC60943D636}">
      <dgm:prSet/>
      <dgm:spPr/>
      <dgm:t>
        <a:bodyPr/>
        <a:lstStyle/>
        <a:p>
          <a:r>
            <a:rPr lang="en-US"/>
            <a:t>Large audience (19 participants of the course - necessary to split the group);</a:t>
          </a:r>
          <a:endParaRPr lang="cs-CZ"/>
        </a:p>
      </dgm:t>
    </dgm:pt>
    <dgm:pt modelId="{3F64D436-BCC3-4021-8229-BCE6843000CD}" type="parTrans" cxnId="{B28963CB-59CC-4BBF-B11D-18E2743F3430}">
      <dgm:prSet/>
      <dgm:spPr/>
      <dgm:t>
        <a:bodyPr/>
        <a:lstStyle/>
        <a:p>
          <a:endParaRPr lang="cs-CZ"/>
        </a:p>
      </dgm:t>
    </dgm:pt>
    <dgm:pt modelId="{F16D6F7C-3482-4F77-924A-3D11B7C71FD5}" type="sibTrans" cxnId="{B28963CB-59CC-4BBF-B11D-18E2743F3430}">
      <dgm:prSet/>
      <dgm:spPr/>
      <dgm:t>
        <a:bodyPr/>
        <a:lstStyle/>
        <a:p>
          <a:endParaRPr lang="cs-CZ"/>
        </a:p>
      </dgm:t>
    </dgm:pt>
    <dgm:pt modelId="{A68E0B88-2E0E-40FE-AD7D-A8BF74231135}">
      <dgm:prSet/>
      <dgm:spPr/>
      <dgm:t>
        <a:bodyPr/>
        <a:lstStyle/>
        <a:p>
          <a:r>
            <a:rPr lang="en-US"/>
            <a:t>Substantial differences (not only) in Russian language competences (native speaker up to beginner-to-intermediate);</a:t>
          </a:r>
          <a:endParaRPr lang="cs-CZ"/>
        </a:p>
      </dgm:t>
    </dgm:pt>
    <dgm:pt modelId="{CFF713F5-B0EF-48F2-83A3-B15A5E93A73E}" type="parTrans" cxnId="{5AD41DA5-4CFC-4903-BF18-6AB3495EC940}">
      <dgm:prSet/>
      <dgm:spPr/>
      <dgm:t>
        <a:bodyPr/>
        <a:lstStyle/>
        <a:p>
          <a:endParaRPr lang="cs-CZ"/>
        </a:p>
      </dgm:t>
    </dgm:pt>
    <dgm:pt modelId="{7580888C-7897-470F-86D8-DB2803B78508}" type="sibTrans" cxnId="{5AD41DA5-4CFC-4903-BF18-6AB3495EC940}">
      <dgm:prSet/>
      <dgm:spPr/>
      <dgm:t>
        <a:bodyPr/>
        <a:lstStyle/>
        <a:p>
          <a:endParaRPr lang="cs-CZ"/>
        </a:p>
      </dgm:t>
    </dgm:pt>
    <dgm:pt modelId="{1885EB91-02DB-4245-90E3-AC7B8FF7F6DA}">
      <dgm:prSet/>
      <dgm:spPr/>
      <dgm:t>
        <a:bodyPr/>
        <a:lstStyle/>
        <a:p>
          <a:r>
            <a:rPr lang="en-US"/>
            <a:t>Substantial differences in learning motivation resulting from different information among course participants;</a:t>
          </a:r>
          <a:endParaRPr lang="cs-CZ"/>
        </a:p>
      </dgm:t>
    </dgm:pt>
    <dgm:pt modelId="{2748631F-816E-4FA6-A6B7-580427BC0829}" type="parTrans" cxnId="{6F36F231-D455-473E-99AF-440A547B65FD}">
      <dgm:prSet/>
      <dgm:spPr/>
      <dgm:t>
        <a:bodyPr/>
        <a:lstStyle/>
        <a:p>
          <a:endParaRPr lang="cs-CZ"/>
        </a:p>
      </dgm:t>
    </dgm:pt>
    <dgm:pt modelId="{85BC02F0-3A96-4489-947A-AC7684ECAC33}" type="sibTrans" cxnId="{6F36F231-D455-473E-99AF-440A547B65FD}">
      <dgm:prSet/>
      <dgm:spPr/>
      <dgm:t>
        <a:bodyPr/>
        <a:lstStyle/>
        <a:p>
          <a:endParaRPr lang="cs-CZ"/>
        </a:p>
      </dgm:t>
    </dgm:pt>
    <dgm:pt modelId="{D140031E-0F7A-488E-875D-CEFC55044660}">
      <dgm:prSet/>
      <dgm:spPr/>
      <dgm:t>
        <a:bodyPr/>
        <a:lstStyle/>
        <a:p>
          <a:r>
            <a:rPr lang="en-US"/>
            <a:t>Few course participants were able to assist Russian language instructors (their language competences and/or their subject-matter expertise);</a:t>
          </a:r>
          <a:endParaRPr lang="cs-CZ"/>
        </a:p>
      </dgm:t>
    </dgm:pt>
    <dgm:pt modelId="{873915FE-D5F8-4CE7-AF74-03DF78045A3C}" type="parTrans" cxnId="{8C7C59C2-186F-46BA-9F8F-022ABB199656}">
      <dgm:prSet/>
      <dgm:spPr/>
      <dgm:t>
        <a:bodyPr/>
        <a:lstStyle/>
        <a:p>
          <a:endParaRPr lang="cs-CZ"/>
        </a:p>
      </dgm:t>
    </dgm:pt>
    <dgm:pt modelId="{B5002EDE-9995-4FF8-8F05-D9522F035A75}" type="sibTrans" cxnId="{8C7C59C2-186F-46BA-9F8F-022ABB199656}">
      <dgm:prSet/>
      <dgm:spPr/>
      <dgm:t>
        <a:bodyPr/>
        <a:lstStyle/>
        <a:p>
          <a:endParaRPr lang="cs-CZ"/>
        </a:p>
      </dgm:t>
    </dgm:pt>
    <dgm:pt modelId="{5B0C55BC-D95B-49C5-AE99-B84E2506D01C}">
      <dgm:prSet/>
      <dgm:spPr/>
      <dgm:t>
        <a:bodyPr/>
        <a:lstStyle/>
        <a:p>
          <a:r>
            <a:rPr lang="en-US"/>
            <a:t>Focus on introducing to individual terminological areas and preparing/sharing e-learning materials for further self-study;</a:t>
          </a:r>
          <a:endParaRPr lang="cs-CZ"/>
        </a:p>
      </dgm:t>
    </dgm:pt>
    <dgm:pt modelId="{F0C25801-CA24-49F3-8106-385E49298080}" type="parTrans" cxnId="{226EDA92-FC65-4A38-9BD7-7DBA8848CD3E}">
      <dgm:prSet/>
      <dgm:spPr/>
      <dgm:t>
        <a:bodyPr/>
        <a:lstStyle/>
        <a:p>
          <a:endParaRPr lang="cs-CZ"/>
        </a:p>
      </dgm:t>
    </dgm:pt>
    <dgm:pt modelId="{0ECAEF03-0924-4F97-97D4-A705AB07AE2C}" type="sibTrans" cxnId="{226EDA92-FC65-4A38-9BD7-7DBA8848CD3E}">
      <dgm:prSet/>
      <dgm:spPr/>
      <dgm:t>
        <a:bodyPr/>
        <a:lstStyle/>
        <a:p>
          <a:endParaRPr lang="cs-CZ"/>
        </a:p>
      </dgm:t>
    </dgm:pt>
    <dgm:pt modelId="{471DD128-0366-4AC9-BAEB-2AFB4BEDF0C6}">
      <dgm:prSet/>
      <dgm:spPr/>
      <dgm:t>
        <a:bodyPr/>
        <a:lstStyle/>
        <a:p>
          <a:r>
            <a:rPr lang="en-US" dirty="0"/>
            <a:t>Feedback from the course participants after the course and after they assisted training of Ukrainian soldiers</a:t>
          </a:r>
          <a:r>
            <a:rPr lang="cs-CZ" dirty="0"/>
            <a:t>;</a:t>
          </a:r>
        </a:p>
      </dgm:t>
    </dgm:pt>
    <dgm:pt modelId="{3A8D2F1F-3269-4521-869D-493346610854}" type="parTrans" cxnId="{43E550A2-E6D4-4409-95DA-DFEB0A90A322}">
      <dgm:prSet/>
      <dgm:spPr/>
      <dgm:t>
        <a:bodyPr/>
        <a:lstStyle/>
        <a:p>
          <a:endParaRPr lang="cs-CZ"/>
        </a:p>
      </dgm:t>
    </dgm:pt>
    <dgm:pt modelId="{819AB7E8-4E22-41CF-A51E-6CF6ADB7749F}" type="sibTrans" cxnId="{43E550A2-E6D4-4409-95DA-DFEB0A90A322}">
      <dgm:prSet/>
      <dgm:spPr/>
      <dgm:t>
        <a:bodyPr/>
        <a:lstStyle/>
        <a:p>
          <a:endParaRPr lang="cs-CZ"/>
        </a:p>
      </dgm:t>
    </dgm:pt>
    <dgm:pt modelId="{257CF0B0-AA5F-4987-9030-7EFC52D3E900}">
      <dgm:prSet/>
      <dgm:spPr/>
      <dgm:t>
        <a:bodyPr/>
        <a:lstStyle/>
        <a:p>
          <a:r>
            <a:rPr lang="en-US"/>
            <a:t>Field trip of Russian language instructors to military training area (personal observations of the training activities and performance of course participants);</a:t>
          </a:r>
          <a:endParaRPr lang="cs-CZ"/>
        </a:p>
      </dgm:t>
    </dgm:pt>
    <dgm:pt modelId="{29C818D6-ACA0-49B7-8D83-FFB09D39B99A}" type="parTrans" cxnId="{D41AEE54-03A8-48DB-999C-541BDBE3E23C}">
      <dgm:prSet/>
      <dgm:spPr/>
      <dgm:t>
        <a:bodyPr/>
        <a:lstStyle/>
        <a:p>
          <a:endParaRPr lang="cs-CZ"/>
        </a:p>
      </dgm:t>
    </dgm:pt>
    <dgm:pt modelId="{F3232924-0679-4A91-AA32-694119EBF70C}" type="sibTrans" cxnId="{D41AEE54-03A8-48DB-999C-541BDBE3E23C}">
      <dgm:prSet/>
      <dgm:spPr/>
      <dgm:t>
        <a:bodyPr/>
        <a:lstStyle/>
        <a:p>
          <a:endParaRPr lang="cs-CZ"/>
        </a:p>
      </dgm:t>
    </dgm:pt>
    <dgm:pt modelId="{B030B698-DEA1-4164-B056-B88C60477D94}">
      <dgm:prSet/>
      <dgm:spPr/>
      <dgm:t>
        <a:bodyPr/>
        <a:lstStyle/>
        <a:p>
          <a:r>
            <a:rPr lang="en-US"/>
            <a:t>Numerous amendments in the course structure and contents – preparation for next runs.</a:t>
          </a:r>
          <a:endParaRPr lang="cs-CZ"/>
        </a:p>
      </dgm:t>
    </dgm:pt>
    <dgm:pt modelId="{207B4B3D-9C13-4F88-AE4D-235A58426265}" type="parTrans" cxnId="{A8EFF55E-60EF-4C57-BE9F-D2AF48FBC143}">
      <dgm:prSet/>
      <dgm:spPr/>
      <dgm:t>
        <a:bodyPr/>
        <a:lstStyle/>
        <a:p>
          <a:endParaRPr lang="cs-CZ"/>
        </a:p>
      </dgm:t>
    </dgm:pt>
    <dgm:pt modelId="{79A0AA47-A2D2-4830-AC24-4315CD7F4177}" type="sibTrans" cxnId="{A8EFF55E-60EF-4C57-BE9F-D2AF48FBC143}">
      <dgm:prSet/>
      <dgm:spPr/>
      <dgm:t>
        <a:bodyPr/>
        <a:lstStyle/>
        <a:p>
          <a:endParaRPr lang="cs-CZ"/>
        </a:p>
      </dgm:t>
    </dgm:pt>
    <dgm:pt modelId="{DF3FC260-D187-45D6-9721-F23B2319FABB}" type="pres">
      <dgm:prSet presAssocID="{3C647643-4653-4642-B259-30E1854A7DA7}" presName="linear" presStyleCnt="0">
        <dgm:presLayoutVars>
          <dgm:animLvl val="lvl"/>
          <dgm:resizeHandles val="exact"/>
        </dgm:presLayoutVars>
      </dgm:prSet>
      <dgm:spPr/>
    </dgm:pt>
    <dgm:pt modelId="{5132A1BB-8EE9-4CF4-BB2F-A3D8A6C37B64}" type="pres">
      <dgm:prSet presAssocID="{597AD5BF-0423-4ACB-A357-CEC60943D636}" presName="parentText" presStyleLbl="node1" presStyleIdx="0" presStyleCnt="8">
        <dgm:presLayoutVars>
          <dgm:chMax val="0"/>
          <dgm:bulletEnabled val="1"/>
        </dgm:presLayoutVars>
      </dgm:prSet>
      <dgm:spPr/>
    </dgm:pt>
    <dgm:pt modelId="{4A018675-D885-4D8E-9C10-F797292819F6}" type="pres">
      <dgm:prSet presAssocID="{F16D6F7C-3482-4F77-924A-3D11B7C71FD5}" presName="spacer" presStyleCnt="0"/>
      <dgm:spPr/>
    </dgm:pt>
    <dgm:pt modelId="{8355A165-BEE6-4B27-A66A-3509BBF22AB7}" type="pres">
      <dgm:prSet presAssocID="{A68E0B88-2E0E-40FE-AD7D-A8BF74231135}" presName="parentText" presStyleLbl="node1" presStyleIdx="1" presStyleCnt="8">
        <dgm:presLayoutVars>
          <dgm:chMax val="0"/>
          <dgm:bulletEnabled val="1"/>
        </dgm:presLayoutVars>
      </dgm:prSet>
      <dgm:spPr/>
    </dgm:pt>
    <dgm:pt modelId="{494169F1-FE89-4FDB-A416-FB602A07FC03}" type="pres">
      <dgm:prSet presAssocID="{7580888C-7897-470F-86D8-DB2803B78508}" presName="spacer" presStyleCnt="0"/>
      <dgm:spPr/>
    </dgm:pt>
    <dgm:pt modelId="{56CBF112-87CC-4930-A5B1-2A9150C4F98B}" type="pres">
      <dgm:prSet presAssocID="{1885EB91-02DB-4245-90E3-AC7B8FF7F6DA}" presName="parentText" presStyleLbl="node1" presStyleIdx="2" presStyleCnt="8">
        <dgm:presLayoutVars>
          <dgm:chMax val="0"/>
          <dgm:bulletEnabled val="1"/>
        </dgm:presLayoutVars>
      </dgm:prSet>
      <dgm:spPr/>
    </dgm:pt>
    <dgm:pt modelId="{B3507FC4-140C-4265-9BCB-62C17D1BEE89}" type="pres">
      <dgm:prSet presAssocID="{85BC02F0-3A96-4489-947A-AC7684ECAC33}" presName="spacer" presStyleCnt="0"/>
      <dgm:spPr/>
    </dgm:pt>
    <dgm:pt modelId="{7BEE90A6-7A6D-48AE-851D-4DD2B1FEE5C6}" type="pres">
      <dgm:prSet presAssocID="{D140031E-0F7A-488E-875D-CEFC55044660}" presName="parentText" presStyleLbl="node1" presStyleIdx="3" presStyleCnt="8">
        <dgm:presLayoutVars>
          <dgm:chMax val="0"/>
          <dgm:bulletEnabled val="1"/>
        </dgm:presLayoutVars>
      </dgm:prSet>
      <dgm:spPr/>
    </dgm:pt>
    <dgm:pt modelId="{33C02D35-504F-4F9A-B5AF-1AB58F79D777}" type="pres">
      <dgm:prSet presAssocID="{B5002EDE-9995-4FF8-8F05-D9522F035A75}" presName="spacer" presStyleCnt="0"/>
      <dgm:spPr/>
    </dgm:pt>
    <dgm:pt modelId="{3F3C347C-7108-4C65-83B3-F390466DFF4B}" type="pres">
      <dgm:prSet presAssocID="{5B0C55BC-D95B-49C5-AE99-B84E2506D01C}" presName="parentText" presStyleLbl="node1" presStyleIdx="4" presStyleCnt="8">
        <dgm:presLayoutVars>
          <dgm:chMax val="0"/>
          <dgm:bulletEnabled val="1"/>
        </dgm:presLayoutVars>
      </dgm:prSet>
      <dgm:spPr/>
    </dgm:pt>
    <dgm:pt modelId="{9C18F234-3CE2-498B-A559-BC078282364B}" type="pres">
      <dgm:prSet presAssocID="{0ECAEF03-0924-4F97-97D4-A705AB07AE2C}" presName="spacer" presStyleCnt="0"/>
      <dgm:spPr/>
    </dgm:pt>
    <dgm:pt modelId="{BD472C66-FBDB-497F-A877-2ABF0B9559EC}" type="pres">
      <dgm:prSet presAssocID="{471DD128-0366-4AC9-BAEB-2AFB4BEDF0C6}" presName="parentText" presStyleLbl="node1" presStyleIdx="5" presStyleCnt="8">
        <dgm:presLayoutVars>
          <dgm:chMax val="0"/>
          <dgm:bulletEnabled val="1"/>
        </dgm:presLayoutVars>
      </dgm:prSet>
      <dgm:spPr/>
    </dgm:pt>
    <dgm:pt modelId="{4C057A1C-059C-47C9-856C-F028ABD7891B}" type="pres">
      <dgm:prSet presAssocID="{819AB7E8-4E22-41CF-A51E-6CF6ADB7749F}" presName="spacer" presStyleCnt="0"/>
      <dgm:spPr/>
    </dgm:pt>
    <dgm:pt modelId="{AA778F7F-1F86-4AEC-88F1-DD2813DE69AB}" type="pres">
      <dgm:prSet presAssocID="{257CF0B0-AA5F-4987-9030-7EFC52D3E900}" presName="parentText" presStyleLbl="node1" presStyleIdx="6" presStyleCnt="8">
        <dgm:presLayoutVars>
          <dgm:chMax val="0"/>
          <dgm:bulletEnabled val="1"/>
        </dgm:presLayoutVars>
      </dgm:prSet>
      <dgm:spPr/>
    </dgm:pt>
    <dgm:pt modelId="{908C81B9-ED7E-4393-8D5C-46FF33635ED2}" type="pres">
      <dgm:prSet presAssocID="{F3232924-0679-4A91-AA32-694119EBF70C}" presName="spacer" presStyleCnt="0"/>
      <dgm:spPr/>
    </dgm:pt>
    <dgm:pt modelId="{72F151CB-CD3A-4E2D-829C-B1FD2CD6ED7D}" type="pres">
      <dgm:prSet presAssocID="{B030B698-DEA1-4164-B056-B88C60477D94}" presName="parentText" presStyleLbl="node1" presStyleIdx="7" presStyleCnt="8">
        <dgm:presLayoutVars>
          <dgm:chMax val="0"/>
          <dgm:bulletEnabled val="1"/>
        </dgm:presLayoutVars>
      </dgm:prSet>
      <dgm:spPr/>
    </dgm:pt>
  </dgm:ptLst>
  <dgm:cxnLst>
    <dgm:cxn modelId="{02B84811-097E-4DB1-B8F0-731F0A47BE81}" type="presOf" srcId="{A68E0B88-2E0E-40FE-AD7D-A8BF74231135}" destId="{8355A165-BEE6-4B27-A66A-3509BBF22AB7}" srcOrd="0" destOrd="0" presId="urn:microsoft.com/office/officeart/2005/8/layout/vList2"/>
    <dgm:cxn modelId="{6F36F231-D455-473E-99AF-440A547B65FD}" srcId="{3C647643-4653-4642-B259-30E1854A7DA7}" destId="{1885EB91-02DB-4245-90E3-AC7B8FF7F6DA}" srcOrd="2" destOrd="0" parTransId="{2748631F-816E-4FA6-A6B7-580427BC0829}" sibTransId="{85BC02F0-3A96-4489-947A-AC7684ECAC33}"/>
    <dgm:cxn modelId="{C0613637-9E55-4287-B65E-7D3ECBFB2719}" type="presOf" srcId="{5B0C55BC-D95B-49C5-AE99-B84E2506D01C}" destId="{3F3C347C-7108-4C65-83B3-F390466DFF4B}" srcOrd="0" destOrd="0" presId="urn:microsoft.com/office/officeart/2005/8/layout/vList2"/>
    <dgm:cxn modelId="{A8EFF55E-60EF-4C57-BE9F-D2AF48FBC143}" srcId="{3C647643-4653-4642-B259-30E1854A7DA7}" destId="{B030B698-DEA1-4164-B056-B88C60477D94}" srcOrd="7" destOrd="0" parTransId="{207B4B3D-9C13-4F88-AE4D-235A58426265}" sibTransId="{79A0AA47-A2D2-4830-AC24-4315CD7F4177}"/>
    <dgm:cxn modelId="{D41AEE54-03A8-48DB-999C-541BDBE3E23C}" srcId="{3C647643-4653-4642-B259-30E1854A7DA7}" destId="{257CF0B0-AA5F-4987-9030-7EFC52D3E900}" srcOrd="6" destOrd="0" parTransId="{29C818D6-ACA0-49B7-8D83-FFB09D39B99A}" sibTransId="{F3232924-0679-4A91-AA32-694119EBF70C}"/>
    <dgm:cxn modelId="{226EDA92-FC65-4A38-9BD7-7DBA8848CD3E}" srcId="{3C647643-4653-4642-B259-30E1854A7DA7}" destId="{5B0C55BC-D95B-49C5-AE99-B84E2506D01C}" srcOrd="4" destOrd="0" parTransId="{F0C25801-CA24-49F3-8106-385E49298080}" sibTransId="{0ECAEF03-0924-4F97-97D4-A705AB07AE2C}"/>
    <dgm:cxn modelId="{044B7493-BDAE-4C0A-8274-0D75B74D0020}" type="presOf" srcId="{1885EB91-02DB-4245-90E3-AC7B8FF7F6DA}" destId="{56CBF112-87CC-4930-A5B1-2A9150C4F98B}" srcOrd="0" destOrd="0" presId="urn:microsoft.com/office/officeart/2005/8/layout/vList2"/>
    <dgm:cxn modelId="{BFF1F89F-D368-405C-978F-E92F7E4EFB81}" type="presOf" srcId="{D140031E-0F7A-488E-875D-CEFC55044660}" destId="{7BEE90A6-7A6D-48AE-851D-4DD2B1FEE5C6}" srcOrd="0" destOrd="0" presId="urn:microsoft.com/office/officeart/2005/8/layout/vList2"/>
    <dgm:cxn modelId="{43E550A2-E6D4-4409-95DA-DFEB0A90A322}" srcId="{3C647643-4653-4642-B259-30E1854A7DA7}" destId="{471DD128-0366-4AC9-BAEB-2AFB4BEDF0C6}" srcOrd="5" destOrd="0" parTransId="{3A8D2F1F-3269-4521-869D-493346610854}" sibTransId="{819AB7E8-4E22-41CF-A51E-6CF6ADB7749F}"/>
    <dgm:cxn modelId="{00EC0DA5-71C1-447B-8B35-03C557743B75}" type="presOf" srcId="{597AD5BF-0423-4ACB-A357-CEC60943D636}" destId="{5132A1BB-8EE9-4CF4-BB2F-A3D8A6C37B64}" srcOrd="0" destOrd="0" presId="urn:microsoft.com/office/officeart/2005/8/layout/vList2"/>
    <dgm:cxn modelId="{5AD41DA5-4CFC-4903-BF18-6AB3495EC940}" srcId="{3C647643-4653-4642-B259-30E1854A7DA7}" destId="{A68E0B88-2E0E-40FE-AD7D-A8BF74231135}" srcOrd="1" destOrd="0" parTransId="{CFF713F5-B0EF-48F2-83A3-B15A5E93A73E}" sibTransId="{7580888C-7897-470F-86D8-DB2803B78508}"/>
    <dgm:cxn modelId="{74DF9CB2-6B84-4740-8D89-B13BDB135B5B}" type="presOf" srcId="{257CF0B0-AA5F-4987-9030-7EFC52D3E900}" destId="{AA778F7F-1F86-4AEC-88F1-DD2813DE69AB}" srcOrd="0" destOrd="0" presId="urn:microsoft.com/office/officeart/2005/8/layout/vList2"/>
    <dgm:cxn modelId="{8C7C59C2-186F-46BA-9F8F-022ABB199656}" srcId="{3C647643-4653-4642-B259-30E1854A7DA7}" destId="{D140031E-0F7A-488E-875D-CEFC55044660}" srcOrd="3" destOrd="0" parTransId="{873915FE-D5F8-4CE7-AF74-03DF78045A3C}" sibTransId="{B5002EDE-9995-4FF8-8F05-D9522F035A75}"/>
    <dgm:cxn modelId="{E94269C7-A71E-40E5-9A1B-81FDC3FFA35C}" type="presOf" srcId="{3C647643-4653-4642-B259-30E1854A7DA7}" destId="{DF3FC260-D187-45D6-9721-F23B2319FABB}" srcOrd="0" destOrd="0" presId="urn:microsoft.com/office/officeart/2005/8/layout/vList2"/>
    <dgm:cxn modelId="{B28963CB-59CC-4BBF-B11D-18E2743F3430}" srcId="{3C647643-4653-4642-B259-30E1854A7DA7}" destId="{597AD5BF-0423-4ACB-A357-CEC60943D636}" srcOrd="0" destOrd="0" parTransId="{3F64D436-BCC3-4021-8229-BCE6843000CD}" sibTransId="{F16D6F7C-3482-4F77-924A-3D11B7C71FD5}"/>
    <dgm:cxn modelId="{0002E4D3-4D81-43E3-B3AA-8FDEBF3BA6A4}" type="presOf" srcId="{B030B698-DEA1-4164-B056-B88C60477D94}" destId="{72F151CB-CD3A-4E2D-829C-B1FD2CD6ED7D}" srcOrd="0" destOrd="0" presId="urn:microsoft.com/office/officeart/2005/8/layout/vList2"/>
    <dgm:cxn modelId="{263C5BD8-3F9B-42D1-8E46-E66F7B9839E5}" type="presOf" srcId="{471DD128-0366-4AC9-BAEB-2AFB4BEDF0C6}" destId="{BD472C66-FBDB-497F-A877-2ABF0B9559EC}" srcOrd="0" destOrd="0" presId="urn:microsoft.com/office/officeart/2005/8/layout/vList2"/>
    <dgm:cxn modelId="{9266C18A-7E0F-4017-9934-38DD26ECC550}" type="presParOf" srcId="{DF3FC260-D187-45D6-9721-F23B2319FABB}" destId="{5132A1BB-8EE9-4CF4-BB2F-A3D8A6C37B64}" srcOrd="0" destOrd="0" presId="urn:microsoft.com/office/officeart/2005/8/layout/vList2"/>
    <dgm:cxn modelId="{F8143580-A1E6-4815-A0AF-4EA993BC332C}" type="presParOf" srcId="{DF3FC260-D187-45D6-9721-F23B2319FABB}" destId="{4A018675-D885-4D8E-9C10-F797292819F6}" srcOrd="1" destOrd="0" presId="urn:microsoft.com/office/officeart/2005/8/layout/vList2"/>
    <dgm:cxn modelId="{20F7FBE1-8BCE-436E-953A-7945B7EB68D1}" type="presParOf" srcId="{DF3FC260-D187-45D6-9721-F23B2319FABB}" destId="{8355A165-BEE6-4B27-A66A-3509BBF22AB7}" srcOrd="2" destOrd="0" presId="urn:microsoft.com/office/officeart/2005/8/layout/vList2"/>
    <dgm:cxn modelId="{C964DE9D-8F5E-4617-8851-6EA50B97E00D}" type="presParOf" srcId="{DF3FC260-D187-45D6-9721-F23B2319FABB}" destId="{494169F1-FE89-4FDB-A416-FB602A07FC03}" srcOrd="3" destOrd="0" presId="urn:microsoft.com/office/officeart/2005/8/layout/vList2"/>
    <dgm:cxn modelId="{CCEC1A2D-F334-4A56-93C9-459E4D45CE6A}" type="presParOf" srcId="{DF3FC260-D187-45D6-9721-F23B2319FABB}" destId="{56CBF112-87CC-4930-A5B1-2A9150C4F98B}" srcOrd="4" destOrd="0" presId="urn:microsoft.com/office/officeart/2005/8/layout/vList2"/>
    <dgm:cxn modelId="{5574F785-4CEA-4ADA-BC8A-C41175C552B1}" type="presParOf" srcId="{DF3FC260-D187-45D6-9721-F23B2319FABB}" destId="{B3507FC4-140C-4265-9BCB-62C17D1BEE89}" srcOrd="5" destOrd="0" presId="urn:microsoft.com/office/officeart/2005/8/layout/vList2"/>
    <dgm:cxn modelId="{3C795D6E-9562-4D93-A009-CB95E8002560}" type="presParOf" srcId="{DF3FC260-D187-45D6-9721-F23B2319FABB}" destId="{7BEE90A6-7A6D-48AE-851D-4DD2B1FEE5C6}" srcOrd="6" destOrd="0" presId="urn:microsoft.com/office/officeart/2005/8/layout/vList2"/>
    <dgm:cxn modelId="{B84308D6-EF2C-49A9-A0D1-26B9341BAFA6}" type="presParOf" srcId="{DF3FC260-D187-45D6-9721-F23B2319FABB}" destId="{33C02D35-504F-4F9A-B5AF-1AB58F79D777}" srcOrd="7" destOrd="0" presId="urn:microsoft.com/office/officeart/2005/8/layout/vList2"/>
    <dgm:cxn modelId="{DD11FD0F-FCEB-42E7-8954-58E9DF1E61A2}" type="presParOf" srcId="{DF3FC260-D187-45D6-9721-F23B2319FABB}" destId="{3F3C347C-7108-4C65-83B3-F390466DFF4B}" srcOrd="8" destOrd="0" presId="urn:microsoft.com/office/officeart/2005/8/layout/vList2"/>
    <dgm:cxn modelId="{F9E43EE6-792B-4C15-8E01-F9D239C70B8C}" type="presParOf" srcId="{DF3FC260-D187-45D6-9721-F23B2319FABB}" destId="{9C18F234-3CE2-498B-A559-BC078282364B}" srcOrd="9" destOrd="0" presId="urn:microsoft.com/office/officeart/2005/8/layout/vList2"/>
    <dgm:cxn modelId="{C0848358-79C3-40A4-A097-72243978EE03}" type="presParOf" srcId="{DF3FC260-D187-45D6-9721-F23B2319FABB}" destId="{BD472C66-FBDB-497F-A877-2ABF0B9559EC}" srcOrd="10" destOrd="0" presId="urn:microsoft.com/office/officeart/2005/8/layout/vList2"/>
    <dgm:cxn modelId="{29043441-1A6F-4A83-B17D-71A3CCC64616}" type="presParOf" srcId="{DF3FC260-D187-45D6-9721-F23B2319FABB}" destId="{4C057A1C-059C-47C9-856C-F028ABD7891B}" srcOrd="11" destOrd="0" presId="urn:microsoft.com/office/officeart/2005/8/layout/vList2"/>
    <dgm:cxn modelId="{F98223D9-0475-4B7B-A663-5C99084FB7E8}" type="presParOf" srcId="{DF3FC260-D187-45D6-9721-F23B2319FABB}" destId="{AA778F7F-1F86-4AEC-88F1-DD2813DE69AB}" srcOrd="12" destOrd="0" presId="urn:microsoft.com/office/officeart/2005/8/layout/vList2"/>
    <dgm:cxn modelId="{949A4581-AC23-4B12-A2F2-67106FCE8221}" type="presParOf" srcId="{DF3FC260-D187-45D6-9721-F23B2319FABB}" destId="{908C81B9-ED7E-4393-8D5C-46FF33635ED2}" srcOrd="13" destOrd="0" presId="urn:microsoft.com/office/officeart/2005/8/layout/vList2"/>
    <dgm:cxn modelId="{D45DD65C-A200-46BA-B361-8CC186D52D56}" type="presParOf" srcId="{DF3FC260-D187-45D6-9721-F23B2319FABB}" destId="{72F151CB-CD3A-4E2D-829C-B1FD2CD6ED7D}"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04C3AB-88A0-4687-8DE0-96FA0A063B7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ACA1F63A-C804-4AA2-8CA2-4076D1FB56DD}">
      <dgm:prSet/>
      <dgm:spPr/>
      <dgm:t>
        <a:bodyPr/>
        <a:lstStyle/>
        <a:p>
          <a:pPr algn="ctr"/>
          <a:r>
            <a:rPr lang="en-US" b="1"/>
            <a:t>Pilot course 17 – 26 January 2023: </a:t>
          </a:r>
          <a:endParaRPr lang="cs-CZ"/>
        </a:p>
      </dgm:t>
    </dgm:pt>
    <dgm:pt modelId="{B7745B75-20E3-4C25-AAA2-DA5FFBF0EC8F}" type="parTrans" cxnId="{E2A291B9-2AE8-487D-8B52-350EDA6573B4}">
      <dgm:prSet/>
      <dgm:spPr/>
      <dgm:t>
        <a:bodyPr/>
        <a:lstStyle/>
        <a:p>
          <a:endParaRPr lang="cs-CZ"/>
        </a:p>
      </dgm:t>
    </dgm:pt>
    <dgm:pt modelId="{28B310C4-544B-41B3-9A76-1AB931F5BE8A}" type="sibTrans" cxnId="{E2A291B9-2AE8-487D-8B52-350EDA6573B4}">
      <dgm:prSet/>
      <dgm:spPr/>
      <dgm:t>
        <a:bodyPr/>
        <a:lstStyle/>
        <a:p>
          <a:endParaRPr lang="cs-CZ"/>
        </a:p>
      </dgm:t>
    </dgm:pt>
    <dgm:pt modelId="{F241E041-1296-4532-8AC9-FC18843EB279}" type="pres">
      <dgm:prSet presAssocID="{4304C3AB-88A0-4687-8DE0-96FA0A063B77}" presName="linear" presStyleCnt="0">
        <dgm:presLayoutVars>
          <dgm:animLvl val="lvl"/>
          <dgm:resizeHandles val="exact"/>
        </dgm:presLayoutVars>
      </dgm:prSet>
      <dgm:spPr/>
    </dgm:pt>
    <dgm:pt modelId="{7BB4BDF2-242C-47C5-AA26-1128F04EA4BF}" type="pres">
      <dgm:prSet presAssocID="{ACA1F63A-C804-4AA2-8CA2-4076D1FB56DD}" presName="parentText" presStyleLbl="node1" presStyleIdx="0" presStyleCnt="1" custLinFactNeighborX="9575" custLinFactNeighborY="429">
        <dgm:presLayoutVars>
          <dgm:chMax val="0"/>
          <dgm:bulletEnabled val="1"/>
        </dgm:presLayoutVars>
      </dgm:prSet>
      <dgm:spPr/>
    </dgm:pt>
  </dgm:ptLst>
  <dgm:cxnLst>
    <dgm:cxn modelId="{FD6CC10F-AE85-412C-8470-361ED3941717}" type="presOf" srcId="{4304C3AB-88A0-4687-8DE0-96FA0A063B77}" destId="{F241E041-1296-4532-8AC9-FC18843EB279}" srcOrd="0" destOrd="0" presId="urn:microsoft.com/office/officeart/2005/8/layout/vList2"/>
    <dgm:cxn modelId="{5441536C-B861-4BFF-8DD2-2FDD19A06247}" type="presOf" srcId="{ACA1F63A-C804-4AA2-8CA2-4076D1FB56DD}" destId="{7BB4BDF2-242C-47C5-AA26-1128F04EA4BF}" srcOrd="0" destOrd="0" presId="urn:microsoft.com/office/officeart/2005/8/layout/vList2"/>
    <dgm:cxn modelId="{E2A291B9-2AE8-487D-8B52-350EDA6573B4}" srcId="{4304C3AB-88A0-4687-8DE0-96FA0A063B77}" destId="{ACA1F63A-C804-4AA2-8CA2-4076D1FB56DD}" srcOrd="0" destOrd="0" parTransId="{B7745B75-20E3-4C25-AAA2-DA5FFBF0EC8F}" sibTransId="{28B310C4-544B-41B3-9A76-1AB931F5BE8A}"/>
    <dgm:cxn modelId="{D757B1E8-094E-4D68-BC00-34410E148287}" type="presParOf" srcId="{F241E041-1296-4532-8AC9-FC18843EB279}" destId="{7BB4BDF2-242C-47C5-AA26-1128F04EA4B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1B64384-6C2C-4391-A206-BBC1C0B4AE79}"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cs-CZ"/>
        </a:p>
      </dgm:t>
    </dgm:pt>
    <dgm:pt modelId="{1664F5B0-F500-4C63-8AF0-4DC958AB93DD}">
      <dgm:prSet/>
      <dgm:spPr/>
      <dgm:t>
        <a:bodyPr/>
        <a:lstStyle/>
        <a:p>
          <a:r>
            <a:rPr lang="en-US" b="1"/>
            <a:t>Four further runs of the course (March 2023 through September 2024)</a:t>
          </a:r>
          <a:endParaRPr lang="cs-CZ"/>
        </a:p>
      </dgm:t>
    </dgm:pt>
    <dgm:pt modelId="{BF86E79E-D458-4C1B-9973-0802D3425D87}" type="parTrans" cxnId="{2E285197-D72A-4642-9E03-2D302CA6B00C}">
      <dgm:prSet/>
      <dgm:spPr/>
      <dgm:t>
        <a:bodyPr/>
        <a:lstStyle/>
        <a:p>
          <a:endParaRPr lang="cs-CZ"/>
        </a:p>
      </dgm:t>
    </dgm:pt>
    <dgm:pt modelId="{04464A04-F205-4382-BA7B-529A3A9F426F}" type="sibTrans" cxnId="{2E285197-D72A-4642-9E03-2D302CA6B00C}">
      <dgm:prSet/>
      <dgm:spPr/>
      <dgm:t>
        <a:bodyPr/>
        <a:lstStyle/>
        <a:p>
          <a:endParaRPr lang="cs-CZ"/>
        </a:p>
      </dgm:t>
    </dgm:pt>
    <dgm:pt modelId="{AF92FF76-8B94-48BC-B3B7-74C98AEB2FAC}">
      <dgm:prSet/>
      <dgm:spPr/>
      <dgm:t>
        <a:bodyPr/>
        <a:lstStyle/>
        <a:p>
          <a:r>
            <a:rPr lang="en-US"/>
            <a:t>Altogether for 57 participants; </a:t>
          </a:r>
          <a:endParaRPr lang="cs-CZ"/>
        </a:p>
      </dgm:t>
    </dgm:pt>
    <dgm:pt modelId="{EFF19E1A-2AC8-4A9C-A38F-AE0DC2D6F771}" type="parTrans" cxnId="{A4D84065-E8B3-4644-8022-56D32359AA14}">
      <dgm:prSet/>
      <dgm:spPr/>
      <dgm:t>
        <a:bodyPr/>
        <a:lstStyle/>
        <a:p>
          <a:endParaRPr lang="cs-CZ"/>
        </a:p>
      </dgm:t>
    </dgm:pt>
    <dgm:pt modelId="{23E896A8-03B0-409B-99E0-E85840667080}" type="sibTrans" cxnId="{A4D84065-E8B3-4644-8022-56D32359AA14}">
      <dgm:prSet/>
      <dgm:spPr/>
      <dgm:t>
        <a:bodyPr/>
        <a:lstStyle/>
        <a:p>
          <a:endParaRPr lang="cs-CZ"/>
        </a:p>
      </dgm:t>
    </dgm:pt>
    <dgm:pt modelId="{3BB10644-2C20-4ACD-93C1-A9E9A919A9AF}">
      <dgm:prSet/>
      <dgm:spPr/>
      <dgm:t>
        <a:bodyPr/>
        <a:lstStyle/>
        <a:p>
          <a:r>
            <a:rPr lang="en-US"/>
            <a:t>Courses continuously modified;</a:t>
          </a:r>
          <a:endParaRPr lang="cs-CZ"/>
        </a:p>
      </dgm:t>
    </dgm:pt>
    <dgm:pt modelId="{1ED0E5E6-42C9-4C5A-812F-D177992EFF9A}" type="parTrans" cxnId="{D8B94A86-5200-4D01-BF44-A863D6869F37}">
      <dgm:prSet/>
      <dgm:spPr/>
      <dgm:t>
        <a:bodyPr/>
        <a:lstStyle/>
        <a:p>
          <a:endParaRPr lang="cs-CZ"/>
        </a:p>
      </dgm:t>
    </dgm:pt>
    <dgm:pt modelId="{AEF33406-6ECB-4A23-8DD3-8FF698BCA802}" type="sibTrans" cxnId="{D8B94A86-5200-4D01-BF44-A863D6869F37}">
      <dgm:prSet/>
      <dgm:spPr/>
      <dgm:t>
        <a:bodyPr/>
        <a:lstStyle/>
        <a:p>
          <a:endParaRPr lang="cs-CZ"/>
        </a:p>
      </dgm:t>
    </dgm:pt>
    <dgm:pt modelId="{B1C2AD6D-EAEF-4991-A865-636D1556A727}">
      <dgm:prSet/>
      <dgm:spPr/>
      <dgm:t>
        <a:bodyPr/>
        <a:lstStyle/>
        <a:p>
          <a:r>
            <a:rPr lang="en-US" dirty="0"/>
            <a:t>Participants of previous runs with actual experience from interpreting during the training involved as co-</a:t>
          </a:r>
          <a:r>
            <a:rPr lang="en-US" dirty="0" err="1"/>
            <a:t>faciltators</a:t>
          </a:r>
          <a:r>
            <a:rPr lang="en-US" dirty="0"/>
            <a:t>;</a:t>
          </a:r>
          <a:endParaRPr lang="cs-CZ" dirty="0"/>
        </a:p>
      </dgm:t>
    </dgm:pt>
    <dgm:pt modelId="{95FED4A5-8F7F-45AC-B3DF-55AE1BF6309D}" type="parTrans" cxnId="{BC10A0AF-396D-45DE-86D1-817AC82331C6}">
      <dgm:prSet/>
      <dgm:spPr/>
      <dgm:t>
        <a:bodyPr/>
        <a:lstStyle/>
        <a:p>
          <a:endParaRPr lang="cs-CZ"/>
        </a:p>
      </dgm:t>
    </dgm:pt>
    <dgm:pt modelId="{C450857D-3E14-4C9D-878B-3D905AC6769C}" type="sibTrans" cxnId="{BC10A0AF-396D-45DE-86D1-817AC82331C6}">
      <dgm:prSet/>
      <dgm:spPr/>
      <dgm:t>
        <a:bodyPr/>
        <a:lstStyle/>
        <a:p>
          <a:endParaRPr lang="cs-CZ"/>
        </a:p>
      </dgm:t>
    </dgm:pt>
    <dgm:pt modelId="{22A123D6-2459-47CA-B095-22FB8776CD2D}">
      <dgm:prSet/>
      <dgm:spPr/>
      <dgm:t>
        <a:bodyPr/>
        <a:lstStyle/>
        <a:p>
          <a:r>
            <a:rPr lang="en-US"/>
            <a:t>Continuing focus on producing and sharing learning materials ;</a:t>
          </a:r>
          <a:endParaRPr lang="cs-CZ"/>
        </a:p>
      </dgm:t>
    </dgm:pt>
    <dgm:pt modelId="{681523EB-60FE-43AD-A0B0-2E41CEE23FB9}" type="parTrans" cxnId="{8DBF62DA-2464-420F-922D-D9E520CFD573}">
      <dgm:prSet/>
      <dgm:spPr/>
      <dgm:t>
        <a:bodyPr/>
        <a:lstStyle/>
        <a:p>
          <a:endParaRPr lang="cs-CZ"/>
        </a:p>
      </dgm:t>
    </dgm:pt>
    <dgm:pt modelId="{AA921E72-5C9B-4C3D-8593-A110809FA777}" type="sibTrans" cxnId="{8DBF62DA-2464-420F-922D-D9E520CFD573}">
      <dgm:prSet/>
      <dgm:spPr/>
      <dgm:t>
        <a:bodyPr/>
        <a:lstStyle/>
        <a:p>
          <a:endParaRPr lang="cs-CZ"/>
        </a:p>
      </dgm:t>
    </dgm:pt>
    <dgm:pt modelId="{08D78EF1-D982-4AB9-B005-02E2B7D9BD43}">
      <dgm:prSet/>
      <dgm:spPr/>
      <dgm:t>
        <a:bodyPr/>
        <a:lstStyle/>
        <a:p>
          <a:r>
            <a:rPr lang="en-US" b="1"/>
            <a:t>After 2024 just 4 different Russian language courses implemented </a:t>
          </a:r>
          <a:endParaRPr lang="cs-CZ"/>
        </a:p>
      </dgm:t>
    </dgm:pt>
    <dgm:pt modelId="{2081C4DF-80E5-4236-BE4C-E3AFC0052344}" type="parTrans" cxnId="{7BA48441-9FCD-4C25-BAC1-3677B0FCC521}">
      <dgm:prSet/>
      <dgm:spPr/>
      <dgm:t>
        <a:bodyPr/>
        <a:lstStyle/>
        <a:p>
          <a:endParaRPr lang="cs-CZ"/>
        </a:p>
      </dgm:t>
    </dgm:pt>
    <dgm:pt modelId="{CD298722-5DED-4B33-B12D-4900F8019455}" type="sibTrans" cxnId="{7BA48441-9FCD-4C25-BAC1-3677B0FCC521}">
      <dgm:prSet/>
      <dgm:spPr/>
      <dgm:t>
        <a:bodyPr/>
        <a:lstStyle/>
        <a:p>
          <a:endParaRPr lang="cs-CZ"/>
        </a:p>
      </dgm:t>
    </dgm:pt>
    <dgm:pt modelId="{F65BC3B3-3C14-4807-A903-7BE4636C1BF3}">
      <dgm:prSet/>
      <dgm:spPr/>
      <dgm:t>
        <a:bodyPr/>
        <a:lstStyle/>
        <a:p>
          <a:r>
            <a:rPr lang="cs-CZ" dirty="0"/>
            <a:t>F</a:t>
          </a:r>
          <a:r>
            <a:rPr lang="en-US" dirty="0"/>
            <a:t>r 39 participants in total</a:t>
          </a:r>
          <a:endParaRPr lang="cs-CZ" dirty="0"/>
        </a:p>
      </dgm:t>
    </dgm:pt>
    <dgm:pt modelId="{FC18892A-BDCC-4E84-A811-E3C911DCDB54}" type="parTrans" cxnId="{38AB78D0-A8D0-47E6-9B9E-2B2DC896C393}">
      <dgm:prSet/>
      <dgm:spPr/>
      <dgm:t>
        <a:bodyPr/>
        <a:lstStyle/>
        <a:p>
          <a:endParaRPr lang="cs-CZ"/>
        </a:p>
      </dgm:t>
    </dgm:pt>
    <dgm:pt modelId="{E33FD7B4-BA1D-4967-B02C-7AA7CF4F6EBB}" type="sibTrans" cxnId="{38AB78D0-A8D0-47E6-9B9E-2B2DC896C393}">
      <dgm:prSet/>
      <dgm:spPr/>
      <dgm:t>
        <a:bodyPr/>
        <a:lstStyle/>
        <a:p>
          <a:endParaRPr lang="cs-CZ"/>
        </a:p>
      </dgm:t>
    </dgm:pt>
    <dgm:pt modelId="{9352DDB0-411A-423D-A22F-3EF40C57B096}">
      <dgm:prSet/>
      <dgm:spPr/>
      <dgm:t>
        <a:bodyPr/>
        <a:lstStyle/>
        <a:p>
          <a:r>
            <a:rPr lang="en-US"/>
            <a:t>Consisting of 2x terminological, 1x level 1 and 1xlevel 2 courses) </a:t>
          </a:r>
          <a:endParaRPr lang="cs-CZ"/>
        </a:p>
      </dgm:t>
    </dgm:pt>
    <dgm:pt modelId="{F51E8FF7-402E-43C7-9885-5C94710E6DDE}" type="parTrans" cxnId="{FF9447EC-9A55-41B9-984A-36CD4C2D2BB6}">
      <dgm:prSet/>
      <dgm:spPr/>
      <dgm:t>
        <a:bodyPr/>
        <a:lstStyle/>
        <a:p>
          <a:endParaRPr lang="cs-CZ"/>
        </a:p>
      </dgm:t>
    </dgm:pt>
    <dgm:pt modelId="{123B4B35-0D8C-43AE-9D3C-40AC30BE8CC0}" type="sibTrans" cxnId="{FF9447EC-9A55-41B9-984A-36CD4C2D2BB6}">
      <dgm:prSet/>
      <dgm:spPr/>
      <dgm:t>
        <a:bodyPr/>
        <a:lstStyle/>
        <a:p>
          <a:endParaRPr lang="cs-CZ"/>
        </a:p>
      </dgm:t>
    </dgm:pt>
    <dgm:pt modelId="{F219DE55-F1F3-45F9-92D8-DF3F1A9D1710}" type="pres">
      <dgm:prSet presAssocID="{01B64384-6C2C-4391-A206-BBC1C0B4AE79}" presName="linear" presStyleCnt="0">
        <dgm:presLayoutVars>
          <dgm:animLvl val="lvl"/>
          <dgm:resizeHandles val="exact"/>
        </dgm:presLayoutVars>
      </dgm:prSet>
      <dgm:spPr/>
    </dgm:pt>
    <dgm:pt modelId="{546888B5-914B-4E34-B7EA-AF36C5987C00}" type="pres">
      <dgm:prSet presAssocID="{1664F5B0-F500-4C63-8AF0-4DC958AB93DD}" presName="parentText" presStyleLbl="node1" presStyleIdx="0" presStyleCnt="2">
        <dgm:presLayoutVars>
          <dgm:chMax val="0"/>
          <dgm:bulletEnabled val="1"/>
        </dgm:presLayoutVars>
      </dgm:prSet>
      <dgm:spPr/>
    </dgm:pt>
    <dgm:pt modelId="{2E5B4A7C-B603-4630-8ACF-8388C33C7E57}" type="pres">
      <dgm:prSet presAssocID="{1664F5B0-F500-4C63-8AF0-4DC958AB93DD}" presName="childText" presStyleLbl="revTx" presStyleIdx="0" presStyleCnt="2">
        <dgm:presLayoutVars>
          <dgm:bulletEnabled val="1"/>
        </dgm:presLayoutVars>
      </dgm:prSet>
      <dgm:spPr/>
    </dgm:pt>
    <dgm:pt modelId="{85C0AA4C-E849-447D-BAD5-816B63A27E4D}" type="pres">
      <dgm:prSet presAssocID="{08D78EF1-D982-4AB9-B005-02E2B7D9BD43}" presName="parentText" presStyleLbl="node1" presStyleIdx="1" presStyleCnt="2">
        <dgm:presLayoutVars>
          <dgm:chMax val="0"/>
          <dgm:bulletEnabled val="1"/>
        </dgm:presLayoutVars>
      </dgm:prSet>
      <dgm:spPr/>
    </dgm:pt>
    <dgm:pt modelId="{957CA063-D6DD-42DD-A600-9E55649F3A59}" type="pres">
      <dgm:prSet presAssocID="{08D78EF1-D982-4AB9-B005-02E2B7D9BD43}" presName="childText" presStyleLbl="revTx" presStyleIdx="1" presStyleCnt="2">
        <dgm:presLayoutVars>
          <dgm:bulletEnabled val="1"/>
        </dgm:presLayoutVars>
      </dgm:prSet>
      <dgm:spPr/>
    </dgm:pt>
  </dgm:ptLst>
  <dgm:cxnLst>
    <dgm:cxn modelId="{D6E8E203-1E20-4958-92D7-F0120D1A7F7C}" type="presOf" srcId="{9352DDB0-411A-423D-A22F-3EF40C57B096}" destId="{957CA063-D6DD-42DD-A600-9E55649F3A59}" srcOrd="0" destOrd="1" presId="urn:microsoft.com/office/officeart/2005/8/layout/vList2"/>
    <dgm:cxn modelId="{7BA48441-9FCD-4C25-BAC1-3677B0FCC521}" srcId="{01B64384-6C2C-4391-A206-BBC1C0B4AE79}" destId="{08D78EF1-D982-4AB9-B005-02E2B7D9BD43}" srcOrd="1" destOrd="0" parTransId="{2081C4DF-80E5-4236-BE4C-E3AFC0052344}" sibTransId="{CD298722-5DED-4B33-B12D-4900F8019455}"/>
    <dgm:cxn modelId="{A4D84065-E8B3-4644-8022-56D32359AA14}" srcId="{1664F5B0-F500-4C63-8AF0-4DC958AB93DD}" destId="{AF92FF76-8B94-48BC-B3B7-74C98AEB2FAC}" srcOrd="0" destOrd="0" parTransId="{EFF19E1A-2AC8-4A9C-A38F-AE0DC2D6F771}" sibTransId="{23E896A8-03B0-409B-99E0-E85840667080}"/>
    <dgm:cxn modelId="{37541C6C-8714-44AE-AE49-1F94A7483656}" type="presOf" srcId="{22A123D6-2459-47CA-B095-22FB8776CD2D}" destId="{2E5B4A7C-B603-4630-8ACF-8388C33C7E57}" srcOrd="0" destOrd="3" presId="urn:microsoft.com/office/officeart/2005/8/layout/vList2"/>
    <dgm:cxn modelId="{34AB056D-4C08-4EAC-A0A0-79514FC1402C}" type="presOf" srcId="{01B64384-6C2C-4391-A206-BBC1C0B4AE79}" destId="{F219DE55-F1F3-45F9-92D8-DF3F1A9D1710}" srcOrd="0" destOrd="0" presId="urn:microsoft.com/office/officeart/2005/8/layout/vList2"/>
    <dgm:cxn modelId="{DE496F4D-8B21-4C99-BA50-499CA0756197}" type="presOf" srcId="{AF92FF76-8B94-48BC-B3B7-74C98AEB2FAC}" destId="{2E5B4A7C-B603-4630-8ACF-8388C33C7E57}" srcOrd="0" destOrd="0" presId="urn:microsoft.com/office/officeart/2005/8/layout/vList2"/>
    <dgm:cxn modelId="{DAD64971-AB2D-4CD4-AB76-83D6FFD62740}" type="presOf" srcId="{F65BC3B3-3C14-4807-A903-7BE4636C1BF3}" destId="{957CA063-D6DD-42DD-A600-9E55649F3A59}" srcOrd="0" destOrd="0" presId="urn:microsoft.com/office/officeart/2005/8/layout/vList2"/>
    <dgm:cxn modelId="{D8B94A86-5200-4D01-BF44-A863D6869F37}" srcId="{1664F5B0-F500-4C63-8AF0-4DC958AB93DD}" destId="{3BB10644-2C20-4ACD-93C1-A9E9A919A9AF}" srcOrd="1" destOrd="0" parTransId="{1ED0E5E6-42C9-4C5A-812F-D177992EFF9A}" sibTransId="{AEF33406-6ECB-4A23-8DD3-8FF698BCA802}"/>
    <dgm:cxn modelId="{A13BB789-8B9C-49B7-9E8B-77E7C87A9573}" type="presOf" srcId="{1664F5B0-F500-4C63-8AF0-4DC958AB93DD}" destId="{546888B5-914B-4E34-B7EA-AF36C5987C00}" srcOrd="0" destOrd="0" presId="urn:microsoft.com/office/officeart/2005/8/layout/vList2"/>
    <dgm:cxn modelId="{2E285197-D72A-4642-9E03-2D302CA6B00C}" srcId="{01B64384-6C2C-4391-A206-BBC1C0B4AE79}" destId="{1664F5B0-F500-4C63-8AF0-4DC958AB93DD}" srcOrd="0" destOrd="0" parTransId="{BF86E79E-D458-4C1B-9973-0802D3425D87}" sibTransId="{04464A04-F205-4382-BA7B-529A3A9F426F}"/>
    <dgm:cxn modelId="{BC10A0AF-396D-45DE-86D1-817AC82331C6}" srcId="{1664F5B0-F500-4C63-8AF0-4DC958AB93DD}" destId="{B1C2AD6D-EAEF-4991-A865-636D1556A727}" srcOrd="2" destOrd="0" parTransId="{95FED4A5-8F7F-45AC-B3DF-55AE1BF6309D}" sibTransId="{C450857D-3E14-4C9D-878B-3D905AC6769C}"/>
    <dgm:cxn modelId="{38AB78D0-A8D0-47E6-9B9E-2B2DC896C393}" srcId="{08D78EF1-D982-4AB9-B005-02E2B7D9BD43}" destId="{F65BC3B3-3C14-4807-A903-7BE4636C1BF3}" srcOrd="0" destOrd="0" parTransId="{FC18892A-BDCC-4E84-A811-E3C911DCDB54}" sibTransId="{E33FD7B4-BA1D-4967-B02C-7AA7CF4F6EBB}"/>
    <dgm:cxn modelId="{8DBF62DA-2464-420F-922D-D9E520CFD573}" srcId="{1664F5B0-F500-4C63-8AF0-4DC958AB93DD}" destId="{22A123D6-2459-47CA-B095-22FB8776CD2D}" srcOrd="3" destOrd="0" parTransId="{681523EB-60FE-43AD-A0B0-2E41CEE23FB9}" sibTransId="{AA921E72-5C9B-4C3D-8593-A110809FA777}"/>
    <dgm:cxn modelId="{F3462EDE-E902-4CCB-BFB6-25D7AB2E2A82}" type="presOf" srcId="{08D78EF1-D982-4AB9-B005-02E2B7D9BD43}" destId="{85C0AA4C-E849-447D-BAD5-816B63A27E4D}" srcOrd="0" destOrd="0" presId="urn:microsoft.com/office/officeart/2005/8/layout/vList2"/>
    <dgm:cxn modelId="{FF9447EC-9A55-41B9-984A-36CD4C2D2BB6}" srcId="{08D78EF1-D982-4AB9-B005-02E2B7D9BD43}" destId="{9352DDB0-411A-423D-A22F-3EF40C57B096}" srcOrd="1" destOrd="0" parTransId="{F51E8FF7-402E-43C7-9885-5C94710E6DDE}" sibTransId="{123B4B35-0D8C-43AE-9D3C-40AC30BE8CC0}"/>
    <dgm:cxn modelId="{B19AC5F4-F0C7-4972-B6CF-0E0E345AC735}" type="presOf" srcId="{B1C2AD6D-EAEF-4991-A865-636D1556A727}" destId="{2E5B4A7C-B603-4630-8ACF-8388C33C7E57}" srcOrd="0" destOrd="2" presId="urn:microsoft.com/office/officeart/2005/8/layout/vList2"/>
    <dgm:cxn modelId="{C73EFEF4-E2D6-4918-BCED-A523E67014F3}" type="presOf" srcId="{3BB10644-2C20-4ACD-93C1-A9E9A919A9AF}" destId="{2E5B4A7C-B603-4630-8ACF-8388C33C7E57}" srcOrd="0" destOrd="1" presId="urn:microsoft.com/office/officeart/2005/8/layout/vList2"/>
    <dgm:cxn modelId="{BE4863C9-A499-45D9-842E-147B9939F205}" type="presParOf" srcId="{F219DE55-F1F3-45F9-92D8-DF3F1A9D1710}" destId="{546888B5-914B-4E34-B7EA-AF36C5987C00}" srcOrd="0" destOrd="0" presId="urn:microsoft.com/office/officeart/2005/8/layout/vList2"/>
    <dgm:cxn modelId="{4F8A9FCF-BB59-41E8-B5CD-26A05A1E566D}" type="presParOf" srcId="{F219DE55-F1F3-45F9-92D8-DF3F1A9D1710}" destId="{2E5B4A7C-B603-4630-8ACF-8388C33C7E57}" srcOrd="1" destOrd="0" presId="urn:microsoft.com/office/officeart/2005/8/layout/vList2"/>
    <dgm:cxn modelId="{3D494AFE-7328-4639-AA13-3A65B8AB03AF}" type="presParOf" srcId="{F219DE55-F1F3-45F9-92D8-DF3F1A9D1710}" destId="{85C0AA4C-E849-447D-BAD5-816B63A27E4D}" srcOrd="2" destOrd="0" presId="urn:microsoft.com/office/officeart/2005/8/layout/vList2"/>
    <dgm:cxn modelId="{D724F476-5654-46A4-884A-3DCB0D403342}" type="presParOf" srcId="{F219DE55-F1F3-45F9-92D8-DF3F1A9D1710}" destId="{957CA063-D6DD-42DD-A600-9E55649F3A5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EBFBCAF-ED75-44C1-8793-8227C02D3E8B}"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DD831853-CD81-45EE-B5BD-0D607BF2BB0F}">
      <dgm:prSet/>
      <dgm:spPr/>
      <dgm:t>
        <a:bodyPr/>
        <a:lstStyle/>
        <a:p>
          <a:r>
            <a:rPr lang="en-US"/>
            <a:t>1. Introduction</a:t>
          </a:r>
          <a:endParaRPr lang="cs-CZ"/>
        </a:p>
      </dgm:t>
    </dgm:pt>
    <dgm:pt modelId="{22FD5278-6EF8-4AD4-8A22-7CD56142FF99}" type="parTrans" cxnId="{BA7EC35E-CF6F-412B-A687-2BDFDD28360D}">
      <dgm:prSet/>
      <dgm:spPr/>
      <dgm:t>
        <a:bodyPr/>
        <a:lstStyle/>
        <a:p>
          <a:endParaRPr lang="cs-CZ"/>
        </a:p>
      </dgm:t>
    </dgm:pt>
    <dgm:pt modelId="{7F817F3F-1E07-4887-82AA-3BB1D18587FA}" type="sibTrans" cxnId="{BA7EC35E-CF6F-412B-A687-2BDFDD28360D}">
      <dgm:prSet/>
      <dgm:spPr/>
      <dgm:t>
        <a:bodyPr/>
        <a:lstStyle/>
        <a:p>
          <a:endParaRPr lang="cs-CZ"/>
        </a:p>
      </dgm:t>
    </dgm:pt>
    <dgm:pt modelId="{D2B79126-5F84-4D42-81EE-9F09D152B3BF}">
      <dgm:prSet/>
      <dgm:spPr/>
      <dgm:t>
        <a:bodyPr/>
        <a:lstStyle/>
        <a:p>
          <a:r>
            <a:rPr lang="en-US"/>
            <a:t>2. Context of L2 and L3 Education in the Czech Armed Forces</a:t>
          </a:r>
          <a:endParaRPr lang="cs-CZ"/>
        </a:p>
      </dgm:t>
    </dgm:pt>
    <dgm:pt modelId="{74D923B9-C8EB-48A6-BBFE-4A0C530AE826}" type="parTrans" cxnId="{285C5ED2-B98F-4A41-AFAE-783409ACC56E}">
      <dgm:prSet/>
      <dgm:spPr/>
      <dgm:t>
        <a:bodyPr/>
        <a:lstStyle/>
        <a:p>
          <a:endParaRPr lang="cs-CZ"/>
        </a:p>
      </dgm:t>
    </dgm:pt>
    <dgm:pt modelId="{00D45643-21EF-4B6E-A276-192E804E1E2B}" type="sibTrans" cxnId="{285C5ED2-B98F-4A41-AFAE-783409ACC56E}">
      <dgm:prSet/>
      <dgm:spPr/>
      <dgm:t>
        <a:bodyPr/>
        <a:lstStyle/>
        <a:p>
          <a:endParaRPr lang="cs-CZ"/>
        </a:p>
      </dgm:t>
    </dgm:pt>
    <dgm:pt modelId="{1B3E7C0B-6CEB-48C9-BA21-0EBA9CCE4296}">
      <dgm:prSet/>
      <dgm:spPr/>
      <dgm:t>
        <a:bodyPr/>
        <a:lstStyle/>
        <a:p>
          <a:r>
            <a:rPr lang="en-US"/>
            <a:t>3. Case Study: Russian Language Military Terminology Courses for Non-Inte</a:t>
          </a:r>
          <a:r>
            <a:rPr lang="cs-CZ"/>
            <a:t>r</a:t>
          </a:r>
          <a:r>
            <a:rPr lang="en-US"/>
            <a:t>preters</a:t>
          </a:r>
          <a:endParaRPr lang="cs-CZ"/>
        </a:p>
      </dgm:t>
    </dgm:pt>
    <dgm:pt modelId="{5276E460-9E13-4B23-A2CC-B630F1DE2E07}" type="parTrans" cxnId="{DBCC61A1-0578-4A28-999D-CD4D0CACBD35}">
      <dgm:prSet/>
      <dgm:spPr/>
      <dgm:t>
        <a:bodyPr/>
        <a:lstStyle/>
        <a:p>
          <a:endParaRPr lang="cs-CZ"/>
        </a:p>
      </dgm:t>
    </dgm:pt>
    <dgm:pt modelId="{493B4E33-CEF8-40DA-AA01-8035F74A338C}" type="sibTrans" cxnId="{DBCC61A1-0578-4A28-999D-CD4D0CACBD35}">
      <dgm:prSet/>
      <dgm:spPr/>
      <dgm:t>
        <a:bodyPr/>
        <a:lstStyle/>
        <a:p>
          <a:endParaRPr lang="cs-CZ"/>
        </a:p>
      </dgm:t>
    </dgm:pt>
    <dgm:pt modelId="{180A4BF2-6456-4038-B7F0-3B171CDC45FB}">
      <dgm:prSet custT="1"/>
      <dgm:spPr/>
      <dgm:t>
        <a:bodyPr/>
        <a:lstStyle/>
        <a:p>
          <a:r>
            <a:rPr lang="en-US" sz="2400" b="1" dirty="0">
              <a:solidFill>
                <a:srgbClr val="C00000"/>
              </a:solidFill>
            </a:rPr>
            <a:t>4. Key Lessons Learnt</a:t>
          </a:r>
          <a:endParaRPr lang="cs-CZ" sz="2400" b="1" dirty="0">
            <a:solidFill>
              <a:srgbClr val="C00000"/>
            </a:solidFill>
          </a:endParaRPr>
        </a:p>
      </dgm:t>
    </dgm:pt>
    <dgm:pt modelId="{0E4D3E4F-2942-49D9-938C-809A502C7B62}" type="parTrans" cxnId="{2AF1E4A8-AF72-44C3-A392-C4E6A75A85D7}">
      <dgm:prSet/>
      <dgm:spPr/>
      <dgm:t>
        <a:bodyPr/>
        <a:lstStyle/>
        <a:p>
          <a:endParaRPr lang="cs-CZ"/>
        </a:p>
      </dgm:t>
    </dgm:pt>
    <dgm:pt modelId="{81753C50-42D4-41BD-A143-654BB32BE97D}" type="sibTrans" cxnId="{2AF1E4A8-AF72-44C3-A392-C4E6A75A85D7}">
      <dgm:prSet/>
      <dgm:spPr/>
      <dgm:t>
        <a:bodyPr/>
        <a:lstStyle/>
        <a:p>
          <a:endParaRPr lang="cs-CZ"/>
        </a:p>
      </dgm:t>
    </dgm:pt>
    <dgm:pt modelId="{860687FE-C178-41C5-9CA1-3B03A7FA9436}">
      <dgm:prSet/>
      <dgm:spPr/>
      <dgm:t>
        <a:bodyPr/>
        <a:lstStyle/>
        <a:p>
          <a:r>
            <a:rPr lang="en-US"/>
            <a:t>5. Conclusion</a:t>
          </a:r>
          <a:endParaRPr lang="cs-CZ"/>
        </a:p>
      </dgm:t>
    </dgm:pt>
    <dgm:pt modelId="{1FF38DC6-9A1C-4BCB-88F5-FB7CAC5B4D80}" type="parTrans" cxnId="{42659F85-A315-418F-963A-11C054EA7FA4}">
      <dgm:prSet/>
      <dgm:spPr/>
      <dgm:t>
        <a:bodyPr/>
        <a:lstStyle/>
        <a:p>
          <a:endParaRPr lang="cs-CZ"/>
        </a:p>
      </dgm:t>
    </dgm:pt>
    <dgm:pt modelId="{F144E80C-C6FA-4313-9D1A-939E04A13D99}" type="sibTrans" cxnId="{42659F85-A315-418F-963A-11C054EA7FA4}">
      <dgm:prSet/>
      <dgm:spPr/>
      <dgm:t>
        <a:bodyPr/>
        <a:lstStyle/>
        <a:p>
          <a:endParaRPr lang="cs-CZ"/>
        </a:p>
      </dgm:t>
    </dgm:pt>
    <dgm:pt modelId="{B23AAF44-9E21-4D1E-93E7-BC7613939272}" type="pres">
      <dgm:prSet presAssocID="{3EBFBCAF-ED75-44C1-8793-8227C02D3E8B}" presName="linear" presStyleCnt="0">
        <dgm:presLayoutVars>
          <dgm:animLvl val="lvl"/>
          <dgm:resizeHandles val="exact"/>
        </dgm:presLayoutVars>
      </dgm:prSet>
      <dgm:spPr/>
    </dgm:pt>
    <dgm:pt modelId="{40E418D3-B8DF-4EF6-9647-31895B313ADE}" type="pres">
      <dgm:prSet presAssocID="{DD831853-CD81-45EE-B5BD-0D607BF2BB0F}" presName="parentText" presStyleLbl="node1" presStyleIdx="0" presStyleCnt="5">
        <dgm:presLayoutVars>
          <dgm:chMax val="0"/>
          <dgm:bulletEnabled val="1"/>
        </dgm:presLayoutVars>
      </dgm:prSet>
      <dgm:spPr/>
    </dgm:pt>
    <dgm:pt modelId="{275D23DD-A89D-407D-9006-6CC37F256FBB}" type="pres">
      <dgm:prSet presAssocID="{7F817F3F-1E07-4887-82AA-3BB1D18587FA}" presName="spacer" presStyleCnt="0"/>
      <dgm:spPr/>
    </dgm:pt>
    <dgm:pt modelId="{CA87F168-79C3-420E-9DE8-954B3DB71846}" type="pres">
      <dgm:prSet presAssocID="{D2B79126-5F84-4D42-81EE-9F09D152B3BF}" presName="parentText" presStyleLbl="node1" presStyleIdx="1" presStyleCnt="5">
        <dgm:presLayoutVars>
          <dgm:chMax val="0"/>
          <dgm:bulletEnabled val="1"/>
        </dgm:presLayoutVars>
      </dgm:prSet>
      <dgm:spPr/>
    </dgm:pt>
    <dgm:pt modelId="{2A3E85E3-F250-4190-B498-6073BAB7C4DA}" type="pres">
      <dgm:prSet presAssocID="{00D45643-21EF-4B6E-A276-192E804E1E2B}" presName="spacer" presStyleCnt="0"/>
      <dgm:spPr/>
    </dgm:pt>
    <dgm:pt modelId="{506AC882-63CA-4E74-B06D-702A379D7FE9}" type="pres">
      <dgm:prSet presAssocID="{1B3E7C0B-6CEB-48C9-BA21-0EBA9CCE4296}" presName="parentText" presStyleLbl="node1" presStyleIdx="2" presStyleCnt="5">
        <dgm:presLayoutVars>
          <dgm:chMax val="0"/>
          <dgm:bulletEnabled val="1"/>
        </dgm:presLayoutVars>
      </dgm:prSet>
      <dgm:spPr/>
    </dgm:pt>
    <dgm:pt modelId="{4A7CF80F-4690-4B9B-A628-55733960C801}" type="pres">
      <dgm:prSet presAssocID="{493B4E33-CEF8-40DA-AA01-8035F74A338C}" presName="spacer" presStyleCnt="0"/>
      <dgm:spPr/>
    </dgm:pt>
    <dgm:pt modelId="{3756B8E6-4200-4367-A396-3AD030A7F8B8}" type="pres">
      <dgm:prSet presAssocID="{180A4BF2-6456-4038-B7F0-3B171CDC45FB}" presName="parentText" presStyleLbl="node1" presStyleIdx="3" presStyleCnt="5">
        <dgm:presLayoutVars>
          <dgm:chMax val="0"/>
          <dgm:bulletEnabled val="1"/>
        </dgm:presLayoutVars>
      </dgm:prSet>
      <dgm:spPr/>
    </dgm:pt>
    <dgm:pt modelId="{2AB2527A-201C-4075-AD21-4F0BB1147958}" type="pres">
      <dgm:prSet presAssocID="{81753C50-42D4-41BD-A143-654BB32BE97D}" presName="spacer" presStyleCnt="0"/>
      <dgm:spPr/>
    </dgm:pt>
    <dgm:pt modelId="{D9EAB95C-EECF-4123-907E-0F065567253B}" type="pres">
      <dgm:prSet presAssocID="{860687FE-C178-41C5-9CA1-3B03A7FA9436}" presName="parentText" presStyleLbl="node1" presStyleIdx="4" presStyleCnt="5">
        <dgm:presLayoutVars>
          <dgm:chMax val="0"/>
          <dgm:bulletEnabled val="1"/>
        </dgm:presLayoutVars>
      </dgm:prSet>
      <dgm:spPr/>
    </dgm:pt>
  </dgm:ptLst>
  <dgm:cxnLst>
    <dgm:cxn modelId="{EDC9270E-5154-4C8E-9EAC-3AC6F93C44DB}" type="presOf" srcId="{1B3E7C0B-6CEB-48C9-BA21-0EBA9CCE4296}" destId="{506AC882-63CA-4E74-B06D-702A379D7FE9}" srcOrd="0" destOrd="0" presId="urn:microsoft.com/office/officeart/2005/8/layout/vList2"/>
    <dgm:cxn modelId="{D3698529-1682-4D35-A43B-E3AE8A1D1059}" type="presOf" srcId="{180A4BF2-6456-4038-B7F0-3B171CDC45FB}" destId="{3756B8E6-4200-4367-A396-3AD030A7F8B8}" srcOrd="0" destOrd="0" presId="urn:microsoft.com/office/officeart/2005/8/layout/vList2"/>
    <dgm:cxn modelId="{599BE53F-400B-4263-A13A-F0D5D16E2A18}" type="presOf" srcId="{860687FE-C178-41C5-9CA1-3B03A7FA9436}" destId="{D9EAB95C-EECF-4123-907E-0F065567253B}" srcOrd="0" destOrd="0" presId="urn:microsoft.com/office/officeart/2005/8/layout/vList2"/>
    <dgm:cxn modelId="{BA7EC35E-CF6F-412B-A687-2BDFDD28360D}" srcId="{3EBFBCAF-ED75-44C1-8793-8227C02D3E8B}" destId="{DD831853-CD81-45EE-B5BD-0D607BF2BB0F}" srcOrd="0" destOrd="0" parTransId="{22FD5278-6EF8-4AD4-8A22-7CD56142FF99}" sibTransId="{7F817F3F-1E07-4887-82AA-3BB1D18587FA}"/>
    <dgm:cxn modelId="{42659F85-A315-418F-963A-11C054EA7FA4}" srcId="{3EBFBCAF-ED75-44C1-8793-8227C02D3E8B}" destId="{860687FE-C178-41C5-9CA1-3B03A7FA9436}" srcOrd="4" destOrd="0" parTransId="{1FF38DC6-9A1C-4BCB-88F5-FB7CAC5B4D80}" sibTransId="{F144E80C-C6FA-4313-9D1A-939E04A13D99}"/>
    <dgm:cxn modelId="{9DCCD79E-EA6A-49F5-A740-54A06DB04AAF}" type="presOf" srcId="{DD831853-CD81-45EE-B5BD-0D607BF2BB0F}" destId="{40E418D3-B8DF-4EF6-9647-31895B313ADE}" srcOrd="0" destOrd="0" presId="urn:microsoft.com/office/officeart/2005/8/layout/vList2"/>
    <dgm:cxn modelId="{DBCC61A1-0578-4A28-999D-CD4D0CACBD35}" srcId="{3EBFBCAF-ED75-44C1-8793-8227C02D3E8B}" destId="{1B3E7C0B-6CEB-48C9-BA21-0EBA9CCE4296}" srcOrd="2" destOrd="0" parTransId="{5276E460-9E13-4B23-A2CC-B630F1DE2E07}" sibTransId="{493B4E33-CEF8-40DA-AA01-8035F74A338C}"/>
    <dgm:cxn modelId="{2AF1E4A8-AF72-44C3-A392-C4E6A75A85D7}" srcId="{3EBFBCAF-ED75-44C1-8793-8227C02D3E8B}" destId="{180A4BF2-6456-4038-B7F0-3B171CDC45FB}" srcOrd="3" destOrd="0" parTransId="{0E4D3E4F-2942-49D9-938C-809A502C7B62}" sibTransId="{81753C50-42D4-41BD-A143-654BB32BE97D}"/>
    <dgm:cxn modelId="{75B8C8CA-F443-4384-8071-124F096A0965}" type="presOf" srcId="{3EBFBCAF-ED75-44C1-8793-8227C02D3E8B}" destId="{B23AAF44-9E21-4D1E-93E7-BC7613939272}" srcOrd="0" destOrd="0" presId="urn:microsoft.com/office/officeart/2005/8/layout/vList2"/>
    <dgm:cxn modelId="{285C5ED2-B98F-4A41-AFAE-783409ACC56E}" srcId="{3EBFBCAF-ED75-44C1-8793-8227C02D3E8B}" destId="{D2B79126-5F84-4D42-81EE-9F09D152B3BF}" srcOrd="1" destOrd="0" parTransId="{74D923B9-C8EB-48A6-BBFE-4A0C530AE826}" sibTransId="{00D45643-21EF-4B6E-A276-192E804E1E2B}"/>
    <dgm:cxn modelId="{B2549BD4-4E14-4172-86C8-863F0B6D2FCB}" type="presOf" srcId="{D2B79126-5F84-4D42-81EE-9F09D152B3BF}" destId="{CA87F168-79C3-420E-9DE8-954B3DB71846}" srcOrd="0" destOrd="0" presId="urn:microsoft.com/office/officeart/2005/8/layout/vList2"/>
    <dgm:cxn modelId="{30129B56-35AE-42DD-96BF-1C6B14574F8A}" type="presParOf" srcId="{B23AAF44-9E21-4D1E-93E7-BC7613939272}" destId="{40E418D3-B8DF-4EF6-9647-31895B313ADE}" srcOrd="0" destOrd="0" presId="urn:microsoft.com/office/officeart/2005/8/layout/vList2"/>
    <dgm:cxn modelId="{F222B579-2E68-4E7F-B8DA-C16E6D4F7FE2}" type="presParOf" srcId="{B23AAF44-9E21-4D1E-93E7-BC7613939272}" destId="{275D23DD-A89D-407D-9006-6CC37F256FBB}" srcOrd="1" destOrd="0" presId="urn:microsoft.com/office/officeart/2005/8/layout/vList2"/>
    <dgm:cxn modelId="{F1599DBD-56C5-4FBB-A8A6-E5E0F8595C4D}" type="presParOf" srcId="{B23AAF44-9E21-4D1E-93E7-BC7613939272}" destId="{CA87F168-79C3-420E-9DE8-954B3DB71846}" srcOrd="2" destOrd="0" presId="urn:microsoft.com/office/officeart/2005/8/layout/vList2"/>
    <dgm:cxn modelId="{63C34445-811D-4F17-87B3-A92A3100EBD6}" type="presParOf" srcId="{B23AAF44-9E21-4D1E-93E7-BC7613939272}" destId="{2A3E85E3-F250-4190-B498-6073BAB7C4DA}" srcOrd="3" destOrd="0" presId="urn:microsoft.com/office/officeart/2005/8/layout/vList2"/>
    <dgm:cxn modelId="{4ECFA8E3-3C5B-4364-881D-AEEBBAAD8B1A}" type="presParOf" srcId="{B23AAF44-9E21-4D1E-93E7-BC7613939272}" destId="{506AC882-63CA-4E74-B06D-702A379D7FE9}" srcOrd="4" destOrd="0" presId="urn:microsoft.com/office/officeart/2005/8/layout/vList2"/>
    <dgm:cxn modelId="{EDDBD7F2-CC7A-4B74-815E-68B344FBC7AB}" type="presParOf" srcId="{B23AAF44-9E21-4D1E-93E7-BC7613939272}" destId="{4A7CF80F-4690-4B9B-A628-55733960C801}" srcOrd="5" destOrd="0" presId="urn:microsoft.com/office/officeart/2005/8/layout/vList2"/>
    <dgm:cxn modelId="{74F799AA-6298-4818-9F4B-57461AEA44EC}" type="presParOf" srcId="{B23AAF44-9E21-4D1E-93E7-BC7613939272}" destId="{3756B8E6-4200-4367-A396-3AD030A7F8B8}" srcOrd="6" destOrd="0" presId="urn:microsoft.com/office/officeart/2005/8/layout/vList2"/>
    <dgm:cxn modelId="{04417508-85FF-4B78-BC0A-9C4D68BCEA48}" type="presParOf" srcId="{B23AAF44-9E21-4D1E-93E7-BC7613939272}" destId="{2AB2527A-201C-4075-AD21-4F0BB1147958}" srcOrd="7" destOrd="0" presId="urn:microsoft.com/office/officeart/2005/8/layout/vList2"/>
    <dgm:cxn modelId="{B2EDACBC-83E7-4308-9AAC-EE5981B671BB}" type="presParOf" srcId="{B23AAF44-9E21-4D1E-93E7-BC7613939272}" destId="{D9EAB95C-EECF-4123-907E-0F065567253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9EB1107-889B-44BB-80F7-DF3F0B020D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E5A12254-70A5-448D-9CC0-63ECD918E198}">
      <dgm:prSet/>
      <dgm:spPr/>
      <dgm:t>
        <a:bodyPr/>
        <a:lstStyle/>
        <a:p>
          <a:r>
            <a:rPr lang="en-US" dirty="0"/>
            <a:t>Dominant (strictly formally required) focus on English crowded out interest and capacities of L3 education</a:t>
          </a:r>
          <a:r>
            <a:rPr lang="cs-CZ" dirty="0"/>
            <a:t>.</a:t>
          </a:r>
        </a:p>
      </dgm:t>
    </dgm:pt>
    <dgm:pt modelId="{DE223E21-5C12-4E7A-A24F-506D6B92519E}" type="parTrans" cxnId="{1207B388-E663-4EAD-84F1-78EF8EABA816}">
      <dgm:prSet/>
      <dgm:spPr/>
      <dgm:t>
        <a:bodyPr/>
        <a:lstStyle/>
        <a:p>
          <a:endParaRPr lang="cs-CZ"/>
        </a:p>
      </dgm:t>
    </dgm:pt>
    <dgm:pt modelId="{F026B6BB-1CF6-4A8F-8546-E967C941E0E3}" type="sibTrans" cxnId="{1207B388-E663-4EAD-84F1-78EF8EABA816}">
      <dgm:prSet/>
      <dgm:spPr/>
      <dgm:t>
        <a:bodyPr/>
        <a:lstStyle/>
        <a:p>
          <a:endParaRPr lang="cs-CZ"/>
        </a:p>
      </dgm:t>
    </dgm:pt>
    <dgm:pt modelId="{4FF484AA-E916-43CE-A8F7-BE29FA8DB15F}">
      <dgm:prSet/>
      <dgm:spPr/>
      <dgm:t>
        <a:bodyPr/>
        <a:lstStyle/>
        <a:p>
          <a:r>
            <a:rPr lang="en-US"/>
            <a:t>No motivation of personnel to increase/maintain their L3 language competences.</a:t>
          </a:r>
          <a:endParaRPr lang="cs-CZ"/>
        </a:p>
      </dgm:t>
    </dgm:pt>
    <dgm:pt modelId="{3995D46A-7667-4DE1-8D46-96A488BDBE78}" type="parTrans" cxnId="{1F1E131B-220E-47DE-824E-81E45E5DA8D0}">
      <dgm:prSet/>
      <dgm:spPr/>
      <dgm:t>
        <a:bodyPr/>
        <a:lstStyle/>
        <a:p>
          <a:endParaRPr lang="cs-CZ"/>
        </a:p>
      </dgm:t>
    </dgm:pt>
    <dgm:pt modelId="{3DF51A6D-D48D-415F-8A6A-ABDD0CB50BE8}" type="sibTrans" cxnId="{1F1E131B-220E-47DE-824E-81E45E5DA8D0}">
      <dgm:prSet/>
      <dgm:spPr/>
      <dgm:t>
        <a:bodyPr/>
        <a:lstStyle/>
        <a:p>
          <a:endParaRPr lang="cs-CZ"/>
        </a:p>
      </dgm:t>
    </dgm:pt>
    <dgm:pt modelId="{86AA74C2-B54D-4AD5-A47C-D943970A874E}">
      <dgm:prSet/>
      <dgm:spPr/>
      <dgm:t>
        <a:bodyPr/>
        <a:lstStyle/>
        <a:p>
          <a:r>
            <a:rPr lang="en-US" dirty="0"/>
            <a:t>Russian language was </a:t>
          </a:r>
          <a:r>
            <a:rPr lang="cs-CZ" dirty="0" err="1"/>
            <a:t>especially</a:t>
          </a:r>
          <a:r>
            <a:rPr lang="cs-CZ" dirty="0"/>
            <a:t> </a:t>
          </a:r>
          <a:r>
            <a:rPr lang="en-US" dirty="0"/>
            <a:t>impacted because in the past it was the language “we had to learn“.</a:t>
          </a:r>
          <a:endParaRPr lang="cs-CZ" dirty="0"/>
        </a:p>
      </dgm:t>
    </dgm:pt>
    <dgm:pt modelId="{51291551-5933-4534-AC3A-802A8A5E6A2C}" type="parTrans" cxnId="{CD754AE9-87B2-4EA8-9D28-933AAEFB463D}">
      <dgm:prSet/>
      <dgm:spPr/>
      <dgm:t>
        <a:bodyPr/>
        <a:lstStyle/>
        <a:p>
          <a:endParaRPr lang="cs-CZ"/>
        </a:p>
      </dgm:t>
    </dgm:pt>
    <dgm:pt modelId="{D8036E57-AA4B-4248-9339-23D12758377F}" type="sibTrans" cxnId="{CD754AE9-87B2-4EA8-9D28-933AAEFB463D}">
      <dgm:prSet/>
      <dgm:spPr/>
      <dgm:t>
        <a:bodyPr/>
        <a:lstStyle/>
        <a:p>
          <a:endParaRPr lang="cs-CZ"/>
        </a:p>
      </dgm:t>
    </dgm:pt>
    <dgm:pt modelId="{D437E6C8-5847-4449-A977-98AF0DC919DF}">
      <dgm:prSet/>
      <dgm:spPr/>
      <dgm:t>
        <a:bodyPr/>
        <a:lstStyle/>
        <a:p>
          <a:r>
            <a:rPr lang="en-US"/>
            <a:t>Dominant focus on SLP crowded out capacities for teaching languages for specific purposes.</a:t>
          </a:r>
          <a:endParaRPr lang="cs-CZ"/>
        </a:p>
      </dgm:t>
    </dgm:pt>
    <dgm:pt modelId="{42612264-D433-4DD4-9BAA-F7EC5A892225}" type="parTrans" cxnId="{11F854DB-72AF-4E9A-8047-398A0A494E64}">
      <dgm:prSet/>
      <dgm:spPr/>
      <dgm:t>
        <a:bodyPr/>
        <a:lstStyle/>
        <a:p>
          <a:endParaRPr lang="cs-CZ"/>
        </a:p>
      </dgm:t>
    </dgm:pt>
    <dgm:pt modelId="{3BC7F44C-8B79-4A84-A4FB-8019B0938545}" type="sibTrans" cxnId="{11F854DB-72AF-4E9A-8047-398A0A494E64}">
      <dgm:prSet/>
      <dgm:spPr/>
      <dgm:t>
        <a:bodyPr/>
        <a:lstStyle/>
        <a:p>
          <a:endParaRPr lang="cs-CZ"/>
        </a:p>
      </dgm:t>
    </dgm:pt>
    <dgm:pt modelId="{6956B332-5942-4BAD-A8BD-5E2B17D3B7B1}">
      <dgm:prSet/>
      <dgm:spPr/>
      <dgm:t>
        <a:bodyPr/>
        <a:lstStyle/>
        <a:p>
          <a:r>
            <a:rPr lang="en-US"/>
            <a:t>NATO staff officers “communication illusion“ overshadowed the need to communicate with regular soldiers, local population etc.</a:t>
          </a:r>
          <a:endParaRPr lang="cs-CZ"/>
        </a:p>
      </dgm:t>
    </dgm:pt>
    <dgm:pt modelId="{6D1B131D-BDBA-498F-985C-642C76446B93}" type="parTrans" cxnId="{06ED0587-427C-4FB0-81A3-7765A090C724}">
      <dgm:prSet/>
      <dgm:spPr/>
      <dgm:t>
        <a:bodyPr/>
        <a:lstStyle/>
        <a:p>
          <a:endParaRPr lang="cs-CZ"/>
        </a:p>
      </dgm:t>
    </dgm:pt>
    <dgm:pt modelId="{322207C3-64AB-4EB8-8F93-93B65BA9ACB2}" type="sibTrans" cxnId="{06ED0587-427C-4FB0-81A3-7765A090C724}">
      <dgm:prSet/>
      <dgm:spPr/>
      <dgm:t>
        <a:bodyPr/>
        <a:lstStyle/>
        <a:p>
          <a:endParaRPr lang="cs-CZ"/>
        </a:p>
      </dgm:t>
    </dgm:pt>
    <dgm:pt modelId="{55A7DB2A-B6A7-4C6F-8C17-AB1671681D98}">
      <dgm:prSet/>
      <dgm:spPr/>
      <dgm:t>
        <a:bodyPr/>
        <a:lstStyle/>
        <a:p>
          <a:r>
            <a:rPr lang="en-US" dirty="0"/>
            <a:t>Defense policy expected regions of interest of the Czech military were not translated in </a:t>
          </a:r>
          <a:r>
            <a:rPr lang="cs-CZ" dirty="0" err="1"/>
            <a:t>requirements</a:t>
          </a:r>
          <a:r>
            <a:rPr lang="cs-CZ" dirty="0"/>
            <a:t>/</a:t>
          </a:r>
          <a:r>
            <a:rPr lang="en-US" dirty="0"/>
            <a:t>need for communication capabilities in languages talked in </a:t>
          </a:r>
          <a:r>
            <a:rPr lang="en-US" dirty="0" err="1"/>
            <a:t>th</a:t>
          </a:r>
          <a:r>
            <a:rPr lang="cs-CZ" dirty="0" err="1"/>
            <a:t>ese</a:t>
          </a:r>
          <a:r>
            <a:rPr lang="en-US" dirty="0"/>
            <a:t> regions.</a:t>
          </a:r>
          <a:endParaRPr lang="cs-CZ" dirty="0"/>
        </a:p>
      </dgm:t>
    </dgm:pt>
    <dgm:pt modelId="{44C60BF4-84E2-400A-BC8B-AE3DE4552090}" type="parTrans" cxnId="{04573A92-CCAC-4E07-AA38-EF4E595CB394}">
      <dgm:prSet/>
      <dgm:spPr/>
      <dgm:t>
        <a:bodyPr/>
        <a:lstStyle/>
        <a:p>
          <a:endParaRPr lang="cs-CZ"/>
        </a:p>
      </dgm:t>
    </dgm:pt>
    <dgm:pt modelId="{7F0353ED-C149-4CFD-871C-38D35A423F2C}" type="sibTrans" cxnId="{04573A92-CCAC-4E07-AA38-EF4E595CB394}">
      <dgm:prSet/>
      <dgm:spPr/>
      <dgm:t>
        <a:bodyPr/>
        <a:lstStyle/>
        <a:p>
          <a:endParaRPr lang="cs-CZ"/>
        </a:p>
      </dgm:t>
    </dgm:pt>
    <dgm:pt modelId="{E157D38C-47EB-4F4C-89C0-B946B3EFF7DA}" type="pres">
      <dgm:prSet presAssocID="{E9EB1107-889B-44BB-80F7-DF3F0B020DA2}" presName="linear" presStyleCnt="0">
        <dgm:presLayoutVars>
          <dgm:animLvl val="lvl"/>
          <dgm:resizeHandles val="exact"/>
        </dgm:presLayoutVars>
      </dgm:prSet>
      <dgm:spPr/>
    </dgm:pt>
    <dgm:pt modelId="{C9B99A22-BCE9-49CD-BFE3-08911761ECA6}" type="pres">
      <dgm:prSet presAssocID="{E5A12254-70A5-448D-9CC0-63ECD918E198}" presName="parentText" presStyleLbl="node1" presStyleIdx="0" presStyleCnt="6">
        <dgm:presLayoutVars>
          <dgm:chMax val="0"/>
          <dgm:bulletEnabled val="1"/>
        </dgm:presLayoutVars>
      </dgm:prSet>
      <dgm:spPr/>
    </dgm:pt>
    <dgm:pt modelId="{648830E7-9CFB-4B12-8597-20DD91D843FD}" type="pres">
      <dgm:prSet presAssocID="{F026B6BB-1CF6-4A8F-8546-E967C941E0E3}" presName="spacer" presStyleCnt="0"/>
      <dgm:spPr/>
    </dgm:pt>
    <dgm:pt modelId="{9207E2A6-4858-4871-824C-25BFB855B32B}" type="pres">
      <dgm:prSet presAssocID="{4FF484AA-E916-43CE-A8F7-BE29FA8DB15F}" presName="parentText" presStyleLbl="node1" presStyleIdx="1" presStyleCnt="6">
        <dgm:presLayoutVars>
          <dgm:chMax val="0"/>
          <dgm:bulletEnabled val="1"/>
        </dgm:presLayoutVars>
      </dgm:prSet>
      <dgm:spPr/>
    </dgm:pt>
    <dgm:pt modelId="{5248B824-B37C-4021-904B-59801C1CD444}" type="pres">
      <dgm:prSet presAssocID="{3DF51A6D-D48D-415F-8A6A-ABDD0CB50BE8}" presName="spacer" presStyleCnt="0"/>
      <dgm:spPr/>
    </dgm:pt>
    <dgm:pt modelId="{067E0B06-5F3B-4014-BFD7-5B765BCF6E86}" type="pres">
      <dgm:prSet presAssocID="{86AA74C2-B54D-4AD5-A47C-D943970A874E}" presName="parentText" presStyleLbl="node1" presStyleIdx="2" presStyleCnt="6">
        <dgm:presLayoutVars>
          <dgm:chMax val="0"/>
          <dgm:bulletEnabled val="1"/>
        </dgm:presLayoutVars>
      </dgm:prSet>
      <dgm:spPr/>
    </dgm:pt>
    <dgm:pt modelId="{0FB43AB7-DBDD-410B-877E-50442BADC335}" type="pres">
      <dgm:prSet presAssocID="{D8036E57-AA4B-4248-9339-23D12758377F}" presName="spacer" presStyleCnt="0"/>
      <dgm:spPr/>
    </dgm:pt>
    <dgm:pt modelId="{01894B66-3E32-48C5-A5A9-28FFFE76CDF9}" type="pres">
      <dgm:prSet presAssocID="{D437E6C8-5847-4449-A977-98AF0DC919DF}" presName="parentText" presStyleLbl="node1" presStyleIdx="3" presStyleCnt="6">
        <dgm:presLayoutVars>
          <dgm:chMax val="0"/>
          <dgm:bulletEnabled val="1"/>
        </dgm:presLayoutVars>
      </dgm:prSet>
      <dgm:spPr/>
    </dgm:pt>
    <dgm:pt modelId="{182808AB-FDD7-48CB-A52C-7EEC0519DC5A}" type="pres">
      <dgm:prSet presAssocID="{3BC7F44C-8B79-4A84-A4FB-8019B0938545}" presName="spacer" presStyleCnt="0"/>
      <dgm:spPr/>
    </dgm:pt>
    <dgm:pt modelId="{228F7C01-F774-4FED-9892-99E7DBF0546D}" type="pres">
      <dgm:prSet presAssocID="{6956B332-5942-4BAD-A8BD-5E2B17D3B7B1}" presName="parentText" presStyleLbl="node1" presStyleIdx="4" presStyleCnt="6">
        <dgm:presLayoutVars>
          <dgm:chMax val="0"/>
          <dgm:bulletEnabled val="1"/>
        </dgm:presLayoutVars>
      </dgm:prSet>
      <dgm:spPr/>
    </dgm:pt>
    <dgm:pt modelId="{4C5B7B2C-16D9-44BD-A4AE-C8B176B0F8D0}" type="pres">
      <dgm:prSet presAssocID="{322207C3-64AB-4EB8-8F93-93B65BA9ACB2}" presName="spacer" presStyleCnt="0"/>
      <dgm:spPr/>
    </dgm:pt>
    <dgm:pt modelId="{15FD95D3-9944-42D8-8D28-7D2E2C3426B5}" type="pres">
      <dgm:prSet presAssocID="{55A7DB2A-B6A7-4C6F-8C17-AB1671681D98}" presName="parentText" presStyleLbl="node1" presStyleIdx="5" presStyleCnt="6">
        <dgm:presLayoutVars>
          <dgm:chMax val="0"/>
          <dgm:bulletEnabled val="1"/>
        </dgm:presLayoutVars>
      </dgm:prSet>
      <dgm:spPr/>
    </dgm:pt>
  </dgm:ptLst>
  <dgm:cxnLst>
    <dgm:cxn modelId="{9556F506-A0F8-45AC-A2A0-2275E26C07C2}" type="presOf" srcId="{6956B332-5942-4BAD-A8BD-5E2B17D3B7B1}" destId="{228F7C01-F774-4FED-9892-99E7DBF0546D}" srcOrd="0" destOrd="0" presId="urn:microsoft.com/office/officeart/2005/8/layout/vList2"/>
    <dgm:cxn modelId="{1F1E131B-220E-47DE-824E-81E45E5DA8D0}" srcId="{E9EB1107-889B-44BB-80F7-DF3F0B020DA2}" destId="{4FF484AA-E916-43CE-A8F7-BE29FA8DB15F}" srcOrd="1" destOrd="0" parTransId="{3995D46A-7667-4DE1-8D46-96A488BDBE78}" sibTransId="{3DF51A6D-D48D-415F-8A6A-ABDD0CB50BE8}"/>
    <dgm:cxn modelId="{A46ED11F-3CFC-42DD-B9E4-679B977F7A9E}" type="presOf" srcId="{E9EB1107-889B-44BB-80F7-DF3F0B020DA2}" destId="{E157D38C-47EB-4F4C-89C0-B946B3EFF7DA}" srcOrd="0" destOrd="0" presId="urn:microsoft.com/office/officeart/2005/8/layout/vList2"/>
    <dgm:cxn modelId="{9B31482D-A4E3-483C-849F-C6FB1DC34DC4}" type="presOf" srcId="{E5A12254-70A5-448D-9CC0-63ECD918E198}" destId="{C9B99A22-BCE9-49CD-BFE3-08911761ECA6}" srcOrd="0" destOrd="0" presId="urn:microsoft.com/office/officeart/2005/8/layout/vList2"/>
    <dgm:cxn modelId="{38A11637-041D-4988-871B-32079BD8FC74}" type="presOf" srcId="{4FF484AA-E916-43CE-A8F7-BE29FA8DB15F}" destId="{9207E2A6-4858-4871-824C-25BFB855B32B}" srcOrd="0" destOrd="0" presId="urn:microsoft.com/office/officeart/2005/8/layout/vList2"/>
    <dgm:cxn modelId="{E632585D-0DCF-4FBA-BDD7-2F84F46A00A6}" type="presOf" srcId="{D437E6C8-5847-4449-A977-98AF0DC919DF}" destId="{01894B66-3E32-48C5-A5A9-28FFFE76CDF9}" srcOrd="0" destOrd="0" presId="urn:microsoft.com/office/officeart/2005/8/layout/vList2"/>
    <dgm:cxn modelId="{06ED0587-427C-4FB0-81A3-7765A090C724}" srcId="{E9EB1107-889B-44BB-80F7-DF3F0B020DA2}" destId="{6956B332-5942-4BAD-A8BD-5E2B17D3B7B1}" srcOrd="4" destOrd="0" parTransId="{6D1B131D-BDBA-498F-985C-642C76446B93}" sibTransId="{322207C3-64AB-4EB8-8F93-93B65BA9ACB2}"/>
    <dgm:cxn modelId="{1207B388-E663-4EAD-84F1-78EF8EABA816}" srcId="{E9EB1107-889B-44BB-80F7-DF3F0B020DA2}" destId="{E5A12254-70A5-448D-9CC0-63ECD918E198}" srcOrd="0" destOrd="0" parTransId="{DE223E21-5C12-4E7A-A24F-506D6B92519E}" sibTransId="{F026B6BB-1CF6-4A8F-8546-E967C941E0E3}"/>
    <dgm:cxn modelId="{04573A92-CCAC-4E07-AA38-EF4E595CB394}" srcId="{E9EB1107-889B-44BB-80F7-DF3F0B020DA2}" destId="{55A7DB2A-B6A7-4C6F-8C17-AB1671681D98}" srcOrd="5" destOrd="0" parTransId="{44C60BF4-84E2-400A-BC8B-AE3DE4552090}" sibTransId="{7F0353ED-C149-4CFD-871C-38D35A423F2C}"/>
    <dgm:cxn modelId="{11F854DB-72AF-4E9A-8047-398A0A494E64}" srcId="{E9EB1107-889B-44BB-80F7-DF3F0B020DA2}" destId="{D437E6C8-5847-4449-A977-98AF0DC919DF}" srcOrd="3" destOrd="0" parTransId="{42612264-D433-4DD4-9BAA-F7EC5A892225}" sibTransId="{3BC7F44C-8B79-4A84-A4FB-8019B0938545}"/>
    <dgm:cxn modelId="{148AF6E1-2161-4F4A-AC86-DC3F03014560}" type="presOf" srcId="{55A7DB2A-B6A7-4C6F-8C17-AB1671681D98}" destId="{15FD95D3-9944-42D8-8D28-7D2E2C3426B5}" srcOrd="0" destOrd="0" presId="urn:microsoft.com/office/officeart/2005/8/layout/vList2"/>
    <dgm:cxn modelId="{CD754AE9-87B2-4EA8-9D28-933AAEFB463D}" srcId="{E9EB1107-889B-44BB-80F7-DF3F0B020DA2}" destId="{86AA74C2-B54D-4AD5-A47C-D943970A874E}" srcOrd="2" destOrd="0" parTransId="{51291551-5933-4534-AC3A-802A8A5E6A2C}" sibTransId="{D8036E57-AA4B-4248-9339-23D12758377F}"/>
    <dgm:cxn modelId="{29DD53FA-9A51-4ECB-8684-EDC9A914B6DE}" type="presOf" srcId="{86AA74C2-B54D-4AD5-A47C-D943970A874E}" destId="{067E0B06-5F3B-4014-BFD7-5B765BCF6E86}" srcOrd="0" destOrd="0" presId="urn:microsoft.com/office/officeart/2005/8/layout/vList2"/>
    <dgm:cxn modelId="{66E5FA30-A7F2-4DCA-9B09-96C1E219F51E}" type="presParOf" srcId="{E157D38C-47EB-4F4C-89C0-B946B3EFF7DA}" destId="{C9B99A22-BCE9-49CD-BFE3-08911761ECA6}" srcOrd="0" destOrd="0" presId="urn:microsoft.com/office/officeart/2005/8/layout/vList2"/>
    <dgm:cxn modelId="{09768C10-6370-4985-9BCE-D46B8F7682D5}" type="presParOf" srcId="{E157D38C-47EB-4F4C-89C0-B946B3EFF7DA}" destId="{648830E7-9CFB-4B12-8597-20DD91D843FD}" srcOrd="1" destOrd="0" presId="urn:microsoft.com/office/officeart/2005/8/layout/vList2"/>
    <dgm:cxn modelId="{F588EE3C-548E-433D-9856-BBF49BDC0700}" type="presParOf" srcId="{E157D38C-47EB-4F4C-89C0-B946B3EFF7DA}" destId="{9207E2A6-4858-4871-824C-25BFB855B32B}" srcOrd="2" destOrd="0" presId="urn:microsoft.com/office/officeart/2005/8/layout/vList2"/>
    <dgm:cxn modelId="{939D4270-0755-443B-A32F-73DE0D9BFC2C}" type="presParOf" srcId="{E157D38C-47EB-4F4C-89C0-B946B3EFF7DA}" destId="{5248B824-B37C-4021-904B-59801C1CD444}" srcOrd="3" destOrd="0" presId="urn:microsoft.com/office/officeart/2005/8/layout/vList2"/>
    <dgm:cxn modelId="{912FD68F-CFDB-42A2-A68E-4F8B28E20E55}" type="presParOf" srcId="{E157D38C-47EB-4F4C-89C0-B946B3EFF7DA}" destId="{067E0B06-5F3B-4014-BFD7-5B765BCF6E86}" srcOrd="4" destOrd="0" presId="urn:microsoft.com/office/officeart/2005/8/layout/vList2"/>
    <dgm:cxn modelId="{322EDF4E-1AEB-4D37-BB3B-704CBD35DF3E}" type="presParOf" srcId="{E157D38C-47EB-4F4C-89C0-B946B3EFF7DA}" destId="{0FB43AB7-DBDD-410B-877E-50442BADC335}" srcOrd="5" destOrd="0" presId="urn:microsoft.com/office/officeart/2005/8/layout/vList2"/>
    <dgm:cxn modelId="{E7C06A3C-6EB5-4FC1-9B52-6C74A77FC2F3}" type="presParOf" srcId="{E157D38C-47EB-4F4C-89C0-B946B3EFF7DA}" destId="{01894B66-3E32-48C5-A5A9-28FFFE76CDF9}" srcOrd="6" destOrd="0" presId="urn:microsoft.com/office/officeart/2005/8/layout/vList2"/>
    <dgm:cxn modelId="{2E08A199-45DE-43DD-9340-854FB0A55CBF}" type="presParOf" srcId="{E157D38C-47EB-4F4C-89C0-B946B3EFF7DA}" destId="{182808AB-FDD7-48CB-A52C-7EEC0519DC5A}" srcOrd="7" destOrd="0" presId="urn:microsoft.com/office/officeart/2005/8/layout/vList2"/>
    <dgm:cxn modelId="{C110BCF1-CD1D-43AB-82B8-9A3391626FAA}" type="presParOf" srcId="{E157D38C-47EB-4F4C-89C0-B946B3EFF7DA}" destId="{228F7C01-F774-4FED-9892-99E7DBF0546D}" srcOrd="8" destOrd="0" presId="urn:microsoft.com/office/officeart/2005/8/layout/vList2"/>
    <dgm:cxn modelId="{8DACC332-953A-47BA-9532-086902DDA7D8}" type="presParOf" srcId="{E157D38C-47EB-4F4C-89C0-B946B3EFF7DA}" destId="{4C5B7B2C-16D9-44BD-A4AE-C8B176B0F8D0}" srcOrd="9" destOrd="0" presId="urn:microsoft.com/office/officeart/2005/8/layout/vList2"/>
    <dgm:cxn modelId="{5BCD84F4-D014-43FA-A48A-92CEDAE8AE65}" type="presParOf" srcId="{E157D38C-47EB-4F4C-89C0-B946B3EFF7DA}" destId="{15FD95D3-9944-42D8-8D28-7D2E2C3426B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E37CAEE-AF78-4B9C-951D-CBBCD7E3F7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363A5F6B-94E3-4F53-BBCF-74E2AE59DE1A}">
      <dgm:prSet/>
      <dgm:spPr/>
      <dgm:t>
        <a:bodyPr/>
        <a:lstStyle/>
        <a:p>
          <a:r>
            <a:rPr lang="en-US"/>
            <a:t>Political decision and orders must be followed but:</a:t>
          </a:r>
          <a:endParaRPr lang="cs-CZ"/>
        </a:p>
      </dgm:t>
    </dgm:pt>
    <dgm:pt modelId="{28215A3E-28F3-4087-B803-6FA1CB953C29}" type="parTrans" cxnId="{2CDEC17A-88DE-4C73-B588-7766B33CE8BD}">
      <dgm:prSet/>
      <dgm:spPr/>
      <dgm:t>
        <a:bodyPr/>
        <a:lstStyle/>
        <a:p>
          <a:endParaRPr lang="cs-CZ"/>
        </a:p>
      </dgm:t>
    </dgm:pt>
    <dgm:pt modelId="{C683B268-DC2E-4D43-9E75-E417E84312BF}" type="sibTrans" cxnId="{2CDEC17A-88DE-4C73-B588-7766B33CE8BD}">
      <dgm:prSet/>
      <dgm:spPr/>
      <dgm:t>
        <a:bodyPr/>
        <a:lstStyle/>
        <a:p>
          <a:endParaRPr lang="cs-CZ"/>
        </a:p>
      </dgm:t>
    </dgm:pt>
    <dgm:pt modelId="{24D3185E-4FA0-42D5-8797-1D666A11ADF3}">
      <dgm:prSet/>
      <dgm:spPr/>
      <dgm:t>
        <a:bodyPr/>
        <a:lstStyle/>
        <a:p>
          <a:r>
            <a:rPr lang="en-US"/>
            <a:t>Enhancing language competences needs time;</a:t>
          </a:r>
          <a:endParaRPr lang="cs-CZ"/>
        </a:p>
      </dgm:t>
    </dgm:pt>
    <dgm:pt modelId="{84789862-91AE-460D-B78E-879FBC635022}" type="parTrans" cxnId="{8677DDB0-9793-4C17-8322-4840C927F17A}">
      <dgm:prSet/>
      <dgm:spPr/>
      <dgm:t>
        <a:bodyPr/>
        <a:lstStyle/>
        <a:p>
          <a:endParaRPr lang="cs-CZ"/>
        </a:p>
      </dgm:t>
    </dgm:pt>
    <dgm:pt modelId="{2951A941-F625-4732-B00F-6FB80A9C1A93}" type="sibTrans" cxnId="{8677DDB0-9793-4C17-8322-4840C927F17A}">
      <dgm:prSet/>
      <dgm:spPr/>
      <dgm:t>
        <a:bodyPr/>
        <a:lstStyle/>
        <a:p>
          <a:endParaRPr lang="cs-CZ"/>
        </a:p>
      </dgm:t>
    </dgm:pt>
    <dgm:pt modelId="{4A551906-6CD3-4028-9AAF-CF0350E4032F}">
      <dgm:prSet/>
      <dgm:spPr/>
      <dgm:t>
        <a:bodyPr/>
        <a:lstStyle/>
        <a:p>
          <a:r>
            <a:rPr lang="en-US"/>
            <a:t>Terminology does not work without general language competences;</a:t>
          </a:r>
          <a:endParaRPr lang="cs-CZ"/>
        </a:p>
      </dgm:t>
    </dgm:pt>
    <dgm:pt modelId="{0417CF91-84A6-41BF-9D44-F5B75471985F}" type="parTrans" cxnId="{C4D90E18-6724-444D-8037-D4365E26F545}">
      <dgm:prSet/>
      <dgm:spPr/>
      <dgm:t>
        <a:bodyPr/>
        <a:lstStyle/>
        <a:p>
          <a:endParaRPr lang="cs-CZ"/>
        </a:p>
      </dgm:t>
    </dgm:pt>
    <dgm:pt modelId="{B61698A6-2E1C-4B45-A1AB-488CF1E27104}" type="sibTrans" cxnId="{C4D90E18-6724-444D-8037-D4365E26F545}">
      <dgm:prSet/>
      <dgm:spPr/>
      <dgm:t>
        <a:bodyPr/>
        <a:lstStyle/>
        <a:p>
          <a:endParaRPr lang="cs-CZ"/>
        </a:p>
      </dgm:t>
    </dgm:pt>
    <dgm:pt modelId="{C8DA7E89-33EF-46F5-90E2-854F5E9808E4}">
      <dgm:prSet/>
      <dgm:spPr/>
      <dgm:t>
        <a:bodyPr/>
        <a:lstStyle/>
        <a:p>
          <a:r>
            <a:rPr lang="en-US"/>
            <a:t>Teaching staff required to teach terminology needs time and support;</a:t>
          </a:r>
          <a:endParaRPr lang="cs-CZ"/>
        </a:p>
      </dgm:t>
    </dgm:pt>
    <dgm:pt modelId="{A96ADB48-9AA7-4DCD-9C34-5F12B9591826}" type="parTrans" cxnId="{F2488C62-C8CB-41A0-9496-2E0EE558F5F8}">
      <dgm:prSet/>
      <dgm:spPr/>
      <dgm:t>
        <a:bodyPr/>
        <a:lstStyle/>
        <a:p>
          <a:endParaRPr lang="cs-CZ"/>
        </a:p>
      </dgm:t>
    </dgm:pt>
    <dgm:pt modelId="{32C8C571-2F39-4E57-A746-C9538529F560}" type="sibTrans" cxnId="{F2488C62-C8CB-41A0-9496-2E0EE558F5F8}">
      <dgm:prSet/>
      <dgm:spPr/>
      <dgm:t>
        <a:bodyPr/>
        <a:lstStyle/>
        <a:p>
          <a:endParaRPr lang="cs-CZ"/>
        </a:p>
      </dgm:t>
    </dgm:pt>
    <dgm:pt modelId="{7ACF4E7A-89DA-4830-A3BA-2DB9E008D3EE}">
      <dgm:prSet/>
      <dgm:spPr/>
      <dgm:t>
        <a:bodyPr/>
        <a:lstStyle/>
        <a:p>
          <a:r>
            <a:rPr lang="en-US"/>
            <a:t>Lack of understanding (due to insufficient language competences) affects training effectiveness;</a:t>
          </a:r>
          <a:endParaRPr lang="cs-CZ"/>
        </a:p>
      </dgm:t>
    </dgm:pt>
    <dgm:pt modelId="{EF2E2639-86AE-4A29-B7E0-89C789946CB4}" type="parTrans" cxnId="{EACDC63C-5DEB-4C76-8DBC-C2EBC70B81AC}">
      <dgm:prSet/>
      <dgm:spPr/>
      <dgm:t>
        <a:bodyPr/>
        <a:lstStyle/>
        <a:p>
          <a:endParaRPr lang="cs-CZ"/>
        </a:p>
      </dgm:t>
    </dgm:pt>
    <dgm:pt modelId="{E805BB72-421E-4F60-98DC-70BB8A54847D}" type="sibTrans" cxnId="{EACDC63C-5DEB-4C76-8DBC-C2EBC70B81AC}">
      <dgm:prSet/>
      <dgm:spPr/>
      <dgm:t>
        <a:bodyPr/>
        <a:lstStyle/>
        <a:p>
          <a:endParaRPr lang="cs-CZ"/>
        </a:p>
      </dgm:t>
    </dgm:pt>
    <dgm:pt modelId="{C8C7158A-ABAD-43BA-BA79-54FE798E0D4A}">
      <dgm:prSet/>
      <dgm:spPr/>
      <dgm:t>
        <a:bodyPr/>
        <a:lstStyle/>
        <a:p>
          <a:r>
            <a:rPr lang="en-US"/>
            <a:t>Lack of understanding (due to insufficient language competences) affects combat effectiveness.</a:t>
          </a:r>
          <a:endParaRPr lang="cs-CZ"/>
        </a:p>
      </dgm:t>
    </dgm:pt>
    <dgm:pt modelId="{361B2B4E-3992-4505-BDF5-192B8382BDB9}" type="parTrans" cxnId="{B84CC99D-BE4E-49C5-BC32-18D1708F4E5D}">
      <dgm:prSet/>
      <dgm:spPr/>
      <dgm:t>
        <a:bodyPr/>
        <a:lstStyle/>
        <a:p>
          <a:endParaRPr lang="cs-CZ"/>
        </a:p>
      </dgm:t>
    </dgm:pt>
    <dgm:pt modelId="{7ED25417-6CA9-45FF-A077-BFD4E99CBEFE}" type="sibTrans" cxnId="{B84CC99D-BE4E-49C5-BC32-18D1708F4E5D}">
      <dgm:prSet/>
      <dgm:spPr/>
      <dgm:t>
        <a:bodyPr/>
        <a:lstStyle/>
        <a:p>
          <a:endParaRPr lang="cs-CZ"/>
        </a:p>
      </dgm:t>
    </dgm:pt>
    <dgm:pt modelId="{4E58EBB8-DE01-443A-A8C9-DF6538185327}">
      <dgm:prSet/>
      <dgm:spPr/>
      <dgm:t>
        <a:bodyPr/>
        <a:lstStyle/>
        <a:p>
          <a:r>
            <a:rPr lang="en-US" dirty="0"/>
            <a:t>It is always worth trying your best to provide as much „language service“ as possible to help the learners instead of being frustrated that you cannot do it perfect</a:t>
          </a:r>
          <a:r>
            <a:rPr lang="cs-CZ" dirty="0"/>
            <a:t>!</a:t>
          </a:r>
        </a:p>
      </dgm:t>
    </dgm:pt>
    <dgm:pt modelId="{7D9B6E11-4DD0-47F4-89E1-685E403305C5}" type="parTrans" cxnId="{00A5AEA8-E71A-43A2-B80E-876B64861DF2}">
      <dgm:prSet/>
      <dgm:spPr/>
      <dgm:t>
        <a:bodyPr/>
        <a:lstStyle/>
        <a:p>
          <a:endParaRPr lang="cs-CZ"/>
        </a:p>
      </dgm:t>
    </dgm:pt>
    <dgm:pt modelId="{0281167B-44E9-471D-877B-963FB4F67BBB}" type="sibTrans" cxnId="{00A5AEA8-E71A-43A2-B80E-876B64861DF2}">
      <dgm:prSet/>
      <dgm:spPr/>
      <dgm:t>
        <a:bodyPr/>
        <a:lstStyle/>
        <a:p>
          <a:endParaRPr lang="cs-CZ"/>
        </a:p>
      </dgm:t>
    </dgm:pt>
    <dgm:pt modelId="{ABEAFA2F-7234-4E7D-B6C4-F7F1B39ED902}">
      <dgm:prSet/>
      <dgm:spPr/>
      <dgm:t>
        <a:bodyPr/>
        <a:lstStyle/>
        <a:p>
          <a:r>
            <a:rPr lang="en-US" dirty="0"/>
            <a:t>Despite all the adverse circumstances, it’s possible to do a solid job when you have such a great </a:t>
          </a:r>
          <a:r>
            <a:rPr lang="cs-CZ" dirty="0"/>
            <a:t>team</a:t>
          </a:r>
          <a:r>
            <a:rPr lang="en-US" dirty="0"/>
            <a:t> as I do at the Language Centre (lucky me)!!</a:t>
          </a:r>
          <a:endParaRPr lang="cs-CZ" dirty="0"/>
        </a:p>
      </dgm:t>
    </dgm:pt>
    <dgm:pt modelId="{F32EE063-0F3B-4CF7-BC4F-671E932955EA}" type="parTrans" cxnId="{B3B0B367-C195-4FEF-88CC-2D6BE375E779}">
      <dgm:prSet/>
      <dgm:spPr/>
      <dgm:t>
        <a:bodyPr/>
        <a:lstStyle/>
        <a:p>
          <a:endParaRPr lang="cs-CZ"/>
        </a:p>
      </dgm:t>
    </dgm:pt>
    <dgm:pt modelId="{094CDB09-0C28-4D68-8D6A-A5FF52249CA9}" type="sibTrans" cxnId="{B3B0B367-C195-4FEF-88CC-2D6BE375E779}">
      <dgm:prSet/>
      <dgm:spPr/>
      <dgm:t>
        <a:bodyPr/>
        <a:lstStyle/>
        <a:p>
          <a:endParaRPr lang="cs-CZ"/>
        </a:p>
      </dgm:t>
    </dgm:pt>
    <dgm:pt modelId="{2B99754F-3885-4217-B36A-129B37B42173}" type="pres">
      <dgm:prSet presAssocID="{7E37CAEE-AF78-4B9C-951D-CBBCD7E3F7AF}" presName="linear" presStyleCnt="0">
        <dgm:presLayoutVars>
          <dgm:animLvl val="lvl"/>
          <dgm:resizeHandles val="exact"/>
        </dgm:presLayoutVars>
      </dgm:prSet>
      <dgm:spPr/>
    </dgm:pt>
    <dgm:pt modelId="{E2D2D3E0-3CCF-4548-A350-8BD8E870B339}" type="pres">
      <dgm:prSet presAssocID="{363A5F6B-94E3-4F53-BBCF-74E2AE59DE1A}" presName="parentText" presStyleLbl="node1" presStyleIdx="0" presStyleCnt="3">
        <dgm:presLayoutVars>
          <dgm:chMax val="0"/>
          <dgm:bulletEnabled val="1"/>
        </dgm:presLayoutVars>
      </dgm:prSet>
      <dgm:spPr/>
    </dgm:pt>
    <dgm:pt modelId="{EDEC3633-E885-45E5-BF6C-4AA85160DBBA}" type="pres">
      <dgm:prSet presAssocID="{363A5F6B-94E3-4F53-BBCF-74E2AE59DE1A}" presName="childText" presStyleLbl="revTx" presStyleIdx="0" presStyleCnt="1">
        <dgm:presLayoutVars>
          <dgm:bulletEnabled val="1"/>
        </dgm:presLayoutVars>
      </dgm:prSet>
      <dgm:spPr/>
    </dgm:pt>
    <dgm:pt modelId="{BD3CDEF1-662F-432D-B903-7390FA0B1E70}" type="pres">
      <dgm:prSet presAssocID="{4E58EBB8-DE01-443A-A8C9-DF6538185327}" presName="parentText" presStyleLbl="node1" presStyleIdx="1" presStyleCnt="3">
        <dgm:presLayoutVars>
          <dgm:chMax val="0"/>
          <dgm:bulletEnabled val="1"/>
        </dgm:presLayoutVars>
      </dgm:prSet>
      <dgm:spPr/>
    </dgm:pt>
    <dgm:pt modelId="{701DD8F8-0DC9-4A6A-8960-237C63C7921D}" type="pres">
      <dgm:prSet presAssocID="{0281167B-44E9-471D-877B-963FB4F67BBB}" presName="spacer" presStyleCnt="0"/>
      <dgm:spPr/>
    </dgm:pt>
    <dgm:pt modelId="{CF399535-A002-4426-92CE-562A4537E95D}" type="pres">
      <dgm:prSet presAssocID="{ABEAFA2F-7234-4E7D-B6C4-F7F1B39ED902}" presName="parentText" presStyleLbl="node1" presStyleIdx="2" presStyleCnt="3">
        <dgm:presLayoutVars>
          <dgm:chMax val="0"/>
          <dgm:bulletEnabled val="1"/>
        </dgm:presLayoutVars>
      </dgm:prSet>
      <dgm:spPr/>
    </dgm:pt>
  </dgm:ptLst>
  <dgm:cxnLst>
    <dgm:cxn modelId="{A7D8C206-D772-4981-BEE6-ADB7D36A0EB5}" type="presOf" srcId="{4A551906-6CD3-4028-9AAF-CF0350E4032F}" destId="{EDEC3633-E885-45E5-BF6C-4AA85160DBBA}" srcOrd="0" destOrd="1" presId="urn:microsoft.com/office/officeart/2005/8/layout/vList2"/>
    <dgm:cxn modelId="{C4D90E18-6724-444D-8037-D4365E26F545}" srcId="{363A5F6B-94E3-4F53-BBCF-74E2AE59DE1A}" destId="{4A551906-6CD3-4028-9AAF-CF0350E4032F}" srcOrd="1" destOrd="0" parTransId="{0417CF91-84A6-41BF-9D44-F5B75471985F}" sibTransId="{B61698A6-2E1C-4B45-A1AB-488CF1E27104}"/>
    <dgm:cxn modelId="{F335031B-4ADD-4434-82ED-F6CF5F07FEEF}" type="presOf" srcId="{24D3185E-4FA0-42D5-8797-1D666A11ADF3}" destId="{EDEC3633-E885-45E5-BF6C-4AA85160DBBA}" srcOrd="0" destOrd="0" presId="urn:microsoft.com/office/officeart/2005/8/layout/vList2"/>
    <dgm:cxn modelId="{C0695523-E714-4563-A7B3-C61012C0CC6A}" type="presOf" srcId="{4E58EBB8-DE01-443A-A8C9-DF6538185327}" destId="{BD3CDEF1-662F-432D-B903-7390FA0B1E70}" srcOrd="0" destOrd="0" presId="urn:microsoft.com/office/officeart/2005/8/layout/vList2"/>
    <dgm:cxn modelId="{1D09A924-DAEF-4C1C-80F5-88536D6E2A18}" type="presOf" srcId="{7ACF4E7A-89DA-4830-A3BA-2DB9E008D3EE}" destId="{EDEC3633-E885-45E5-BF6C-4AA85160DBBA}" srcOrd="0" destOrd="3" presId="urn:microsoft.com/office/officeart/2005/8/layout/vList2"/>
    <dgm:cxn modelId="{C699332A-E6AB-48C2-9C20-C3951A2F8118}" type="presOf" srcId="{7E37CAEE-AF78-4B9C-951D-CBBCD7E3F7AF}" destId="{2B99754F-3885-4217-B36A-129B37B42173}" srcOrd="0" destOrd="0" presId="urn:microsoft.com/office/officeart/2005/8/layout/vList2"/>
    <dgm:cxn modelId="{EACDC63C-5DEB-4C76-8DBC-C2EBC70B81AC}" srcId="{363A5F6B-94E3-4F53-BBCF-74E2AE59DE1A}" destId="{7ACF4E7A-89DA-4830-A3BA-2DB9E008D3EE}" srcOrd="3" destOrd="0" parTransId="{EF2E2639-86AE-4A29-B7E0-89C789946CB4}" sibTransId="{E805BB72-421E-4F60-98DC-70BB8A54847D}"/>
    <dgm:cxn modelId="{F2488C62-C8CB-41A0-9496-2E0EE558F5F8}" srcId="{363A5F6B-94E3-4F53-BBCF-74E2AE59DE1A}" destId="{C8DA7E89-33EF-46F5-90E2-854F5E9808E4}" srcOrd="2" destOrd="0" parTransId="{A96ADB48-9AA7-4DCD-9C34-5F12B9591826}" sibTransId="{32C8C571-2F39-4E57-A746-C9538529F560}"/>
    <dgm:cxn modelId="{B3B0B367-C195-4FEF-88CC-2D6BE375E779}" srcId="{7E37CAEE-AF78-4B9C-951D-CBBCD7E3F7AF}" destId="{ABEAFA2F-7234-4E7D-B6C4-F7F1B39ED902}" srcOrd="2" destOrd="0" parTransId="{F32EE063-0F3B-4CF7-BC4F-671E932955EA}" sibTransId="{094CDB09-0C28-4D68-8D6A-A5FF52249CA9}"/>
    <dgm:cxn modelId="{E6640B70-991A-4BDC-9E9D-081DECF13CE5}" type="presOf" srcId="{ABEAFA2F-7234-4E7D-B6C4-F7F1B39ED902}" destId="{CF399535-A002-4426-92CE-562A4537E95D}" srcOrd="0" destOrd="0" presId="urn:microsoft.com/office/officeart/2005/8/layout/vList2"/>
    <dgm:cxn modelId="{2CDEC17A-88DE-4C73-B588-7766B33CE8BD}" srcId="{7E37CAEE-AF78-4B9C-951D-CBBCD7E3F7AF}" destId="{363A5F6B-94E3-4F53-BBCF-74E2AE59DE1A}" srcOrd="0" destOrd="0" parTransId="{28215A3E-28F3-4087-B803-6FA1CB953C29}" sibTransId="{C683B268-DC2E-4D43-9E75-E417E84312BF}"/>
    <dgm:cxn modelId="{B84CC99D-BE4E-49C5-BC32-18D1708F4E5D}" srcId="{363A5F6B-94E3-4F53-BBCF-74E2AE59DE1A}" destId="{C8C7158A-ABAD-43BA-BA79-54FE798E0D4A}" srcOrd="4" destOrd="0" parTransId="{361B2B4E-3992-4505-BDF5-192B8382BDB9}" sibTransId="{7ED25417-6CA9-45FF-A077-BFD4E99CBEFE}"/>
    <dgm:cxn modelId="{00A5AEA8-E71A-43A2-B80E-876B64861DF2}" srcId="{7E37CAEE-AF78-4B9C-951D-CBBCD7E3F7AF}" destId="{4E58EBB8-DE01-443A-A8C9-DF6538185327}" srcOrd="1" destOrd="0" parTransId="{7D9B6E11-4DD0-47F4-89E1-685E403305C5}" sibTransId="{0281167B-44E9-471D-877B-963FB4F67BBB}"/>
    <dgm:cxn modelId="{8677DDB0-9793-4C17-8322-4840C927F17A}" srcId="{363A5F6B-94E3-4F53-BBCF-74E2AE59DE1A}" destId="{24D3185E-4FA0-42D5-8797-1D666A11ADF3}" srcOrd="0" destOrd="0" parTransId="{84789862-91AE-460D-B78E-879FBC635022}" sibTransId="{2951A941-F625-4732-B00F-6FB80A9C1A93}"/>
    <dgm:cxn modelId="{E061B4B4-F168-49B1-8A77-E8E9B24D7FC0}" type="presOf" srcId="{363A5F6B-94E3-4F53-BBCF-74E2AE59DE1A}" destId="{E2D2D3E0-3CCF-4548-A350-8BD8E870B339}" srcOrd="0" destOrd="0" presId="urn:microsoft.com/office/officeart/2005/8/layout/vList2"/>
    <dgm:cxn modelId="{42CB60D7-637A-419B-80E0-D76BE895B7A3}" type="presOf" srcId="{C8C7158A-ABAD-43BA-BA79-54FE798E0D4A}" destId="{EDEC3633-E885-45E5-BF6C-4AA85160DBBA}" srcOrd="0" destOrd="4" presId="urn:microsoft.com/office/officeart/2005/8/layout/vList2"/>
    <dgm:cxn modelId="{CC4772E2-E113-4FF1-8A9F-F6577FA4AAE7}" type="presOf" srcId="{C8DA7E89-33EF-46F5-90E2-854F5E9808E4}" destId="{EDEC3633-E885-45E5-BF6C-4AA85160DBBA}" srcOrd="0" destOrd="2" presId="urn:microsoft.com/office/officeart/2005/8/layout/vList2"/>
    <dgm:cxn modelId="{C58F4FB4-D6B1-49DD-8789-84C8B075E430}" type="presParOf" srcId="{2B99754F-3885-4217-B36A-129B37B42173}" destId="{E2D2D3E0-3CCF-4548-A350-8BD8E870B339}" srcOrd="0" destOrd="0" presId="urn:microsoft.com/office/officeart/2005/8/layout/vList2"/>
    <dgm:cxn modelId="{7E21DD92-5E09-413F-AF6F-1404DC949836}" type="presParOf" srcId="{2B99754F-3885-4217-B36A-129B37B42173}" destId="{EDEC3633-E885-45E5-BF6C-4AA85160DBBA}" srcOrd="1" destOrd="0" presId="urn:microsoft.com/office/officeart/2005/8/layout/vList2"/>
    <dgm:cxn modelId="{0FCCC506-64CD-4132-9F76-4DF78588970A}" type="presParOf" srcId="{2B99754F-3885-4217-B36A-129B37B42173}" destId="{BD3CDEF1-662F-432D-B903-7390FA0B1E70}" srcOrd="2" destOrd="0" presId="urn:microsoft.com/office/officeart/2005/8/layout/vList2"/>
    <dgm:cxn modelId="{C621E88F-3EFF-482E-A264-E8C14E0EB0D4}" type="presParOf" srcId="{2B99754F-3885-4217-B36A-129B37B42173}" destId="{701DD8F8-0DC9-4A6A-8960-237C63C7921D}" srcOrd="3" destOrd="0" presId="urn:microsoft.com/office/officeart/2005/8/layout/vList2"/>
    <dgm:cxn modelId="{3C954070-6935-47CA-963B-DEBD6605FDC2}" type="presParOf" srcId="{2B99754F-3885-4217-B36A-129B37B42173}" destId="{CF399535-A002-4426-92CE-562A4537E95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DBF5D76-8320-4766-8789-009582797DB9}"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1DC6BDB0-A260-4ABE-A41F-995C239201C9}">
      <dgm:prSet/>
      <dgm:spPr/>
      <dgm:t>
        <a:bodyPr/>
        <a:lstStyle/>
        <a:p>
          <a:r>
            <a:rPr lang="en-US"/>
            <a:t>1. Introduction</a:t>
          </a:r>
          <a:endParaRPr lang="cs-CZ"/>
        </a:p>
      </dgm:t>
    </dgm:pt>
    <dgm:pt modelId="{8CE7DFFE-8597-4255-B8F9-5FFE97C74D93}" type="parTrans" cxnId="{C00DC440-FDDC-4B08-AEE8-5D4524DC0645}">
      <dgm:prSet/>
      <dgm:spPr/>
      <dgm:t>
        <a:bodyPr/>
        <a:lstStyle/>
        <a:p>
          <a:endParaRPr lang="cs-CZ"/>
        </a:p>
      </dgm:t>
    </dgm:pt>
    <dgm:pt modelId="{39E6AB77-AE9A-4E15-9E12-85CE230F8D03}" type="sibTrans" cxnId="{C00DC440-FDDC-4B08-AEE8-5D4524DC0645}">
      <dgm:prSet/>
      <dgm:spPr/>
      <dgm:t>
        <a:bodyPr/>
        <a:lstStyle/>
        <a:p>
          <a:endParaRPr lang="cs-CZ"/>
        </a:p>
      </dgm:t>
    </dgm:pt>
    <dgm:pt modelId="{DADC02DF-1244-4E70-B5BB-66014B879335}">
      <dgm:prSet/>
      <dgm:spPr/>
      <dgm:t>
        <a:bodyPr/>
        <a:lstStyle/>
        <a:p>
          <a:r>
            <a:rPr lang="en-US"/>
            <a:t>2. Context of L2 and L3 Education in the Czech Armed Forces</a:t>
          </a:r>
          <a:endParaRPr lang="cs-CZ"/>
        </a:p>
      </dgm:t>
    </dgm:pt>
    <dgm:pt modelId="{3D5C3232-5D3D-4C3B-AD3F-498F324877C9}" type="parTrans" cxnId="{967D9241-6F18-43A4-8768-E63CD29FA9CF}">
      <dgm:prSet/>
      <dgm:spPr/>
      <dgm:t>
        <a:bodyPr/>
        <a:lstStyle/>
        <a:p>
          <a:endParaRPr lang="cs-CZ"/>
        </a:p>
      </dgm:t>
    </dgm:pt>
    <dgm:pt modelId="{561EB89F-289A-42B6-8810-8E463E4AB367}" type="sibTrans" cxnId="{967D9241-6F18-43A4-8768-E63CD29FA9CF}">
      <dgm:prSet/>
      <dgm:spPr/>
      <dgm:t>
        <a:bodyPr/>
        <a:lstStyle/>
        <a:p>
          <a:endParaRPr lang="cs-CZ"/>
        </a:p>
      </dgm:t>
    </dgm:pt>
    <dgm:pt modelId="{21C03DB5-7C4C-4327-BA1C-829C1781C05C}">
      <dgm:prSet/>
      <dgm:spPr/>
      <dgm:t>
        <a:bodyPr/>
        <a:lstStyle/>
        <a:p>
          <a:r>
            <a:rPr lang="en-US"/>
            <a:t>3. Case Study: Russian Language Military Terminology Courses for Non-Inte</a:t>
          </a:r>
          <a:r>
            <a:rPr lang="cs-CZ"/>
            <a:t>r</a:t>
          </a:r>
          <a:r>
            <a:rPr lang="en-US"/>
            <a:t>preters</a:t>
          </a:r>
          <a:endParaRPr lang="cs-CZ"/>
        </a:p>
      </dgm:t>
    </dgm:pt>
    <dgm:pt modelId="{64BA153E-518D-41F0-ADFA-AA2AE8FEC352}" type="parTrans" cxnId="{C0CD5B62-AC51-43BC-BFEA-613DF482BC40}">
      <dgm:prSet/>
      <dgm:spPr/>
      <dgm:t>
        <a:bodyPr/>
        <a:lstStyle/>
        <a:p>
          <a:endParaRPr lang="cs-CZ"/>
        </a:p>
      </dgm:t>
    </dgm:pt>
    <dgm:pt modelId="{6400FC1C-0E23-4FD3-B6E9-68C776AE40BC}" type="sibTrans" cxnId="{C0CD5B62-AC51-43BC-BFEA-613DF482BC40}">
      <dgm:prSet/>
      <dgm:spPr/>
      <dgm:t>
        <a:bodyPr/>
        <a:lstStyle/>
        <a:p>
          <a:endParaRPr lang="cs-CZ"/>
        </a:p>
      </dgm:t>
    </dgm:pt>
    <dgm:pt modelId="{487818AA-78C2-44BD-8D1C-C5FCC3AC114E}">
      <dgm:prSet/>
      <dgm:spPr/>
      <dgm:t>
        <a:bodyPr/>
        <a:lstStyle/>
        <a:p>
          <a:r>
            <a:rPr lang="en-US"/>
            <a:t>4. Key Lessons Learnt</a:t>
          </a:r>
          <a:endParaRPr lang="cs-CZ"/>
        </a:p>
      </dgm:t>
    </dgm:pt>
    <dgm:pt modelId="{319EF59A-1993-49A6-B89D-0FD525F5DB91}" type="parTrans" cxnId="{143A92A9-B1ED-48EE-97C5-A80E125380CA}">
      <dgm:prSet/>
      <dgm:spPr/>
      <dgm:t>
        <a:bodyPr/>
        <a:lstStyle/>
        <a:p>
          <a:endParaRPr lang="cs-CZ"/>
        </a:p>
      </dgm:t>
    </dgm:pt>
    <dgm:pt modelId="{9FA7CAC2-9F7E-4270-ACB8-553ABAD9C8C7}" type="sibTrans" cxnId="{143A92A9-B1ED-48EE-97C5-A80E125380CA}">
      <dgm:prSet/>
      <dgm:spPr/>
      <dgm:t>
        <a:bodyPr/>
        <a:lstStyle/>
        <a:p>
          <a:endParaRPr lang="cs-CZ"/>
        </a:p>
      </dgm:t>
    </dgm:pt>
    <dgm:pt modelId="{7046E858-FC4C-4476-B25B-342BC441EE5E}">
      <dgm:prSet custT="1"/>
      <dgm:spPr/>
      <dgm:t>
        <a:bodyPr/>
        <a:lstStyle/>
        <a:p>
          <a:r>
            <a:rPr lang="en-US" sz="2800" b="1" dirty="0">
              <a:solidFill>
                <a:srgbClr val="C00000"/>
              </a:solidFill>
            </a:rPr>
            <a:t>5. Conclusion</a:t>
          </a:r>
          <a:endParaRPr lang="cs-CZ" sz="2800" b="1" dirty="0">
            <a:solidFill>
              <a:srgbClr val="C00000"/>
            </a:solidFill>
          </a:endParaRPr>
        </a:p>
      </dgm:t>
    </dgm:pt>
    <dgm:pt modelId="{0858B838-7053-4E16-9C6F-AA605CF35D63}" type="parTrans" cxnId="{8417E86C-8DE3-45E3-A245-1BB9B156174B}">
      <dgm:prSet/>
      <dgm:spPr/>
      <dgm:t>
        <a:bodyPr/>
        <a:lstStyle/>
        <a:p>
          <a:endParaRPr lang="cs-CZ"/>
        </a:p>
      </dgm:t>
    </dgm:pt>
    <dgm:pt modelId="{DF676365-2A03-49BB-8A58-1DFA95B83B17}" type="sibTrans" cxnId="{8417E86C-8DE3-45E3-A245-1BB9B156174B}">
      <dgm:prSet/>
      <dgm:spPr/>
      <dgm:t>
        <a:bodyPr/>
        <a:lstStyle/>
        <a:p>
          <a:endParaRPr lang="cs-CZ"/>
        </a:p>
      </dgm:t>
    </dgm:pt>
    <dgm:pt modelId="{179870D6-DFA0-4084-8008-E9BAB2BE733B}" type="pres">
      <dgm:prSet presAssocID="{7DBF5D76-8320-4766-8789-009582797DB9}" presName="linear" presStyleCnt="0">
        <dgm:presLayoutVars>
          <dgm:animLvl val="lvl"/>
          <dgm:resizeHandles val="exact"/>
        </dgm:presLayoutVars>
      </dgm:prSet>
      <dgm:spPr/>
    </dgm:pt>
    <dgm:pt modelId="{91EDC170-7064-460D-AE27-447353149148}" type="pres">
      <dgm:prSet presAssocID="{1DC6BDB0-A260-4ABE-A41F-995C239201C9}" presName="parentText" presStyleLbl="node1" presStyleIdx="0" presStyleCnt="5" custLinFactNeighborX="-555" custLinFactNeighborY="-12326">
        <dgm:presLayoutVars>
          <dgm:chMax val="0"/>
          <dgm:bulletEnabled val="1"/>
        </dgm:presLayoutVars>
      </dgm:prSet>
      <dgm:spPr/>
    </dgm:pt>
    <dgm:pt modelId="{F535938D-F372-4098-BDD4-872CECEA9E28}" type="pres">
      <dgm:prSet presAssocID="{39E6AB77-AE9A-4E15-9E12-85CE230F8D03}" presName="spacer" presStyleCnt="0"/>
      <dgm:spPr/>
    </dgm:pt>
    <dgm:pt modelId="{1D403774-FB1C-47DD-8D66-83D1EF9910D3}" type="pres">
      <dgm:prSet presAssocID="{DADC02DF-1244-4E70-B5BB-66014B879335}" presName="parentText" presStyleLbl="node1" presStyleIdx="1" presStyleCnt="5">
        <dgm:presLayoutVars>
          <dgm:chMax val="0"/>
          <dgm:bulletEnabled val="1"/>
        </dgm:presLayoutVars>
      </dgm:prSet>
      <dgm:spPr/>
    </dgm:pt>
    <dgm:pt modelId="{17CA1F6C-6A30-415B-9C47-2C93054B9624}" type="pres">
      <dgm:prSet presAssocID="{561EB89F-289A-42B6-8810-8E463E4AB367}" presName="spacer" presStyleCnt="0"/>
      <dgm:spPr/>
    </dgm:pt>
    <dgm:pt modelId="{D4FA83DB-3201-454E-BDA3-F5EA9AFCA0C8}" type="pres">
      <dgm:prSet presAssocID="{21C03DB5-7C4C-4327-BA1C-829C1781C05C}" presName="parentText" presStyleLbl="node1" presStyleIdx="2" presStyleCnt="5">
        <dgm:presLayoutVars>
          <dgm:chMax val="0"/>
          <dgm:bulletEnabled val="1"/>
        </dgm:presLayoutVars>
      </dgm:prSet>
      <dgm:spPr/>
    </dgm:pt>
    <dgm:pt modelId="{3EF7C9A8-63B1-4181-A3B3-FAE11D0DCFBB}" type="pres">
      <dgm:prSet presAssocID="{6400FC1C-0E23-4FD3-B6E9-68C776AE40BC}" presName="spacer" presStyleCnt="0"/>
      <dgm:spPr/>
    </dgm:pt>
    <dgm:pt modelId="{7AC122F3-21F7-4CC3-BE21-A1BEC3D5313D}" type="pres">
      <dgm:prSet presAssocID="{487818AA-78C2-44BD-8D1C-C5FCC3AC114E}" presName="parentText" presStyleLbl="node1" presStyleIdx="3" presStyleCnt="5">
        <dgm:presLayoutVars>
          <dgm:chMax val="0"/>
          <dgm:bulletEnabled val="1"/>
        </dgm:presLayoutVars>
      </dgm:prSet>
      <dgm:spPr/>
    </dgm:pt>
    <dgm:pt modelId="{356CA4B9-2ED3-4A94-8AF4-0F8423BFE824}" type="pres">
      <dgm:prSet presAssocID="{9FA7CAC2-9F7E-4270-ACB8-553ABAD9C8C7}" presName="spacer" presStyleCnt="0"/>
      <dgm:spPr/>
    </dgm:pt>
    <dgm:pt modelId="{A99D5408-1B48-4C1B-99D1-D7DECB02545F}" type="pres">
      <dgm:prSet presAssocID="{7046E858-FC4C-4476-B25B-342BC441EE5E}" presName="parentText" presStyleLbl="node1" presStyleIdx="4" presStyleCnt="5">
        <dgm:presLayoutVars>
          <dgm:chMax val="0"/>
          <dgm:bulletEnabled val="1"/>
        </dgm:presLayoutVars>
      </dgm:prSet>
      <dgm:spPr/>
    </dgm:pt>
  </dgm:ptLst>
  <dgm:cxnLst>
    <dgm:cxn modelId="{B3515802-D930-40C1-9EA8-2ECD38A0D027}" type="presOf" srcId="{487818AA-78C2-44BD-8D1C-C5FCC3AC114E}" destId="{7AC122F3-21F7-4CC3-BE21-A1BEC3D5313D}" srcOrd="0" destOrd="0" presId="urn:microsoft.com/office/officeart/2005/8/layout/vList2"/>
    <dgm:cxn modelId="{8CA54805-5BF2-4045-AAB3-716E8A9B27E6}" type="presOf" srcId="{7DBF5D76-8320-4766-8789-009582797DB9}" destId="{179870D6-DFA0-4084-8008-E9BAB2BE733B}" srcOrd="0" destOrd="0" presId="urn:microsoft.com/office/officeart/2005/8/layout/vList2"/>
    <dgm:cxn modelId="{A48C390B-B190-412A-827B-37AA5B1BC314}" type="presOf" srcId="{7046E858-FC4C-4476-B25B-342BC441EE5E}" destId="{A99D5408-1B48-4C1B-99D1-D7DECB02545F}" srcOrd="0" destOrd="0" presId="urn:microsoft.com/office/officeart/2005/8/layout/vList2"/>
    <dgm:cxn modelId="{C00DC440-FDDC-4B08-AEE8-5D4524DC0645}" srcId="{7DBF5D76-8320-4766-8789-009582797DB9}" destId="{1DC6BDB0-A260-4ABE-A41F-995C239201C9}" srcOrd="0" destOrd="0" parTransId="{8CE7DFFE-8597-4255-B8F9-5FFE97C74D93}" sibTransId="{39E6AB77-AE9A-4E15-9E12-85CE230F8D03}"/>
    <dgm:cxn modelId="{0EBB5C41-21C7-411E-9E74-B384BF32707F}" type="presOf" srcId="{DADC02DF-1244-4E70-B5BB-66014B879335}" destId="{1D403774-FB1C-47DD-8D66-83D1EF9910D3}" srcOrd="0" destOrd="0" presId="urn:microsoft.com/office/officeart/2005/8/layout/vList2"/>
    <dgm:cxn modelId="{967D9241-6F18-43A4-8768-E63CD29FA9CF}" srcId="{7DBF5D76-8320-4766-8789-009582797DB9}" destId="{DADC02DF-1244-4E70-B5BB-66014B879335}" srcOrd="1" destOrd="0" parTransId="{3D5C3232-5D3D-4C3B-AD3F-498F324877C9}" sibTransId="{561EB89F-289A-42B6-8810-8E463E4AB367}"/>
    <dgm:cxn modelId="{C0CD5B62-AC51-43BC-BFEA-613DF482BC40}" srcId="{7DBF5D76-8320-4766-8789-009582797DB9}" destId="{21C03DB5-7C4C-4327-BA1C-829C1781C05C}" srcOrd="2" destOrd="0" parTransId="{64BA153E-518D-41F0-ADFA-AA2AE8FEC352}" sibTransId="{6400FC1C-0E23-4FD3-B6E9-68C776AE40BC}"/>
    <dgm:cxn modelId="{8417E86C-8DE3-45E3-A245-1BB9B156174B}" srcId="{7DBF5D76-8320-4766-8789-009582797DB9}" destId="{7046E858-FC4C-4476-B25B-342BC441EE5E}" srcOrd="4" destOrd="0" parTransId="{0858B838-7053-4E16-9C6F-AA605CF35D63}" sibTransId="{DF676365-2A03-49BB-8A58-1DFA95B83B17}"/>
    <dgm:cxn modelId="{143A92A9-B1ED-48EE-97C5-A80E125380CA}" srcId="{7DBF5D76-8320-4766-8789-009582797DB9}" destId="{487818AA-78C2-44BD-8D1C-C5FCC3AC114E}" srcOrd="3" destOrd="0" parTransId="{319EF59A-1993-49A6-B89D-0FD525F5DB91}" sibTransId="{9FA7CAC2-9F7E-4270-ACB8-553ABAD9C8C7}"/>
    <dgm:cxn modelId="{F2747CE6-55C8-4A73-A285-435891022EA8}" type="presOf" srcId="{21C03DB5-7C4C-4327-BA1C-829C1781C05C}" destId="{D4FA83DB-3201-454E-BDA3-F5EA9AFCA0C8}" srcOrd="0" destOrd="0" presId="urn:microsoft.com/office/officeart/2005/8/layout/vList2"/>
    <dgm:cxn modelId="{D0F725E9-EED6-4831-A538-70E9D9F8209E}" type="presOf" srcId="{1DC6BDB0-A260-4ABE-A41F-995C239201C9}" destId="{91EDC170-7064-460D-AE27-447353149148}" srcOrd="0" destOrd="0" presId="urn:microsoft.com/office/officeart/2005/8/layout/vList2"/>
    <dgm:cxn modelId="{E63133B0-BE05-4716-AE25-FFC06EA52CDE}" type="presParOf" srcId="{179870D6-DFA0-4084-8008-E9BAB2BE733B}" destId="{91EDC170-7064-460D-AE27-447353149148}" srcOrd="0" destOrd="0" presId="urn:microsoft.com/office/officeart/2005/8/layout/vList2"/>
    <dgm:cxn modelId="{3CE6158E-CE15-437F-A024-4391A04439F2}" type="presParOf" srcId="{179870D6-DFA0-4084-8008-E9BAB2BE733B}" destId="{F535938D-F372-4098-BDD4-872CECEA9E28}" srcOrd="1" destOrd="0" presId="urn:microsoft.com/office/officeart/2005/8/layout/vList2"/>
    <dgm:cxn modelId="{F4889813-F46F-4ACB-B76E-6956D049FD04}" type="presParOf" srcId="{179870D6-DFA0-4084-8008-E9BAB2BE733B}" destId="{1D403774-FB1C-47DD-8D66-83D1EF9910D3}" srcOrd="2" destOrd="0" presId="urn:microsoft.com/office/officeart/2005/8/layout/vList2"/>
    <dgm:cxn modelId="{F6DF01F3-A2A0-4533-B807-70942E6019E9}" type="presParOf" srcId="{179870D6-DFA0-4084-8008-E9BAB2BE733B}" destId="{17CA1F6C-6A30-415B-9C47-2C93054B9624}" srcOrd="3" destOrd="0" presId="urn:microsoft.com/office/officeart/2005/8/layout/vList2"/>
    <dgm:cxn modelId="{52E9A701-D4C0-4D20-A720-9491D4A839E3}" type="presParOf" srcId="{179870D6-DFA0-4084-8008-E9BAB2BE733B}" destId="{D4FA83DB-3201-454E-BDA3-F5EA9AFCA0C8}" srcOrd="4" destOrd="0" presId="urn:microsoft.com/office/officeart/2005/8/layout/vList2"/>
    <dgm:cxn modelId="{616970E2-3958-4D50-B8A2-7EE365C5A0C0}" type="presParOf" srcId="{179870D6-DFA0-4084-8008-E9BAB2BE733B}" destId="{3EF7C9A8-63B1-4181-A3B3-FAE11D0DCFBB}" srcOrd="5" destOrd="0" presId="urn:microsoft.com/office/officeart/2005/8/layout/vList2"/>
    <dgm:cxn modelId="{17B416CB-1CDE-481F-8107-6711B9830F5C}" type="presParOf" srcId="{179870D6-DFA0-4084-8008-E9BAB2BE733B}" destId="{7AC122F3-21F7-4CC3-BE21-A1BEC3D5313D}" srcOrd="6" destOrd="0" presId="urn:microsoft.com/office/officeart/2005/8/layout/vList2"/>
    <dgm:cxn modelId="{1D8E2851-E629-41D0-A555-6CA012BB56DC}" type="presParOf" srcId="{179870D6-DFA0-4084-8008-E9BAB2BE733B}" destId="{356CA4B9-2ED3-4A94-8AF4-0F8423BFE824}" srcOrd="7" destOrd="0" presId="urn:microsoft.com/office/officeart/2005/8/layout/vList2"/>
    <dgm:cxn modelId="{65C91C45-A3C3-4808-B61A-C208CD50C968}" type="presParOf" srcId="{179870D6-DFA0-4084-8008-E9BAB2BE733B}" destId="{A99D5408-1B48-4C1B-99D1-D7DECB02545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BF046CD-077E-4438-8AAB-64108E74C0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07BD1379-EBFB-40E7-971A-5A30D49D3CF4}">
      <dgm:prSet/>
      <dgm:spPr/>
      <dgm:t>
        <a:bodyPr/>
        <a:lstStyle/>
        <a:p>
          <a:pPr>
            <a:buNone/>
          </a:pPr>
          <a:r>
            <a:rPr lang="en-US" b="1" noProof="0" dirty="0"/>
            <a:t>Should we focus on English or second foreign language?</a:t>
          </a:r>
          <a:endParaRPr lang="en-US" noProof="0" dirty="0"/>
        </a:p>
      </dgm:t>
    </dgm:pt>
    <dgm:pt modelId="{3A551679-B04A-4F7D-AEDC-F29DDBF3BD19}" type="parTrans" cxnId="{F15A4829-2F40-4A72-BB41-1E6FFB6BCB89}">
      <dgm:prSet/>
      <dgm:spPr/>
      <dgm:t>
        <a:bodyPr/>
        <a:lstStyle/>
        <a:p>
          <a:endParaRPr lang="cs-CZ"/>
        </a:p>
      </dgm:t>
    </dgm:pt>
    <dgm:pt modelId="{85BBC09F-D7C9-4B6C-BA11-E349EA32C603}" type="sibTrans" cxnId="{F15A4829-2F40-4A72-BB41-1E6FFB6BCB89}">
      <dgm:prSet/>
      <dgm:spPr/>
      <dgm:t>
        <a:bodyPr/>
        <a:lstStyle/>
        <a:p>
          <a:endParaRPr lang="cs-CZ"/>
        </a:p>
      </dgm:t>
    </dgm:pt>
    <dgm:pt modelId="{A16CC64E-FD32-405B-AD6D-B96C48980EB0}" type="pres">
      <dgm:prSet presAssocID="{6BF046CD-077E-4438-8AAB-64108E74C070}" presName="linear" presStyleCnt="0">
        <dgm:presLayoutVars>
          <dgm:animLvl val="lvl"/>
          <dgm:resizeHandles val="exact"/>
        </dgm:presLayoutVars>
      </dgm:prSet>
      <dgm:spPr/>
    </dgm:pt>
    <dgm:pt modelId="{E72333C7-44BA-47E0-BE89-184AC45F9337}" type="pres">
      <dgm:prSet presAssocID="{07BD1379-EBFB-40E7-971A-5A30D49D3CF4}" presName="parentText" presStyleLbl="node1" presStyleIdx="0" presStyleCnt="1">
        <dgm:presLayoutVars>
          <dgm:chMax val="0"/>
          <dgm:bulletEnabled val="1"/>
        </dgm:presLayoutVars>
      </dgm:prSet>
      <dgm:spPr/>
    </dgm:pt>
  </dgm:ptLst>
  <dgm:cxnLst>
    <dgm:cxn modelId="{F15A4829-2F40-4A72-BB41-1E6FFB6BCB89}" srcId="{6BF046CD-077E-4438-8AAB-64108E74C070}" destId="{07BD1379-EBFB-40E7-971A-5A30D49D3CF4}" srcOrd="0" destOrd="0" parTransId="{3A551679-B04A-4F7D-AEDC-F29DDBF3BD19}" sibTransId="{85BBC09F-D7C9-4B6C-BA11-E349EA32C603}"/>
    <dgm:cxn modelId="{A8AFC0B1-CCED-4C3E-83BB-117373643942}" type="presOf" srcId="{07BD1379-EBFB-40E7-971A-5A30D49D3CF4}" destId="{E72333C7-44BA-47E0-BE89-184AC45F9337}" srcOrd="0" destOrd="0" presId="urn:microsoft.com/office/officeart/2005/8/layout/vList2"/>
    <dgm:cxn modelId="{7C1AE4B6-9174-4C67-BA08-C660EB7262E3}" type="presOf" srcId="{6BF046CD-077E-4438-8AAB-64108E74C070}" destId="{A16CC64E-FD32-405B-AD6D-B96C48980EB0}" srcOrd="0" destOrd="0" presId="urn:microsoft.com/office/officeart/2005/8/layout/vList2"/>
    <dgm:cxn modelId="{0B94D431-71BE-420E-AEA0-305A0C72E3A0}" type="presParOf" srcId="{A16CC64E-FD32-405B-AD6D-B96C48980EB0}" destId="{E72333C7-44BA-47E0-BE89-184AC45F933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BE02A0-A973-41CE-888E-43349187D9F3}"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20BB6E99-D9C2-4912-AC30-9C7BF04BD061}">
      <dgm:prSet/>
      <dgm:spPr/>
      <dgm:t>
        <a:bodyPr/>
        <a:lstStyle/>
        <a:p>
          <a:r>
            <a:rPr lang="en-US"/>
            <a:t>1. Introduction</a:t>
          </a:r>
          <a:endParaRPr lang="cs-CZ"/>
        </a:p>
      </dgm:t>
    </dgm:pt>
    <dgm:pt modelId="{B27C9F2A-AC42-44B9-88E4-E41BEA84298E}" type="parTrans" cxnId="{94BB1575-113C-4CA2-88F2-3912E1D19029}">
      <dgm:prSet/>
      <dgm:spPr/>
      <dgm:t>
        <a:bodyPr/>
        <a:lstStyle/>
        <a:p>
          <a:endParaRPr lang="cs-CZ"/>
        </a:p>
      </dgm:t>
    </dgm:pt>
    <dgm:pt modelId="{B04A3331-F3D8-43FD-BF79-FE1390D5DAC5}" type="sibTrans" cxnId="{94BB1575-113C-4CA2-88F2-3912E1D19029}">
      <dgm:prSet/>
      <dgm:spPr/>
      <dgm:t>
        <a:bodyPr/>
        <a:lstStyle/>
        <a:p>
          <a:endParaRPr lang="cs-CZ"/>
        </a:p>
      </dgm:t>
    </dgm:pt>
    <dgm:pt modelId="{33632F3D-D53E-4307-805E-EA7D74202418}">
      <dgm:prSet/>
      <dgm:spPr/>
      <dgm:t>
        <a:bodyPr/>
        <a:lstStyle/>
        <a:p>
          <a:r>
            <a:rPr lang="en-US"/>
            <a:t>2. Context of L2 and L3 Education in the Czech Armed Forces</a:t>
          </a:r>
          <a:endParaRPr lang="cs-CZ"/>
        </a:p>
      </dgm:t>
    </dgm:pt>
    <dgm:pt modelId="{56736113-090F-411B-A5C4-350F412E6295}" type="parTrans" cxnId="{E7B82993-0262-473E-9BB3-AB6020757282}">
      <dgm:prSet/>
      <dgm:spPr/>
      <dgm:t>
        <a:bodyPr/>
        <a:lstStyle/>
        <a:p>
          <a:endParaRPr lang="cs-CZ"/>
        </a:p>
      </dgm:t>
    </dgm:pt>
    <dgm:pt modelId="{01F76DC3-83F7-4440-A6A1-F27E843C6620}" type="sibTrans" cxnId="{E7B82993-0262-473E-9BB3-AB6020757282}">
      <dgm:prSet/>
      <dgm:spPr/>
      <dgm:t>
        <a:bodyPr/>
        <a:lstStyle/>
        <a:p>
          <a:endParaRPr lang="cs-CZ"/>
        </a:p>
      </dgm:t>
    </dgm:pt>
    <dgm:pt modelId="{D278147F-C8E3-4ECF-BE61-21F33802E5F6}">
      <dgm:prSet/>
      <dgm:spPr/>
      <dgm:t>
        <a:bodyPr/>
        <a:lstStyle/>
        <a:p>
          <a:r>
            <a:rPr lang="en-US"/>
            <a:t>3. Case Study: Russian Language Military Terminology Courses for Non-Intepreters</a:t>
          </a:r>
          <a:endParaRPr lang="cs-CZ"/>
        </a:p>
      </dgm:t>
    </dgm:pt>
    <dgm:pt modelId="{33D54E70-A6CD-438B-9FEF-78B8E80D9DC5}" type="parTrans" cxnId="{FADD088A-3551-4053-B1FD-892199147D42}">
      <dgm:prSet/>
      <dgm:spPr/>
      <dgm:t>
        <a:bodyPr/>
        <a:lstStyle/>
        <a:p>
          <a:endParaRPr lang="cs-CZ"/>
        </a:p>
      </dgm:t>
    </dgm:pt>
    <dgm:pt modelId="{C692AD5B-AB7E-4A77-9D4A-A2756F2793D9}" type="sibTrans" cxnId="{FADD088A-3551-4053-B1FD-892199147D42}">
      <dgm:prSet/>
      <dgm:spPr/>
      <dgm:t>
        <a:bodyPr/>
        <a:lstStyle/>
        <a:p>
          <a:endParaRPr lang="cs-CZ"/>
        </a:p>
      </dgm:t>
    </dgm:pt>
    <dgm:pt modelId="{4E703783-41FC-4043-8539-F3FD9DCB9F9D}">
      <dgm:prSet/>
      <dgm:spPr/>
      <dgm:t>
        <a:bodyPr/>
        <a:lstStyle/>
        <a:p>
          <a:r>
            <a:rPr lang="en-US"/>
            <a:t>4. Key Lessons Learnt</a:t>
          </a:r>
          <a:endParaRPr lang="cs-CZ"/>
        </a:p>
      </dgm:t>
    </dgm:pt>
    <dgm:pt modelId="{C0B50AB5-AC99-492A-964D-5F702A9A76BD}" type="parTrans" cxnId="{A7BA1B07-ADA2-4112-ABC6-8B1CB89C1DEB}">
      <dgm:prSet/>
      <dgm:spPr/>
      <dgm:t>
        <a:bodyPr/>
        <a:lstStyle/>
        <a:p>
          <a:endParaRPr lang="cs-CZ"/>
        </a:p>
      </dgm:t>
    </dgm:pt>
    <dgm:pt modelId="{5E7EFDCE-85A3-4BAA-ACF4-E23CA15F7C9E}" type="sibTrans" cxnId="{A7BA1B07-ADA2-4112-ABC6-8B1CB89C1DEB}">
      <dgm:prSet/>
      <dgm:spPr/>
      <dgm:t>
        <a:bodyPr/>
        <a:lstStyle/>
        <a:p>
          <a:endParaRPr lang="cs-CZ"/>
        </a:p>
      </dgm:t>
    </dgm:pt>
    <dgm:pt modelId="{A20C35A8-8CED-48FA-9879-62DCCEEA35AD}">
      <dgm:prSet/>
      <dgm:spPr/>
      <dgm:t>
        <a:bodyPr/>
        <a:lstStyle/>
        <a:p>
          <a:r>
            <a:rPr lang="en-US"/>
            <a:t>5. Conclusion</a:t>
          </a:r>
          <a:endParaRPr lang="cs-CZ"/>
        </a:p>
      </dgm:t>
    </dgm:pt>
    <dgm:pt modelId="{02103CA0-F4CB-4935-9987-E8358F0B22B6}" type="parTrans" cxnId="{A19767C8-4E9F-4667-A6D3-F35C8B42A78C}">
      <dgm:prSet/>
      <dgm:spPr/>
      <dgm:t>
        <a:bodyPr/>
        <a:lstStyle/>
        <a:p>
          <a:endParaRPr lang="cs-CZ"/>
        </a:p>
      </dgm:t>
    </dgm:pt>
    <dgm:pt modelId="{E26051E9-B69B-45E0-9C07-793194211EDF}" type="sibTrans" cxnId="{A19767C8-4E9F-4667-A6D3-F35C8B42A78C}">
      <dgm:prSet/>
      <dgm:spPr/>
      <dgm:t>
        <a:bodyPr/>
        <a:lstStyle/>
        <a:p>
          <a:endParaRPr lang="cs-CZ"/>
        </a:p>
      </dgm:t>
    </dgm:pt>
    <dgm:pt modelId="{00560219-4F38-4222-9E2B-D23C5C4D9535}" type="pres">
      <dgm:prSet presAssocID="{2BBE02A0-A973-41CE-888E-43349187D9F3}" presName="linear" presStyleCnt="0">
        <dgm:presLayoutVars>
          <dgm:animLvl val="lvl"/>
          <dgm:resizeHandles val="exact"/>
        </dgm:presLayoutVars>
      </dgm:prSet>
      <dgm:spPr/>
    </dgm:pt>
    <dgm:pt modelId="{57E66E10-55C8-46A8-B9B7-66D2DBF65975}" type="pres">
      <dgm:prSet presAssocID="{20BB6E99-D9C2-4912-AC30-9C7BF04BD061}" presName="parentText" presStyleLbl="node1" presStyleIdx="0" presStyleCnt="5">
        <dgm:presLayoutVars>
          <dgm:chMax val="0"/>
          <dgm:bulletEnabled val="1"/>
        </dgm:presLayoutVars>
      </dgm:prSet>
      <dgm:spPr/>
    </dgm:pt>
    <dgm:pt modelId="{5E1C4DBE-D91A-416C-92B8-C769B9A7FAB9}" type="pres">
      <dgm:prSet presAssocID="{B04A3331-F3D8-43FD-BF79-FE1390D5DAC5}" presName="spacer" presStyleCnt="0"/>
      <dgm:spPr/>
    </dgm:pt>
    <dgm:pt modelId="{32327DC9-EC5C-4BF9-A3F9-3CF631A17BC1}" type="pres">
      <dgm:prSet presAssocID="{33632F3D-D53E-4307-805E-EA7D74202418}" presName="parentText" presStyleLbl="node1" presStyleIdx="1" presStyleCnt="5">
        <dgm:presLayoutVars>
          <dgm:chMax val="0"/>
          <dgm:bulletEnabled val="1"/>
        </dgm:presLayoutVars>
      </dgm:prSet>
      <dgm:spPr/>
    </dgm:pt>
    <dgm:pt modelId="{9BA94D16-4F83-4B8A-8CC4-E1B754206BD7}" type="pres">
      <dgm:prSet presAssocID="{01F76DC3-83F7-4440-A6A1-F27E843C6620}" presName="spacer" presStyleCnt="0"/>
      <dgm:spPr/>
    </dgm:pt>
    <dgm:pt modelId="{835D9A6B-5A5D-4FE8-9BFB-1F12110C542E}" type="pres">
      <dgm:prSet presAssocID="{D278147F-C8E3-4ECF-BE61-21F33802E5F6}" presName="parentText" presStyleLbl="node1" presStyleIdx="2" presStyleCnt="5">
        <dgm:presLayoutVars>
          <dgm:chMax val="0"/>
          <dgm:bulletEnabled val="1"/>
        </dgm:presLayoutVars>
      </dgm:prSet>
      <dgm:spPr/>
    </dgm:pt>
    <dgm:pt modelId="{6B033A64-BE92-4AF6-A5D9-ECCC75BB7F53}" type="pres">
      <dgm:prSet presAssocID="{C692AD5B-AB7E-4A77-9D4A-A2756F2793D9}" presName="spacer" presStyleCnt="0"/>
      <dgm:spPr/>
    </dgm:pt>
    <dgm:pt modelId="{1B2212DD-CD13-4198-9B53-EA898EFF4CD6}" type="pres">
      <dgm:prSet presAssocID="{4E703783-41FC-4043-8539-F3FD9DCB9F9D}" presName="parentText" presStyleLbl="node1" presStyleIdx="3" presStyleCnt="5">
        <dgm:presLayoutVars>
          <dgm:chMax val="0"/>
          <dgm:bulletEnabled val="1"/>
        </dgm:presLayoutVars>
      </dgm:prSet>
      <dgm:spPr/>
    </dgm:pt>
    <dgm:pt modelId="{B2D1E35E-B386-4B6E-954D-AFC7C85C178D}" type="pres">
      <dgm:prSet presAssocID="{5E7EFDCE-85A3-4BAA-ACF4-E23CA15F7C9E}" presName="spacer" presStyleCnt="0"/>
      <dgm:spPr/>
    </dgm:pt>
    <dgm:pt modelId="{E31B3FF2-A82D-40A3-B0D2-9271DB62CC87}" type="pres">
      <dgm:prSet presAssocID="{A20C35A8-8CED-48FA-9879-62DCCEEA35AD}" presName="parentText" presStyleLbl="node1" presStyleIdx="4" presStyleCnt="5">
        <dgm:presLayoutVars>
          <dgm:chMax val="0"/>
          <dgm:bulletEnabled val="1"/>
        </dgm:presLayoutVars>
      </dgm:prSet>
      <dgm:spPr/>
    </dgm:pt>
  </dgm:ptLst>
  <dgm:cxnLst>
    <dgm:cxn modelId="{A7BA1B07-ADA2-4112-ABC6-8B1CB89C1DEB}" srcId="{2BBE02A0-A973-41CE-888E-43349187D9F3}" destId="{4E703783-41FC-4043-8539-F3FD9DCB9F9D}" srcOrd="3" destOrd="0" parTransId="{C0B50AB5-AC99-492A-964D-5F702A9A76BD}" sibTransId="{5E7EFDCE-85A3-4BAA-ACF4-E23CA15F7C9E}"/>
    <dgm:cxn modelId="{6DF9611F-5CA2-4A82-8CD7-1BC03AF38A87}" type="presOf" srcId="{2BBE02A0-A973-41CE-888E-43349187D9F3}" destId="{00560219-4F38-4222-9E2B-D23C5C4D9535}" srcOrd="0" destOrd="0" presId="urn:microsoft.com/office/officeart/2005/8/layout/vList2"/>
    <dgm:cxn modelId="{662C6C49-11F2-4328-847A-4D119B7D1ADD}" type="presOf" srcId="{A20C35A8-8CED-48FA-9879-62DCCEEA35AD}" destId="{E31B3FF2-A82D-40A3-B0D2-9271DB62CC87}" srcOrd="0" destOrd="0" presId="urn:microsoft.com/office/officeart/2005/8/layout/vList2"/>
    <dgm:cxn modelId="{17DF6670-8250-4EBD-9482-C68195FD1CCA}" type="presOf" srcId="{20BB6E99-D9C2-4912-AC30-9C7BF04BD061}" destId="{57E66E10-55C8-46A8-B9B7-66D2DBF65975}" srcOrd="0" destOrd="0" presId="urn:microsoft.com/office/officeart/2005/8/layout/vList2"/>
    <dgm:cxn modelId="{94BB1575-113C-4CA2-88F2-3912E1D19029}" srcId="{2BBE02A0-A973-41CE-888E-43349187D9F3}" destId="{20BB6E99-D9C2-4912-AC30-9C7BF04BD061}" srcOrd="0" destOrd="0" parTransId="{B27C9F2A-AC42-44B9-88E4-E41BEA84298E}" sibTransId="{B04A3331-F3D8-43FD-BF79-FE1390D5DAC5}"/>
    <dgm:cxn modelId="{AB38BA88-07A7-44D6-BEC3-A33C2ECCFE38}" type="presOf" srcId="{D278147F-C8E3-4ECF-BE61-21F33802E5F6}" destId="{835D9A6B-5A5D-4FE8-9BFB-1F12110C542E}" srcOrd="0" destOrd="0" presId="urn:microsoft.com/office/officeart/2005/8/layout/vList2"/>
    <dgm:cxn modelId="{FADD088A-3551-4053-B1FD-892199147D42}" srcId="{2BBE02A0-A973-41CE-888E-43349187D9F3}" destId="{D278147F-C8E3-4ECF-BE61-21F33802E5F6}" srcOrd="2" destOrd="0" parTransId="{33D54E70-A6CD-438B-9FEF-78B8E80D9DC5}" sibTransId="{C692AD5B-AB7E-4A77-9D4A-A2756F2793D9}"/>
    <dgm:cxn modelId="{47A5108F-9F6F-4B79-B5FD-5F0927E95C67}" type="presOf" srcId="{4E703783-41FC-4043-8539-F3FD9DCB9F9D}" destId="{1B2212DD-CD13-4198-9B53-EA898EFF4CD6}" srcOrd="0" destOrd="0" presId="urn:microsoft.com/office/officeart/2005/8/layout/vList2"/>
    <dgm:cxn modelId="{E7B82993-0262-473E-9BB3-AB6020757282}" srcId="{2BBE02A0-A973-41CE-888E-43349187D9F3}" destId="{33632F3D-D53E-4307-805E-EA7D74202418}" srcOrd="1" destOrd="0" parTransId="{56736113-090F-411B-A5C4-350F412E6295}" sibTransId="{01F76DC3-83F7-4440-A6A1-F27E843C6620}"/>
    <dgm:cxn modelId="{44D350B0-87ED-43D8-BA56-874133F70E18}" type="presOf" srcId="{33632F3D-D53E-4307-805E-EA7D74202418}" destId="{32327DC9-EC5C-4BF9-A3F9-3CF631A17BC1}" srcOrd="0" destOrd="0" presId="urn:microsoft.com/office/officeart/2005/8/layout/vList2"/>
    <dgm:cxn modelId="{A19767C8-4E9F-4667-A6D3-F35C8B42A78C}" srcId="{2BBE02A0-A973-41CE-888E-43349187D9F3}" destId="{A20C35A8-8CED-48FA-9879-62DCCEEA35AD}" srcOrd="4" destOrd="0" parTransId="{02103CA0-F4CB-4935-9987-E8358F0B22B6}" sibTransId="{E26051E9-B69B-45E0-9C07-793194211EDF}"/>
    <dgm:cxn modelId="{BD74AE44-C34F-42CA-AE10-5EE311BF5CB9}" type="presParOf" srcId="{00560219-4F38-4222-9E2B-D23C5C4D9535}" destId="{57E66E10-55C8-46A8-B9B7-66D2DBF65975}" srcOrd="0" destOrd="0" presId="urn:microsoft.com/office/officeart/2005/8/layout/vList2"/>
    <dgm:cxn modelId="{3364A35A-F139-47B3-8758-B387A507114D}" type="presParOf" srcId="{00560219-4F38-4222-9E2B-D23C5C4D9535}" destId="{5E1C4DBE-D91A-416C-92B8-C769B9A7FAB9}" srcOrd="1" destOrd="0" presId="urn:microsoft.com/office/officeart/2005/8/layout/vList2"/>
    <dgm:cxn modelId="{8B55357D-73C1-48E0-90F5-FDCE7974FC95}" type="presParOf" srcId="{00560219-4F38-4222-9E2B-D23C5C4D9535}" destId="{32327DC9-EC5C-4BF9-A3F9-3CF631A17BC1}" srcOrd="2" destOrd="0" presId="urn:microsoft.com/office/officeart/2005/8/layout/vList2"/>
    <dgm:cxn modelId="{8A9BBEAB-6814-4EFB-9EAB-1CC755AD5376}" type="presParOf" srcId="{00560219-4F38-4222-9E2B-D23C5C4D9535}" destId="{9BA94D16-4F83-4B8A-8CC4-E1B754206BD7}" srcOrd="3" destOrd="0" presId="urn:microsoft.com/office/officeart/2005/8/layout/vList2"/>
    <dgm:cxn modelId="{EB379F55-A53E-4DAC-AC8B-E5FF59F24A4D}" type="presParOf" srcId="{00560219-4F38-4222-9E2B-D23C5C4D9535}" destId="{835D9A6B-5A5D-4FE8-9BFB-1F12110C542E}" srcOrd="4" destOrd="0" presId="urn:microsoft.com/office/officeart/2005/8/layout/vList2"/>
    <dgm:cxn modelId="{469B71A3-E74C-47E6-A462-C8F9FAEB2D20}" type="presParOf" srcId="{00560219-4F38-4222-9E2B-D23C5C4D9535}" destId="{6B033A64-BE92-4AF6-A5D9-ECCC75BB7F53}" srcOrd="5" destOrd="0" presId="urn:microsoft.com/office/officeart/2005/8/layout/vList2"/>
    <dgm:cxn modelId="{A948F91E-51DF-47D0-BF15-B067210B0107}" type="presParOf" srcId="{00560219-4F38-4222-9E2B-D23C5C4D9535}" destId="{1B2212DD-CD13-4198-9B53-EA898EFF4CD6}" srcOrd="6" destOrd="0" presId="urn:microsoft.com/office/officeart/2005/8/layout/vList2"/>
    <dgm:cxn modelId="{F88FCA75-F083-4CD3-B102-59069ACA13F6}" type="presParOf" srcId="{00560219-4F38-4222-9E2B-D23C5C4D9535}" destId="{B2D1E35E-B386-4B6E-954D-AFC7C85C178D}" srcOrd="7" destOrd="0" presId="urn:microsoft.com/office/officeart/2005/8/layout/vList2"/>
    <dgm:cxn modelId="{69E39BBB-534A-4273-8212-25B68722FA0D}" type="presParOf" srcId="{00560219-4F38-4222-9E2B-D23C5C4D9535}" destId="{E31B3FF2-A82D-40A3-B0D2-9271DB62CC8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4B87767-09AC-4781-945F-5351270D86F7}"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cs-CZ"/>
        </a:p>
      </dgm:t>
    </dgm:pt>
    <dgm:pt modelId="{4918DB10-1D1B-4997-AFC0-D400F872D6FD}">
      <dgm:prSet/>
      <dgm:spPr/>
      <dgm:t>
        <a:bodyPr/>
        <a:lstStyle/>
        <a:p>
          <a:pPr algn="ctr"/>
          <a:r>
            <a:rPr lang="en-US" dirty="0" err="1"/>
            <a:t>Thi</a:t>
          </a:r>
          <a:r>
            <a:rPr lang="cs-CZ" dirty="0"/>
            <a:t>s</a:t>
          </a:r>
          <a:r>
            <a:rPr lang="en-US" dirty="0"/>
            <a:t> question is irrelevant.</a:t>
          </a:r>
          <a:endParaRPr lang="cs-CZ" dirty="0"/>
        </a:p>
      </dgm:t>
    </dgm:pt>
    <dgm:pt modelId="{3F803513-9580-4262-ACFE-7DAB2E6CAE19}" type="parTrans" cxnId="{99C3CCAD-74E1-465B-A74C-00DB6264D2DB}">
      <dgm:prSet/>
      <dgm:spPr/>
      <dgm:t>
        <a:bodyPr/>
        <a:lstStyle/>
        <a:p>
          <a:endParaRPr lang="cs-CZ"/>
        </a:p>
      </dgm:t>
    </dgm:pt>
    <dgm:pt modelId="{11A4A086-A486-49BC-B795-828FCC825745}" type="sibTrans" cxnId="{99C3CCAD-74E1-465B-A74C-00DB6264D2DB}">
      <dgm:prSet/>
      <dgm:spPr/>
      <dgm:t>
        <a:bodyPr/>
        <a:lstStyle/>
        <a:p>
          <a:endParaRPr lang="cs-CZ"/>
        </a:p>
      </dgm:t>
    </dgm:pt>
    <dgm:pt modelId="{051D770B-F28D-416D-BB32-08BF07F7FDD0}">
      <dgm:prSet/>
      <dgm:spPr/>
      <dgm:t>
        <a:bodyPr/>
        <a:lstStyle/>
        <a:p>
          <a:pPr algn="ctr"/>
          <a:r>
            <a:rPr lang="en-US" dirty="0"/>
            <a:t>It seems to be necessary to focus on English as lingua </a:t>
          </a:r>
          <a:r>
            <a:rPr lang="en-US" dirty="0" err="1"/>
            <a:t>franka</a:t>
          </a:r>
          <a:r>
            <a:rPr lang="en-US" dirty="0"/>
            <a:t> while maintaining capabilities </a:t>
          </a:r>
          <a:r>
            <a:rPr lang="en-US" dirty="0" err="1"/>
            <a:t>i</a:t>
          </a:r>
          <a:r>
            <a:rPr lang="cs-CZ" dirty="0"/>
            <a:t>n</a:t>
          </a:r>
          <a:r>
            <a:rPr lang="en-US" dirty="0"/>
            <a:t> languages spoken in</a:t>
          </a:r>
          <a:r>
            <a:rPr lang="cs-CZ" dirty="0"/>
            <a:t> </a:t>
          </a:r>
          <a:r>
            <a:rPr lang="en-US" dirty="0"/>
            <a:t>regions that are in long-term perspective relevant for </a:t>
          </a:r>
          <a:r>
            <a:rPr lang="cs-CZ" dirty="0" err="1"/>
            <a:t>expected</a:t>
          </a:r>
          <a:r>
            <a:rPr lang="cs-CZ" dirty="0"/>
            <a:t> </a:t>
          </a:r>
          <a:r>
            <a:rPr lang="en-US" dirty="0"/>
            <a:t>activities of the armed forces.</a:t>
          </a:r>
          <a:endParaRPr lang="cs-CZ" dirty="0"/>
        </a:p>
      </dgm:t>
    </dgm:pt>
    <dgm:pt modelId="{13739052-1B04-4820-8FAF-7E5532F13061}" type="parTrans" cxnId="{32E86743-F4EA-4F56-AF31-957D28D4679A}">
      <dgm:prSet/>
      <dgm:spPr/>
      <dgm:t>
        <a:bodyPr/>
        <a:lstStyle/>
        <a:p>
          <a:endParaRPr lang="cs-CZ"/>
        </a:p>
      </dgm:t>
    </dgm:pt>
    <dgm:pt modelId="{8D97D003-3DCD-485E-8056-E3B83A3A4A56}" type="sibTrans" cxnId="{32E86743-F4EA-4F56-AF31-957D28D4679A}">
      <dgm:prSet/>
      <dgm:spPr/>
      <dgm:t>
        <a:bodyPr/>
        <a:lstStyle/>
        <a:p>
          <a:endParaRPr lang="cs-CZ"/>
        </a:p>
      </dgm:t>
    </dgm:pt>
    <dgm:pt modelId="{08770FF8-9DE8-4A81-9B77-E6556FDB6FA2}" type="pres">
      <dgm:prSet presAssocID="{14B87767-09AC-4781-945F-5351270D86F7}" presName="linear" presStyleCnt="0">
        <dgm:presLayoutVars>
          <dgm:animLvl val="lvl"/>
          <dgm:resizeHandles val="exact"/>
        </dgm:presLayoutVars>
      </dgm:prSet>
      <dgm:spPr/>
    </dgm:pt>
    <dgm:pt modelId="{38E996BC-A6E9-4981-9BA8-E89B1DC2B78A}" type="pres">
      <dgm:prSet presAssocID="{4918DB10-1D1B-4997-AFC0-D400F872D6FD}" presName="parentText" presStyleLbl="node1" presStyleIdx="0" presStyleCnt="2">
        <dgm:presLayoutVars>
          <dgm:chMax val="0"/>
          <dgm:bulletEnabled val="1"/>
        </dgm:presLayoutVars>
      </dgm:prSet>
      <dgm:spPr/>
    </dgm:pt>
    <dgm:pt modelId="{1DF3BFA9-0153-48BA-ABF2-39F80AC1184F}" type="pres">
      <dgm:prSet presAssocID="{11A4A086-A486-49BC-B795-828FCC825745}" presName="spacer" presStyleCnt="0"/>
      <dgm:spPr/>
    </dgm:pt>
    <dgm:pt modelId="{D7895101-0D6C-4356-833F-EA5060D460A6}" type="pres">
      <dgm:prSet presAssocID="{051D770B-F28D-416D-BB32-08BF07F7FDD0}" presName="parentText" presStyleLbl="node1" presStyleIdx="1" presStyleCnt="2">
        <dgm:presLayoutVars>
          <dgm:chMax val="0"/>
          <dgm:bulletEnabled val="1"/>
        </dgm:presLayoutVars>
      </dgm:prSet>
      <dgm:spPr/>
    </dgm:pt>
  </dgm:ptLst>
  <dgm:cxnLst>
    <dgm:cxn modelId="{68880832-1F2D-434A-BF93-7EB631B71515}" type="presOf" srcId="{4918DB10-1D1B-4997-AFC0-D400F872D6FD}" destId="{38E996BC-A6E9-4981-9BA8-E89B1DC2B78A}" srcOrd="0" destOrd="0" presId="urn:microsoft.com/office/officeart/2005/8/layout/vList2"/>
    <dgm:cxn modelId="{32E86743-F4EA-4F56-AF31-957D28D4679A}" srcId="{14B87767-09AC-4781-945F-5351270D86F7}" destId="{051D770B-F28D-416D-BB32-08BF07F7FDD0}" srcOrd="1" destOrd="0" parTransId="{13739052-1B04-4820-8FAF-7E5532F13061}" sibTransId="{8D97D003-3DCD-485E-8056-E3B83A3A4A56}"/>
    <dgm:cxn modelId="{99C3CCAD-74E1-465B-A74C-00DB6264D2DB}" srcId="{14B87767-09AC-4781-945F-5351270D86F7}" destId="{4918DB10-1D1B-4997-AFC0-D400F872D6FD}" srcOrd="0" destOrd="0" parTransId="{3F803513-9580-4262-ACFE-7DAB2E6CAE19}" sibTransId="{11A4A086-A486-49BC-B795-828FCC825745}"/>
    <dgm:cxn modelId="{B1CE35DD-8891-4FF4-9CC2-D366A50908D9}" type="presOf" srcId="{051D770B-F28D-416D-BB32-08BF07F7FDD0}" destId="{D7895101-0D6C-4356-833F-EA5060D460A6}" srcOrd="0" destOrd="0" presId="urn:microsoft.com/office/officeart/2005/8/layout/vList2"/>
    <dgm:cxn modelId="{7F8A6EF9-79F8-4840-A174-C08C9F255E86}" type="presOf" srcId="{14B87767-09AC-4781-945F-5351270D86F7}" destId="{08770FF8-9DE8-4A81-9B77-E6556FDB6FA2}" srcOrd="0" destOrd="0" presId="urn:microsoft.com/office/officeart/2005/8/layout/vList2"/>
    <dgm:cxn modelId="{87D6639A-B7EF-46E4-87DC-D5E872B628C2}" type="presParOf" srcId="{08770FF8-9DE8-4A81-9B77-E6556FDB6FA2}" destId="{38E996BC-A6E9-4981-9BA8-E89B1DC2B78A}" srcOrd="0" destOrd="0" presId="urn:microsoft.com/office/officeart/2005/8/layout/vList2"/>
    <dgm:cxn modelId="{11FBC5AA-6B69-44D9-BCB1-A6B5096FC87A}" type="presParOf" srcId="{08770FF8-9DE8-4A81-9B77-E6556FDB6FA2}" destId="{1DF3BFA9-0153-48BA-ABF2-39F80AC1184F}" srcOrd="1" destOrd="0" presId="urn:microsoft.com/office/officeart/2005/8/layout/vList2"/>
    <dgm:cxn modelId="{82BE09FD-2C93-4B1D-99C8-E458CE01DAD6}" type="presParOf" srcId="{08770FF8-9DE8-4A81-9B77-E6556FDB6FA2}" destId="{D7895101-0D6C-4356-833F-EA5060D460A6}"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BF046CD-077E-4438-8AAB-64108E74C0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07BD1379-EBFB-40E7-971A-5A30D49D3CF4}">
      <dgm:prSet/>
      <dgm:spPr/>
      <dgm:t>
        <a:bodyPr/>
        <a:lstStyle/>
        <a:p>
          <a:pPr algn="ctr">
            <a:buNone/>
          </a:pPr>
          <a:r>
            <a:rPr lang="en-US" b="1" noProof="0" dirty="0"/>
            <a:t>Therefore, we </a:t>
          </a:r>
          <a:r>
            <a:rPr lang="cs-CZ" b="1" noProof="0" dirty="0" err="1"/>
            <a:t>have</a:t>
          </a:r>
          <a:r>
            <a:rPr lang="cs-CZ" b="1" noProof="0" dirty="0"/>
            <a:t> to </a:t>
          </a:r>
          <a:r>
            <a:rPr lang="en-US" b="1" noProof="0" dirty="0"/>
            <a:t>focus on English as well as on second foreign language</a:t>
          </a:r>
          <a:r>
            <a:rPr lang="cs-CZ" b="1" noProof="0"/>
            <a:t>(s)</a:t>
          </a:r>
          <a:r>
            <a:rPr lang="en-US" b="1" noProof="0"/>
            <a:t>.</a:t>
          </a:r>
          <a:endParaRPr lang="en-US" noProof="0" dirty="0"/>
        </a:p>
      </dgm:t>
    </dgm:pt>
    <dgm:pt modelId="{3A551679-B04A-4F7D-AEDC-F29DDBF3BD19}" type="parTrans" cxnId="{F15A4829-2F40-4A72-BB41-1E6FFB6BCB89}">
      <dgm:prSet/>
      <dgm:spPr/>
      <dgm:t>
        <a:bodyPr/>
        <a:lstStyle/>
        <a:p>
          <a:endParaRPr lang="cs-CZ"/>
        </a:p>
      </dgm:t>
    </dgm:pt>
    <dgm:pt modelId="{85BBC09F-D7C9-4B6C-BA11-E349EA32C603}" type="sibTrans" cxnId="{F15A4829-2F40-4A72-BB41-1E6FFB6BCB89}">
      <dgm:prSet/>
      <dgm:spPr/>
      <dgm:t>
        <a:bodyPr/>
        <a:lstStyle/>
        <a:p>
          <a:endParaRPr lang="cs-CZ"/>
        </a:p>
      </dgm:t>
    </dgm:pt>
    <dgm:pt modelId="{A16CC64E-FD32-405B-AD6D-B96C48980EB0}" type="pres">
      <dgm:prSet presAssocID="{6BF046CD-077E-4438-8AAB-64108E74C070}" presName="linear" presStyleCnt="0">
        <dgm:presLayoutVars>
          <dgm:animLvl val="lvl"/>
          <dgm:resizeHandles val="exact"/>
        </dgm:presLayoutVars>
      </dgm:prSet>
      <dgm:spPr/>
    </dgm:pt>
    <dgm:pt modelId="{E72333C7-44BA-47E0-BE89-184AC45F9337}" type="pres">
      <dgm:prSet presAssocID="{07BD1379-EBFB-40E7-971A-5A30D49D3CF4}" presName="parentText" presStyleLbl="node1" presStyleIdx="0" presStyleCnt="1">
        <dgm:presLayoutVars>
          <dgm:chMax val="0"/>
          <dgm:bulletEnabled val="1"/>
        </dgm:presLayoutVars>
      </dgm:prSet>
      <dgm:spPr/>
    </dgm:pt>
  </dgm:ptLst>
  <dgm:cxnLst>
    <dgm:cxn modelId="{F15A4829-2F40-4A72-BB41-1E6FFB6BCB89}" srcId="{6BF046CD-077E-4438-8AAB-64108E74C070}" destId="{07BD1379-EBFB-40E7-971A-5A30D49D3CF4}" srcOrd="0" destOrd="0" parTransId="{3A551679-B04A-4F7D-AEDC-F29DDBF3BD19}" sibTransId="{85BBC09F-D7C9-4B6C-BA11-E349EA32C603}"/>
    <dgm:cxn modelId="{A8AFC0B1-CCED-4C3E-83BB-117373643942}" type="presOf" srcId="{07BD1379-EBFB-40E7-971A-5A30D49D3CF4}" destId="{E72333C7-44BA-47E0-BE89-184AC45F9337}" srcOrd="0" destOrd="0" presId="urn:microsoft.com/office/officeart/2005/8/layout/vList2"/>
    <dgm:cxn modelId="{7C1AE4B6-9174-4C67-BA08-C660EB7262E3}" type="presOf" srcId="{6BF046CD-077E-4438-8AAB-64108E74C070}" destId="{A16CC64E-FD32-405B-AD6D-B96C48980EB0}" srcOrd="0" destOrd="0" presId="urn:microsoft.com/office/officeart/2005/8/layout/vList2"/>
    <dgm:cxn modelId="{0B94D431-71BE-420E-AEA0-305A0C72E3A0}" type="presParOf" srcId="{A16CC64E-FD32-405B-AD6D-B96C48980EB0}" destId="{E72333C7-44BA-47E0-BE89-184AC45F9337}"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BF046CD-077E-4438-8AAB-64108E74C0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07BD1379-EBFB-40E7-971A-5A30D49D3CF4}">
      <dgm:prSet/>
      <dgm:spPr/>
      <dgm:t>
        <a:bodyPr/>
        <a:lstStyle/>
        <a:p>
          <a:pPr algn="ctr">
            <a:buNone/>
          </a:pPr>
          <a:r>
            <a:rPr lang="en-US" b="1" noProof="0"/>
            <a:t>Thank you for your attention.</a:t>
          </a:r>
          <a:endParaRPr lang="en-US" noProof="0"/>
        </a:p>
      </dgm:t>
    </dgm:pt>
    <dgm:pt modelId="{3A551679-B04A-4F7D-AEDC-F29DDBF3BD19}" type="parTrans" cxnId="{F15A4829-2F40-4A72-BB41-1E6FFB6BCB89}">
      <dgm:prSet/>
      <dgm:spPr/>
      <dgm:t>
        <a:bodyPr/>
        <a:lstStyle/>
        <a:p>
          <a:endParaRPr lang="cs-CZ"/>
        </a:p>
      </dgm:t>
    </dgm:pt>
    <dgm:pt modelId="{85BBC09F-D7C9-4B6C-BA11-E349EA32C603}" type="sibTrans" cxnId="{F15A4829-2F40-4A72-BB41-1E6FFB6BCB89}">
      <dgm:prSet/>
      <dgm:spPr/>
      <dgm:t>
        <a:bodyPr/>
        <a:lstStyle/>
        <a:p>
          <a:endParaRPr lang="cs-CZ"/>
        </a:p>
      </dgm:t>
    </dgm:pt>
    <dgm:pt modelId="{A16CC64E-FD32-405B-AD6D-B96C48980EB0}" type="pres">
      <dgm:prSet presAssocID="{6BF046CD-077E-4438-8AAB-64108E74C070}" presName="linear" presStyleCnt="0">
        <dgm:presLayoutVars>
          <dgm:animLvl val="lvl"/>
          <dgm:resizeHandles val="exact"/>
        </dgm:presLayoutVars>
      </dgm:prSet>
      <dgm:spPr/>
    </dgm:pt>
    <dgm:pt modelId="{E72333C7-44BA-47E0-BE89-184AC45F9337}" type="pres">
      <dgm:prSet presAssocID="{07BD1379-EBFB-40E7-971A-5A30D49D3CF4}" presName="parentText" presStyleLbl="node1" presStyleIdx="0" presStyleCnt="1" custLinFactY="-47156" custLinFactNeighborX="1402" custLinFactNeighborY="-100000">
        <dgm:presLayoutVars>
          <dgm:chMax val="0"/>
          <dgm:bulletEnabled val="1"/>
        </dgm:presLayoutVars>
      </dgm:prSet>
      <dgm:spPr/>
    </dgm:pt>
  </dgm:ptLst>
  <dgm:cxnLst>
    <dgm:cxn modelId="{F15A4829-2F40-4A72-BB41-1E6FFB6BCB89}" srcId="{6BF046CD-077E-4438-8AAB-64108E74C070}" destId="{07BD1379-EBFB-40E7-971A-5A30D49D3CF4}" srcOrd="0" destOrd="0" parTransId="{3A551679-B04A-4F7D-AEDC-F29DDBF3BD19}" sibTransId="{85BBC09F-D7C9-4B6C-BA11-E349EA32C603}"/>
    <dgm:cxn modelId="{A8AFC0B1-CCED-4C3E-83BB-117373643942}" type="presOf" srcId="{07BD1379-EBFB-40E7-971A-5A30D49D3CF4}" destId="{E72333C7-44BA-47E0-BE89-184AC45F9337}" srcOrd="0" destOrd="0" presId="urn:microsoft.com/office/officeart/2005/8/layout/vList2"/>
    <dgm:cxn modelId="{7C1AE4B6-9174-4C67-BA08-C660EB7262E3}" type="presOf" srcId="{6BF046CD-077E-4438-8AAB-64108E74C070}" destId="{A16CC64E-FD32-405B-AD6D-B96C48980EB0}" srcOrd="0" destOrd="0" presId="urn:microsoft.com/office/officeart/2005/8/layout/vList2"/>
    <dgm:cxn modelId="{0B94D431-71BE-420E-AEA0-305A0C72E3A0}" type="presParOf" srcId="{A16CC64E-FD32-405B-AD6D-B96C48980EB0}" destId="{E72333C7-44BA-47E0-BE89-184AC45F933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9037A-97CC-44DB-8D64-6808998D890F}"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88B967E2-8038-4104-A17A-8FC1FAA4C34A}">
      <dgm:prSet custT="1"/>
      <dgm:spPr/>
      <dgm:t>
        <a:bodyPr/>
        <a:lstStyle/>
        <a:p>
          <a:r>
            <a:rPr lang="en-US" sz="3200" dirty="0">
              <a:solidFill>
                <a:srgbClr val="C00000"/>
              </a:solidFill>
            </a:rPr>
            <a:t>1. </a:t>
          </a:r>
          <a:r>
            <a:rPr lang="en-US" sz="3200" b="1" dirty="0">
              <a:solidFill>
                <a:srgbClr val="C00000"/>
              </a:solidFill>
            </a:rPr>
            <a:t>Introduction</a:t>
          </a:r>
          <a:endParaRPr lang="cs-CZ" sz="3200" dirty="0">
            <a:solidFill>
              <a:srgbClr val="C00000"/>
            </a:solidFill>
          </a:endParaRPr>
        </a:p>
      </dgm:t>
    </dgm:pt>
    <dgm:pt modelId="{8D611AA1-9DCD-467D-AD1E-CCBF0D0F13CB}" type="parTrans" cxnId="{795D2F6E-C131-4FFC-B776-29F64DC49E69}">
      <dgm:prSet/>
      <dgm:spPr/>
      <dgm:t>
        <a:bodyPr/>
        <a:lstStyle/>
        <a:p>
          <a:endParaRPr lang="cs-CZ"/>
        </a:p>
      </dgm:t>
    </dgm:pt>
    <dgm:pt modelId="{949FDB5B-BF6F-40A0-A113-CC9A3B63C3FC}" type="sibTrans" cxnId="{795D2F6E-C131-4FFC-B776-29F64DC49E69}">
      <dgm:prSet/>
      <dgm:spPr/>
      <dgm:t>
        <a:bodyPr/>
        <a:lstStyle/>
        <a:p>
          <a:endParaRPr lang="cs-CZ"/>
        </a:p>
      </dgm:t>
    </dgm:pt>
    <dgm:pt modelId="{BF13107B-723B-4A8B-B5C7-300971728FFE}">
      <dgm:prSet/>
      <dgm:spPr/>
      <dgm:t>
        <a:bodyPr/>
        <a:lstStyle/>
        <a:p>
          <a:r>
            <a:rPr lang="en-US"/>
            <a:t>2. Context of L2 and L3 Education in the Czech Armed Forces</a:t>
          </a:r>
          <a:endParaRPr lang="cs-CZ"/>
        </a:p>
      </dgm:t>
    </dgm:pt>
    <dgm:pt modelId="{5ACFA9CD-D736-414A-804A-D13F2CC73E81}" type="parTrans" cxnId="{EB4D4CAE-EE4F-4541-A30E-4E1D13F93FFE}">
      <dgm:prSet/>
      <dgm:spPr/>
      <dgm:t>
        <a:bodyPr/>
        <a:lstStyle/>
        <a:p>
          <a:endParaRPr lang="cs-CZ"/>
        </a:p>
      </dgm:t>
    </dgm:pt>
    <dgm:pt modelId="{8A37C9E9-7262-47BD-B004-47B346CEF62C}" type="sibTrans" cxnId="{EB4D4CAE-EE4F-4541-A30E-4E1D13F93FFE}">
      <dgm:prSet/>
      <dgm:spPr/>
      <dgm:t>
        <a:bodyPr/>
        <a:lstStyle/>
        <a:p>
          <a:endParaRPr lang="cs-CZ"/>
        </a:p>
      </dgm:t>
    </dgm:pt>
    <dgm:pt modelId="{C72D38DE-BF90-4993-BECC-7DBDA46138FA}">
      <dgm:prSet/>
      <dgm:spPr/>
      <dgm:t>
        <a:bodyPr/>
        <a:lstStyle/>
        <a:p>
          <a:r>
            <a:rPr lang="en-US"/>
            <a:t>3. Case Study: Russian Language Military Terminology Courses for Non-Inte</a:t>
          </a:r>
          <a:r>
            <a:rPr lang="cs-CZ"/>
            <a:t>r</a:t>
          </a:r>
          <a:r>
            <a:rPr lang="en-US"/>
            <a:t>preters</a:t>
          </a:r>
          <a:endParaRPr lang="cs-CZ"/>
        </a:p>
      </dgm:t>
    </dgm:pt>
    <dgm:pt modelId="{040C6631-C43B-4781-BA6E-C37A5713CA7F}" type="parTrans" cxnId="{120FC251-A4E4-4BA9-8734-C824B7EB9465}">
      <dgm:prSet/>
      <dgm:spPr/>
      <dgm:t>
        <a:bodyPr/>
        <a:lstStyle/>
        <a:p>
          <a:endParaRPr lang="cs-CZ"/>
        </a:p>
      </dgm:t>
    </dgm:pt>
    <dgm:pt modelId="{E24A6767-375A-4F79-9BCB-D805743265D2}" type="sibTrans" cxnId="{120FC251-A4E4-4BA9-8734-C824B7EB9465}">
      <dgm:prSet/>
      <dgm:spPr/>
      <dgm:t>
        <a:bodyPr/>
        <a:lstStyle/>
        <a:p>
          <a:endParaRPr lang="cs-CZ"/>
        </a:p>
      </dgm:t>
    </dgm:pt>
    <dgm:pt modelId="{6C74AFE1-B988-4EB2-98F3-36C7CEBA3363}">
      <dgm:prSet/>
      <dgm:spPr/>
      <dgm:t>
        <a:bodyPr/>
        <a:lstStyle/>
        <a:p>
          <a:r>
            <a:rPr lang="en-US"/>
            <a:t>4. Key Lessons Learnt</a:t>
          </a:r>
          <a:endParaRPr lang="cs-CZ"/>
        </a:p>
      </dgm:t>
    </dgm:pt>
    <dgm:pt modelId="{D4742A30-1F91-4CAD-819B-53C8948AA93A}" type="parTrans" cxnId="{CB7B1195-EACE-49F0-A6A4-0073125D8554}">
      <dgm:prSet/>
      <dgm:spPr/>
      <dgm:t>
        <a:bodyPr/>
        <a:lstStyle/>
        <a:p>
          <a:endParaRPr lang="cs-CZ"/>
        </a:p>
      </dgm:t>
    </dgm:pt>
    <dgm:pt modelId="{F4049DED-338D-4857-9292-8EC2D07C54F3}" type="sibTrans" cxnId="{CB7B1195-EACE-49F0-A6A4-0073125D8554}">
      <dgm:prSet/>
      <dgm:spPr/>
      <dgm:t>
        <a:bodyPr/>
        <a:lstStyle/>
        <a:p>
          <a:endParaRPr lang="cs-CZ"/>
        </a:p>
      </dgm:t>
    </dgm:pt>
    <dgm:pt modelId="{02FF94FA-7AD9-463E-AD3A-F92AF934DFC1}">
      <dgm:prSet/>
      <dgm:spPr/>
      <dgm:t>
        <a:bodyPr/>
        <a:lstStyle/>
        <a:p>
          <a:r>
            <a:rPr lang="en-US"/>
            <a:t>5. Conclusion</a:t>
          </a:r>
          <a:endParaRPr lang="cs-CZ"/>
        </a:p>
      </dgm:t>
    </dgm:pt>
    <dgm:pt modelId="{2FDC1353-5CAF-47D5-8AC1-A16C4055035C}" type="parTrans" cxnId="{A35BF01D-98F8-48DE-ADE9-D3DF0349D155}">
      <dgm:prSet/>
      <dgm:spPr/>
      <dgm:t>
        <a:bodyPr/>
        <a:lstStyle/>
        <a:p>
          <a:endParaRPr lang="cs-CZ"/>
        </a:p>
      </dgm:t>
    </dgm:pt>
    <dgm:pt modelId="{BC16002C-403A-4844-9811-78AA63EB591A}" type="sibTrans" cxnId="{A35BF01D-98F8-48DE-ADE9-D3DF0349D155}">
      <dgm:prSet/>
      <dgm:spPr/>
      <dgm:t>
        <a:bodyPr/>
        <a:lstStyle/>
        <a:p>
          <a:endParaRPr lang="cs-CZ"/>
        </a:p>
      </dgm:t>
    </dgm:pt>
    <dgm:pt modelId="{463BB69A-1654-4BB0-B33D-296CD8C640AB}" type="pres">
      <dgm:prSet presAssocID="{7C39037A-97CC-44DB-8D64-6808998D890F}" presName="linear" presStyleCnt="0">
        <dgm:presLayoutVars>
          <dgm:animLvl val="lvl"/>
          <dgm:resizeHandles val="exact"/>
        </dgm:presLayoutVars>
      </dgm:prSet>
      <dgm:spPr/>
    </dgm:pt>
    <dgm:pt modelId="{51937026-BC0D-4E1F-9D8E-8B8AE530DB4C}" type="pres">
      <dgm:prSet presAssocID="{88B967E2-8038-4104-A17A-8FC1FAA4C34A}" presName="parentText" presStyleLbl="node1" presStyleIdx="0" presStyleCnt="5">
        <dgm:presLayoutVars>
          <dgm:chMax val="0"/>
          <dgm:bulletEnabled val="1"/>
        </dgm:presLayoutVars>
      </dgm:prSet>
      <dgm:spPr/>
    </dgm:pt>
    <dgm:pt modelId="{350EB05F-03DA-4E97-8DEE-77740D6180E5}" type="pres">
      <dgm:prSet presAssocID="{949FDB5B-BF6F-40A0-A113-CC9A3B63C3FC}" presName="spacer" presStyleCnt="0"/>
      <dgm:spPr/>
    </dgm:pt>
    <dgm:pt modelId="{F0FCC1B3-33FB-4AB8-8AE7-4636AADEBF27}" type="pres">
      <dgm:prSet presAssocID="{BF13107B-723B-4A8B-B5C7-300971728FFE}" presName="parentText" presStyleLbl="node1" presStyleIdx="1" presStyleCnt="5">
        <dgm:presLayoutVars>
          <dgm:chMax val="0"/>
          <dgm:bulletEnabled val="1"/>
        </dgm:presLayoutVars>
      </dgm:prSet>
      <dgm:spPr/>
    </dgm:pt>
    <dgm:pt modelId="{BC3A54EC-9F2D-4936-9BAC-61DB1FE694F0}" type="pres">
      <dgm:prSet presAssocID="{8A37C9E9-7262-47BD-B004-47B346CEF62C}" presName="spacer" presStyleCnt="0"/>
      <dgm:spPr/>
    </dgm:pt>
    <dgm:pt modelId="{61A03BAB-07B0-4310-ACF7-318A03515AC2}" type="pres">
      <dgm:prSet presAssocID="{C72D38DE-BF90-4993-BECC-7DBDA46138FA}" presName="parentText" presStyleLbl="node1" presStyleIdx="2" presStyleCnt="5">
        <dgm:presLayoutVars>
          <dgm:chMax val="0"/>
          <dgm:bulletEnabled val="1"/>
        </dgm:presLayoutVars>
      </dgm:prSet>
      <dgm:spPr/>
    </dgm:pt>
    <dgm:pt modelId="{FCDF8F2A-7AFA-43E9-BB5C-A83D066FA03D}" type="pres">
      <dgm:prSet presAssocID="{E24A6767-375A-4F79-9BCB-D805743265D2}" presName="spacer" presStyleCnt="0"/>
      <dgm:spPr/>
    </dgm:pt>
    <dgm:pt modelId="{FD9EAE68-2064-4B72-9A05-DFF30E261B2A}" type="pres">
      <dgm:prSet presAssocID="{6C74AFE1-B988-4EB2-98F3-36C7CEBA3363}" presName="parentText" presStyleLbl="node1" presStyleIdx="3" presStyleCnt="5">
        <dgm:presLayoutVars>
          <dgm:chMax val="0"/>
          <dgm:bulletEnabled val="1"/>
        </dgm:presLayoutVars>
      </dgm:prSet>
      <dgm:spPr/>
    </dgm:pt>
    <dgm:pt modelId="{4A3AF878-6527-471B-864C-3DEF18462218}" type="pres">
      <dgm:prSet presAssocID="{F4049DED-338D-4857-9292-8EC2D07C54F3}" presName="spacer" presStyleCnt="0"/>
      <dgm:spPr/>
    </dgm:pt>
    <dgm:pt modelId="{0016BC6A-476A-468F-8349-46600A2C2B4C}" type="pres">
      <dgm:prSet presAssocID="{02FF94FA-7AD9-463E-AD3A-F92AF934DFC1}" presName="parentText" presStyleLbl="node1" presStyleIdx="4" presStyleCnt="5">
        <dgm:presLayoutVars>
          <dgm:chMax val="0"/>
          <dgm:bulletEnabled val="1"/>
        </dgm:presLayoutVars>
      </dgm:prSet>
      <dgm:spPr/>
    </dgm:pt>
  </dgm:ptLst>
  <dgm:cxnLst>
    <dgm:cxn modelId="{A35BF01D-98F8-48DE-ADE9-D3DF0349D155}" srcId="{7C39037A-97CC-44DB-8D64-6808998D890F}" destId="{02FF94FA-7AD9-463E-AD3A-F92AF934DFC1}" srcOrd="4" destOrd="0" parTransId="{2FDC1353-5CAF-47D5-8AC1-A16C4055035C}" sibTransId="{BC16002C-403A-4844-9811-78AA63EB591A}"/>
    <dgm:cxn modelId="{6EC1EF21-BCA2-40C0-AC19-420343821F52}" type="presOf" srcId="{BF13107B-723B-4A8B-B5C7-300971728FFE}" destId="{F0FCC1B3-33FB-4AB8-8AE7-4636AADEBF27}" srcOrd="0" destOrd="0" presId="urn:microsoft.com/office/officeart/2005/8/layout/vList2"/>
    <dgm:cxn modelId="{16CB7A3B-271A-4913-B55D-3AB8C15AF9DD}" type="presOf" srcId="{C72D38DE-BF90-4993-BECC-7DBDA46138FA}" destId="{61A03BAB-07B0-4310-ACF7-318A03515AC2}" srcOrd="0" destOrd="0" presId="urn:microsoft.com/office/officeart/2005/8/layout/vList2"/>
    <dgm:cxn modelId="{54580140-96FF-421F-86B2-D0D55A64C425}" type="presOf" srcId="{7C39037A-97CC-44DB-8D64-6808998D890F}" destId="{463BB69A-1654-4BB0-B33D-296CD8C640AB}" srcOrd="0" destOrd="0" presId="urn:microsoft.com/office/officeart/2005/8/layout/vList2"/>
    <dgm:cxn modelId="{795D2F6E-C131-4FFC-B776-29F64DC49E69}" srcId="{7C39037A-97CC-44DB-8D64-6808998D890F}" destId="{88B967E2-8038-4104-A17A-8FC1FAA4C34A}" srcOrd="0" destOrd="0" parTransId="{8D611AA1-9DCD-467D-AD1E-CCBF0D0F13CB}" sibTransId="{949FDB5B-BF6F-40A0-A113-CC9A3B63C3FC}"/>
    <dgm:cxn modelId="{120FC251-A4E4-4BA9-8734-C824B7EB9465}" srcId="{7C39037A-97CC-44DB-8D64-6808998D890F}" destId="{C72D38DE-BF90-4993-BECC-7DBDA46138FA}" srcOrd="2" destOrd="0" parTransId="{040C6631-C43B-4781-BA6E-C37A5713CA7F}" sibTransId="{E24A6767-375A-4F79-9BCB-D805743265D2}"/>
    <dgm:cxn modelId="{4172508B-5629-4BA1-A9B8-2510EE118045}" type="presOf" srcId="{88B967E2-8038-4104-A17A-8FC1FAA4C34A}" destId="{51937026-BC0D-4E1F-9D8E-8B8AE530DB4C}" srcOrd="0" destOrd="0" presId="urn:microsoft.com/office/officeart/2005/8/layout/vList2"/>
    <dgm:cxn modelId="{CB7B1195-EACE-49F0-A6A4-0073125D8554}" srcId="{7C39037A-97CC-44DB-8D64-6808998D890F}" destId="{6C74AFE1-B988-4EB2-98F3-36C7CEBA3363}" srcOrd="3" destOrd="0" parTransId="{D4742A30-1F91-4CAD-819B-53C8948AA93A}" sibTransId="{F4049DED-338D-4857-9292-8EC2D07C54F3}"/>
    <dgm:cxn modelId="{EB4D4CAE-EE4F-4541-A30E-4E1D13F93FFE}" srcId="{7C39037A-97CC-44DB-8D64-6808998D890F}" destId="{BF13107B-723B-4A8B-B5C7-300971728FFE}" srcOrd="1" destOrd="0" parTransId="{5ACFA9CD-D736-414A-804A-D13F2CC73E81}" sibTransId="{8A37C9E9-7262-47BD-B004-47B346CEF62C}"/>
    <dgm:cxn modelId="{C5BC51D4-5F3E-4C0E-A1EC-D64932EF9DBD}" type="presOf" srcId="{6C74AFE1-B988-4EB2-98F3-36C7CEBA3363}" destId="{FD9EAE68-2064-4B72-9A05-DFF30E261B2A}" srcOrd="0" destOrd="0" presId="urn:microsoft.com/office/officeart/2005/8/layout/vList2"/>
    <dgm:cxn modelId="{9CB332D9-2B3E-4615-904C-3D67EAA52DA6}" type="presOf" srcId="{02FF94FA-7AD9-463E-AD3A-F92AF934DFC1}" destId="{0016BC6A-476A-468F-8349-46600A2C2B4C}" srcOrd="0" destOrd="0" presId="urn:microsoft.com/office/officeart/2005/8/layout/vList2"/>
    <dgm:cxn modelId="{08BFEE79-A449-4028-9652-141D4FE01186}" type="presParOf" srcId="{463BB69A-1654-4BB0-B33D-296CD8C640AB}" destId="{51937026-BC0D-4E1F-9D8E-8B8AE530DB4C}" srcOrd="0" destOrd="0" presId="urn:microsoft.com/office/officeart/2005/8/layout/vList2"/>
    <dgm:cxn modelId="{CAAC5F01-321D-4118-B73C-CBA467131CC4}" type="presParOf" srcId="{463BB69A-1654-4BB0-B33D-296CD8C640AB}" destId="{350EB05F-03DA-4E97-8DEE-77740D6180E5}" srcOrd="1" destOrd="0" presId="urn:microsoft.com/office/officeart/2005/8/layout/vList2"/>
    <dgm:cxn modelId="{44F7AFD1-C956-41FC-93BD-6173AA320116}" type="presParOf" srcId="{463BB69A-1654-4BB0-B33D-296CD8C640AB}" destId="{F0FCC1B3-33FB-4AB8-8AE7-4636AADEBF27}" srcOrd="2" destOrd="0" presId="urn:microsoft.com/office/officeart/2005/8/layout/vList2"/>
    <dgm:cxn modelId="{353C31DD-DD34-4CFF-AB01-CAC82EBB84CF}" type="presParOf" srcId="{463BB69A-1654-4BB0-B33D-296CD8C640AB}" destId="{BC3A54EC-9F2D-4936-9BAC-61DB1FE694F0}" srcOrd="3" destOrd="0" presId="urn:microsoft.com/office/officeart/2005/8/layout/vList2"/>
    <dgm:cxn modelId="{2E70D984-214D-4DB0-A659-E714DC07490B}" type="presParOf" srcId="{463BB69A-1654-4BB0-B33D-296CD8C640AB}" destId="{61A03BAB-07B0-4310-ACF7-318A03515AC2}" srcOrd="4" destOrd="0" presId="urn:microsoft.com/office/officeart/2005/8/layout/vList2"/>
    <dgm:cxn modelId="{6A0C7F1C-FDBC-452E-A413-652C4280DA73}" type="presParOf" srcId="{463BB69A-1654-4BB0-B33D-296CD8C640AB}" destId="{FCDF8F2A-7AFA-43E9-BB5C-A83D066FA03D}" srcOrd="5" destOrd="0" presId="urn:microsoft.com/office/officeart/2005/8/layout/vList2"/>
    <dgm:cxn modelId="{096775D2-9E51-4C8B-8A84-391E1B35FE88}" type="presParOf" srcId="{463BB69A-1654-4BB0-B33D-296CD8C640AB}" destId="{FD9EAE68-2064-4B72-9A05-DFF30E261B2A}" srcOrd="6" destOrd="0" presId="urn:microsoft.com/office/officeart/2005/8/layout/vList2"/>
    <dgm:cxn modelId="{EA099FA1-414E-4218-AF8E-F06AA962A5A7}" type="presParOf" srcId="{463BB69A-1654-4BB0-B33D-296CD8C640AB}" destId="{4A3AF878-6527-471B-864C-3DEF18462218}" srcOrd="7" destOrd="0" presId="urn:microsoft.com/office/officeart/2005/8/layout/vList2"/>
    <dgm:cxn modelId="{7EBBFF53-67C3-4B40-8A60-F077B8091F3F}" type="presParOf" srcId="{463BB69A-1654-4BB0-B33D-296CD8C640AB}" destId="{0016BC6A-476A-468F-8349-46600A2C2B4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560439-1019-4CA8-8599-694570AF56F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E8108535-910F-457C-B35E-0F92D6D4438E}" type="pres">
      <dgm:prSet presAssocID="{BA560439-1019-4CA8-8599-694570AF56F7}" presName="linear" presStyleCnt="0">
        <dgm:presLayoutVars>
          <dgm:animLvl val="lvl"/>
          <dgm:resizeHandles val="exact"/>
        </dgm:presLayoutVars>
      </dgm:prSet>
      <dgm:spPr/>
    </dgm:pt>
  </dgm:ptLst>
  <dgm:cxnLst>
    <dgm:cxn modelId="{EA3D61C3-F31F-4144-8DB9-8F9DA15ADF09}" type="presOf" srcId="{BA560439-1019-4CA8-8599-694570AF56F7}" destId="{E8108535-910F-457C-B35E-0F92D6D4438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84A7C8-E079-4DD9-B7E9-39C2CFC2778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60A9E2C9-83D7-4EBC-B5B0-C760613A9D78}">
      <dgm:prSet/>
      <dgm:spPr/>
      <dgm:t>
        <a:bodyPr/>
        <a:lstStyle/>
        <a:p>
          <a:pPr algn="ctr"/>
          <a:r>
            <a:rPr lang="en-US"/>
            <a:t>Is single foreign language as lingua franka sufficient?</a:t>
          </a:r>
          <a:endParaRPr lang="cs-CZ"/>
        </a:p>
      </dgm:t>
    </dgm:pt>
    <dgm:pt modelId="{4B7DFBFD-DC21-4DE5-81BF-13CB077F051C}" type="parTrans" cxnId="{E1C0F06E-7F54-4107-84D9-45155A34C40A}">
      <dgm:prSet/>
      <dgm:spPr/>
      <dgm:t>
        <a:bodyPr/>
        <a:lstStyle/>
        <a:p>
          <a:pPr algn="ctr"/>
          <a:endParaRPr lang="cs-CZ"/>
        </a:p>
      </dgm:t>
    </dgm:pt>
    <dgm:pt modelId="{42C70F39-0FC6-4354-ABF4-097728D13C13}" type="sibTrans" cxnId="{E1C0F06E-7F54-4107-84D9-45155A34C40A}">
      <dgm:prSet/>
      <dgm:spPr/>
      <dgm:t>
        <a:bodyPr/>
        <a:lstStyle/>
        <a:p>
          <a:pPr algn="ctr"/>
          <a:endParaRPr lang="cs-CZ"/>
        </a:p>
      </dgm:t>
    </dgm:pt>
    <dgm:pt modelId="{7ECFABE2-FEA6-4109-A7AF-D57B42D91B86}" type="pres">
      <dgm:prSet presAssocID="{3984A7C8-E079-4DD9-B7E9-39C2CFC27781}" presName="linear" presStyleCnt="0">
        <dgm:presLayoutVars>
          <dgm:animLvl val="lvl"/>
          <dgm:resizeHandles val="exact"/>
        </dgm:presLayoutVars>
      </dgm:prSet>
      <dgm:spPr/>
    </dgm:pt>
    <dgm:pt modelId="{60EBC8C2-7FA6-44A2-AEF5-19CE328128B1}" type="pres">
      <dgm:prSet presAssocID="{60A9E2C9-83D7-4EBC-B5B0-C760613A9D78}" presName="parentText" presStyleLbl="node1" presStyleIdx="0" presStyleCnt="1">
        <dgm:presLayoutVars>
          <dgm:chMax val="0"/>
          <dgm:bulletEnabled val="1"/>
        </dgm:presLayoutVars>
      </dgm:prSet>
      <dgm:spPr/>
    </dgm:pt>
  </dgm:ptLst>
  <dgm:cxnLst>
    <dgm:cxn modelId="{C0D38A09-DF64-4255-B494-5E9AA10E1BB0}" type="presOf" srcId="{60A9E2C9-83D7-4EBC-B5B0-C760613A9D78}" destId="{60EBC8C2-7FA6-44A2-AEF5-19CE328128B1}" srcOrd="0" destOrd="0" presId="urn:microsoft.com/office/officeart/2005/8/layout/vList2"/>
    <dgm:cxn modelId="{E1C0F06E-7F54-4107-84D9-45155A34C40A}" srcId="{3984A7C8-E079-4DD9-B7E9-39C2CFC27781}" destId="{60A9E2C9-83D7-4EBC-B5B0-C760613A9D78}" srcOrd="0" destOrd="0" parTransId="{4B7DFBFD-DC21-4DE5-81BF-13CB077F051C}" sibTransId="{42C70F39-0FC6-4354-ABF4-097728D13C13}"/>
    <dgm:cxn modelId="{3D5BFC8A-EE28-46AC-B419-E6E96511EFEE}" type="presOf" srcId="{3984A7C8-E079-4DD9-B7E9-39C2CFC27781}" destId="{7ECFABE2-FEA6-4109-A7AF-D57B42D91B86}" srcOrd="0" destOrd="0" presId="urn:microsoft.com/office/officeart/2005/8/layout/vList2"/>
    <dgm:cxn modelId="{497FEFBA-DE5B-45F2-B50D-00CA991D1851}" type="presParOf" srcId="{7ECFABE2-FEA6-4109-A7AF-D57B42D91B86}" destId="{60EBC8C2-7FA6-44A2-AEF5-19CE328128B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560439-1019-4CA8-8599-694570AF56F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E8108535-910F-457C-B35E-0F92D6D4438E}" type="pres">
      <dgm:prSet presAssocID="{BA560439-1019-4CA8-8599-694570AF56F7}" presName="linear" presStyleCnt="0">
        <dgm:presLayoutVars>
          <dgm:animLvl val="lvl"/>
          <dgm:resizeHandles val="exact"/>
        </dgm:presLayoutVars>
      </dgm:prSet>
      <dgm:spPr/>
    </dgm:pt>
  </dgm:ptLst>
  <dgm:cxnLst>
    <dgm:cxn modelId="{EA3D61C3-F31F-4144-8DB9-8F9DA15ADF09}" type="presOf" srcId="{BA560439-1019-4CA8-8599-694570AF56F7}" destId="{E8108535-910F-457C-B35E-0F92D6D4438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84A7C8-E079-4DD9-B7E9-39C2CFC277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60A9E2C9-83D7-4EBC-B5B0-C760613A9D78}">
      <dgm:prSet/>
      <dgm:spPr/>
      <dgm:t>
        <a:bodyPr/>
        <a:lstStyle/>
        <a:p>
          <a:pPr algn="ctr"/>
          <a:r>
            <a:rPr lang="cs-CZ" dirty="0" err="1"/>
            <a:t>What</a:t>
          </a:r>
          <a:r>
            <a:rPr lang="cs-CZ" dirty="0"/>
            <a:t> </a:t>
          </a:r>
          <a:r>
            <a:rPr lang="cs-CZ" dirty="0" err="1"/>
            <a:t>is</a:t>
          </a:r>
          <a:r>
            <a:rPr lang="cs-CZ" dirty="0"/>
            <a:t> </a:t>
          </a:r>
          <a:r>
            <a:rPr lang="en-US" dirty="0"/>
            <a:t>lingua </a:t>
          </a:r>
          <a:r>
            <a:rPr lang="en-US" dirty="0" err="1"/>
            <a:t>franka</a:t>
          </a:r>
          <a:r>
            <a:rPr lang="en-US" dirty="0"/>
            <a:t>?</a:t>
          </a:r>
          <a:endParaRPr lang="cs-CZ" dirty="0"/>
        </a:p>
      </dgm:t>
    </dgm:pt>
    <dgm:pt modelId="{4B7DFBFD-DC21-4DE5-81BF-13CB077F051C}" type="parTrans" cxnId="{E1C0F06E-7F54-4107-84D9-45155A34C40A}">
      <dgm:prSet/>
      <dgm:spPr/>
      <dgm:t>
        <a:bodyPr/>
        <a:lstStyle/>
        <a:p>
          <a:pPr algn="ctr"/>
          <a:endParaRPr lang="cs-CZ"/>
        </a:p>
      </dgm:t>
    </dgm:pt>
    <dgm:pt modelId="{42C70F39-0FC6-4354-ABF4-097728D13C13}" type="sibTrans" cxnId="{E1C0F06E-7F54-4107-84D9-45155A34C40A}">
      <dgm:prSet/>
      <dgm:spPr/>
      <dgm:t>
        <a:bodyPr/>
        <a:lstStyle/>
        <a:p>
          <a:pPr algn="ctr"/>
          <a:endParaRPr lang="cs-CZ"/>
        </a:p>
      </dgm:t>
    </dgm:pt>
    <dgm:pt modelId="{7ECFABE2-FEA6-4109-A7AF-D57B42D91B86}" type="pres">
      <dgm:prSet presAssocID="{3984A7C8-E079-4DD9-B7E9-39C2CFC27781}" presName="linear" presStyleCnt="0">
        <dgm:presLayoutVars>
          <dgm:animLvl val="lvl"/>
          <dgm:resizeHandles val="exact"/>
        </dgm:presLayoutVars>
      </dgm:prSet>
      <dgm:spPr/>
    </dgm:pt>
    <dgm:pt modelId="{60EBC8C2-7FA6-44A2-AEF5-19CE328128B1}" type="pres">
      <dgm:prSet presAssocID="{60A9E2C9-83D7-4EBC-B5B0-C760613A9D78}" presName="parentText" presStyleLbl="node1" presStyleIdx="0" presStyleCnt="1">
        <dgm:presLayoutVars>
          <dgm:chMax val="0"/>
          <dgm:bulletEnabled val="1"/>
        </dgm:presLayoutVars>
      </dgm:prSet>
      <dgm:spPr/>
    </dgm:pt>
  </dgm:ptLst>
  <dgm:cxnLst>
    <dgm:cxn modelId="{C0D38A09-DF64-4255-B494-5E9AA10E1BB0}" type="presOf" srcId="{60A9E2C9-83D7-4EBC-B5B0-C760613A9D78}" destId="{60EBC8C2-7FA6-44A2-AEF5-19CE328128B1}" srcOrd="0" destOrd="0" presId="urn:microsoft.com/office/officeart/2005/8/layout/vList2"/>
    <dgm:cxn modelId="{E1C0F06E-7F54-4107-84D9-45155A34C40A}" srcId="{3984A7C8-E079-4DD9-B7E9-39C2CFC27781}" destId="{60A9E2C9-83D7-4EBC-B5B0-C760613A9D78}" srcOrd="0" destOrd="0" parTransId="{4B7DFBFD-DC21-4DE5-81BF-13CB077F051C}" sibTransId="{42C70F39-0FC6-4354-ABF4-097728D13C13}"/>
    <dgm:cxn modelId="{3D5BFC8A-EE28-46AC-B419-E6E96511EFEE}" type="presOf" srcId="{3984A7C8-E079-4DD9-B7E9-39C2CFC27781}" destId="{7ECFABE2-FEA6-4109-A7AF-D57B42D91B86}" srcOrd="0" destOrd="0" presId="urn:microsoft.com/office/officeart/2005/8/layout/vList2"/>
    <dgm:cxn modelId="{497FEFBA-DE5B-45F2-B50D-00CA991D1851}" type="presParOf" srcId="{7ECFABE2-FEA6-4109-A7AF-D57B42D91B86}" destId="{60EBC8C2-7FA6-44A2-AEF5-19CE328128B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D8CAF7F-EDC8-49BB-8AFC-12830841EEF5}"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cs-CZ"/>
        </a:p>
      </dgm:t>
    </dgm:pt>
    <dgm:pt modelId="{76360AA9-EA0B-41DD-B44B-6558A59C521C}">
      <dgm:prSet/>
      <dgm:spPr/>
      <dgm:t>
        <a:bodyPr/>
        <a:lstStyle/>
        <a:p>
          <a:r>
            <a:rPr lang="en-US"/>
            <a:t>A shared communication language — used between groups who don’t share a native language</a:t>
          </a:r>
          <a:endParaRPr lang="cs-CZ"/>
        </a:p>
      </dgm:t>
    </dgm:pt>
    <dgm:pt modelId="{C006C03C-5EDB-4651-94C8-FC59231D6A6F}" type="parTrans" cxnId="{A6BB31A9-316B-450C-AB02-7EF8969B513A}">
      <dgm:prSet/>
      <dgm:spPr/>
      <dgm:t>
        <a:bodyPr/>
        <a:lstStyle/>
        <a:p>
          <a:endParaRPr lang="cs-CZ"/>
        </a:p>
      </dgm:t>
    </dgm:pt>
    <dgm:pt modelId="{4CACCBE2-C91C-47F6-980B-4170146C3BF8}" type="sibTrans" cxnId="{A6BB31A9-316B-450C-AB02-7EF8969B513A}">
      <dgm:prSet/>
      <dgm:spPr/>
      <dgm:t>
        <a:bodyPr/>
        <a:lstStyle/>
        <a:p>
          <a:endParaRPr lang="cs-CZ"/>
        </a:p>
      </dgm:t>
    </dgm:pt>
    <dgm:pt modelId="{471C56F9-B6E4-4024-9C1C-4332DAC53DBF}">
      <dgm:prSet/>
      <dgm:spPr/>
      <dgm:t>
        <a:bodyPr/>
        <a:lstStyle/>
        <a:p>
          <a:r>
            <a:rPr lang="en-US"/>
            <a:t>A practical tool — chosen for convenience, not identity</a:t>
          </a:r>
          <a:endParaRPr lang="cs-CZ"/>
        </a:p>
      </dgm:t>
    </dgm:pt>
    <dgm:pt modelId="{D33EAAE4-6B64-4FC7-B2C1-5B4C5084F5BD}" type="parTrans" cxnId="{84E5CBF1-6160-4B73-8879-C57AB321DA69}">
      <dgm:prSet/>
      <dgm:spPr/>
      <dgm:t>
        <a:bodyPr/>
        <a:lstStyle/>
        <a:p>
          <a:endParaRPr lang="cs-CZ"/>
        </a:p>
      </dgm:t>
    </dgm:pt>
    <dgm:pt modelId="{26430961-8ABC-4406-A7AC-83D3E29631CF}" type="sibTrans" cxnId="{84E5CBF1-6160-4B73-8879-C57AB321DA69}">
      <dgm:prSet/>
      <dgm:spPr/>
      <dgm:t>
        <a:bodyPr/>
        <a:lstStyle/>
        <a:p>
          <a:endParaRPr lang="cs-CZ"/>
        </a:p>
      </dgm:t>
    </dgm:pt>
    <dgm:pt modelId="{E512270A-4F77-4A6F-A600-09D387905B7C}">
      <dgm:prSet/>
      <dgm:spPr/>
      <dgm:t>
        <a:bodyPr/>
        <a:lstStyle/>
        <a:p>
          <a:r>
            <a:rPr lang="en-US"/>
            <a:t>Often tied to power or trade — empires, religions, and markets spread them</a:t>
          </a:r>
          <a:endParaRPr lang="cs-CZ"/>
        </a:p>
      </dgm:t>
    </dgm:pt>
    <dgm:pt modelId="{14695B7D-7E56-4AC2-9C9B-504DC725C3B7}" type="parTrans" cxnId="{B43F7D15-6FC3-4AD5-8C11-0A0085BA2034}">
      <dgm:prSet/>
      <dgm:spPr/>
      <dgm:t>
        <a:bodyPr/>
        <a:lstStyle/>
        <a:p>
          <a:endParaRPr lang="cs-CZ"/>
        </a:p>
      </dgm:t>
    </dgm:pt>
    <dgm:pt modelId="{984340F7-E56C-4231-BE3B-E292B0AE5A87}" type="sibTrans" cxnId="{B43F7D15-6FC3-4AD5-8C11-0A0085BA2034}">
      <dgm:prSet/>
      <dgm:spPr/>
      <dgm:t>
        <a:bodyPr/>
        <a:lstStyle/>
        <a:p>
          <a:endParaRPr lang="cs-CZ"/>
        </a:p>
      </dgm:t>
    </dgm:pt>
    <dgm:pt modelId="{C7FB846E-E2E4-4108-B78E-E5424DA99075}">
      <dgm:prSet/>
      <dgm:spPr/>
      <dgm:t>
        <a:bodyPr/>
        <a:lstStyle/>
        <a:p>
          <a:r>
            <a:rPr lang="en-US"/>
            <a:t>Not always the dominant group’s language </a:t>
          </a:r>
          <a:endParaRPr lang="cs-CZ"/>
        </a:p>
      </dgm:t>
    </dgm:pt>
    <dgm:pt modelId="{13D045C4-4357-4799-8FCD-4AE967626FBD}" type="parTrans" cxnId="{548E048D-E862-401E-9E89-4925FBD96EE0}">
      <dgm:prSet/>
      <dgm:spPr/>
      <dgm:t>
        <a:bodyPr/>
        <a:lstStyle/>
        <a:p>
          <a:endParaRPr lang="cs-CZ"/>
        </a:p>
      </dgm:t>
    </dgm:pt>
    <dgm:pt modelId="{06A121C4-EBFD-4757-9FD3-685F56678ACC}" type="sibTrans" cxnId="{548E048D-E862-401E-9E89-4925FBD96EE0}">
      <dgm:prSet/>
      <dgm:spPr/>
      <dgm:t>
        <a:bodyPr/>
        <a:lstStyle/>
        <a:p>
          <a:endParaRPr lang="cs-CZ"/>
        </a:p>
      </dgm:t>
    </dgm:pt>
    <dgm:pt modelId="{CEF983E1-88D2-4215-83C9-B147882360C5}" type="pres">
      <dgm:prSet presAssocID="{7D8CAF7F-EDC8-49BB-8AFC-12830841EEF5}" presName="linear" presStyleCnt="0">
        <dgm:presLayoutVars>
          <dgm:animLvl val="lvl"/>
          <dgm:resizeHandles val="exact"/>
        </dgm:presLayoutVars>
      </dgm:prSet>
      <dgm:spPr/>
    </dgm:pt>
    <dgm:pt modelId="{55F2AB73-0947-478A-9C84-1F96AA5A345C}" type="pres">
      <dgm:prSet presAssocID="{76360AA9-EA0B-41DD-B44B-6558A59C521C}" presName="parentText" presStyleLbl="node1" presStyleIdx="0" presStyleCnt="4">
        <dgm:presLayoutVars>
          <dgm:chMax val="0"/>
          <dgm:bulletEnabled val="1"/>
        </dgm:presLayoutVars>
      </dgm:prSet>
      <dgm:spPr/>
    </dgm:pt>
    <dgm:pt modelId="{D012F5A8-FB4E-4D42-BE21-59091FBCD708}" type="pres">
      <dgm:prSet presAssocID="{4CACCBE2-C91C-47F6-980B-4170146C3BF8}" presName="spacer" presStyleCnt="0"/>
      <dgm:spPr/>
    </dgm:pt>
    <dgm:pt modelId="{CEFFD704-18B1-4712-8BFC-37BA23435302}" type="pres">
      <dgm:prSet presAssocID="{471C56F9-B6E4-4024-9C1C-4332DAC53DBF}" presName="parentText" presStyleLbl="node1" presStyleIdx="1" presStyleCnt="4">
        <dgm:presLayoutVars>
          <dgm:chMax val="0"/>
          <dgm:bulletEnabled val="1"/>
        </dgm:presLayoutVars>
      </dgm:prSet>
      <dgm:spPr/>
    </dgm:pt>
    <dgm:pt modelId="{650FEE99-AC3C-494B-B6FF-295106E70A3E}" type="pres">
      <dgm:prSet presAssocID="{26430961-8ABC-4406-A7AC-83D3E29631CF}" presName="spacer" presStyleCnt="0"/>
      <dgm:spPr/>
    </dgm:pt>
    <dgm:pt modelId="{C9D3A881-F988-4BEA-8F32-1E802EDFAD93}" type="pres">
      <dgm:prSet presAssocID="{E512270A-4F77-4A6F-A600-09D387905B7C}" presName="parentText" presStyleLbl="node1" presStyleIdx="2" presStyleCnt="4">
        <dgm:presLayoutVars>
          <dgm:chMax val="0"/>
          <dgm:bulletEnabled val="1"/>
        </dgm:presLayoutVars>
      </dgm:prSet>
      <dgm:spPr/>
    </dgm:pt>
    <dgm:pt modelId="{AE70C925-39AE-470E-A5DD-4191C71E40EB}" type="pres">
      <dgm:prSet presAssocID="{984340F7-E56C-4231-BE3B-E292B0AE5A87}" presName="spacer" presStyleCnt="0"/>
      <dgm:spPr/>
    </dgm:pt>
    <dgm:pt modelId="{F3CEBA74-A320-4AEE-AED9-7371BEDBFDF7}" type="pres">
      <dgm:prSet presAssocID="{C7FB846E-E2E4-4108-B78E-E5424DA99075}" presName="parentText" presStyleLbl="node1" presStyleIdx="3" presStyleCnt="4">
        <dgm:presLayoutVars>
          <dgm:chMax val="0"/>
          <dgm:bulletEnabled val="1"/>
        </dgm:presLayoutVars>
      </dgm:prSet>
      <dgm:spPr/>
    </dgm:pt>
  </dgm:ptLst>
  <dgm:cxnLst>
    <dgm:cxn modelId="{B43F7D15-6FC3-4AD5-8C11-0A0085BA2034}" srcId="{7D8CAF7F-EDC8-49BB-8AFC-12830841EEF5}" destId="{E512270A-4F77-4A6F-A600-09D387905B7C}" srcOrd="2" destOrd="0" parTransId="{14695B7D-7E56-4AC2-9C9B-504DC725C3B7}" sibTransId="{984340F7-E56C-4231-BE3B-E292B0AE5A87}"/>
    <dgm:cxn modelId="{6BF86E19-ECF9-44EA-A113-646AF51E508B}" type="presOf" srcId="{471C56F9-B6E4-4024-9C1C-4332DAC53DBF}" destId="{CEFFD704-18B1-4712-8BFC-37BA23435302}" srcOrd="0" destOrd="0" presId="urn:microsoft.com/office/officeart/2005/8/layout/vList2"/>
    <dgm:cxn modelId="{3E410B31-9C95-4ECA-B596-E4E530CFC85F}" type="presOf" srcId="{7D8CAF7F-EDC8-49BB-8AFC-12830841EEF5}" destId="{CEF983E1-88D2-4215-83C9-B147882360C5}" srcOrd="0" destOrd="0" presId="urn:microsoft.com/office/officeart/2005/8/layout/vList2"/>
    <dgm:cxn modelId="{F3F9685C-0B2A-4959-B743-37239C0784C6}" type="presOf" srcId="{C7FB846E-E2E4-4108-B78E-E5424DA99075}" destId="{F3CEBA74-A320-4AEE-AED9-7371BEDBFDF7}" srcOrd="0" destOrd="0" presId="urn:microsoft.com/office/officeart/2005/8/layout/vList2"/>
    <dgm:cxn modelId="{7BDAE452-4EC3-474B-B96D-A51E2FD0425F}" type="presOf" srcId="{E512270A-4F77-4A6F-A600-09D387905B7C}" destId="{C9D3A881-F988-4BEA-8F32-1E802EDFAD93}" srcOrd="0" destOrd="0" presId="urn:microsoft.com/office/officeart/2005/8/layout/vList2"/>
    <dgm:cxn modelId="{548E048D-E862-401E-9E89-4925FBD96EE0}" srcId="{7D8CAF7F-EDC8-49BB-8AFC-12830841EEF5}" destId="{C7FB846E-E2E4-4108-B78E-E5424DA99075}" srcOrd="3" destOrd="0" parTransId="{13D045C4-4357-4799-8FCD-4AE967626FBD}" sibTransId="{06A121C4-EBFD-4757-9FD3-685F56678ACC}"/>
    <dgm:cxn modelId="{A6BB31A9-316B-450C-AB02-7EF8969B513A}" srcId="{7D8CAF7F-EDC8-49BB-8AFC-12830841EEF5}" destId="{76360AA9-EA0B-41DD-B44B-6558A59C521C}" srcOrd="0" destOrd="0" parTransId="{C006C03C-5EDB-4651-94C8-FC59231D6A6F}" sibTransId="{4CACCBE2-C91C-47F6-980B-4170146C3BF8}"/>
    <dgm:cxn modelId="{74D3D3AA-E60F-4612-87CE-5DF60D6EA1E7}" type="presOf" srcId="{76360AA9-EA0B-41DD-B44B-6558A59C521C}" destId="{55F2AB73-0947-478A-9C84-1F96AA5A345C}" srcOrd="0" destOrd="0" presId="urn:microsoft.com/office/officeart/2005/8/layout/vList2"/>
    <dgm:cxn modelId="{84E5CBF1-6160-4B73-8879-C57AB321DA69}" srcId="{7D8CAF7F-EDC8-49BB-8AFC-12830841EEF5}" destId="{471C56F9-B6E4-4024-9C1C-4332DAC53DBF}" srcOrd="1" destOrd="0" parTransId="{D33EAAE4-6B64-4FC7-B2C1-5B4C5084F5BD}" sibTransId="{26430961-8ABC-4406-A7AC-83D3E29631CF}"/>
    <dgm:cxn modelId="{94B24A21-1155-401B-96FE-416BD960B9D2}" type="presParOf" srcId="{CEF983E1-88D2-4215-83C9-B147882360C5}" destId="{55F2AB73-0947-478A-9C84-1F96AA5A345C}" srcOrd="0" destOrd="0" presId="urn:microsoft.com/office/officeart/2005/8/layout/vList2"/>
    <dgm:cxn modelId="{00B64DC7-7D20-44A6-B91E-5A950230F9A7}" type="presParOf" srcId="{CEF983E1-88D2-4215-83C9-B147882360C5}" destId="{D012F5A8-FB4E-4D42-BE21-59091FBCD708}" srcOrd="1" destOrd="0" presId="urn:microsoft.com/office/officeart/2005/8/layout/vList2"/>
    <dgm:cxn modelId="{911C74CC-E221-4ECF-8897-ABA723BC88B1}" type="presParOf" srcId="{CEF983E1-88D2-4215-83C9-B147882360C5}" destId="{CEFFD704-18B1-4712-8BFC-37BA23435302}" srcOrd="2" destOrd="0" presId="urn:microsoft.com/office/officeart/2005/8/layout/vList2"/>
    <dgm:cxn modelId="{8DEA692D-102C-4DE1-A88D-5C4DD0CC5266}" type="presParOf" srcId="{CEF983E1-88D2-4215-83C9-B147882360C5}" destId="{650FEE99-AC3C-494B-B6FF-295106E70A3E}" srcOrd="3" destOrd="0" presId="urn:microsoft.com/office/officeart/2005/8/layout/vList2"/>
    <dgm:cxn modelId="{5166091A-10F0-4A32-B609-399B5AAE9FF9}" type="presParOf" srcId="{CEF983E1-88D2-4215-83C9-B147882360C5}" destId="{C9D3A881-F988-4BEA-8F32-1E802EDFAD93}" srcOrd="4" destOrd="0" presId="urn:microsoft.com/office/officeart/2005/8/layout/vList2"/>
    <dgm:cxn modelId="{C7412E99-44D2-40F2-9C3B-ED48E5C6E062}" type="presParOf" srcId="{CEF983E1-88D2-4215-83C9-B147882360C5}" destId="{AE70C925-39AE-470E-A5DD-4191C71E40EB}" srcOrd="5" destOrd="0" presId="urn:microsoft.com/office/officeart/2005/8/layout/vList2"/>
    <dgm:cxn modelId="{8A1A9309-93B7-4B7B-A7D0-889225546EFD}" type="presParOf" srcId="{CEF983E1-88D2-4215-83C9-B147882360C5}" destId="{F3CEBA74-A320-4AEE-AED9-7371BEDBFDF7}" srcOrd="6"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994D3-C9C7-49EB-852B-99C220AD5DAF}">
      <dsp:nvSpPr>
        <dsp:cNvPr id="0" name=""/>
        <dsp:cNvSpPr/>
      </dsp:nvSpPr>
      <dsp:spPr>
        <a:xfrm>
          <a:off x="0" y="16195"/>
          <a:ext cx="11229975" cy="2355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a:t>English vs. Second Foreign Language:</a:t>
          </a:r>
          <a:endParaRPr lang="cs-CZ" sz="6100" kern="1200"/>
        </a:p>
      </dsp:txBody>
      <dsp:txXfrm>
        <a:off x="114972" y="131167"/>
        <a:ext cx="11000031" cy="21252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20D4C-E87B-4202-9751-BABE52D469B2}">
      <dsp:nvSpPr>
        <dsp:cNvPr id="0" name=""/>
        <dsp:cNvSpPr/>
      </dsp:nvSpPr>
      <dsp:spPr>
        <a:xfrm>
          <a:off x="0" y="155485"/>
          <a:ext cx="10881705" cy="1158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Common bridge language that people with different native languages use so they can communicate with each other. It’s not necessarily anyone’s mother tongue — it’s the </a:t>
          </a:r>
          <a:r>
            <a:rPr lang="en-US" sz="2200" i="1" kern="1200"/>
            <a:t>shared</a:t>
          </a:r>
          <a:r>
            <a:rPr lang="en-US" sz="2200" kern="1200"/>
            <a:t> language that makes trade, diplomacy, travel, or cooperation possible.</a:t>
          </a:r>
          <a:endParaRPr lang="cs-CZ" sz="2200" kern="1200"/>
        </a:p>
      </dsp:txBody>
      <dsp:txXfrm>
        <a:off x="56544" y="212029"/>
        <a:ext cx="10768617" cy="10452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F1C0A-9F10-4FEF-968A-ACE727A3D458}">
      <dsp:nvSpPr>
        <dsp:cNvPr id="0" name=""/>
        <dsp:cNvSpPr/>
      </dsp:nvSpPr>
      <dsp:spPr>
        <a:xfrm>
          <a:off x="4045" y="7636"/>
          <a:ext cx="2432387" cy="6669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Antiquity:</a:t>
          </a:r>
          <a:endParaRPr lang="cs-CZ" sz="1900" kern="1200"/>
        </a:p>
      </dsp:txBody>
      <dsp:txXfrm>
        <a:off x="4045" y="7636"/>
        <a:ext cx="2432387" cy="666943"/>
      </dsp:txXfrm>
    </dsp:sp>
    <dsp:sp modelId="{D859F18B-16E6-46EF-B8C4-92DAC9644F7F}">
      <dsp:nvSpPr>
        <dsp:cNvPr id="0" name=""/>
        <dsp:cNvSpPr/>
      </dsp:nvSpPr>
      <dsp:spPr>
        <a:xfrm>
          <a:off x="4045" y="674580"/>
          <a:ext cx="2432387" cy="24773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Sumerian, </a:t>
          </a:r>
          <a:endParaRPr lang="cs-CZ" sz="1900" kern="1200" dirty="0"/>
        </a:p>
        <a:p>
          <a:pPr marL="171450" lvl="1" indent="-171450" algn="l" defTabSz="844550">
            <a:lnSpc>
              <a:spcPct val="90000"/>
            </a:lnSpc>
            <a:spcBef>
              <a:spcPct val="0"/>
            </a:spcBef>
            <a:spcAft>
              <a:spcPct val="15000"/>
            </a:spcAft>
            <a:buChar char="•"/>
          </a:pPr>
          <a:r>
            <a:rPr lang="en-US" sz="1900" kern="1200" dirty="0"/>
            <a:t>Ak</a:t>
          </a:r>
          <a:r>
            <a:rPr lang="cs-CZ" sz="1900" kern="1200" dirty="0"/>
            <a:t>k</a:t>
          </a:r>
          <a:r>
            <a:rPr lang="en-US" sz="1900" kern="1200" dirty="0"/>
            <a:t>ad</a:t>
          </a:r>
          <a:r>
            <a:rPr lang="cs-CZ" sz="1900" kern="1200" dirty="0" err="1"/>
            <a:t>ian</a:t>
          </a:r>
          <a:r>
            <a:rPr lang="en-US" sz="1900" kern="1200" dirty="0"/>
            <a:t>, </a:t>
          </a:r>
          <a:endParaRPr lang="cs-CZ" sz="1900" kern="1200" dirty="0"/>
        </a:p>
        <a:p>
          <a:pPr marL="171450" lvl="1" indent="-171450" algn="l" defTabSz="844550">
            <a:lnSpc>
              <a:spcPct val="90000"/>
            </a:lnSpc>
            <a:spcBef>
              <a:spcPct val="0"/>
            </a:spcBef>
            <a:spcAft>
              <a:spcPct val="15000"/>
            </a:spcAft>
            <a:buChar char="•"/>
          </a:pPr>
          <a:r>
            <a:rPr lang="en-US" sz="1900" kern="1200" dirty="0"/>
            <a:t>Egyptian, </a:t>
          </a:r>
          <a:endParaRPr lang="cs-CZ" sz="1900" kern="1200" dirty="0"/>
        </a:p>
        <a:p>
          <a:pPr marL="171450" lvl="1" indent="-171450" algn="l" defTabSz="844550">
            <a:lnSpc>
              <a:spcPct val="90000"/>
            </a:lnSpc>
            <a:spcBef>
              <a:spcPct val="0"/>
            </a:spcBef>
            <a:spcAft>
              <a:spcPct val="15000"/>
            </a:spcAft>
            <a:buChar char="•"/>
          </a:pPr>
          <a:r>
            <a:rPr lang="en-US" sz="1900" kern="1200" dirty="0"/>
            <a:t>Aramaic, </a:t>
          </a:r>
          <a:endParaRPr lang="cs-CZ" sz="1900" kern="1200" dirty="0"/>
        </a:p>
        <a:p>
          <a:pPr marL="171450" lvl="1" indent="-171450" algn="l" defTabSz="844550">
            <a:lnSpc>
              <a:spcPct val="90000"/>
            </a:lnSpc>
            <a:spcBef>
              <a:spcPct val="0"/>
            </a:spcBef>
            <a:spcAft>
              <a:spcPct val="15000"/>
            </a:spcAft>
            <a:buChar char="•"/>
          </a:pPr>
          <a:r>
            <a:rPr lang="en-US" sz="1900" kern="1200" dirty="0"/>
            <a:t>Classical Greek, </a:t>
          </a:r>
          <a:endParaRPr lang="cs-CZ" sz="1900" kern="1200" dirty="0"/>
        </a:p>
        <a:p>
          <a:pPr marL="171450" lvl="1" indent="-171450" algn="l" defTabSz="844550">
            <a:lnSpc>
              <a:spcPct val="90000"/>
            </a:lnSpc>
            <a:spcBef>
              <a:spcPct val="0"/>
            </a:spcBef>
            <a:spcAft>
              <a:spcPct val="15000"/>
            </a:spcAft>
            <a:buChar char="•"/>
          </a:pPr>
          <a:r>
            <a:rPr lang="en-US" sz="1900" kern="1200" dirty="0"/>
            <a:t>Latin</a:t>
          </a:r>
          <a:endParaRPr lang="cs-CZ" sz="1900" kern="1200" dirty="0"/>
        </a:p>
      </dsp:txBody>
      <dsp:txXfrm>
        <a:off x="4045" y="674580"/>
        <a:ext cx="2432387" cy="2477362"/>
      </dsp:txXfrm>
    </dsp:sp>
    <dsp:sp modelId="{5B721FDA-A8CA-49ED-BE92-5ECAEC0BEA08}">
      <dsp:nvSpPr>
        <dsp:cNvPr id="0" name=""/>
        <dsp:cNvSpPr/>
      </dsp:nvSpPr>
      <dsp:spPr>
        <a:xfrm>
          <a:off x="2776966" y="7636"/>
          <a:ext cx="2432387" cy="6669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Middle Ages:</a:t>
          </a:r>
          <a:endParaRPr lang="cs-CZ" sz="1900" kern="1200"/>
        </a:p>
      </dsp:txBody>
      <dsp:txXfrm>
        <a:off x="2776966" y="7636"/>
        <a:ext cx="2432387" cy="666943"/>
      </dsp:txXfrm>
    </dsp:sp>
    <dsp:sp modelId="{5B0E6827-3A9F-45BB-BE42-E6858F345D03}">
      <dsp:nvSpPr>
        <dsp:cNvPr id="0" name=""/>
        <dsp:cNvSpPr/>
      </dsp:nvSpPr>
      <dsp:spPr>
        <a:xfrm>
          <a:off x="2776966" y="674580"/>
          <a:ext cx="2432387" cy="24773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Arabic, </a:t>
          </a:r>
          <a:endParaRPr lang="cs-CZ" sz="1900" kern="1200" dirty="0"/>
        </a:p>
        <a:p>
          <a:pPr marL="171450" lvl="1" indent="-171450" algn="l" defTabSz="844550">
            <a:lnSpc>
              <a:spcPct val="90000"/>
            </a:lnSpc>
            <a:spcBef>
              <a:spcPct val="0"/>
            </a:spcBef>
            <a:spcAft>
              <a:spcPct val="15000"/>
            </a:spcAft>
            <a:buChar char="•"/>
          </a:pPr>
          <a:r>
            <a:rPr lang="en-US" sz="1900" kern="1200" dirty="0"/>
            <a:t>Persian, </a:t>
          </a:r>
          <a:endParaRPr lang="cs-CZ" sz="1900" kern="1200" dirty="0"/>
        </a:p>
        <a:p>
          <a:pPr marL="171450" lvl="1" indent="-171450" algn="l" defTabSz="844550">
            <a:lnSpc>
              <a:spcPct val="90000"/>
            </a:lnSpc>
            <a:spcBef>
              <a:spcPct val="0"/>
            </a:spcBef>
            <a:spcAft>
              <a:spcPct val="15000"/>
            </a:spcAft>
            <a:buChar char="•"/>
          </a:pPr>
          <a:r>
            <a:rPr lang="en-US" sz="1900" kern="1200" dirty="0"/>
            <a:t>Sanskrit, </a:t>
          </a:r>
          <a:endParaRPr lang="cs-CZ" sz="1900" kern="1200" dirty="0"/>
        </a:p>
        <a:p>
          <a:pPr marL="171450" lvl="1" indent="-171450" algn="l" defTabSz="844550">
            <a:lnSpc>
              <a:spcPct val="90000"/>
            </a:lnSpc>
            <a:spcBef>
              <a:spcPct val="0"/>
            </a:spcBef>
            <a:spcAft>
              <a:spcPct val="15000"/>
            </a:spcAft>
            <a:buChar char="•"/>
          </a:pPr>
          <a:r>
            <a:rPr lang="en-US" sz="1900" kern="1200" dirty="0"/>
            <a:t>Classical Chinese,</a:t>
          </a:r>
          <a:endParaRPr lang="cs-CZ" sz="1900" kern="1200" dirty="0"/>
        </a:p>
        <a:p>
          <a:pPr marL="171450" lvl="1" indent="-171450" algn="l" defTabSz="844550">
            <a:lnSpc>
              <a:spcPct val="90000"/>
            </a:lnSpc>
            <a:spcBef>
              <a:spcPct val="0"/>
            </a:spcBef>
            <a:spcAft>
              <a:spcPct val="15000"/>
            </a:spcAft>
            <a:buChar char="•"/>
          </a:pPr>
          <a:r>
            <a:rPr lang="en-US" sz="1900" kern="1200" dirty="0"/>
            <a:t>Swahili, </a:t>
          </a:r>
          <a:endParaRPr lang="cs-CZ" sz="1900" kern="1200" dirty="0"/>
        </a:p>
        <a:p>
          <a:pPr marL="171450" lvl="1" indent="-171450" algn="l" defTabSz="844550">
            <a:lnSpc>
              <a:spcPct val="90000"/>
            </a:lnSpc>
            <a:spcBef>
              <a:spcPct val="0"/>
            </a:spcBef>
            <a:spcAft>
              <a:spcPct val="15000"/>
            </a:spcAft>
            <a:buChar char="•"/>
          </a:pPr>
          <a:r>
            <a:rPr lang="en-US" sz="1900" kern="1200" dirty="0"/>
            <a:t>Turkic languages</a:t>
          </a:r>
          <a:endParaRPr lang="cs-CZ" sz="1900" kern="1200" dirty="0"/>
        </a:p>
      </dsp:txBody>
      <dsp:txXfrm>
        <a:off x="2776966" y="674580"/>
        <a:ext cx="2432387" cy="2477362"/>
      </dsp:txXfrm>
    </dsp:sp>
    <dsp:sp modelId="{ACD4C3E9-0826-4010-AB7A-AA305A6B3B65}">
      <dsp:nvSpPr>
        <dsp:cNvPr id="0" name=""/>
        <dsp:cNvSpPr/>
      </dsp:nvSpPr>
      <dsp:spPr>
        <a:xfrm>
          <a:off x="5549887" y="7636"/>
          <a:ext cx="2432387" cy="6669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Early Modern Period:</a:t>
          </a:r>
          <a:endParaRPr lang="cs-CZ" sz="1900" kern="1200"/>
        </a:p>
      </dsp:txBody>
      <dsp:txXfrm>
        <a:off x="5549887" y="7636"/>
        <a:ext cx="2432387" cy="666943"/>
      </dsp:txXfrm>
    </dsp:sp>
    <dsp:sp modelId="{99C93F92-7A93-4CE1-A0C1-75C9713C8B69}">
      <dsp:nvSpPr>
        <dsp:cNvPr id="0" name=""/>
        <dsp:cNvSpPr/>
      </dsp:nvSpPr>
      <dsp:spPr>
        <a:xfrm>
          <a:off x="5549887" y="674580"/>
          <a:ext cx="2432387" cy="24773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Ottoman Turkish,</a:t>
          </a:r>
          <a:endParaRPr lang="cs-CZ" sz="1900" kern="1200" dirty="0"/>
        </a:p>
        <a:p>
          <a:pPr marL="171450" lvl="1" indent="-171450" algn="l" defTabSz="844550">
            <a:lnSpc>
              <a:spcPct val="90000"/>
            </a:lnSpc>
            <a:spcBef>
              <a:spcPct val="0"/>
            </a:spcBef>
            <a:spcAft>
              <a:spcPct val="15000"/>
            </a:spcAft>
            <a:buChar char="•"/>
          </a:pPr>
          <a:r>
            <a:rPr lang="en-US" sz="1900" kern="1200" dirty="0"/>
            <a:t>Portuguese, </a:t>
          </a:r>
          <a:endParaRPr lang="cs-CZ" sz="1900" kern="1200" dirty="0"/>
        </a:p>
        <a:p>
          <a:pPr marL="171450" lvl="1" indent="-171450" algn="l" defTabSz="844550">
            <a:lnSpc>
              <a:spcPct val="90000"/>
            </a:lnSpc>
            <a:spcBef>
              <a:spcPct val="0"/>
            </a:spcBef>
            <a:spcAft>
              <a:spcPct val="15000"/>
            </a:spcAft>
            <a:buChar char="•"/>
          </a:pPr>
          <a:r>
            <a:rPr lang="en-US" sz="1900" kern="1200" dirty="0"/>
            <a:t>Spanish, </a:t>
          </a:r>
          <a:endParaRPr lang="cs-CZ" sz="1900" kern="1200" dirty="0"/>
        </a:p>
        <a:p>
          <a:pPr marL="171450" lvl="1" indent="-171450" algn="l" defTabSz="844550">
            <a:lnSpc>
              <a:spcPct val="90000"/>
            </a:lnSpc>
            <a:spcBef>
              <a:spcPct val="0"/>
            </a:spcBef>
            <a:spcAft>
              <a:spcPct val="15000"/>
            </a:spcAft>
            <a:buChar char="•"/>
          </a:pPr>
          <a:r>
            <a:rPr lang="en-US" sz="1900" kern="1200" dirty="0"/>
            <a:t>French, </a:t>
          </a:r>
          <a:endParaRPr lang="cs-CZ" sz="1900" kern="1200" dirty="0"/>
        </a:p>
        <a:p>
          <a:pPr marL="171450" lvl="1" indent="-171450" algn="l" defTabSz="844550">
            <a:lnSpc>
              <a:spcPct val="90000"/>
            </a:lnSpc>
            <a:spcBef>
              <a:spcPct val="0"/>
            </a:spcBef>
            <a:spcAft>
              <a:spcPct val="15000"/>
            </a:spcAft>
            <a:buChar char="•"/>
          </a:pPr>
          <a:r>
            <a:rPr lang="en-US" sz="1900" kern="1200" dirty="0"/>
            <a:t>Russian</a:t>
          </a:r>
          <a:endParaRPr lang="cs-CZ" sz="1900" kern="1200" dirty="0"/>
        </a:p>
      </dsp:txBody>
      <dsp:txXfrm>
        <a:off x="5549887" y="674580"/>
        <a:ext cx="2432387" cy="2477362"/>
      </dsp:txXfrm>
    </dsp:sp>
    <dsp:sp modelId="{82E8D824-110D-409C-9B88-818CA5A073D5}">
      <dsp:nvSpPr>
        <dsp:cNvPr id="0" name=""/>
        <dsp:cNvSpPr/>
      </dsp:nvSpPr>
      <dsp:spPr>
        <a:xfrm>
          <a:off x="8322808" y="7636"/>
          <a:ext cx="2432387" cy="6669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Modern Era:</a:t>
          </a:r>
          <a:endParaRPr lang="cs-CZ" sz="1900" kern="1200"/>
        </a:p>
      </dsp:txBody>
      <dsp:txXfrm>
        <a:off x="8322808" y="7636"/>
        <a:ext cx="2432387" cy="666943"/>
      </dsp:txXfrm>
    </dsp:sp>
    <dsp:sp modelId="{9EE8E767-883E-4EC4-AE54-62F1633A2C08}">
      <dsp:nvSpPr>
        <dsp:cNvPr id="0" name=""/>
        <dsp:cNvSpPr/>
      </dsp:nvSpPr>
      <dsp:spPr>
        <a:xfrm>
          <a:off x="8322808" y="674580"/>
          <a:ext cx="2432387" cy="24773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English, </a:t>
          </a:r>
          <a:endParaRPr lang="cs-CZ" sz="1900" kern="1200" dirty="0"/>
        </a:p>
        <a:p>
          <a:pPr marL="171450" lvl="1" indent="-171450" algn="l" defTabSz="844550">
            <a:lnSpc>
              <a:spcPct val="90000"/>
            </a:lnSpc>
            <a:spcBef>
              <a:spcPct val="0"/>
            </a:spcBef>
            <a:spcAft>
              <a:spcPct val="15000"/>
            </a:spcAft>
            <a:buChar char="•"/>
          </a:pPr>
          <a:r>
            <a:rPr lang="en-US" sz="1900" kern="1200" dirty="0"/>
            <a:t>Modern Standard Arabic, </a:t>
          </a:r>
          <a:endParaRPr lang="cs-CZ" sz="1900" kern="1200" dirty="0"/>
        </a:p>
        <a:p>
          <a:pPr marL="171450" lvl="1" indent="-171450" algn="l" defTabSz="844550">
            <a:lnSpc>
              <a:spcPct val="90000"/>
            </a:lnSpc>
            <a:spcBef>
              <a:spcPct val="0"/>
            </a:spcBef>
            <a:spcAft>
              <a:spcPct val="15000"/>
            </a:spcAft>
            <a:buChar char="•"/>
          </a:pPr>
          <a:r>
            <a:rPr lang="en-US" sz="1900" kern="1200" dirty="0"/>
            <a:t>French, </a:t>
          </a:r>
          <a:endParaRPr lang="cs-CZ" sz="1900" kern="1200" dirty="0"/>
        </a:p>
        <a:p>
          <a:pPr marL="171450" lvl="1" indent="-171450" algn="l" defTabSz="844550">
            <a:lnSpc>
              <a:spcPct val="90000"/>
            </a:lnSpc>
            <a:spcBef>
              <a:spcPct val="0"/>
            </a:spcBef>
            <a:spcAft>
              <a:spcPct val="15000"/>
            </a:spcAft>
            <a:buChar char="•"/>
          </a:pPr>
          <a:r>
            <a:rPr lang="en-US" sz="1900" kern="1200" dirty="0"/>
            <a:t>Spanish, </a:t>
          </a:r>
          <a:endParaRPr lang="cs-CZ" sz="1900" kern="1200" dirty="0"/>
        </a:p>
        <a:p>
          <a:pPr marL="171450" lvl="1" indent="-171450" algn="l" defTabSz="844550">
            <a:lnSpc>
              <a:spcPct val="90000"/>
            </a:lnSpc>
            <a:spcBef>
              <a:spcPct val="0"/>
            </a:spcBef>
            <a:spcAft>
              <a:spcPct val="15000"/>
            </a:spcAft>
            <a:buChar char="•"/>
          </a:pPr>
          <a:r>
            <a:rPr lang="en-US" sz="1900" kern="1200" dirty="0"/>
            <a:t>Swahili, </a:t>
          </a:r>
          <a:endParaRPr lang="cs-CZ" sz="1900" kern="1200" dirty="0"/>
        </a:p>
        <a:p>
          <a:pPr marL="171450" lvl="1" indent="-171450" algn="l" defTabSz="844550">
            <a:lnSpc>
              <a:spcPct val="90000"/>
            </a:lnSpc>
            <a:spcBef>
              <a:spcPct val="0"/>
            </a:spcBef>
            <a:spcAft>
              <a:spcPct val="15000"/>
            </a:spcAft>
            <a:buChar char="•"/>
          </a:pPr>
          <a:r>
            <a:rPr lang="en-US" sz="1900" kern="1200" dirty="0" err="1"/>
            <a:t>Mandari</a:t>
          </a:r>
          <a:r>
            <a:rPr lang="hu-HU" sz="1900" kern="1200" dirty="0"/>
            <a:t>ne</a:t>
          </a:r>
          <a:r>
            <a:rPr lang="en-US" sz="1900" kern="1200" dirty="0"/>
            <a:t> Chin</a:t>
          </a:r>
          <a:r>
            <a:rPr lang="hu-HU" sz="1900" kern="1200" dirty="0"/>
            <a:t>e</a:t>
          </a:r>
          <a:r>
            <a:rPr lang="en-US" sz="1900" kern="1200" dirty="0"/>
            <a:t>se </a:t>
          </a:r>
          <a:endParaRPr lang="cs-CZ" sz="1900" kern="1200" dirty="0"/>
        </a:p>
      </dsp:txBody>
      <dsp:txXfrm>
        <a:off x="8322808" y="674580"/>
        <a:ext cx="2432387" cy="24773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BC8C2-7FA6-44A2-AEF5-19CE328128B1}">
      <dsp:nvSpPr>
        <dsp:cNvPr id="0" name=""/>
        <dsp:cNvSpPr/>
      </dsp:nvSpPr>
      <dsp:spPr>
        <a:xfrm>
          <a:off x="0" y="161099"/>
          <a:ext cx="9015075"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Is single foreign language as lingua franka sufficient?</a:t>
          </a:r>
          <a:endParaRPr lang="cs-CZ" sz="2900" kern="1200"/>
        </a:p>
      </dsp:txBody>
      <dsp:txXfrm>
        <a:off x="33127" y="194226"/>
        <a:ext cx="8948821" cy="6123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57ED9-E3C3-42D6-8C3C-197F7C5E9E62}">
      <dsp:nvSpPr>
        <dsp:cNvPr id="0" name=""/>
        <dsp:cNvSpPr/>
      </dsp:nvSpPr>
      <dsp:spPr>
        <a:xfrm>
          <a:off x="0" y="20338"/>
          <a:ext cx="10955866" cy="88140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1. Introduction</a:t>
          </a:r>
          <a:endParaRPr lang="cs-CZ" sz="2300" kern="1200"/>
        </a:p>
      </dsp:txBody>
      <dsp:txXfrm>
        <a:off x="43027" y="63365"/>
        <a:ext cx="10869812" cy="795353"/>
      </dsp:txXfrm>
    </dsp:sp>
    <dsp:sp modelId="{C15B17DB-BF4A-42DD-974C-D5210AA36037}">
      <dsp:nvSpPr>
        <dsp:cNvPr id="0" name=""/>
        <dsp:cNvSpPr/>
      </dsp:nvSpPr>
      <dsp:spPr>
        <a:xfrm>
          <a:off x="0" y="967986"/>
          <a:ext cx="10955866" cy="88140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C00000"/>
              </a:solidFill>
            </a:rPr>
            <a:t>2. Context of L2 and L3 Education in the Czech Armed Forces</a:t>
          </a:r>
          <a:endParaRPr lang="cs-CZ" sz="2800" b="1" kern="1200" dirty="0">
            <a:solidFill>
              <a:srgbClr val="C00000"/>
            </a:solidFill>
          </a:endParaRPr>
        </a:p>
      </dsp:txBody>
      <dsp:txXfrm>
        <a:off x="43027" y="1011013"/>
        <a:ext cx="10869812" cy="795353"/>
      </dsp:txXfrm>
    </dsp:sp>
    <dsp:sp modelId="{EE8B108E-0EBE-4932-AC4C-427CB76359C3}">
      <dsp:nvSpPr>
        <dsp:cNvPr id="0" name=""/>
        <dsp:cNvSpPr/>
      </dsp:nvSpPr>
      <dsp:spPr>
        <a:xfrm>
          <a:off x="0" y="1915634"/>
          <a:ext cx="10955866" cy="88140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3. Case Study: Russian Language Military Terminology Courses for Non-Inte</a:t>
          </a:r>
          <a:r>
            <a:rPr lang="cs-CZ" sz="2300" kern="1200"/>
            <a:t>r</a:t>
          </a:r>
          <a:r>
            <a:rPr lang="en-US" sz="2300" kern="1200"/>
            <a:t>preters</a:t>
          </a:r>
          <a:endParaRPr lang="cs-CZ" sz="2300" kern="1200"/>
        </a:p>
      </dsp:txBody>
      <dsp:txXfrm>
        <a:off x="43027" y="1958661"/>
        <a:ext cx="10869812" cy="795353"/>
      </dsp:txXfrm>
    </dsp:sp>
    <dsp:sp modelId="{5B564BC4-AC4A-46F8-99B6-13ED7BCD014A}">
      <dsp:nvSpPr>
        <dsp:cNvPr id="0" name=""/>
        <dsp:cNvSpPr/>
      </dsp:nvSpPr>
      <dsp:spPr>
        <a:xfrm>
          <a:off x="0" y="2863281"/>
          <a:ext cx="10955866" cy="88140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4. Key Lessons Learnt</a:t>
          </a:r>
          <a:endParaRPr lang="cs-CZ" sz="2300" kern="1200"/>
        </a:p>
      </dsp:txBody>
      <dsp:txXfrm>
        <a:off x="43027" y="2906308"/>
        <a:ext cx="10869812" cy="795353"/>
      </dsp:txXfrm>
    </dsp:sp>
    <dsp:sp modelId="{7AA0095A-8C43-425B-832B-3E8C02B6A6C1}">
      <dsp:nvSpPr>
        <dsp:cNvPr id="0" name=""/>
        <dsp:cNvSpPr/>
      </dsp:nvSpPr>
      <dsp:spPr>
        <a:xfrm>
          <a:off x="0" y="3810929"/>
          <a:ext cx="10955866" cy="88140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5. Conclusion</a:t>
          </a:r>
          <a:endParaRPr lang="cs-CZ" sz="2300" kern="1200"/>
        </a:p>
      </dsp:txBody>
      <dsp:txXfrm>
        <a:off x="43027" y="3853956"/>
        <a:ext cx="10869812" cy="7953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9AC0B-095C-48E8-8584-1E8562E59DE4}">
      <dsp:nvSpPr>
        <dsp:cNvPr id="0" name=""/>
        <dsp:cNvSpPr/>
      </dsp:nvSpPr>
      <dsp:spPr>
        <a:xfrm>
          <a:off x="0" y="184554"/>
          <a:ext cx="10955866"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Czech society:</a:t>
          </a:r>
          <a:endParaRPr lang="cs-CZ" sz="2100" kern="1200"/>
        </a:p>
      </dsp:txBody>
      <dsp:txXfrm>
        <a:off x="23988" y="208542"/>
        <a:ext cx="10907890" cy="443423"/>
      </dsp:txXfrm>
    </dsp:sp>
    <dsp:sp modelId="{661CA083-84A6-4C1C-8D15-448565ACB02F}">
      <dsp:nvSpPr>
        <dsp:cNvPr id="0" name=""/>
        <dsp:cNvSpPr/>
      </dsp:nvSpPr>
      <dsp:spPr>
        <a:xfrm>
          <a:off x="0" y="675954"/>
          <a:ext cx="10955866"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84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34% Czech active English speakers but just 11% fairly good (13 % Russian, 20% German), English language competence tend to improve</a:t>
          </a:r>
          <a:r>
            <a:rPr lang="cs-CZ" sz="1600" kern="1200" dirty="0"/>
            <a:t>;</a:t>
          </a:r>
        </a:p>
        <a:p>
          <a:pPr marL="171450" lvl="1" indent="-171450" algn="l" defTabSz="711200">
            <a:lnSpc>
              <a:spcPct val="90000"/>
            </a:lnSpc>
            <a:spcBef>
              <a:spcPct val="0"/>
            </a:spcBef>
            <a:spcAft>
              <a:spcPct val="20000"/>
            </a:spcAft>
            <a:buChar char="•"/>
          </a:pPr>
          <a:r>
            <a:rPr lang="en-US" sz="1600" kern="1200" dirty="0"/>
            <a:t>1/3 of the Czech population speaks just Czech</a:t>
          </a:r>
          <a:r>
            <a:rPr lang="cs-CZ" sz="1600" kern="1200" dirty="0"/>
            <a:t>;</a:t>
          </a:r>
        </a:p>
        <a:p>
          <a:pPr marL="171450" lvl="1" indent="-171450" algn="l" defTabSz="711200">
            <a:lnSpc>
              <a:spcPct val="90000"/>
            </a:lnSpc>
            <a:spcBef>
              <a:spcPct val="0"/>
            </a:spcBef>
            <a:spcAft>
              <a:spcPct val="20000"/>
            </a:spcAft>
            <a:buChar char="•"/>
          </a:pPr>
          <a:r>
            <a:rPr lang="en-US" sz="1600" kern="1200" dirty="0"/>
            <a:t>Multilingualism lower than in Western European countries</a:t>
          </a:r>
          <a:r>
            <a:rPr lang="cs-CZ" sz="1600" kern="1200" dirty="0"/>
            <a:t>;</a:t>
          </a:r>
        </a:p>
        <a:p>
          <a:pPr marL="171450" lvl="1" indent="-171450" algn="l" defTabSz="711200">
            <a:lnSpc>
              <a:spcPct val="90000"/>
            </a:lnSpc>
            <a:spcBef>
              <a:spcPct val="0"/>
            </a:spcBef>
            <a:spcAft>
              <a:spcPct val="20000"/>
            </a:spcAft>
            <a:buChar char="•"/>
          </a:pPr>
          <a:r>
            <a:rPr lang="en-US" sz="1600" kern="1200" dirty="0"/>
            <a:t>Limited exposure to authentic language (society diversity, mass media)</a:t>
          </a:r>
          <a:r>
            <a:rPr lang="cs-CZ" sz="1600" kern="1200" dirty="0"/>
            <a:t>;</a:t>
          </a:r>
        </a:p>
        <a:p>
          <a:pPr marL="171450" lvl="1" indent="-171450" algn="l" defTabSz="711200">
            <a:lnSpc>
              <a:spcPct val="90000"/>
            </a:lnSpc>
            <a:spcBef>
              <a:spcPct val="0"/>
            </a:spcBef>
            <a:spcAft>
              <a:spcPct val="20000"/>
            </a:spcAft>
            <a:buChar char="•"/>
          </a:pPr>
          <a:r>
            <a:rPr lang="en-US" sz="1600" kern="1200"/>
            <a:t>According to some comparisons Czechs belong among the 3 EU members with the lowest level of foreign language competences.</a:t>
          </a:r>
          <a:endParaRPr lang="cs-CZ" sz="1600" kern="1200"/>
        </a:p>
      </dsp:txBody>
      <dsp:txXfrm>
        <a:off x="0" y="675954"/>
        <a:ext cx="10955866" cy="1738800"/>
      </dsp:txXfrm>
    </dsp:sp>
    <dsp:sp modelId="{F6E7C646-1720-495F-8716-1F9E7B673F1C}">
      <dsp:nvSpPr>
        <dsp:cNvPr id="0" name=""/>
        <dsp:cNvSpPr/>
      </dsp:nvSpPr>
      <dsp:spPr>
        <a:xfrm>
          <a:off x="0" y="2414754"/>
          <a:ext cx="10955866"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noProof="0"/>
            <a:t>Czech military:</a:t>
          </a:r>
        </a:p>
      </dsp:txBody>
      <dsp:txXfrm>
        <a:off x="23988" y="2438742"/>
        <a:ext cx="10907890" cy="443423"/>
      </dsp:txXfrm>
    </dsp:sp>
    <dsp:sp modelId="{5BD4B135-0023-4E0F-A085-AFB5D4C1CFC3}">
      <dsp:nvSpPr>
        <dsp:cNvPr id="0" name=""/>
        <dsp:cNvSpPr/>
      </dsp:nvSpPr>
      <dsp:spPr>
        <a:xfrm>
          <a:off x="0" y="2906154"/>
          <a:ext cx="10955866" cy="126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84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noProof="0" dirty="0"/>
            <a:t>English language competences an integral part of formal requirements link to majority of military appointments;</a:t>
          </a:r>
        </a:p>
        <a:p>
          <a:pPr marL="171450" lvl="1" indent="-171450" algn="l" defTabSz="711200">
            <a:lnSpc>
              <a:spcPct val="90000"/>
            </a:lnSpc>
            <a:spcBef>
              <a:spcPct val="0"/>
            </a:spcBef>
            <a:spcAft>
              <a:spcPct val="20000"/>
            </a:spcAft>
            <a:buChar char="•"/>
          </a:pPr>
          <a:r>
            <a:rPr lang="en-US" sz="1600" kern="1200" noProof="0" dirty="0"/>
            <a:t>SLP focused language training included in curricula for cadets (English + L3);</a:t>
          </a:r>
        </a:p>
        <a:p>
          <a:pPr marL="171450" lvl="1" indent="-171450" algn="l" defTabSz="711200">
            <a:lnSpc>
              <a:spcPct val="90000"/>
            </a:lnSpc>
            <a:spcBef>
              <a:spcPct val="0"/>
            </a:spcBef>
            <a:spcAft>
              <a:spcPct val="20000"/>
            </a:spcAft>
            <a:buChar char="•"/>
          </a:pPr>
          <a:r>
            <a:rPr lang="en-US" sz="1600" kern="1200" noProof="0" dirty="0"/>
            <a:t>Adequate teaching capacity (90+% focused on English language, 90+% not focused on language for specific purposes);</a:t>
          </a:r>
        </a:p>
        <a:p>
          <a:pPr marL="171450" lvl="1" indent="-171450" algn="l" defTabSz="711200">
            <a:lnSpc>
              <a:spcPct val="90000"/>
            </a:lnSpc>
            <a:spcBef>
              <a:spcPct val="0"/>
            </a:spcBef>
            <a:spcAft>
              <a:spcPct val="20000"/>
            </a:spcAft>
            <a:buChar char="•"/>
          </a:pPr>
          <a:r>
            <a:rPr lang="en-US" sz="1600" kern="1200" noProof="0" dirty="0"/>
            <a:t>Robust testing capacity (recruits, cadets, courses, others). </a:t>
          </a:r>
        </a:p>
      </dsp:txBody>
      <dsp:txXfrm>
        <a:off x="0" y="2906154"/>
        <a:ext cx="10955866" cy="12606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4CE63-57D7-4F29-ACAF-C97225921279}">
      <dsp:nvSpPr>
        <dsp:cNvPr id="0" name=""/>
        <dsp:cNvSpPr/>
      </dsp:nvSpPr>
      <dsp:spPr>
        <a:xfrm>
          <a:off x="0" y="305132"/>
          <a:ext cx="10955866" cy="702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1. Introduction</a:t>
          </a:r>
          <a:endParaRPr lang="cs-CZ" sz="3000" kern="1200"/>
        </a:p>
      </dsp:txBody>
      <dsp:txXfrm>
        <a:off x="34269" y="339401"/>
        <a:ext cx="10887328" cy="633462"/>
      </dsp:txXfrm>
    </dsp:sp>
    <dsp:sp modelId="{47D8B413-421A-42A3-8851-08D0D3DA505F}">
      <dsp:nvSpPr>
        <dsp:cNvPr id="0" name=""/>
        <dsp:cNvSpPr/>
      </dsp:nvSpPr>
      <dsp:spPr>
        <a:xfrm>
          <a:off x="0" y="1093532"/>
          <a:ext cx="10955866" cy="702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2. Context of L2 and L3 Education in the Czech Armed Forces</a:t>
          </a:r>
          <a:endParaRPr lang="cs-CZ" sz="3000" kern="1200" dirty="0"/>
        </a:p>
      </dsp:txBody>
      <dsp:txXfrm>
        <a:off x="34269" y="1127801"/>
        <a:ext cx="10887328" cy="633462"/>
      </dsp:txXfrm>
    </dsp:sp>
    <dsp:sp modelId="{4B091F44-32BE-4029-8AD9-60069AB8DEF5}">
      <dsp:nvSpPr>
        <dsp:cNvPr id="0" name=""/>
        <dsp:cNvSpPr/>
      </dsp:nvSpPr>
      <dsp:spPr>
        <a:xfrm>
          <a:off x="0" y="1881932"/>
          <a:ext cx="10955866" cy="702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C00000"/>
              </a:solidFill>
            </a:rPr>
            <a:t>3. Case Study: Russian Language Military Terminology Courses for Non-Inte</a:t>
          </a:r>
          <a:r>
            <a:rPr lang="cs-CZ" sz="2000" b="1" kern="1200" dirty="0">
              <a:solidFill>
                <a:srgbClr val="C00000"/>
              </a:solidFill>
            </a:rPr>
            <a:t>r</a:t>
          </a:r>
          <a:r>
            <a:rPr lang="en-US" sz="2000" b="1" kern="1200" dirty="0" err="1">
              <a:solidFill>
                <a:srgbClr val="C00000"/>
              </a:solidFill>
            </a:rPr>
            <a:t>preters</a:t>
          </a:r>
          <a:endParaRPr lang="cs-CZ" sz="2000" b="1" kern="1200" dirty="0">
            <a:solidFill>
              <a:srgbClr val="C00000"/>
            </a:solidFill>
          </a:endParaRPr>
        </a:p>
      </dsp:txBody>
      <dsp:txXfrm>
        <a:off x="34269" y="1916201"/>
        <a:ext cx="10887328" cy="633462"/>
      </dsp:txXfrm>
    </dsp:sp>
    <dsp:sp modelId="{DAE7F9C3-EF5B-415C-BBB0-023760EFECEC}">
      <dsp:nvSpPr>
        <dsp:cNvPr id="0" name=""/>
        <dsp:cNvSpPr/>
      </dsp:nvSpPr>
      <dsp:spPr>
        <a:xfrm>
          <a:off x="0" y="2670332"/>
          <a:ext cx="10955866" cy="702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4. Key Lessons Learnt</a:t>
          </a:r>
          <a:endParaRPr lang="cs-CZ" sz="3000" kern="1200"/>
        </a:p>
      </dsp:txBody>
      <dsp:txXfrm>
        <a:off x="34269" y="2704601"/>
        <a:ext cx="10887328" cy="633462"/>
      </dsp:txXfrm>
    </dsp:sp>
    <dsp:sp modelId="{52B9E488-3CDE-4046-9297-2B78E257E82B}">
      <dsp:nvSpPr>
        <dsp:cNvPr id="0" name=""/>
        <dsp:cNvSpPr/>
      </dsp:nvSpPr>
      <dsp:spPr>
        <a:xfrm>
          <a:off x="0" y="3458732"/>
          <a:ext cx="10955866" cy="702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5. Conclusion</a:t>
          </a:r>
          <a:endParaRPr lang="cs-CZ" sz="3000" kern="1200"/>
        </a:p>
      </dsp:txBody>
      <dsp:txXfrm>
        <a:off x="34269" y="3493001"/>
        <a:ext cx="10887328" cy="63346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79B31-C46C-4194-B4F6-DEA26A728A23}">
      <dsp:nvSpPr>
        <dsp:cNvPr id="0" name=""/>
        <dsp:cNvSpPr/>
      </dsp:nvSpPr>
      <dsp:spPr>
        <a:xfrm>
          <a:off x="0" y="101042"/>
          <a:ext cx="11355388" cy="100868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Since 1990s, language education has been developed in the Czech military as a part of national ambitions to join NATO and later to be interoperable ally.</a:t>
          </a:r>
          <a:endParaRPr lang="cs-CZ" sz="1900" kern="1200" dirty="0"/>
        </a:p>
      </dsp:txBody>
      <dsp:txXfrm>
        <a:off x="49240" y="150282"/>
        <a:ext cx="11256908" cy="910206"/>
      </dsp:txXfrm>
    </dsp:sp>
    <dsp:sp modelId="{AF0B5076-044B-45DE-900B-13045DF1D822}">
      <dsp:nvSpPr>
        <dsp:cNvPr id="0" name=""/>
        <dsp:cNvSpPr/>
      </dsp:nvSpPr>
      <dsp:spPr>
        <a:xfrm>
          <a:off x="0" y="1109728"/>
          <a:ext cx="1135538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Gradual decline of Russian language education in the society as well as in the military.</a:t>
          </a:r>
          <a:endParaRPr lang="cs-CZ" sz="1500" kern="1200"/>
        </a:p>
      </dsp:txBody>
      <dsp:txXfrm>
        <a:off x="0" y="1109728"/>
        <a:ext cx="11355388" cy="314640"/>
      </dsp:txXfrm>
    </dsp:sp>
    <dsp:sp modelId="{30967AF5-2FE9-431E-9EEC-217B7E2990BA}">
      <dsp:nvSpPr>
        <dsp:cNvPr id="0" name=""/>
        <dsp:cNvSpPr/>
      </dsp:nvSpPr>
      <dsp:spPr>
        <a:xfrm>
          <a:off x="0" y="1424368"/>
          <a:ext cx="11355388" cy="100868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Language Centre of the University of Defence represents the key component of the language education in the Czech military responsible for cadets' language education, armed forces personnel language education testing IAW NATO STANAG 6001 and placement testing.</a:t>
          </a:r>
          <a:endParaRPr lang="cs-CZ" sz="1900" kern="1200"/>
        </a:p>
      </dsp:txBody>
      <dsp:txXfrm>
        <a:off x="49240" y="1473608"/>
        <a:ext cx="11256908" cy="910206"/>
      </dsp:txXfrm>
    </dsp:sp>
    <dsp:sp modelId="{30AC813F-C46E-4CA7-88A7-327AE27E74AE}">
      <dsp:nvSpPr>
        <dsp:cNvPr id="0" name=""/>
        <dsp:cNvSpPr/>
      </dsp:nvSpPr>
      <dsp:spPr>
        <a:xfrm>
          <a:off x="0" y="2433055"/>
          <a:ext cx="1135538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LC language portfolio: English, German, French, Russian, Czech + Ukrainian</a:t>
          </a:r>
          <a:r>
            <a:rPr lang="cs-CZ" sz="1500" kern="1200" dirty="0"/>
            <a:t> (</a:t>
          </a:r>
          <a:r>
            <a:rPr lang="cs-CZ" sz="1500" kern="1200" dirty="0" err="1"/>
            <a:t>since</a:t>
          </a:r>
          <a:r>
            <a:rPr lang="cs-CZ" sz="1500" kern="1200" dirty="0"/>
            <a:t> 2024).</a:t>
          </a:r>
        </a:p>
      </dsp:txBody>
      <dsp:txXfrm>
        <a:off x="0" y="2433055"/>
        <a:ext cx="11355388" cy="314640"/>
      </dsp:txXfrm>
    </dsp:sp>
    <dsp:sp modelId="{8594F0A1-FD75-4F54-AD26-C91D445B3264}">
      <dsp:nvSpPr>
        <dsp:cNvPr id="0" name=""/>
        <dsp:cNvSpPr/>
      </dsp:nvSpPr>
      <dsp:spPr>
        <a:xfrm>
          <a:off x="0" y="2747695"/>
          <a:ext cx="11355388" cy="100868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Since 2022, Czech society and Czech military focused on supporting Ukrainian defense against Russian aggression including military training of Ukrainian soldiers in the Czech Republic.</a:t>
          </a:r>
          <a:endParaRPr lang="cs-CZ" sz="1900" kern="1200"/>
        </a:p>
      </dsp:txBody>
      <dsp:txXfrm>
        <a:off x="49240" y="2796935"/>
        <a:ext cx="11256908" cy="910206"/>
      </dsp:txXfrm>
    </dsp:sp>
    <dsp:sp modelId="{E9760E81-42C1-45C8-8003-F3294B19CA79}">
      <dsp:nvSpPr>
        <dsp:cNvPr id="0" name=""/>
        <dsp:cNvSpPr/>
      </dsp:nvSpPr>
      <dsp:spPr>
        <a:xfrm>
          <a:off x="0" y="3756381"/>
          <a:ext cx="1135538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53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Need to ensure mutual understanding Czech instructors vs. Ukrainian recently drafted soldiers</a:t>
          </a:r>
          <a:r>
            <a:rPr lang="cs-CZ" sz="1500" kern="1200" dirty="0"/>
            <a:t>.</a:t>
          </a:r>
        </a:p>
      </dsp:txBody>
      <dsp:txXfrm>
        <a:off x="0" y="3756381"/>
        <a:ext cx="11355388" cy="3146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F24E7-6FE3-43A8-92E2-B5F03DED407C}">
      <dsp:nvSpPr>
        <dsp:cNvPr id="0" name=""/>
        <dsp:cNvSpPr/>
      </dsp:nvSpPr>
      <dsp:spPr>
        <a:xfrm>
          <a:off x="0" y="11057"/>
          <a:ext cx="10899321" cy="514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21</a:t>
          </a:r>
          <a:r>
            <a:rPr lang="en-US" sz="2200" kern="1200" baseline="30000"/>
            <a:t>st</a:t>
          </a:r>
          <a:r>
            <a:rPr lang="en-US" sz="2200" kern="1200"/>
            <a:t> December 2023: </a:t>
          </a:r>
          <a:endParaRPr lang="cs-CZ" sz="2200" kern="1200"/>
        </a:p>
      </dsp:txBody>
      <dsp:txXfrm>
        <a:off x="25130" y="36187"/>
        <a:ext cx="10849061" cy="464540"/>
      </dsp:txXfrm>
    </dsp:sp>
    <dsp:sp modelId="{83C3AAA8-1F6E-4A94-86CA-BBD9BB6D946D}">
      <dsp:nvSpPr>
        <dsp:cNvPr id="0" name=""/>
        <dsp:cNvSpPr/>
      </dsp:nvSpPr>
      <dsp:spPr>
        <a:xfrm>
          <a:off x="0" y="517696"/>
          <a:ext cx="10899321"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05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UoD Language Centre receives a request from the MoD to organize Russian language terminological courses for personnel of the Czech Armed Forces selected to support as interpreters training of Ukrainian forces.</a:t>
          </a:r>
          <a:endParaRPr lang="cs-CZ" sz="1700" kern="1200"/>
        </a:p>
      </dsp:txBody>
      <dsp:txXfrm>
        <a:off x="0" y="517696"/>
        <a:ext cx="10899321" cy="728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5357E-872E-4695-B89B-0BAA09B31120}">
      <dsp:nvSpPr>
        <dsp:cNvPr id="0" name=""/>
        <dsp:cNvSpPr/>
      </dsp:nvSpPr>
      <dsp:spPr>
        <a:xfrm>
          <a:off x="0" y="67380"/>
          <a:ext cx="11229975" cy="1521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What Should we Focus on?</a:t>
          </a:r>
          <a:endParaRPr lang="cs-CZ" sz="6500" kern="1200"/>
        </a:p>
      </dsp:txBody>
      <dsp:txXfrm>
        <a:off x="74249" y="141629"/>
        <a:ext cx="11081477" cy="13725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3FA35-80AD-466E-A346-BF82380B1BCF}">
      <dsp:nvSpPr>
        <dsp:cNvPr id="0" name=""/>
        <dsp:cNvSpPr/>
      </dsp:nvSpPr>
      <dsp:spPr>
        <a:xfrm>
          <a:off x="0" y="73110"/>
          <a:ext cx="7391402"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What was known then:</a:t>
          </a:r>
          <a:endParaRPr lang="cs-CZ" sz="2400" kern="1200"/>
        </a:p>
      </dsp:txBody>
      <dsp:txXfrm>
        <a:off x="27415" y="100525"/>
        <a:ext cx="7336572" cy="506769"/>
      </dsp:txXfrm>
    </dsp:sp>
    <dsp:sp modelId="{0337C3E6-0C9A-4E90-B91A-97A407F7E983}">
      <dsp:nvSpPr>
        <dsp:cNvPr id="0" name=""/>
        <dsp:cNvSpPr/>
      </dsp:nvSpPr>
      <dsp:spPr>
        <a:xfrm>
          <a:off x="0" y="634709"/>
          <a:ext cx="7391402" cy="16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7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Term of the course: January 17 – 26, 2023 (just 13 working days available for preparation of the course);</a:t>
          </a:r>
          <a:endParaRPr lang="cs-CZ" sz="1900" kern="1200" dirty="0"/>
        </a:p>
        <a:p>
          <a:pPr marL="171450" lvl="1" indent="-171450" algn="l" defTabSz="844550">
            <a:lnSpc>
              <a:spcPct val="90000"/>
            </a:lnSpc>
            <a:spcBef>
              <a:spcPct val="0"/>
            </a:spcBef>
            <a:spcAft>
              <a:spcPct val="20000"/>
            </a:spcAft>
            <a:buChar char="•"/>
          </a:pPr>
          <a:r>
            <a:rPr lang="en-US" sz="1900" kern="1200"/>
            <a:t>Number of participants;</a:t>
          </a:r>
          <a:endParaRPr lang="cs-CZ" sz="1900" kern="1200"/>
        </a:p>
        <a:p>
          <a:pPr marL="171450" lvl="1" indent="-171450" algn="l" defTabSz="844550">
            <a:lnSpc>
              <a:spcPct val="90000"/>
            </a:lnSpc>
            <a:spcBef>
              <a:spcPct val="0"/>
            </a:spcBef>
            <a:spcAft>
              <a:spcPct val="20000"/>
            </a:spcAft>
            <a:buChar char="•"/>
          </a:pPr>
          <a:r>
            <a:rPr lang="en-US" sz="1900" kern="1200" dirty="0"/>
            <a:t>Requested areas of military terminology (first aid, engineering, topography, firing commands and principles, small arms design, </a:t>
          </a:r>
          <a:r>
            <a:rPr lang="cs-CZ" sz="1900" kern="1200" dirty="0" err="1"/>
            <a:t>essentials</a:t>
          </a:r>
          <a:r>
            <a:rPr lang="en-US" sz="1900" kern="1200" dirty="0"/>
            <a:t> of BMP2 design).</a:t>
          </a:r>
          <a:endParaRPr lang="cs-CZ" sz="1900" kern="1200" dirty="0"/>
        </a:p>
      </dsp:txBody>
      <dsp:txXfrm>
        <a:off x="0" y="634709"/>
        <a:ext cx="7391402" cy="1689120"/>
      </dsp:txXfrm>
    </dsp:sp>
    <dsp:sp modelId="{B65C6913-D552-4CD7-B0CA-97E0A9E23C6A}">
      <dsp:nvSpPr>
        <dsp:cNvPr id="0" name=""/>
        <dsp:cNvSpPr/>
      </dsp:nvSpPr>
      <dsp:spPr>
        <a:xfrm>
          <a:off x="0" y="2323830"/>
          <a:ext cx="7391402"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What was unknown</a:t>
          </a:r>
          <a:r>
            <a:rPr lang="cs-CZ" sz="2400" kern="1200" dirty="0"/>
            <a:t> </a:t>
          </a:r>
          <a:r>
            <a:rPr lang="cs-CZ" sz="2400" kern="1200" dirty="0" err="1"/>
            <a:t>then</a:t>
          </a:r>
          <a:r>
            <a:rPr lang="en-US" sz="2400" kern="1200" dirty="0"/>
            <a:t>:</a:t>
          </a:r>
          <a:endParaRPr lang="cs-CZ" sz="2400" kern="1200" dirty="0"/>
        </a:p>
      </dsp:txBody>
      <dsp:txXfrm>
        <a:off x="27415" y="2351245"/>
        <a:ext cx="7336572" cy="506769"/>
      </dsp:txXfrm>
    </dsp:sp>
    <dsp:sp modelId="{22FDBCBF-BCEA-4986-B7BE-64D8D4742717}">
      <dsp:nvSpPr>
        <dsp:cNvPr id="0" name=""/>
        <dsp:cNvSpPr/>
      </dsp:nvSpPr>
      <dsp:spPr>
        <a:xfrm>
          <a:off x="0" y="2885430"/>
          <a:ext cx="7391402" cy="154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7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Level of Russian language competences of participants;</a:t>
          </a:r>
          <a:endParaRPr lang="cs-CZ" sz="1900" kern="1200"/>
        </a:p>
        <a:p>
          <a:pPr marL="171450" lvl="1" indent="-171450" algn="l" defTabSz="844550">
            <a:lnSpc>
              <a:spcPct val="90000"/>
            </a:lnSpc>
            <a:spcBef>
              <a:spcPct val="0"/>
            </a:spcBef>
            <a:spcAft>
              <a:spcPct val="20000"/>
            </a:spcAft>
            <a:buChar char="•"/>
          </a:pPr>
          <a:r>
            <a:rPr lang="en-US" sz="1900" kern="1200"/>
            <a:t>Level of military expertise of participants;</a:t>
          </a:r>
          <a:endParaRPr lang="cs-CZ" sz="1900" kern="1200"/>
        </a:p>
        <a:p>
          <a:pPr marL="171450" lvl="1" indent="-171450" algn="l" defTabSz="844550">
            <a:lnSpc>
              <a:spcPct val="90000"/>
            </a:lnSpc>
            <a:spcBef>
              <a:spcPct val="0"/>
            </a:spcBef>
            <a:spcAft>
              <a:spcPct val="20000"/>
            </a:spcAft>
            <a:buChar char="•"/>
          </a:pPr>
          <a:r>
            <a:rPr lang="en-US" sz="1900" kern="1200"/>
            <a:t>Participants motivations/attitudes;</a:t>
          </a:r>
          <a:endParaRPr lang="cs-CZ" sz="1900" kern="1200"/>
        </a:p>
        <a:p>
          <a:pPr marL="171450" lvl="1" indent="-171450" algn="l" defTabSz="844550">
            <a:lnSpc>
              <a:spcPct val="90000"/>
            </a:lnSpc>
            <a:spcBef>
              <a:spcPct val="0"/>
            </a:spcBef>
            <a:spcAft>
              <a:spcPct val="20000"/>
            </a:spcAft>
            <a:buChar char="•"/>
          </a:pPr>
          <a:r>
            <a:rPr lang="en-US" sz="1900" kern="1200"/>
            <a:t>How to fit so much contents in such a short time;</a:t>
          </a:r>
          <a:endParaRPr lang="cs-CZ" sz="1900" kern="1200"/>
        </a:p>
        <a:p>
          <a:pPr marL="171450" lvl="1" indent="-171450" algn="l" defTabSz="844550">
            <a:lnSpc>
              <a:spcPct val="90000"/>
            </a:lnSpc>
            <a:spcBef>
              <a:spcPct val="0"/>
            </a:spcBef>
            <a:spcAft>
              <a:spcPct val="20000"/>
            </a:spcAft>
            <a:buChar char="•"/>
          </a:pPr>
          <a:r>
            <a:rPr lang="en-US" sz="1900" kern="1200"/>
            <a:t>How many similar courses will be requested in the future.</a:t>
          </a:r>
          <a:endParaRPr lang="cs-CZ" sz="1900" kern="1200"/>
        </a:p>
      </dsp:txBody>
      <dsp:txXfrm>
        <a:off x="0" y="2885430"/>
        <a:ext cx="7391402" cy="15400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6A00-148D-4E09-8C89-C4A8ABADEC5C}">
      <dsp:nvSpPr>
        <dsp:cNvPr id="0" name=""/>
        <dsp:cNvSpPr/>
      </dsp:nvSpPr>
      <dsp:spPr>
        <a:xfrm>
          <a:off x="0" y="204506"/>
          <a:ext cx="4974774"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What was available:</a:t>
          </a:r>
          <a:endParaRPr lang="cs-CZ" sz="2600" kern="1200" dirty="0"/>
        </a:p>
      </dsp:txBody>
      <dsp:txXfrm>
        <a:off x="29700" y="234206"/>
        <a:ext cx="4915374" cy="549000"/>
      </dsp:txXfrm>
    </dsp:sp>
    <dsp:sp modelId="{C71E5774-1EC3-4699-BD6A-CD17464E4641}">
      <dsp:nvSpPr>
        <dsp:cNvPr id="0" name=""/>
        <dsp:cNvSpPr/>
      </dsp:nvSpPr>
      <dsp:spPr>
        <a:xfrm>
          <a:off x="0" y="812906"/>
          <a:ext cx="4974774" cy="2852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94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2 senior Russian language instructors with some experience of teaching military terminology in the past.</a:t>
          </a:r>
          <a:endParaRPr lang="cs-CZ" sz="2000" kern="1200" dirty="0"/>
        </a:p>
        <a:p>
          <a:pPr marL="228600" lvl="1" indent="-228600" algn="l" defTabSz="889000">
            <a:lnSpc>
              <a:spcPct val="90000"/>
            </a:lnSpc>
            <a:spcBef>
              <a:spcPct val="0"/>
            </a:spcBef>
            <a:spcAft>
              <a:spcPct val="20000"/>
            </a:spcAft>
            <a:buChar char="•"/>
          </a:pPr>
          <a:r>
            <a:rPr lang="en-US" sz="2000" kern="1200" dirty="0"/>
            <a:t>3 junior Russian language instructors with no experience of teaching military terminology</a:t>
          </a:r>
          <a:r>
            <a:rPr lang="cs-CZ" sz="2000" kern="1200" dirty="0"/>
            <a:t>.</a:t>
          </a:r>
          <a:r>
            <a:rPr lang="en-US" sz="2000" kern="1200" dirty="0"/>
            <a:t> </a:t>
          </a:r>
          <a:endParaRPr lang="cs-CZ" sz="2000" kern="1200" dirty="0"/>
        </a:p>
        <a:p>
          <a:pPr marL="228600" lvl="1" indent="-228600" algn="l" defTabSz="889000">
            <a:lnSpc>
              <a:spcPct val="90000"/>
            </a:lnSpc>
            <a:spcBef>
              <a:spcPct val="0"/>
            </a:spcBef>
            <a:spcAft>
              <a:spcPct val="20000"/>
            </a:spcAft>
            <a:buChar char="•"/>
          </a:pPr>
          <a:r>
            <a:rPr lang="en-US" sz="2000" kern="1200" dirty="0"/>
            <a:t>Textbooks in Russian language published before 1990, covering some of the requested terminology areas (e.g. BMP2 o</a:t>
          </a:r>
          <a:r>
            <a:rPr lang="cs-CZ" sz="2000" kern="1200" dirty="0"/>
            <a:t>r</a:t>
          </a:r>
          <a:r>
            <a:rPr lang="en-US" sz="2000" kern="1200" dirty="0"/>
            <a:t> small arms design)</a:t>
          </a:r>
          <a:r>
            <a:rPr lang="cs-CZ" sz="2000" kern="1200" dirty="0"/>
            <a:t>.</a:t>
          </a:r>
        </a:p>
      </dsp:txBody>
      <dsp:txXfrm>
        <a:off x="0" y="812906"/>
        <a:ext cx="4974774" cy="285245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2A1BB-8EE9-4CF4-BB2F-A3D8A6C37B64}">
      <dsp:nvSpPr>
        <dsp:cNvPr id="0" name=""/>
        <dsp:cNvSpPr/>
      </dsp:nvSpPr>
      <dsp:spPr>
        <a:xfrm>
          <a:off x="0" y="2094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Large audience (19 participants of the course - necessary to split the group);</a:t>
          </a:r>
          <a:endParaRPr lang="cs-CZ" sz="1200" kern="1200"/>
        </a:p>
      </dsp:txBody>
      <dsp:txXfrm>
        <a:off x="22275" y="43223"/>
        <a:ext cx="8127900" cy="411750"/>
      </dsp:txXfrm>
    </dsp:sp>
    <dsp:sp modelId="{8355A165-BEE6-4B27-A66A-3509BBF22AB7}">
      <dsp:nvSpPr>
        <dsp:cNvPr id="0" name=""/>
        <dsp:cNvSpPr/>
      </dsp:nvSpPr>
      <dsp:spPr>
        <a:xfrm>
          <a:off x="0" y="51180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Substantial differences (not only) in Russian language competences (native speaker up to beginner-to-intermediate);</a:t>
          </a:r>
          <a:endParaRPr lang="cs-CZ" sz="1200" kern="1200"/>
        </a:p>
      </dsp:txBody>
      <dsp:txXfrm>
        <a:off x="22275" y="534083"/>
        <a:ext cx="8127900" cy="411750"/>
      </dsp:txXfrm>
    </dsp:sp>
    <dsp:sp modelId="{56CBF112-87CC-4930-A5B1-2A9150C4F98B}">
      <dsp:nvSpPr>
        <dsp:cNvPr id="0" name=""/>
        <dsp:cNvSpPr/>
      </dsp:nvSpPr>
      <dsp:spPr>
        <a:xfrm>
          <a:off x="0" y="100266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Substantial differences in learning motivation resulting from different information among course participants;</a:t>
          </a:r>
          <a:endParaRPr lang="cs-CZ" sz="1200" kern="1200"/>
        </a:p>
      </dsp:txBody>
      <dsp:txXfrm>
        <a:off x="22275" y="1024943"/>
        <a:ext cx="8127900" cy="411750"/>
      </dsp:txXfrm>
    </dsp:sp>
    <dsp:sp modelId="{7BEE90A6-7A6D-48AE-851D-4DD2B1FEE5C6}">
      <dsp:nvSpPr>
        <dsp:cNvPr id="0" name=""/>
        <dsp:cNvSpPr/>
      </dsp:nvSpPr>
      <dsp:spPr>
        <a:xfrm>
          <a:off x="0" y="149352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Few course participants were able to assist Russian language instructors (their language competences and/or their subject-matter expertise);</a:t>
          </a:r>
          <a:endParaRPr lang="cs-CZ" sz="1200" kern="1200"/>
        </a:p>
      </dsp:txBody>
      <dsp:txXfrm>
        <a:off x="22275" y="1515803"/>
        <a:ext cx="8127900" cy="411750"/>
      </dsp:txXfrm>
    </dsp:sp>
    <dsp:sp modelId="{3F3C347C-7108-4C65-83B3-F390466DFF4B}">
      <dsp:nvSpPr>
        <dsp:cNvPr id="0" name=""/>
        <dsp:cNvSpPr/>
      </dsp:nvSpPr>
      <dsp:spPr>
        <a:xfrm>
          <a:off x="0" y="198438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Focus on introducing to individual terminological areas and preparing/sharing e-learning materials for further self-study;</a:t>
          </a:r>
          <a:endParaRPr lang="cs-CZ" sz="1200" kern="1200"/>
        </a:p>
      </dsp:txBody>
      <dsp:txXfrm>
        <a:off x="22275" y="2006663"/>
        <a:ext cx="8127900" cy="411750"/>
      </dsp:txXfrm>
    </dsp:sp>
    <dsp:sp modelId="{BD472C66-FBDB-497F-A877-2ABF0B9559EC}">
      <dsp:nvSpPr>
        <dsp:cNvPr id="0" name=""/>
        <dsp:cNvSpPr/>
      </dsp:nvSpPr>
      <dsp:spPr>
        <a:xfrm>
          <a:off x="0" y="247524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Feedback from the course participants after the course and after they assisted training of Ukrainian soldiers</a:t>
          </a:r>
          <a:r>
            <a:rPr lang="cs-CZ" sz="1200" kern="1200" dirty="0"/>
            <a:t>;</a:t>
          </a:r>
        </a:p>
      </dsp:txBody>
      <dsp:txXfrm>
        <a:off x="22275" y="2497523"/>
        <a:ext cx="8127900" cy="411750"/>
      </dsp:txXfrm>
    </dsp:sp>
    <dsp:sp modelId="{AA778F7F-1F86-4AEC-88F1-DD2813DE69AB}">
      <dsp:nvSpPr>
        <dsp:cNvPr id="0" name=""/>
        <dsp:cNvSpPr/>
      </dsp:nvSpPr>
      <dsp:spPr>
        <a:xfrm>
          <a:off x="0" y="296610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Field trip of Russian language instructors to military training area (personal observations of the training activities and performance of course participants);</a:t>
          </a:r>
          <a:endParaRPr lang="cs-CZ" sz="1200" kern="1200"/>
        </a:p>
      </dsp:txBody>
      <dsp:txXfrm>
        <a:off x="22275" y="2988383"/>
        <a:ext cx="8127900" cy="411750"/>
      </dsp:txXfrm>
    </dsp:sp>
    <dsp:sp modelId="{72F151CB-CD3A-4E2D-829C-B1FD2CD6ED7D}">
      <dsp:nvSpPr>
        <dsp:cNvPr id="0" name=""/>
        <dsp:cNvSpPr/>
      </dsp:nvSpPr>
      <dsp:spPr>
        <a:xfrm>
          <a:off x="0" y="3456968"/>
          <a:ext cx="8172450" cy="4563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Numerous amendments in the course structure and contents – preparation for next runs.</a:t>
          </a:r>
          <a:endParaRPr lang="cs-CZ" sz="1200" kern="1200"/>
        </a:p>
      </dsp:txBody>
      <dsp:txXfrm>
        <a:off x="22275" y="3479243"/>
        <a:ext cx="8127900" cy="41175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4BDF2-242C-47C5-AA26-1128F04EA4BF}">
      <dsp:nvSpPr>
        <dsp:cNvPr id="0" name=""/>
        <dsp:cNvSpPr/>
      </dsp:nvSpPr>
      <dsp:spPr>
        <a:xfrm>
          <a:off x="0" y="5019"/>
          <a:ext cx="5935435"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Pilot course 17 – 26 January 2023: </a:t>
          </a:r>
          <a:endParaRPr lang="cs-CZ" sz="2500" kern="1200"/>
        </a:p>
      </dsp:txBody>
      <dsp:txXfrm>
        <a:off x="28557" y="33576"/>
        <a:ext cx="5878321" cy="52788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888B5-914B-4E34-B7EA-AF36C5987C00}">
      <dsp:nvSpPr>
        <dsp:cNvPr id="0" name=""/>
        <dsp:cNvSpPr/>
      </dsp:nvSpPr>
      <dsp:spPr>
        <a:xfrm>
          <a:off x="0" y="163958"/>
          <a:ext cx="6943618" cy="88803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Four further runs of the course (March 2023 through September 2024)</a:t>
          </a:r>
          <a:endParaRPr lang="cs-CZ" sz="2300" kern="1200"/>
        </a:p>
      </dsp:txBody>
      <dsp:txXfrm>
        <a:off x="43350" y="207308"/>
        <a:ext cx="6856918" cy="801330"/>
      </dsp:txXfrm>
    </dsp:sp>
    <dsp:sp modelId="{2E5B4A7C-B603-4630-8ACF-8388C33C7E57}">
      <dsp:nvSpPr>
        <dsp:cNvPr id="0" name=""/>
        <dsp:cNvSpPr/>
      </dsp:nvSpPr>
      <dsp:spPr>
        <a:xfrm>
          <a:off x="0" y="1051988"/>
          <a:ext cx="6943618" cy="140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6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Altogether for 57 participants; </a:t>
          </a:r>
          <a:endParaRPr lang="cs-CZ" sz="1800" kern="1200"/>
        </a:p>
        <a:p>
          <a:pPr marL="171450" lvl="1" indent="-171450" algn="l" defTabSz="800100">
            <a:lnSpc>
              <a:spcPct val="90000"/>
            </a:lnSpc>
            <a:spcBef>
              <a:spcPct val="0"/>
            </a:spcBef>
            <a:spcAft>
              <a:spcPct val="20000"/>
            </a:spcAft>
            <a:buChar char="•"/>
          </a:pPr>
          <a:r>
            <a:rPr lang="en-US" sz="1800" kern="1200"/>
            <a:t>Courses continuously modified;</a:t>
          </a:r>
          <a:endParaRPr lang="cs-CZ" sz="1800" kern="1200"/>
        </a:p>
        <a:p>
          <a:pPr marL="171450" lvl="1" indent="-171450" algn="l" defTabSz="800100">
            <a:lnSpc>
              <a:spcPct val="90000"/>
            </a:lnSpc>
            <a:spcBef>
              <a:spcPct val="0"/>
            </a:spcBef>
            <a:spcAft>
              <a:spcPct val="20000"/>
            </a:spcAft>
            <a:buChar char="•"/>
          </a:pPr>
          <a:r>
            <a:rPr lang="en-US" sz="1800" kern="1200" dirty="0"/>
            <a:t>Participants of previous runs with actual experience from interpreting during the training involved as co-</a:t>
          </a:r>
          <a:r>
            <a:rPr lang="en-US" sz="1800" kern="1200" dirty="0" err="1"/>
            <a:t>faciltators</a:t>
          </a:r>
          <a:r>
            <a:rPr lang="en-US" sz="1800" kern="1200" dirty="0"/>
            <a:t>;</a:t>
          </a:r>
          <a:endParaRPr lang="cs-CZ" sz="1800" kern="1200" dirty="0"/>
        </a:p>
        <a:p>
          <a:pPr marL="171450" lvl="1" indent="-171450" algn="l" defTabSz="800100">
            <a:lnSpc>
              <a:spcPct val="90000"/>
            </a:lnSpc>
            <a:spcBef>
              <a:spcPct val="0"/>
            </a:spcBef>
            <a:spcAft>
              <a:spcPct val="20000"/>
            </a:spcAft>
            <a:buChar char="•"/>
          </a:pPr>
          <a:r>
            <a:rPr lang="en-US" sz="1800" kern="1200"/>
            <a:t>Continuing focus on producing and sharing learning materials ;</a:t>
          </a:r>
          <a:endParaRPr lang="cs-CZ" sz="1800" kern="1200"/>
        </a:p>
      </dsp:txBody>
      <dsp:txXfrm>
        <a:off x="0" y="1051988"/>
        <a:ext cx="6943618" cy="1404495"/>
      </dsp:txXfrm>
    </dsp:sp>
    <dsp:sp modelId="{85C0AA4C-E849-447D-BAD5-816B63A27E4D}">
      <dsp:nvSpPr>
        <dsp:cNvPr id="0" name=""/>
        <dsp:cNvSpPr/>
      </dsp:nvSpPr>
      <dsp:spPr>
        <a:xfrm>
          <a:off x="0" y="2456484"/>
          <a:ext cx="6943618" cy="88803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After 2024 just 4 different Russian language courses implemented </a:t>
          </a:r>
          <a:endParaRPr lang="cs-CZ" sz="2300" kern="1200"/>
        </a:p>
      </dsp:txBody>
      <dsp:txXfrm>
        <a:off x="43350" y="2499834"/>
        <a:ext cx="6856918" cy="801330"/>
      </dsp:txXfrm>
    </dsp:sp>
    <dsp:sp modelId="{957CA063-D6DD-42DD-A600-9E55649F3A59}">
      <dsp:nvSpPr>
        <dsp:cNvPr id="0" name=""/>
        <dsp:cNvSpPr/>
      </dsp:nvSpPr>
      <dsp:spPr>
        <a:xfrm>
          <a:off x="0" y="3344514"/>
          <a:ext cx="6943618"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6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cs-CZ" sz="1800" kern="1200" dirty="0"/>
            <a:t>F</a:t>
          </a:r>
          <a:r>
            <a:rPr lang="en-US" sz="1800" kern="1200" dirty="0"/>
            <a:t>r 39 participants in total</a:t>
          </a:r>
          <a:endParaRPr lang="cs-CZ" sz="1800" kern="1200" dirty="0"/>
        </a:p>
        <a:p>
          <a:pPr marL="171450" lvl="1" indent="-171450" algn="l" defTabSz="800100">
            <a:lnSpc>
              <a:spcPct val="90000"/>
            </a:lnSpc>
            <a:spcBef>
              <a:spcPct val="0"/>
            </a:spcBef>
            <a:spcAft>
              <a:spcPct val="20000"/>
            </a:spcAft>
            <a:buChar char="•"/>
          </a:pPr>
          <a:r>
            <a:rPr lang="en-US" sz="1800" kern="1200"/>
            <a:t>Consisting of 2x terminological, 1x level 1 and 1xlevel 2 courses) </a:t>
          </a:r>
          <a:endParaRPr lang="cs-CZ" sz="1800" kern="1200"/>
        </a:p>
      </dsp:txBody>
      <dsp:txXfrm>
        <a:off x="0" y="3344514"/>
        <a:ext cx="6943618" cy="83317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418D3-B8DF-4EF6-9647-31895B313ADE}">
      <dsp:nvSpPr>
        <dsp:cNvPr id="0" name=""/>
        <dsp:cNvSpPr/>
      </dsp:nvSpPr>
      <dsp:spPr>
        <a:xfrm>
          <a:off x="0" y="3742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1. Introduction</a:t>
          </a:r>
          <a:endParaRPr lang="cs-CZ" sz="2300" kern="1200"/>
        </a:p>
      </dsp:txBody>
      <dsp:txXfrm>
        <a:off x="42693" y="80113"/>
        <a:ext cx="10870480" cy="789189"/>
      </dsp:txXfrm>
    </dsp:sp>
    <dsp:sp modelId="{CA87F168-79C3-420E-9DE8-954B3DB71846}">
      <dsp:nvSpPr>
        <dsp:cNvPr id="0" name=""/>
        <dsp:cNvSpPr/>
      </dsp:nvSpPr>
      <dsp:spPr>
        <a:xfrm>
          <a:off x="0" y="978235"/>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2. Context of L2 and L3 Education in the Czech Armed Forces</a:t>
          </a:r>
          <a:endParaRPr lang="cs-CZ" sz="2300" kern="1200"/>
        </a:p>
      </dsp:txBody>
      <dsp:txXfrm>
        <a:off x="42693" y="1020928"/>
        <a:ext cx="10870480" cy="789189"/>
      </dsp:txXfrm>
    </dsp:sp>
    <dsp:sp modelId="{506AC882-63CA-4E74-B06D-702A379D7FE9}">
      <dsp:nvSpPr>
        <dsp:cNvPr id="0" name=""/>
        <dsp:cNvSpPr/>
      </dsp:nvSpPr>
      <dsp:spPr>
        <a:xfrm>
          <a:off x="0" y="191905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3. Case Study: Russian Language Military Terminology Courses for Non-Inte</a:t>
          </a:r>
          <a:r>
            <a:rPr lang="cs-CZ" sz="2300" kern="1200"/>
            <a:t>r</a:t>
          </a:r>
          <a:r>
            <a:rPr lang="en-US" sz="2300" kern="1200"/>
            <a:t>preters</a:t>
          </a:r>
          <a:endParaRPr lang="cs-CZ" sz="2300" kern="1200"/>
        </a:p>
      </dsp:txBody>
      <dsp:txXfrm>
        <a:off x="42693" y="1961743"/>
        <a:ext cx="10870480" cy="789189"/>
      </dsp:txXfrm>
    </dsp:sp>
    <dsp:sp modelId="{3756B8E6-4200-4367-A396-3AD030A7F8B8}">
      <dsp:nvSpPr>
        <dsp:cNvPr id="0" name=""/>
        <dsp:cNvSpPr/>
      </dsp:nvSpPr>
      <dsp:spPr>
        <a:xfrm>
          <a:off x="0" y="2859865"/>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C00000"/>
              </a:solidFill>
            </a:rPr>
            <a:t>4. Key Lessons Learnt</a:t>
          </a:r>
          <a:endParaRPr lang="cs-CZ" sz="2400" b="1" kern="1200" dirty="0">
            <a:solidFill>
              <a:srgbClr val="C00000"/>
            </a:solidFill>
          </a:endParaRPr>
        </a:p>
      </dsp:txBody>
      <dsp:txXfrm>
        <a:off x="42693" y="2902558"/>
        <a:ext cx="10870480" cy="789189"/>
      </dsp:txXfrm>
    </dsp:sp>
    <dsp:sp modelId="{D9EAB95C-EECF-4123-907E-0F065567253B}">
      <dsp:nvSpPr>
        <dsp:cNvPr id="0" name=""/>
        <dsp:cNvSpPr/>
      </dsp:nvSpPr>
      <dsp:spPr>
        <a:xfrm>
          <a:off x="0" y="380068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5. Conclusion</a:t>
          </a:r>
          <a:endParaRPr lang="cs-CZ" sz="2300" kern="1200"/>
        </a:p>
      </dsp:txBody>
      <dsp:txXfrm>
        <a:off x="42693" y="3843373"/>
        <a:ext cx="10870480" cy="78918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99A22-BCE9-49CD-BFE3-08911761ECA6}">
      <dsp:nvSpPr>
        <dsp:cNvPr id="0" name=""/>
        <dsp:cNvSpPr/>
      </dsp:nvSpPr>
      <dsp:spPr>
        <a:xfrm>
          <a:off x="0" y="16990"/>
          <a:ext cx="10955866" cy="646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Dominant (strictly formally required) focus on English crowded out interest and capacities of L3 education</a:t>
          </a:r>
          <a:r>
            <a:rPr lang="cs-CZ" sz="1700" kern="1200" dirty="0"/>
            <a:t>.</a:t>
          </a:r>
        </a:p>
      </dsp:txBody>
      <dsp:txXfrm>
        <a:off x="31556" y="48546"/>
        <a:ext cx="10892754" cy="583313"/>
      </dsp:txXfrm>
    </dsp:sp>
    <dsp:sp modelId="{9207E2A6-4858-4871-824C-25BFB855B32B}">
      <dsp:nvSpPr>
        <dsp:cNvPr id="0" name=""/>
        <dsp:cNvSpPr/>
      </dsp:nvSpPr>
      <dsp:spPr>
        <a:xfrm>
          <a:off x="0" y="712375"/>
          <a:ext cx="10955866" cy="646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 motivation of personnel to increase/maintain their L3 language competences.</a:t>
          </a:r>
          <a:endParaRPr lang="cs-CZ" sz="1700" kern="1200"/>
        </a:p>
      </dsp:txBody>
      <dsp:txXfrm>
        <a:off x="31556" y="743931"/>
        <a:ext cx="10892754" cy="583313"/>
      </dsp:txXfrm>
    </dsp:sp>
    <dsp:sp modelId="{067E0B06-5F3B-4014-BFD7-5B765BCF6E86}">
      <dsp:nvSpPr>
        <dsp:cNvPr id="0" name=""/>
        <dsp:cNvSpPr/>
      </dsp:nvSpPr>
      <dsp:spPr>
        <a:xfrm>
          <a:off x="0" y="1407760"/>
          <a:ext cx="10955866" cy="646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Russian language was </a:t>
          </a:r>
          <a:r>
            <a:rPr lang="cs-CZ" sz="1700" kern="1200" dirty="0" err="1"/>
            <a:t>especially</a:t>
          </a:r>
          <a:r>
            <a:rPr lang="cs-CZ" sz="1700" kern="1200" dirty="0"/>
            <a:t> </a:t>
          </a:r>
          <a:r>
            <a:rPr lang="en-US" sz="1700" kern="1200" dirty="0"/>
            <a:t>impacted because in the past it was the language “we had to learn“.</a:t>
          </a:r>
          <a:endParaRPr lang="cs-CZ" sz="1700" kern="1200" dirty="0"/>
        </a:p>
      </dsp:txBody>
      <dsp:txXfrm>
        <a:off x="31556" y="1439316"/>
        <a:ext cx="10892754" cy="583313"/>
      </dsp:txXfrm>
    </dsp:sp>
    <dsp:sp modelId="{01894B66-3E32-48C5-A5A9-28FFFE76CDF9}">
      <dsp:nvSpPr>
        <dsp:cNvPr id="0" name=""/>
        <dsp:cNvSpPr/>
      </dsp:nvSpPr>
      <dsp:spPr>
        <a:xfrm>
          <a:off x="0" y="2103145"/>
          <a:ext cx="10955866" cy="646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Dominant focus on SLP crowded out capacities for teaching languages for specific purposes.</a:t>
          </a:r>
          <a:endParaRPr lang="cs-CZ" sz="1700" kern="1200"/>
        </a:p>
      </dsp:txBody>
      <dsp:txXfrm>
        <a:off x="31556" y="2134701"/>
        <a:ext cx="10892754" cy="583313"/>
      </dsp:txXfrm>
    </dsp:sp>
    <dsp:sp modelId="{228F7C01-F774-4FED-9892-99E7DBF0546D}">
      <dsp:nvSpPr>
        <dsp:cNvPr id="0" name=""/>
        <dsp:cNvSpPr/>
      </dsp:nvSpPr>
      <dsp:spPr>
        <a:xfrm>
          <a:off x="0" y="2798530"/>
          <a:ext cx="10955866" cy="646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NATO staff officers “communication illusion“ overshadowed the need to communicate with regular soldiers, local population etc.</a:t>
          </a:r>
          <a:endParaRPr lang="cs-CZ" sz="1700" kern="1200"/>
        </a:p>
      </dsp:txBody>
      <dsp:txXfrm>
        <a:off x="31556" y="2830086"/>
        <a:ext cx="10892754" cy="583313"/>
      </dsp:txXfrm>
    </dsp:sp>
    <dsp:sp modelId="{15FD95D3-9944-42D8-8D28-7D2E2C3426B5}">
      <dsp:nvSpPr>
        <dsp:cNvPr id="0" name=""/>
        <dsp:cNvSpPr/>
      </dsp:nvSpPr>
      <dsp:spPr>
        <a:xfrm>
          <a:off x="0" y="3493915"/>
          <a:ext cx="10955866" cy="646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Defense policy expected regions of interest of the Czech military were not translated in </a:t>
          </a:r>
          <a:r>
            <a:rPr lang="cs-CZ" sz="1700" kern="1200" dirty="0" err="1"/>
            <a:t>requirements</a:t>
          </a:r>
          <a:r>
            <a:rPr lang="cs-CZ" sz="1700" kern="1200" dirty="0"/>
            <a:t>/</a:t>
          </a:r>
          <a:r>
            <a:rPr lang="en-US" sz="1700" kern="1200" dirty="0"/>
            <a:t>need for communication capabilities in languages talked in </a:t>
          </a:r>
          <a:r>
            <a:rPr lang="en-US" sz="1700" kern="1200" dirty="0" err="1"/>
            <a:t>th</a:t>
          </a:r>
          <a:r>
            <a:rPr lang="cs-CZ" sz="1700" kern="1200" dirty="0" err="1"/>
            <a:t>ese</a:t>
          </a:r>
          <a:r>
            <a:rPr lang="en-US" sz="1700" kern="1200" dirty="0"/>
            <a:t> regions.</a:t>
          </a:r>
          <a:endParaRPr lang="cs-CZ" sz="1700" kern="1200" dirty="0"/>
        </a:p>
      </dsp:txBody>
      <dsp:txXfrm>
        <a:off x="31556" y="3525471"/>
        <a:ext cx="10892754" cy="58331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2D3E0-3CCF-4548-A350-8BD8E870B339}">
      <dsp:nvSpPr>
        <dsp:cNvPr id="0" name=""/>
        <dsp:cNvSpPr/>
      </dsp:nvSpPr>
      <dsp:spPr>
        <a:xfrm>
          <a:off x="0" y="97675"/>
          <a:ext cx="10955866"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Political decision and orders must be followed but:</a:t>
          </a:r>
          <a:endParaRPr lang="cs-CZ" sz="2200" kern="1200"/>
        </a:p>
      </dsp:txBody>
      <dsp:txXfrm>
        <a:off x="40837" y="138512"/>
        <a:ext cx="10874192" cy="754876"/>
      </dsp:txXfrm>
    </dsp:sp>
    <dsp:sp modelId="{EDEC3633-E885-45E5-BF6C-4AA85160DBBA}">
      <dsp:nvSpPr>
        <dsp:cNvPr id="0" name=""/>
        <dsp:cNvSpPr/>
      </dsp:nvSpPr>
      <dsp:spPr>
        <a:xfrm>
          <a:off x="0" y="934225"/>
          <a:ext cx="10955866" cy="138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84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Enhancing language competences needs time;</a:t>
          </a:r>
          <a:endParaRPr lang="cs-CZ" sz="1700" kern="1200"/>
        </a:p>
        <a:p>
          <a:pPr marL="171450" lvl="1" indent="-171450" algn="l" defTabSz="755650">
            <a:lnSpc>
              <a:spcPct val="90000"/>
            </a:lnSpc>
            <a:spcBef>
              <a:spcPct val="0"/>
            </a:spcBef>
            <a:spcAft>
              <a:spcPct val="20000"/>
            </a:spcAft>
            <a:buChar char="•"/>
          </a:pPr>
          <a:r>
            <a:rPr lang="en-US" sz="1700" kern="1200"/>
            <a:t>Terminology does not work without general language competences;</a:t>
          </a:r>
          <a:endParaRPr lang="cs-CZ" sz="1700" kern="1200"/>
        </a:p>
        <a:p>
          <a:pPr marL="171450" lvl="1" indent="-171450" algn="l" defTabSz="755650">
            <a:lnSpc>
              <a:spcPct val="90000"/>
            </a:lnSpc>
            <a:spcBef>
              <a:spcPct val="0"/>
            </a:spcBef>
            <a:spcAft>
              <a:spcPct val="20000"/>
            </a:spcAft>
            <a:buChar char="•"/>
          </a:pPr>
          <a:r>
            <a:rPr lang="en-US" sz="1700" kern="1200"/>
            <a:t>Teaching staff required to teach terminology needs time and support;</a:t>
          </a:r>
          <a:endParaRPr lang="cs-CZ" sz="1700" kern="1200"/>
        </a:p>
        <a:p>
          <a:pPr marL="171450" lvl="1" indent="-171450" algn="l" defTabSz="755650">
            <a:lnSpc>
              <a:spcPct val="90000"/>
            </a:lnSpc>
            <a:spcBef>
              <a:spcPct val="0"/>
            </a:spcBef>
            <a:spcAft>
              <a:spcPct val="20000"/>
            </a:spcAft>
            <a:buChar char="•"/>
          </a:pPr>
          <a:r>
            <a:rPr lang="en-US" sz="1700" kern="1200"/>
            <a:t>Lack of understanding (due to insufficient language competences) affects training effectiveness;</a:t>
          </a:r>
          <a:endParaRPr lang="cs-CZ" sz="1700" kern="1200"/>
        </a:p>
        <a:p>
          <a:pPr marL="171450" lvl="1" indent="-171450" algn="l" defTabSz="755650">
            <a:lnSpc>
              <a:spcPct val="90000"/>
            </a:lnSpc>
            <a:spcBef>
              <a:spcPct val="0"/>
            </a:spcBef>
            <a:spcAft>
              <a:spcPct val="20000"/>
            </a:spcAft>
            <a:buChar char="•"/>
          </a:pPr>
          <a:r>
            <a:rPr lang="en-US" sz="1700" kern="1200"/>
            <a:t>Lack of understanding (due to insufficient language competences) affects combat effectiveness.</a:t>
          </a:r>
          <a:endParaRPr lang="cs-CZ" sz="1700" kern="1200"/>
        </a:p>
      </dsp:txBody>
      <dsp:txXfrm>
        <a:off x="0" y="934225"/>
        <a:ext cx="10955866" cy="1388970"/>
      </dsp:txXfrm>
    </dsp:sp>
    <dsp:sp modelId="{BD3CDEF1-662F-432D-B903-7390FA0B1E70}">
      <dsp:nvSpPr>
        <dsp:cNvPr id="0" name=""/>
        <dsp:cNvSpPr/>
      </dsp:nvSpPr>
      <dsp:spPr>
        <a:xfrm>
          <a:off x="0" y="2323195"/>
          <a:ext cx="10955866"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It is always worth trying your best to provide as much „language service“ as possible to help the learners instead of being frustrated that you cannot do it perfect</a:t>
          </a:r>
          <a:r>
            <a:rPr lang="cs-CZ" sz="2200" kern="1200" dirty="0"/>
            <a:t>!</a:t>
          </a:r>
        </a:p>
      </dsp:txBody>
      <dsp:txXfrm>
        <a:off x="40837" y="2364032"/>
        <a:ext cx="10874192" cy="754876"/>
      </dsp:txXfrm>
    </dsp:sp>
    <dsp:sp modelId="{CF399535-A002-4426-92CE-562A4537E95D}">
      <dsp:nvSpPr>
        <dsp:cNvPr id="0" name=""/>
        <dsp:cNvSpPr/>
      </dsp:nvSpPr>
      <dsp:spPr>
        <a:xfrm>
          <a:off x="0" y="3223105"/>
          <a:ext cx="10955866"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Despite all the adverse circumstances, it’s possible to do a solid job when you have such a great </a:t>
          </a:r>
          <a:r>
            <a:rPr lang="cs-CZ" sz="2200" kern="1200" dirty="0"/>
            <a:t>team</a:t>
          </a:r>
          <a:r>
            <a:rPr lang="en-US" sz="2200" kern="1200" dirty="0"/>
            <a:t> as I do at the Language Centre (lucky me)!!</a:t>
          </a:r>
          <a:endParaRPr lang="cs-CZ" sz="2200" kern="1200" dirty="0"/>
        </a:p>
      </dsp:txBody>
      <dsp:txXfrm>
        <a:off x="40837" y="3263942"/>
        <a:ext cx="10874192" cy="75487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DC170-7064-460D-AE27-447353149148}">
      <dsp:nvSpPr>
        <dsp:cNvPr id="0" name=""/>
        <dsp:cNvSpPr/>
      </dsp:nvSpPr>
      <dsp:spPr>
        <a:xfrm>
          <a:off x="0" y="29255"/>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1. Introduction</a:t>
          </a:r>
          <a:endParaRPr lang="cs-CZ" sz="2300" kern="1200"/>
        </a:p>
      </dsp:txBody>
      <dsp:txXfrm>
        <a:off x="42693" y="71948"/>
        <a:ext cx="10870480" cy="789189"/>
      </dsp:txXfrm>
    </dsp:sp>
    <dsp:sp modelId="{1D403774-FB1C-47DD-8D66-83D1EF9910D3}">
      <dsp:nvSpPr>
        <dsp:cNvPr id="0" name=""/>
        <dsp:cNvSpPr/>
      </dsp:nvSpPr>
      <dsp:spPr>
        <a:xfrm>
          <a:off x="0" y="978235"/>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2. Context of L2 and L3 Education in the Czech Armed Forces</a:t>
          </a:r>
          <a:endParaRPr lang="cs-CZ" sz="2300" kern="1200"/>
        </a:p>
      </dsp:txBody>
      <dsp:txXfrm>
        <a:off x="42693" y="1020928"/>
        <a:ext cx="10870480" cy="789189"/>
      </dsp:txXfrm>
    </dsp:sp>
    <dsp:sp modelId="{D4FA83DB-3201-454E-BDA3-F5EA9AFCA0C8}">
      <dsp:nvSpPr>
        <dsp:cNvPr id="0" name=""/>
        <dsp:cNvSpPr/>
      </dsp:nvSpPr>
      <dsp:spPr>
        <a:xfrm>
          <a:off x="0" y="191905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3. Case Study: Russian Language Military Terminology Courses for Non-Inte</a:t>
          </a:r>
          <a:r>
            <a:rPr lang="cs-CZ" sz="2300" kern="1200"/>
            <a:t>r</a:t>
          </a:r>
          <a:r>
            <a:rPr lang="en-US" sz="2300" kern="1200"/>
            <a:t>preters</a:t>
          </a:r>
          <a:endParaRPr lang="cs-CZ" sz="2300" kern="1200"/>
        </a:p>
      </dsp:txBody>
      <dsp:txXfrm>
        <a:off x="42693" y="1961743"/>
        <a:ext cx="10870480" cy="789189"/>
      </dsp:txXfrm>
    </dsp:sp>
    <dsp:sp modelId="{7AC122F3-21F7-4CC3-BE21-A1BEC3D5313D}">
      <dsp:nvSpPr>
        <dsp:cNvPr id="0" name=""/>
        <dsp:cNvSpPr/>
      </dsp:nvSpPr>
      <dsp:spPr>
        <a:xfrm>
          <a:off x="0" y="2859865"/>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4. Key Lessons Learnt</a:t>
          </a:r>
          <a:endParaRPr lang="cs-CZ" sz="2300" kern="1200"/>
        </a:p>
      </dsp:txBody>
      <dsp:txXfrm>
        <a:off x="42693" y="2902558"/>
        <a:ext cx="10870480" cy="789189"/>
      </dsp:txXfrm>
    </dsp:sp>
    <dsp:sp modelId="{A99D5408-1B48-4C1B-99D1-D7DECB02545F}">
      <dsp:nvSpPr>
        <dsp:cNvPr id="0" name=""/>
        <dsp:cNvSpPr/>
      </dsp:nvSpPr>
      <dsp:spPr>
        <a:xfrm>
          <a:off x="0" y="380068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C00000"/>
              </a:solidFill>
            </a:rPr>
            <a:t>5. Conclusion</a:t>
          </a:r>
          <a:endParaRPr lang="cs-CZ" sz="2800" b="1" kern="1200" dirty="0">
            <a:solidFill>
              <a:srgbClr val="C00000"/>
            </a:solidFill>
          </a:endParaRPr>
        </a:p>
      </dsp:txBody>
      <dsp:txXfrm>
        <a:off x="42693" y="3843373"/>
        <a:ext cx="10870480" cy="78918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333C7-44BA-47E0-BE89-184AC45F9337}">
      <dsp:nvSpPr>
        <dsp:cNvPr id="0" name=""/>
        <dsp:cNvSpPr/>
      </dsp:nvSpPr>
      <dsp:spPr>
        <a:xfrm>
          <a:off x="0" y="185190"/>
          <a:ext cx="10573284"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noProof="0" dirty="0"/>
            <a:t>Should we focus on English or second foreign language?</a:t>
          </a:r>
          <a:endParaRPr lang="en-US" sz="2900" kern="1200" noProof="0" dirty="0"/>
        </a:p>
      </dsp:txBody>
      <dsp:txXfrm>
        <a:off x="33127" y="218317"/>
        <a:ext cx="10507030" cy="612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66E10-55C8-46A8-B9B7-66D2DBF65975}">
      <dsp:nvSpPr>
        <dsp:cNvPr id="0" name=""/>
        <dsp:cNvSpPr/>
      </dsp:nvSpPr>
      <dsp:spPr>
        <a:xfrm>
          <a:off x="0" y="3742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1. Introduction</a:t>
          </a:r>
          <a:endParaRPr lang="cs-CZ" sz="2300" kern="1200"/>
        </a:p>
      </dsp:txBody>
      <dsp:txXfrm>
        <a:off x="42693" y="80113"/>
        <a:ext cx="10870480" cy="789189"/>
      </dsp:txXfrm>
    </dsp:sp>
    <dsp:sp modelId="{32327DC9-EC5C-4BF9-A3F9-3CF631A17BC1}">
      <dsp:nvSpPr>
        <dsp:cNvPr id="0" name=""/>
        <dsp:cNvSpPr/>
      </dsp:nvSpPr>
      <dsp:spPr>
        <a:xfrm>
          <a:off x="0" y="978235"/>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2. Context of L2 and L3 Education in the Czech Armed Forces</a:t>
          </a:r>
          <a:endParaRPr lang="cs-CZ" sz="2300" kern="1200"/>
        </a:p>
      </dsp:txBody>
      <dsp:txXfrm>
        <a:off x="42693" y="1020928"/>
        <a:ext cx="10870480" cy="789189"/>
      </dsp:txXfrm>
    </dsp:sp>
    <dsp:sp modelId="{835D9A6B-5A5D-4FE8-9BFB-1F12110C542E}">
      <dsp:nvSpPr>
        <dsp:cNvPr id="0" name=""/>
        <dsp:cNvSpPr/>
      </dsp:nvSpPr>
      <dsp:spPr>
        <a:xfrm>
          <a:off x="0" y="191905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3. Case Study: Russian Language Military Terminology Courses for Non-Intepreters</a:t>
          </a:r>
          <a:endParaRPr lang="cs-CZ" sz="2300" kern="1200"/>
        </a:p>
      </dsp:txBody>
      <dsp:txXfrm>
        <a:off x="42693" y="1961743"/>
        <a:ext cx="10870480" cy="789189"/>
      </dsp:txXfrm>
    </dsp:sp>
    <dsp:sp modelId="{1B2212DD-CD13-4198-9B53-EA898EFF4CD6}">
      <dsp:nvSpPr>
        <dsp:cNvPr id="0" name=""/>
        <dsp:cNvSpPr/>
      </dsp:nvSpPr>
      <dsp:spPr>
        <a:xfrm>
          <a:off x="0" y="2859865"/>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4. Key Lessons Learnt</a:t>
          </a:r>
          <a:endParaRPr lang="cs-CZ" sz="2300" kern="1200"/>
        </a:p>
      </dsp:txBody>
      <dsp:txXfrm>
        <a:off x="42693" y="2902558"/>
        <a:ext cx="10870480" cy="789189"/>
      </dsp:txXfrm>
    </dsp:sp>
    <dsp:sp modelId="{E31B3FF2-A82D-40A3-B0D2-9271DB62CC87}">
      <dsp:nvSpPr>
        <dsp:cNvPr id="0" name=""/>
        <dsp:cNvSpPr/>
      </dsp:nvSpPr>
      <dsp:spPr>
        <a:xfrm>
          <a:off x="0" y="3800680"/>
          <a:ext cx="10955866" cy="87457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5. Conclusion</a:t>
          </a:r>
          <a:endParaRPr lang="cs-CZ" sz="2300" kern="1200"/>
        </a:p>
      </dsp:txBody>
      <dsp:txXfrm>
        <a:off x="42693" y="3843373"/>
        <a:ext cx="10870480" cy="78918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996BC-A6E9-4981-9BA8-E89B1DC2B78A}">
      <dsp:nvSpPr>
        <dsp:cNvPr id="0" name=""/>
        <dsp:cNvSpPr/>
      </dsp:nvSpPr>
      <dsp:spPr>
        <a:xfrm>
          <a:off x="0" y="8189"/>
          <a:ext cx="10416537" cy="5703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Thi</a:t>
          </a:r>
          <a:r>
            <a:rPr lang="cs-CZ" sz="1500" kern="1200" dirty="0"/>
            <a:t>s</a:t>
          </a:r>
          <a:r>
            <a:rPr lang="en-US" sz="1500" kern="1200" dirty="0"/>
            <a:t> question is irrelevant.</a:t>
          </a:r>
          <a:endParaRPr lang="cs-CZ" sz="1500" kern="1200" dirty="0"/>
        </a:p>
      </dsp:txBody>
      <dsp:txXfrm>
        <a:off x="27843" y="36032"/>
        <a:ext cx="10360851" cy="514689"/>
      </dsp:txXfrm>
    </dsp:sp>
    <dsp:sp modelId="{D7895101-0D6C-4356-833F-EA5060D460A6}">
      <dsp:nvSpPr>
        <dsp:cNvPr id="0" name=""/>
        <dsp:cNvSpPr/>
      </dsp:nvSpPr>
      <dsp:spPr>
        <a:xfrm>
          <a:off x="0" y="621764"/>
          <a:ext cx="10416537" cy="5703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It seems to be necessary to focus on English as lingua </a:t>
          </a:r>
          <a:r>
            <a:rPr lang="en-US" sz="1500" kern="1200" dirty="0" err="1"/>
            <a:t>franka</a:t>
          </a:r>
          <a:r>
            <a:rPr lang="en-US" sz="1500" kern="1200" dirty="0"/>
            <a:t> while maintaining capabilities </a:t>
          </a:r>
          <a:r>
            <a:rPr lang="en-US" sz="1500" kern="1200" dirty="0" err="1"/>
            <a:t>i</a:t>
          </a:r>
          <a:r>
            <a:rPr lang="cs-CZ" sz="1500" kern="1200" dirty="0"/>
            <a:t>n</a:t>
          </a:r>
          <a:r>
            <a:rPr lang="en-US" sz="1500" kern="1200" dirty="0"/>
            <a:t> languages spoken in</a:t>
          </a:r>
          <a:r>
            <a:rPr lang="cs-CZ" sz="1500" kern="1200" dirty="0"/>
            <a:t> </a:t>
          </a:r>
          <a:r>
            <a:rPr lang="en-US" sz="1500" kern="1200" dirty="0"/>
            <a:t>regions that are in long-term perspective relevant for </a:t>
          </a:r>
          <a:r>
            <a:rPr lang="cs-CZ" sz="1500" kern="1200" dirty="0" err="1"/>
            <a:t>expected</a:t>
          </a:r>
          <a:r>
            <a:rPr lang="cs-CZ" sz="1500" kern="1200" dirty="0"/>
            <a:t> </a:t>
          </a:r>
          <a:r>
            <a:rPr lang="en-US" sz="1500" kern="1200" dirty="0"/>
            <a:t>activities of the armed forces.</a:t>
          </a:r>
          <a:endParaRPr lang="cs-CZ" sz="1500" kern="1200" dirty="0"/>
        </a:p>
      </dsp:txBody>
      <dsp:txXfrm>
        <a:off x="27843" y="649607"/>
        <a:ext cx="10360851" cy="51468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333C7-44BA-47E0-BE89-184AC45F9337}">
      <dsp:nvSpPr>
        <dsp:cNvPr id="0" name=""/>
        <dsp:cNvSpPr/>
      </dsp:nvSpPr>
      <dsp:spPr>
        <a:xfrm>
          <a:off x="0" y="5109"/>
          <a:ext cx="11650435" cy="1428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noProof="0" dirty="0"/>
            <a:t>Therefore, we </a:t>
          </a:r>
          <a:r>
            <a:rPr lang="cs-CZ" sz="3700" b="1" kern="1200" noProof="0" dirty="0" err="1"/>
            <a:t>have</a:t>
          </a:r>
          <a:r>
            <a:rPr lang="cs-CZ" sz="3700" b="1" kern="1200" noProof="0" dirty="0"/>
            <a:t> to </a:t>
          </a:r>
          <a:r>
            <a:rPr lang="en-US" sz="3700" b="1" kern="1200" noProof="0" dirty="0"/>
            <a:t>focus on English as well as on second foreign language</a:t>
          </a:r>
          <a:r>
            <a:rPr lang="cs-CZ" sz="3700" b="1" kern="1200" noProof="0"/>
            <a:t>(s)</a:t>
          </a:r>
          <a:r>
            <a:rPr lang="en-US" sz="3700" b="1" kern="1200" noProof="0"/>
            <a:t>.</a:t>
          </a:r>
          <a:endParaRPr lang="en-US" sz="3700" kern="1200" noProof="0" dirty="0"/>
        </a:p>
      </dsp:txBody>
      <dsp:txXfrm>
        <a:off x="69737" y="74846"/>
        <a:ext cx="11510961" cy="128909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333C7-44BA-47E0-BE89-184AC45F9337}">
      <dsp:nvSpPr>
        <dsp:cNvPr id="0" name=""/>
        <dsp:cNvSpPr/>
      </dsp:nvSpPr>
      <dsp:spPr>
        <a:xfrm>
          <a:off x="0" y="0"/>
          <a:ext cx="6637565" cy="65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a:t>Thank you for your attention.</a:t>
          </a:r>
          <a:endParaRPr lang="en-US" sz="2800" kern="1200" noProof="0"/>
        </a:p>
      </dsp:txBody>
      <dsp:txXfrm>
        <a:off x="31984" y="31984"/>
        <a:ext cx="6573597" cy="591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37026-BC0D-4E1F-9D8E-8B8AE530DB4C}">
      <dsp:nvSpPr>
        <dsp:cNvPr id="0" name=""/>
        <dsp:cNvSpPr/>
      </dsp:nvSpPr>
      <dsp:spPr>
        <a:xfrm>
          <a:off x="0" y="329869"/>
          <a:ext cx="10955866" cy="7464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rgbClr val="C00000"/>
              </a:solidFill>
            </a:rPr>
            <a:t>1. </a:t>
          </a:r>
          <a:r>
            <a:rPr lang="en-US" sz="3200" b="1" kern="1200" dirty="0">
              <a:solidFill>
                <a:srgbClr val="C00000"/>
              </a:solidFill>
            </a:rPr>
            <a:t>Introduction</a:t>
          </a:r>
          <a:endParaRPr lang="cs-CZ" sz="3200" kern="1200" dirty="0">
            <a:solidFill>
              <a:srgbClr val="C00000"/>
            </a:solidFill>
          </a:endParaRPr>
        </a:p>
      </dsp:txBody>
      <dsp:txXfrm>
        <a:off x="36439" y="366308"/>
        <a:ext cx="10882988" cy="673582"/>
      </dsp:txXfrm>
    </dsp:sp>
    <dsp:sp modelId="{F0FCC1B3-33FB-4AB8-8AE7-4636AADEBF27}">
      <dsp:nvSpPr>
        <dsp:cNvPr id="0" name=""/>
        <dsp:cNvSpPr/>
      </dsp:nvSpPr>
      <dsp:spPr>
        <a:xfrm>
          <a:off x="0" y="1139689"/>
          <a:ext cx="10955866" cy="7464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2. Context of L2 and L3 Education in the Czech Armed Forces</a:t>
          </a:r>
          <a:endParaRPr lang="cs-CZ" sz="2200" kern="1200"/>
        </a:p>
      </dsp:txBody>
      <dsp:txXfrm>
        <a:off x="36439" y="1176128"/>
        <a:ext cx="10882988" cy="673582"/>
      </dsp:txXfrm>
    </dsp:sp>
    <dsp:sp modelId="{61A03BAB-07B0-4310-ACF7-318A03515AC2}">
      <dsp:nvSpPr>
        <dsp:cNvPr id="0" name=""/>
        <dsp:cNvSpPr/>
      </dsp:nvSpPr>
      <dsp:spPr>
        <a:xfrm>
          <a:off x="0" y="1949509"/>
          <a:ext cx="10955866" cy="7464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3. Case Study: Russian Language Military Terminology Courses for Non-Inte</a:t>
          </a:r>
          <a:r>
            <a:rPr lang="cs-CZ" sz="2200" kern="1200"/>
            <a:t>r</a:t>
          </a:r>
          <a:r>
            <a:rPr lang="en-US" sz="2200" kern="1200"/>
            <a:t>preters</a:t>
          </a:r>
          <a:endParaRPr lang="cs-CZ" sz="2200" kern="1200"/>
        </a:p>
      </dsp:txBody>
      <dsp:txXfrm>
        <a:off x="36439" y="1985948"/>
        <a:ext cx="10882988" cy="673582"/>
      </dsp:txXfrm>
    </dsp:sp>
    <dsp:sp modelId="{FD9EAE68-2064-4B72-9A05-DFF30E261B2A}">
      <dsp:nvSpPr>
        <dsp:cNvPr id="0" name=""/>
        <dsp:cNvSpPr/>
      </dsp:nvSpPr>
      <dsp:spPr>
        <a:xfrm>
          <a:off x="0" y="2759329"/>
          <a:ext cx="10955866" cy="7464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4. Key Lessons Learnt</a:t>
          </a:r>
          <a:endParaRPr lang="cs-CZ" sz="2200" kern="1200"/>
        </a:p>
      </dsp:txBody>
      <dsp:txXfrm>
        <a:off x="36439" y="2795768"/>
        <a:ext cx="10882988" cy="673582"/>
      </dsp:txXfrm>
    </dsp:sp>
    <dsp:sp modelId="{0016BC6A-476A-468F-8349-46600A2C2B4C}">
      <dsp:nvSpPr>
        <dsp:cNvPr id="0" name=""/>
        <dsp:cNvSpPr/>
      </dsp:nvSpPr>
      <dsp:spPr>
        <a:xfrm>
          <a:off x="0" y="3569149"/>
          <a:ext cx="10955866" cy="7464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5. Conclusion</a:t>
          </a:r>
          <a:endParaRPr lang="cs-CZ" sz="2200" kern="1200"/>
        </a:p>
      </dsp:txBody>
      <dsp:txXfrm>
        <a:off x="36439" y="3605588"/>
        <a:ext cx="10882988" cy="673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BC8C2-7FA6-44A2-AEF5-19CE328128B1}">
      <dsp:nvSpPr>
        <dsp:cNvPr id="0" name=""/>
        <dsp:cNvSpPr/>
      </dsp:nvSpPr>
      <dsp:spPr>
        <a:xfrm>
          <a:off x="0" y="161099"/>
          <a:ext cx="9015075" cy="678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Is single foreign language as lingua franka sufficient?</a:t>
          </a:r>
          <a:endParaRPr lang="cs-CZ" sz="2900" kern="1200"/>
        </a:p>
      </dsp:txBody>
      <dsp:txXfrm>
        <a:off x="33127" y="194226"/>
        <a:ext cx="8948821" cy="612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BC8C2-7FA6-44A2-AEF5-19CE328128B1}">
      <dsp:nvSpPr>
        <dsp:cNvPr id="0" name=""/>
        <dsp:cNvSpPr/>
      </dsp:nvSpPr>
      <dsp:spPr>
        <a:xfrm>
          <a:off x="0" y="8999"/>
          <a:ext cx="9015075" cy="9827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cs-CZ" sz="4200" kern="1200" dirty="0" err="1"/>
            <a:t>What</a:t>
          </a:r>
          <a:r>
            <a:rPr lang="cs-CZ" sz="4200" kern="1200" dirty="0"/>
            <a:t> </a:t>
          </a:r>
          <a:r>
            <a:rPr lang="cs-CZ" sz="4200" kern="1200" dirty="0" err="1"/>
            <a:t>is</a:t>
          </a:r>
          <a:r>
            <a:rPr lang="cs-CZ" sz="4200" kern="1200" dirty="0"/>
            <a:t> </a:t>
          </a:r>
          <a:r>
            <a:rPr lang="en-US" sz="4200" kern="1200" dirty="0"/>
            <a:t>lingua </a:t>
          </a:r>
          <a:r>
            <a:rPr lang="en-US" sz="4200" kern="1200" dirty="0" err="1"/>
            <a:t>franka</a:t>
          </a:r>
          <a:r>
            <a:rPr lang="en-US" sz="4200" kern="1200" dirty="0"/>
            <a:t>?</a:t>
          </a:r>
          <a:endParaRPr lang="cs-CZ" sz="4200" kern="1200" dirty="0"/>
        </a:p>
      </dsp:txBody>
      <dsp:txXfrm>
        <a:off x="47976" y="56975"/>
        <a:ext cx="8919123" cy="8868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2AB73-0947-478A-9C84-1F96AA5A345C}">
      <dsp:nvSpPr>
        <dsp:cNvPr id="0" name=""/>
        <dsp:cNvSpPr/>
      </dsp:nvSpPr>
      <dsp:spPr>
        <a:xfrm>
          <a:off x="0" y="6140"/>
          <a:ext cx="10881705" cy="4446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shared communication language — used between groups who don’t share a native language</a:t>
          </a:r>
          <a:endParaRPr lang="cs-CZ" sz="1900" kern="1200"/>
        </a:p>
      </dsp:txBody>
      <dsp:txXfrm>
        <a:off x="21704" y="27844"/>
        <a:ext cx="10838297" cy="401192"/>
      </dsp:txXfrm>
    </dsp:sp>
    <dsp:sp modelId="{CEFFD704-18B1-4712-8BFC-37BA23435302}">
      <dsp:nvSpPr>
        <dsp:cNvPr id="0" name=""/>
        <dsp:cNvSpPr/>
      </dsp:nvSpPr>
      <dsp:spPr>
        <a:xfrm>
          <a:off x="0" y="505460"/>
          <a:ext cx="10881705" cy="4446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practical tool — chosen for convenience, not identity</a:t>
          </a:r>
          <a:endParaRPr lang="cs-CZ" sz="1900" kern="1200"/>
        </a:p>
      </dsp:txBody>
      <dsp:txXfrm>
        <a:off x="21704" y="527164"/>
        <a:ext cx="10838297" cy="401192"/>
      </dsp:txXfrm>
    </dsp:sp>
    <dsp:sp modelId="{C9D3A881-F988-4BEA-8F32-1E802EDFAD93}">
      <dsp:nvSpPr>
        <dsp:cNvPr id="0" name=""/>
        <dsp:cNvSpPr/>
      </dsp:nvSpPr>
      <dsp:spPr>
        <a:xfrm>
          <a:off x="0" y="1004780"/>
          <a:ext cx="10881705" cy="4446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Often tied to power or trade — empires, religions, and markets spread them</a:t>
          </a:r>
          <a:endParaRPr lang="cs-CZ" sz="1900" kern="1200"/>
        </a:p>
      </dsp:txBody>
      <dsp:txXfrm>
        <a:off x="21704" y="1026484"/>
        <a:ext cx="10838297" cy="401192"/>
      </dsp:txXfrm>
    </dsp:sp>
    <dsp:sp modelId="{F3CEBA74-A320-4AEE-AED9-7371BEDBFDF7}">
      <dsp:nvSpPr>
        <dsp:cNvPr id="0" name=""/>
        <dsp:cNvSpPr/>
      </dsp:nvSpPr>
      <dsp:spPr>
        <a:xfrm>
          <a:off x="0" y="1504099"/>
          <a:ext cx="10881705" cy="4446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Not always the dominant group’s language </a:t>
          </a:r>
          <a:endParaRPr lang="cs-CZ" sz="1900" kern="1200"/>
        </a:p>
      </dsp:txBody>
      <dsp:txXfrm>
        <a:off x="21704" y="1525803"/>
        <a:ext cx="10838297" cy="4011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E1ED2B99-651B-4C78-9609-231D3449BB09}"/>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B94665A3-5EB1-40C1-8C0A-F86822969D75}"/>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9ECE7528-D379-47EB-99A7-578BA923E118}" type="datetimeFigureOut">
              <a:rPr lang="cs-CZ" smtClean="0"/>
              <a:t>11.05.2026</a:t>
            </a:fld>
            <a:endParaRPr lang="cs-CZ"/>
          </a:p>
        </p:txBody>
      </p:sp>
      <p:sp>
        <p:nvSpPr>
          <p:cNvPr id="4" name="Zástupný symbol pro zápatí 3">
            <a:extLst>
              <a:ext uri="{FF2B5EF4-FFF2-40B4-BE49-F238E27FC236}">
                <a16:creationId xmlns:a16="http://schemas.microsoft.com/office/drawing/2014/main" id="{A0F93920-E647-4D28-BC8F-F0506C30E3A7}"/>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62563137-2285-4FF2-A72A-779CA4D7BACD}"/>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415FEEEA-3C78-41EC-8F21-0915879F799B}" type="slidenum">
              <a:rPr lang="cs-CZ" smtClean="0"/>
              <a:t>‹#›</a:t>
            </a:fld>
            <a:endParaRPr lang="cs-CZ"/>
          </a:p>
        </p:txBody>
      </p:sp>
    </p:spTree>
    <p:extLst>
      <p:ext uri="{BB962C8B-B14F-4D97-AF65-F5344CB8AC3E}">
        <p14:creationId xmlns:p14="http://schemas.microsoft.com/office/powerpoint/2010/main" val="4200667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C46A501-FF82-4111-8346-AC15AF85ABD1}" type="datetimeFigureOut">
              <a:rPr lang="cs-CZ" smtClean="0"/>
              <a:t>11.05.2026</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FF9B455-C254-4EB1-985F-C53F58C627AB}" type="slidenum">
              <a:rPr lang="cs-CZ" smtClean="0"/>
              <a:t>‹#›</a:t>
            </a:fld>
            <a:endParaRPr lang="cs-CZ"/>
          </a:p>
        </p:txBody>
      </p:sp>
    </p:spTree>
    <p:extLst>
      <p:ext uri="{BB962C8B-B14F-4D97-AF65-F5344CB8AC3E}">
        <p14:creationId xmlns:p14="http://schemas.microsoft.com/office/powerpoint/2010/main" val="870436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E87B0-52C6-3706-42F9-7EDFF93ACA9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F6AD018-D556-78CB-AB53-B1DBB439552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842A884-5E72-0793-36E3-04BD70A148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a:t>
            </a:r>
            <a:r>
              <a:rPr lang="en-US" b="1" dirty="0">
                <a:effectLst/>
              </a:rPr>
              <a:t>lingua franca</a:t>
            </a:r>
            <a:r>
              <a:rPr lang="en-US" dirty="0">
                <a:effectLst/>
              </a:rPr>
              <a:t> is a </a:t>
            </a:r>
            <a:r>
              <a:rPr lang="en-US" b="1" dirty="0">
                <a:effectLst/>
              </a:rPr>
              <a:t>common bridge language</a:t>
            </a:r>
            <a:r>
              <a:rPr lang="en-US" dirty="0">
                <a:effectLst/>
              </a:rPr>
              <a:t> that people with different native languages use so they can communicate with each other. It’s not necessarily anyone’s mother tongue — it’s the </a:t>
            </a:r>
            <a:r>
              <a:rPr lang="en-US" i="1" dirty="0">
                <a:effectLst/>
              </a:rPr>
              <a:t>shared</a:t>
            </a:r>
            <a:r>
              <a:rPr lang="en-US" dirty="0">
                <a:effectLst/>
              </a:rPr>
              <a:t> language that makes trade, diplomacy, travel, or cooperation possible.</a:t>
            </a:r>
            <a:endParaRPr lang="en-US" dirty="0"/>
          </a:p>
          <a:p>
            <a:r>
              <a:rPr lang="en-US" dirty="0">
                <a:effectLst/>
              </a:rPr>
              <a:t>A lingua franca is:</a:t>
            </a:r>
            <a:endParaRPr lang="en-US" dirty="0"/>
          </a:p>
          <a:p>
            <a:r>
              <a:rPr lang="en-US" b="1" dirty="0">
                <a:effectLst/>
              </a:rPr>
              <a:t>A shared communication language</a:t>
            </a:r>
            <a:r>
              <a:rPr lang="en-US" dirty="0">
                <a:effectLst/>
              </a:rPr>
              <a:t> — used between groups who don’t share a native language</a:t>
            </a:r>
            <a:endParaRPr lang="en-US" dirty="0"/>
          </a:p>
          <a:p>
            <a:r>
              <a:rPr lang="en-US" b="1" dirty="0">
                <a:effectLst/>
              </a:rPr>
              <a:t>A practical tool</a:t>
            </a:r>
            <a:r>
              <a:rPr lang="en-US" dirty="0">
                <a:effectLst/>
              </a:rPr>
              <a:t> — chosen for convenience, not identity</a:t>
            </a:r>
            <a:endParaRPr lang="en-US" dirty="0"/>
          </a:p>
          <a:p>
            <a:r>
              <a:rPr lang="en-US" b="1" dirty="0">
                <a:effectLst/>
              </a:rPr>
              <a:t>Often tied to power or trade</a:t>
            </a:r>
            <a:r>
              <a:rPr lang="en-US" dirty="0">
                <a:effectLst/>
              </a:rPr>
              <a:t> — empires, religions, and markets spread them</a:t>
            </a:r>
            <a:endParaRPr lang="en-US" dirty="0"/>
          </a:p>
          <a:p>
            <a:r>
              <a:rPr lang="en-US" b="1" dirty="0">
                <a:effectLst/>
              </a:rPr>
              <a:t>Not always the dominant group’s language</a:t>
            </a:r>
            <a:r>
              <a:rPr lang="en-US" dirty="0">
                <a:effectLst/>
              </a:rPr>
              <a:t> — sometimes nobody speaks it as a mother tongue</a:t>
            </a:r>
            <a:endParaRPr lang="en-US" dirty="0"/>
          </a:p>
          <a:p>
            <a:r>
              <a:rPr lang="en-US" dirty="0">
                <a:effectLst/>
              </a:rPr>
              <a:t>The term itself comes from medieval Mediterranean trade, where merchants used a mix of Italian, French, Arabic, Greek, and Spanish — called </a:t>
            </a:r>
            <a:r>
              <a:rPr lang="en-US" i="1" dirty="0">
                <a:effectLst/>
              </a:rPr>
              <a:t>“Lingua Franca”</a:t>
            </a:r>
            <a:r>
              <a:rPr lang="en-US" dirty="0">
                <a:effectLst/>
              </a:rPr>
              <a:t> or </a:t>
            </a:r>
            <a:r>
              <a:rPr lang="en-US" i="1" dirty="0">
                <a:effectLst/>
              </a:rPr>
              <a:t>“Frankish language.”</a:t>
            </a:r>
            <a:endParaRPr lang="en-US" dirty="0"/>
          </a:p>
          <a:p>
            <a:endParaRPr lang="cs-CZ" dirty="0"/>
          </a:p>
        </p:txBody>
      </p:sp>
      <p:sp>
        <p:nvSpPr>
          <p:cNvPr id="4" name="Zástupný symbol pro číslo snímku 3">
            <a:extLst>
              <a:ext uri="{FF2B5EF4-FFF2-40B4-BE49-F238E27FC236}">
                <a16:creationId xmlns:a16="http://schemas.microsoft.com/office/drawing/2014/main" id="{07C90C22-3321-FFB4-3554-8E497660245E}"/>
              </a:ext>
            </a:extLst>
          </p:cNvPr>
          <p:cNvSpPr>
            <a:spLocks noGrp="1"/>
          </p:cNvSpPr>
          <p:nvPr>
            <p:ph type="sldNum" sz="quarter" idx="10"/>
          </p:nvPr>
        </p:nvSpPr>
        <p:spPr/>
        <p:txBody>
          <a:bodyPr/>
          <a:lstStyle/>
          <a:p>
            <a:fld id="{6FF9B455-C254-4EB1-985F-C53F58C627AB}" type="slidenum">
              <a:rPr lang="cs-CZ" smtClean="0"/>
              <a:t>4</a:t>
            </a:fld>
            <a:endParaRPr lang="cs-CZ"/>
          </a:p>
        </p:txBody>
      </p:sp>
    </p:spTree>
    <p:extLst>
      <p:ext uri="{BB962C8B-B14F-4D97-AF65-F5344CB8AC3E}">
        <p14:creationId xmlns:p14="http://schemas.microsoft.com/office/powerpoint/2010/main" val="380659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FF9B455-C254-4EB1-985F-C53F58C627AB}" type="slidenum">
              <a:rPr lang="cs-CZ" smtClean="0"/>
              <a:t>20</a:t>
            </a:fld>
            <a:endParaRPr lang="cs-CZ"/>
          </a:p>
        </p:txBody>
      </p:sp>
    </p:spTree>
    <p:extLst>
      <p:ext uri="{BB962C8B-B14F-4D97-AF65-F5344CB8AC3E}">
        <p14:creationId xmlns:p14="http://schemas.microsoft.com/office/powerpoint/2010/main" val="79412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D8D3F-C383-A9CA-1BEB-C966A346A1F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DDD56DA-DA0C-D92B-77A0-1F8CB4AAFFD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FC19BF4-9D95-58C9-BAB3-A2439F5FCCBC}"/>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8DBA2377-92BB-C9A8-6101-286175CAD125}"/>
              </a:ext>
            </a:extLst>
          </p:cNvPr>
          <p:cNvSpPr>
            <a:spLocks noGrp="1"/>
          </p:cNvSpPr>
          <p:nvPr>
            <p:ph type="sldNum" sz="quarter" idx="5"/>
          </p:nvPr>
        </p:nvSpPr>
        <p:spPr/>
        <p:txBody>
          <a:bodyPr/>
          <a:lstStyle/>
          <a:p>
            <a:fld id="{6FF9B455-C254-4EB1-985F-C53F58C627AB}" type="slidenum">
              <a:rPr lang="cs-CZ" smtClean="0"/>
              <a:t>21</a:t>
            </a:fld>
            <a:endParaRPr lang="cs-CZ"/>
          </a:p>
        </p:txBody>
      </p:sp>
    </p:spTree>
    <p:extLst>
      <p:ext uri="{BB962C8B-B14F-4D97-AF65-F5344CB8AC3E}">
        <p14:creationId xmlns:p14="http://schemas.microsoft.com/office/powerpoint/2010/main" val="138848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96BE0-621B-1029-2DE2-C95E975B33B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D42C369-F333-2FD4-A618-916BD0E4942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C7164B1-F1AC-B0B2-D1D4-14390B6A5B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a:t>
            </a:r>
            <a:r>
              <a:rPr lang="en-US" b="1" dirty="0">
                <a:effectLst/>
              </a:rPr>
              <a:t>lingua franca</a:t>
            </a:r>
            <a:r>
              <a:rPr lang="en-US" dirty="0">
                <a:effectLst/>
              </a:rPr>
              <a:t> is a </a:t>
            </a:r>
            <a:r>
              <a:rPr lang="en-US" b="1" dirty="0">
                <a:effectLst/>
              </a:rPr>
              <a:t>common bridge language</a:t>
            </a:r>
            <a:r>
              <a:rPr lang="en-US" dirty="0">
                <a:effectLst/>
              </a:rPr>
              <a:t> that people with different native languages use so they can communicate with each other. It’s not necessarily anyone’s mother tongue — it’s the </a:t>
            </a:r>
            <a:r>
              <a:rPr lang="en-US" i="1" dirty="0">
                <a:effectLst/>
              </a:rPr>
              <a:t>shared</a:t>
            </a:r>
            <a:r>
              <a:rPr lang="en-US" dirty="0">
                <a:effectLst/>
              </a:rPr>
              <a:t> language that makes trade, diplomacy, travel, or cooperation possible.</a:t>
            </a:r>
            <a:endParaRPr lang="en-US" dirty="0"/>
          </a:p>
          <a:p>
            <a:r>
              <a:rPr lang="en-US" dirty="0">
                <a:effectLst/>
              </a:rPr>
              <a:t>A lingua franca is:</a:t>
            </a:r>
            <a:endParaRPr lang="en-US" dirty="0"/>
          </a:p>
          <a:p>
            <a:r>
              <a:rPr lang="en-US" b="1" dirty="0">
                <a:effectLst/>
              </a:rPr>
              <a:t>A shared communication language</a:t>
            </a:r>
            <a:r>
              <a:rPr lang="en-US" dirty="0">
                <a:effectLst/>
              </a:rPr>
              <a:t> — used between groups who don’t share a native language</a:t>
            </a:r>
            <a:endParaRPr lang="en-US" dirty="0"/>
          </a:p>
          <a:p>
            <a:r>
              <a:rPr lang="en-US" b="1" dirty="0">
                <a:effectLst/>
              </a:rPr>
              <a:t>A practical tool</a:t>
            </a:r>
            <a:r>
              <a:rPr lang="en-US" dirty="0">
                <a:effectLst/>
              </a:rPr>
              <a:t> — chosen for convenience, not identity</a:t>
            </a:r>
            <a:endParaRPr lang="en-US" dirty="0"/>
          </a:p>
          <a:p>
            <a:r>
              <a:rPr lang="en-US" b="1" dirty="0">
                <a:effectLst/>
              </a:rPr>
              <a:t>Often tied to power or trade</a:t>
            </a:r>
            <a:r>
              <a:rPr lang="en-US" dirty="0">
                <a:effectLst/>
              </a:rPr>
              <a:t> — empires, religions, and markets spread them</a:t>
            </a:r>
            <a:endParaRPr lang="en-US" dirty="0"/>
          </a:p>
          <a:p>
            <a:r>
              <a:rPr lang="en-US" b="1" dirty="0">
                <a:effectLst/>
              </a:rPr>
              <a:t>Not always the dominant group’s language</a:t>
            </a:r>
            <a:r>
              <a:rPr lang="en-US" dirty="0">
                <a:effectLst/>
              </a:rPr>
              <a:t> — sometimes nobody speaks it as a mother tongue</a:t>
            </a:r>
            <a:endParaRPr lang="en-US" dirty="0"/>
          </a:p>
          <a:p>
            <a:r>
              <a:rPr lang="en-US" dirty="0">
                <a:effectLst/>
              </a:rPr>
              <a:t>The term itself comes from medieval Mediterranean trade, where merchants used a mix of Italian, French, Arabic, Greek, and Spanish — called </a:t>
            </a:r>
            <a:r>
              <a:rPr lang="en-US" i="1" dirty="0">
                <a:effectLst/>
              </a:rPr>
              <a:t>“Lingua Franca”</a:t>
            </a:r>
            <a:r>
              <a:rPr lang="en-US" dirty="0">
                <a:effectLst/>
              </a:rPr>
              <a:t> or </a:t>
            </a:r>
            <a:r>
              <a:rPr lang="en-US" i="1" dirty="0">
                <a:effectLst/>
              </a:rPr>
              <a:t>“Frankish language.”</a:t>
            </a:r>
            <a:endParaRPr lang="en-US" dirty="0"/>
          </a:p>
          <a:p>
            <a:endParaRPr lang="cs-CZ" dirty="0"/>
          </a:p>
        </p:txBody>
      </p:sp>
      <p:sp>
        <p:nvSpPr>
          <p:cNvPr id="4" name="Zástupný symbol pro číslo snímku 3">
            <a:extLst>
              <a:ext uri="{FF2B5EF4-FFF2-40B4-BE49-F238E27FC236}">
                <a16:creationId xmlns:a16="http://schemas.microsoft.com/office/drawing/2014/main" id="{FD29E43E-4FBB-DBBF-E0E8-FEED5DE54D52}"/>
              </a:ext>
            </a:extLst>
          </p:cNvPr>
          <p:cNvSpPr>
            <a:spLocks noGrp="1"/>
          </p:cNvSpPr>
          <p:nvPr>
            <p:ph type="sldNum" sz="quarter" idx="10"/>
          </p:nvPr>
        </p:nvSpPr>
        <p:spPr/>
        <p:txBody>
          <a:bodyPr/>
          <a:lstStyle/>
          <a:p>
            <a:fld id="{6FF9B455-C254-4EB1-985F-C53F58C627AB}" type="slidenum">
              <a:rPr lang="cs-CZ" smtClean="0"/>
              <a:t>5</a:t>
            </a:fld>
            <a:endParaRPr lang="cs-CZ"/>
          </a:p>
        </p:txBody>
      </p:sp>
    </p:spTree>
    <p:extLst>
      <p:ext uri="{BB962C8B-B14F-4D97-AF65-F5344CB8AC3E}">
        <p14:creationId xmlns:p14="http://schemas.microsoft.com/office/powerpoint/2010/main" val="59514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32C3F-B8C4-5103-C4B9-2BE874DB9E9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6E964AB-7B2E-FC92-DCF7-F4A8B6F91B1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F7F722E-8A21-E316-DFFF-FFF8F2A065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a:t>
            </a:r>
            <a:r>
              <a:rPr lang="en-US" b="1" dirty="0">
                <a:effectLst/>
              </a:rPr>
              <a:t>lingua franca</a:t>
            </a:r>
            <a:r>
              <a:rPr lang="en-US" dirty="0">
                <a:effectLst/>
              </a:rPr>
              <a:t> is a </a:t>
            </a:r>
            <a:r>
              <a:rPr lang="en-US" b="1" dirty="0">
                <a:effectLst/>
              </a:rPr>
              <a:t>common bridge language</a:t>
            </a:r>
            <a:r>
              <a:rPr lang="en-US" dirty="0">
                <a:effectLst/>
              </a:rPr>
              <a:t> that people with different native languages use so they can communicate with each other. It’s not necessarily anyone’s mother tongue — it’s the </a:t>
            </a:r>
            <a:r>
              <a:rPr lang="en-US" i="1" dirty="0">
                <a:effectLst/>
              </a:rPr>
              <a:t>shared</a:t>
            </a:r>
            <a:r>
              <a:rPr lang="en-US" dirty="0">
                <a:effectLst/>
              </a:rPr>
              <a:t> language that makes trade, diplomacy, travel, or cooperation possible.</a:t>
            </a:r>
            <a:endParaRPr lang="en-US" dirty="0"/>
          </a:p>
          <a:p>
            <a:r>
              <a:rPr lang="en-US" dirty="0">
                <a:effectLst/>
              </a:rPr>
              <a:t>A lingua franca is:</a:t>
            </a:r>
            <a:endParaRPr lang="en-US" dirty="0"/>
          </a:p>
          <a:p>
            <a:r>
              <a:rPr lang="en-US" b="1" dirty="0">
                <a:effectLst/>
              </a:rPr>
              <a:t>A shared communication language</a:t>
            </a:r>
            <a:r>
              <a:rPr lang="en-US" dirty="0">
                <a:effectLst/>
              </a:rPr>
              <a:t> — used between groups who don’t share a native language</a:t>
            </a:r>
            <a:endParaRPr lang="en-US" dirty="0"/>
          </a:p>
          <a:p>
            <a:r>
              <a:rPr lang="en-US" b="1" dirty="0">
                <a:effectLst/>
              </a:rPr>
              <a:t>A practical tool</a:t>
            </a:r>
            <a:r>
              <a:rPr lang="en-US" dirty="0">
                <a:effectLst/>
              </a:rPr>
              <a:t> — chosen for convenience, not identity</a:t>
            </a:r>
            <a:endParaRPr lang="en-US" dirty="0"/>
          </a:p>
          <a:p>
            <a:r>
              <a:rPr lang="en-US" b="1" dirty="0">
                <a:effectLst/>
              </a:rPr>
              <a:t>Often tied to power or trade</a:t>
            </a:r>
            <a:r>
              <a:rPr lang="en-US" dirty="0">
                <a:effectLst/>
              </a:rPr>
              <a:t> — empires, religions, and markets spread them</a:t>
            </a:r>
            <a:endParaRPr lang="en-US" dirty="0"/>
          </a:p>
          <a:p>
            <a:r>
              <a:rPr lang="en-US" b="1" dirty="0">
                <a:effectLst/>
              </a:rPr>
              <a:t>Not always the dominant group’s language</a:t>
            </a:r>
            <a:r>
              <a:rPr lang="en-US" dirty="0">
                <a:effectLst/>
              </a:rPr>
              <a:t> — sometimes nobody speaks it as a mother tongue</a:t>
            </a:r>
            <a:endParaRPr lang="en-US" dirty="0"/>
          </a:p>
          <a:p>
            <a:r>
              <a:rPr lang="en-US" dirty="0">
                <a:effectLst/>
              </a:rPr>
              <a:t>The term itself comes from medieval Mediterranean trade, where merchants used a mix of Italian, French, Arabic, Greek, and Spanish — called </a:t>
            </a:r>
            <a:r>
              <a:rPr lang="en-US" i="1" dirty="0">
                <a:effectLst/>
              </a:rPr>
              <a:t>“Lingua Franca”</a:t>
            </a:r>
            <a:r>
              <a:rPr lang="en-US" dirty="0">
                <a:effectLst/>
              </a:rPr>
              <a:t> or </a:t>
            </a:r>
            <a:r>
              <a:rPr lang="en-US" i="1" dirty="0">
                <a:effectLst/>
              </a:rPr>
              <a:t>“Frankish language.”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dirty="0"/>
          </a:p>
          <a:p>
            <a:endParaRPr lang="cs-CZ" dirty="0"/>
          </a:p>
        </p:txBody>
      </p:sp>
      <p:sp>
        <p:nvSpPr>
          <p:cNvPr id="4" name="Zástupný symbol pro číslo snímku 3">
            <a:extLst>
              <a:ext uri="{FF2B5EF4-FFF2-40B4-BE49-F238E27FC236}">
                <a16:creationId xmlns:a16="http://schemas.microsoft.com/office/drawing/2014/main" id="{0091A39F-DFBF-81A6-283A-983F92D3C907}"/>
              </a:ext>
            </a:extLst>
          </p:cNvPr>
          <p:cNvSpPr>
            <a:spLocks noGrp="1"/>
          </p:cNvSpPr>
          <p:nvPr>
            <p:ph type="sldNum" sz="quarter" idx="10"/>
          </p:nvPr>
        </p:nvSpPr>
        <p:spPr/>
        <p:txBody>
          <a:bodyPr/>
          <a:lstStyle/>
          <a:p>
            <a:fld id="{6FF9B455-C254-4EB1-985F-C53F58C627AB}" type="slidenum">
              <a:rPr lang="cs-CZ" smtClean="0"/>
              <a:t>6</a:t>
            </a:fld>
            <a:endParaRPr lang="cs-CZ"/>
          </a:p>
        </p:txBody>
      </p:sp>
    </p:spTree>
    <p:extLst>
      <p:ext uri="{BB962C8B-B14F-4D97-AF65-F5344CB8AC3E}">
        <p14:creationId xmlns:p14="http://schemas.microsoft.com/office/powerpoint/2010/main" val="49693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kern="1200" dirty="0">
                <a:solidFill>
                  <a:schemeClr val="tx1"/>
                </a:solidFill>
                <a:latin typeface="+mn-lt"/>
                <a:ea typeface="+mn-ea"/>
                <a:cs typeface="+mn-cs"/>
              </a:rPr>
              <a:t>(</a:t>
            </a:r>
            <a:endParaRPr lang="cs-CZ" b="0" dirty="0"/>
          </a:p>
          <a:p>
            <a:endParaRPr lang="cs-CZ" dirty="0"/>
          </a:p>
        </p:txBody>
      </p:sp>
      <p:sp>
        <p:nvSpPr>
          <p:cNvPr id="4" name="Zástupný symbol pro číslo snímku 3"/>
          <p:cNvSpPr>
            <a:spLocks noGrp="1"/>
          </p:cNvSpPr>
          <p:nvPr>
            <p:ph type="sldNum" sz="quarter" idx="10"/>
          </p:nvPr>
        </p:nvSpPr>
        <p:spPr/>
        <p:txBody>
          <a:bodyPr/>
          <a:lstStyle/>
          <a:p>
            <a:fld id="{6FF9B455-C254-4EB1-985F-C53F58C627AB}" type="slidenum">
              <a:rPr lang="cs-CZ" smtClean="0"/>
              <a:t>10</a:t>
            </a:fld>
            <a:endParaRPr lang="cs-CZ"/>
          </a:p>
        </p:txBody>
      </p:sp>
    </p:spTree>
    <p:extLst>
      <p:ext uri="{BB962C8B-B14F-4D97-AF65-F5344CB8AC3E}">
        <p14:creationId xmlns:p14="http://schemas.microsoft.com/office/powerpoint/2010/main" val="2813531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35E5-8AAB-AF17-C89E-B854FA0B6A5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82233A8-D084-3EFC-2F45-B6F15DEBC84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80F39EE-8A40-9362-C9CD-1985858FDAA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40ED76AA-97B4-DE89-7423-E213A373F80B}"/>
              </a:ext>
            </a:extLst>
          </p:cNvPr>
          <p:cNvSpPr>
            <a:spLocks noGrp="1"/>
          </p:cNvSpPr>
          <p:nvPr>
            <p:ph type="sldNum" sz="quarter" idx="5"/>
          </p:nvPr>
        </p:nvSpPr>
        <p:spPr/>
        <p:txBody>
          <a:bodyPr/>
          <a:lstStyle/>
          <a:p>
            <a:fld id="{6FF9B455-C254-4EB1-985F-C53F58C627AB}" type="slidenum">
              <a:rPr lang="cs-CZ" smtClean="0"/>
              <a:t>11</a:t>
            </a:fld>
            <a:endParaRPr lang="cs-CZ"/>
          </a:p>
        </p:txBody>
      </p:sp>
    </p:spTree>
    <p:extLst>
      <p:ext uri="{BB962C8B-B14F-4D97-AF65-F5344CB8AC3E}">
        <p14:creationId xmlns:p14="http://schemas.microsoft.com/office/powerpoint/2010/main" val="2214155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FF9B455-C254-4EB1-985F-C53F58C627AB}" type="slidenum">
              <a:rPr lang="cs-CZ" smtClean="0"/>
              <a:t>12</a:t>
            </a:fld>
            <a:endParaRPr lang="cs-CZ"/>
          </a:p>
        </p:txBody>
      </p:sp>
    </p:spTree>
    <p:extLst>
      <p:ext uri="{BB962C8B-B14F-4D97-AF65-F5344CB8AC3E}">
        <p14:creationId xmlns:p14="http://schemas.microsoft.com/office/powerpoint/2010/main" val="372657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F1F16-7969-9CE7-6B16-B4D897B2546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ED99C0C-E19A-6438-FD40-D5C032E5F12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96F7898-E36A-477F-DFA9-A9F503A5BD02}"/>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56BB1E3-0345-FF67-90B6-93DD8372B1F2}"/>
              </a:ext>
            </a:extLst>
          </p:cNvPr>
          <p:cNvSpPr>
            <a:spLocks noGrp="1"/>
          </p:cNvSpPr>
          <p:nvPr>
            <p:ph type="sldNum" sz="quarter" idx="5"/>
          </p:nvPr>
        </p:nvSpPr>
        <p:spPr/>
        <p:txBody>
          <a:bodyPr/>
          <a:lstStyle/>
          <a:p>
            <a:fld id="{6FF9B455-C254-4EB1-985F-C53F58C627AB}" type="slidenum">
              <a:rPr lang="cs-CZ" smtClean="0"/>
              <a:t>13</a:t>
            </a:fld>
            <a:endParaRPr lang="cs-CZ"/>
          </a:p>
        </p:txBody>
      </p:sp>
    </p:spTree>
    <p:extLst>
      <p:ext uri="{BB962C8B-B14F-4D97-AF65-F5344CB8AC3E}">
        <p14:creationId xmlns:p14="http://schemas.microsoft.com/office/powerpoint/2010/main" val="30833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FF9B455-C254-4EB1-985F-C53F58C627AB}" type="slidenum">
              <a:rPr lang="cs-CZ" smtClean="0"/>
              <a:t>14</a:t>
            </a:fld>
            <a:endParaRPr lang="cs-CZ"/>
          </a:p>
        </p:txBody>
      </p:sp>
    </p:spTree>
    <p:extLst>
      <p:ext uri="{BB962C8B-B14F-4D97-AF65-F5344CB8AC3E}">
        <p14:creationId xmlns:p14="http://schemas.microsoft.com/office/powerpoint/2010/main" val="45466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C02C-8A3D-A35D-573A-F7C3868A8F9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0421EC2-758E-A234-EF14-C396A4CCBBA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4B31265-597A-A150-349C-8B29B1ED9D05}"/>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DAFE7B56-612E-3EC9-9CFF-A48241610587}"/>
              </a:ext>
            </a:extLst>
          </p:cNvPr>
          <p:cNvSpPr>
            <a:spLocks noGrp="1"/>
          </p:cNvSpPr>
          <p:nvPr>
            <p:ph type="sldNum" sz="quarter" idx="5"/>
          </p:nvPr>
        </p:nvSpPr>
        <p:spPr/>
        <p:txBody>
          <a:bodyPr/>
          <a:lstStyle/>
          <a:p>
            <a:fld id="{6FF9B455-C254-4EB1-985F-C53F58C627AB}" type="slidenum">
              <a:rPr lang="cs-CZ" smtClean="0"/>
              <a:t>15</a:t>
            </a:fld>
            <a:endParaRPr lang="cs-CZ"/>
          </a:p>
        </p:txBody>
      </p:sp>
    </p:spTree>
    <p:extLst>
      <p:ext uri="{BB962C8B-B14F-4D97-AF65-F5344CB8AC3E}">
        <p14:creationId xmlns:p14="http://schemas.microsoft.com/office/powerpoint/2010/main" val="342655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F911A3-596D-47EF-A8BA-F3D41CEB00C0}"/>
              </a:ext>
            </a:extLst>
          </p:cNvPr>
          <p:cNvSpPr>
            <a:spLocks noGrp="1"/>
          </p:cNvSpPr>
          <p:nvPr>
            <p:ph type="ctrTitle"/>
          </p:nvPr>
        </p:nvSpPr>
        <p:spPr>
          <a:xfrm>
            <a:off x="481012" y="1214438"/>
            <a:ext cx="11229975" cy="2387600"/>
          </a:xfrm>
          <a:prstGeom prst="rect">
            <a:avLst/>
          </a:prstGeom>
        </p:spPr>
        <p:txBody>
          <a:bodyPr anchor="ctr"/>
          <a:lstStyle>
            <a:lvl1pPr algn="ctr">
              <a:defRPr sz="6000">
                <a:solidFill>
                  <a:srgbClr val="63274C"/>
                </a:solidFill>
              </a:defRPr>
            </a:lvl1pPr>
          </a:lstStyle>
          <a:p>
            <a:r>
              <a:rPr lang="cs-CZ" dirty="0"/>
              <a:t>Kliknutím lze upravit styl.</a:t>
            </a:r>
            <a:endParaRPr lang="en-US" dirty="0"/>
          </a:p>
        </p:txBody>
      </p:sp>
      <p:sp>
        <p:nvSpPr>
          <p:cNvPr id="8" name="Subtitle 2">
            <a:extLst>
              <a:ext uri="{FF2B5EF4-FFF2-40B4-BE49-F238E27FC236}">
                <a16:creationId xmlns:a16="http://schemas.microsoft.com/office/drawing/2014/main" id="{632A54F9-ECAE-43DA-A4FF-DB4C1ADEFA90}"/>
              </a:ext>
            </a:extLst>
          </p:cNvPr>
          <p:cNvSpPr>
            <a:spLocks noGrp="1"/>
          </p:cNvSpPr>
          <p:nvPr>
            <p:ph type="subTitle" idx="1"/>
          </p:nvPr>
        </p:nvSpPr>
        <p:spPr>
          <a:xfrm>
            <a:off x="481011" y="3602038"/>
            <a:ext cx="11229975"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17" name="Zástupný symbol pro text 16">
            <a:extLst>
              <a:ext uri="{FF2B5EF4-FFF2-40B4-BE49-F238E27FC236}">
                <a16:creationId xmlns:a16="http://schemas.microsoft.com/office/drawing/2014/main" id="{B5649450-0294-4822-B7FE-CE8170BBD6D3}"/>
              </a:ext>
            </a:extLst>
          </p:cNvPr>
          <p:cNvSpPr>
            <a:spLocks noGrp="1"/>
          </p:cNvSpPr>
          <p:nvPr>
            <p:ph type="body" sz="quarter" idx="10" hasCustomPrompt="1"/>
          </p:nvPr>
        </p:nvSpPr>
        <p:spPr>
          <a:xfrm>
            <a:off x="5007100" y="6360600"/>
            <a:ext cx="2177796" cy="253916"/>
          </a:xfrm>
          <a:solidFill>
            <a:schemeClr val="bg1"/>
          </a:solidFill>
        </p:spPr>
        <p:txBody>
          <a:bodyPr wrap="square">
            <a:spAutoFit/>
          </a:bodyPr>
          <a:lstStyle>
            <a:lvl1pPr marL="0" indent="0" algn="ctr">
              <a:buNone/>
              <a:defRPr sz="1050">
                <a:solidFill>
                  <a:schemeClr val="bg1">
                    <a:lumMod val="50000"/>
                  </a:schemeClr>
                </a:solidFill>
              </a:defRPr>
            </a:lvl1pPr>
            <a:lvl5pPr>
              <a:defRPr/>
            </a:lvl5pPr>
          </a:lstStyle>
          <a:p>
            <a:pPr lvl="0"/>
            <a:r>
              <a:rPr lang="cs-CZ" dirty="0" err="1"/>
              <a:t>Date</a:t>
            </a:r>
            <a:endParaRPr lang="cs-CZ" dirty="0"/>
          </a:p>
        </p:txBody>
      </p:sp>
      <p:sp>
        <p:nvSpPr>
          <p:cNvPr id="18" name="Zástupný symbol pro text 16">
            <a:extLst>
              <a:ext uri="{FF2B5EF4-FFF2-40B4-BE49-F238E27FC236}">
                <a16:creationId xmlns:a16="http://schemas.microsoft.com/office/drawing/2014/main" id="{55027224-E86C-489B-B95E-36CDF8EF55A6}"/>
              </a:ext>
            </a:extLst>
          </p:cNvPr>
          <p:cNvSpPr>
            <a:spLocks noGrp="1"/>
          </p:cNvSpPr>
          <p:nvPr>
            <p:ph type="body" sz="quarter" idx="11" hasCustomPrompt="1"/>
          </p:nvPr>
        </p:nvSpPr>
        <p:spPr>
          <a:xfrm>
            <a:off x="481011" y="6360600"/>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261295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867" y="1100667"/>
            <a:ext cx="10955866" cy="590021"/>
          </a:xfrm>
          <a:prstGeom prst="rect">
            <a:avLst/>
          </a:prstGeom>
        </p:spPr>
        <p:txBody>
          <a:bodyPr/>
          <a:lstStyle>
            <a:lvl1pPr>
              <a:defRPr>
                <a:solidFill>
                  <a:srgbClr val="63274C"/>
                </a:solidFill>
              </a:defRPr>
            </a:lvl1pPr>
          </a:lstStyle>
          <a:p>
            <a:r>
              <a:rPr lang="cs-CZ" dirty="0"/>
              <a:t>Kliknutím lze upravit styl.</a:t>
            </a:r>
            <a:endParaRPr lang="en-US" dirty="0"/>
          </a:p>
        </p:txBody>
      </p:sp>
      <p:sp>
        <p:nvSpPr>
          <p:cNvPr id="3" name="Content Placeholder 2"/>
          <p:cNvSpPr>
            <a:spLocks noGrp="1"/>
          </p:cNvSpPr>
          <p:nvPr>
            <p:ph idx="1"/>
          </p:nvPr>
        </p:nvSpPr>
        <p:spPr>
          <a:xfrm>
            <a:off x="541867" y="1825625"/>
            <a:ext cx="10955866" cy="435133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Slide Number Placeholder 5">
            <a:extLst>
              <a:ext uri="{FF2B5EF4-FFF2-40B4-BE49-F238E27FC236}">
                <a16:creationId xmlns:a16="http://schemas.microsoft.com/office/drawing/2014/main" id="{9D09EDDB-4693-4EE3-B326-B299D77707E7}"/>
              </a:ext>
            </a:extLst>
          </p:cNvPr>
          <p:cNvSpPr txBox="1">
            <a:spLocks/>
          </p:cNvSpPr>
          <p:nvPr userDrawn="1"/>
        </p:nvSpPr>
        <p:spPr>
          <a:xfrm>
            <a:off x="11071567" y="6352961"/>
            <a:ext cx="426166" cy="253916"/>
          </a:xfrm>
          <a:prstGeom prst="rect">
            <a:avLst/>
          </a:prstGeom>
          <a:solidFill>
            <a:schemeClr val="bg1"/>
          </a:solidFill>
        </p:spPr>
        <p:txBody>
          <a:bodyPr vert="horz" wrap="squar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DA22B2-4149-4287-AB7E-9F4C1D0F5A9C}" type="slidenum">
              <a:rPr lang="cs-CZ" sz="1050" smtClean="0">
                <a:solidFill>
                  <a:schemeClr val="tx1">
                    <a:lumMod val="50000"/>
                    <a:lumOff val="50000"/>
                  </a:schemeClr>
                </a:solidFill>
              </a:rPr>
              <a:pPr/>
              <a:t>‹#›</a:t>
            </a:fld>
            <a:endParaRPr lang="cs-CZ" sz="1050" dirty="0">
              <a:solidFill>
                <a:schemeClr val="tx1">
                  <a:lumMod val="50000"/>
                  <a:lumOff val="50000"/>
                </a:schemeClr>
              </a:solidFill>
            </a:endParaRPr>
          </a:p>
        </p:txBody>
      </p:sp>
      <p:sp>
        <p:nvSpPr>
          <p:cNvPr id="5" name="Zástupný symbol pro text 16">
            <a:extLst>
              <a:ext uri="{FF2B5EF4-FFF2-40B4-BE49-F238E27FC236}">
                <a16:creationId xmlns:a16="http://schemas.microsoft.com/office/drawing/2014/main" id="{4F14B0DA-03C0-45B5-B5AC-644ED61C34EB}"/>
              </a:ext>
            </a:extLst>
          </p:cNvPr>
          <p:cNvSpPr>
            <a:spLocks noGrp="1"/>
          </p:cNvSpPr>
          <p:nvPr>
            <p:ph type="body" sz="quarter" idx="10" hasCustomPrompt="1"/>
          </p:nvPr>
        </p:nvSpPr>
        <p:spPr>
          <a:xfrm>
            <a:off x="5007100" y="6360600"/>
            <a:ext cx="2177796" cy="253916"/>
          </a:xfrm>
          <a:solidFill>
            <a:schemeClr val="bg1"/>
          </a:solidFill>
        </p:spPr>
        <p:txBody>
          <a:bodyPr wrap="square">
            <a:sp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050">
                <a:solidFill>
                  <a:schemeClr val="bg1">
                    <a:lumMod val="50000"/>
                  </a:schemeClr>
                </a:solidFill>
              </a:defRPr>
            </a:lvl1pPr>
            <a:lvl5pPr>
              <a:defRPr/>
            </a:lvl5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cs-CZ" dirty="0" err="1"/>
              <a:t>Date</a:t>
            </a:r>
            <a:endParaRPr lang="cs-CZ" dirty="0"/>
          </a:p>
        </p:txBody>
      </p:sp>
      <p:sp>
        <p:nvSpPr>
          <p:cNvPr id="6" name="Zástupný symbol pro text 16">
            <a:extLst>
              <a:ext uri="{FF2B5EF4-FFF2-40B4-BE49-F238E27FC236}">
                <a16:creationId xmlns:a16="http://schemas.microsoft.com/office/drawing/2014/main" id="{77BF80DE-4CFA-4DD6-AF51-21ABD3DA4EAA}"/>
              </a:ext>
            </a:extLst>
          </p:cNvPr>
          <p:cNvSpPr>
            <a:spLocks noGrp="1"/>
          </p:cNvSpPr>
          <p:nvPr>
            <p:ph type="body" sz="quarter" idx="11" hasCustomPrompt="1"/>
          </p:nvPr>
        </p:nvSpPr>
        <p:spPr>
          <a:xfrm>
            <a:off x="481011" y="6360600"/>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110961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543697" y="1709738"/>
            <a:ext cx="10803753" cy="2852737"/>
          </a:xfrm>
          <a:prstGeom prst="rect">
            <a:avLst/>
          </a:prstGeom>
        </p:spPr>
        <p:txBody>
          <a:bodyPr anchor="b"/>
          <a:lstStyle>
            <a:lvl1pPr>
              <a:defRPr sz="6000">
                <a:solidFill>
                  <a:srgbClr val="63274C"/>
                </a:solidFill>
              </a:defRPr>
            </a:lvl1pPr>
          </a:lstStyle>
          <a:p>
            <a:r>
              <a:rPr lang="cs-CZ" dirty="0"/>
              <a:t>Kliknutím lze upravit styl.</a:t>
            </a:r>
            <a:endParaRPr lang="en-US" dirty="0"/>
          </a:p>
        </p:txBody>
      </p:sp>
      <p:sp>
        <p:nvSpPr>
          <p:cNvPr id="3" name="Text Placeholder 2"/>
          <p:cNvSpPr>
            <a:spLocks noGrp="1"/>
          </p:cNvSpPr>
          <p:nvPr>
            <p:ph type="body" idx="1"/>
          </p:nvPr>
        </p:nvSpPr>
        <p:spPr>
          <a:xfrm>
            <a:off x="543697" y="4589463"/>
            <a:ext cx="10803753"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6" name="Slide Number Placeholder 5"/>
          <p:cNvSpPr>
            <a:spLocks noGrp="1"/>
          </p:cNvSpPr>
          <p:nvPr>
            <p:ph type="sldNum" sz="quarter" idx="12"/>
          </p:nvPr>
        </p:nvSpPr>
        <p:spPr>
          <a:xfrm>
            <a:off x="8610600" y="6358475"/>
            <a:ext cx="2743200" cy="253916"/>
          </a:xfrm>
          <a:prstGeom prst="rect">
            <a:avLst/>
          </a:prstGeom>
        </p:spPr>
        <p:txBody>
          <a:bodyPr/>
          <a:lstStyle/>
          <a:p>
            <a:fld id="{28DA22B2-4149-4287-AB7E-9F4C1D0F5A9C}" type="slidenum">
              <a:rPr lang="cs-CZ" smtClean="0"/>
              <a:t>‹#›</a:t>
            </a:fld>
            <a:endParaRPr lang="cs-CZ" dirty="0"/>
          </a:p>
        </p:txBody>
      </p:sp>
      <p:sp>
        <p:nvSpPr>
          <p:cNvPr id="9" name="Zástupný symbol pro text 16">
            <a:extLst>
              <a:ext uri="{FF2B5EF4-FFF2-40B4-BE49-F238E27FC236}">
                <a16:creationId xmlns:a16="http://schemas.microsoft.com/office/drawing/2014/main" id="{9F9F4611-F8F8-4374-A327-4879E35FF800}"/>
              </a:ext>
            </a:extLst>
          </p:cNvPr>
          <p:cNvSpPr>
            <a:spLocks noGrp="1"/>
          </p:cNvSpPr>
          <p:nvPr>
            <p:ph type="body" sz="quarter" idx="10" hasCustomPrompt="1"/>
          </p:nvPr>
        </p:nvSpPr>
        <p:spPr>
          <a:xfrm>
            <a:off x="5007100" y="6358475"/>
            <a:ext cx="2177796" cy="253916"/>
          </a:xfrm>
          <a:solidFill>
            <a:schemeClr val="bg1"/>
          </a:solidFill>
        </p:spPr>
        <p:txBody>
          <a:bodyPr wrap="square">
            <a:sp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050">
                <a:solidFill>
                  <a:schemeClr val="bg1">
                    <a:lumMod val="50000"/>
                  </a:schemeClr>
                </a:solidFill>
              </a:defRPr>
            </a:lvl1pPr>
            <a:lvl5pPr>
              <a:defRPr/>
            </a:lvl5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cs-CZ" dirty="0" err="1"/>
              <a:t>Date</a:t>
            </a:r>
            <a:endParaRPr lang="cs-CZ" dirty="0"/>
          </a:p>
        </p:txBody>
      </p:sp>
      <p:sp>
        <p:nvSpPr>
          <p:cNvPr id="10" name="Zástupný symbol pro text 16">
            <a:extLst>
              <a:ext uri="{FF2B5EF4-FFF2-40B4-BE49-F238E27FC236}">
                <a16:creationId xmlns:a16="http://schemas.microsoft.com/office/drawing/2014/main" id="{09C97026-1357-4679-9CB2-166D9074E844}"/>
              </a:ext>
            </a:extLst>
          </p:cNvPr>
          <p:cNvSpPr>
            <a:spLocks noGrp="1"/>
          </p:cNvSpPr>
          <p:nvPr>
            <p:ph type="body" sz="quarter" idx="11" hasCustomPrompt="1"/>
          </p:nvPr>
        </p:nvSpPr>
        <p:spPr>
          <a:xfrm>
            <a:off x="481011" y="6358475"/>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150961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481011" y="1139484"/>
            <a:ext cx="11051961" cy="936451"/>
          </a:xfrm>
          <a:prstGeom prst="rect">
            <a:avLst/>
          </a:prstGeom>
        </p:spPr>
        <p:txBody>
          <a:bodyPr/>
          <a:lstStyle>
            <a:lvl1pPr>
              <a:defRPr>
                <a:solidFill>
                  <a:srgbClr val="63274C"/>
                </a:solidFill>
              </a:defRPr>
            </a:lvl1pPr>
          </a:lstStyle>
          <a:p>
            <a:r>
              <a:rPr lang="cs-CZ" dirty="0"/>
              <a:t>Kliknutím lze upravit styl.</a:t>
            </a:r>
            <a:endParaRPr lang="en-US" dirty="0"/>
          </a:p>
        </p:txBody>
      </p:sp>
      <p:sp>
        <p:nvSpPr>
          <p:cNvPr id="3" name="Content Placeholder 2"/>
          <p:cNvSpPr>
            <a:spLocks noGrp="1"/>
          </p:cNvSpPr>
          <p:nvPr>
            <p:ph sz="half" idx="1"/>
          </p:nvPr>
        </p:nvSpPr>
        <p:spPr>
          <a:xfrm>
            <a:off x="481011" y="2031572"/>
            <a:ext cx="5538789" cy="4146805"/>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199" y="2031573"/>
            <a:ext cx="5360773" cy="4146804"/>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Slide Number Placeholder 5">
            <a:extLst>
              <a:ext uri="{FF2B5EF4-FFF2-40B4-BE49-F238E27FC236}">
                <a16:creationId xmlns:a16="http://schemas.microsoft.com/office/drawing/2014/main" id="{F54AB49A-9F19-429B-BB95-89F33F94182C}"/>
              </a:ext>
            </a:extLst>
          </p:cNvPr>
          <p:cNvSpPr>
            <a:spLocks noGrp="1"/>
          </p:cNvSpPr>
          <p:nvPr>
            <p:ph type="sldNum" sz="quarter" idx="12"/>
          </p:nvPr>
        </p:nvSpPr>
        <p:spPr>
          <a:xfrm>
            <a:off x="8610600" y="6358475"/>
            <a:ext cx="2743200" cy="253916"/>
          </a:xfrm>
          <a:prstGeom prst="rect">
            <a:avLst/>
          </a:prstGeom>
        </p:spPr>
        <p:txBody>
          <a:bodyPr/>
          <a:lstStyle/>
          <a:p>
            <a:fld id="{28DA22B2-4149-4287-AB7E-9F4C1D0F5A9C}" type="slidenum">
              <a:rPr lang="cs-CZ" smtClean="0"/>
              <a:t>‹#›</a:t>
            </a:fld>
            <a:endParaRPr lang="cs-CZ" dirty="0"/>
          </a:p>
        </p:txBody>
      </p:sp>
      <p:sp>
        <p:nvSpPr>
          <p:cNvPr id="9" name="Zástupný symbol pro text 16">
            <a:extLst>
              <a:ext uri="{FF2B5EF4-FFF2-40B4-BE49-F238E27FC236}">
                <a16:creationId xmlns:a16="http://schemas.microsoft.com/office/drawing/2014/main" id="{326DC334-56B8-43A5-9947-C8DA53F6ACAA}"/>
              </a:ext>
            </a:extLst>
          </p:cNvPr>
          <p:cNvSpPr>
            <a:spLocks noGrp="1"/>
          </p:cNvSpPr>
          <p:nvPr>
            <p:ph type="body" sz="quarter" idx="10" hasCustomPrompt="1"/>
          </p:nvPr>
        </p:nvSpPr>
        <p:spPr>
          <a:xfrm>
            <a:off x="5007100" y="6358475"/>
            <a:ext cx="2177796" cy="253916"/>
          </a:xfrm>
          <a:solidFill>
            <a:schemeClr val="bg1"/>
          </a:solidFill>
        </p:spPr>
        <p:txBody>
          <a:bodyPr wrap="square">
            <a:sp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050">
                <a:solidFill>
                  <a:schemeClr val="bg1">
                    <a:lumMod val="50000"/>
                  </a:schemeClr>
                </a:solidFill>
              </a:defRPr>
            </a:lvl1pPr>
            <a:lvl5pPr>
              <a:defRPr/>
            </a:lvl5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cs-CZ" dirty="0" err="1"/>
              <a:t>Date</a:t>
            </a:r>
            <a:endParaRPr lang="cs-CZ" dirty="0"/>
          </a:p>
        </p:txBody>
      </p:sp>
      <p:sp>
        <p:nvSpPr>
          <p:cNvPr id="10" name="Zástupný symbol pro text 16">
            <a:extLst>
              <a:ext uri="{FF2B5EF4-FFF2-40B4-BE49-F238E27FC236}">
                <a16:creationId xmlns:a16="http://schemas.microsoft.com/office/drawing/2014/main" id="{C1986905-CF4E-491A-9A6B-0DF58EBC6B1A}"/>
              </a:ext>
            </a:extLst>
          </p:cNvPr>
          <p:cNvSpPr>
            <a:spLocks noGrp="1"/>
          </p:cNvSpPr>
          <p:nvPr>
            <p:ph type="body" sz="quarter" idx="11" hasCustomPrompt="1"/>
          </p:nvPr>
        </p:nvSpPr>
        <p:spPr>
          <a:xfrm>
            <a:off x="481011" y="6358475"/>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75990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560174" y="1210965"/>
            <a:ext cx="10915134" cy="669196"/>
          </a:xfrm>
          <a:prstGeom prst="rect">
            <a:avLst/>
          </a:prstGeom>
        </p:spPr>
        <p:txBody>
          <a:bodyPr/>
          <a:lstStyle>
            <a:lvl1pPr>
              <a:defRPr>
                <a:solidFill>
                  <a:srgbClr val="63274C"/>
                </a:solidFill>
              </a:defRPr>
            </a:lvl1pPr>
          </a:lstStyle>
          <a:p>
            <a:r>
              <a:rPr lang="cs-CZ" dirty="0"/>
              <a:t>Kliknutím lze upravit styl.</a:t>
            </a:r>
            <a:endParaRPr lang="en-US" dirty="0"/>
          </a:p>
        </p:txBody>
      </p:sp>
      <p:sp>
        <p:nvSpPr>
          <p:cNvPr id="3" name="Text Placeholder 2"/>
          <p:cNvSpPr>
            <a:spLocks noGrp="1"/>
          </p:cNvSpPr>
          <p:nvPr>
            <p:ph type="body" idx="1"/>
          </p:nvPr>
        </p:nvSpPr>
        <p:spPr>
          <a:xfrm>
            <a:off x="560174" y="1681163"/>
            <a:ext cx="543740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560174" y="2505075"/>
            <a:ext cx="5437402" cy="368458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30310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199" y="2505075"/>
            <a:ext cx="5303107" cy="3684588"/>
          </a:xfrm>
          <a:prstGeom prst="rect">
            <a:avLst/>
          </a:prstGeo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0" name="Slide Number Placeholder 5">
            <a:extLst>
              <a:ext uri="{FF2B5EF4-FFF2-40B4-BE49-F238E27FC236}">
                <a16:creationId xmlns:a16="http://schemas.microsoft.com/office/drawing/2014/main" id="{4BFF7E0E-66BC-4F13-A563-EF494390B241}"/>
              </a:ext>
            </a:extLst>
          </p:cNvPr>
          <p:cNvSpPr>
            <a:spLocks noGrp="1"/>
          </p:cNvSpPr>
          <p:nvPr>
            <p:ph type="sldNum" sz="quarter" idx="12"/>
          </p:nvPr>
        </p:nvSpPr>
        <p:spPr>
          <a:xfrm>
            <a:off x="8610600" y="6358475"/>
            <a:ext cx="2743200" cy="253916"/>
          </a:xfrm>
          <a:prstGeom prst="rect">
            <a:avLst/>
          </a:prstGeom>
        </p:spPr>
        <p:txBody>
          <a:bodyPr/>
          <a:lstStyle/>
          <a:p>
            <a:fld id="{28DA22B2-4149-4287-AB7E-9F4C1D0F5A9C}" type="slidenum">
              <a:rPr lang="cs-CZ" smtClean="0"/>
              <a:t>‹#›</a:t>
            </a:fld>
            <a:endParaRPr lang="cs-CZ" dirty="0"/>
          </a:p>
        </p:txBody>
      </p:sp>
      <p:sp>
        <p:nvSpPr>
          <p:cNvPr id="11" name="Zástupný symbol pro text 16">
            <a:extLst>
              <a:ext uri="{FF2B5EF4-FFF2-40B4-BE49-F238E27FC236}">
                <a16:creationId xmlns:a16="http://schemas.microsoft.com/office/drawing/2014/main" id="{6167936B-6514-4706-9237-817F4D434B1D}"/>
              </a:ext>
            </a:extLst>
          </p:cNvPr>
          <p:cNvSpPr>
            <a:spLocks noGrp="1"/>
          </p:cNvSpPr>
          <p:nvPr>
            <p:ph type="body" sz="quarter" idx="10" hasCustomPrompt="1"/>
          </p:nvPr>
        </p:nvSpPr>
        <p:spPr>
          <a:xfrm>
            <a:off x="5007100" y="6358475"/>
            <a:ext cx="2177796" cy="253916"/>
          </a:xfrm>
          <a:solidFill>
            <a:schemeClr val="bg1"/>
          </a:solidFill>
        </p:spPr>
        <p:txBody>
          <a:bodyPr wrap="square">
            <a:spAutoFit/>
          </a:bodyPr>
          <a:lstStyle>
            <a:lvl1pPr marL="0" indent="0" algn="ctr">
              <a:buNone/>
              <a:defRPr sz="1050">
                <a:solidFill>
                  <a:schemeClr val="bg1">
                    <a:lumMod val="50000"/>
                  </a:schemeClr>
                </a:solidFill>
              </a:defRPr>
            </a:lvl1pPr>
            <a:lvl5pPr>
              <a:defRPr/>
            </a:lvl5pPr>
          </a:lstStyle>
          <a:p>
            <a:pPr lvl="0"/>
            <a:r>
              <a:rPr lang="cs-CZ" dirty="0" err="1"/>
              <a:t>Date</a:t>
            </a:r>
            <a:endParaRPr lang="cs-CZ" dirty="0"/>
          </a:p>
        </p:txBody>
      </p:sp>
      <p:sp>
        <p:nvSpPr>
          <p:cNvPr id="12" name="Zástupný symbol pro text 16">
            <a:extLst>
              <a:ext uri="{FF2B5EF4-FFF2-40B4-BE49-F238E27FC236}">
                <a16:creationId xmlns:a16="http://schemas.microsoft.com/office/drawing/2014/main" id="{E25ED306-49C7-4F07-884A-E2273205841C}"/>
              </a:ext>
            </a:extLst>
          </p:cNvPr>
          <p:cNvSpPr>
            <a:spLocks noGrp="1"/>
          </p:cNvSpPr>
          <p:nvPr>
            <p:ph type="body" sz="quarter" idx="11" hasCustomPrompt="1"/>
          </p:nvPr>
        </p:nvSpPr>
        <p:spPr>
          <a:xfrm>
            <a:off x="481011" y="6358475"/>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414666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527221" y="1337193"/>
            <a:ext cx="10989275" cy="1325563"/>
          </a:xfrm>
          <a:prstGeom prst="rect">
            <a:avLst/>
          </a:prstGeom>
        </p:spPr>
        <p:txBody>
          <a:bodyPr/>
          <a:lstStyle>
            <a:lvl1pPr>
              <a:defRPr>
                <a:solidFill>
                  <a:srgbClr val="63274C"/>
                </a:solidFill>
              </a:defRPr>
            </a:lvl1pPr>
          </a:lstStyle>
          <a:p>
            <a:r>
              <a:rPr lang="cs-CZ" dirty="0"/>
              <a:t>Kliknutím lze upravit styl.</a:t>
            </a:r>
            <a:endParaRPr lang="en-US" dirty="0"/>
          </a:p>
        </p:txBody>
      </p:sp>
      <p:sp>
        <p:nvSpPr>
          <p:cNvPr id="6" name="Slide Number Placeholder 5">
            <a:extLst>
              <a:ext uri="{FF2B5EF4-FFF2-40B4-BE49-F238E27FC236}">
                <a16:creationId xmlns:a16="http://schemas.microsoft.com/office/drawing/2014/main" id="{ECC0DA24-2DF7-4EF8-B6EE-D4150ADCADF8}"/>
              </a:ext>
            </a:extLst>
          </p:cNvPr>
          <p:cNvSpPr>
            <a:spLocks noGrp="1"/>
          </p:cNvSpPr>
          <p:nvPr>
            <p:ph type="sldNum" sz="quarter" idx="12"/>
          </p:nvPr>
        </p:nvSpPr>
        <p:spPr>
          <a:xfrm>
            <a:off x="8610600" y="6358475"/>
            <a:ext cx="2743200" cy="253916"/>
          </a:xfrm>
          <a:prstGeom prst="rect">
            <a:avLst/>
          </a:prstGeom>
        </p:spPr>
        <p:txBody>
          <a:bodyPr/>
          <a:lstStyle/>
          <a:p>
            <a:fld id="{28DA22B2-4149-4287-AB7E-9F4C1D0F5A9C}" type="slidenum">
              <a:rPr lang="cs-CZ" smtClean="0"/>
              <a:t>‹#›</a:t>
            </a:fld>
            <a:endParaRPr lang="cs-CZ" dirty="0"/>
          </a:p>
        </p:txBody>
      </p:sp>
      <p:sp>
        <p:nvSpPr>
          <p:cNvPr id="7" name="Zástupný symbol pro text 16">
            <a:extLst>
              <a:ext uri="{FF2B5EF4-FFF2-40B4-BE49-F238E27FC236}">
                <a16:creationId xmlns:a16="http://schemas.microsoft.com/office/drawing/2014/main" id="{544F661F-0C2F-44E8-94CA-1ECDA765B753}"/>
              </a:ext>
            </a:extLst>
          </p:cNvPr>
          <p:cNvSpPr>
            <a:spLocks noGrp="1"/>
          </p:cNvSpPr>
          <p:nvPr>
            <p:ph type="body" sz="quarter" idx="10" hasCustomPrompt="1"/>
          </p:nvPr>
        </p:nvSpPr>
        <p:spPr>
          <a:xfrm>
            <a:off x="5007100" y="6358475"/>
            <a:ext cx="2177796" cy="253916"/>
          </a:xfrm>
          <a:solidFill>
            <a:schemeClr val="bg1"/>
          </a:solidFill>
        </p:spPr>
        <p:txBody>
          <a:bodyPr wrap="square">
            <a:sp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050">
                <a:solidFill>
                  <a:schemeClr val="bg1">
                    <a:lumMod val="50000"/>
                  </a:schemeClr>
                </a:solidFill>
              </a:defRPr>
            </a:lvl1pPr>
            <a:lvl5pPr>
              <a:defRPr/>
            </a:lvl5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cs-CZ" dirty="0" err="1"/>
              <a:t>Date</a:t>
            </a:r>
            <a:endParaRPr lang="cs-CZ" dirty="0"/>
          </a:p>
        </p:txBody>
      </p:sp>
      <p:sp>
        <p:nvSpPr>
          <p:cNvPr id="8" name="Zástupný symbol pro text 16">
            <a:extLst>
              <a:ext uri="{FF2B5EF4-FFF2-40B4-BE49-F238E27FC236}">
                <a16:creationId xmlns:a16="http://schemas.microsoft.com/office/drawing/2014/main" id="{2BBC011A-572A-46BC-BD4F-8ED27154AB4D}"/>
              </a:ext>
            </a:extLst>
          </p:cNvPr>
          <p:cNvSpPr>
            <a:spLocks noGrp="1"/>
          </p:cNvSpPr>
          <p:nvPr>
            <p:ph type="body" sz="quarter" idx="11" hasCustomPrompt="1"/>
          </p:nvPr>
        </p:nvSpPr>
        <p:spPr>
          <a:xfrm>
            <a:off x="481011" y="6358475"/>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166236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7907192-6896-47D0-B4DF-844D87C41B4A}"/>
              </a:ext>
            </a:extLst>
          </p:cNvPr>
          <p:cNvSpPr>
            <a:spLocks noGrp="1"/>
          </p:cNvSpPr>
          <p:nvPr>
            <p:ph type="sldNum" sz="quarter" idx="12"/>
          </p:nvPr>
        </p:nvSpPr>
        <p:spPr>
          <a:xfrm>
            <a:off x="8610600" y="6358475"/>
            <a:ext cx="2743200" cy="253916"/>
          </a:xfrm>
          <a:prstGeom prst="rect">
            <a:avLst/>
          </a:prstGeom>
        </p:spPr>
        <p:txBody>
          <a:bodyPr/>
          <a:lstStyle/>
          <a:p>
            <a:fld id="{28DA22B2-4149-4287-AB7E-9F4C1D0F5A9C}" type="slidenum">
              <a:rPr lang="cs-CZ" smtClean="0"/>
              <a:t>‹#›</a:t>
            </a:fld>
            <a:endParaRPr lang="cs-CZ" dirty="0"/>
          </a:p>
        </p:txBody>
      </p:sp>
      <p:sp>
        <p:nvSpPr>
          <p:cNvPr id="6" name="Zástupný symbol pro text 16">
            <a:extLst>
              <a:ext uri="{FF2B5EF4-FFF2-40B4-BE49-F238E27FC236}">
                <a16:creationId xmlns:a16="http://schemas.microsoft.com/office/drawing/2014/main" id="{27E478A3-3E96-4161-B873-238B800B56D0}"/>
              </a:ext>
            </a:extLst>
          </p:cNvPr>
          <p:cNvSpPr>
            <a:spLocks noGrp="1"/>
          </p:cNvSpPr>
          <p:nvPr>
            <p:ph type="body" sz="quarter" idx="10" hasCustomPrompt="1"/>
          </p:nvPr>
        </p:nvSpPr>
        <p:spPr>
          <a:xfrm>
            <a:off x="5007100" y="6358475"/>
            <a:ext cx="2177796" cy="253916"/>
          </a:xfrm>
          <a:solidFill>
            <a:schemeClr val="bg1"/>
          </a:solidFill>
        </p:spPr>
        <p:txBody>
          <a:bodyPr wrap="square">
            <a:sp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050">
                <a:solidFill>
                  <a:schemeClr val="bg1">
                    <a:lumMod val="50000"/>
                  </a:schemeClr>
                </a:solidFill>
              </a:defRPr>
            </a:lvl1pPr>
            <a:lvl5pPr>
              <a:defRPr/>
            </a:lvl5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cs-CZ" dirty="0" err="1"/>
              <a:t>Date</a:t>
            </a:r>
            <a:endParaRPr lang="cs-CZ" dirty="0"/>
          </a:p>
        </p:txBody>
      </p:sp>
      <p:sp>
        <p:nvSpPr>
          <p:cNvPr id="7" name="Zástupný symbol pro text 16">
            <a:extLst>
              <a:ext uri="{FF2B5EF4-FFF2-40B4-BE49-F238E27FC236}">
                <a16:creationId xmlns:a16="http://schemas.microsoft.com/office/drawing/2014/main" id="{41A36FB5-4F83-4ADD-8F98-CAC30243425E}"/>
              </a:ext>
            </a:extLst>
          </p:cNvPr>
          <p:cNvSpPr>
            <a:spLocks noGrp="1"/>
          </p:cNvSpPr>
          <p:nvPr>
            <p:ph type="body" sz="quarter" idx="11" hasCustomPrompt="1"/>
          </p:nvPr>
        </p:nvSpPr>
        <p:spPr>
          <a:xfrm>
            <a:off x="481011" y="6358475"/>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361889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51936" y="1102757"/>
            <a:ext cx="4220089" cy="948295"/>
          </a:xfrm>
          <a:prstGeom prst="rect">
            <a:avLst/>
          </a:prstGeom>
        </p:spPr>
        <p:txBody>
          <a:bodyPr anchor="b"/>
          <a:lstStyle>
            <a:lvl1pPr>
              <a:defRPr sz="3200">
                <a:solidFill>
                  <a:srgbClr val="63274C"/>
                </a:solidFill>
              </a:defRPr>
            </a:lvl1pPr>
          </a:lstStyle>
          <a:p>
            <a:r>
              <a:rPr lang="cs-CZ" dirty="0"/>
              <a:t>Kliknutím lze upravit styl.</a:t>
            </a:r>
            <a:endParaRPr lang="en-US" dirty="0"/>
          </a:p>
        </p:txBody>
      </p:sp>
      <p:sp>
        <p:nvSpPr>
          <p:cNvPr id="3" name="Content Placeholder 2"/>
          <p:cNvSpPr>
            <a:spLocks noGrp="1"/>
          </p:cNvSpPr>
          <p:nvPr>
            <p:ph idx="1"/>
          </p:nvPr>
        </p:nvSpPr>
        <p:spPr>
          <a:xfrm>
            <a:off x="5183188" y="1102757"/>
            <a:ext cx="6308596" cy="475829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51936" y="2191265"/>
            <a:ext cx="4220090" cy="367772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8" name="Slide Number Placeholder 5">
            <a:extLst>
              <a:ext uri="{FF2B5EF4-FFF2-40B4-BE49-F238E27FC236}">
                <a16:creationId xmlns:a16="http://schemas.microsoft.com/office/drawing/2014/main" id="{A2EE9275-D77D-4335-8356-30C5E964B737}"/>
              </a:ext>
            </a:extLst>
          </p:cNvPr>
          <p:cNvSpPr>
            <a:spLocks noGrp="1"/>
          </p:cNvSpPr>
          <p:nvPr>
            <p:ph type="sldNum" sz="quarter" idx="12"/>
          </p:nvPr>
        </p:nvSpPr>
        <p:spPr>
          <a:xfrm>
            <a:off x="8610600" y="6358475"/>
            <a:ext cx="2743200" cy="253916"/>
          </a:xfrm>
          <a:prstGeom prst="rect">
            <a:avLst/>
          </a:prstGeom>
        </p:spPr>
        <p:txBody>
          <a:bodyPr/>
          <a:lstStyle/>
          <a:p>
            <a:fld id="{28DA22B2-4149-4287-AB7E-9F4C1D0F5A9C}" type="slidenum">
              <a:rPr lang="cs-CZ" smtClean="0"/>
              <a:t>‹#›</a:t>
            </a:fld>
            <a:endParaRPr lang="cs-CZ" dirty="0"/>
          </a:p>
        </p:txBody>
      </p:sp>
      <p:sp>
        <p:nvSpPr>
          <p:cNvPr id="9" name="Zástupný symbol pro text 16">
            <a:extLst>
              <a:ext uri="{FF2B5EF4-FFF2-40B4-BE49-F238E27FC236}">
                <a16:creationId xmlns:a16="http://schemas.microsoft.com/office/drawing/2014/main" id="{28153A25-51F1-458B-A825-747D7C473A0B}"/>
              </a:ext>
            </a:extLst>
          </p:cNvPr>
          <p:cNvSpPr>
            <a:spLocks noGrp="1"/>
          </p:cNvSpPr>
          <p:nvPr>
            <p:ph type="body" sz="quarter" idx="10" hasCustomPrompt="1"/>
          </p:nvPr>
        </p:nvSpPr>
        <p:spPr>
          <a:xfrm>
            <a:off x="5007100" y="6358475"/>
            <a:ext cx="2177796" cy="253916"/>
          </a:xfrm>
          <a:solidFill>
            <a:schemeClr val="bg1"/>
          </a:solidFill>
        </p:spPr>
        <p:txBody>
          <a:bodyPr wrap="square">
            <a:spAutoFit/>
          </a:bodyPr>
          <a:lstStyle>
            <a:lvl1pPr marL="0" indent="0" algn="ctr">
              <a:buNone/>
              <a:defRPr sz="1050">
                <a:solidFill>
                  <a:schemeClr val="bg1">
                    <a:lumMod val="50000"/>
                  </a:schemeClr>
                </a:solidFill>
              </a:defRPr>
            </a:lvl1pPr>
            <a:lvl5pPr>
              <a:defRPr/>
            </a:lvl5pPr>
          </a:lstStyle>
          <a:p>
            <a:pPr lvl="0"/>
            <a:r>
              <a:rPr lang="cs-CZ" dirty="0" err="1"/>
              <a:t>Date</a:t>
            </a:r>
            <a:endParaRPr lang="cs-CZ" dirty="0"/>
          </a:p>
        </p:txBody>
      </p:sp>
      <p:sp>
        <p:nvSpPr>
          <p:cNvPr id="10" name="Zástupný symbol pro text 16">
            <a:extLst>
              <a:ext uri="{FF2B5EF4-FFF2-40B4-BE49-F238E27FC236}">
                <a16:creationId xmlns:a16="http://schemas.microsoft.com/office/drawing/2014/main" id="{33BB400C-223D-4853-89E7-C4C4719B3219}"/>
              </a:ext>
            </a:extLst>
          </p:cNvPr>
          <p:cNvSpPr>
            <a:spLocks noGrp="1"/>
          </p:cNvSpPr>
          <p:nvPr>
            <p:ph type="body" sz="quarter" idx="11" hasCustomPrompt="1"/>
          </p:nvPr>
        </p:nvSpPr>
        <p:spPr>
          <a:xfrm>
            <a:off x="481011" y="6358475"/>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1755548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a:prstGeom prst="rect">
            <a:avLst/>
          </a:prstGeom>
        </p:spPr>
        <p:txBody>
          <a:bodyPr anchor="b"/>
          <a:lstStyle>
            <a:lvl1pPr>
              <a:defRPr sz="3200">
                <a:solidFill>
                  <a:srgbClr val="63274C"/>
                </a:solidFill>
              </a:defRPr>
            </a:lvl1pPr>
          </a:lstStyle>
          <a:p>
            <a:r>
              <a:rPr lang="cs-CZ" dirty="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158314"/>
            <a:ext cx="3932237" cy="371067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Upravte styly předlohy textu.</a:t>
            </a:r>
          </a:p>
        </p:txBody>
      </p:sp>
      <p:sp>
        <p:nvSpPr>
          <p:cNvPr id="8" name="Slide Number Placeholder 5">
            <a:extLst>
              <a:ext uri="{FF2B5EF4-FFF2-40B4-BE49-F238E27FC236}">
                <a16:creationId xmlns:a16="http://schemas.microsoft.com/office/drawing/2014/main" id="{F1ADDD32-006D-4496-87E8-A930487D4EA6}"/>
              </a:ext>
            </a:extLst>
          </p:cNvPr>
          <p:cNvSpPr>
            <a:spLocks noGrp="1"/>
          </p:cNvSpPr>
          <p:nvPr>
            <p:ph type="sldNum" sz="quarter" idx="12"/>
          </p:nvPr>
        </p:nvSpPr>
        <p:spPr>
          <a:xfrm>
            <a:off x="8610600" y="6358475"/>
            <a:ext cx="2743200" cy="253916"/>
          </a:xfrm>
          <a:prstGeom prst="rect">
            <a:avLst/>
          </a:prstGeom>
        </p:spPr>
        <p:txBody>
          <a:bodyPr/>
          <a:lstStyle/>
          <a:p>
            <a:fld id="{28DA22B2-4149-4287-AB7E-9F4C1D0F5A9C}" type="slidenum">
              <a:rPr lang="cs-CZ" smtClean="0"/>
              <a:t>‹#›</a:t>
            </a:fld>
            <a:endParaRPr lang="cs-CZ" dirty="0"/>
          </a:p>
        </p:txBody>
      </p:sp>
      <p:sp>
        <p:nvSpPr>
          <p:cNvPr id="9" name="Zástupný symbol pro text 16">
            <a:extLst>
              <a:ext uri="{FF2B5EF4-FFF2-40B4-BE49-F238E27FC236}">
                <a16:creationId xmlns:a16="http://schemas.microsoft.com/office/drawing/2014/main" id="{BBD73ADB-65D5-4756-BA70-91E058B27DFC}"/>
              </a:ext>
            </a:extLst>
          </p:cNvPr>
          <p:cNvSpPr>
            <a:spLocks noGrp="1"/>
          </p:cNvSpPr>
          <p:nvPr>
            <p:ph type="body" sz="quarter" idx="10" hasCustomPrompt="1"/>
          </p:nvPr>
        </p:nvSpPr>
        <p:spPr>
          <a:xfrm>
            <a:off x="5007100" y="6358475"/>
            <a:ext cx="2177796" cy="253916"/>
          </a:xfrm>
          <a:solidFill>
            <a:schemeClr val="bg1"/>
          </a:solidFill>
        </p:spPr>
        <p:txBody>
          <a:bodyPr wrap="square">
            <a:spAutoFit/>
          </a:bodyPr>
          <a:lstStyle>
            <a:lvl1pPr marL="0" indent="0" algn="ctr">
              <a:buNone/>
              <a:defRPr sz="1050">
                <a:solidFill>
                  <a:schemeClr val="bg1">
                    <a:lumMod val="50000"/>
                  </a:schemeClr>
                </a:solidFill>
              </a:defRPr>
            </a:lvl1pPr>
            <a:lvl5pPr>
              <a:defRPr/>
            </a:lvl5pPr>
          </a:lstStyle>
          <a:p>
            <a:pPr lvl="0"/>
            <a:r>
              <a:rPr lang="cs-CZ" dirty="0" err="1"/>
              <a:t>Date</a:t>
            </a:r>
            <a:endParaRPr lang="cs-CZ" dirty="0"/>
          </a:p>
        </p:txBody>
      </p:sp>
      <p:sp>
        <p:nvSpPr>
          <p:cNvPr id="10" name="Zástupný symbol pro text 16">
            <a:extLst>
              <a:ext uri="{FF2B5EF4-FFF2-40B4-BE49-F238E27FC236}">
                <a16:creationId xmlns:a16="http://schemas.microsoft.com/office/drawing/2014/main" id="{59778483-AE18-42D6-95AE-E2A90913C1D5}"/>
              </a:ext>
            </a:extLst>
          </p:cNvPr>
          <p:cNvSpPr>
            <a:spLocks noGrp="1"/>
          </p:cNvSpPr>
          <p:nvPr>
            <p:ph type="body" sz="quarter" idx="11" hasCustomPrompt="1"/>
          </p:nvPr>
        </p:nvSpPr>
        <p:spPr>
          <a:xfrm>
            <a:off x="481011" y="6358475"/>
            <a:ext cx="2035175" cy="253916"/>
          </a:xfrm>
          <a:solidFill>
            <a:schemeClr val="bg1"/>
          </a:solidFill>
        </p:spPr>
        <p:txBody>
          <a:bodyPr>
            <a:spAutoFit/>
          </a:bodyPr>
          <a:lstStyle>
            <a:lvl1pPr marL="0" indent="0" algn="l">
              <a:buNone/>
              <a:defRPr sz="1050">
                <a:solidFill>
                  <a:schemeClr val="bg1">
                    <a:lumMod val="50000"/>
                  </a:schemeClr>
                </a:solidFill>
              </a:defRPr>
            </a:lvl1pPr>
            <a:lvl5pPr>
              <a:defRPr/>
            </a:lvl5pPr>
          </a:lstStyle>
          <a:p>
            <a:pPr lvl="0"/>
            <a:r>
              <a:rPr lang="cs-CZ" dirty="0" err="1"/>
              <a:t>Name</a:t>
            </a:r>
            <a:endParaRPr lang="cs-CZ" dirty="0"/>
          </a:p>
        </p:txBody>
      </p:sp>
    </p:spTree>
    <p:extLst>
      <p:ext uri="{BB962C8B-B14F-4D97-AF65-F5344CB8AC3E}">
        <p14:creationId xmlns:p14="http://schemas.microsoft.com/office/powerpoint/2010/main" val="2168465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2" name="Přímá spojnice 21">
            <a:extLst>
              <a:ext uri="{FF2B5EF4-FFF2-40B4-BE49-F238E27FC236}">
                <a16:creationId xmlns:a16="http://schemas.microsoft.com/office/drawing/2014/main" id="{D6069F2C-80C6-4C20-A293-3120BD94A5C3}"/>
              </a:ext>
            </a:extLst>
          </p:cNvPr>
          <p:cNvCxnSpPr>
            <a:cxnSpLocks/>
          </p:cNvCxnSpPr>
          <p:nvPr userDrawn="1"/>
        </p:nvCxnSpPr>
        <p:spPr>
          <a:xfrm>
            <a:off x="533399" y="6326641"/>
            <a:ext cx="10964333" cy="0"/>
          </a:xfrm>
          <a:prstGeom prst="line">
            <a:avLst/>
          </a:prstGeom>
          <a:ln>
            <a:solidFill>
              <a:srgbClr val="63274C"/>
            </a:solidFill>
          </a:ln>
        </p:spPr>
        <p:style>
          <a:lnRef idx="1">
            <a:schemeClr val="accent4"/>
          </a:lnRef>
          <a:fillRef idx="0">
            <a:schemeClr val="accent4"/>
          </a:fillRef>
          <a:effectRef idx="0">
            <a:schemeClr val="accent4"/>
          </a:effectRef>
          <a:fontRef idx="minor">
            <a:schemeClr val="tx1"/>
          </a:fontRef>
        </p:style>
      </p:cxnSp>
      <p:sp>
        <p:nvSpPr>
          <p:cNvPr id="7" name="Text Placeholder 2">
            <a:extLst>
              <a:ext uri="{FF2B5EF4-FFF2-40B4-BE49-F238E27FC236}">
                <a16:creationId xmlns:a16="http://schemas.microsoft.com/office/drawing/2014/main" id="{7970D411-81EB-4775-A7B3-FBC9EF53CAEA}"/>
              </a:ext>
            </a:extLst>
          </p:cNvPr>
          <p:cNvSpPr>
            <a:spLocks noGrp="1"/>
          </p:cNvSpPr>
          <p:nvPr>
            <p:ph type="body" idx="1"/>
          </p:nvPr>
        </p:nvSpPr>
        <p:spPr>
          <a:xfrm>
            <a:off x="533399" y="1327027"/>
            <a:ext cx="10964333" cy="43513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cxnSp>
        <p:nvCxnSpPr>
          <p:cNvPr id="11" name="Přímá spojnice 10">
            <a:extLst>
              <a:ext uri="{FF2B5EF4-FFF2-40B4-BE49-F238E27FC236}">
                <a16:creationId xmlns:a16="http://schemas.microsoft.com/office/drawing/2014/main" id="{4C36D059-06BC-4437-8074-7D268FE79FF6}"/>
              </a:ext>
            </a:extLst>
          </p:cNvPr>
          <p:cNvCxnSpPr>
            <a:cxnSpLocks/>
          </p:cNvCxnSpPr>
          <p:nvPr userDrawn="1"/>
        </p:nvCxnSpPr>
        <p:spPr>
          <a:xfrm>
            <a:off x="3419061" y="649042"/>
            <a:ext cx="8078672" cy="0"/>
          </a:xfrm>
          <a:prstGeom prst="line">
            <a:avLst/>
          </a:prstGeom>
          <a:ln>
            <a:solidFill>
              <a:srgbClr val="63274C"/>
            </a:solidFill>
          </a:ln>
        </p:spPr>
        <p:style>
          <a:lnRef idx="1">
            <a:schemeClr val="accent4"/>
          </a:lnRef>
          <a:fillRef idx="0">
            <a:schemeClr val="accent4"/>
          </a:fillRef>
          <a:effectRef idx="0">
            <a:schemeClr val="accent4"/>
          </a:effectRef>
          <a:fontRef idx="minor">
            <a:schemeClr val="tx1"/>
          </a:fontRef>
        </p:style>
      </p:cxnSp>
      <p:sp>
        <p:nvSpPr>
          <p:cNvPr id="21" name="Slide Number Placeholder 5">
            <a:extLst>
              <a:ext uri="{FF2B5EF4-FFF2-40B4-BE49-F238E27FC236}">
                <a16:creationId xmlns:a16="http://schemas.microsoft.com/office/drawing/2014/main" id="{9F011302-1B76-4C52-97B1-7E284E9E91D8}"/>
              </a:ext>
            </a:extLst>
          </p:cNvPr>
          <p:cNvSpPr>
            <a:spLocks noGrp="1"/>
          </p:cNvSpPr>
          <p:nvPr>
            <p:ph type="sldNum" sz="quarter" idx="4"/>
          </p:nvPr>
        </p:nvSpPr>
        <p:spPr>
          <a:xfrm>
            <a:off x="10933470" y="6361256"/>
            <a:ext cx="564261" cy="253916"/>
          </a:xfrm>
          <a:prstGeom prst="rect">
            <a:avLst/>
          </a:prstGeom>
          <a:solidFill>
            <a:schemeClr val="bg1"/>
          </a:solidFill>
        </p:spPr>
        <p:txBody>
          <a:bodyPr vert="horz" wrap="square" lIns="91440" tIns="45720" rIns="91440" bIns="45720" rtlCol="0" anchor="ctr">
            <a:spAutoFit/>
          </a:bodyPr>
          <a:lstStyle>
            <a:lvl1pPr algn="r">
              <a:defRPr sz="1050">
                <a:solidFill>
                  <a:schemeClr val="tx1">
                    <a:tint val="75000"/>
                  </a:schemeClr>
                </a:solidFill>
              </a:defRPr>
            </a:lvl1pPr>
          </a:lstStyle>
          <a:p>
            <a:fld id="{28DA22B2-4149-4287-AB7E-9F4C1D0F5A9C}" type="slidenum">
              <a:rPr lang="cs-CZ" smtClean="0"/>
              <a:pPr/>
              <a:t>‹#›</a:t>
            </a:fld>
            <a:endParaRPr lang="cs-CZ" dirty="0"/>
          </a:p>
        </p:txBody>
      </p:sp>
      <p:sp>
        <p:nvSpPr>
          <p:cNvPr id="27" name="Zástupný symbol pro zápatí 26">
            <a:extLst>
              <a:ext uri="{FF2B5EF4-FFF2-40B4-BE49-F238E27FC236}">
                <a16:creationId xmlns:a16="http://schemas.microsoft.com/office/drawing/2014/main" id="{ABF3B18B-CC3B-4328-922A-C319DDEC6DD6}"/>
              </a:ext>
            </a:extLst>
          </p:cNvPr>
          <p:cNvSpPr>
            <a:spLocks noGrp="1"/>
          </p:cNvSpPr>
          <p:nvPr>
            <p:ph type="ftr" sz="quarter" idx="3"/>
          </p:nvPr>
        </p:nvSpPr>
        <p:spPr>
          <a:xfrm>
            <a:off x="5330039" y="6353562"/>
            <a:ext cx="1531922" cy="261610"/>
          </a:xfrm>
          <a:prstGeom prst="rect">
            <a:avLst/>
          </a:prstGeom>
          <a:solidFill>
            <a:schemeClr val="bg1"/>
          </a:solidFill>
        </p:spPr>
        <p:txBody>
          <a:bodyPr vert="horz" wrap="square" lIns="91440" tIns="45720" rIns="91440" bIns="45720" rtlCol="0" anchor="ctr">
            <a:spAutoFit/>
          </a:bodyPr>
          <a:lstStyle>
            <a:lvl1pPr algn="ctr">
              <a:defRPr sz="1050">
                <a:solidFill>
                  <a:schemeClr val="tx1">
                    <a:tint val="75000"/>
                  </a:schemeClr>
                </a:solidFill>
              </a:defRPr>
            </a:lvl1pPr>
          </a:lstStyle>
          <a:p>
            <a:r>
              <a:rPr lang="cs-CZ" dirty="0" err="1"/>
              <a:t>Date</a:t>
            </a:r>
            <a:endParaRPr lang="cs-CZ" dirty="0"/>
          </a:p>
        </p:txBody>
      </p:sp>
      <p:sp>
        <p:nvSpPr>
          <p:cNvPr id="26" name="Zástupný symbol pro datum 25">
            <a:extLst>
              <a:ext uri="{FF2B5EF4-FFF2-40B4-BE49-F238E27FC236}">
                <a16:creationId xmlns:a16="http://schemas.microsoft.com/office/drawing/2014/main" id="{135E66BF-0F28-49EB-BC3D-67513C0EA2AF}"/>
              </a:ext>
            </a:extLst>
          </p:cNvPr>
          <p:cNvSpPr>
            <a:spLocks noGrp="1"/>
          </p:cNvSpPr>
          <p:nvPr>
            <p:ph type="dt" sz="half" idx="2"/>
          </p:nvPr>
        </p:nvSpPr>
        <p:spPr>
          <a:xfrm>
            <a:off x="533398" y="6357409"/>
            <a:ext cx="2057400" cy="261610"/>
          </a:xfrm>
          <a:prstGeom prst="rect">
            <a:avLst/>
          </a:prstGeom>
          <a:solidFill>
            <a:schemeClr val="bg1"/>
          </a:solidFill>
        </p:spPr>
        <p:txBody>
          <a:bodyPr vert="horz" wrap="square" lIns="91440" tIns="45720" rIns="91440" bIns="45720" rtlCol="0" anchor="ctr">
            <a:spAutoFit/>
          </a:bodyPr>
          <a:lstStyle>
            <a:lvl1pPr algn="l">
              <a:defRPr sz="1050">
                <a:solidFill>
                  <a:schemeClr val="tx1">
                    <a:lumMod val="50000"/>
                    <a:lumOff val="50000"/>
                  </a:schemeClr>
                </a:solidFill>
              </a:defRPr>
            </a:lvl1pPr>
          </a:lstStyle>
          <a:p>
            <a:r>
              <a:rPr lang="cs-CZ" dirty="0" err="1"/>
              <a:t>Name</a:t>
            </a:r>
            <a:endParaRPr lang="cs-CZ" dirty="0"/>
          </a:p>
        </p:txBody>
      </p:sp>
      <p:pic>
        <p:nvPicPr>
          <p:cNvPr id="12" name="Obrázek 11">
            <a:extLst>
              <a:ext uri="{FF2B5EF4-FFF2-40B4-BE49-F238E27FC236}">
                <a16:creationId xmlns:a16="http://schemas.microsoft.com/office/drawing/2014/main" id="{7FFF985E-E868-45BE-9F10-A1F54BB534F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33398" y="430496"/>
            <a:ext cx="2806198" cy="460364"/>
          </a:xfrm>
          <a:prstGeom prst="rect">
            <a:avLst/>
          </a:prstGeom>
        </p:spPr>
      </p:pic>
    </p:spTree>
    <p:extLst>
      <p:ext uri="{BB962C8B-B14F-4D97-AF65-F5344CB8AC3E}">
        <p14:creationId xmlns:p14="http://schemas.microsoft.com/office/powerpoint/2010/main" val="7894033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just"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100000"/>
        </a:lnSpc>
        <a:spcBef>
          <a:spcPts val="0"/>
        </a:spcBef>
        <a:spcAft>
          <a:spcPts val="600"/>
        </a:spcAft>
        <a:buFont typeface="Courier New" panose="02070309020205020404" pitchFamily="49" charset="0"/>
        <a:buChar char="o"/>
        <a:defRPr sz="2400" kern="1200">
          <a:solidFill>
            <a:schemeClr val="tx1"/>
          </a:solidFill>
          <a:latin typeface="+mn-lt"/>
          <a:ea typeface="+mn-ea"/>
          <a:cs typeface="+mn-cs"/>
        </a:defRPr>
      </a:lvl2pPr>
      <a:lvl3pPr marL="1143000" indent="-228600" algn="just"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image" Target="../media/image11.jpeg"/><Relationship Id="rId5" Type="http://schemas.openxmlformats.org/officeDocument/2006/relationships/diagramQuickStyle" Target="../diagrams/quickStyle20.xml"/><Relationship Id="rId10" Type="http://schemas.openxmlformats.org/officeDocument/2006/relationships/image" Target="../media/image10.jpeg"/><Relationship Id="rId4" Type="http://schemas.openxmlformats.org/officeDocument/2006/relationships/diagramLayout" Target="../diagrams/layout20.xml"/><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image" Target="../media/image13.jpeg"/><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diagramData" Target="../diagrams/data31.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17" Type="http://schemas.microsoft.com/office/2007/relationships/diagramDrawing" Target="../diagrams/drawing31.xml"/><Relationship Id="rId2" Type="http://schemas.openxmlformats.org/officeDocument/2006/relationships/notesSlide" Target="../notesSlides/notesSlide10.xml"/><Relationship Id="rId16" Type="http://schemas.openxmlformats.org/officeDocument/2006/relationships/diagramColors" Target="../diagrams/colors31.xml"/><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5" Type="http://schemas.openxmlformats.org/officeDocument/2006/relationships/diagramQuickStyle" Target="../diagrams/quickStyle31.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 Id="rId14" Type="http://schemas.openxmlformats.org/officeDocument/2006/relationships/diagramLayout" Target="../diagrams/layout31.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xml"/><Relationship Id="rId16"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media/image4.jpeg"/><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3.xml"/><Relationship Id="rId16" Type="http://schemas.openxmlformats.org/officeDocument/2006/relationships/diagramColors" Target="../diagrams/colors13.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8DC75B6-8810-930C-6CAE-4D3A56082CDA}"/>
              </a:ext>
            </a:extLst>
          </p:cNvPr>
          <p:cNvGraphicFramePr/>
          <p:nvPr>
            <p:extLst>
              <p:ext uri="{D42A27DB-BD31-4B8C-83A1-F6EECF244321}">
                <p14:modId xmlns:p14="http://schemas.microsoft.com/office/powerpoint/2010/main" val="3050652259"/>
              </p:ext>
            </p:extLst>
          </p:nvPr>
        </p:nvGraphicFramePr>
        <p:xfrm>
          <a:off x="481011" y="1459971"/>
          <a:ext cx="11229975" cy="238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69C67601-1DAF-1FAE-9D8C-DFA61534983E}"/>
              </a:ext>
            </a:extLst>
          </p:cNvPr>
          <p:cNvGraphicFramePr/>
          <p:nvPr>
            <p:extLst>
              <p:ext uri="{D42A27DB-BD31-4B8C-83A1-F6EECF244321}">
                <p14:modId xmlns:p14="http://schemas.microsoft.com/office/powerpoint/2010/main" val="1895301020"/>
              </p:ext>
            </p:extLst>
          </p:nvPr>
        </p:nvGraphicFramePr>
        <p:xfrm>
          <a:off x="595310" y="4373744"/>
          <a:ext cx="11229975" cy="16557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Zástupný symbol pro text 3">
            <a:extLst>
              <a:ext uri="{FF2B5EF4-FFF2-40B4-BE49-F238E27FC236}">
                <a16:creationId xmlns:a16="http://schemas.microsoft.com/office/drawing/2014/main" id="{8AE4D1C9-AC35-4A45-B219-C429E032959E}"/>
              </a:ext>
            </a:extLst>
          </p:cNvPr>
          <p:cNvSpPr>
            <a:spLocks noGrp="1"/>
          </p:cNvSpPr>
          <p:nvPr>
            <p:ph type="body" sz="quarter" idx="10"/>
          </p:nvPr>
        </p:nvSpPr>
        <p:spPr/>
        <p:txBody>
          <a:bodyPr/>
          <a:lstStyle/>
          <a:p>
            <a:r>
              <a:rPr lang="en-US" noProof="0">
                <a:solidFill>
                  <a:srgbClr val="404040"/>
                </a:solidFill>
                <a:latin typeface="Arial"/>
                <a:cs typeface="Arial"/>
              </a:rPr>
              <a:t>1</a:t>
            </a:r>
            <a:r>
              <a:rPr lang="cs-CZ" noProof="0">
                <a:solidFill>
                  <a:srgbClr val="404040"/>
                </a:solidFill>
                <a:latin typeface="Arial"/>
                <a:cs typeface="Arial"/>
              </a:rPr>
              <a:t>1</a:t>
            </a:r>
            <a:r>
              <a:rPr lang="en-US" baseline="30000" noProof="0" err="1">
                <a:solidFill>
                  <a:srgbClr val="404040"/>
                </a:solidFill>
                <a:latin typeface="Arial"/>
                <a:cs typeface="Arial"/>
              </a:rPr>
              <a:t>th</a:t>
            </a:r>
            <a:r>
              <a:rPr lang="en-US" noProof="0">
                <a:solidFill>
                  <a:srgbClr val="404040"/>
                </a:solidFill>
                <a:latin typeface="Arial"/>
                <a:cs typeface="Arial"/>
              </a:rPr>
              <a:t> May 2026</a:t>
            </a:r>
          </a:p>
        </p:txBody>
      </p:sp>
      <p:sp>
        <p:nvSpPr>
          <p:cNvPr id="5" name="Zástupný symbol pro text 4">
            <a:extLst>
              <a:ext uri="{FF2B5EF4-FFF2-40B4-BE49-F238E27FC236}">
                <a16:creationId xmlns:a16="http://schemas.microsoft.com/office/drawing/2014/main" id="{56176DE7-217F-4C7A-85BB-DEE472537C74}"/>
              </a:ext>
            </a:extLst>
          </p:cNvPr>
          <p:cNvSpPr>
            <a:spLocks noGrp="1"/>
          </p:cNvSpPr>
          <p:nvPr>
            <p:ph type="body" sz="quarter" idx="11"/>
          </p:nvPr>
        </p:nvSpPr>
        <p:spPr>
          <a:xfrm>
            <a:off x="481010" y="6360600"/>
            <a:ext cx="2998789" cy="415498"/>
          </a:xfrm>
        </p:spPr>
        <p:txBody>
          <a:bodyPr/>
          <a:lstStyle/>
          <a:p>
            <a:r>
              <a:rPr lang="en-US" noProof="0">
                <a:solidFill>
                  <a:srgbClr val="404040"/>
                </a:solidFill>
                <a:latin typeface="Arial"/>
                <a:cs typeface="Arial"/>
              </a:rPr>
              <a:t>COL (GS) Assoc. Prof. Vladan Holcner, Ph.D.</a:t>
            </a:r>
          </a:p>
        </p:txBody>
      </p:sp>
    </p:spTree>
    <p:extLst>
      <p:ext uri="{BB962C8B-B14F-4D97-AF65-F5344CB8AC3E}">
        <p14:creationId xmlns:p14="http://schemas.microsoft.com/office/powerpoint/2010/main" val="925107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B986B8F6-BE7C-4461-96BF-C9928B0A87E2}"/>
              </a:ext>
            </a:extLst>
          </p:cNvPr>
          <p:cNvSpPr>
            <a:spLocks noGrp="1"/>
          </p:cNvSpPr>
          <p:nvPr>
            <p:ph type="title"/>
          </p:nvPr>
        </p:nvSpPr>
        <p:spPr>
          <a:xfrm>
            <a:off x="355599" y="878150"/>
            <a:ext cx="11355389" cy="590021"/>
          </a:xfrm>
        </p:spPr>
        <p:txBody>
          <a:bodyPr/>
          <a:lstStyle/>
          <a:p>
            <a:pPr marL="538163" indent="-538163"/>
            <a:r>
              <a:rPr lang="en-US" sz="3600" noProof="0" dirty="0"/>
              <a:t>3. Case Study: Russian Language Military Terminology Courses for Non-Interpreters</a:t>
            </a:r>
            <a:br>
              <a:rPr lang="en-US" sz="3600" noProof="0" dirty="0"/>
            </a:br>
            <a:endParaRPr lang="en-US" sz="3600" noProof="0" dirty="0"/>
          </a:p>
        </p:txBody>
      </p:sp>
      <p:sp>
        <p:nvSpPr>
          <p:cNvPr id="5" name="Slide Number Placeholder 4">
            <a:extLst>
              <a:ext uri="{FF2B5EF4-FFF2-40B4-BE49-F238E27FC236}">
                <a16:creationId xmlns:a16="http://schemas.microsoft.com/office/drawing/2014/main" id="{99104862-BAFB-45AE-9A9B-69297431B28D}"/>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smtClean="0">
                <a:solidFill>
                  <a:srgbClr val="404040"/>
                </a:solidFill>
                <a:latin typeface="Arial"/>
                <a:cs typeface="Arial"/>
              </a:rPr>
              <a:t>10</a:t>
            </a:fld>
            <a:endParaRPr lang="en-US">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F3A0DF91-037A-40B8-BC7F-6A36F18D6C19}"/>
              </a:ext>
            </a:extLst>
          </p:cNvPr>
          <p:cNvSpPr>
            <a:spLocks noGrp="1"/>
          </p:cNvSpPr>
          <p:nvPr>
            <p:ph type="body" sz="quarter" idx="11"/>
          </p:nvPr>
        </p:nvSpPr>
        <p:spPr>
          <a:xfrm>
            <a:off x="481011" y="6360600"/>
            <a:ext cx="2922589" cy="253916"/>
          </a:xfrm>
        </p:spPr>
        <p:txBody>
          <a:bodyPr/>
          <a:lstStyle/>
          <a:p>
            <a:r>
              <a:rPr lang="en-US">
                <a:solidFill>
                  <a:srgbClr val="404040"/>
                </a:solidFill>
                <a:latin typeface="Arial"/>
                <a:cs typeface="Arial"/>
              </a:rPr>
              <a:t>COL (GS) Assoc. Prof. Vladan Holcner, Ph.D.</a:t>
            </a:r>
          </a:p>
        </p:txBody>
      </p:sp>
      <p:sp>
        <p:nvSpPr>
          <p:cNvPr id="9" name="Zástupný symbol pro text 9">
            <a:extLst>
              <a:ext uri="{FF2B5EF4-FFF2-40B4-BE49-F238E27FC236}">
                <a16:creationId xmlns:a16="http://schemas.microsoft.com/office/drawing/2014/main" id="{53D4616F-764F-4A80-A027-0052D5FEFA8C}"/>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202</a:t>
            </a:r>
            <a:r>
              <a:rPr lang="cs-CZ">
                <a:solidFill>
                  <a:srgbClr val="404040"/>
                </a:solidFill>
                <a:latin typeface="Arial"/>
                <a:cs typeface="Arial"/>
              </a:rPr>
              <a:t>6</a:t>
            </a:r>
            <a:endParaRPr lang="en-US">
              <a:solidFill>
                <a:srgbClr val="404040"/>
              </a:solidFill>
              <a:latin typeface="Arial"/>
              <a:cs typeface="Arial"/>
            </a:endParaRPr>
          </a:p>
        </p:txBody>
      </p:sp>
      <p:graphicFrame>
        <p:nvGraphicFramePr>
          <p:cNvPr id="6" name="Diagram 5"/>
          <p:cNvGraphicFramePr/>
          <p:nvPr/>
        </p:nvGraphicFramePr>
        <p:xfrm>
          <a:off x="481011" y="1442771"/>
          <a:ext cx="10955866"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105D5E7A-336D-8176-5A16-29B196C98E12}"/>
              </a:ext>
            </a:extLst>
          </p:cNvPr>
          <p:cNvGraphicFramePr/>
          <p:nvPr>
            <p:extLst>
              <p:ext uri="{D42A27DB-BD31-4B8C-83A1-F6EECF244321}">
                <p14:modId xmlns:p14="http://schemas.microsoft.com/office/powerpoint/2010/main" val="1577895233"/>
              </p:ext>
            </p:extLst>
          </p:nvPr>
        </p:nvGraphicFramePr>
        <p:xfrm>
          <a:off x="355599" y="2032793"/>
          <a:ext cx="11355388" cy="4172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5254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20AE-8D57-F883-6DB7-310AB83264F5}"/>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85C5F658-D763-98FA-EF51-30DB5F1D2995}"/>
              </a:ext>
            </a:extLst>
          </p:cNvPr>
          <p:cNvSpPr>
            <a:spLocks noGrp="1"/>
          </p:cNvSpPr>
          <p:nvPr>
            <p:ph type="title"/>
          </p:nvPr>
        </p:nvSpPr>
        <p:spPr>
          <a:xfrm>
            <a:off x="254558" y="869986"/>
            <a:ext cx="11937442" cy="590021"/>
          </a:xfrm>
        </p:spPr>
        <p:txBody>
          <a:bodyPr/>
          <a:lstStyle/>
          <a:p>
            <a:pPr marL="538163" indent="-447675"/>
            <a:r>
              <a:rPr lang="en-US" sz="3200" noProof="0" dirty="0"/>
              <a:t>3. Case Study: Russian Language Military Terminology Courses for Non-Interpreters</a:t>
            </a:r>
          </a:p>
        </p:txBody>
      </p:sp>
      <p:sp>
        <p:nvSpPr>
          <p:cNvPr id="5" name="Slide Number Placeholder 4">
            <a:extLst>
              <a:ext uri="{FF2B5EF4-FFF2-40B4-BE49-F238E27FC236}">
                <a16:creationId xmlns:a16="http://schemas.microsoft.com/office/drawing/2014/main" id="{6103D932-CB08-F292-DE7C-2CA9FED20BCF}"/>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11</a:t>
            </a:fld>
            <a:endParaRPr lang="cs-CZ">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D44E58A2-C4AE-D6FE-0746-1C191A01F4EF}"/>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9" name="Zástupný symbol pro text 9">
            <a:extLst>
              <a:ext uri="{FF2B5EF4-FFF2-40B4-BE49-F238E27FC236}">
                <a16:creationId xmlns:a16="http://schemas.microsoft.com/office/drawing/2014/main" id="{B9185061-B4BD-4D08-2EAC-E92A7CEFEA14}"/>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202</a:t>
            </a:r>
            <a:r>
              <a:rPr lang="cs-CZ">
                <a:solidFill>
                  <a:srgbClr val="404040"/>
                </a:solidFill>
                <a:latin typeface="Arial"/>
                <a:cs typeface="Arial"/>
              </a:rPr>
              <a:t>6</a:t>
            </a:r>
            <a:endParaRPr lang="en-US">
              <a:solidFill>
                <a:srgbClr val="404040"/>
              </a:solidFill>
              <a:latin typeface="Arial"/>
              <a:cs typeface="Arial"/>
            </a:endParaRPr>
          </a:p>
        </p:txBody>
      </p:sp>
      <p:graphicFrame>
        <p:nvGraphicFramePr>
          <p:cNvPr id="4" name="Diagram 3">
            <a:extLst>
              <a:ext uri="{FF2B5EF4-FFF2-40B4-BE49-F238E27FC236}">
                <a16:creationId xmlns:a16="http://schemas.microsoft.com/office/drawing/2014/main" id="{6D29F412-9837-7D16-56A9-8FD0CB7EFBA0}"/>
              </a:ext>
            </a:extLst>
          </p:cNvPr>
          <p:cNvGraphicFramePr/>
          <p:nvPr>
            <p:extLst>
              <p:ext uri="{D42A27DB-BD31-4B8C-83A1-F6EECF244321}">
                <p14:modId xmlns:p14="http://schemas.microsoft.com/office/powerpoint/2010/main" val="3563952434"/>
              </p:ext>
            </p:extLst>
          </p:nvPr>
        </p:nvGraphicFramePr>
        <p:xfrm>
          <a:off x="481011" y="1730731"/>
          <a:ext cx="10899321" cy="1249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Obrázek 11">
            <a:extLst>
              <a:ext uri="{FF2B5EF4-FFF2-40B4-BE49-F238E27FC236}">
                <a16:creationId xmlns:a16="http://schemas.microsoft.com/office/drawing/2014/main" id="{778B405D-5321-61F4-C12D-3D60B85164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004" y="2979964"/>
            <a:ext cx="5143500" cy="3429000"/>
          </a:xfrm>
          <a:prstGeom prst="rect">
            <a:avLst/>
          </a:prstGeom>
        </p:spPr>
      </p:pic>
      <p:pic>
        <p:nvPicPr>
          <p:cNvPr id="14" name="Obrázek 13">
            <a:extLst>
              <a:ext uri="{FF2B5EF4-FFF2-40B4-BE49-F238E27FC236}">
                <a16:creationId xmlns:a16="http://schemas.microsoft.com/office/drawing/2014/main" id="{9902EF7B-BA4F-90EB-A1DB-BC9A58945C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3279" y="2960723"/>
            <a:ext cx="5157053" cy="3438035"/>
          </a:xfrm>
          <a:prstGeom prst="rect">
            <a:avLst/>
          </a:prstGeom>
        </p:spPr>
      </p:pic>
    </p:spTree>
    <p:extLst>
      <p:ext uri="{BB962C8B-B14F-4D97-AF65-F5344CB8AC3E}">
        <p14:creationId xmlns:p14="http://schemas.microsoft.com/office/powerpoint/2010/main" val="415353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B986B8F6-BE7C-4461-96BF-C9928B0A87E2}"/>
              </a:ext>
            </a:extLst>
          </p:cNvPr>
          <p:cNvSpPr>
            <a:spLocks noGrp="1"/>
          </p:cNvSpPr>
          <p:nvPr>
            <p:ph type="title"/>
          </p:nvPr>
        </p:nvSpPr>
        <p:spPr>
          <a:xfrm>
            <a:off x="254558" y="869986"/>
            <a:ext cx="11937442" cy="590021"/>
          </a:xfrm>
        </p:spPr>
        <p:txBody>
          <a:bodyPr/>
          <a:lstStyle/>
          <a:p>
            <a:pPr marL="538163" indent="-447675"/>
            <a:r>
              <a:rPr lang="en-US" sz="3200" noProof="0" dirty="0"/>
              <a:t>3. Case Study: Russian Language Military Terminology Courses for Non-Interpreters</a:t>
            </a:r>
          </a:p>
        </p:txBody>
      </p:sp>
      <p:sp>
        <p:nvSpPr>
          <p:cNvPr id="5" name="Slide Number Placeholder 4">
            <a:extLst>
              <a:ext uri="{FF2B5EF4-FFF2-40B4-BE49-F238E27FC236}">
                <a16:creationId xmlns:a16="http://schemas.microsoft.com/office/drawing/2014/main" id="{99104862-BAFB-45AE-9A9B-69297431B28D}"/>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12</a:t>
            </a:fld>
            <a:endParaRPr lang="cs-CZ">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F3A0DF91-037A-40B8-BC7F-6A36F18D6C19}"/>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9" name="Zástupný symbol pro text 9">
            <a:extLst>
              <a:ext uri="{FF2B5EF4-FFF2-40B4-BE49-F238E27FC236}">
                <a16:creationId xmlns:a16="http://schemas.microsoft.com/office/drawing/2014/main" id="{53D4616F-764F-4A80-A027-0052D5FEFA8C}"/>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202</a:t>
            </a:r>
            <a:r>
              <a:rPr lang="cs-CZ">
                <a:solidFill>
                  <a:srgbClr val="404040"/>
                </a:solidFill>
                <a:latin typeface="Arial"/>
                <a:cs typeface="Arial"/>
              </a:rPr>
              <a:t>6</a:t>
            </a:r>
            <a:endParaRPr lang="en-US">
              <a:solidFill>
                <a:srgbClr val="404040"/>
              </a:solidFill>
              <a:latin typeface="Arial"/>
              <a:cs typeface="Arial"/>
            </a:endParaRPr>
          </a:p>
        </p:txBody>
      </p:sp>
      <p:graphicFrame>
        <p:nvGraphicFramePr>
          <p:cNvPr id="6" name="Diagram 5">
            <a:extLst>
              <a:ext uri="{FF2B5EF4-FFF2-40B4-BE49-F238E27FC236}">
                <a16:creationId xmlns:a16="http://schemas.microsoft.com/office/drawing/2014/main" id="{E56FC056-63F8-3D3B-B022-E921ECBAA87F}"/>
              </a:ext>
            </a:extLst>
          </p:cNvPr>
          <p:cNvGraphicFramePr/>
          <p:nvPr>
            <p:extLst>
              <p:ext uri="{D42A27DB-BD31-4B8C-83A1-F6EECF244321}">
                <p14:modId xmlns:p14="http://schemas.microsoft.com/office/powerpoint/2010/main" val="797687207"/>
              </p:ext>
            </p:extLst>
          </p:nvPr>
        </p:nvGraphicFramePr>
        <p:xfrm>
          <a:off x="160563" y="1714401"/>
          <a:ext cx="7391402" cy="4498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Obrázky Bmp-2 – procházejte fotografie, vektory a videa 103 | Adobe Stock">
            <a:extLst>
              <a:ext uri="{FF2B5EF4-FFF2-40B4-BE49-F238E27FC236}">
                <a16:creationId xmlns:a16="http://schemas.microsoft.com/office/drawing/2014/main" id="{2053CBAB-5417-57D6-C034-D798D6C60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6277" y="1714401"/>
            <a:ext cx="4175708" cy="1869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 58 - GuneXpert s.r.o.">
            <a:extLst>
              <a:ext uri="{FF2B5EF4-FFF2-40B4-BE49-F238E27FC236}">
                <a16:creationId xmlns:a16="http://schemas.microsoft.com/office/drawing/2014/main" id="{0F578941-AA54-FEB2-7496-6C1D4968D3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6793" y="3584121"/>
            <a:ext cx="3457575" cy="1323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litary General Purpose First Aid Kit - Fox Outdoor">
            <a:extLst>
              <a:ext uri="{FF2B5EF4-FFF2-40B4-BE49-F238E27FC236}">
                <a16:creationId xmlns:a16="http://schemas.microsoft.com/office/drawing/2014/main" id="{37A32DE6-DF45-453B-5AF6-FD60616C75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5580" y="46346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ilitary Map - Plan your Mission">
            <a:extLst>
              <a:ext uri="{FF2B5EF4-FFF2-40B4-BE49-F238E27FC236}">
                <a16:creationId xmlns:a16="http://schemas.microsoft.com/office/drawing/2014/main" id="{06CA9841-7742-F94F-3FF6-25273BB0AD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201" y="5030788"/>
            <a:ext cx="2886075"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886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BD4B1-3D7E-1816-22B3-83DFACABB9F1}"/>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A0040707-3A67-A6C7-B348-00FEF965633B}"/>
              </a:ext>
            </a:extLst>
          </p:cNvPr>
          <p:cNvSpPr>
            <a:spLocks noGrp="1"/>
          </p:cNvSpPr>
          <p:nvPr>
            <p:ph type="title"/>
          </p:nvPr>
        </p:nvSpPr>
        <p:spPr>
          <a:xfrm>
            <a:off x="360694" y="1100163"/>
            <a:ext cx="11937442" cy="590021"/>
          </a:xfrm>
        </p:spPr>
        <p:txBody>
          <a:bodyPr/>
          <a:lstStyle/>
          <a:p>
            <a:pPr marL="538163" indent="-447675"/>
            <a:r>
              <a:rPr lang="en-US" sz="3200" noProof="0" dirty="0"/>
              <a:t>3. Case Study: Russian Language Military Terminology Courses for Non-Interpreters</a:t>
            </a:r>
          </a:p>
        </p:txBody>
      </p:sp>
      <p:sp>
        <p:nvSpPr>
          <p:cNvPr id="5" name="Slide Number Placeholder 4">
            <a:extLst>
              <a:ext uri="{FF2B5EF4-FFF2-40B4-BE49-F238E27FC236}">
                <a16:creationId xmlns:a16="http://schemas.microsoft.com/office/drawing/2014/main" id="{D3D30E54-F520-85EF-16B8-0FCF2EEABF2A}"/>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13</a:t>
            </a:fld>
            <a:endParaRPr lang="cs-CZ">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3D04C9CD-45F0-2EF4-C727-589411AB58FF}"/>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9" name="Zástupný symbol pro text 9">
            <a:extLst>
              <a:ext uri="{FF2B5EF4-FFF2-40B4-BE49-F238E27FC236}">
                <a16:creationId xmlns:a16="http://schemas.microsoft.com/office/drawing/2014/main" id="{F9BA6ACB-8470-0843-02AB-4D49F4204C80}"/>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202</a:t>
            </a:r>
            <a:r>
              <a:rPr lang="cs-CZ">
                <a:solidFill>
                  <a:srgbClr val="404040"/>
                </a:solidFill>
                <a:latin typeface="Arial"/>
                <a:cs typeface="Arial"/>
              </a:rPr>
              <a:t>6</a:t>
            </a:r>
            <a:endParaRPr lang="en-US">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9ECD9FC7-9435-A514-0459-EB7B320FF11B}"/>
              </a:ext>
            </a:extLst>
          </p:cNvPr>
          <p:cNvGraphicFramePr/>
          <p:nvPr>
            <p:extLst>
              <p:ext uri="{D42A27DB-BD31-4B8C-83A1-F6EECF244321}">
                <p14:modId xmlns:p14="http://schemas.microsoft.com/office/powerpoint/2010/main" val="1086167241"/>
              </p:ext>
            </p:extLst>
          </p:nvPr>
        </p:nvGraphicFramePr>
        <p:xfrm>
          <a:off x="152398" y="2118142"/>
          <a:ext cx="4974774" cy="3869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BMP-2 Army Military Manual Book Soviet Reprint 13 | eBay">
            <a:extLst>
              <a:ext uri="{FF2B5EF4-FFF2-40B4-BE49-F238E27FC236}">
                <a16:creationId xmlns:a16="http://schemas.microsoft.com/office/drawing/2014/main" id="{669C7E96-83FC-CB4D-1B0F-90A8ED1552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6035" y="2118142"/>
            <a:ext cx="5749446" cy="397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7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A5C35-E4BE-6917-731D-97E0F039941A}"/>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6FEE9CC3-132A-F885-C733-42FE238D2E1D}"/>
              </a:ext>
            </a:extLst>
          </p:cNvPr>
          <p:cNvSpPr>
            <a:spLocks noGrp="1"/>
          </p:cNvSpPr>
          <p:nvPr>
            <p:ph type="title"/>
          </p:nvPr>
        </p:nvSpPr>
        <p:spPr>
          <a:xfrm>
            <a:off x="254558" y="869986"/>
            <a:ext cx="11937442" cy="590021"/>
          </a:xfrm>
        </p:spPr>
        <p:txBody>
          <a:bodyPr/>
          <a:lstStyle/>
          <a:p>
            <a:pPr marL="538163" indent="-447675"/>
            <a:r>
              <a:rPr lang="en-US" sz="2800" noProof="0" dirty="0"/>
              <a:t>3. Case Study: Russian Language Military Terminology Courses for Non-Interpreters</a:t>
            </a:r>
          </a:p>
        </p:txBody>
      </p:sp>
      <p:sp>
        <p:nvSpPr>
          <p:cNvPr id="5" name="Slide Number Placeholder 4">
            <a:extLst>
              <a:ext uri="{FF2B5EF4-FFF2-40B4-BE49-F238E27FC236}">
                <a16:creationId xmlns:a16="http://schemas.microsoft.com/office/drawing/2014/main" id="{0628E144-78B8-8D95-6652-18CBDC972AF0}"/>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14</a:t>
            </a:fld>
            <a:endParaRPr lang="cs-CZ">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B878E7E1-85C2-7B59-A432-B62897A8D6C7}"/>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9" name="Zástupný symbol pro text 9">
            <a:extLst>
              <a:ext uri="{FF2B5EF4-FFF2-40B4-BE49-F238E27FC236}">
                <a16:creationId xmlns:a16="http://schemas.microsoft.com/office/drawing/2014/main" id="{110B3259-9311-D3F8-964A-0862604D0DA6}"/>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202</a:t>
            </a:r>
            <a:r>
              <a:rPr lang="cs-CZ">
                <a:solidFill>
                  <a:srgbClr val="404040"/>
                </a:solidFill>
                <a:latin typeface="Arial"/>
                <a:cs typeface="Arial"/>
              </a:rPr>
              <a:t>6</a:t>
            </a:r>
            <a:endParaRPr lang="en-US">
              <a:solidFill>
                <a:srgbClr val="404040"/>
              </a:solidFill>
              <a:latin typeface="Arial"/>
              <a:cs typeface="Arial"/>
            </a:endParaRPr>
          </a:p>
        </p:txBody>
      </p:sp>
      <p:graphicFrame>
        <p:nvGraphicFramePr>
          <p:cNvPr id="12" name="Diagram 11">
            <a:extLst>
              <a:ext uri="{FF2B5EF4-FFF2-40B4-BE49-F238E27FC236}">
                <a16:creationId xmlns:a16="http://schemas.microsoft.com/office/drawing/2014/main" id="{6CB398F5-F652-14DD-86BA-87863110FBBF}"/>
              </a:ext>
            </a:extLst>
          </p:cNvPr>
          <p:cNvGraphicFramePr/>
          <p:nvPr>
            <p:extLst>
              <p:ext uri="{D42A27DB-BD31-4B8C-83A1-F6EECF244321}">
                <p14:modId xmlns:p14="http://schemas.microsoft.com/office/powerpoint/2010/main" val="1370726927"/>
              </p:ext>
            </p:extLst>
          </p:nvPr>
        </p:nvGraphicFramePr>
        <p:xfrm>
          <a:off x="114301" y="2303296"/>
          <a:ext cx="8172450" cy="3934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6FAC3DFC-E6D3-9727-F64B-DEFC6597B159}"/>
              </a:ext>
            </a:extLst>
          </p:cNvPr>
          <p:cNvGraphicFramePr/>
          <p:nvPr>
            <p:extLst>
              <p:ext uri="{D42A27DB-BD31-4B8C-83A1-F6EECF244321}">
                <p14:modId xmlns:p14="http://schemas.microsoft.com/office/powerpoint/2010/main" val="3629489806"/>
              </p:ext>
            </p:extLst>
          </p:nvPr>
        </p:nvGraphicFramePr>
        <p:xfrm>
          <a:off x="1077685" y="1713276"/>
          <a:ext cx="5935435" cy="590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122" name="Picture 2">
            <a:extLst>
              <a:ext uri="{FF2B5EF4-FFF2-40B4-BE49-F238E27FC236}">
                <a16:creationId xmlns:a16="http://schemas.microsoft.com/office/drawing/2014/main" id="{C41AA9B0-0642-72EC-9EB4-B03BBA8CD5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28730" y="1713276"/>
            <a:ext cx="3166972" cy="21390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451E5C6-031D-9B4F-929D-195016BFDD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28730" y="3965626"/>
            <a:ext cx="3208565" cy="213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77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FB7C-D74A-BB89-B983-5FAD9C63DB2A}"/>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7F898799-5DC3-5F4A-C1B2-CC3A25830E91}"/>
              </a:ext>
            </a:extLst>
          </p:cNvPr>
          <p:cNvSpPr>
            <a:spLocks noGrp="1"/>
          </p:cNvSpPr>
          <p:nvPr>
            <p:ph type="title"/>
          </p:nvPr>
        </p:nvSpPr>
        <p:spPr>
          <a:xfrm>
            <a:off x="254558" y="869986"/>
            <a:ext cx="11937442" cy="590021"/>
          </a:xfrm>
        </p:spPr>
        <p:txBody>
          <a:bodyPr/>
          <a:lstStyle/>
          <a:p>
            <a:pPr marL="538163" indent="-447675"/>
            <a:r>
              <a:rPr lang="en-US" sz="2800" noProof="0" dirty="0"/>
              <a:t>3. Case Study: Russian Language Military Terminology Courses for Non-Interpreters</a:t>
            </a:r>
          </a:p>
        </p:txBody>
      </p:sp>
      <p:sp>
        <p:nvSpPr>
          <p:cNvPr id="5" name="Slide Number Placeholder 4">
            <a:extLst>
              <a:ext uri="{FF2B5EF4-FFF2-40B4-BE49-F238E27FC236}">
                <a16:creationId xmlns:a16="http://schemas.microsoft.com/office/drawing/2014/main" id="{7947FB3A-838B-4B1E-DF7F-389284C7D3CB}"/>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15</a:t>
            </a:fld>
            <a:endParaRPr lang="cs-CZ">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8FED6D37-1975-BD53-55C9-E98F1A1C2187}"/>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9" name="Zástupný symbol pro text 9">
            <a:extLst>
              <a:ext uri="{FF2B5EF4-FFF2-40B4-BE49-F238E27FC236}">
                <a16:creationId xmlns:a16="http://schemas.microsoft.com/office/drawing/2014/main" id="{E24475F4-0900-26F1-A10B-6BD7D65DFAB3}"/>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202</a:t>
            </a:r>
            <a:r>
              <a:rPr lang="cs-CZ">
                <a:solidFill>
                  <a:srgbClr val="404040"/>
                </a:solidFill>
                <a:latin typeface="Arial"/>
                <a:cs typeface="Arial"/>
              </a:rPr>
              <a:t>6</a:t>
            </a:r>
            <a:endParaRPr lang="en-US">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3D364258-3ED3-A0B4-B260-EA5038A0104F}"/>
              </a:ext>
            </a:extLst>
          </p:cNvPr>
          <p:cNvGraphicFramePr/>
          <p:nvPr>
            <p:extLst>
              <p:ext uri="{D42A27DB-BD31-4B8C-83A1-F6EECF244321}">
                <p14:modId xmlns:p14="http://schemas.microsoft.com/office/powerpoint/2010/main" val="2604964695"/>
              </p:ext>
            </p:extLst>
          </p:nvPr>
        </p:nvGraphicFramePr>
        <p:xfrm>
          <a:off x="142982" y="2032907"/>
          <a:ext cx="6943618" cy="4341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Detail obrázku - Výcvik ukrajinských vojáků v ČR | ČeskéNoviny.cz">
            <a:extLst>
              <a:ext uri="{FF2B5EF4-FFF2-40B4-BE49-F238E27FC236}">
                <a16:creationId xmlns:a16="http://schemas.microsoft.com/office/drawing/2014/main" id="{5BD09091-FC49-D1C3-6C53-7051DF20EE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6900" y="1456679"/>
            <a:ext cx="2640132" cy="26050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láda schválila výcvik ukrajinských vojáků na území ČR | CZDEFENCE - czech  army and defence magazine">
            <a:extLst>
              <a:ext uri="{FF2B5EF4-FFF2-40B4-BE49-F238E27FC236}">
                <a16:creationId xmlns:a16="http://schemas.microsoft.com/office/drawing/2014/main" id="{AB0A37A1-8EFF-F5CA-42C3-2D66357594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6671" y="4139359"/>
            <a:ext cx="3100722" cy="206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6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8931-1B55-5809-C1AF-CCE0594748CE}"/>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286E889E-F0F5-BDCD-303B-A39717E7B242}"/>
              </a:ext>
            </a:extLst>
          </p:cNvPr>
          <p:cNvSpPr>
            <a:spLocks noGrp="1"/>
          </p:cNvSpPr>
          <p:nvPr>
            <p:ph type="title"/>
          </p:nvPr>
        </p:nvSpPr>
        <p:spPr/>
        <p:txBody>
          <a:bodyPr/>
          <a:lstStyle/>
          <a:p>
            <a:r>
              <a:rPr lang="cs-CZ" dirty="0" err="1"/>
              <a:t>Outline</a:t>
            </a:r>
            <a:endParaRPr lang="en-US" dirty="0"/>
          </a:p>
        </p:txBody>
      </p:sp>
      <p:sp>
        <p:nvSpPr>
          <p:cNvPr id="10" name="Zástupný symbol pro text 9">
            <a:extLst>
              <a:ext uri="{FF2B5EF4-FFF2-40B4-BE49-F238E27FC236}">
                <a16:creationId xmlns:a16="http://schemas.microsoft.com/office/drawing/2014/main" id="{B651DC17-E736-52DE-005F-2543B33CEC10}"/>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 </a:t>
            </a:r>
            <a:r>
              <a:rPr lang="en-US">
                <a:solidFill>
                  <a:srgbClr val="404040"/>
                </a:solidFill>
                <a:latin typeface="Arial"/>
                <a:cs typeface="Arial"/>
              </a:rPr>
              <a:t>202</a:t>
            </a:r>
            <a:r>
              <a:rPr lang="cs-CZ">
                <a:solidFill>
                  <a:srgbClr val="404040"/>
                </a:solidFill>
                <a:latin typeface="Arial"/>
                <a:cs typeface="Arial"/>
              </a:rPr>
              <a:t>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C82F8BC4-8565-1468-020B-A5D8B45A8817}"/>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5" name="Slide Number Placeholder 4">
            <a:extLst>
              <a:ext uri="{FF2B5EF4-FFF2-40B4-BE49-F238E27FC236}">
                <a16:creationId xmlns:a16="http://schemas.microsoft.com/office/drawing/2014/main" id="{A3FBFFEC-AD32-540A-C22A-344F710F14BF}"/>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16</a:t>
            </a:fld>
            <a:endParaRPr lang="cs-CZ">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9DD3079B-E7C7-6705-E507-5B94B4089B3C}"/>
              </a:ext>
            </a:extLst>
          </p:cNvPr>
          <p:cNvGraphicFramePr/>
          <p:nvPr>
            <p:extLst>
              <p:ext uri="{D42A27DB-BD31-4B8C-83A1-F6EECF244321}">
                <p14:modId xmlns:p14="http://schemas.microsoft.com/office/powerpoint/2010/main" val="2408408610"/>
              </p:ext>
            </p:extLst>
          </p:nvPr>
        </p:nvGraphicFramePr>
        <p:xfrm>
          <a:off x="541867" y="1557496"/>
          <a:ext cx="10955866" cy="471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9596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B986B8F6-BE7C-4461-96BF-C9928B0A87E2}"/>
              </a:ext>
            </a:extLst>
          </p:cNvPr>
          <p:cNvSpPr>
            <a:spLocks noGrp="1"/>
          </p:cNvSpPr>
          <p:nvPr>
            <p:ph type="title"/>
          </p:nvPr>
        </p:nvSpPr>
        <p:spPr>
          <a:xfrm>
            <a:off x="481011" y="981795"/>
            <a:ext cx="10955866" cy="590021"/>
          </a:xfrm>
        </p:spPr>
        <p:txBody>
          <a:bodyPr/>
          <a:lstStyle/>
          <a:p>
            <a:pPr marL="630238" indent="-630238"/>
            <a:r>
              <a:rPr lang="cs-CZ" dirty="0"/>
              <a:t>4</a:t>
            </a:r>
            <a:r>
              <a:rPr lang="en-US" dirty="0"/>
              <a:t>. Key Lessons Learnt</a:t>
            </a:r>
            <a:r>
              <a:rPr lang="cs-CZ" dirty="0"/>
              <a:t> (1)</a:t>
            </a:r>
            <a:endParaRPr lang="en-US" dirty="0"/>
          </a:p>
        </p:txBody>
      </p:sp>
      <p:sp>
        <p:nvSpPr>
          <p:cNvPr id="10" name="Zástupný symbol pro text 9">
            <a:extLst>
              <a:ext uri="{FF2B5EF4-FFF2-40B4-BE49-F238E27FC236}">
                <a16:creationId xmlns:a16="http://schemas.microsoft.com/office/drawing/2014/main" id="{53D4616F-764F-4A80-A027-0052D5FEFA8C}"/>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a:t>
            </a:r>
            <a:r>
              <a:rPr lang="cs-CZ">
                <a:solidFill>
                  <a:srgbClr val="404040"/>
                </a:solidFill>
                <a:latin typeface="Arial"/>
                <a:cs typeface="Arial"/>
              </a:rPr>
              <a:t>2026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F3A0DF91-037A-40B8-BC7F-6A36F18D6C19}"/>
              </a:ext>
            </a:extLst>
          </p:cNvPr>
          <p:cNvSpPr>
            <a:spLocks noGrp="1"/>
          </p:cNvSpPr>
          <p:nvPr>
            <p:ph type="body" sz="quarter" idx="11"/>
          </p:nvPr>
        </p:nvSpPr>
        <p:spPr>
          <a:xfrm>
            <a:off x="481011" y="6360600"/>
            <a:ext cx="2922589" cy="253916"/>
          </a:xfrm>
        </p:spPr>
        <p:txBody>
          <a:bodyPr/>
          <a:lstStyle/>
          <a:p>
            <a:r>
              <a:rPr lang="en-US">
                <a:solidFill>
                  <a:srgbClr val="404040"/>
                </a:solidFill>
                <a:latin typeface="Arial"/>
                <a:cs typeface="Arial"/>
              </a:rPr>
              <a:t>COL (GS) Assoc. Prof. Vladan Holcner, Ph.D.</a:t>
            </a:r>
          </a:p>
        </p:txBody>
      </p:sp>
      <p:sp>
        <p:nvSpPr>
          <p:cNvPr id="5" name="Slide Number Placeholder 4">
            <a:extLst>
              <a:ext uri="{FF2B5EF4-FFF2-40B4-BE49-F238E27FC236}">
                <a16:creationId xmlns:a16="http://schemas.microsoft.com/office/drawing/2014/main" id="{99104862-BAFB-45AE-9A9B-69297431B28D}"/>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smtClean="0">
                <a:solidFill>
                  <a:srgbClr val="404040"/>
                </a:solidFill>
                <a:latin typeface="Arial"/>
                <a:cs typeface="Arial"/>
              </a:rPr>
              <a:t>17</a:t>
            </a:fld>
            <a:endParaRPr lang="en-US">
              <a:solidFill>
                <a:srgbClr val="404040"/>
              </a:solidFill>
              <a:latin typeface="Arial"/>
              <a:cs typeface="Arial"/>
            </a:endParaRPr>
          </a:p>
        </p:txBody>
      </p:sp>
      <p:graphicFrame>
        <p:nvGraphicFramePr>
          <p:cNvPr id="6" name="Diagram 5">
            <a:extLst>
              <a:ext uri="{FF2B5EF4-FFF2-40B4-BE49-F238E27FC236}">
                <a16:creationId xmlns:a16="http://schemas.microsoft.com/office/drawing/2014/main" id="{D6E783D5-DEEF-4A55-096E-03FACDAAFF29}"/>
              </a:ext>
            </a:extLst>
          </p:cNvPr>
          <p:cNvGraphicFramePr/>
          <p:nvPr>
            <p:extLst>
              <p:ext uri="{D42A27DB-BD31-4B8C-83A1-F6EECF244321}">
                <p14:modId xmlns:p14="http://schemas.microsoft.com/office/powerpoint/2010/main" val="3377825966"/>
              </p:ext>
            </p:extLst>
          </p:nvPr>
        </p:nvGraphicFramePr>
        <p:xfrm>
          <a:off x="481011" y="1884881"/>
          <a:ext cx="10955866" cy="4157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096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4533D-09E6-ADBA-FBCC-BBA1D8712B84}"/>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BBE41DC1-2D16-FD50-A7DC-43DDC58EF37D}"/>
              </a:ext>
            </a:extLst>
          </p:cNvPr>
          <p:cNvSpPr>
            <a:spLocks noGrp="1"/>
          </p:cNvSpPr>
          <p:nvPr>
            <p:ph type="title"/>
          </p:nvPr>
        </p:nvSpPr>
        <p:spPr>
          <a:xfrm>
            <a:off x="481011" y="981795"/>
            <a:ext cx="10955866" cy="590021"/>
          </a:xfrm>
        </p:spPr>
        <p:txBody>
          <a:bodyPr/>
          <a:lstStyle/>
          <a:p>
            <a:pPr marL="630238" indent="-630238"/>
            <a:r>
              <a:rPr lang="cs-CZ" dirty="0"/>
              <a:t>4</a:t>
            </a:r>
            <a:r>
              <a:rPr lang="en-US" dirty="0"/>
              <a:t>. Key Lessons Learnt</a:t>
            </a:r>
            <a:r>
              <a:rPr lang="cs-CZ" dirty="0"/>
              <a:t> (2)</a:t>
            </a:r>
            <a:endParaRPr lang="en-US" dirty="0"/>
          </a:p>
        </p:txBody>
      </p:sp>
      <p:sp>
        <p:nvSpPr>
          <p:cNvPr id="10" name="Zástupný symbol pro text 9">
            <a:extLst>
              <a:ext uri="{FF2B5EF4-FFF2-40B4-BE49-F238E27FC236}">
                <a16:creationId xmlns:a16="http://schemas.microsoft.com/office/drawing/2014/main" id="{0CAFF98A-DD79-D6DA-DBFF-8A2447006730}"/>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a:t>
            </a:r>
            <a:r>
              <a:rPr lang="en-US">
                <a:solidFill>
                  <a:srgbClr val="404040"/>
                </a:solidFill>
                <a:latin typeface="Arial"/>
                <a:cs typeface="Arial"/>
              </a:rPr>
              <a:t> </a:t>
            </a:r>
            <a:r>
              <a:rPr lang="cs-CZ">
                <a:solidFill>
                  <a:srgbClr val="404040"/>
                </a:solidFill>
                <a:latin typeface="Arial"/>
                <a:cs typeface="Arial"/>
              </a:rPr>
              <a:t>2026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EB775D71-593E-44F2-66AC-1AFB7138F454}"/>
              </a:ext>
            </a:extLst>
          </p:cNvPr>
          <p:cNvSpPr>
            <a:spLocks noGrp="1"/>
          </p:cNvSpPr>
          <p:nvPr>
            <p:ph type="body" sz="quarter" idx="11"/>
          </p:nvPr>
        </p:nvSpPr>
        <p:spPr>
          <a:xfrm>
            <a:off x="481011" y="6360600"/>
            <a:ext cx="2922589" cy="253916"/>
          </a:xfrm>
        </p:spPr>
        <p:txBody>
          <a:bodyPr/>
          <a:lstStyle/>
          <a:p>
            <a:r>
              <a:rPr lang="en-US">
                <a:solidFill>
                  <a:srgbClr val="404040"/>
                </a:solidFill>
                <a:latin typeface="Arial"/>
                <a:cs typeface="Arial"/>
              </a:rPr>
              <a:t>COL (GS) Assoc. Prof. Vladan Holcner, Ph.D.</a:t>
            </a:r>
          </a:p>
        </p:txBody>
      </p:sp>
      <p:sp>
        <p:nvSpPr>
          <p:cNvPr id="5" name="Slide Number Placeholder 4">
            <a:extLst>
              <a:ext uri="{FF2B5EF4-FFF2-40B4-BE49-F238E27FC236}">
                <a16:creationId xmlns:a16="http://schemas.microsoft.com/office/drawing/2014/main" id="{961738E5-F5A1-5008-A8AB-7883BFB404F2}"/>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smtClean="0">
                <a:solidFill>
                  <a:srgbClr val="404040"/>
                </a:solidFill>
                <a:latin typeface="Arial"/>
                <a:cs typeface="Arial"/>
              </a:rPr>
              <a:t>18</a:t>
            </a:fld>
            <a:endParaRPr lang="en-US">
              <a:solidFill>
                <a:srgbClr val="404040"/>
              </a:solidFill>
              <a:latin typeface="Arial"/>
              <a:cs typeface="Arial"/>
            </a:endParaRPr>
          </a:p>
        </p:txBody>
      </p:sp>
      <p:graphicFrame>
        <p:nvGraphicFramePr>
          <p:cNvPr id="6" name="Diagram 5">
            <a:extLst>
              <a:ext uri="{FF2B5EF4-FFF2-40B4-BE49-F238E27FC236}">
                <a16:creationId xmlns:a16="http://schemas.microsoft.com/office/drawing/2014/main" id="{FDF6A789-B580-8182-AA49-0A3D287AEE31}"/>
              </a:ext>
            </a:extLst>
          </p:cNvPr>
          <p:cNvGraphicFramePr/>
          <p:nvPr>
            <p:extLst>
              <p:ext uri="{D42A27DB-BD31-4B8C-83A1-F6EECF244321}">
                <p14:modId xmlns:p14="http://schemas.microsoft.com/office/powerpoint/2010/main" val="4252236398"/>
              </p:ext>
            </p:extLst>
          </p:nvPr>
        </p:nvGraphicFramePr>
        <p:xfrm>
          <a:off x="481011" y="1821909"/>
          <a:ext cx="10955866" cy="4157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63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1D7E-7A2C-F6DF-7DE5-63C6DE0CDA00}"/>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F9B6CEA8-7875-3528-A2B1-7F12B73AC45C}"/>
              </a:ext>
            </a:extLst>
          </p:cNvPr>
          <p:cNvSpPr>
            <a:spLocks noGrp="1"/>
          </p:cNvSpPr>
          <p:nvPr>
            <p:ph type="title"/>
          </p:nvPr>
        </p:nvSpPr>
        <p:spPr>
          <a:xfrm>
            <a:off x="618065" y="814917"/>
            <a:ext cx="10955866" cy="590021"/>
          </a:xfrm>
        </p:spPr>
        <p:txBody>
          <a:bodyPr/>
          <a:lstStyle/>
          <a:p>
            <a:r>
              <a:rPr lang="cs-CZ" dirty="0" err="1"/>
              <a:t>Outline</a:t>
            </a:r>
            <a:endParaRPr lang="en-US" dirty="0"/>
          </a:p>
        </p:txBody>
      </p:sp>
      <p:sp>
        <p:nvSpPr>
          <p:cNvPr id="10" name="Zástupný symbol pro text 9">
            <a:extLst>
              <a:ext uri="{FF2B5EF4-FFF2-40B4-BE49-F238E27FC236}">
                <a16:creationId xmlns:a16="http://schemas.microsoft.com/office/drawing/2014/main" id="{43CBCC8D-D266-DE73-A0F2-6269B2A4A9DA}"/>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 </a:t>
            </a:r>
            <a:r>
              <a:rPr lang="en-US">
                <a:solidFill>
                  <a:srgbClr val="404040"/>
                </a:solidFill>
                <a:latin typeface="Arial"/>
                <a:cs typeface="Arial"/>
              </a:rPr>
              <a:t>202</a:t>
            </a:r>
            <a:r>
              <a:rPr lang="cs-CZ">
                <a:solidFill>
                  <a:srgbClr val="404040"/>
                </a:solidFill>
                <a:latin typeface="Arial"/>
                <a:cs typeface="Arial"/>
              </a:rPr>
              <a:t>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7941F1BB-F743-5ED2-0FC1-CE93DE0327B7}"/>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5" name="Slide Number Placeholder 4">
            <a:extLst>
              <a:ext uri="{FF2B5EF4-FFF2-40B4-BE49-F238E27FC236}">
                <a16:creationId xmlns:a16="http://schemas.microsoft.com/office/drawing/2014/main" id="{B7207C4D-4975-03CF-09F2-B7ECFD1BA456}"/>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19</a:t>
            </a:fld>
            <a:endParaRPr lang="cs-CZ">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40A846C9-2DEB-833B-64CD-CDB0EDC108A5}"/>
              </a:ext>
            </a:extLst>
          </p:cNvPr>
          <p:cNvGraphicFramePr/>
          <p:nvPr>
            <p:extLst>
              <p:ext uri="{D42A27DB-BD31-4B8C-83A1-F6EECF244321}">
                <p14:modId xmlns:p14="http://schemas.microsoft.com/office/powerpoint/2010/main" val="1401782342"/>
              </p:ext>
            </p:extLst>
          </p:nvPr>
        </p:nvGraphicFramePr>
        <p:xfrm>
          <a:off x="541867" y="1557496"/>
          <a:ext cx="10955866" cy="471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5791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B986B8F6-BE7C-4461-96BF-C9928B0A87E2}"/>
              </a:ext>
            </a:extLst>
          </p:cNvPr>
          <p:cNvSpPr>
            <a:spLocks noGrp="1"/>
          </p:cNvSpPr>
          <p:nvPr>
            <p:ph type="title"/>
          </p:nvPr>
        </p:nvSpPr>
        <p:spPr/>
        <p:txBody>
          <a:bodyPr/>
          <a:lstStyle/>
          <a:p>
            <a:r>
              <a:rPr lang="en-US" noProof="0" dirty="0"/>
              <a:t>Outline</a:t>
            </a:r>
          </a:p>
        </p:txBody>
      </p:sp>
      <p:sp>
        <p:nvSpPr>
          <p:cNvPr id="10" name="Zástupný symbol pro text 9">
            <a:extLst>
              <a:ext uri="{FF2B5EF4-FFF2-40B4-BE49-F238E27FC236}">
                <a16:creationId xmlns:a16="http://schemas.microsoft.com/office/drawing/2014/main" id="{53D4616F-764F-4A80-A027-0052D5FEFA8C}"/>
              </a:ext>
            </a:extLst>
          </p:cNvPr>
          <p:cNvSpPr>
            <a:spLocks noGrp="1"/>
          </p:cNvSpPr>
          <p:nvPr>
            <p:ph type="body" sz="quarter" idx="10"/>
          </p:nvPr>
        </p:nvSpPr>
        <p:spPr>
          <a:xfrm>
            <a:off x="5007100" y="6360600"/>
            <a:ext cx="2177796" cy="253916"/>
          </a:xfrm>
        </p:spPr>
        <p:txBody>
          <a:bodyPr/>
          <a:lstStyle/>
          <a:p>
            <a:r>
              <a:rPr lang="en-US" noProof="0">
                <a:solidFill>
                  <a:srgbClr val="404040"/>
                </a:solidFill>
                <a:latin typeface="Arial"/>
                <a:cs typeface="Arial"/>
              </a:rPr>
              <a:t>1</a:t>
            </a:r>
            <a:r>
              <a:rPr lang="cs-CZ" noProof="0">
                <a:solidFill>
                  <a:srgbClr val="404040"/>
                </a:solidFill>
                <a:latin typeface="Arial"/>
                <a:cs typeface="Arial"/>
              </a:rPr>
              <a:t>1</a:t>
            </a:r>
            <a:r>
              <a:rPr lang="en-US" baseline="30000" noProof="0" err="1">
                <a:solidFill>
                  <a:srgbClr val="404040"/>
                </a:solidFill>
                <a:latin typeface="Arial"/>
                <a:cs typeface="Arial"/>
              </a:rPr>
              <a:t>th</a:t>
            </a:r>
            <a:r>
              <a:rPr lang="en-US" noProof="0">
                <a:solidFill>
                  <a:srgbClr val="404040"/>
                </a:solidFill>
                <a:latin typeface="Arial"/>
                <a:cs typeface="Arial"/>
              </a:rPr>
              <a:t> </a:t>
            </a:r>
            <a:r>
              <a:rPr lang="cs-CZ" noProof="0">
                <a:solidFill>
                  <a:srgbClr val="404040"/>
                </a:solidFill>
                <a:latin typeface="Arial"/>
                <a:cs typeface="Arial"/>
              </a:rPr>
              <a:t>May</a:t>
            </a:r>
            <a:r>
              <a:rPr lang="en-US" noProof="0">
                <a:solidFill>
                  <a:srgbClr val="404040"/>
                </a:solidFill>
                <a:latin typeface="Arial"/>
                <a:cs typeface="Arial"/>
              </a:rPr>
              <a:t> 202</a:t>
            </a:r>
            <a:r>
              <a:rPr lang="cs-CZ" noProof="0">
                <a:solidFill>
                  <a:srgbClr val="404040"/>
                </a:solidFill>
                <a:latin typeface="Arial"/>
                <a:cs typeface="Arial"/>
              </a:rPr>
              <a:t>6</a:t>
            </a:r>
            <a:endParaRPr lang="en-US" noProof="0">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F3A0DF91-037A-40B8-BC7F-6A36F18D6C19}"/>
              </a:ext>
            </a:extLst>
          </p:cNvPr>
          <p:cNvSpPr>
            <a:spLocks noGrp="1"/>
          </p:cNvSpPr>
          <p:nvPr>
            <p:ph type="body" sz="quarter" idx="11"/>
          </p:nvPr>
        </p:nvSpPr>
        <p:spPr>
          <a:xfrm>
            <a:off x="481011" y="6360600"/>
            <a:ext cx="2922589" cy="253916"/>
          </a:xfrm>
        </p:spPr>
        <p:txBody>
          <a:bodyPr/>
          <a:lstStyle/>
          <a:p>
            <a:r>
              <a:rPr lang="en-US" noProof="0">
                <a:solidFill>
                  <a:srgbClr val="404040"/>
                </a:solidFill>
                <a:latin typeface="Arial"/>
                <a:cs typeface="Arial"/>
              </a:rPr>
              <a:t>COL (GS) Assoc. Prof. Vladan Holcner, Ph.D.</a:t>
            </a:r>
          </a:p>
        </p:txBody>
      </p:sp>
      <p:sp>
        <p:nvSpPr>
          <p:cNvPr id="5" name="Slide Number Placeholder 4">
            <a:extLst>
              <a:ext uri="{FF2B5EF4-FFF2-40B4-BE49-F238E27FC236}">
                <a16:creationId xmlns:a16="http://schemas.microsoft.com/office/drawing/2014/main" id="{99104862-BAFB-45AE-9A9B-69297431B28D}"/>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noProof="0" smtClean="0">
                <a:solidFill>
                  <a:srgbClr val="404040"/>
                </a:solidFill>
                <a:latin typeface="Arial"/>
                <a:cs typeface="Arial"/>
              </a:rPr>
              <a:t>2</a:t>
            </a:fld>
            <a:endParaRPr lang="en-US" noProof="0">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E831B6EB-C67C-1894-6BED-0BE4BA25A5A3}"/>
              </a:ext>
            </a:extLst>
          </p:cNvPr>
          <p:cNvGraphicFramePr/>
          <p:nvPr>
            <p:extLst>
              <p:ext uri="{D42A27DB-BD31-4B8C-83A1-F6EECF244321}">
                <p14:modId xmlns:p14="http://schemas.microsoft.com/office/powerpoint/2010/main" val="806574523"/>
              </p:ext>
            </p:extLst>
          </p:nvPr>
        </p:nvGraphicFramePr>
        <p:xfrm>
          <a:off x="541867" y="1899262"/>
          <a:ext cx="10955866" cy="471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43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B986B8F6-BE7C-4461-96BF-C9928B0A87E2}"/>
              </a:ext>
            </a:extLst>
          </p:cNvPr>
          <p:cNvSpPr>
            <a:spLocks noGrp="1"/>
          </p:cNvSpPr>
          <p:nvPr>
            <p:ph type="title"/>
          </p:nvPr>
        </p:nvSpPr>
        <p:spPr/>
        <p:txBody>
          <a:bodyPr/>
          <a:lstStyle/>
          <a:p>
            <a:r>
              <a:rPr lang="en-US" dirty="0"/>
              <a:t>5. Conclusion</a:t>
            </a:r>
          </a:p>
        </p:txBody>
      </p:sp>
      <p:sp>
        <p:nvSpPr>
          <p:cNvPr id="10" name="Zástupný symbol pro text 9">
            <a:extLst>
              <a:ext uri="{FF2B5EF4-FFF2-40B4-BE49-F238E27FC236}">
                <a16:creationId xmlns:a16="http://schemas.microsoft.com/office/drawing/2014/main" id="{53D4616F-764F-4A80-A027-0052D5FEFA8C}"/>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 2026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F3A0DF91-037A-40B8-BC7F-6A36F18D6C19}"/>
              </a:ext>
            </a:extLst>
          </p:cNvPr>
          <p:cNvSpPr>
            <a:spLocks noGrp="1"/>
          </p:cNvSpPr>
          <p:nvPr>
            <p:ph type="body" sz="quarter" idx="11"/>
          </p:nvPr>
        </p:nvSpPr>
        <p:spPr>
          <a:xfrm>
            <a:off x="481011" y="6360600"/>
            <a:ext cx="2922589" cy="253916"/>
          </a:xfrm>
        </p:spPr>
        <p:txBody>
          <a:bodyPr/>
          <a:lstStyle/>
          <a:p>
            <a:r>
              <a:rPr lang="en-US">
                <a:solidFill>
                  <a:srgbClr val="404040"/>
                </a:solidFill>
                <a:latin typeface="Arial"/>
                <a:cs typeface="Arial"/>
              </a:rPr>
              <a:t>COL (GS) Assoc. Prof. Vladan Holcner, Ph.D.</a:t>
            </a:r>
          </a:p>
        </p:txBody>
      </p:sp>
      <p:sp>
        <p:nvSpPr>
          <p:cNvPr id="5" name="Slide Number Placeholder 4">
            <a:extLst>
              <a:ext uri="{FF2B5EF4-FFF2-40B4-BE49-F238E27FC236}">
                <a16:creationId xmlns:a16="http://schemas.microsoft.com/office/drawing/2014/main" id="{99104862-BAFB-45AE-9A9B-69297431B28D}"/>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smtClean="0">
                <a:solidFill>
                  <a:srgbClr val="404040"/>
                </a:solidFill>
                <a:latin typeface="Arial"/>
                <a:cs typeface="Arial"/>
              </a:rPr>
              <a:t>20</a:t>
            </a:fld>
            <a:endParaRPr lang="en-US">
              <a:solidFill>
                <a:srgbClr val="404040"/>
              </a:solidFill>
              <a:latin typeface="Arial"/>
              <a:cs typeface="Arial"/>
            </a:endParaRPr>
          </a:p>
        </p:txBody>
      </p:sp>
      <p:sp>
        <p:nvSpPr>
          <p:cNvPr id="12" name="Content Placeholder 2">
            <a:extLst>
              <a:ext uri="{FF2B5EF4-FFF2-40B4-BE49-F238E27FC236}">
                <a16:creationId xmlns:a16="http://schemas.microsoft.com/office/drawing/2014/main" id="{19BB3A1E-8371-4881-82A5-32512AB114F2}"/>
              </a:ext>
            </a:extLst>
          </p:cNvPr>
          <p:cNvSpPr txBox="1">
            <a:spLocks/>
          </p:cNvSpPr>
          <p:nvPr/>
        </p:nvSpPr>
        <p:spPr>
          <a:xfrm>
            <a:off x="541867" y="1852654"/>
            <a:ext cx="10955866" cy="4157331"/>
          </a:xfrm>
          <a:prstGeom prst="rect">
            <a:avLst/>
          </a:prstGeom>
        </p:spPr>
        <p:txBody>
          <a:bodyPr vert="horz" lIns="91440" tIns="45720" rIns="91440" bIns="45720" rtlCol="0">
            <a:normAutofit/>
          </a:bodyPr>
          <a:lstStyle>
            <a:lvl1pPr marL="228600" indent="-228600" algn="just"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100000"/>
              </a:lnSpc>
              <a:spcBef>
                <a:spcPts val="0"/>
              </a:spcBef>
              <a:spcAft>
                <a:spcPts val="600"/>
              </a:spcAft>
              <a:buFont typeface="Courier New" panose="02070309020205020404" pitchFamily="49" charset="0"/>
              <a:buChar char="o"/>
              <a:defRPr sz="2400" kern="1200">
                <a:solidFill>
                  <a:schemeClr val="tx1"/>
                </a:solidFill>
                <a:latin typeface="+mn-lt"/>
                <a:ea typeface="+mn-ea"/>
                <a:cs typeface="+mn-cs"/>
              </a:defRPr>
            </a:lvl2pPr>
            <a:lvl3pPr marL="1143000" indent="-228600" algn="just"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p:txBody>
      </p:sp>
      <p:graphicFrame>
        <p:nvGraphicFramePr>
          <p:cNvPr id="7" name="Diagram 6"/>
          <p:cNvGraphicFramePr/>
          <p:nvPr>
            <p:extLst>
              <p:ext uri="{D42A27DB-BD31-4B8C-83A1-F6EECF244321}">
                <p14:modId xmlns:p14="http://schemas.microsoft.com/office/powerpoint/2010/main" val="401044255"/>
              </p:ext>
            </p:extLst>
          </p:nvPr>
        </p:nvGraphicFramePr>
        <p:xfrm>
          <a:off x="809355" y="1852654"/>
          <a:ext cx="10573285" cy="104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EEDC1B37-DDE0-6410-1ADA-8C7F87BDFD48}"/>
              </a:ext>
            </a:extLst>
          </p:cNvPr>
          <p:cNvGraphicFramePr/>
          <p:nvPr>
            <p:extLst>
              <p:ext uri="{D42A27DB-BD31-4B8C-83A1-F6EECF244321}">
                <p14:modId xmlns:p14="http://schemas.microsoft.com/office/powerpoint/2010/main" val="2724734189"/>
              </p:ext>
            </p:extLst>
          </p:nvPr>
        </p:nvGraphicFramePr>
        <p:xfrm>
          <a:off x="809355" y="3143250"/>
          <a:ext cx="10416538" cy="1200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Diagram 2">
            <a:extLst>
              <a:ext uri="{FF2B5EF4-FFF2-40B4-BE49-F238E27FC236}">
                <a16:creationId xmlns:a16="http://schemas.microsoft.com/office/drawing/2014/main" id="{C8DE999B-A874-F01E-4D4E-9F9F725A9A69}"/>
              </a:ext>
            </a:extLst>
          </p:cNvPr>
          <p:cNvGraphicFramePr/>
          <p:nvPr>
            <p:extLst>
              <p:ext uri="{D42A27DB-BD31-4B8C-83A1-F6EECF244321}">
                <p14:modId xmlns:p14="http://schemas.microsoft.com/office/powerpoint/2010/main" val="3056255670"/>
              </p:ext>
            </p:extLst>
          </p:nvPr>
        </p:nvGraphicFramePr>
        <p:xfrm>
          <a:off x="244929" y="4691532"/>
          <a:ext cx="11650435" cy="143878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15773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4" grpId="0">
        <p:bldAsOne/>
      </p:bldGraphic>
      <p:bldGraphic spid="4" grpId="1">
        <p:bldAsOne/>
      </p:bldGraphic>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E95B4-029D-3119-CC6C-3DA34E4B1FC6}"/>
            </a:ext>
          </a:extLst>
        </p:cNvPr>
        <p:cNvGrpSpPr/>
        <p:nvPr/>
      </p:nvGrpSpPr>
      <p:grpSpPr>
        <a:xfrm>
          <a:off x="0" y="0"/>
          <a:ext cx="0" cy="0"/>
          <a:chOff x="0" y="0"/>
          <a:chExt cx="0" cy="0"/>
        </a:xfrm>
      </p:grpSpPr>
      <p:sp>
        <p:nvSpPr>
          <p:cNvPr id="10" name="Zástupný symbol pro text 9">
            <a:extLst>
              <a:ext uri="{FF2B5EF4-FFF2-40B4-BE49-F238E27FC236}">
                <a16:creationId xmlns:a16="http://schemas.microsoft.com/office/drawing/2014/main" id="{23839265-2CC5-2A4F-AC55-56B6FB5FEDF0}"/>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 2026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9AB82862-9BCA-61A6-D2CD-E6F6D6F65EA2}"/>
              </a:ext>
            </a:extLst>
          </p:cNvPr>
          <p:cNvSpPr>
            <a:spLocks noGrp="1"/>
          </p:cNvSpPr>
          <p:nvPr>
            <p:ph type="body" sz="quarter" idx="11"/>
          </p:nvPr>
        </p:nvSpPr>
        <p:spPr>
          <a:xfrm>
            <a:off x="481011" y="6360600"/>
            <a:ext cx="2922589" cy="253916"/>
          </a:xfrm>
        </p:spPr>
        <p:txBody>
          <a:bodyPr/>
          <a:lstStyle/>
          <a:p>
            <a:r>
              <a:rPr lang="en-US">
                <a:solidFill>
                  <a:srgbClr val="404040"/>
                </a:solidFill>
                <a:latin typeface="Arial"/>
                <a:cs typeface="Arial"/>
              </a:rPr>
              <a:t>COL (GS) Assoc. Prof. Vladan Holcner, Ph.D.</a:t>
            </a:r>
          </a:p>
        </p:txBody>
      </p:sp>
      <p:sp>
        <p:nvSpPr>
          <p:cNvPr id="5" name="Slide Number Placeholder 4">
            <a:extLst>
              <a:ext uri="{FF2B5EF4-FFF2-40B4-BE49-F238E27FC236}">
                <a16:creationId xmlns:a16="http://schemas.microsoft.com/office/drawing/2014/main" id="{401971C1-9365-5A12-ADEE-04BEDC1AC2AD}"/>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smtClean="0">
                <a:solidFill>
                  <a:srgbClr val="404040"/>
                </a:solidFill>
                <a:latin typeface="Arial"/>
                <a:cs typeface="Arial"/>
              </a:rPr>
              <a:t>21</a:t>
            </a:fld>
            <a:endParaRPr lang="en-US">
              <a:solidFill>
                <a:srgbClr val="404040"/>
              </a:solidFill>
              <a:latin typeface="Arial"/>
              <a:cs typeface="Arial"/>
            </a:endParaRPr>
          </a:p>
        </p:txBody>
      </p:sp>
      <p:graphicFrame>
        <p:nvGraphicFramePr>
          <p:cNvPr id="3" name="Diagram 2">
            <a:extLst>
              <a:ext uri="{FF2B5EF4-FFF2-40B4-BE49-F238E27FC236}">
                <a16:creationId xmlns:a16="http://schemas.microsoft.com/office/drawing/2014/main" id="{DAE39A04-9D46-007C-16A4-A116D64A7832}"/>
              </a:ext>
            </a:extLst>
          </p:cNvPr>
          <p:cNvGraphicFramePr/>
          <p:nvPr>
            <p:extLst>
              <p:ext uri="{D42A27DB-BD31-4B8C-83A1-F6EECF244321}">
                <p14:modId xmlns:p14="http://schemas.microsoft.com/office/powerpoint/2010/main" val="802625241"/>
              </p:ext>
            </p:extLst>
          </p:nvPr>
        </p:nvGraphicFramePr>
        <p:xfrm>
          <a:off x="2777217" y="5429250"/>
          <a:ext cx="6637565" cy="676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Obrázek 12">
            <a:extLst>
              <a:ext uri="{FF2B5EF4-FFF2-40B4-BE49-F238E27FC236}">
                <a16:creationId xmlns:a16="http://schemas.microsoft.com/office/drawing/2014/main" id="{91023F99-1816-DC9F-7471-1BD5A41C71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7217" y="939859"/>
            <a:ext cx="6637565" cy="4425044"/>
          </a:xfrm>
          <a:prstGeom prst="rect">
            <a:avLst/>
          </a:prstGeom>
        </p:spPr>
      </p:pic>
    </p:spTree>
    <p:extLst>
      <p:ext uri="{BB962C8B-B14F-4D97-AF65-F5344CB8AC3E}">
        <p14:creationId xmlns:p14="http://schemas.microsoft.com/office/powerpoint/2010/main" val="139813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B986B8F6-BE7C-4461-96BF-C9928B0A87E2}"/>
              </a:ext>
            </a:extLst>
          </p:cNvPr>
          <p:cNvSpPr>
            <a:spLocks noGrp="1"/>
          </p:cNvSpPr>
          <p:nvPr>
            <p:ph type="title"/>
          </p:nvPr>
        </p:nvSpPr>
        <p:spPr>
          <a:xfrm>
            <a:off x="541867" y="967475"/>
            <a:ext cx="10955866" cy="590021"/>
          </a:xfrm>
        </p:spPr>
        <p:txBody>
          <a:bodyPr/>
          <a:lstStyle/>
          <a:p>
            <a:r>
              <a:rPr lang="cs-CZ" dirty="0" err="1"/>
              <a:t>Outline</a:t>
            </a:r>
            <a:endParaRPr lang="en-US" dirty="0"/>
          </a:p>
        </p:txBody>
      </p:sp>
      <p:sp>
        <p:nvSpPr>
          <p:cNvPr id="10" name="Zástupný symbol pro text 9">
            <a:extLst>
              <a:ext uri="{FF2B5EF4-FFF2-40B4-BE49-F238E27FC236}">
                <a16:creationId xmlns:a16="http://schemas.microsoft.com/office/drawing/2014/main" id="{53D4616F-764F-4A80-A027-0052D5FEFA8C}"/>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a:t>
            </a:r>
            <a:r>
              <a:rPr lang="en-US" baseline="30000" err="1">
                <a:solidFill>
                  <a:srgbClr val="404040"/>
                </a:solidFill>
                <a:latin typeface="Arial"/>
                <a:cs typeface="Arial"/>
              </a:rPr>
              <a:t>th</a:t>
            </a:r>
            <a:r>
              <a:rPr lang="cs-CZ">
                <a:solidFill>
                  <a:srgbClr val="404040"/>
                </a:solidFill>
                <a:latin typeface="Arial"/>
                <a:cs typeface="Arial"/>
              </a:rPr>
              <a:t> May </a:t>
            </a:r>
            <a:r>
              <a:rPr lang="en-US">
                <a:solidFill>
                  <a:srgbClr val="404040"/>
                </a:solidFill>
                <a:latin typeface="Arial"/>
                <a:cs typeface="Arial"/>
              </a:rPr>
              <a:t>202</a:t>
            </a:r>
            <a:r>
              <a:rPr lang="cs-CZ">
                <a:solidFill>
                  <a:srgbClr val="404040"/>
                </a:solidFill>
                <a:latin typeface="Arial"/>
                <a:cs typeface="Arial"/>
              </a:rPr>
              <a:t>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F3A0DF91-037A-40B8-BC7F-6A36F18D6C19}"/>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5" name="Slide Number Placeholder 4">
            <a:extLst>
              <a:ext uri="{FF2B5EF4-FFF2-40B4-BE49-F238E27FC236}">
                <a16:creationId xmlns:a16="http://schemas.microsoft.com/office/drawing/2014/main" id="{99104862-BAFB-45AE-9A9B-69297431B28D}"/>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3</a:t>
            </a:fld>
            <a:endParaRPr lang="cs-CZ">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33833A57-08AA-6F50-BCB8-8668C30055D2}"/>
              </a:ext>
            </a:extLst>
          </p:cNvPr>
          <p:cNvGraphicFramePr/>
          <p:nvPr>
            <p:extLst>
              <p:ext uri="{D42A27DB-BD31-4B8C-83A1-F6EECF244321}">
                <p14:modId xmlns:p14="http://schemas.microsoft.com/office/powerpoint/2010/main" val="987618047"/>
              </p:ext>
            </p:extLst>
          </p:nvPr>
        </p:nvGraphicFramePr>
        <p:xfrm>
          <a:off x="541867" y="1624692"/>
          <a:ext cx="10955866" cy="464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043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F8F26-D9FE-CF0A-F2A0-8DA12FB0099C}"/>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DFA7E564-CA8E-2DC6-8892-C8EEB5246C2D}"/>
              </a:ext>
            </a:extLst>
          </p:cNvPr>
          <p:cNvSpPr>
            <a:spLocks noGrp="1"/>
          </p:cNvSpPr>
          <p:nvPr>
            <p:ph type="title"/>
          </p:nvPr>
        </p:nvSpPr>
        <p:spPr>
          <a:xfrm>
            <a:off x="355600" y="878150"/>
            <a:ext cx="10955866" cy="590021"/>
          </a:xfrm>
        </p:spPr>
        <p:txBody>
          <a:bodyPr/>
          <a:lstStyle/>
          <a:p>
            <a:r>
              <a:rPr lang="en-US" noProof="0" dirty="0"/>
              <a:t>1. Introduction</a:t>
            </a:r>
          </a:p>
        </p:txBody>
      </p:sp>
      <p:sp>
        <p:nvSpPr>
          <p:cNvPr id="5" name="Slide Number Placeholder 4">
            <a:extLst>
              <a:ext uri="{FF2B5EF4-FFF2-40B4-BE49-F238E27FC236}">
                <a16:creationId xmlns:a16="http://schemas.microsoft.com/office/drawing/2014/main" id="{67FE7F1A-E2B7-017E-58B7-76A30236FA36}"/>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noProof="0" smtClean="0">
                <a:solidFill>
                  <a:srgbClr val="404040"/>
                </a:solidFill>
                <a:latin typeface="Arial"/>
                <a:cs typeface="Arial"/>
              </a:rPr>
              <a:t>4</a:t>
            </a:fld>
            <a:endParaRPr lang="en-US" noProof="0">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8F615357-E708-8442-19EA-77BD93CA0214}"/>
              </a:ext>
            </a:extLst>
          </p:cNvPr>
          <p:cNvSpPr>
            <a:spLocks noGrp="1"/>
          </p:cNvSpPr>
          <p:nvPr>
            <p:ph type="body" sz="quarter" idx="11"/>
          </p:nvPr>
        </p:nvSpPr>
        <p:spPr>
          <a:xfrm>
            <a:off x="481011" y="6360600"/>
            <a:ext cx="2922589" cy="253916"/>
          </a:xfrm>
        </p:spPr>
        <p:txBody>
          <a:bodyPr/>
          <a:lstStyle/>
          <a:p>
            <a:r>
              <a:rPr lang="en-US" noProof="0">
                <a:solidFill>
                  <a:srgbClr val="404040"/>
                </a:solidFill>
                <a:latin typeface="Arial"/>
                <a:cs typeface="Arial"/>
              </a:rPr>
              <a:t>COL (GS) Assoc. Prof. Vladan Holcner, Ph.D.</a:t>
            </a:r>
          </a:p>
        </p:txBody>
      </p:sp>
      <p:sp>
        <p:nvSpPr>
          <p:cNvPr id="9" name="Zástupný symbol pro text 9">
            <a:extLst>
              <a:ext uri="{FF2B5EF4-FFF2-40B4-BE49-F238E27FC236}">
                <a16:creationId xmlns:a16="http://schemas.microsoft.com/office/drawing/2014/main" id="{50732F30-9A3F-14D6-D919-A1180BCB0B40}"/>
              </a:ext>
            </a:extLst>
          </p:cNvPr>
          <p:cNvSpPr>
            <a:spLocks noGrp="1"/>
          </p:cNvSpPr>
          <p:nvPr>
            <p:ph type="body" sz="quarter" idx="10"/>
          </p:nvPr>
        </p:nvSpPr>
        <p:spPr>
          <a:xfrm>
            <a:off x="5007100" y="6360600"/>
            <a:ext cx="2177796" cy="253916"/>
          </a:xfrm>
        </p:spPr>
        <p:txBody>
          <a:bodyPr/>
          <a:lstStyle/>
          <a:p>
            <a:r>
              <a:rPr lang="cs-CZ" noProof="0">
                <a:solidFill>
                  <a:srgbClr val="404040"/>
                </a:solidFill>
                <a:latin typeface="Arial"/>
                <a:cs typeface="Arial"/>
              </a:rPr>
              <a:t>11</a:t>
            </a:r>
            <a:r>
              <a:rPr lang="en-US" baseline="30000" noProof="0" err="1">
                <a:solidFill>
                  <a:srgbClr val="404040"/>
                </a:solidFill>
                <a:latin typeface="Arial"/>
                <a:cs typeface="Arial"/>
              </a:rPr>
              <a:t>th</a:t>
            </a:r>
            <a:r>
              <a:rPr lang="en-US" noProof="0">
                <a:solidFill>
                  <a:srgbClr val="404040"/>
                </a:solidFill>
                <a:latin typeface="Arial"/>
                <a:cs typeface="Arial"/>
              </a:rPr>
              <a:t> </a:t>
            </a:r>
            <a:r>
              <a:rPr lang="cs-CZ" noProof="0">
                <a:solidFill>
                  <a:srgbClr val="404040"/>
                </a:solidFill>
                <a:latin typeface="Arial"/>
                <a:cs typeface="Arial"/>
              </a:rPr>
              <a:t>?</a:t>
            </a:r>
            <a:r>
              <a:rPr lang="cs-CZ" noProof="0" err="1">
                <a:solidFill>
                  <a:srgbClr val="404040"/>
                </a:solidFill>
                <a:latin typeface="Arial"/>
                <a:cs typeface="Arial"/>
              </a:rPr>
              <a:t>ay</a:t>
            </a:r>
            <a:r>
              <a:rPr lang="en-US" noProof="0">
                <a:solidFill>
                  <a:srgbClr val="404040"/>
                </a:solidFill>
                <a:latin typeface="Arial"/>
                <a:cs typeface="Arial"/>
              </a:rPr>
              <a:t> 2025</a:t>
            </a:r>
          </a:p>
        </p:txBody>
      </p:sp>
      <p:graphicFrame>
        <p:nvGraphicFramePr>
          <p:cNvPr id="6" name="Diagram 5">
            <a:extLst>
              <a:ext uri="{FF2B5EF4-FFF2-40B4-BE49-F238E27FC236}">
                <a16:creationId xmlns:a16="http://schemas.microsoft.com/office/drawing/2014/main" id="{B4ED2DC3-29D5-27EF-AE7C-CF73B0D4DAB0}"/>
              </a:ext>
            </a:extLst>
          </p:cNvPr>
          <p:cNvGraphicFramePr/>
          <p:nvPr/>
        </p:nvGraphicFramePr>
        <p:xfrm>
          <a:off x="481011" y="1442771"/>
          <a:ext cx="10955866"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AA64C806-C0D1-4393-E8A8-04F92CC5745B}"/>
              </a:ext>
            </a:extLst>
          </p:cNvPr>
          <p:cNvGraphicFramePr/>
          <p:nvPr/>
        </p:nvGraphicFramePr>
        <p:xfrm>
          <a:off x="1631154" y="1578083"/>
          <a:ext cx="9015075" cy="10007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6" name="Picture 2" descr="thelastdiadoch on Tumblr">
            <a:extLst>
              <a:ext uri="{FF2B5EF4-FFF2-40B4-BE49-F238E27FC236}">
                <a16:creationId xmlns:a16="http://schemas.microsoft.com/office/drawing/2014/main" id="{9D43B2DE-42E8-9D9D-8E9A-1FD3269DE5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356" y="2791980"/>
            <a:ext cx="2356632" cy="3355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tish colonial soldier – 1,4 tisíce snímků, stock ...">
            <a:extLst>
              <a:ext uri="{FF2B5EF4-FFF2-40B4-BE49-F238E27FC236}">
                <a16:creationId xmlns:a16="http://schemas.microsoft.com/office/drawing/2014/main" id="{6A788C8E-A7FB-5B6D-DCB4-B894C36A77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57104" y="2737257"/>
            <a:ext cx="4027375" cy="3228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Armies of the Ottoman Empire - An Illustrated History - Osprey">
            <a:extLst>
              <a:ext uri="{FF2B5EF4-FFF2-40B4-BE49-F238E27FC236}">
                <a16:creationId xmlns:a16="http://schemas.microsoft.com/office/drawing/2014/main" id="{F7D34A94-949D-0651-E409-66FAD88383D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13904" y="2492335"/>
            <a:ext cx="2743200" cy="37184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o Were the Hoplite Soldiers of Ancient Greece?">
            <a:extLst>
              <a:ext uri="{FF2B5EF4-FFF2-40B4-BE49-F238E27FC236}">
                <a16:creationId xmlns:a16="http://schemas.microsoft.com/office/drawing/2014/main" id="{F3CAF71C-652C-4370-78EB-5058426340C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63988" y="2726503"/>
            <a:ext cx="2465551" cy="348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10"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E493F-1219-7E9F-C46E-E4A751A31416}"/>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7280AADC-26B8-0B4E-EB91-52642BD92EB3}"/>
              </a:ext>
            </a:extLst>
          </p:cNvPr>
          <p:cNvSpPr>
            <a:spLocks noGrp="1"/>
          </p:cNvSpPr>
          <p:nvPr>
            <p:ph type="title"/>
          </p:nvPr>
        </p:nvSpPr>
        <p:spPr>
          <a:xfrm>
            <a:off x="355600" y="878150"/>
            <a:ext cx="10955866" cy="590021"/>
          </a:xfrm>
        </p:spPr>
        <p:txBody>
          <a:bodyPr/>
          <a:lstStyle/>
          <a:p>
            <a:r>
              <a:rPr lang="en-US" noProof="0" dirty="0"/>
              <a:t>1. Introduction</a:t>
            </a:r>
          </a:p>
        </p:txBody>
      </p:sp>
      <p:sp>
        <p:nvSpPr>
          <p:cNvPr id="5" name="Slide Number Placeholder 4">
            <a:extLst>
              <a:ext uri="{FF2B5EF4-FFF2-40B4-BE49-F238E27FC236}">
                <a16:creationId xmlns:a16="http://schemas.microsoft.com/office/drawing/2014/main" id="{A20312D1-8C5C-938C-FFEC-6CB542E9A4CC}"/>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noProof="0" smtClean="0">
                <a:solidFill>
                  <a:srgbClr val="404040"/>
                </a:solidFill>
                <a:latin typeface="Arial"/>
                <a:cs typeface="Arial"/>
              </a:rPr>
              <a:t>5</a:t>
            </a:fld>
            <a:endParaRPr lang="en-US" noProof="0">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A1FB8D79-C809-27BC-8E96-8EA22C7D71FE}"/>
              </a:ext>
            </a:extLst>
          </p:cNvPr>
          <p:cNvSpPr>
            <a:spLocks noGrp="1"/>
          </p:cNvSpPr>
          <p:nvPr>
            <p:ph type="body" sz="quarter" idx="11"/>
          </p:nvPr>
        </p:nvSpPr>
        <p:spPr>
          <a:xfrm>
            <a:off x="481011" y="6360600"/>
            <a:ext cx="2922589" cy="253916"/>
          </a:xfrm>
        </p:spPr>
        <p:txBody>
          <a:bodyPr/>
          <a:lstStyle/>
          <a:p>
            <a:r>
              <a:rPr lang="en-US" noProof="0">
                <a:solidFill>
                  <a:srgbClr val="404040"/>
                </a:solidFill>
                <a:latin typeface="Arial"/>
                <a:cs typeface="Arial"/>
              </a:rPr>
              <a:t>COL (GS) Assoc. Prof. Vladan Holcner, Ph.D.</a:t>
            </a:r>
          </a:p>
        </p:txBody>
      </p:sp>
      <p:sp>
        <p:nvSpPr>
          <p:cNvPr id="9" name="Zástupný symbol pro text 9">
            <a:extLst>
              <a:ext uri="{FF2B5EF4-FFF2-40B4-BE49-F238E27FC236}">
                <a16:creationId xmlns:a16="http://schemas.microsoft.com/office/drawing/2014/main" id="{FE7C7EF3-EA8D-0A37-6528-F988682BBAB5}"/>
              </a:ext>
            </a:extLst>
          </p:cNvPr>
          <p:cNvSpPr>
            <a:spLocks noGrp="1"/>
          </p:cNvSpPr>
          <p:nvPr>
            <p:ph type="body" sz="quarter" idx="10"/>
          </p:nvPr>
        </p:nvSpPr>
        <p:spPr>
          <a:xfrm>
            <a:off x="5007100" y="6360600"/>
            <a:ext cx="2177796" cy="253916"/>
          </a:xfrm>
        </p:spPr>
        <p:txBody>
          <a:bodyPr/>
          <a:lstStyle/>
          <a:p>
            <a:r>
              <a:rPr lang="cs-CZ" noProof="0">
                <a:solidFill>
                  <a:srgbClr val="404040"/>
                </a:solidFill>
                <a:latin typeface="Arial"/>
                <a:cs typeface="Arial"/>
              </a:rPr>
              <a:t>11</a:t>
            </a:r>
            <a:r>
              <a:rPr lang="en-US" baseline="30000" noProof="0" err="1">
                <a:solidFill>
                  <a:srgbClr val="404040"/>
                </a:solidFill>
                <a:latin typeface="Arial"/>
                <a:cs typeface="Arial"/>
              </a:rPr>
              <a:t>th</a:t>
            </a:r>
            <a:r>
              <a:rPr lang="en-US" noProof="0">
                <a:solidFill>
                  <a:srgbClr val="404040"/>
                </a:solidFill>
                <a:latin typeface="Arial"/>
                <a:cs typeface="Arial"/>
              </a:rPr>
              <a:t> </a:t>
            </a:r>
            <a:r>
              <a:rPr lang="cs-CZ" noProof="0">
                <a:solidFill>
                  <a:srgbClr val="404040"/>
                </a:solidFill>
                <a:latin typeface="Arial"/>
                <a:cs typeface="Arial"/>
              </a:rPr>
              <a:t>?</a:t>
            </a:r>
            <a:r>
              <a:rPr lang="cs-CZ" noProof="0" err="1">
                <a:solidFill>
                  <a:srgbClr val="404040"/>
                </a:solidFill>
                <a:latin typeface="Arial"/>
                <a:cs typeface="Arial"/>
              </a:rPr>
              <a:t>ay</a:t>
            </a:r>
            <a:r>
              <a:rPr lang="en-US" noProof="0">
                <a:solidFill>
                  <a:srgbClr val="404040"/>
                </a:solidFill>
                <a:latin typeface="Arial"/>
                <a:cs typeface="Arial"/>
              </a:rPr>
              <a:t> 2025</a:t>
            </a:r>
          </a:p>
        </p:txBody>
      </p:sp>
      <p:graphicFrame>
        <p:nvGraphicFramePr>
          <p:cNvPr id="6" name="Diagram 5">
            <a:extLst>
              <a:ext uri="{FF2B5EF4-FFF2-40B4-BE49-F238E27FC236}">
                <a16:creationId xmlns:a16="http://schemas.microsoft.com/office/drawing/2014/main" id="{BEA59310-9398-F966-D29B-9D5D096C53FA}"/>
              </a:ext>
            </a:extLst>
          </p:cNvPr>
          <p:cNvGraphicFramePr/>
          <p:nvPr/>
        </p:nvGraphicFramePr>
        <p:xfrm>
          <a:off x="481011" y="1442771"/>
          <a:ext cx="10955866"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F6EFE142-FD95-5847-D5EE-9ECD353FB37C}"/>
              </a:ext>
            </a:extLst>
          </p:cNvPr>
          <p:cNvGraphicFramePr/>
          <p:nvPr>
            <p:extLst>
              <p:ext uri="{D42A27DB-BD31-4B8C-83A1-F6EECF244321}">
                <p14:modId xmlns:p14="http://schemas.microsoft.com/office/powerpoint/2010/main" val="2247469370"/>
              </p:ext>
            </p:extLst>
          </p:nvPr>
        </p:nvGraphicFramePr>
        <p:xfrm>
          <a:off x="1631154" y="1578083"/>
          <a:ext cx="9015075" cy="10007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E51019D9-6E94-DA2F-8B6D-E8BFA0EB1FEA}"/>
              </a:ext>
            </a:extLst>
          </p:cNvPr>
          <p:cNvGraphicFramePr/>
          <p:nvPr>
            <p:extLst>
              <p:ext uri="{D42A27DB-BD31-4B8C-83A1-F6EECF244321}">
                <p14:modId xmlns:p14="http://schemas.microsoft.com/office/powerpoint/2010/main" val="1092261842"/>
              </p:ext>
            </p:extLst>
          </p:nvPr>
        </p:nvGraphicFramePr>
        <p:xfrm>
          <a:off x="636813" y="4225524"/>
          <a:ext cx="10881705" cy="19548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a:extLst>
              <a:ext uri="{FF2B5EF4-FFF2-40B4-BE49-F238E27FC236}">
                <a16:creationId xmlns:a16="http://schemas.microsoft.com/office/drawing/2014/main" id="{BDADF881-3871-3851-D7CA-9A14EA8DBDD4}"/>
              </a:ext>
            </a:extLst>
          </p:cNvPr>
          <p:cNvGraphicFramePr/>
          <p:nvPr>
            <p:extLst>
              <p:ext uri="{D42A27DB-BD31-4B8C-83A1-F6EECF244321}">
                <p14:modId xmlns:p14="http://schemas.microsoft.com/office/powerpoint/2010/main" val="2430810539"/>
              </p:ext>
            </p:extLst>
          </p:nvPr>
        </p:nvGraphicFramePr>
        <p:xfrm>
          <a:off x="555171" y="2751364"/>
          <a:ext cx="10881705" cy="147416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40235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942A-1A8B-7AFB-A9FF-8EC205E58621}"/>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8BD4D871-38E7-C1D8-D875-BC8BAA22E337}"/>
              </a:ext>
            </a:extLst>
          </p:cNvPr>
          <p:cNvSpPr>
            <a:spLocks noGrp="1"/>
          </p:cNvSpPr>
          <p:nvPr>
            <p:ph type="title"/>
          </p:nvPr>
        </p:nvSpPr>
        <p:spPr>
          <a:xfrm>
            <a:off x="355600" y="878150"/>
            <a:ext cx="10955866" cy="590021"/>
          </a:xfrm>
        </p:spPr>
        <p:txBody>
          <a:bodyPr/>
          <a:lstStyle/>
          <a:p>
            <a:r>
              <a:rPr lang="en-US" noProof="0" dirty="0"/>
              <a:t>1. Introduction</a:t>
            </a:r>
          </a:p>
        </p:txBody>
      </p:sp>
      <p:sp>
        <p:nvSpPr>
          <p:cNvPr id="5" name="Slide Number Placeholder 4">
            <a:extLst>
              <a:ext uri="{FF2B5EF4-FFF2-40B4-BE49-F238E27FC236}">
                <a16:creationId xmlns:a16="http://schemas.microsoft.com/office/drawing/2014/main" id="{98DB5DC8-0A04-F876-AB7E-8A769069335D}"/>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noProof="0" smtClean="0">
                <a:solidFill>
                  <a:srgbClr val="404040"/>
                </a:solidFill>
                <a:latin typeface="Arial"/>
                <a:cs typeface="Arial"/>
              </a:rPr>
              <a:t>6</a:t>
            </a:fld>
            <a:endParaRPr lang="en-US" noProof="0">
              <a:solidFill>
                <a:srgbClr val="404040"/>
              </a:solidFill>
              <a:latin typeface="Arial"/>
              <a:cs typeface="Arial"/>
            </a:endParaRPr>
          </a:p>
        </p:txBody>
      </p:sp>
      <p:sp>
        <p:nvSpPr>
          <p:cNvPr id="7" name="Zástupný symbol pro text 10">
            <a:extLst>
              <a:ext uri="{FF2B5EF4-FFF2-40B4-BE49-F238E27FC236}">
                <a16:creationId xmlns:a16="http://schemas.microsoft.com/office/drawing/2014/main" id="{1FE7F2AC-03D5-D29E-44D9-C1DB513EE409}"/>
              </a:ext>
            </a:extLst>
          </p:cNvPr>
          <p:cNvSpPr>
            <a:spLocks noGrp="1"/>
          </p:cNvSpPr>
          <p:nvPr>
            <p:ph type="body" sz="quarter" idx="11"/>
          </p:nvPr>
        </p:nvSpPr>
        <p:spPr>
          <a:xfrm>
            <a:off x="481011" y="6360600"/>
            <a:ext cx="2922589" cy="253916"/>
          </a:xfrm>
        </p:spPr>
        <p:txBody>
          <a:bodyPr/>
          <a:lstStyle/>
          <a:p>
            <a:r>
              <a:rPr lang="en-US" noProof="0">
                <a:solidFill>
                  <a:srgbClr val="404040"/>
                </a:solidFill>
                <a:latin typeface="Arial"/>
                <a:cs typeface="Arial"/>
              </a:rPr>
              <a:t>COL (GS) Assoc. Prof. Vladan Holcner, Ph.D.</a:t>
            </a:r>
          </a:p>
        </p:txBody>
      </p:sp>
      <p:sp>
        <p:nvSpPr>
          <p:cNvPr id="9" name="Zástupný symbol pro text 9">
            <a:extLst>
              <a:ext uri="{FF2B5EF4-FFF2-40B4-BE49-F238E27FC236}">
                <a16:creationId xmlns:a16="http://schemas.microsoft.com/office/drawing/2014/main" id="{59A2FDFA-A0E8-017F-3863-81AEA0469C7B}"/>
              </a:ext>
            </a:extLst>
          </p:cNvPr>
          <p:cNvSpPr>
            <a:spLocks noGrp="1"/>
          </p:cNvSpPr>
          <p:nvPr>
            <p:ph type="body" sz="quarter" idx="10"/>
          </p:nvPr>
        </p:nvSpPr>
        <p:spPr>
          <a:xfrm>
            <a:off x="5007100" y="6360600"/>
            <a:ext cx="2177796" cy="253916"/>
          </a:xfrm>
        </p:spPr>
        <p:txBody>
          <a:bodyPr/>
          <a:lstStyle/>
          <a:p>
            <a:r>
              <a:rPr lang="cs-CZ" noProof="0">
                <a:solidFill>
                  <a:srgbClr val="404040"/>
                </a:solidFill>
                <a:latin typeface="Arial"/>
                <a:cs typeface="Arial"/>
              </a:rPr>
              <a:t>11</a:t>
            </a:r>
            <a:r>
              <a:rPr lang="en-US" baseline="30000" noProof="0" err="1">
                <a:solidFill>
                  <a:srgbClr val="404040"/>
                </a:solidFill>
                <a:latin typeface="Arial"/>
                <a:cs typeface="Arial"/>
              </a:rPr>
              <a:t>th</a:t>
            </a:r>
            <a:r>
              <a:rPr lang="en-US" noProof="0">
                <a:solidFill>
                  <a:srgbClr val="404040"/>
                </a:solidFill>
                <a:latin typeface="Arial"/>
                <a:cs typeface="Arial"/>
              </a:rPr>
              <a:t> </a:t>
            </a:r>
            <a:r>
              <a:rPr lang="cs-CZ" noProof="0">
                <a:solidFill>
                  <a:srgbClr val="404040"/>
                </a:solidFill>
                <a:latin typeface="Arial"/>
                <a:cs typeface="Arial"/>
              </a:rPr>
              <a:t>May</a:t>
            </a:r>
            <a:r>
              <a:rPr lang="en-US" noProof="0">
                <a:solidFill>
                  <a:srgbClr val="404040"/>
                </a:solidFill>
                <a:latin typeface="Arial"/>
                <a:cs typeface="Arial"/>
              </a:rPr>
              <a:t> 202</a:t>
            </a:r>
            <a:r>
              <a:rPr lang="cs-CZ" noProof="0">
                <a:solidFill>
                  <a:srgbClr val="404040"/>
                </a:solidFill>
                <a:latin typeface="Arial"/>
                <a:cs typeface="Arial"/>
              </a:rPr>
              <a:t>6</a:t>
            </a:r>
            <a:endParaRPr lang="en-US" noProof="0">
              <a:solidFill>
                <a:srgbClr val="404040"/>
              </a:solidFill>
              <a:latin typeface="Arial"/>
              <a:cs typeface="Arial"/>
            </a:endParaRPr>
          </a:p>
        </p:txBody>
      </p:sp>
      <p:graphicFrame>
        <p:nvGraphicFramePr>
          <p:cNvPr id="6" name="Diagram 5">
            <a:extLst>
              <a:ext uri="{FF2B5EF4-FFF2-40B4-BE49-F238E27FC236}">
                <a16:creationId xmlns:a16="http://schemas.microsoft.com/office/drawing/2014/main" id="{2004B6EA-E188-FF43-B984-69A67D23F888}"/>
              </a:ext>
            </a:extLst>
          </p:cNvPr>
          <p:cNvGraphicFramePr/>
          <p:nvPr/>
        </p:nvGraphicFramePr>
        <p:xfrm>
          <a:off x="481011" y="1442771"/>
          <a:ext cx="10955866"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889C62E1-A051-7EF1-034B-5557B656D2FD}"/>
              </a:ext>
            </a:extLst>
          </p:cNvPr>
          <p:cNvGraphicFramePr/>
          <p:nvPr>
            <p:extLst>
              <p:ext uri="{D42A27DB-BD31-4B8C-83A1-F6EECF244321}">
                <p14:modId xmlns:p14="http://schemas.microsoft.com/office/powerpoint/2010/main" val="2334397358"/>
              </p:ext>
            </p:extLst>
          </p:nvPr>
        </p:nvGraphicFramePr>
        <p:xfrm>
          <a:off x="677635" y="2922813"/>
          <a:ext cx="10759241" cy="3159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3AFE3BCA-67B8-77C9-A69D-9C63AE0E398A}"/>
              </a:ext>
            </a:extLst>
          </p:cNvPr>
          <p:cNvGraphicFramePr/>
          <p:nvPr>
            <p:extLst>
              <p:ext uri="{D42A27DB-BD31-4B8C-83A1-F6EECF244321}">
                <p14:modId xmlns:p14="http://schemas.microsoft.com/office/powerpoint/2010/main" val="2418104758"/>
              </p:ext>
            </p:extLst>
          </p:nvPr>
        </p:nvGraphicFramePr>
        <p:xfrm>
          <a:off x="1631154" y="1578083"/>
          <a:ext cx="9015075" cy="10007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44035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9C688-C2B9-EA5A-3ACA-6A8E190D8EC7}"/>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25C3FA32-3F57-3AFB-528D-E5C416CD14F1}"/>
              </a:ext>
            </a:extLst>
          </p:cNvPr>
          <p:cNvSpPr>
            <a:spLocks noGrp="1"/>
          </p:cNvSpPr>
          <p:nvPr>
            <p:ph type="title"/>
          </p:nvPr>
        </p:nvSpPr>
        <p:spPr/>
        <p:txBody>
          <a:bodyPr/>
          <a:lstStyle/>
          <a:p>
            <a:r>
              <a:rPr lang="cs-CZ" dirty="0" err="1"/>
              <a:t>Outline</a:t>
            </a:r>
            <a:endParaRPr lang="en-US" dirty="0"/>
          </a:p>
        </p:txBody>
      </p:sp>
      <p:sp>
        <p:nvSpPr>
          <p:cNvPr id="10" name="Zástupný symbol pro text 9">
            <a:extLst>
              <a:ext uri="{FF2B5EF4-FFF2-40B4-BE49-F238E27FC236}">
                <a16:creationId xmlns:a16="http://schemas.microsoft.com/office/drawing/2014/main" id="{A7F3B236-50ED-82A3-3DA6-E9925FED3645}"/>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 </a:t>
            </a:r>
            <a:r>
              <a:rPr lang="en-US">
                <a:solidFill>
                  <a:srgbClr val="404040"/>
                </a:solidFill>
                <a:latin typeface="Arial"/>
                <a:cs typeface="Arial"/>
              </a:rPr>
              <a:t>202</a:t>
            </a:r>
            <a:r>
              <a:rPr lang="cs-CZ">
                <a:solidFill>
                  <a:srgbClr val="404040"/>
                </a:solidFill>
                <a:latin typeface="Arial"/>
                <a:cs typeface="Arial"/>
              </a:rPr>
              <a:t>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B274B16F-2C18-C0B9-5C23-964DAE728D39}"/>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5" name="Slide Number Placeholder 4">
            <a:extLst>
              <a:ext uri="{FF2B5EF4-FFF2-40B4-BE49-F238E27FC236}">
                <a16:creationId xmlns:a16="http://schemas.microsoft.com/office/drawing/2014/main" id="{897A6562-FA96-FACA-0D08-2C3250F162CA}"/>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7</a:t>
            </a:fld>
            <a:endParaRPr lang="cs-CZ">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2F6A294A-5B41-433A-9CE7-94706F013960}"/>
              </a:ext>
            </a:extLst>
          </p:cNvPr>
          <p:cNvGraphicFramePr/>
          <p:nvPr>
            <p:extLst>
              <p:ext uri="{D42A27DB-BD31-4B8C-83A1-F6EECF244321}">
                <p14:modId xmlns:p14="http://schemas.microsoft.com/office/powerpoint/2010/main" val="3639670582"/>
              </p:ext>
            </p:extLst>
          </p:nvPr>
        </p:nvGraphicFramePr>
        <p:xfrm>
          <a:off x="481011" y="1899262"/>
          <a:ext cx="10955866" cy="471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480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B986B8F6-BE7C-4461-96BF-C9928B0A87E2}"/>
              </a:ext>
            </a:extLst>
          </p:cNvPr>
          <p:cNvSpPr>
            <a:spLocks noGrp="1"/>
          </p:cNvSpPr>
          <p:nvPr>
            <p:ph type="title"/>
          </p:nvPr>
        </p:nvSpPr>
        <p:spPr>
          <a:xfrm>
            <a:off x="481011" y="897761"/>
            <a:ext cx="10955866" cy="590021"/>
          </a:xfrm>
        </p:spPr>
        <p:txBody>
          <a:bodyPr/>
          <a:lstStyle/>
          <a:p>
            <a:pPr marL="628650" indent="-628650"/>
            <a:r>
              <a:rPr lang="en-US" dirty="0"/>
              <a:t>2. Context of L2 and L3 Education in the Czech Armed Forces</a:t>
            </a:r>
          </a:p>
        </p:txBody>
      </p:sp>
      <p:sp>
        <p:nvSpPr>
          <p:cNvPr id="10" name="Zástupný symbol pro text 9">
            <a:extLst>
              <a:ext uri="{FF2B5EF4-FFF2-40B4-BE49-F238E27FC236}">
                <a16:creationId xmlns:a16="http://schemas.microsoft.com/office/drawing/2014/main" id="{53D4616F-764F-4A80-A027-0052D5FEFA8C}"/>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 </a:t>
            </a:r>
            <a:r>
              <a:rPr lang="en-US">
                <a:solidFill>
                  <a:srgbClr val="404040"/>
                </a:solidFill>
                <a:latin typeface="Arial"/>
                <a:cs typeface="Arial"/>
              </a:rPr>
              <a:t>202</a:t>
            </a:r>
            <a:r>
              <a:rPr lang="cs-CZ">
                <a:solidFill>
                  <a:srgbClr val="404040"/>
                </a:solidFill>
                <a:latin typeface="Arial"/>
                <a:cs typeface="Arial"/>
              </a:rPr>
              <a:t>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F3A0DF91-037A-40B8-BC7F-6A36F18D6C19}"/>
              </a:ext>
            </a:extLst>
          </p:cNvPr>
          <p:cNvSpPr>
            <a:spLocks noGrp="1"/>
          </p:cNvSpPr>
          <p:nvPr>
            <p:ph type="body" sz="quarter" idx="11"/>
          </p:nvPr>
        </p:nvSpPr>
        <p:spPr>
          <a:xfrm>
            <a:off x="481011" y="6360600"/>
            <a:ext cx="2922589" cy="253916"/>
          </a:xfrm>
        </p:spPr>
        <p:txBody>
          <a:bodyPr/>
          <a:lstStyle/>
          <a:p>
            <a:r>
              <a:rPr lang="en-US">
                <a:solidFill>
                  <a:srgbClr val="404040"/>
                </a:solidFill>
                <a:latin typeface="Arial"/>
                <a:cs typeface="Arial"/>
              </a:rPr>
              <a:t>COL (GS) Assoc. Prof. Vladan Holcner, Ph.D.</a:t>
            </a:r>
          </a:p>
        </p:txBody>
      </p:sp>
      <p:sp>
        <p:nvSpPr>
          <p:cNvPr id="5" name="Slide Number Placeholder 4">
            <a:extLst>
              <a:ext uri="{FF2B5EF4-FFF2-40B4-BE49-F238E27FC236}">
                <a16:creationId xmlns:a16="http://schemas.microsoft.com/office/drawing/2014/main" id="{99104862-BAFB-45AE-9A9B-69297431B28D}"/>
              </a:ext>
            </a:extLst>
          </p:cNvPr>
          <p:cNvSpPr>
            <a:spLocks noGrp="1"/>
          </p:cNvSpPr>
          <p:nvPr>
            <p:ph type="sldNum" sz="quarter" idx="4294967295"/>
          </p:nvPr>
        </p:nvSpPr>
        <p:spPr>
          <a:xfrm>
            <a:off x="9448800" y="6357938"/>
            <a:ext cx="2743200" cy="254000"/>
          </a:xfrm>
        </p:spPr>
        <p:txBody>
          <a:bodyPr/>
          <a:lstStyle/>
          <a:p>
            <a:fld id="{28DA22B2-4149-4287-AB7E-9F4C1D0F5A9C}" type="slidenum">
              <a:rPr lang="en-US" smtClean="0">
                <a:solidFill>
                  <a:srgbClr val="404040"/>
                </a:solidFill>
                <a:latin typeface="Arial"/>
                <a:cs typeface="Arial"/>
              </a:rPr>
              <a:t>8</a:t>
            </a:fld>
            <a:endParaRPr lang="en-US">
              <a:solidFill>
                <a:srgbClr val="404040"/>
              </a:solidFill>
              <a:latin typeface="Arial"/>
              <a:cs typeface="Arial"/>
            </a:endParaRPr>
          </a:p>
        </p:txBody>
      </p:sp>
      <p:graphicFrame>
        <p:nvGraphicFramePr>
          <p:cNvPr id="3" name="Zástupný obsah 2">
            <a:extLst>
              <a:ext uri="{FF2B5EF4-FFF2-40B4-BE49-F238E27FC236}">
                <a16:creationId xmlns:a16="http://schemas.microsoft.com/office/drawing/2014/main" id="{4785E505-579D-795F-D4D7-03D42AF1EEFB}"/>
              </a:ext>
            </a:extLst>
          </p:cNvPr>
          <p:cNvGraphicFramePr>
            <a:graphicFrameLocks noGrp="1"/>
          </p:cNvGraphicFramePr>
          <p:nvPr>
            <p:ph idx="1"/>
            <p:extLst>
              <p:ext uri="{D42A27DB-BD31-4B8C-83A1-F6EECF244321}">
                <p14:modId xmlns:p14="http://schemas.microsoft.com/office/powerpoint/2010/main" val="3505621667"/>
              </p:ext>
            </p:extLst>
          </p:nvPr>
        </p:nvGraphicFramePr>
        <p:xfrm>
          <a:off x="447672" y="2006600"/>
          <a:ext cx="1095586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91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4B37-F9BF-7868-3CCA-264008A478BE}"/>
            </a:ext>
          </a:extLst>
        </p:cNvPr>
        <p:cNvGrpSpPr/>
        <p:nvPr/>
      </p:nvGrpSpPr>
      <p:grpSpPr>
        <a:xfrm>
          <a:off x="0" y="0"/>
          <a:ext cx="0" cy="0"/>
          <a:chOff x="0" y="0"/>
          <a:chExt cx="0" cy="0"/>
        </a:xfrm>
      </p:grpSpPr>
      <p:sp>
        <p:nvSpPr>
          <p:cNvPr id="8" name="Nadpis 7">
            <a:extLst>
              <a:ext uri="{FF2B5EF4-FFF2-40B4-BE49-F238E27FC236}">
                <a16:creationId xmlns:a16="http://schemas.microsoft.com/office/drawing/2014/main" id="{1ABD08DF-0367-DE57-4C13-16A7AA0C0A38}"/>
              </a:ext>
            </a:extLst>
          </p:cNvPr>
          <p:cNvSpPr>
            <a:spLocks noGrp="1"/>
          </p:cNvSpPr>
          <p:nvPr>
            <p:ph type="title"/>
          </p:nvPr>
        </p:nvSpPr>
        <p:spPr/>
        <p:txBody>
          <a:bodyPr/>
          <a:lstStyle/>
          <a:p>
            <a:r>
              <a:rPr lang="cs-CZ" dirty="0" err="1"/>
              <a:t>Outline</a:t>
            </a:r>
            <a:endParaRPr lang="en-US" dirty="0"/>
          </a:p>
        </p:txBody>
      </p:sp>
      <p:sp>
        <p:nvSpPr>
          <p:cNvPr id="10" name="Zástupný symbol pro text 9">
            <a:extLst>
              <a:ext uri="{FF2B5EF4-FFF2-40B4-BE49-F238E27FC236}">
                <a16:creationId xmlns:a16="http://schemas.microsoft.com/office/drawing/2014/main" id="{AB62E086-6586-3B20-A5C7-68B48A6A6222}"/>
              </a:ext>
            </a:extLst>
          </p:cNvPr>
          <p:cNvSpPr>
            <a:spLocks noGrp="1"/>
          </p:cNvSpPr>
          <p:nvPr>
            <p:ph type="body" sz="quarter" idx="10"/>
          </p:nvPr>
        </p:nvSpPr>
        <p:spPr>
          <a:xfrm>
            <a:off x="5007100" y="6360600"/>
            <a:ext cx="2177796" cy="253916"/>
          </a:xfrm>
        </p:spPr>
        <p:txBody>
          <a:bodyPr/>
          <a:lstStyle/>
          <a:p>
            <a:r>
              <a:rPr lang="cs-CZ">
                <a:solidFill>
                  <a:srgbClr val="404040"/>
                </a:solidFill>
                <a:latin typeface="Arial"/>
                <a:cs typeface="Arial"/>
              </a:rPr>
              <a:t>11</a:t>
            </a:r>
            <a:r>
              <a:rPr lang="en-US" baseline="30000" err="1">
                <a:solidFill>
                  <a:srgbClr val="404040"/>
                </a:solidFill>
                <a:latin typeface="Arial"/>
                <a:cs typeface="Arial"/>
              </a:rPr>
              <a:t>th</a:t>
            </a:r>
            <a:r>
              <a:rPr lang="cs-CZ">
                <a:solidFill>
                  <a:srgbClr val="404040"/>
                </a:solidFill>
                <a:latin typeface="Arial"/>
                <a:cs typeface="Arial"/>
              </a:rPr>
              <a:t> May </a:t>
            </a:r>
            <a:r>
              <a:rPr lang="en-US">
                <a:solidFill>
                  <a:srgbClr val="404040"/>
                </a:solidFill>
                <a:latin typeface="Arial"/>
                <a:cs typeface="Arial"/>
              </a:rPr>
              <a:t>202</a:t>
            </a:r>
            <a:r>
              <a:rPr lang="cs-CZ">
                <a:solidFill>
                  <a:srgbClr val="404040"/>
                </a:solidFill>
                <a:latin typeface="Arial"/>
                <a:cs typeface="Arial"/>
              </a:rPr>
              <a:t>6</a:t>
            </a:r>
            <a:endParaRPr lang="en-US">
              <a:solidFill>
                <a:srgbClr val="404040"/>
              </a:solidFill>
              <a:latin typeface="Arial"/>
              <a:cs typeface="Arial"/>
            </a:endParaRPr>
          </a:p>
        </p:txBody>
      </p:sp>
      <p:sp>
        <p:nvSpPr>
          <p:cNvPr id="11" name="Zástupný symbol pro text 10">
            <a:extLst>
              <a:ext uri="{FF2B5EF4-FFF2-40B4-BE49-F238E27FC236}">
                <a16:creationId xmlns:a16="http://schemas.microsoft.com/office/drawing/2014/main" id="{377E65FF-501B-8E9E-3DD2-4B2C55F23DD2}"/>
              </a:ext>
            </a:extLst>
          </p:cNvPr>
          <p:cNvSpPr>
            <a:spLocks noGrp="1"/>
          </p:cNvSpPr>
          <p:nvPr>
            <p:ph type="body" sz="quarter" idx="11"/>
          </p:nvPr>
        </p:nvSpPr>
        <p:spPr>
          <a:xfrm>
            <a:off x="481011" y="6360600"/>
            <a:ext cx="2922589" cy="253916"/>
          </a:xfrm>
        </p:spPr>
        <p:txBody>
          <a:bodyPr/>
          <a:lstStyle/>
          <a:p>
            <a:r>
              <a:rPr lang="cs-CZ">
                <a:solidFill>
                  <a:srgbClr val="404040"/>
                </a:solidFill>
                <a:latin typeface="Arial"/>
                <a:cs typeface="Arial"/>
              </a:rPr>
              <a:t>COL (GS) </a:t>
            </a:r>
            <a:r>
              <a:rPr lang="cs-CZ" err="1">
                <a:solidFill>
                  <a:srgbClr val="404040"/>
                </a:solidFill>
                <a:latin typeface="Arial"/>
                <a:cs typeface="Arial"/>
              </a:rPr>
              <a:t>Assoc</a:t>
            </a:r>
            <a:r>
              <a:rPr lang="cs-CZ">
                <a:solidFill>
                  <a:srgbClr val="404040"/>
                </a:solidFill>
                <a:latin typeface="Arial"/>
                <a:cs typeface="Arial"/>
              </a:rPr>
              <a:t>. Prof. Vladan Holcner, Ph.D.</a:t>
            </a:r>
            <a:endParaRPr lang="en-US">
              <a:solidFill>
                <a:srgbClr val="404040"/>
              </a:solidFill>
              <a:latin typeface="Arial"/>
              <a:cs typeface="Arial"/>
            </a:endParaRPr>
          </a:p>
        </p:txBody>
      </p:sp>
      <p:sp>
        <p:nvSpPr>
          <p:cNvPr id="5" name="Slide Number Placeholder 4">
            <a:extLst>
              <a:ext uri="{FF2B5EF4-FFF2-40B4-BE49-F238E27FC236}">
                <a16:creationId xmlns:a16="http://schemas.microsoft.com/office/drawing/2014/main" id="{629E995B-4DBE-3337-2032-373D5A2B8B78}"/>
              </a:ext>
            </a:extLst>
          </p:cNvPr>
          <p:cNvSpPr>
            <a:spLocks noGrp="1"/>
          </p:cNvSpPr>
          <p:nvPr>
            <p:ph type="sldNum" sz="quarter" idx="4294967295"/>
          </p:nvPr>
        </p:nvSpPr>
        <p:spPr>
          <a:xfrm>
            <a:off x="9448800" y="6357938"/>
            <a:ext cx="2743200" cy="254000"/>
          </a:xfrm>
        </p:spPr>
        <p:txBody>
          <a:bodyPr/>
          <a:lstStyle/>
          <a:p>
            <a:fld id="{28DA22B2-4149-4287-AB7E-9F4C1D0F5A9C}" type="slidenum">
              <a:rPr lang="cs-CZ" smtClean="0">
                <a:solidFill>
                  <a:srgbClr val="404040"/>
                </a:solidFill>
                <a:latin typeface="Arial"/>
                <a:cs typeface="Arial"/>
              </a:rPr>
              <a:t>9</a:t>
            </a:fld>
            <a:endParaRPr lang="cs-CZ">
              <a:solidFill>
                <a:srgbClr val="404040"/>
              </a:solidFill>
              <a:latin typeface="Arial"/>
              <a:cs typeface="Arial"/>
            </a:endParaRPr>
          </a:p>
        </p:txBody>
      </p:sp>
      <p:graphicFrame>
        <p:nvGraphicFramePr>
          <p:cNvPr id="2" name="Diagram 1">
            <a:extLst>
              <a:ext uri="{FF2B5EF4-FFF2-40B4-BE49-F238E27FC236}">
                <a16:creationId xmlns:a16="http://schemas.microsoft.com/office/drawing/2014/main" id="{A44C800A-305D-4B16-C32B-580E0776CBE5}"/>
              </a:ext>
            </a:extLst>
          </p:cNvPr>
          <p:cNvGraphicFramePr/>
          <p:nvPr>
            <p:extLst>
              <p:ext uri="{D42A27DB-BD31-4B8C-83A1-F6EECF244321}">
                <p14:modId xmlns:p14="http://schemas.microsoft.com/office/powerpoint/2010/main" val="1116673244"/>
              </p:ext>
            </p:extLst>
          </p:nvPr>
        </p:nvGraphicFramePr>
        <p:xfrm>
          <a:off x="541867" y="1804306"/>
          <a:ext cx="10955866" cy="4465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065198"/>
      </p:ext>
    </p:extLst>
  </p:cSld>
  <p:clrMapOvr>
    <a:masterClrMapping/>
  </p:clrMapOvr>
</p:sld>
</file>

<file path=ppt/theme/theme1.xml><?xml version="1.0" encoding="utf-8"?>
<a:theme xmlns:a="http://schemas.openxmlformats.org/drawingml/2006/main" name="Motiv Office">
  <a:themeElements>
    <a:clrScheme name="UO">
      <a:dk1>
        <a:srgbClr val="000000"/>
      </a:dk1>
      <a:lt1>
        <a:sysClr val="window" lastClr="FFFFFF"/>
      </a:lt1>
      <a:dk2>
        <a:srgbClr val="7F7F7F"/>
      </a:dk2>
      <a:lt2>
        <a:srgbClr val="0055A5"/>
      </a:lt2>
      <a:accent1>
        <a:srgbClr val="982D26"/>
      </a:accent1>
      <a:accent2>
        <a:srgbClr val="314D2D"/>
      </a:accent2>
      <a:accent3>
        <a:srgbClr val="808206"/>
      </a:accent3>
      <a:accent4>
        <a:srgbClr val="6188CD"/>
      </a:accent4>
      <a:accent5>
        <a:srgbClr val="EA0937"/>
      </a:accent5>
      <a:accent6>
        <a:srgbClr val="FDC60E"/>
      </a:accent6>
      <a:hlink>
        <a:srgbClr val="0055A5"/>
      </a:hlink>
      <a:folHlink>
        <a:srgbClr val="982D26"/>
      </a:folHlink>
    </a:clrScheme>
    <a:fontScheme name="Vlastní 1">
      <a:majorFont>
        <a:latin typeface="Arial"/>
        <a:ea typeface=""/>
        <a:cs typeface=""/>
      </a:majorFont>
      <a:minorFont>
        <a:latin typeface="Arial"/>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 UO_bez PSP_červená.pptx" id="{5E6E26E1-4E4D-4AF2-8B47-C6249E7E5D0C}" vid="{4ACC0A67-FB0F-444B-8C3E-FDB82FDB3375}"/>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8BCC7B7A7F4D4A92CCAE8E1A0E142F" ma:contentTypeVersion="4" ma:contentTypeDescription="Vytvoří nový dokument" ma:contentTypeScope="" ma:versionID="33b105a757846614df6edbe5f44cdde7">
  <xsd:schema xmlns:xsd="http://www.w3.org/2001/XMLSchema" xmlns:xs="http://www.w3.org/2001/XMLSchema" xmlns:p="http://schemas.microsoft.com/office/2006/metadata/properties" xmlns:ns2="ccf16158-d3da-4309-9db5-86b19c13047b" targetNamespace="http://schemas.microsoft.com/office/2006/metadata/properties" ma:root="true" ma:fieldsID="9a7c5db68792f4a598208e1c0bc0644e" ns2:_="">
    <xsd:import namespace="ccf16158-d3da-4309-9db5-86b19c1304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16158-d3da-4309-9db5-86b19c1304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745585-0030-4CBB-8076-37B6413C47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f16158-d3da-4309-9db5-86b19c1304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FE40F7-F41D-4A90-A059-DAB127D84744}">
  <ds:schemaRefs>
    <ds:schemaRef ds:uri="http://schemas.microsoft.com/sharepoint/v3/contenttype/forms"/>
  </ds:schemaRefs>
</ds:datastoreItem>
</file>

<file path=customXml/itemProps3.xml><?xml version="1.0" encoding="utf-8"?>
<ds:datastoreItem xmlns:ds="http://schemas.openxmlformats.org/officeDocument/2006/customXml" ds:itemID="{153F9BCD-77A2-4629-8290-E6F335ED89E0}">
  <ds:schemaRefs>
    <ds:schemaRef ds:uri="http://schemas.microsoft.com/office/infopath/2007/PartnerControls"/>
    <ds:schemaRef ds:uri="ccf16158-d3da-4309-9db5-86b19c13047b"/>
    <ds:schemaRef ds:uri="http://purl.org/dc/elements/1.1/"/>
    <ds:schemaRef ds:uri="http://purl.org/dc/dcmitype/"/>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Prezentace UO_bez PSP_červená - kopie</Template>
  <TotalTime>840</TotalTime>
  <Words>2436</Words>
  <Application>Microsoft Office PowerPoint</Application>
  <PresentationFormat>Szélesvásznú</PresentationFormat>
  <Paragraphs>252</Paragraphs>
  <Slides>21</Slides>
  <Notes>11</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21</vt:i4>
      </vt:variant>
    </vt:vector>
  </HeadingPairs>
  <TitlesOfParts>
    <vt:vector size="25" baseType="lpstr">
      <vt:lpstr>Arial</vt:lpstr>
      <vt:lpstr>Calibri</vt:lpstr>
      <vt:lpstr>Courier New</vt:lpstr>
      <vt:lpstr>Motiv Office</vt:lpstr>
      <vt:lpstr>PowerPoint-bemutató</vt:lpstr>
      <vt:lpstr>Outline</vt:lpstr>
      <vt:lpstr>Outline</vt:lpstr>
      <vt:lpstr>1. Introduction</vt:lpstr>
      <vt:lpstr>1. Introduction</vt:lpstr>
      <vt:lpstr>1. Introduction</vt:lpstr>
      <vt:lpstr>Outline</vt:lpstr>
      <vt:lpstr>2. Context of L2 and L3 Education in the Czech Armed Forces</vt:lpstr>
      <vt:lpstr>Outline</vt:lpstr>
      <vt:lpstr>3. Case Study: Russian Language Military Terminology Courses for Non-Interpreters </vt:lpstr>
      <vt:lpstr>3. Case Study: Russian Language Military Terminology Courses for Non-Interpreters</vt:lpstr>
      <vt:lpstr>3. Case Study: Russian Language Military Terminology Courses for Non-Interpreters</vt:lpstr>
      <vt:lpstr>3. Case Study: Russian Language Military Terminology Courses for Non-Interpreters</vt:lpstr>
      <vt:lpstr>3. Case Study: Russian Language Military Terminology Courses for Non-Interpreters</vt:lpstr>
      <vt:lpstr>3. Case Study: Russian Language Military Terminology Courses for Non-Interpreters</vt:lpstr>
      <vt:lpstr>Outline</vt:lpstr>
      <vt:lpstr>4. Key Lessons Learnt (1)</vt:lpstr>
      <vt:lpstr>4. Key Lessons Learnt (2)</vt:lpstr>
      <vt:lpstr>Outline</vt:lpstr>
      <vt:lpstr>5. Conclusion</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Návrh vizuálu</dc:title>
  <dc:creator>Bozděchová Veronika</dc:creator>
  <cp:lastModifiedBy>TBR</cp:lastModifiedBy>
  <cp:revision>59</cp:revision>
  <cp:lastPrinted>2024-10-14T15:22:32Z</cp:lastPrinted>
  <dcterms:created xsi:type="dcterms:W3CDTF">2024-07-31T13:41:14Z</dcterms:created>
  <dcterms:modified xsi:type="dcterms:W3CDTF">2026-05-11T08:20:03Z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0x010100BB8BCC7B7A7F4D4A92CCAE8E1A0E142F</vt:lpwstr>
  </property>
  <property fmtid="{D5CDD505-2E9C-101B-9397-08002B2CF9AE}" pid="3" name="_dlc_DocIdItemGuid">
    <vt:lpwstr>7482dd13-cdbe-4de2-ac32-3faa5f0e2e99</vt:lpwstr>
  </property>
</Properties>
</file>