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76" r:id="rId3"/>
    <p:sldId id="256" r:id="rId4"/>
    <p:sldId id="259" r:id="rId5"/>
    <p:sldId id="260" r:id="rId6"/>
    <p:sldId id="261" r:id="rId7"/>
    <p:sldId id="278" r:id="rId8"/>
    <p:sldId id="279" r:id="rId9"/>
    <p:sldId id="280" r:id="rId10"/>
    <p:sldId id="281" r:id="rId11"/>
    <p:sldId id="282" r:id="rId12"/>
    <p:sldId id="283" r:id="rId13"/>
    <p:sldId id="262" r:id="rId14"/>
    <p:sldId id="284" r:id="rId15"/>
    <p:sldId id="263" r:id="rId16"/>
    <p:sldId id="285" r:id="rId17"/>
    <p:sldId id="257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A5D0B-5496-4A4F-9FFA-5EA8FF0B085A}" v="76" dt="2026-05-07T12:43:41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pitzer, Anat (DEFAC-IntlGp-DCLC PBL)" userId="4bfe5e8b-6a4a-4ceb-afe1-34d95d5f2e13" providerId="ADAL" clId="{CE727D29-36BA-45EC-99F3-B491A9ED0FE2}"/>
    <pc:docChg chg="undo custSel addSld delSld modSld">
      <pc:chgData name="Shpitzer, Anat (DEFAC-IntlGp-DCLC PBL)" userId="4bfe5e8b-6a4a-4ceb-afe1-34d95d5f2e13" providerId="ADAL" clId="{CE727D29-36BA-45EC-99F3-B491A9ED0FE2}" dt="2026-05-07T12:43:52.222" v="895" actId="20577"/>
      <pc:docMkLst>
        <pc:docMk/>
      </pc:docMkLst>
      <pc:sldChg chg="addSp modSp mod setBg">
        <pc:chgData name="Shpitzer, Anat (DEFAC-IntlGp-DCLC PBL)" userId="4bfe5e8b-6a4a-4ceb-afe1-34d95d5f2e13" providerId="ADAL" clId="{CE727D29-36BA-45EC-99F3-B491A9ED0FE2}" dt="2026-05-05T09:26:26.144" v="219" actId="26606"/>
        <pc:sldMkLst>
          <pc:docMk/>
          <pc:sldMk cId="0" sldId="256"/>
        </pc:sldMkLst>
        <pc:spChg chg="mod">
          <ac:chgData name="Shpitzer, Anat (DEFAC-IntlGp-DCLC PBL)" userId="4bfe5e8b-6a4a-4ceb-afe1-34d95d5f2e13" providerId="ADAL" clId="{CE727D29-36BA-45EC-99F3-B491A9ED0FE2}" dt="2026-05-05T09:26:26.144" v="219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Shpitzer, Anat (DEFAC-IntlGp-DCLC PBL)" userId="4bfe5e8b-6a4a-4ceb-afe1-34d95d5f2e13" providerId="ADAL" clId="{CE727D29-36BA-45EC-99F3-B491A9ED0FE2}" dt="2026-05-05T09:26:26.144" v="219" actId="26606"/>
          <ac:spMkLst>
            <pc:docMk/>
            <pc:sldMk cId="0" sldId="256"/>
            <ac:spMk id="3" creationId="{00000000-0000-0000-0000-000000000000}"/>
          </ac:spMkLst>
        </pc:spChg>
        <pc:spChg chg="add">
          <ac:chgData name="Shpitzer, Anat (DEFAC-IntlGp-DCLC PBL)" userId="4bfe5e8b-6a4a-4ceb-afe1-34d95d5f2e13" providerId="ADAL" clId="{CE727D29-36BA-45EC-99F3-B491A9ED0FE2}" dt="2026-05-05T09:26:26.144" v="219" actId="26606"/>
          <ac:spMkLst>
            <pc:docMk/>
            <pc:sldMk cId="0" sldId="256"/>
            <ac:spMk id="9" creationId="{743AA782-23D1-4521-8CAD-47662984AA08}"/>
          </ac:spMkLst>
        </pc:spChg>
        <pc:spChg chg="add">
          <ac:chgData name="Shpitzer, Anat (DEFAC-IntlGp-DCLC PBL)" userId="4bfe5e8b-6a4a-4ceb-afe1-34d95d5f2e13" providerId="ADAL" clId="{CE727D29-36BA-45EC-99F3-B491A9ED0FE2}" dt="2026-05-05T09:26:26.144" v="219" actId="26606"/>
          <ac:spMkLst>
            <pc:docMk/>
            <pc:sldMk cId="0" sldId="256"/>
            <ac:spMk id="11" creationId="{71877DBC-BB60-40F0-AC93-2ACDBAAE60CE}"/>
          </ac:spMkLst>
        </pc:spChg>
        <pc:picChg chg="add mod">
          <ac:chgData name="Shpitzer, Anat (DEFAC-IntlGp-DCLC PBL)" userId="4bfe5e8b-6a4a-4ceb-afe1-34d95d5f2e13" providerId="ADAL" clId="{CE727D29-36BA-45EC-99F3-B491A9ED0FE2}" dt="2026-05-05T09:26:26.144" v="219" actId="26606"/>
          <ac:picMkLst>
            <pc:docMk/>
            <pc:sldMk cId="0" sldId="256"/>
            <ac:picMk id="4" creationId="{34799D9A-D948-903E-560B-2FBB6141C2D1}"/>
          </ac:picMkLst>
        </pc:picChg>
      </pc:sldChg>
      <pc:sldChg chg="addSp delSp modSp add mod setBg delDesignElem">
        <pc:chgData name="Shpitzer, Anat (DEFAC-IntlGp-DCLC PBL)" userId="4bfe5e8b-6a4a-4ceb-afe1-34d95d5f2e13" providerId="ADAL" clId="{CE727D29-36BA-45EC-99F3-B491A9ED0FE2}" dt="2026-05-05T11:53:39.725" v="745" actId="26606"/>
        <pc:sldMkLst>
          <pc:docMk/>
          <pc:sldMk cId="1876165286" sldId="257"/>
        </pc:sldMkLst>
        <pc:spChg chg="mod">
          <ac:chgData name="Shpitzer, Anat (DEFAC-IntlGp-DCLC PBL)" userId="4bfe5e8b-6a4a-4ceb-afe1-34d95d5f2e13" providerId="ADAL" clId="{CE727D29-36BA-45EC-99F3-B491A9ED0FE2}" dt="2026-05-05T11:53:39.725" v="745" actId="26606"/>
          <ac:spMkLst>
            <pc:docMk/>
            <pc:sldMk cId="1876165286" sldId="257"/>
            <ac:spMk id="3" creationId="{00000000-0000-0000-0000-000000000000}"/>
          </ac:spMkLst>
        </pc:spChg>
        <pc:spChg chg="add">
          <ac:chgData name="Shpitzer, Anat (DEFAC-IntlGp-DCLC PBL)" userId="4bfe5e8b-6a4a-4ceb-afe1-34d95d5f2e13" providerId="ADAL" clId="{CE727D29-36BA-45EC-99F3-B491A9ED0FE2}" dt="2026-05-05T11:53:39.725" v="745" actId="26606"/>
          <ac:spMkLst>
            <pc:docMk/>
            <pc:sldMk cId="1876165286" sldId="257"/>
            <ac:spMk id="5" creationId="{777A147A-9ED8-46B4-8660-1B3C2AA880B5}"/>
          </ac:spMkLst>
        </pc:spChg>
        <pc:spChg chg="add">
          <ac:chgData name="Shpitzer, Anat (DEFAC-IntlGp-DCLC PBL)" userId="4bfe5e8b-6a4a-4ceb-afe1-34d95d5f2e13" providerId="ADAL" clId="{CE727D29-36BA-45EC-99F3-B491A9ED0FE2}" dt="2026-05-05T11:53:39.725" v="745" actId="26606"/>
          <ac:spMkLst>
            <pc:docMk/>
            <pc:sldMk cId="1876165286" sldId="257"/>
            <ac:spMk id="6" creationId="{5D6C15A0-C087-4593-8414-2B4EC1CDC3DE}"/>
          </ac:spMkLst>
        </pc:spChg>
      </pc:sldChg>
      <pc:sldChg chg="delSp add setBg delDesignElem">
        <pc:chgData name="Shpitzer, Anat (DEFAC-IntlGp-DCLC PBL)" userId="4bfe5e8b-6a4a-4ceb-afe1-34d95d5f2e13" providerId="ADAL" clId="{CE727D29-36BA-45EC-99F3-B491A9ED0FE2}" dt="2026-05-05T11:53:55.351" v="748"/>
        <pc:sldMkLst>
          <pc:docMk/>
          <pc:sldMk cId="2154341272" sldId="258"/>
        </pc:sldMkLst>
      </pc:sldChg>
      <pc:sldChg chg="addSp modSp mod">
        <pc:chgData name="Shpitzer, Anat (DEFAC-IntlGp-DCLC PBL)" userId="4bfe5e8b-6a4a-4ceb-afe1-34d95d5f2e13" providerId="ADAL" clId="{CE727D29-36BA-45EC-99F3-B491A9ED0FE2}" dt="2026-04-29T13:19:16.506" v="1" actId="1076"/>
        <pc:sldMkLst>
          <pc:docMk/>
          <pc:sldMk cId="0" sldId="259"/>
        </pc:sldMkLst>
        <pc:picChg chg="add mod">
          <ac:chgData name="Shpitzer, Anat (DEFAC-IntlGp-DCLC PBL)" userId="4bfe5e8b-6a4a-4ceb-afe1-34d95d5f2e13" providerId="ADAL" clId="{CE727D29-36BA-45EC-99F3-B491A9ED0FE2}" dt="2026-04-29T13:19:16.506" v="1" actId="1076"/>
          <ac:picMkLst>
            <pc:docMk/>
            <pc:sldMk cId="0" sldId="259"/>
            <ac:picMk id="9" creationId="{C4A9DEF7-2E28-D7E5-FD03-86B6FBA93ED4}"/>
          </ac:picMkLst>
        </pc:picChg>
      </pc:sldChg>
      <pc:sldChg chg="addSp delSp modSp mod setBg">
        <pc:chgData name="Shpitzer, Anat (DEFAC-IntlGp-DCLC PBL)" userId="4bfe5e8b-6a4a-4ceb-afe1-34d95d5f2e13" providerId="ADAL" clId="{CE727D29-36BA-45EC-99F3-B491A9ED0FE2}" dt="2026-05-05T09:46:37.202" v="227" actId="26606"/>
        <pc:sldMkLst>
          <pc:docMk/>
          <pc:sldMk cId="0" sldId="260"/>
        </pc:sldMkLst>
        <pc:spChg chg="mod">
          <ac:chgData name="Shpitzer, Anat (DEFAC-IntlGp-DCLC PBL)" userId="4bfe5e8b-6a4a-4ceb-afe1-34d95d5f2e13" providerId="ADAL" clId="{CE727D29-36BA-45EC-99F3-B491A9ED0FE2}" dt="2026-05-05T09:46:37.202" v="227" actId="26606"/>
          <ac:spMkLst>
            <pc:docMk/>
            <pc:sldMk cId="0" sldId="260"/>
            <ac:spMk id="2" creationId="{00000000-0000-0000-0000-000000000000}"/>
          </ac:spMkLst>
        </pc:spChg>
        <pc:spChg chg="add">
          <ac:chgData name="Shpitzer, Anat (DEFAC-IntlGp-DCLC PBL)" userId="4bfe5e8b-6a4a-4ceb-afe1-34d95d5f2e13" providerId="ADAL" clId="{CE727D29-36BA-45EC-99F3-B491A9ED0FE2}" dt="2026-05-05T09:46:37.202" v="227" actId="26606"/>
          <ac:spMkLst>
            <pc:docMk/>
            <pc:sldMk cId="0" sldId="260"/>
            <ac:spMk id="17" creationId="{2E442304-DDBD-4F7B-8017-36BCC863FB40}"/>
          </ac:spMkLst>
        </pc:spChg>
        <pc:spChg chg="add">
          <ac:chgData name="Shpitzer, Anat (DEFAC-IntlGp-DCLC PBL)" userId="4bfe5e8b-6a4a-4ceb-afe1-34d95d5f2e13" providerId="ADAL" clId="{CE727D29-36BA-45EC-99F3-B491A9ED0FE2}" dt="2026-05-05T09:46:37.202" v="227" actId="26606"/>
          <ac:spMkLst>
            <pc:docMk/>
            <pc:sldMk cId="0" sldId="260"/>
            <ac:spMk id="18" creationId="{5E107275-3853-46FD-A241-DE4355A42675}"/>
          </ac:spMkLst>
        </pc:spChg>
        <pc:graphicFrameChg chg="add">
          <ac:chgData name="Shpitzer, Anat (DEFAC-IntlGp-DCLC PBL)" userId="4bfe5e8b-6a4a-4ceb-afe1-34d95d5f2e13" providerId="ADAL" clId="{CE727D29-36BA-45EC-99F3-B491A9ED0FE2}" dt="2026-05-05T09:46:37.202" v="227" actId="26606"/>
          <ac:graphicFrameMkLst>
            <pc:docMk/>
            <pc:sldMk cId="0" sldId="260"/>
            <ac:graphicFrameMk id="19" creationId="{FDC39E9C-481E-8981-4E1D-B4D1CC3609E3}"/>
          </ac:graphicFrameMkLst>
        </pc:graphicFrameChg>
      </pc:sldChg>
      <pc:sldChg chg="addSp delSp modSp mod modTransition setBg modAnim">
        <pc:chgData name="Shpitzer, Anat (DEFAC-IntlGp-DCLC PBL)" userId="4bfe5e8b-6a4a-4ceb-afe1-34d95d5f2e13" providerId="ADAL" clId="{CE727D29-36BA-45EC-99F3-B491A9ED0FE2}" dt="2026-05-07T08:39:23.332" v="785"/>
        <pc:sldMkLst>
          <pc:docMk/>
          <pc:sldMk cId="0" sldId="261"/>
        </pc:sldMkLst>
        <pc:spChg chg="mod">
          <ac:chgData name="Shpitzer, Anat (DEFAC-IntlGp-DCLC PBL)" userId="4bfe5e8b-6a4a-4ceb-afe1-34d95d5f2e13" providerId="ADAL" clId="{CE727D29-36BA-45EC-99F3-B491A9ED0FE2}" dt="2026-05-05T09:13:08.105" v="214" actId="26606"/>
          <ac:spMkLst>
            <pc:docMk/>
            <pc:sldMk cId="0" sldId="261"/>
            <ac:spMk id="2" creationId="{00000000-0000-0000-0000-000000000000}"/>
          </ac:spMkLst>
        </pc:spChg>
        <pc:spChg chg="add">
          <ac:chgData name="Shpitzer, Anat (DEFAC-IntlGp-DCLC PBL)" userId="4bfe5e8b-6a4a-4ceb-afe1-34d95d5f2e13" providerId="ADAL" clId="{CE727D29-36BA-45EC-99F3-B491A9ED0FE2}" dt="2026-05-05T09:13:08.105" v="214" actId="26606"/>
          <ac:spMkLst>
            <pc:docMk/>
            <pc:sldMk cId="0" sldId="261"/>
            <ac:spMk id="16" creationId="{665DBBEF-238B-476B-96AB-8AAC3224ECEA}"/>
          </ac:spMkLst>
        </pc:spChg>
        <pc:spChg chg="add">
          <ac:chgData name="Shpitzer, Anat (DEFAC-IntlGp-DCLC PBL)" userId="4bfe5e8b-6a4a-4ceb-afe1-34d95d5f2e13" providerId="ADAL" clId="{CE727D29-36BA-45EC-99F3-B491A9ED0FE2}" dt="2026-05-05T09:13:08.105" v="214" actId="26606"/>
          <ac:spMkLst>
            <pc:docMk/>
            <pc:sldMk cId="0" sldId="261"/>
            <ac:spMk id="18" creationId="{3FCFB1DE-0B7E-48CC-BA90-B2AB0889F9D6}"/>
          </ac:spMkLst>
        </pc:spChg>
        <pc:picChg chg="add mod ord">
          <ac:chgData name="Shpitzer, Anat (DEFAC-IntlGp-DCLC PBL)" userId="4bfe5e8b-6a4a-4ceb-afe1-34d95d5f2e13" providerId="ADAL" clId="{CE727D29-36BA-45EC-99F3-B491A9ED0FE2}" dt="2026-05-05T09:13:13.353" v="216" actId="14100"/>
          <ac:picMkLst>
            <pc:docMk/>
            <pc:sldMk cId="0" sldId="261"/>
            <ac:picMk id="11" creationId="{10AE8513-8C67-BC44-1B26-BF9F9E19BBC5}"/>
          </ac:picMkLst>
        </pc:picChg>
      </pc:sldChg>
      <pc:sldChg chg="addSp delSp modSp mod setBg modAnim">
        <pc:chgData name="Shpitzer, Anat (DEFAC-IntlGp-DCLC PBL)" userId="4bfe5e8b-6a4a-4ceb-afe1-34d95d5f2e13" providerId="ADAL" clId="{CE727D29-36BA-45EC-99F3-B491A9ED0FE2}" dt="2026-05-07T12:34:33.404" v="886"/>
        <pc:sldMkLst>
          <pc:docMk/>
          <pc:sldMk cId="0" sldId="262"/>
        </pc:sldMkLst>
        <pc:spChg chg="mod">
          <ac:chgData name="Shpitzer, Anat (DEFAC-IntlGp-DCLC PBL)" userId="4bfe5e8b-6a4a-4ceb-afe1-34d95d5f2e13" providerId="ADAL" clId="{CE727D29-36BA-45EC-99F3-B491A9ED0FE2}" dt="2026-05-05T10:45:04.403" v="446" actId="20577"/>
          <ac:spMkLst>
            <pc:docMk/>
            <pc:sldMk cId="0" sldId="262"/>
            <ac:spMk id="2" creationId="{00000000-0000-0000-0000-000000000000}"/>
          </ac:spMkLst>
        </pc:spChg>
        <pc:spChg chg="add">
          <ac:chgData name="Shpitzer, Anat (DEFAC-IntlGp-DCLC PBL)" userId="4bfe5e8b-6a4a-4ceb-afe1-34d95d5f2e13" providerId="ADAL" clId="{CE727D29-36BA-45EC-99F3-B491A9ED0FE2}" dt="2026-05-05T10:44:52.207" v="419" actId="26606"/>
          <ac:spMkLst>
            <pc:docMk/>
            <pc:sldMk cId="0" sldId="262"/>
            <ac:spMk id="8" creationId="{777A147A-9ED8-46B4-8660-1B3C2AA880B5}"/>
          </ac:spMkLst>
        </pc:spChg>
        <pc:spChg chg="add">
          <ac:chgData name="Shpitzer, Anat (DEFAC-IntlGp-DCLC PBL)" userId="4bfe5e8b-6a4a-4ceb-afe1-34d95d5f2e13" providerId="ADAL" clId="{CE727D29-36BA-45EC-99F3-B491A9ED0FE2}" dt="2026-05-05T10:44:52.207" v="419" actId="26606"/>
          <ac:spMkLst>
            <pc:docMk/>
            <pc:sldMk cId="0" sldId="262"/>
            <ac:spMk id="10" creationId="{5D6C15A0-C087-4593-8414-2B4EC1CDC3DE}"/>
          </ac:spMkLst>
        </pc:spChg>
        <pc:picChg chg="add mod ord">
          <ac:chgData name="Shpitzer, Anat (DEFAC-IntlGp-DCLC PBL)" userId="4bfe5e8b-6a4a-4ceb-afe1-34d95d5f2e13" providerId="ADAL" clId="{CE727D29-36BA-45EC-99F3-B491A9ED0FE2}" dt="2026-05-05T10:48:00.402" v="458" actId="14100"/>
          <ac:picMkLst>
            <pc:docMk/>
            <pc:sldMk cId="0" sldId="262"/>
            <ac:picMk id="7" creationId="{284AA0C5-46DA-A6D0-95E3-FF8677ADB183}"/>
          </ac:picMkLst>
        </pc:picChg>
      </pc:sldChg>
      <pc:sldChg chg="addSp modSp mod setBg addAnim">
        <pc:chgData name="Shpitzer, Anat (DEFAC-IntlGp-DCLC PBL)" userId="4bfe5e8b-6a4a-4ceb-afe1-34d95d5f2e13" providerId="ADAL" clId="{CE727D29-36BA-45EC-99F3-B491A9ED0FE2}" dt="2026-05-07T12:43:52.222" v="895" actId="20577"/>
        <pc:sldMkLst>
          <pc:docMk/>
          <pc:sldMk cId="0" sldId="263"/>
        </pc:sldMkLst>
        <pc:spChg chg="mod">
          <ac:chgData name="Shpitzer, Anat (DEFAC-IntlGp-DCLC PBL)" userId="4bfe5e8b-6a4a-4ceb-afe1-34d95d5f2e13" providerId="ADAL" clId="{CE727D29-36BA-45EC-99F3-B491A9ED0FE2}" dt="2026-05-05T11:08:48.744" v="529" actId="26606"/>
          <ac:spMkLst>
            <pc:docMk/>
            <pc:sldMk cId="0" sldId="263"/>
            <ac:spMk id="2" creationId="{00000000-0000-0000-0000-000000000000}"/>
          </ac:spMkLst>
        </pc:spChg>
        <pc:spChg chg="mod">
          <ac:chgData name="Shpitzer, Anat (DEFAC-IntlGp-DCLC PBL)" userId="4bfe5e8b-6a4a-4ceb-afe1-34d95d5f2e13" providerId="ADAL" clId="{CE727D29-36BA-45EC-99F3-B491A9ED0FE2}" dt="2026-05-07T12:43:52.222" v="895" actId="20577"/>
          <ac:spMkLst>
            <pc:docMk/>
            <pc:sldMk cId="0" sldId="263"/>
            <ac:spMk id="3" creationId="{00000000-0000-0000-0000-000000000000}"/>
          </ac:spMkLst>
        </pc:spChg>
        <pc:spChg chg="add">
          <ac:chgData name="Shpitzer, Anat (DEFAC-IntlGp-DCLC PBL)" userId="4bfe5e8b-6a4a-4ceb-afe1-34d95d5f2e13" providerId="ADAL" clId="{CE727D29-36BA-45EC-99F3-B491A9ED0FE2}" dt="2026-05-05T11:08:48.744" v="529" actId="26606"/>
          <ac:spMkLst>
            <pc:docMk/>
            <pc:sldMk cId="0" sldId="263"/>
            <ac:spMk id="8" creationId="{777A147A-9ED8-46B4-8660-1B3C2AA880B5}"/>
          </ac:spMkLst>
        </pc:spChg>
        <pc:spChg chg="add">
          <ac:chgData name="Shpitzer, Anat (DEFAC-IntlGp-DCLC PBL)" userId="4bfe5e8b-6a4a-4ceb-afe1-34d95d5f2e13" providerId="ADAL" clId="{CE727D29-36BA-45EC-99F3-B491A9ED0FE2}" dt="2026-05-05T11:08:48.744" v="529" actId="26606"/>
          <ac:spMkLst>
            <pc:docMk/>
            <pc:sldMk cId="0" sldId="263"/>
            <ac:spMk id="10" creationId="{5D6C15A0-C087-4593-8414-2B4EC1CDC3DE}"/>
          </ac:spMkLst>
        </pc:spChg>
      </pc:sldChg>
      <pc:sldChg chg="delSp modSp mod">
        <pc:chgData name="Shpitzer, Anat (DEFAC-IntlGp-DCLC PBL)" userId="4bfe5e8b-6a4a-4ceb-afe1-34d95d5f2e13" providerId="ADAL" clId="{CE727D29-36BA-45EC-99F3-B491A9ED0FE2}" dt="2026-05-05T12:48:38.959" v="763" actId="1076"/>
        <pc:sldMkLst>
          <pc:docMk/>
          <pc:sldMk cId="2259508657" sldId="269"/>
        </pc:sldMkLst>
        <pc:spChg chg="mod">
          <ac:chgData name="Shpitzer, Anat (DEFAC-IntlGp-DCLC PBL)" userId="4bfe5e8b-6a4a-4ceb-afe1-34d95d5f2e13" providerId="ADAL" clId="{CE727D29-36BA-45EC-99F3-B491A9ED0FE2}" dt="2026-05-05T12:48:38.959" v="763" actId="1076"/>
          <ac:spMkLst>
            <pc:docMk/>
            <pc:sldMk cId="2259508657" sldId="269"/>
            <ac:spMk id="2" creationId="{BE15FF99-CB45-40DC-A97B-C3D657AE7B55}"/>
          </ac:spMkLst>
        </pc:spChg>
      </pc:sldChg>
      <pc:sldChg chg="addSp delSp modSp new mod setBg modAnim">
        <pc:chgData name="Shpitzer, Anat (DEFAC-IntlGp-DCLC PBL)" userId="4bfe5e8b-6a4a-4ceb-afe1-34d95d5f2e13" providerId="ADAL" clId="{CE727D29-36BA-45EC-99F3-B491A9ED0FE2}" dt="2026-05-07T08:40:52.606" v="792"/>
        <pc:sldMkLst>
          <pc:docMk/>
          <pc:sldMk cId="1879000392" sldId="278"/>
        </pc:sldMkLst>
        <pc:spChg chg="mod">
          <ac:chgData name="Shpitzer, Anat (DEFAC-IntlGp-DCLC PBL)" userId="4bfe5e8b-6a4a-4ceb-afe1-34d95d5f2e13" providerId="ADAL" clId="{CE727D29-36BA-45EC-99F3-B491A9ED0FE2}" dt="2026-05-05T09:12:57.560" v="211" actId="26606"/>
          <ac:spMkLst>
            <pc:docMk/>
            <pc:sldMk cId="1879000392" sldId="278"/>
            <ac:spMk id="2" creationId="{596ABFBB-246F-AD7F-221F-480C9D853647}"/>
          </ac:spMkLst>
        </pc:spChg>
        <pc:spChg chg="add">
          <ac:chgData name="Shpitzer, Anat (DEFAC-IntlGp-DCLC PBL)" userId="4bfe5e8b-6a4a-4ceb-afe1-34d95d5f2e13" providerId="ADAL" clId="{CE727D29-36BA-45EC-99F3-B491A9ED0FE2}" dt="2026-05-05T09:12:57.560" v="211" actId="26606"/>
          <ac:spMkLst>
            <pc:docMk/>
            <pc:sldMk cId="1879000392" sldId="278"/>
            <ac:spMk id="15" creationId="{665DBBEF-238B-476B-96AB-8AAC3224ECEA}"/>
          </ac:spMkLst>
        </pc:spChg>
        <pc:spChg chg="add">
          <ac:chgData name="Shpitzer, Anat (DEFAC-IntlGp-DCLC PBL)" userId="4bfe5e8b-6a4a-4ceb-afe1-34d95d5f2e13" providerId="ADAL" clId="{CE727D29-36BA-45EC-99F3-B491A9ED0FE2}" dt="2026-05-05T09:12:57.560" v="211" actId="26606"/>
          <ac:spMkLst>
            <pc:docMk/>
            <pc:sldMk cId="1879000392" sldId="278"/>
            <ac:spMk id="17" creationId="{3FCFB1DE-0B7E-48CC-BA90-B2AB0889F9D6}"/>
          </ac:spMkLst>
        </pc:spChg>
        <pc:picChg chg="add mod ord">
          <ac:chgData name="Shpitzer, Anat (DEFAC-IntlGp-DCLC PBL)" userId="4bfe5e8b-6a4a-4ceb-afe1-34d95d5f2e13" providerId="ADAL" clId="{CE727D29-36BA-45EC-99F3-B491A9ED0FE2}" dt="2026-05-05T09:13:03.985" v="213" actId="14100"/>
          <ac:picMkLst>
            <pc:docMk/>
            <pc:sldMk cId="1879000392" sldId="278"/>
            <ac:picMk id="10" creationId="{055C6302-BBEF-AD11-7E69-5FE6553CABEB}"/>
          </ac:picMkLst>
        </pc:picChg>
      </pc:sldChg>
      <pc:sldChg chg="addSp delSp modSp new mod setBg">
        <pc:chgData name="Shpitzer, Anat (DEFAC-IntlGp-DCLC PBL)" userId="4bfe5e8b-6a4a-4ceb-afe1-34d95d5f2e13" providerId="ADAL" clId="{CE727D29-36BA-45EC-99F3-B491A9ED0FE2}" dt="2026-05-07T08:49:51.672" v="874" actId="1076"/>
        <pc:sldMkLst>
          <pc:docMk/>
          <pc:sldMk cId="2262030612" sldId="279"/>
        </pc:sldMkLst>
        <pc:spChg chg="mod">
          <ac:chgData name="Shpitzer, Anat (DEFAC-IntlGp-DCLC PBL)" userId="4bfe5e8b-6a4a-4ceb-afe1-34d95d5f2e13" providerId="ADAL" clId="{CE727D29-36BA-45EC-99F3-B491A9ED0FE2}" dt="2026-05-05T09:12:53.278" v="210" actId="26606"/>
          <ac:spMkLst>
            <pc:docMk/>
            <pc:sldMk cId="2262030612" sldId="279"/>
            <ac:spMk id="2" creationId="{07FE76BB-51B3-135C-38DD-35E1E25304C8}"/>
          </ac:spMkLst>
        </pc:spChg>
        <pc:spChg chg="add">
          <ac:chgData name="Shpitzer, Anat (DEFAC-IntlGp-DCLC PBL)" userId="4bfe5e8b-6a4a-4ceb-afe1-34d95d5f2e13" providerId="ADAL" clId="{CE727D29-36BA-45EC-99F3-B491A9ED0FE2}" dt="2026-05-05T09:12:53.278" v="210" actId="26606"/>
          <ac:spMkLst>
            <pc:docMk/>
            <pc:sldMk cId="2262030612" sldId="279"/>
            <ac:spMk id="10" creationId="{665DBBEF-238B-476B-96AB-8AAC3224ECEA}"/>
          </ac:spMkLst>
        </pc:spChg>
        <pc:spChg chg="add">
          <ac:chgData name="Shpitzer, Anat (DEFAC-IntlGp-DCLC PBL)" userId="4bfe5e8b-6a4a-4ceb-afe1-34d95d5f2e13" providerId="ADAL" clId="{CE727D29-36BA-45EC-99F3-B491A9ED0FE2}" dt="2026-05-05T09:12:53.278" v="210" actId="26606"/>
          <ac:spMkLst>
            <pc:docMk/>
            <pc:sldMk cId="2262030612" sldId="279"/>
            <ac:spMk id="12" creationId="{3FCFB1DE-0B7E-48CC-BA90-B2AB0889F9D6}"/>
          </ac:spMkLst>
        </pc:spChg>
        <pc:spChg chg="add del mod">
          <ac:chgData name="Shpitzer, Anat (DEFAC-IntlGp-DCLC PBL)" userId="4bfe5e8b-6a4a-4ceb-afe1-34d95d5f2e13" providerId="ADAL" clId="{CE727D29-36BA-45EC-99F3-B491A9ED0FE2}" dt="2026-05-07T08:47:27.525" v="807"/>
          <ac:spMkLst>
            <pc:docMk/>
            <pc:sldMk cId="2262030612" sldId="279"/>
            <ac:spMk id="13" creationId="{29F68139-7A25-AF5B-95A0-45D84B4060AF}"/>
          </ac:spMkLst>
        </pc:spChg>
        <pc:spChg chg="add del mod">
          <ac:chgData name="Shpitzer, Anat (DEFAC-IntlGp-DCLC PBL)" userId="4bfe5e8b-6a4a-4ceb-afe1-34d95d5f2e13" providerId="ADAL" clId="{CE727D29-36BA-45EC-99F3-B491A9ED0FE2}" dt="2026-05-07T08:48:30.112" v="821"/>
          <ac:spMkLst>
            <pc:docMk/>
            <pc:sldMk cId="2262030612" sldId="279"/>
            <ac:spMk id="17" creationId="{8C763596-5B73-0B95-54EF-4DCA3CB19A63}"/>
          </ac:spMkLst>
        </pc:spChg>
        <pc:spChg chg="add mod">
          <ac:chgData name="Shpitzer, Anat (DEFAC-IntlGp-DCLC PBL)" userId="4bfe5e8b-6a4a-4ceb-afe1-34d95d5f2e13" providerId="ADAL" clId="{CE727D29-36BA-45EC-99F3-B491A9ED0FE2}" dt="2026-05-07T08:49:38.308" v="872" actId="20577"/>
          <ac:spMkLst>
            <pc:docMk/>
            <pc:sldMk cId="2262030612" sldId="279"/>
            <ac:spMk id="18" creationId="{C989DC88-29FF-F2DD-0DC7-59E0B576A4C1}"/>
          </ac:spMkLst>
        </pc:spChg>
        <pc:spChg chg="add mod">
          <ac:chgData name="Shpitzer, Anat (DEFAC-IntlGp-DCLC PBL)" userId="4bfe5e8b-6a4a-4ceb-afe1-34d95d5f2e13" providerId="ADAL" clId="{CE727D29-36BA-45EC-99F3-B491A9ED0FE2}" dt="2026-05-07T08:49:28.484" v="862" actId="20577"/>
          <ac:spMkLst>
            <pc:docMk/>
            <pc:sldMk cId="2262030612" sldId="279"/>
            <ac:spMk id="19" creationId="{43D3D7BA-1B66-A9CA-535F-EF6C3D663C2D}"/>
          </ac:spMkLst>
        </pc:spChg>
        <pc:spChg chg="add mod">
          <ac:chgData name="Shpitzer, Anat (DEFAC-IntlGp-DCLC PBL)" userId="4bfe5e8b-6a4a-4ceb-afe1-34d95d5f2e13" providerId="ADAL" clId="{CE727D29-36BA-45EC-99F3-B491A9ED0FE2}" dt="2026-05-07T08:49:44.311" v="873" actId="20577"/>
          <ac:spMkLst>
            <pc:docMk/>
            <pc:sldMk cId="2262030612" sldId="279"/>
            <ac:spMk id="20" creationId="{D2E76286-80EA-D46D-330C-2E193431B784}"/>
          </ac:spMkLst>
        </pc:spChg>
        <pc:graphicFrameChg chg="add mod">
          <ac:chgData name="Shpitzer, Anat (DEFAC-IntlGp-DCLC PBL)" userId="4bfe5e8b-6a4a-4ceb-afe1-34d95d5f2e13" providerId="ADAL" clId="{CE727D29-36BA-45EC-99F3-B491A9ED0FE2}" dt="2026-05-07T08:43:24.630" v="803" actId="1957"/>
          <ac:graphicFrameMkLst>
            <pc:docMk/>
            <pc:sldMk cId="2262030612" sldId="279"/>
            <ac:graphicFrameMk id="5" creationId="{FB58E1BC-8600-EA5A-2574-285571928E75}"/>
          </ac:graphicFrameMkLst>
        </pc:graphicFrameChg>
        <pc:picChg chg="add del mod ord">
          <ac:chgData name="Shpitzer, Anat (DEFAC-IntlGp-DCLC PBL)" userId="4bfe5e8b-6a4a-4ceb-afe1-34d95d5f2e13" providerId="ADAL" clId="{CE727D29-36BA-45EC-99F3-B491A9ED0FE2}" dt="2026-05-07T08:43:32.252" v="805" actId="34307"/>
          <ac:picMkLst>
            <pc:docMk/>
            <pc:sldMk cId="2262030612" sldId="279"/>
            <ac:picMk id="6" creationId="{59B41424-40F4-8E60-80AF-48E2CB6DFF53}"/>
          </ac:picMkLst>
        </pc:picChg>
        <pc:picChg chg="add mod ord">
          <ac:chgData name="Shpitzer, Anat (DEFAC-IntlGp-DCLC PBL)" userId="4bfe5e8b-6a4a-4ceb-afe1-34d95d5f2e13" providerId="ADAL" clId="{CE727D29-36BA-45EC-99F3-B491A9ED0FE2}" dt="2026-05-07T08:49:51.672" v="874" actId="1076"/>
          <ac:picMkLst>
            <pc:docMk/>
            <pc:sldMk cId="2262030612" sldId="279"/>
            <ac:picMk id="14" creationId="{E47CDC67-6A7C-9868-44FD-65B0F91B1CD7}"/>
          </ac:picMkLst>
        </pc:picChg>
        <pc:picChg chg="add mod">
          <ac:chgData name="Shpitzer, Anat (DEFAC-IntlGp-DCLC PBL)" userId="4bfe5e8b-6a4a-4ceb-afe1-34d95d5f2e13" providerId="ADAL" clId="{CE727D29-36BA-45EC-99F3-B491A9ED0FE2}" dt="2026-05-07T08:47:54.182" v="814" actId="1076"/>
          <ac:picMkLst>
            <pc:docMk/>
            <pc:sldMk cId="2262030612" sldId="279"/>
            <ac:picMk id="15" creationId="{9AF4CB21-34A9-B0BB-8682-47016B9C17E0}"/>
          </ac:picMkLst>
        </pc:picChg>
        <pc:picChg chg="add mod">
          <ac:chgData name="Shpitzer, Anat (DEFAC-IntlGp-DCLC PBL)" userId="4bfe5e8b-6a4a-4ceb-afe1-34d95d5f2e13" providerId="ADAL" clId="{CE727D29-36BA-45EC-99F3-B491A9ED0FE2}" dt="2026-05-07T08:48:03.350" v="815" actId="1076"/>
          <ac:picMkLst>
            <pc:docMk/>
            <pc:sldMk cId="2262030612" sldId="279"/>
            <ac:picMk id="16" creationId="{3D08F2A1-C1E3-5123-4AD2-597F4F59EC76}"/>
          </ac:picMkLst>
        </pc:picChg>
      </pc:sldChg>
      <pc:sldChg chg="addSp delSp modSp add mod setBg delDesignElem chgLayout">
        <pc:chgData name="Shpitzer, Anat (DEFAC-IntlGp-DCLC PBL)" userId="4bfe5e8b-6a4a-4ceb-afe1-34d95d5f2e13" providerId="ADAL" clId="{CE727D29-36BA-45EC-99F3-B491A9ED0FE2}" dt="2026-05-05T10:06:38.474" v="285" actId="478"/>
        <pc:sldMkLst>
          <pc:docMk/>
          <pc:sldMk cId="1236070624" sldId="280"/>
        </pc:sldMkLst>
        <pc:spChg chg="mod ord">
          <ac:chgData name="Shpitzer, Anat (DEFAC-IntlGp-DCLC PBL)" userId="4bfe5e8b-6a4a-4ceb-afe1-34d95d5f2e13" providerId="ADAL" clId="{CE727D29-36BA-45EC-99F3-B491A9ED0FE2}" dt="2026-05-05T10:05:09.939" v="281" actId="26606"/>
          <ac:spMkLst>
            <pc:docMk/>
            <pc:sldMk cId="1236070624" sldId="280"/>
            <ac:spMk id="2" creationId="{558CAB25-1CDB-8616-9FD5-24C389F62E66}"/>
          </ac:spMkLst>
        </pc:spChg>
        <pc:spChg chg="add">
          <ac:chgData name="Shpitzer, Anat (DEFAC-IntlGp-DCLC PBL)" userId="4bfe5e8b-6a4a-4ceb-afe1-34d95d5f2e13" providerId="ADAL" clId="{CE727D29-36BA-45EC-99F3-B491A9ED0FE2}" dt="2026-05-05T10:05:09.939" v="281" actId="26606"/>
          <ac:spMkLst>
            <pc:docMk/>
            <pc:sldMk cId="1236070624" sldId="280"/>
            <ac:spMk id="7" creationId="{A8908DB7-C3A6-4FCB-9820-CEE02B398C4A}"/>
          </ac:spMkLst>
        </pc:spChg>
        <pc:spChg chg="add">
          <ac:chgData name="Shpitzer, Anat (DEFAC-IntlGp-DCLC PBL)" userId="4bfe5e8b-6a4a-4ceb-afe1-34d95d5f2e13" providerId="ADAL" clId="{CE727D29-36BA-45EC-99F3-B491A9ED0FE2}" dt="2026-05-05T10:05:09.939" v="281" actId="26606"/>
          <ac:spMkLst>
            <pc:docMk/>
            <pc:sldMk cId="1236070624" sldId="280"/>
            <ac:spMk id="14" creationId="{535742DD-1B16-4E9D-B715-0D74B4574A68}"/>
          </ac:spMkLst>
        </pc:spChg>
        <pc:picChg chg="mod ord">
          <ac:chgData name="Shpitzer, Anat (DEFAC-IntlGp-DCLC PBL)" userId="4bfe5e8b-6a4a-4ceb-afe1-34d95d5f2e13" providerId="ADAL" clId="{CE727D29-36BA-45EC-99F3-B491A9ED0FE2}" dt="2026-05-05T10:06:35.817" v="284" actId="14100"/>
          <ac:picMkLst>
            <pc:docMk/>
            <pc:sldMk cId="1236070624" sldId="280"/>
            <ac:picMk id="5" creationId="{5ABF9AD0-1137-6B0F-EE50-326BF6C02058}"/>
          </ac:picMkLst>
        </pc:picChg>
      </pc:sldChg>
      <pc:sldChg chg="addSp delSp modSp new mod setBg">
        <pc:chgData name="Shpitzer, Anat (DEFAC-IntlGp-DCLC PBL)" userId="4bfe5e8b-6a4a-4ceb-afe1-34d95d5f2e13" providerId="ADAL" clId="{CE727D29-36BA-45EC-99F3-B491A9ED0FE2}" dt="2026-05-05T10:08:00.732" v="307" actId="14100"/>
        <pc:sldMkLst>
          <pc:docMk/>
          <pc:sldMk cId="75605277" sldId="281"/>
        </pc:sldMkLst>
        <pc:spChg chg="mod">
          <ac:chgData name="Shpitzer, Anat (DEFAC-IntlGp-DCLC PBL)" userId="4bfe5e8b-6a4a-4ceb-afe1-34d95d5f2e13" providerId="ADAL" clId="{CE727D29-36BA-45EC-99F3-B491A9ED0FE2}" dt="2026-05-05T10:07:52.452" v="305" actId="26606"/>
          <ac:spMkLst>
            <pc:docMk/>
            <pc:sldMk cId="75605277" sldId="281"/>
            <ac:spMk id="2" creationId="{A10E14E8-FA68-FC90-C312-74079D0779BD}"/>
          </ac:spMkLst>
        </pc:spChg>
        <pc:spChg chg="add">
          <ac:chgData name="Shpitzer, Anat (DEFAC-IntlGp-DCLC PBL)" userId="4bfe5e8b-6a4a-4ceb-afe1-34d95d5f2e13" providerId="ADAL" clId="{CE727D29-36BA-45EC-99F3-B491A9ED0FE2}" dt="2026-05-05T10:07:52.452" v="305" actId="26606"/>
          <ac:spMkLst>
            <pc:docMk/>
            <pc:sldMk cId="75605277" sldId="281"/>
            <ac:spMk id="9" creationId="{C5317570-80F1-F630-4A69-C9075CBF196C}"/>
          </ac:spMkLst>
        </pc:spChg>
        <pc:spChg chg="add">
          <ac:chgData name="Shpitzer, Anat (DEFAC-IntlGp-DCLC PBL)" userId="4bfe5e8b-6a4a-4ceb-afe1-34d95d5f2e13" providerId="ADAL" clId="{CE727D29-36BA-45EC-99F3-B491A9ED0FE2}" dt="2026-05-05T10:07:52.452" v="305" actId="26606"/>
          <ac:spMkLst>
            <pc:docMk/>
            <pc:sldMk cId="75605277" sldId="281"/>
            <ac:spMk id="12" creationId="{2B97F24A-32CE-4C1C-A50D-3016B394DCFB}"/>
          </ac:spMkLst>
        </pc:spChg>
        <pc:spChg chg="add">
          <ac:chgData name="Shpitzer, Anat (DEFAC-IntlGp-DCLC PBL)" userId="4bfe5e8b-6a4a-4ceb-afe1-34d95d5f2e13" providerId="ADAL" clId="{CE727D29-36BA-45EC-99F3-B491A9ED0FE2}" dt="2026-05-05T10:07:52.452" v="305" actId="26606"/>
          <ac:spMkLst>
            <pc:docMk/>
            <pc:sldMk cId="75605277" sldId="281"/>
            <ac:spMk id="14" creationId="{CD8B4F24-440B-49E9-B85D-733523DC064B}"/>
          </ac:spMkLst>
        </pc:spChg>
        <pc:picChg chg="add mod ord">
          <ac:chgData name="Shpitzer, Anat (DEFAC-IntlGp-DCLC PBL)" userId="4bfe5e8b-6a4a-4ceb-afe1-34d95d5f2e13" providerId="ADAL" clId="{CE727D29-36BA-45EC-99F3-B491A9ED0FE2}" dt="2026-05-05T10:08:00.732" v="307" actId="14100"/>
          <ac:picMkLst>
            <pc:docMk/>
            <pc:sldMk cId="75605277" sldId="281"/>
            <ac:picMk id="5" creationId="{89CF1BDD-0AB1-DFC4-2394-13D61F27D3F1}"/>
          </ac:picMkLst>
        </pc:picChg>
      </pc:sldChg>
      <pc:sldChg chg="addSp delSp modSp new mod setBg modAnim">
        <pc:chgData name="Shpitzer, Anat (DEFAC-IntlGp-DCLC PBL)" userId="4bfe5e8b-6a4a-4ceb-afe1-34d95d5f2e13" providerId="ADAL" clId="{CE727D29-36BA-45EC-99F3-B491A9ED0FE2}" dt="2026-05-07T08:57:52.418" v="876"/>
        <pc:sldMkLst>
          <pc:docMk/>
          <pc:sldMk cId="2586555064" sldId="282"/>
        </pc:sldMkLst>
        <pc:spChg chg="mod">
          <ac:chgData name="Shpitzer, Anat (DEFAC-IntlGp-DCLC PBL)" userId="4bfe5e8b-6a4a-4ceb-afe1-34d95d5f2e13" providerId="ADAL" clId="{CE727D29-36BA-45EC-99F3-B491A9ED0FE2}" dt="2026-05-05T10:30:21.238" v="333" actId="26606"/>
          <ac:spMkLst>
            <pc:docMk/>
            <pc:sldMk cId="2586555064" sldId="282"/>
            <ac:spMk id="2" creationId="{FA22723B-97A2-5119-C5B4-67D9EB3808AE}"/>
          </ac:spMkLst>
        </pc:spChg>
        <pc:spChg chg="add mod">
          <ac:chgData name="Shpitzer, Anat (DEFAC-IntlGp-DCLC PBL)" userId="4bfe5e8b-6a4a-4ceb-afe1-34d95d5f2e13" providerId="ADAL" clId="{CE727D29-36BA-45EC-99F3-B491A9ED0FE2}" dt="2026-05-05T10:30:56.343" v="395" actId="403"/>
          <ac:spMkLst>
            <pc:docMk/>
            <pc:sldMk cId="2586555064" sldId="282"/>
            <ac:spMk id="22" creationId="{AE79BCF0-6F9A-83A5-4C0D-DE298E293EB7}"/>
          </ac:spMkLst>
        </pc:spChg>
        <pc:spChg chg="add">
          <ac:chgData name="Shpitzer, Anat (DEFAC-IntlGp-DCLC PBL)" userId="4bfe5e8b-6a4a-4ceb-afe1-34d95d5f2e13" providerId="ADAL" clId="{CE727D29-36BA-45EC-99F3-B491A9ED0FE2}" dt="2026-05-05T10:30:21.238" v="333" actId="26606"/>
          <ac:spMkLst>
            <pc:docMk/>
            <pc:sldMk cId="2586555064" sldId="282"/>
            <ac:spMk id="25" creationId="{A8908DB7-C3A6-4FCB-9820-CEE02B398C4A}"/>
          </ac:spMkLst>
        </pc:spChg>
        <pc:spChg chg="add">
          <ac:chgData name="Shpitzer, Anat (DEFAC-IntlGp-DCLC PBL)" userId="4bfe5e8b-6a4a-4ceb-afe1-34d95d5f2e13" providerId="ADAL" clId="{CE727D29-36BA-45EC-99F3-B491A9ED0FE2}" dt="2026-05-05T10:30:21.238" v="333" actId="26606"/>
          <ac:spMkLst>
            <pc:docMk/>
            <pc:sldMk cId="2586555064" sldId="282"/>
            <ac:spMk id="27" creationId="{535742DD-1B16-4E9D-B715-0D74B4574A68}"/>
          </ac:spMkLst>
        </pc:spChg>
        <pc:picChg chg="add mod">
          <ac:chgData name="Shpitzer, Anat (DEFAC-IntlGp-DCLC PBL)" userId="4bfe5e8b-6a4a-4ceb-afe1-34d95d5f2e13" providerId="ADAL" clId="{CE727D29-36BA-45EC-99F3-B491A9ED0FE2}" dt="2026-05-05T10:30:21.238" v="333" actId="26606"/>
          <ac:picMkLst>
            <pc:docMk/>
            <pc:sldMk cId="2586555064" sldId="282"/>
            <ac:picMk id="4" creationId="{1BD33067-9494-9E47-CBB4-770A0699894B}"/>
          </ac:picMkLst>
        </pc:picChg>
      </pc:sldChg>
      <pc:sldChg chg="addSp delSp modSp add mod setBg modAnim delDesignElem">
        <pc:chgData name="Shpitzer, Anat (DEFAC-IntlGp-DCLC PBL)" userId="4bfe5e8b-6a4a-4ceb-afe1-34d95d5f2e13" providerId="ADAL" clId="{CE727D29-36BA-45EC-99F3-B491A9ED0FE2}" dt="2026-05-07T12:34:00.419" v="877"/>
        <pc:sldMkLst>
          <pc:docMk/>
          <pc:sldMk cId="4129577217" sldId="283"/>
        </pc:sldMkLst>
        <pc:spChg chg="mod">
          <ac:chgData name="Shpitzer, Anat (DEFAC-IntlGp-DCLC PBL)" userId="4bfe5e8b-6a4a-4ceb-afe1-34d95d5f2e13" providerId="ADAL" clId="{CE727D29-36BA-45EC-99F3-B491A9ED0FE2}" dt="2026-05-05T10:32:57.125" v="416" actId="26606"/>
          <ac:spMkLst>
            <pc:docMk/>
            <pc:sldMk cId="4129577217" sldId="283"/>
            <ac:spMk id="2" creationId="{79F5EB51-C078-260E-3A54-5B55C8956E41}"/>
          </ac:spMkLst>
        </pc:spChg>
        <pc:spChg chg="add">
          <ac:chgData name="Shpitzer, Anat (DEFAC-IntlGp-DCLC PBL)" userId="4bfe5e8b-6a4a-4ceb-afe1-34d95d5f2e13" providerId="ADAL" clId="{CE727D29-36BA-45EC-99F3-B491A9ED0FE2}" dt="2026-05-05T10:32:57.125" v="416" actId="26606"/>
          <ac:spMkLst>
            <pc:docMk/>
            <pc:sldMk cId="4129577217" sldId="283"/>
            <ac:spMk id="23" creationId="{665DBBEF-238B-476B-96AB-8AAC3224ECEA}"/>
          </ac:spMkLst>
        </pc:spChg>
        <pc:spChg chg="add">
          <ac:chgData name="Shpitzer, Anat (DEFAC-IntlGp-DCLC PBL)" userId="4bfe5e8b-6a4a-4ceb-afe1-34d95d5f2e13" providerId="ADAL" clId="{CE727D29-36BA-45EC-99F3-B491A9ED0FE2}" dt="2026-05-05T10:32:57.125" v="416" actId="26606"/>
          <ac:spMkLst>
            <pc:docMk/>
            <pc:sldMk cId="4129577217" sldId="283"/>
            <ac:spMk id="24" creationId="{3FCFB1DE-0B7E-48CC-BA90-B2AB0889F9D6}"/>
          </ac:spMkLst>
        </pc:spChg>
        <pc:picChg chg="add mod ord">
          <ac:chgData name="Shpitzer, Anat (DEFAC-IntlGp-DCLC PBL)" userId="4bfe5e8b-6a4a-4ceb-afe1-34d95d5f2e13" providerId="ADAL" clId="{CE727D29-36BA-45EC-99F3-B491A9ED0FE2}" dt="2026-05-05T10:33:03.635" v="418" actId="14100"/>
          <ac:picMkLst>
            <pc:docMk/>
            <pc:sldMk cId="4129577217" sldId="283"/>
            <ac:picMk id="11" creationId="{8CF2021F-F577-4481-4993-394CBC4D7BA7}"/>
          </ac:picMkLst>
        </pc:picChg>
      </pc:sldChg>
      <pc:sldChg chg="addSp delSp modSp add mod setBg modAnim delDesignElem">
        <pc:chgData name="Shpitzer, Anat (DEFAC-IntlGp-DCLC PBL)" userId="4bfe5e8b-6a4a-4ceb-afe1-34d95d5f2e13" providerId="ADAL" clId="{CE727D29-36BA-45EC-99F3-B491A9ED0FE2}" dt="2026-05-07T12:43:41.850" v="893"/>
        <pc:sldMkLst>
          <pc:docMk/>
          <pc:sldMk cId="1152680226" sldId="284"/>
        </pc:sldMkLst>
        <pc:spChg chg="mod">
          <ac:chgData name="Shpitzer, Anat (DEFAC-IntlGp-DCLC PBL)" userId="4bfe5e8b-6a4a-4ceb-afe1-34d95d5f2e13" providerId="ADAL" clId="{CE727D29-36BA-45EC-99F3-B491A9ED0FE2}" dt="2026-05-05T11:05:51.882" v="497" actId="26606"/>
          <ac:spMkLst>
            <pc:docMk/>
            <pc:sldMk cId="1152680226" sldId="284"/>
            <ac:spMk id="2" creationId="{558E8116-F350-28C1-BA3C-27947A3B6357}"/>
          </ac:spMkLst>
        </pc:spChg>
        <pc:spChg chg="add">
          <ac:chgData name="Shpitzer, Anat (DEFAC-IntlGp-DCLC PBL)" userId="4bfe5e8b-6a4a-4ceb-afe1-34d95d5f2e13" providerId="ADAL" clId="{CE727D29-36BA-45EC-99F3-B491A9ED0FE2}" dt="2026-05-05T11:07:00.452" v="503" actId="26606"/>
          <ac:spMkLst>
            <pc:docMk/>
            <pc:sldMk cId="1152680226" sldId="284"/>
            <ac:spMk id="23" creationId="{665DBBEF-238B-476B-96AB-8AAC3224ECEA}"/>
          </ac:spMkLst>
        </pc:spChg>
        <pc:spChg chg="add">
          <ac:chgData name="Shpitzer, Anat (DEFAC-IntlGp-DCLC PBL)" userId="4bfe5e8b-6a4a-4ceb-afe1-34d95d5f2e13" providerId="ADAL" clId="{CE727D29-36BA-45EC-99F3-B491A9ED0FE2}" dt="2026-05-05T11:07:00.452" v="503" actId="26606"/>
          <ac:spMkLst>
            <pc:docMk/>
            <pc:sldMk cId="1152680226" sldId="284"/>
            <ac:spMk id="25" creationId="{3FCFB1DE-0B7E-48CC-BA90-B2AB0889F9D6}"/>
          </ac:spMkLst>
        </pc:spChg>
        <pc:picChg chg="add mod ord">
          <ac:chgData name="Shpitzer, Anat (DEFAC-IntlGp-DCLC PBL)" userId="4bfe5e8b-6a4a-4ceb-afe1-34d95d5f2e13" providerId="ADAL" clId="{CE727D29-36BA-45EC-99F3-B491A9ED0FE2}" dt="2026-05-05T11:07:02.860" v="504" actId="14100"/>
          <ac:picMkLst>
            <pc:docMk/>
            <pc:sldMk cId="1152680226" sldId="284"/>
            <ac:picMk id="18" creationId="{F5767B37-0DF3-B561-8614-4B6DB5012F78}"/>
          </ac:picMkLst>
        </pc:picChg>
      </pc:sldChg>
      <pc:sldChg chg="addSp delSp modSp new mod setBg">
        <pc:chgData name="Shpitzer, Anat (DEFAC-IntlGp-DCLC PBL)" userId="4bfe5e8b-6a4a-4ceb-afe1-34d95d5f2e13" providerId="ADAL" clId="{CE727D29-36BA-45EC-99F3-B491A9ED0FE2}" dt="2026-05-05T11:29:45.103" v="732" actId="26606"/>
        <pc:sldMkLst>
          <pc:docMk/>
          <pc:sldMk cId="4254042582" sldId="285"/>
        </pc:sldMkLst>
        <pc:spChg chg="mod">
          <ac:chgData name="Shpitzer, Anat (DEFAC-IntlGp-DCLC PBL)" userId="4bfe5e8b-6a4a-4ceb-afe1-34d95d5f2e13" providerId="ADAL" clId="{CE727D29-36BA-45EC-99F3-B491A9ED0FE2}" dt="2026-05-05T11:29:45.103" v="732" actId="26606"/>
          <ac:spMkLst>
            <pc:docMk/>
            <pc:sldMk cId="4254042582" sldId="285"/>
            <ac:spMk id="2" creationId="{BB9EF3D2-C4C7-D0FA-F789-9C0A36FC2269}"/>
          </ac:spMkLst>
        </pc:spChg>
        <pc:spChg chg="add">
          <ac:chgData name="Shpitzer, Anat (DEFAC-IntlGp-DCLC PBL)" userId="4bfe5e8b-6a4a-4ceb-afe1-34d95d5f2e13" providerId="ADAL" clId="{CE727D29-36BA-45EC-99F3-B491A9ED0FE2}" dt="2026-05-05T11:29:45.103" v="732" actId="26606"/>
          <ac:spMkLst>
            <pc:docMk/>
            <pc:sldMk cId="4254042582" sldId="285"/>
            <ac:spMk id="30" creationId="{665DBBEF-238B-476B-96AB-8AAC3224ECEA}"/>
          </ac:spMkLst>
        </pc:spChg>
        <pc:spChg chg="add">
          <ac:chgData name="Shpitzer, Anat (DEFAC-IntlGp-DCLC PBL)" userId="4bfe5e8b-6a4a-4ceb-afe1-34d95d5f2e13" providerId="ADAL" clId="{CE727D29-36BA-45EC-99F3-B491A9ED0FE2}" dt="2026-05-05T11:29:45.103" v="732" actId="26606"/>
          <ac:spMkLst>
            <pc:docMk/>
            <pc:sldMk cId="4254042582" sldId="285"/>
            <ac:spMk id="32" creationId="{3FCFB1DE-0B7E-48CC-BA90-B2AB0889F9D6}"/>
          </ac:spMkLst>
        </pc:spChg>
        <pc:picChg chg="add mod ord">
          <ac:chgData name="Shpitzer, Anat (DEFAC-IntlGp-DCLC PBL)" userId="4bfe5e8b-6a4a-4ceb-afe1-34d95d5f2e13" providerId="ADAL" clId="{CE727D29-36BA-45EC-99F3-B491A9ED0FE2}" dt="2026-05-05T11:29:45.103" v="732" actId="26606"/>
          <ac:picMkLst>
            <pc:docMk/>
            <pc:sldMk cId="4254042582" sldId="285"/>
            <ac:picMk id="9" creationId="{E2E995B5-E2D5-8FB7-DDB3-62719727AF4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19311-EED0-41A2-9420-78FB0F1F51A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C74E7B-0CF5-4E23-A924-7E48DB9517FA}">
      <dgm:prSet/>
      <dgm:spPr/>
      <dgm:t>
        <a:bodyPr/>
        <a:lstStyle/>
        <a:p>
          <a:r>
            <a:rPr lang="en-US"/>
            <a:t>Implicit learning</a:t>
          </a:r>
        </a:p>
      </dgm:t>
    </dgm:pt>
    <dgm:pt modelId="{CC5F6957-4958-465D-AA8A-907F8733207A}" type="parTrans" cxnId="{999B9CB3-6151-4D2D-B4A0-320620B4D375}">
      <dgm:prSet/>
      <dgm:spPr/>
      <dgm:t>
        <a:bodyPr/>
        <a:lstStyle/>
        <a:p>
          <a:endParaRPr lang="en-US"/>
        </a:p>
      </dgm:t>
    </dgm:pt>
    <dgm:pt modelId="{1B4078AB-1668-4633-993B-C0675F05666D}" type="sibTrans" cxnId="{999B9CB3-6151-4D2D-B4A0-320620B4D375}">
      <dgm:prSet/>
      <dgm:spPr/>
      <dgm:t>
        <a:bodyPr/>
        <a:lstStyle/>
        <a:p>
          <a:endParaRPr lang="en-US"/>
        </a:p>
      </dgm:t>
    </dgm:pt>
    <dgm:pt modelId="{64C25956-2247-4D39-B0E7-580A38AA3AD2}">
      <dgm:prSet/>
      <dgm:spPr/>
      <dgm:t>
        <a:bodyPr/>
        <a:lstStyle/>
        <a:p>
          <a:r>
            <a:rPr lang="en-US"/>
            <a:t>Phonological advantage</a:t>
          </a:r>
        </a:p>
      </dgm:t>
    </dgm:pt>
    <dgm:pt modelId="{DA774DD8-6520-45B0-8F2E-8DE4534451F5}" type="parTrans" cxnId="{AEBE17C6-9069-4929-95BC-66D638532586}">
      <dgm:prSet/>
      <dgm:spPr/>
      <dgm:t>
        <a:bodyPr/>
        <a:lstStyle/>
        <a:p>
          <a:endParaRPr lang="en-US"/>
        </a:p>
      </dgm:t>
    </dgm:pt>
    <dgm:pt modelId="{8246F140-6184-4E7E-B603-B9FB98B18401}" type="sibTrans" cxnId="{AEBE17C6-9069-4929-95BC-66D638532586}">
      <dgm:prSet/>
      <dgm:spPr/>
      <dgm:t>
        <a:bodyPr/>
        <a:lstStyle/>
        <a:p>
          <a:endParaRPr lang="en-US"/>
        </a:p>
      </dgm:t>
    </dgm:pt>
    <dgm:pt modelId="{7E88C336-E06D-4213-BAA7-0BA1156E7F0D}">
      <dgm:prSet/>
      <dgm:spPr/>
      <dgm:t>
        <a:bodyPr/>
        <a:lstStyle/>
        <a:p>
          <a:r>
            <a:rPr lang="en-US"/>
            <a:t>Require structure &amp; repetition</a:t>
          </a:r>
        </a:p>
      </dgm:t>
    </dgm:pt>
    <dgm:pt modelId="{B93B9C65-DF03-4CAF-89D3-1C1DDED04EF3}" type="parTrans" cxnId="{3A7738DB-737F-4552-A857-FADA5BDFCE5A}">
      <dgm:prSet/>
      <dgm:spPr/>
      <dgm:t>
        <a:bodyPr/>
        <a:lstStyle/>
        <a:p>
          <a:endParaRPr lang="en-US"/>
        </a:p>
      </dgm:t>
    </dgm:pt>
    <dgm:pt modelId="{74F8C481-0214-4D50-B3D5-7BB1751357DD}" type="sibTrans" cxnId="{3A7738DB-737F-4552-A857-FADA5BDFCE5A}">
      <dgm:prSet/>
      <dgm:spPr/>
      <dgm:t>
        <a:bodyPr/>
        <a:lstStyle/>
        <a:p>
          <a:endParaRPr lang="en-US"/>
        </a:p>
      </dgm:t>
    </dgm:pt>
    <dgm:pt modelId="{8775B185-6A85-4754-9127-5C832D96F2FA}">
      <dgm:prSet/>
      <dgm:spPr/>
      <dgm:t>
        <a:bodyPr/>
        <a:lstStyle/>
        <a:p>
          <a:r>
            <a:rPr lang="en-US"/>
            <a:t>Explicit learning strength</a:t>
          </a:r>
        </a:p>
      </dgm:t>
    </dgm:pt>
    <dgm:pt modelId="{74FBF205-5A16-4F44-A6F9-8DF3DAD0CDA8}" type="parTrans" cxnId="{8297B440-8B54-4EA6-8938-0FE056F76233}">
      <dgm:prSet/>
      <dgm:spPr/>
      <dgm:t>
        <a:bodyPr/>
        <a:lstStyle/>
        <a:p>
          <a:endParaRPr lang="en-US"/>
        </a:p>
      </dgm:t>
    </dgm:pt>
    <dgm:pt modelId="{960BA580-8E4D-4E1A-8A5C-9BE0353CA30F}" type="sibTrans" cxnId="{8297B440-8B54-4EA6-8938-0FE056F76233}">
      <dgm:prSet/>
      <dgm:spPr/>
      <dgm:t>
        <a:bodyPr/>
        <a:lstStyle/>
        <a:p>
          <a:endParaRPr lang="en-US"/>
        </a:p>
      </dgm:t>
    </dgm:pt>
    <dgm:pt modelId="{7F20AC44-A92C-4B94-B45D-7B5CCF5A95CB}">
      <dgm:prSet/>
      <dgm:spPr/>
      <dgm:t>
        <a:bodyPr/>
        <a:lstStyle/>
        <a:p>
          <a:r>
            <a:rPr lang="en-US"/>
            <a:t>Goal-oriented</a:t>
          </a:r>
        </a:p>
      </dgm:t>
    </dgm:pt>
    <dgm:pt modelId="{BCA08376-5E00-4A25-BE6F-2452AA03CD21}" type="parTrans" cxnId="{13799CA0-09A7-4DC2-B6D4-A87CE1BFFF43}">
      <dgm:prSet/>
      <dgm:spPr/>
      <dgm:t>
        <a:bodyPr/>
        <a:lstStyle/>
        <a:p>
          <a:endParaRPr lang="en-US"/>
        </a:p>
      </dgm:t>
    </dgm:pt>
    <dgm:pt modelId="{DA12FD9C-5859-4914-95D9-B60593C65012}" type="sibTrans" cxnId="{13799CA0-09A7-4DC2-B6D4-A87CE1BFFF43}">
      <dgm:prSet/>
      <dgm:spPr/>
      <dgm:t>
        <a:bodyPr/>
        <a:lstStyle/>
        <a:p>
          <a:endParaRPr lang="en-US"/>
        </a:p>
      </dgm:t>
    </dgm:pt>
    <dgm:pt modelId="{E9AD33A0-DA89-4556-B4E7-6929399736DA}">
      <dgm:prSet/>
      <dgm:spPr/>
      <dgm:t>
        <a:bodyPr/>
        <a:lstStyle/>
        <a:p>
          <a:r>
            <a:rPr lang="en-US"/>
            <a:t>Time constrained</a:t>
          </a:r>
        </a:p>
      </dgm:t>
    </dgm:pt>
    <dgm:pt modelId="{A943AA6E-5D1C-499A-8449-51F75ECAB747}" type="parTrans" cxnId="{96A70CE8-103A-4180-9D59-14687F5B71A4}">
      <dgm:prSet/>
      <dgm:spPr/>
      <dgm:t>
        <a:bodyPr/>
        <a:lstStyle/>
        <a:p>
          <a:endParaRPr lang="en-US"/>
        </a:p>
      </dgm:t>
    </dgm:pt>
    <dgm:pt modelId="{24960062-13CC-4520-BCFD-F13C18208FBC}" type="sibTrans" cxnId="{96A70CE8-103A-4180-9D59-14687F5B71A4}">
      <dgm:prSet/>
      <dgm:spPr/>
      <dgm:t>
        <a:bodyPr/>
        <a:lstStyle/>
        <a:p>
          <a:endParaRPr lang="en-US"/>
        </a:p>
      </dgm:t>
    </dgm:pt>
    <dgm:pt modelId="{A9F575B7-652B-4E09-827E-7F0CC16AD568}">
      <dgm:prSet/>
      <dgm:spPr/>
      <dgm:t>
        <a:bodyPr/>
        <a:lstStyle/>
        <a:p>
          <a:r>
            <a:rPr lang="en-GB"/>
            <a:t>WHY?</a:t>
          </a:r>
          <a:endParaRPr lang="en-US"/>
        </a:p>
      </dgm:t>
    </dgm:pt>
    <dgm:pt modelId="{01448374-860B-465E-B648-D34E78C5A487}" type="parTrans" cxnId="{6E302BB5-C245-44D3-9BF6-7A57B82F6852}">
      <dgm:prSet/>
      <dgm:spPr/>
      <dgm:t>
        <a:bodyPr/>
        <a:lstStyle/>
        <a:p>
          <a:endParaRPr lang="en-US"/>
        </a:p>
      </dgm:t>
    </dgm:pt>
    <dgm:pt modelId="{66632F92-C8D7-4629-970E-0F90A6E9CFF0}" type="sibTrans" cxnId="{6E302BB5-C245-44D3-9BF6-7A57B82F6852}">
      <dgm:prSet/>
      <dgm:spPr/>
      <dgm:t>
        <a:bodyPr/>
        <a:lstStyle/>
        <a:p>
          <a:endParaRPr lang="en-US"/>
        </a:p>
      </dgm:t>
    </dgm:pt>
    <dgm:pt modelId="{23B40418-26D1-47B0-80CA-E7C1EEC94267}" type="pres">
      <dgm:prSet presAssocID="{C5419311-EED0-41A2-9420-78FB0F1F51A8}" presName="linear" presStyleCnt="0">
        <dgm:presLayoutVars>
          <dgm:animLvl val="lvl"/>
          <dgm:resizeHandles val="exact"/>
        </dgm:presLayoutVars>
      </dgm:prSet>
      <dgm:spPr/>
    </dgm:pt>
    <dgm:pt modelId="{64495DCC-BA41-4806-AAD8-516D641BFC76}" type="pres">
      <dgm:prSet presAssocID="{41C74E7B-0CF5-4E23-A924-7E48DB9517F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D9838A3-4E01-40F7-A2CE-841B22AFEA19}" type="pres">
      <dgm:prSet presAssocID="{1B4078AB-1668-4633-993B-C0675F05666D}" presName="spacer" presStyleCnt="0"/>
      <dgm:spPr/>
    </dgm:pt>
    <dgm:pt modelId="{40B7B387-A3FF-4A8C-8BF6-46BA23C100D7}" type="pres">
      <dgm:prSet presAssocID="{64C25956-2247-4D39-B0E7-580A38AA3AD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4DA5D7E-F90D-434C-851D-603B33509B88}" type="pres">
      <dgm:prSet presAssocID="{8246F140-6184-4E7E-B603-B9FB98B18401}" presName="spacer" presStyleCnt="0"/>
      <dgm:spPr/>
    </dgm:pt>
    <dgm:pt modelId="{9D0A8EE2-7487-4DB5-97B2-B0EA59B57860}" type="pres">
      <dgm:prSet presAssocID="{7E88C336-E06D-4213-BAA7-0BA1156E7F0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932D480-90AD-4BC3-BA23-6178DDF131F5}" type="pres">
      <dgm:prSet presAssocID="{74F8C481-0214-4D50-B3D5-7BB1751357DD}" presName="spacer" presStyleCnt="0"/>
      <dgm:spPr/>
    </dgm:pt>
    <dgm:pt modelId="{748E4458-A059-40C1-9F3A-8813F216433E}" type="pres">
      <dgm:prSet presAssocID="{8775B185-6A85-4754-9127-5C832D96F2F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D876C08-3C1E-4DBF-9CE9-F0960CEF4E29}" type="pres">
      <dgm:prSet presAssocID="{960BA580-8E4D-4E1A-8A5C-9BE0353CA30F}" presName="spacer" presStyleCnt="0"/>
      <dgm:spPr/>
    </dgm:pt>
    <dgm:pt modelId="{CF9E74D1-2910-4012-9809-59A0D95E28C7}" type="pres">
      <dgm:prSet presAssocID="{7F20AC44-A92C-4B94-B45D-7B5CCF5A95C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97947F4-8BFE-44C8-BABA-C0582E14AF07}" type="pres">
      <dgm:prSet presAssocID="{DA12FD9C-5859-4914-95D9-B60593C65012}" presName="spacer" presStyleCnt="0"/>
      <dgm:spPr/>
    </dgm:pt>
    <dgm:pt modelId="{E068E428-2178-4903-ACA1-AA67AD585F71}" type="pres">
      <dgm:prSet presAssocID="{E9AD33A0-DA89-4556-B4E7-6929399736D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C4B1446-2A66-475A-9BFF-EAD1B30D24FC}" type="pres">
      <dgm:prSet presAssocID="{E9AD33A0-DA89-4556-B4E7-6929399736D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A49A211-13A7-4EBB-AF1D-02E86044BB11}" type="presOf" srcId="{7E88C336-E06D-4213-BAA7-0BA1156E7F0D}" destId="{9D0A8EE2-7487-4DB5-97B2-B0EA59B57860}" srcOrd="0" destOrd="0" presId="urn:microsoft.com/office/officeart/2005/8/layout/vList2"/>
    <dgm:cxn modelId="{8297B440-8B54-4EA6-8938-0FE056F76233}" srcId="{C5419311-EED0-41A2-9420-78FB0F1F51A8}" destId="{8775B185-6A85-4754-9127-5C832D96F2FA}" srcOrd="3" destOrd="0" parTransId="{74FBF205-5A16-4F44-A6F9-8DF3DAD0CDA8}" sibTransId="{960BA580-8E4D-4E1A-8A5C-9BE0353CA30F}"/>
    <dgm:cxn modelId="{E7B6CE5C-1C81-4824-8562-9811EBC04DAE}" type="presOf" srcId="{64C25956-2247-4D39-B0E7-580A38AA3AD2}" destId="{40B7B387-A3FF-4A8C-8BF6-46BA23C100D7}" srcOrd="0" destOrd="0" presId="urn:microsoft.com/office/officeart/2005/8/layout/vList2"/>
    <dgm:cxn modelId="{88ED7790-04D9-4FEA-8FDD-894658D34ADC}" type="presOf" srcId="{41C74E7B-0CF5-4E23-A924-7E48DB9517FA}" destId="{64495DCC-BA41-4806-AAD8-516D641BFC76}" srcOrd="0" destOrd="0" presId="urn:microsoft.com/office/officeart/2005/8/layout/vList2"/>
    <dgm:cxn modelId="{A6056B91-C653-49EA-91E6-2BA20BE59D03}" type="presOf" srcId="{8775B185-6A85-4754-9127-5C832D96F2FA}" destId="{748E4458-A059-40C1-9F3A-8813F216433E}" srcOrd="0" destOrd="0" presId="urn:microsoft.com/office/officeart/2005/8/layout/vList2"/>
    <dgm:cxn modelId="{34D0869E-91F8-486A-8FA7-885ECCC1B2D3}" type="presOf" srcId="{7F20AC44-A92C-4B94-B45D-7B5CCF5A95CB}" destId="{CF9E74D1-2910-4012-9809-59A0D95E28C7}" srcOrd="0" destOrd="0" presId="urn:microsoft.com/office/officeart/2005/8/layout/vList2"/>
    <dgm:cxn modelId="{13799CA0-09A7-4DC2-B6D4-A87CE1BFFF43}" srcId="{C5419311-EED0-41A2-9420-78FB0F1F51A8}" destId="{7F20AC44-A92C-4B94-B45D-7B5CCF5A95CB}" srcOrd="4" destOrd="0" parTransId="{BCA08376-5E00-4A25-BE6F-2452AA03CD21}" sibTransId="{DA12FD9C-5859-4914-95D9-B60593C65012}"/>
    <dgm:cxn modelId="{999B9CB3-6151-4D2D-B4A0-320620B4D375}" srcId="{C5419311-EED0-41A2-9420-78FB0F1F51A8}" destId="{41C74E7B-0CF5-4E23-A924-7E48DB9517FA}" srcOrd="0" destOrd="0" parTransId="{CC5F6957-4958-465D-AA8A-907F8733207A}" sibTransId="{1B4078AB-1668-4633-993B-C0675F05666D}"/>
    <dgm:cxn modelId="{6E302BB5-C245-44D3-9BF6-7A57B82F6852}" srcId="{E9AD33A0-DA89-4556-B4E7-6929399736DA}" destId="{A9F575B7-652B-4E09-827E-7F0CC16AD568}" srcOrd="0" destOrd="0" parTransId="{01448374-860B-465E-B648-D34E78C5A487}" sibTransId="{66632F92-C8D7-4629-970E-0F90A6E9CFF0}"/>
    <dgm:cxn modelId="{0D559DB5-F322-4DE5-9996-45CEDBF33F9C}" type="presOf" srcId="{E9AD33A0-DA89-4556-B4E7-6929399736DA}" destId="{E068E428-2178-4903-ACA1-AA67AD585F71}" srcOrd="0" destOrd="0" presId="urn:microsoft.com/office/officeart/2005/8/layout/vList2"/>
    <dgm:cxn modelId="{AEBE17C6-9069-4929-95BC-66D638532586}" srcId="{C5419311-EED0-41A2-9420-78FB0F1F51A8}" destId="{64C25956-2247-4D39-B0E7-580A38AA3AD2}" srcOrd="1" destOrd="0" parTransId="{DA774DD8-6520-45B0-8F2E-8DE4534451F5}" sibTransId="{8246F140-6184-4E7E-B603-B9FB98B18401}"/>
    <dgm:cxn modelId="{C9E912D9-C3DB-461B-A308-B4898BF3C54B}" type="presOf" srcId="{A9F575B7-652B-4E09-827E-7F0CC16AD568}" destId="{EC4B1446-2A66-475A-9BFF-EAD1B30D24FC}" srcOrd="0" destOrd="0" presId="urn:microsoft.com/office/officeart/2005/8/layout/vList2"/>
    <dgm:cxn modelId="{3A7738DB-737F-4552-A857-FADA5BDFCE5A}" srcId="{C5419311-EED0-41A2-9420-78FB0F1F51A8}" destId="{7E88C336-E06D-4213-BAA7-0BA1156E7F0D}" srcOrd="2" destOrd="0" parTransId="{B93B9C65-DF03-4CAF-89D3-1C1DDED04EF3}" sibTransId="{74F8C481-0214-4D50-B3D5-7BB1751357DD}"/>
    <dgm:cxn modelId="{96A70CE8-103A-4180-9D59-14687F5B71A4}" srcId="{C5419311-EED0-41A2-9420-78FB0F1F51A8}" destId="{E9AD33A0-DA89-4556-B4E7-6929399736DA}" srcOrd="5" destOrd="0" parTransId="{A943AA6E-5D1C-499A-8449-51F75ECAB747}" sibTransId="{24960062-13CC-4520-BCFD-F13C18208FBC}"/>
    <dgm:cxn modelId="{9C332EEB-CBEA-421E-A61B-D55952A34C01}" type="presOf" srcId="{C5419311-EED0-41A2-9420-78FB0F1F51A8}" destId="{23B40418-26D1-47B0-80CA-E7C1EEC94267}" srcOrd="0" destOrd="0" presId="urn:microsoft.com/office/officeart/2005/8/layout/vList2"/>
    <dgm:cxn modelId="{52740392-423D-4329-8303-5E960AEFFD0D}" type="presParOf" srcId="{23B40418-26D1-47B0-80CA-E7C1EEC94267}" destId="{64495DCC-BA41-4806-AAD8-516D641BFC76}" srcOrd="0" destOrd="0" presId="urn:microsoft.com/office/officeart/2005/8/layout/vList2"/>
    <dgm:cxn modelId="{89F68AE4-D02D-4FA8-8F21-30A4A6DC0477}" type="presParOf" srcId="{23B40418-26D1-47B0-80CA-E7C1EEC94267}" destId="{4D9838A3-4E01-40F7-A2CE-841B22AFEA19}" srcOrd="1" destOrd="0" presId="urn:microsoft.com/office/officeart/2005/8/layout/vList2"/>
    <dgm:cxn modelId="{850C04BD-463A-4415-B943-660304436080}" type="presParOf" srcId="{23B40418-26D1-47B0-80CA-E7C1EEC94267}" destId="{40B7B387-A3FF-4A8C-8BF6-46BA23C100D7}" srcOrd="2" destOrd="0" presId="urn:microsoft.com/office/officeart/2005/8/layout/vList2"/>
    <dgm:cxn modelId="{CD0300C6-9376-4AB6-84BA-B2146ADEDBD0}" type="presParOf" srcId="{23B40418-26D1-47B0-80CA-E7C1EEC94267}" destId="{D4DA5D7E-F90D-434C-851D-603B33509B88}" srcOrd="3" destOrd="0" presId="urn:microsoft.com/office/officeart/2005/8/layout/vList2"/>
    <dgm:cxn modelId="{A5FF92A7-2EB9-45DF-8AE5-9E04043EE012}" type="presParOf" srcId="{23B40418-26D1-47B0-80CA-E7C1EEC94267}" destId="{9D0A8EE2-7487-4DB5-97B2-B0EA59B57860}" srcOrd="4" destOrd="0" presId="urn:microsoft.com/office/officeart/2005/8/layout/vList2"/>
    <dgm:cxn modelId="{DCB016CC-39C2-4A5D-A8AF-2938A21E085B}" type="presParOf" srcId="{23B40418-26D1-47B0-80CA-E7C1EEC94267}" destId="{7932D480-90AD-4BC3-BA23-6178DDF131F5}" srcOrd="5" destOrd="0" presId="urn:microsoft.com/office/officeart/2005/8/layout/vList2"/>
    <dgm:cxn modelId="{EEB077BB-131D-4EB8-9CAC-17EEDBBEAAEF}" type="presParOf" srcId="{23B40418-26D1-47B0-80CA-E7C1EEC94267}" destId="{748E4458-A059-40C1-9F3A-8813F216433E}" srcOrd="6" destOrd="0" presId="urn:microsoft.com/office/officeart/2005/8/layout/vList2"/>
    <dgm:cxn modelId="{23C94396-10F1-45AA-ABD5-690B0E554B3E}" type="presParOf" srcId="{23B40418-26D1-47B0-80CA-E7C1EEC94267}" destId="{5D876C08-3C1E-4DBF-9CE9-F0960CEF4E29}" srcOrd="7" destOrd="0" presId="urn:microsoft.com/office/officeart/2005/8/layout/vList2"/>
    <dgm:cxn modelId="{0F93521F-A735-4319-BAD0-DDD2395F8DEE}" type="presParOf" srcId="{23B40418-26D1-47B0-80CA-E7C1EEC94267}" destId="{CF9E74D1-2910-4012-9809-59A0D95E28C7}" srcOrd="8" destOrd="0" presId="urn:microsoft.com/office/officeart/2005/8/layout/vList2"/>
    <dgm:cxn modelId="{D5EC1FFD-4B0D-45BA-9A46-6872509A549F}" type="presParOf" srcId="{23B40418-26D1-47B0-80CA-E7C1EEC94267}" destId="{B97947F4-8BFE-44C8-BABA-C0582E14AF07}" srcOrd="9" destOrd="0" presId="urn:microsoft.com/office/officeart/2005/8/layout/vList2"/>
    <dgm:cxn modelId="{F463DA2A-E280-4B8B-830D-6960A6690086}" type="presParOf" srcId="{23B40418-26D1-47B0-80CA-E7C1EEC94267}" destId="{E068E428-2178-4903-ACA1-AA67AD585F71}" srcOrd="10" destOrd="0" presId="urn:microsoft.com/office/officeart/2005/8/layout/vList2"/>
    <dgm:cxn modelId="{337550A5-CE4D-4351-B5D1-1A2E3A3AA251}" type="presParOf" srcId="{23B40418-26D1-47B0-80CA-E7C1EEC94267}" destId="{EC4B1446-2A66-475A-9BFF-EAD1B30D24FC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95DCC-BA41-4806-AAD8-516D641BFC76}">
      <dsp:nvSpPr>
        <dsp:cNvPr id="0" name=""/>
        <dsp:cNvSpPr/>
      </dsp:nvSpPr>
      <dsp:spPr>
        <a:xfrm>
          <a:off x="0" y="57585"/>
          <a:ext cx="5175384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Implicit learning</a:t>
          </a:r>
        </a:p>
      </dsp:txBody>
      <dsp:txXfrm>
        <a:off x="36296" y="93881"/>
        <a:ext cx="5102792" cy="670943"/>
      </dsp:txXfrm>
    </dsp:sp>
    <dsp:sp modelId="{40B7B387-A3FF-4A8C-8BF6-46BA23C100D7}">
      <dsp:nvSpPr>
        <dsp:cNvPr id="0" name=""/>
        <dsp:cNvSpPr/>
      </dsp:nvSpPr>
      <dsp:spPr>
        <a:xfrm>
          <a:off x="0" y="890400"/>
          <a:ext cx="5175384" cy="74353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Phonological advantage</a:t>
          </a:r>
        </a:p>
      </dsp:txBody>
      <dsp:txXfrm>
        <a:off x="36296" y="926696"/>
        <a:ext cx="5102792" cy="670943"/>
      </dsp:txXfrm>
    </dsp:sp>
    <dsp:sp modelId="{9D0A8EE2-7487-4DB5-97B2-B0EA59B57860}">
      <dsp:nvSpPr>
        <dsp:cNvPr id="0" name=""/>
        <dsp:cNvSpPr/>
      </dsp:nvSpPr>
      <dsp:spPr>
        <a:xfrm>
          <a:off x="0" y="1723215"/>
          <a:ext cx="5175384" cy="74353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Require structure &amp; repetition</a:t>
          </a:r>
        </a:p>
      </dsp:txBody>
      <dsp:txXfrm>
        <a:off x="36296" y="1759511"/>
        <a:ext cx="5102792" cy="670943"/>
      </dsp:txXfrm>
    </dsp:sp>
    <dsp:sp modelId="{748E4458-A059-40C1-9F3A-8813F216433E}">
      <dsp:nvSpPr>
        <dsp:cNvPr id="0" name=""/>
        <dsp:cNvSpPr/>
      </dsp:nvSpPr>
      <dsp:spPr>
        <a:xfrm>
          <a:off x="0" y="2556030"/>
          <a:ext cx="5175384" cy="74353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Explicit learning strength</a:t>
          </a:r>
        </a:p>
      </dsp:txBody>
      <dsp:txXfrm>
        <a:off x="36296" y="2592326"/>
        <a:ext cx="5102792" cy="670943"/>
      </dsp:txXfrm>
    </dsp:sp>
    <dsp:sp modelId="{CF9E74D1-2910-4012-9809-59A0D95E28C7}">
      <dsp:nvSpPr>
        <dsp:cNvPr id="0" name=""/>
        <dsp:cNvSpPr/>
      </dsp:nvSpPr>
      <dsp:spPr>
        <a:xfrm>
          <a:off x="0" y="3388845"/>
          <a:ext cx="5175384" cy="74353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Goal-oriented</a:t>
          </a:r>
        </a:p>
      </dsp:txBody>
      <dsp:txXfrm>
        <a:off x="36296" y="3425141"/>
        <a:ext cx="5102792" cy="670943"/>
      </dsp:txXfrm>
    </dsp:sp>
    <dsp:sp modelId="{E068E428-2178-4903-ACA1-AA67AD585F71}">
      <dsp:nvSpPr>
        <dsp:cNvPr id="0" name=""/>
        <dsp:cNvSpPr/>
      </dsp:nvSpPr>
      <dsp:spPr>
        <a:xfrm>
          <a:off x="0" y="4221660"/>
          <a:ext cx="5175384" cy="74353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Time constrained</a:t>
          </a:r>
        </a:p>
      </dsp:txBody>
      <dsp:txXfrm>
        <a:off x="36296" y="4257956"/>
        <a:ext cx="5102792" cy="670943"/>
      </dsp:txXfrm>
    </dsp:sp>
    <dsp:sp modelId="{EC4B1446-2A66-475A-9BFF-EAD1B30D24FC}">
      <dsp:nvSpPr>
        <dsp:cNvPr id="0" name=""/>
        <dsp:cNvSpPr/>
      </dsp:nvSpPr>
      <dsp:spPr>
        <a:xfrm>
          <a:off x="0" y="4965195"/>
          <a:ext cx="5175384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1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WHY?</a:t>
          </a:r>
          <a:endParaRPr lang="en-US" sz="2400" kern="1200"/>
        </a:p>
      </dsp:txBody>
      <dsp:txXfrm>
        <a:off x="0" y="4965195"/>
        <a:ext cx="5175384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08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F485D-47BD-441D-9FFA-D39EE9E2DC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26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briefly: input alone insufficient, output + practice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574984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Stress deliberate practice over exposure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71593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our organisational structure – will cover each of the elements in turn.</a:t>
            </a:r>
          </a:p>
          <a:p>
            <a:endParaRPr lang="en-GB" dirty="0"/>
          </a:p>
          <a:p>
            <a:r>
              <a:rPr lang="en-GB" dirty="0"/>
              <a:t>All united by delivery of training and development of knowledge, skills and behaviours which are required for a wide range of roles across UK Defence and with our overseas partners</a:t>
            </a:r>
          </a:p>
          <a:p>
            <a:endParaRPr lang="en-GB" dirty="0"/>
          </a:p>
          <a:p>
            <a:r>
              <a:rPr lang="en-GB" dirty="0"/>
              <a:t>Although newly formed, already identifying synergies between different elements and opportunities to explore these further as we mature as a group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0D648-4CEC-4802-A04B-87D9538F3F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7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Set context: language = operational capability, not academic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Walk through diagram step by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Avoid assumption of natural acquisition without 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Link to mission prep and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Tie learning stages to real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CE6F0-B417-84F7-23A3-C107EE685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24923-9979-4456-E051-1CAD9C8687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C2272-8DB8-DB99-03A1-BAF107D30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Tie learning stages to real scenario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3C1DF-AD3A-80B1-6159-6CE52AA13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90681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Repetition builds fluency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58750" y="627501"/>
            <a:ext cx="8686800" cy="554745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anchor="t"/>
          <a:lstStyle>
            <a:lvl1pPr marL="480060" marR="651510" indent="274320" algn="l">
              <a:lnSpc>
                <a:spcPts val="1500"/>
              </a:lnSpc>
              <a:spcBef>
                <a:spcPts val="300"/>
              </a:spcBef>
              <a:spcAft>
                <a:spcPts val="979"/>
              </a:spcAft>
              <a:buFont typeface="Symbol"/>
              <a:buChar char="·"/>
              <a:defRPr/>
            </a:lvl1pPr>
          </a:lstStyle>
          <a:p>
            <a:pPr marL="2743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b="1" spc="-10">
                <a:solidFill>
                  <a:srgbClr val="000000"/>
                </a:solidFill>
                <a:latin typeface="Arial" panose="02020603050405020304" pitchFamily="2"/>
              </a:rPr>
              <a:t>DefAc Key Headlines </a:t>
            </a:r>
          </a:p>
          <a:p>
            <a:pPr marL="640080" marR="822960" indent="365760" algn="l">
              <a:lnSpc>
                <a:spcPts val="2000"/>
              </a:lnSpc>
              <a:spcBef>
                <a:spcPts val="166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The pandemic has helped </a:t>
            </a:r>
            <a:r>
              <a:rPr lang="en-US" sz="1700" b="1" spc="0">
                <a:solidFill>
                  <a:srgbClr val="000000"/>
                </a:solidFill>
                <a:latin typeface="Arial" panose="02020603050405020304" pitchFamily="2"/>
              </a:rPr>
              <a:t>accelerate JPME 3-7 years</a:t>
            </a: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; the pandemic + Op STATESIDE will fast-track JPME an additional 2-5 years. </a:t>
            </a:r>
          </a:p>
          <a:p>
            <a:pPr marL="640080" marR="0" indent="365760" algn="l">
              <a:lnSpc>
                <a:spcPts val="2100"/>
              </a:lnSpc>
              <a:spcBef>
                <a:spcPts val="35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5">
                <a:solidFill>
                  <a:srgbClr val="000000"/>
                </a:solidFill>
                <a:latin typeface="Arial" panose="02020603050405020304" pitchFamily="2"/>
              </a:rPr>
              <a:t>Now modern, cutting-edge digital DefAc + responsive </a:t>
            </a:r>
            <a:r>
              <a:rPr lang="en-US" sz="1700" b="1" spc="-30">
                <a:solidFill>
                  <a:srgbClr val="000000"/>
                </a:solidFill>
                <a:latin typeface="Arial" panose="02020603050405020304" pitchFamily="2"/>
              </a:rPr>
              <a:t>‘research campus’</a:t>
            </a:r>
            <a:r>
              <a:rPr lang="en-US" sz="1700" spc="-25">
                <a:solidFill>
                  <a:srgbClr val="000000"/>
                </a:solidFill>
                <a:latin typeface="Arial" panose="02020603050405020304" pitchFamily="2"/>
              </a:rPr>
              <a:t>. </a:t>
            </a:r>
          </a:p>
          <a:p>
            <a:pPr marL="640080" marR="274320" indent="365760" algn="l">
              <a:lnSpc>
                <a:spcPts val="20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b="1" spc="0">
                <a:solidFill>
                  <a:srgbClr val="000000"/>
                </a:solidFill>
                <a:latin typeface="Arial" panose="02020603050405020304" pitchFamily="2"/>
              </a:rPr>
              <a:t>Unprecedented experimentation </a:t>
            </a: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has occurred; now in an ‘agile forward-leaning stance’ ready to meet Def’s evolving needs. </a:t>
            </a:r>
          </a:p>
          <a:p>
            <a:pPr marL="640080" marR="548640" indent="36576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5">
                <a:solidFill>
                  <a:srgbClr val="000000"/>
                </a:solidFill>
                <a:latin typeface="Arial" panose="02020603050405020304" pitchFamily="2"/>
              </a:rPr>
              <a:t>Cse names remain unchanged (ACSC, HCSC etc.), but access, </a:t>
            </a:r>
            <a:r>
              <a:rPr lang="en-US" sz="1700" b="1" spc="-45">
                <a:solidFill>
                  <a:srgbClr val="000000"/>
                </a:solidFill>
                <a:latin typeface="Arial" panose="02020603050405020304" pitchFamily="2"/>
              </a:rPr>
              <a:t>curricula and delivery have revolutionised</a:t>
            </a:r>
            <a:r>
              <a:rPr lang="en-US" sz="1700" spc="-35">
                <a:solidFill>
                  <a:srgbClr val="000000"/>
                </a:solidFill>
                <a:latin typeface="Arial" panose="02020603050405020304" pitchFamily="2"/>
              </a:rPr>
              <a:t>, with greater support to Hd Office and the sSs. </a:t>
            </a:r>
          </a:p>
          <a:p>
            <a:pPr marL="640080" marR="1005840" indent="365760" algn="l">
              <a:lnSpc>
                <a:spcPts val="2000"/>
              </a:lnSpc>
              <a:spcBef>
                <a:spcPts val="38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b="1" spc="0">
                <a:solidFill>
                  <a:srgbClr val="000000"/>
                </a:solidFill>
                <a:latin typeface="Arial" panose="02020603050405020304" pitchFamily="2"/>
              </a:rPr>
              <a:t>Simplified org structure</a:t>
            </a: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, including new College (Def College for Mil Cap Integration) to meet developing tech requirements. </a:t>
            </a:r>
          </a:p>
          <a:p>
            <a:pPr marL="640080" marR="0" indent="365760" algn="l">
              <a:lnSpc>
                <a:spcPts val="2100"/>
              </a:lnSpc>
              <a:spcBef>
                <a:spcPts val="35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b="1" spc="-15">
                <a:solidFill>
                  <a:srgbClr val="000000"/>
                </a:solidFill>
                <a:latin typeface="Arial" panose="02020603050405020304" pitchFamily="2"/>
              </a:rPr>
              <a:t>Driving the international JPME agenda </a:t>
            </a:r>
            <a:r>
              <a:rPr lang="en-US" sz="1700" spc="-10">
                <a:solidFill>
                  <a:srgbClr val="000000"/>
                </a:solidFill>
                <a:latin typeface="Arial" panose="02020603050405020304" pitchFamily="2"/>
              </a:rPr>
              <a:t>+ delivering wider Def tasks (DQMS). </a:t>
            </a:r>
          </a:p>
          <a:p>
            <a:pPr marL="640080" marR="868680" indent="365760" algn="l">
              <a:lnSpc>
                <a:spcPts val="2000"/>
              </a:lnSpc>
              <a:spcBef>
                <a:spcPts val="400"/>
              </a:spcBef>
              <a:spcAft>
                <a:spcPts val="1305"/>
              </a:spcAft>
              <a:buFont typeface="Symbol"/>
              <a:buChar char="·"/>
            </a:pP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But ... </a:t>
            </a:r>
            <a:r>
              <a:rPr lang="en-US" sz="1700" b="1" spc="0">
                <a:solidFill>
                  <a:srgbClr val="000000"/>
                </a:solidFill>
                <a:latin typeface="Arial" panose="02020603050405020304" pitchFamily="2"/>
              </a:rPr>
              <a:t>increasingly taut </a:t>
            </a:r>
            <a:r>
              <a:rPr lang="en-US" sz="1700" spc="0">
                <a:solidFill>
                  <a:srgbClr val="000000"/>
                </a:solidFill>
                <a:latin typeface="Arial" panose="02020603050405020304" pitchFamily="2"/>
              </a:rPr>
              <a:t>(savings since FY 15/16 - £97.4M; further ABC 21 savings over the next 10 years - £92.5M).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11151" y="6329287"/>
            <a:ext cx="939800" cy="335798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1920" rIns="0" bIns="0" anchor="t"/>
          <a:lstStyle>
            <a:lvl1pPr marL="0" marR="0" indent="0" algn="l">
              <a:lnSpc>
                <a:spcPts val="675"/>
              </a:lnSpc>
              <a:spcAft>
                <a:spcPts val="26"/>
              </a:spcAft>
              <a:defRPr/>
            </a:lvl1pPr>
          </a:lstStyle>
          <a:p>
            <a:pPr marL="0" marR="0" indent="0" algn="l">
              <a:lnSpc>
                <a:spcPts val="900"/>
              </a:lnSpc>
              <a:spcAft>
                <a:spcPts val="35"/>
              </a:spcAft>
            </a:pPr>
            <a:r>
              <a:rPr lang="en-US" sz="800" b="1" spc="-25">
                <a:solidFill>
                  <a:srgbClr val="000000"/>
                </a:solidFill>
                <a:latin typeface="Arial" panose="02020603050405020304" pitchFamily="2"/>
              </a:rPr>
              <a:t>© Crown Copyright </a:t>
            </a:r>
          </a:p>
        </p:txBody>
      </p:sp>
    </p:spTree>
    <p:extLst>
      <p:ext uri="{BB962C8B-B14F-4D97-AF65-F5344CB8AC3E}">
        <p14:creationId xmlns:p14="http://schemas.microsoft.com/office/powerpoint/2010/main" val="299352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5FF99-CB45-40DC-A97B-C3D657AE7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98" y="2603456"/>
            <a:ext cx="3928850" cy="224356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2800" b="1" i="1" dirty="0"/>
              <a:t>From Input to Impact: Adapting L2 Training for Evolving Learner Profiles and Operational Demands.</a:t>
            </a:r>
            <a:br>
              <a:rPr lang="en-GB" sz="2800" b="1" dirty="0"/>
            </a:br>
            <a:r>
              <a:rPr lang="en-GB" sz="2025" b="1" dirty="0"/>
              <a:t>Mrs Anat Shpitzer</a:t>
            </a:r>
            <a:endParaRPr lang="en-GB" sz="3525" b="1" dirty="0"/>
          </a:p>
        </p:txBody>
      </p:sp>
      <p:pic>
        <p:nvPicPr>
          <p:cNvPr id="4" name="Picture 6" descr="C:\Users\13-04232\Desktop\untitled.png">
            <a:extLst>
              <a:ext uri="{FF2B5EF4-FFF2-40B4-BE49-F238E27FC236}">
                <a16:creationId xmlns:a16="http://schemas.microsoft.com/office/drawing/2014/main" id="{FB54EB06-9BBB-4D69-9DAE-55E73951B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r="7683"/>
          <a:stretch/>
        </p:blipFill>
        <p:spPr bwMode="auto">
          <a:xfrm>
            <a:off x="4847403" y="2384300"/>
            <a:ext cx="4000600" cy="3334455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5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E14E8-FA68-FC90-C312-74079D07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r>
              <a:rPr lang="en-US" sz="4700"/>
              <a:t>Optimum Learning</a:t>
            </a:r>
            <a:endParaRPr lang="en-GB" sz="47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317570-80F1-F630-4A69-C9075CBF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endParaRPr lang="en-US" sz="19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CF1BDD-0AB1-DFC4-2394-13D61F27D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1509631"/>
            <a:ext cx="5177790" cy="419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2723B-97A2-5119-C5B4-67D9EB38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823"/>
            <a:ext cx="2564892" cy="5583148"/>
          </a:xfrm>
        </p:spPr>
        <p:txBody>
          <a:bodyPr anchor="ctr">
            <a:normAutofit/>
          </a:bodyPr>
          <a:lstStyle/>
          <a:p>
            <a:r>
              <a:rPr lang="en-US" sz="4700" dirty="0"/>
              <a:t>Working Memory</a:t>
            </a:r>
            <a:endParaRPr lang="en-GB" sz="4700" dirty="0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00400" y="630936"/>
            <a:ext cx="13716" cy="5590381"/>
          </a:xfrm>
          <a:custGeom>
            <a:avLst/>
            <a:gdLst>
              <a:gd name="csX0" fmla="*/ 0 w 13716"/>
              <a:gd name="csY0" fmla="*/ 0 h 5590381"/>
              <a:gd name="csX1" fmla="*/ 13716 w 13716"/>
              <a:gd name="csY1" fmla="*/ 0 h 5590381"/>
              <a:gd name="csX2" fmla="*/ 13716 w 13716"/>
              <a:gd name="csY2" fmla="*/ 754701 h 5590381"/>
              <a:gd name="csX3" fmla="*/ 13716 w 13716"/>
              <a:gd name="csY3" fmla="*/ 1565307 h 5590381"/>
              <a:gd name="csX4" fmla="*/ 13716 w 13716"/>
              <a:gd name="csY4" fmla="*/ 2152297 h 5590381"/>
              <a:gd name="csX5" fmla="*/ 13716 w 13716"/>
              <a:gd name="csY5" fmla="*/ 2906998 h 5590381"/>
              <a:gd name="csX6" fmla="*/ 13716 w 13716"/>
              <a:gd name="csY6" fmla="*/ 3549892 h 5590381"/>
              <a:gd name="csX7" fmla="*/ 13716 w 13716"/>
              <a:gd name="csY7" fmla="*/ 4080978 h 5590381"/>
              <a:gd name="csX8" fmla="*/ 13716 w 13716"/>
              <a:gd name="csY8" fmla="*/ 4835680 h 5590381"/>
              <a:gd name="csX9" fmla="*/ 13716 w 13716"/>
              <a:gd name="csY9" fmla="*/ 5590381 h 5590381"/>
              <a:gd name="csX10" fmla="*/ 0 w 13716"/>
              <a:gd name="csY10" fmla="*/ 5590381 h 5590381"/>
              <a:gd name="csX11" fmla="*/ 0 w 13716"/>
              <a:gd name="csY11" fmla="*/ 4835680 h 5590381"/>
              <a:gd name="csX12" fmla="*/ 0 w 13716"/>
              <a:gd name="csY12" fmla="*/ 4304593 h 5590381"/>
              <a:gd name="csX13" fmla="*/ 0 w 13716"/>
              <a:gd name="csY13" fmla="*/ 3773507 h 5590381"/>
              <a:gd name="csX14" fmla="*/ 0 w 13716"/>
              <a:gd name="csY14" fmla="*/ 3186517 h 5590381"/>
              <a:gd name="csX15" fmla="*/ 0 w 13716"/>
              <a:gd name="csY15" fmla="*/ 2487720 h 5590381"/>
              <a:gd name="csX16" fmla="*/ 0 w 13716"/>
              <a:gd name="csY16" fmla="*/ 1956633 h 5590381"/>
              <a:gd name="csX17" fmla="*/ 0 w 13716"/>
              <a:gd name="csY17" fmla="*/ 1425547 h 5590381"/>
              <a:gd name="csX18" fmla="*/ 0 w 13716"/>
              <a:gd name="csY18" fmla="*/ 614942 h 5590381"/>
              <a:gd name="csX19" fmla="*/ 0 w 13716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3716" h="5590381" fill="none" extrusionOk="0">
                <a:moveTo>
                  <a:pt x="0" y="0"/>
                </a:moveTo>
                <a:cubicBezTo>
                  <a:pt x="6519" y="-664"/>
                  <a:pt x="8288" y="665"/>
                  <a:pt x="13716" y="0"/>
                </a:cubicBezTo>
                <a:cubicBezTo>
                  <a:pt x="-9798" y="225076"/>
                  <a:pt x="41703" y="562283"/>
                  <a:pt x="13716" y="754701"/>
                </a:cubicBezTo>
                <a:cubicBezTo>
                  <a:pt x="-14271" y="947119"/>
                  <a:pt x="25509" y="1239251"/>
                  <a:pt x="13716" y="1565307"/>
                </a:cubicBezTo>
                <a:cubicBezTo>
                  <a:pt x="1923" y="1891363"/>
                  <a:pt x="2588" y="1999140"/>
                  <a:pt x="13716" y="2152297"/>
                </a:cubicBezTo>
                <a:cubicBezTo>
                  <a:pt x="24845" y="2305454"/>
                  <a:pt x="24133" y="2598333"/>
                  <a:pt x="13716" y="2906998"/>
                </a:cubicBezTo>
                <a:cubicBezTo>
                  <a:pt x="3299" y="3215663"/>
                  <a:pt x="30691" y="3327412"/>
                  <a:pt x="13716" y="3549892"/>
                </a:cubicBezTo>
                <a:cubicBezTo>
                  <a:pt x="-3259" y="3772372"/>
                  <a:pt x="33989" y="3843836"/>
                  <a:pt x="13716" y="4080978"/>
                </a:cubicBezTo>
                <a:cubicBezTo>
                  <a:pt x="-6557" y="4318120"/>
                  <a:pt x="-8378" y="4511166"/>
                  <a:pt x="13716" y="4835680"/>
                </a:cubicBezTo>
                <a:cubicBezTo>
                  <a:pt x="35810" y="5160194"/>
                  <a:pt x="-17642" y="5401748"/>
                  <a:pt x="13716" y="5590381"/>
                </a:cubicBezTo>
                <a:cubicBezTo>
                  <a:pt x="8599" y="5590092"/>
                  <a:pt x="6708" y="5590668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3716" h="5590381" stroke="0" extrusionOk="0">
                <a:moveTo>
                  <a:pt x="0" y="0"/>
                </a:moveTo>
                <a:cubicBezTo>
                  <a:pt x="4626" y="620"/>
                  <a:pt x="7856" y="-428"/>
                  <a:pt x="13716" y="0"/>
                </a:cubicBezTo>
                <a:cubicBezTo>
                  <a:pt x="36569" y="165299"/>
                  <a:pt x="-959" y="427555"/>
                  <a:pt x="13716" y="698798"/>
                </a:cubicBezTo>
                <a:cubicBezTo>
                  <a:pt x="28391" y="970041"/>
                  <a:pt x="15108" y="1226199"/>
                  <a:pt x="13716" y="1397595"/>
                </a:cubicBezTo>
                <a:cubicBezTo>
                  <a:pt x="12324" y="1568991"/>
                  <a:pt x="34226" y="1794517"/>
                  <a:pt x="13716" y="2152297"/>
                </a:cubicBezTo>
                <a:cubicBezTo>
                  <a:pt x="-6794" y="2510077"/>
                  <a:pt x="36274" y="2594424"/>
                  <a:pt x="13716" y="2739287"/>
                </a:cubicBezTo>
                <a:cubicBezTo>
                  <a:pt x="-8842" y="2884150"/>
                  <a:pt x="22545" y="3129706"/>
                  <a:pt x="13716" y="3493988"/>
                </a:cubicBezTo>
                <a:cubicBezTo>
                  <a:pt x="4887" y="3858270"/>
                  <a:pt x="49629" y="4041447"/>
                  <a:pt x="13716" y="4304593"/>
                </a:cubicBezTo>
                <a:cubicBezTo>
                  <a:pt x="-22197" y="4567740"/>
                  <a:pt x="45055" y="5149125"/>
                  <a:pt x="13716" y="5590381"/>
                </a:cubicBezTo>
                <a:cubicBezTo>
                  <a:pt x="9649" y="5590058"/>
                  <a:pt x="6483" y="5589928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1BD33067-9494-9E47-CBB4-770A06998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867242"/>
            <a:ext cx="5170932" cy="3441020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E79BCF0-6F9A-83A5-4C0D-DE298E293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2" y="4798577"/>
            <a:ext cx="5170932" cy="1428487"/>
          </a:xfrm>
        </p:spPr>
        <p:txBody>
          <a:bodyPr anchor="t">
            <a:normAutofit/>
          </a:bodyPr>
          <a:lstStyle/>
          <a:p>
            <a:r>
              <a:rPr lang="en-US" dirty="0"/>
              <a:t>3 – 5 items simultaneously</a:t>
            </a:r>
          </a:p>
          <a:p>
            <a:r>
              <a:rPr lang="en-US" dirty="0"/>
              <a:t>Half of that in L2</a:t>
            </a:r>
          </a:p>
        </p:txBody>
      </p:sp>
    </p:spTree>
    <p:extLst>
      <p:ext uri="{BB962C8B-B14F-4D97-AF65-F5344CB8AC3E}">
        <p14:creationId xmlns:p14="http://schemas.microsoft.com/office/powerpoint/2010/main" val="258655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793EE-AC1A-1EA7-92CD-6D4A29DA4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5EB51-C078-260E-3A54-5B55C895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Working Memory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CF2021F-F577-4481-4993-394CBC4D7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990600"/>
            <a:ext cx="5410962" cy="489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4000" dirty="0"/>
              <a:t>Language Analytic Ability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sX0" fmla="*/ 0 w 4480560"/>
              <a:gd name="csY0" fmla="*/ 0 h 13716"/>
              <a:gd name="csX1" fmla="*/ 595274 w 4480560"/>
              <a:gd name="csY1" fmla="*/ 0 h 13716"/>
              <a:gd name="csX2" fmla="*/ 1100938 w 4480560"/>
              <a:gd name="csY2" fmla="*/ 0 h 13716"/>
              <a:gd name="csX3" fmla="*/ 1651406 w 4480560"/>
              <a:gd name="csY3" fmla="*/ 0 h 13716"/>
              <a:gd name="csX4" fmla="*/ 2336292 w 4480560"/>
              <a:gd name="csY4" fmla="*/ 0 h 13716"/>
              <a:gd name="csX5" fmla="*/ 2931566 w 4480560"/>
              <a:gd name="csY5" fmla="*/ 0 h 13716"/>
              <a:gd name="csX6" fmla="*/ 3482035 w 4480560"/>
              <a:gd name="csY6" fmla="*/ 0 h 13716"/>
              <a:gd name="csX7" fmla="*/ 4480560 w 4480560"/>
              <a:gd name="csY7" fmla="*/ 0 h 13716"/>
              <a:gd name="csX8" fmla="*/ 4480560 w 4480560"/>
              <a:gd name="csY8" fmla="*/ 13716 h 13716"/>
              <a:gd name="csX9" fmla="*/ 3840480 w 4480560"/>
              <a:gd name="csY9" fmla="*/ 13716 h 13716"/>
              <a:gd name="csX10" fmla="*/ 3290011 w 4480560"/>
              <a:gd name="csY10" fmla="*/ 13716 h 13716"/>
              <a:gd name="csX11" fmla="*/ 2560320 w 4480560"/>
              <a:gd name="csY11" fmla="*/ 13716 h 13716"/>
              <a:gd name="csX12" fmla="*/ 1965046 w 4480560"/>
              <a:gd name="csY12" fmla="*/ 13716 h 13716"/>
              <a:gd name="csX13" fmla="*/ 1459382 w 4480560"/>
              <a:gd name="csY13" fmla="*/ 13716 h 13716"/>
              <a:gd name="csX14" fmla="*/ 774497 w 4480560"/>
              <a:gd name="csY14" fmla="*/ 13716 h 13716"/>
              <a:gd name="csX15" fmla="*/ 0 w 4480560"/>
              <a:gd name="csY15" fmla="*/ 13716 h 13716"/>
              <a:gd name="csX16" fmla="*/ 0 w 4480560"/>
              <a:gd name="csY16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4AA0C5-46DA-A6D0-95E3-FF8677ADB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44815" y="326571"/>
            <a:ext cx="5002440" cy="5323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F38788-2307-180A-9D88-C90EEEC0D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E8116-F350-28C1-BA3C-27947A3B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Implicit Statistical Learning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F5767B37-0DF3-B561-8614-4B6DB501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0722" y="1717595"/>
            <a:ext cx="5410962" cy="36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 dirty="0"/>
              <a:t>Other Factors Impacted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sX0" fmla="*/ 0 w 4480560"/>
              <a:gd name="csY0" fmla="*/ 0 h 13716"/>
              <a:gd name="csX1" fmla="*/ 595274 w 4480560"/>
              <a:gd name="csY1" fmla="*/ 0 h 13716"/>
              <a:gd name="csX2" fmla="*/ 1100938 w 4480560"/>
              <a:gd name="csY2" fmla="*/ 0 h 13716"/>
              <a:gd name="csX3" fmla="*/ 1651406 w 4480560"/>
              <a:gd name="csY3" fmla="*/ 0 h 13716"/>
              <a:gd name="csX4" fmla="*/ 2336292 w 4480560"/>
              <a:gd name="csY4" fmla="*/ 0 h 13716"/>
              <a:gd name="csX5" fmla="*/ 2931566 w 4480560"/>
              <a:gd name="csY5" fmla="*/ 0 h 13716"/>
              <a:gd name="csX6" fmla="*/ 3482035 w 4480560"/>
              <a:gd name="csY6" fmla="*/ 0 h 13716"/>
              <a:gd name="csX7" fmla="*/ 4480560 w 4480560"/>
              <a:gd name="csY7" fmla="*/ 0 h 13716"/>
              <a:gd name="csX8" fmla="*/ 4480560 w 4480560"/>
              <a:gd name="csY8" fmla="*/ 13716 h 13716"/>
              <a:gd name="csX9" fmla="*/ 3840480 w 4480560"/>
              <a:gd name="csY9" fmla="*/ 13716 h 13716"/>
              <a:gd name="csX10" fmla="*/ 3290011 w 4480560"/>
              <a:gd name="csY10" fmla="*/ 13716 h 13716"/>
              <a:gd name="csX11" fmla="*/ 2560320 w 4480560"/>
              <a:gd name="csY11" fmla="*/ 13716 h 13716"/>
              <a:gd name="csX12" fmla="*/ 1965046 w 4480560"/>
              <a:gd name="csY12" fmla="*/ 13716 h 13716"/>
              <a:gd name="csX13" fmla="*/ 1459382 w 4480560"/>
              <a:gd name="csY13" fmla="*/ 13716 h 13716"/>
              <a:gd name="csX14" fmla="*/ 774497 w 4480560"/>
              <a:gd name="csY14" fmla="*/ 13716 h 13716"/>
              <a:gd name="csX15" fmla="*/ 0 w 4480560"/>
              <a:gd name="csY15" fmla="*/ 13716 h 13716"/>
              <a:gd name="csX16" fmla="*/ 0 w 4480560"/>
              <a:gd name="csY16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522" y="398885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dirty="0"/>
              <a:t>Processing Speed</a:t>
            </a:r>
          </a:p>
          <a:p>
            <a:r>
              <a:rPr lang="en-US" dirty="0"/>
              <a:t>Rote/Associate Memory</a:t>
            </a:r>
          </a:p>
          <a:p>
            <a:r>
              <a:rPr lang="en-US" dirty="0"/>
              <a:t>Phonetic Coding Ability</a:t>
            </a:r>
          </a:p>
          <a:p>
            <a:r>
              <a:rPr lang="en-US"/>
              <a:t>Phonological Memory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EF3D2-C4C7-D0FA-F789-9C0A36FC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Independent and Dependent Variables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E995B5-E2D5-8FB7-DDB3-62719727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1873160"/>
            <a:ext cx="5410962" cy="30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4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GB" sz="3600" dirty="0"/>
              <a:t>Academic Foundations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sX0" fmla="*/ 0 w 4480560"/>
              <a:gd name="csY0" fmla="*/ 0 h 13716"/>
              <a:gd name="csX1" fmla="*/ 595274 w 4480560"/>
              <a:gd name="csY1" fmla="*/ 0 h 13716"/>
              <a:gd name="csX2" fmla="*/ 1100938 w 4480560"/>
              <a:gd name="csY2" fmla="*/ 0 h 13716"/>
              <a:gd name="csX3" fmla="*/ 1651406 w 4480560"/>
              <a:gd name="csY3" fmla="*/ 0 h 13716"/>
              <a:gd name="csX4" fmla="*/ 2336292 w 4480560"/>
              <a:gd name="csY4" fmla="*/ 0 h 13716"/>
              <a:gd name="csX5" fmla="*/ 2931566 w 4480560"/>
              <a:gd name="csY5" fmla="*/ 0 h 13716"/>
              <a:gd name="csX6" fmla="*/ 3482035 w 4480560"/>
              <a:gd name="csY6" fmla="*/ 0 h 13716"/>
              <a:gd name="csX7" fmla="*/ 4480560 w 4480560"/>
              <a:gd name="csY7" fmla="*/ 0 h 13716"/>
              <a:gd name="csX8" fmla="*/ 4480560 w 4480560"/>
              <a:gd name="csY8" fmla="*/ 13716 h 13716"/>
              <a:gd name="csX9" fmla="*/ 3840480 w 4480560"/>
              <a:gd name="csY9" fmla="*/ 13716 h 13716"/>
              <a:gd name="csX10" fmla="*/ 3290011 w 4480560"/>
              <a:gd name="csY10" fmla="*/ 13716 h 13716"/>
              <a:gd name="csX11" fmla="*/ 2560320 w 4480560"/>
              <a:gd name="csY11" fmla="*/ 13716 h 13716"/>
              <a:gd name="csX12" fmla="*/ 1965046 w 4480560"/>
              <a:gd name="csY12" fmla="*/ 13716 h 13716"/>
              <a:gd name="csX13" fmla="*/ 1459382 w 4480560"/>
              <a:gd name="csY13" fmla="*/ 13716 h 13716"/>
              <a:gd name="csX14" fmla="*/ 774497 w 4480560"/>
              <a:gd name="csY14" fmla="*/ 13716 h 13716"/>
              <a:gd name="csX15" fmla="*/ 0 w 4480560"/>
              <a:gd name="csY15" fmla="*/ 13716 h 13716"/>
              <a:gd name="csX16" fmla="*/ 0 w 4480560"/>
              <a:gd name="csY16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/>
              <a:t>Input (Krashen)</a:t>
            </a:r>
          </a:p>
          <a:p>
            <a:r>
              <a:rPr lang="en-US" sz="1900"/>
              <a:t>Output (Swain)</a:t>
            </a:r>
          </a:p>
          <a:p>
            <a:r>
              <a:rPr lang="en-US" sz="1900"/>
              <a:t>Skill Acquisition (DeKeyser)</a:t>
            </a:r>
          </a:p>
        </p:txBody>
      </p:sp>
    </p:spTree>
    <p:extLst>
      <p:ext uri="{BB962C8B-B14F-4D97-AF65-F5344CB8AC3E}">
        <p14:creationId xmlns:p14="http://schemas.microsoft.com/office/powerpoint/2010/main" val="1876165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600"/>
              <a:t>Conti-Informed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r>
              <a:rPr lang="en-US" sz="1900"/>
              <a:t>Structured input</a:t>
            </a:r>
          </a:p>
          <a:p>
            <a:r>
              <a:rPr lang="en-US" sz="1900"/>
              <a:t>Repetition</a:t>
            </a:r>
          </a:p>
          <a:p>
            <a:r>
              <a:rPr lang="en-US" sz="1900"/>
              <a:t>Scaffolded output</a:t>
            </a:r>
          </a:p>
          <a:p>
            <a:r>
              <a:rPr lang="en-US" sz="1900"/>
              <a:t>Automatisation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917453-3D69-8A0E-6D25-F2B29FDF6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722" y="1856246"/>
            <a:ext cx="5177790" cy="31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4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5485290"/>
            <a:ext cx="9137650" cy="115570"/>
          </a:xfrm>
          <a:prstGeom prst="rect">
            <a:avLst/>
          </a:prstGeom>
          <a:solidFill>
            <a:srgbClr val="4F2039"/>
          </a:solidFill>
          <a:ln w="0" cmpd="sng">
            <a:noFill/>
            <a:prstDash val="solid"/>
          </a:ln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algn="r"/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119270" y="1344268"/>
            <a:ext cx="8726281" cy="402545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0" rIns="0" bIns="0" rtlCol="0" anchor="t">
            <a:normAutofit/>
          </a:bodyPr>
          <a:lstStyle/>
          <a:p>
            <a:pPr marL="274313" marR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en-US" sz="2400" b="1" spc="-10" dirty="0">
                <a:solidFill>
                  <a:srgbClr val="000000"/>
                </a:solidFill>
                <a:latin typeface="Arial" panose="02020603050405020304" pitchFamily="2"/>
              </a:rPr>
              <a:t>Who &amp; What is DCLC</a:t>
            </a:r>
          </a:p>
          <a:p>
            <a:pPr marR="822940" indent="0">
              <a:spcBef>
                <a:spcPts val="1660"/>
              </a:spcBef>
              <a:spcAft>
                <a:spcPts val="0"/>
              </a:spcAft>
              <a:buNone/>
            </a:pPr>
            <a:endParaRPr lang="en-US" sz="1700" dirty="0">
              <a:solidFill>
                <a:srgbClr val="000000"/>
              </a:solidFill>
              <a:latin typeface="Arial" panose="02020603050405020304" pitchFamily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11151" y="5600859"/>
            <a:ext cx="939800" cy="2514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1920" rIns="0" bIns="0" rtlCol="0" anchor="t">
            <a:normAutofit/>
          </a:bodyPr>
          <a:lstStyle/>
          <a:p>
            <a:pPr marL="0" marR="0" indent="0">
              <a:lnSpc>
                <a:spcPts val="900"/>
              </a:lnSpc>
              <a:spcAft>
                <a:spcPts val="35"/>
              </a:spcAft>
            </a:pPr>
            <a:r>
              <a:rPr lang="en-US" sz="800" b="1" spc="-25" dirty="0">
                <a:solidFill>
                  <a:srgbClr val="000000"/>
                </a:solidFill>
                <a:latin typeface="Arial" panose="02020603050405020304" pitchFamily="2"/>
              </a:rPr>
              <a:t>© Crown Copyright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D1A71-02BC-435F-A10E-A3AC63106DE9}"/>
              </a:ext>
            </a:extLst>
          </p:cNvPr>
          <p:cNvSpPr/>
          <p:nvPr/>
        </p:nvSpPr>
        <p:spPr>
          <a:xfrm>
            <a:off x="4037266" y="1585392"/>
            <a:ext cx="929768" cy="522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3FA2C-C872-418E-B993-9817F626247F}"/>
              </a:ext>
            </a:extLst>
          </p:cNvPr>
          <p:cNvSpPr/>
          <p:nvPr/>
        </p:nvSpPr>
        <p:spPr>
          <a:xfrm>
            <a:off x="4037266" y="2366682"/>
            <a:ext cx="929768" cy="522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EE9EE3-51AE-4E51-A217-534A1D05ABD9}"/>
              </a:ext>
            </a:extLst>
          </p:cNvPr>
          <p:cNvSpPr/>
          <p:nvPr/>
        </p:nvSpPr>
        <p:spPr>
          <a:xfrm>
            <a:off x="3866866" y="3142215"/>
            <a:ext cx="121401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079344-FF0F-4A86-A23A-7E4953AB7134}"/>
              </a:ext>
            </a:extLst>
          </p:cNvPr>
          <p:cNvCxnSpPr>
            <a:stCxn id="6" idx="2"/>
            <a:endCxn id="6" idx="2"/>
          </p:cNvCxnSpPr>
          <p:nvPr/>
        </p:nvCxnSpPr>
        <p:spPr>
          <a:xfrm>
            <a:off x="4502150" y="210790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6A291C-E143-4189-B766-6020489C2012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4502150" y="2107906"/>
            <a:ext cx="0" cy="2587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E82A70-20E1-4C64-856D-0A3F2582C018}"/>
              </a:ext>
            </a:extLst>
          </p:cNvPr>
          <p:cNvCxnSpPr>
            <a:cxnSpLocks/>
          </p:cNvCxnSpPr>
          <p:nvPr/>
        </p:nvCxnSpPr>
        <p:spPr>
          <a:xfrm flipV="1">
            <a:off x="4500201" y="3664731"/>
            <a:ext cx="0" cy="4419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300710-E6CD-40C7-83FD-2ECA03A87F93}"/>
              </a:ext>
            </a:extLst>
          </p:cNvPr>
          <p:cNvCxnSpPr/>
          <p:nvPr/>
        </p:nvCxnSpPr>
        <p:spPr>
          <a:xfrm>
            <a:off x="4502150" y="2107905"/>
            <a:ext cx="0" cy="1725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31DBCB4-955F-4BEA-9BAF-7CB295738B49}"/>
              </a:ext>
            </a:extLst>
          </p:cNvPr>
          <p:cNvSpPr txBox="1"/>
          <p:nvPr/>
        </p:nvSpPr>
        <p:spPr>
          <a:xfrm>
            <a:off x="3978394" y="1554969"/>
            <a:ext cx="1102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2* Comd </a:t>
            </a:r>
            <a:r>
              <a:rPr lang="en-GB" sz="1600" dirty="0" err="1"/>
              <a:t>DefAc</a:t>
            </a:r>
            <a:endParaRPr lang="en-GB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578216-F884-457A-BE7B-0E30ECF8AC24}"/>
              </a:ext>
            </a:extLst>
          </p:cNvPr>
          <p:cNvSpPr txBox="1"/>
          <p:nvPr/>
        </p:nvSpPr>
        <p:spPr>
          <a:xfrm>
            <a:off x="3978394" y="2305702"/>
            <a:ext cx="97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1* </a:t>
            </a:r>
            <a:r>
              <a:rPr lang="en-GB" sz="1600" dirty="0" err="1"/>
              <a:t>DComdt</a:t>
            </a:r>
            <a:endParaRPr lang="en-GB" sz="1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1839F0-DF89-4309-A03F-AD279E576992}"/>
              </a:ext>
            </a:extLst>
          </p:cNvPr>
          <p:cNvSpPr txBox="1"/>
          <p:nvPr/>
        </p:nvSpPr>
        <p:spPr>
          <a:xfrm>
            <a:off x="3797684" y="3100078"/>
            <a:ext cx="1315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International Group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CF39CCC-386F-4F30-8D09-15F7537EE8FF}"/>
              </a:ext>
            </a:extLst>
          </p:cNvPr>
          <p:cNvCxnSpPr>
            <a:cxnSpLocks/>
          </p:cNvCxnSpPr>
          <p:nvPr/>
        </p:nvCxnSpPr>
        <p:spPr>
          <a:xfrm>
            <a:off x="4500202" y="2881465"/>
            <a:ext cx="1" cy="266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E76D7-BA75-487E-87D4-B7035E1CD3C2}"/>
              </a:ext>
            </a:extLst>
          </p:cNvPr>
          <p:cNvSpPr/>
          <p:nvPr/>
        </p:nvSpPr>
        <p:spPr>
          <a:xfrm>
            <a:off x="6518477" y="3809540"/>
            <a:ext cx="1443022" cy="1298057"/>
          </a:xfrm>
          <a:prstGeom prst="rect">
            <a:avLst/>
          </a:prstGeom>
          <a:solidFill>
            <a:srgbClr val="F5FDB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FA4B3A-95C5-4D9E-806F-1FD240467E03}"/>
              </a:ext>
            </a:extLst>
          </p:cNvPr>
          <p:cNvGrpSpPr/>
          <p:nvPr/>
        </p:nvGrpSpPr>
        <p:grpSpPr>
          <a:xfrm>
            <a:off x="1219763" y="3809539"/>
            <a:ext cx="6649449" cy="1333019"/>
            <a:chOff x="426299" y="3116271"/>
            <a:chExt cx="6636089" cy="13330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8B8BB3-CAB4-448B-868C-93C92264D62B}"/>
                </a:ext>
              </a:extLst>
            </p:cNvPr>
            <p:cNvSpPr/>
            <p:nvPr/>
          </p:nvSpPr>
          <p:spPr>
            <a:xfrm>
              <a:off x="3873499" y="3124189"/>
              <a:ext cx="1410271" cy="1302837"/>
            </a:xfrm>
            <a:prstGeom prst="rect">
              <a:avLst/>
            </a:prstGeom>
            <a:solidFill>
              <a:srgbClr val="F5FDB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ysClr val="windowText" lastClr="000000"/>
                  </a:solidFill>
                </a:rPr>
                <a:t>International  Section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8AB143A-6C54-4AD2-A7C5-9C10CD4A6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83770" y="3425200"/>
              <a:ext cx="4374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55F9DA0-AB79-47B0-A904-477BBA2B6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7349" y="3425199"/>
              <a:ext cx="656151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D5FE431-AFB5-4F6A-AC30-52C0F168D611}"/>
                </a:ext>
              </a:extLst>
            </p:cNvPr>
            <p:cNvSpPr txBox="1"/>
            <p:nvPr/>
          </p:nvSpPr>
          <p:spPr>
            <a:xfrm>
              <a:off x="5778785" y="3217340"/>
              <a:ext cx="12836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 dirty="0"/>
            </a:p>
            <a:p>
              <a:pPr algn="ctr"/>
              <a:r>
                <a:rPr lang="en-GB" sz="1600" dirty="0"/>
                <a:t>Building Integrity (UK)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86E19A-8EF5-4FC7-9859-390B8A3C8132}"/>
                </a:ext>
              </a:extLst>
            </p:cNvPr>
            <p:cNvSpPr/>
            <p:nvPr/>
          </p:nvSpPr>
          <p:spPr>
            <a:xfrm>
              <a:off x="2187123" y="3124189"/>
              <a:ext cx="1312895" cy="1307615"/>
            </a:xfrm>
            <a:prstGeom prst="rect">
              <a:avLst/>
            </a:prstGeom>
            <a:solidFill>
              <a:srgbClr val="F5FDB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ysClr val="windowText" lastClr="000000"/>
                  </a:solidFill>
                </a:rPr>
                <a:t>Defence Attaché &amp; Loan Service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5322A22-48F3-45EF-8C08-B9379456BC12}"/>
                </a:ext>
              </a:extLst>
            </p:cNvPr>
            <p:cNvSpPr/>
            <p:nvPr/>
          </p:nvSpPr>
          <p:spPr>
            <a:xfrm>
              <a:off x="426299" y="3116271"/>
              <a:ext cx="1410271" cy="1333019"/>
            </a:xfrm>
            <a:prstGeom prst="rect">
              <a:avLst/>
            </a:prstGeom>
            <a:solidFill>
              <a:srgbClr val="F5FDB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ysClr val="windowText" lastClr="000000"/>
                  </a:solidFill>
                </a:rPr>
                <a:t>Defence Centre for Languages &amp; Culture</a:t>
              </a:r>
            </a:p>
            <a:p>
              <a:pPr algn="ctr"/>
              <a:r>
                <a:rPr lang="en-GB" sz="1600" dirty="0">
                  <a:solidFill>
                    <a:sysClr val="windowText" lastClr="000000"/>
                  </a:solidFill>
                </a:rPr>
                <a:t>(DCLC)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851585-435A-4FA7-BF5D-CD457EB54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6571" y="3425199"/>
              <a:ext cx="3505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/>
              <a:t>L2 Acquisition in Defence Context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anchor="t">
            <a:normAutofit/>
          </a:bodyPr>
          <a:lstStyle/>
          <a:p>
            <a:r>
              <a:rPr lang="en-US" sz="1900"/>
              <a:t>From Input to Operational Output</a:t>
            </a:r>
          </a:p>
          <a:p>
            <a:r>
              <a:rPr lang="en-US" sz="1900"/>
              <a:t>Younger vs Older Learners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99D9A-D948-903E-560B-2FBB6141C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86" y="928093"/>
            <a:ext cx="4094226" cy="50018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Processing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Cognitive pathway from exposure to use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2743200"/>
            <a:ext cx="13716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Input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68880" y="2743200"/>
            <a:ext cx="13716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Intake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23360" y="2743200"/>
            <a:ext cx="13716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dirty="0"/>
              <a:t>Processing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77840" y="2743200"/>
            <a:ext cx="13716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Acquisition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32320" y="2743200"/>
            <a:ext cx="1371600" cy="7315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Output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9DEF7-2E28-D7E5-FD03-86B6FBA93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3583096"/>
            <a:ext cx="2900363" cy="28547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700"/>
              <a:t>Younger Learners versus Older Learners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sX0" fmla="*/ 0 w 5410200"/>
              <a:gd name="csY0" fmla="*/ 0 h 13716"/>
              <a:gd name="csX1" fmla="*/ 568071 w 5410200"/>
              <a:gd name="csY1" fmla="*/ 0 h 13716"/>
              <a:gd name="csX2" fmla="*/ 1298448 w 5410200"/>
              <a:gd name="csY2" fmla="*/ 0 h 13716"/>
              <a:gd name="csX3" fmla="*/ 1920621 w 5410200"/>
              <a:gd name="csY3" fmla="*/ 0 h 13716"/>
              <a:gd name="csX4" fmla="*/ 2488692 w 5410200"/>
              <a:gd name="csY4" fmla="*/ 0 h 13716"/>
              <a:gd name="csX5" fmla="*/ 3219069 w 5410200"/>
              <a:gd name="csY5" fmla="*/ 0 h 13716"/>
              <a:gd name="csX6" fmla="*/ 3895344 w 5410200"/>
              <a:gd name="csY6" fmla="*/ 0 h 13716"/>
              <a:gd name="csX7" fmla="*/ 4571619 w 5410200"/>
              <a:gd name="csY7" fmla="*/ 0 h 13716"/>
              <a:gd name="csX8" fmla="*/ 5410200 w 5410200"/>
              <a:gd name="csY8" fmla="*/ 0 h 13716"/>
              <a:gd name="csX9" fmla="*/ 5410200 w 5410200"/>
              <a:gd name="csY9" fmla="*/ 13716 h 13716"/>
              <a:gd name="csX10" fmla="*/ 4842129 w 5410200"/>
              <a:gd name="csY10" fmla="*/ 13716 h 13716"/>
              <a:gd name="csX11" fmla="*/ 4328160 w 5410200"/>
              <a:gd name="csY11" fmla="*/ 13716 h 13716"/>
              <a:gd name="csX12" fmla="*/ 3597783 w 5410200"/>
              <a:gd name="csY12" fmla="*/ 13716 h 13716"/>
              <a:gd name="csX13" fmla="*/ 3029712 w 5410200"/>
              <a:gd name="csY13" fmla="*/ 13716 h 13716"/>
              <a:gd name="csX14" fmla="*/ 2299335 w 5410200"/>
              <a:gd name="csY14" fmla="*/ 13716 h 13716"/>
              <a:gd name="csX15" fmla="*/ 1514856 w 5410200"/>
              <a:gd name="csY15" fmla="*/ 13716 h 13716"/>
              <a:gd name="csX16" fmla="*/ 892683 w 5410200"/>
              <a:gd name="csY16" fmla="*/ 13716 h 13716"/>
              <a:gd name="csX17" fmla="*/ 0 w 5410200"/>
              <a:gd name="csY17" fmla="*/ 13716 h 13716"/>
              <a:gd name="csX18" fmla="*/ 0 w 5410200"/>
              <a:gd name="csY18" fmla="*/ 0 h 137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FDC39E9C-481E-8981-4E1D-B4D1CC360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05390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Inhibitory Control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0AE8513-8C67-BC44-1B26-BF9F9E19B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0722" y="639193"/>
            <a:ext cx="5410962" cy="5141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ABFBB-246F-AD7F-221F-480C9D85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Processing Speed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5C6302-BBEF-AD11-7E69-5FE6553CA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0722" y="522515"/>
            <a:ext cx="5410962" cy="52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0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E76BB-51B3-135C-38DD-35E1E253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Cognitive Load Theory (CLT)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47CDC67-6A7C-9868-44FD-65B0F91B1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4303776" y="1216151"/>
            <a:ext cx="1328120" cy="1334049"/>
          </a:xfrm>
          <a:prstGeom prst="rect">
            <a:avLst/>
          </a:prstGeom>
        </p:spPr>
      </p:pic>
      <p:pic>
        <p:nvPicPr>
          <p:cNvPr id="15" name="Content Placeholder 13">
            <a:extLst>
              <a:ext uri="{FF2B5EF4-FFF2-40B4-BE49-F238E27FC236}">
                <a16:creationId xmlns:a16="http://schemas.microsoft.com/office/drawing/2014/main" id="{9AF4CB21-34A9-B0BB-8682-47016B9C1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48912" y="2614420"/>
            <a:ext cx="1328120" cy="1334049"/>
          </a:xfrm>
          <a:prstGeom prst="rect">
            <a:avLst/>
          </a:prstGeom>
        </p:spPr>
      </p:pic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3D08F2A1-C1E3-5123-4AD2-597F4F59E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89120" y="4212709"/>
            <a:ext cx="1328120" cy="13340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89DC88-29FF-F2DD-0DC7-59E0B576A4C1}"/>
              </a:ext>
            </a:extLst>
          </p:cNvPr>
          <p:cNvSpPr txBox="1"/>
          <p:nvPr/>
        </p:nvSpPr>
        <p:spPr>
          <a:xfrm>
            <a:off x="6044184" y="4836716"/>
            <a:ext cx="27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D3D7BA-1B66-A9CA-535F-EF6C3D663C2D}"/>
              </a:ext>
            </a:extLst>
          </p:cNvPr>
          <p:cNvSpPr txBox="1"/>
          <p:nvPr/>
        </p:nvSpPr>
        <p:spPr>
          <a:xfrm>
            <a:off x="6044184" y="3168396"/>
            <a:ext cx="2761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Long-Term Memory</a:t>
            </a:r>
            <a:endParaRPr lang="en-GB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E76286-80EA-D46D-330C-2E193431B784}"/>
              </a:ext>
            </a:extLst>
          </p:cNvPr>
          <p:cNvSpPr txBox="1"/>
          <p:nvPr/>
        </p:nvSpPr>
        <p:spPr>
          <a:xfrm>
            <a:off x="6044184" y="1400326"/>
            <a:ext cx="2761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Working </a:t>
            </a:r>
          </a:p>
          <a:p>
            <a:r>
              <a:rPr lang="en-US" sz="2800" dirty="0"/>
              <a:t>Memory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6203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AFCCB0-C51A-4704-851C-1466D6558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CAB25-1CDB-8616-9FD5-24C389F6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823"/>
            <a:ext cx="2564892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/>
              <a:t>Cognitive Overload</a:t>
            </a:r>
            <a:br>
              <a:rPr lang="en-US" sz="4700"/>
            </a:br>
            <a:endParaRPr lang="en-US" sz="47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00400" y="630936"/>
            <a:ext cx="13716" cy="5590381"/>
          </a:xfrm>
          <a:custGeom>
            <a:avLst/>
            <a:gdLst>
              <a:gd name="csX0" fmla="*/ 0 w 13716"/>
              <a:gd name="csY0" fmla="*/ 0 h 5590381"/>
              <a:gd name="csX1" fmla="*/ 13716 w 13716"/>
              <a:gd name="csY1" fmla="*/ 0 h 5590381"/>
              <a:gd name="csX2" fmla="*/ 13716 w 13716"/>
              <a:gd name="csY2" fmla="*/ 754701 h 5590381"/>
              <a:gd name="csX3" fmla="*/ 13716 w 13716"/>
              <a:gd name="csY3" fmla="*/ 1565307 h 5590381"/>
              <a:gd name="csX4" fmla="*/ 13716 w 13716"/>
              <a:gd name="csY4" fmla="*/ 2152297 h 5590381"/>
              <a:gd name="csX5" fmla="*/ 13716 w 13716"/>
              <a:gd name="csY5" fmla="*/ 2906998 h 5590381"/>
              <a:gd name="csX6" fmla="*/ 13716 w 13716"/>
              <a:gd name="csY6" fmla="*/ 3549892 h 5590381"/>
              <a:gd name="csX7" fmla="*/ 13716 w 13716"/>
              <a:gd name="csY7" fmla="*/ 4080978 h 5590381"/>
              <a:gd name="csX8" fmla="*/ 13716 w 13716"/>
              <a:gd name="csY8" fmla="*/ 4835680 h 5590381"/>
              <a:gd name="csX9" fmla="*/ 13716 w 13716"/>
              <a:gd name="csY9" fmla="*/ 5590381 h 5590381"/>
              <a:gd name="csX10" fmla="*/ 0 w 13716"/>
              <a:gd name="csY10" fmla="*/ 5590381 h 5590381"/>
              <a:gd name="csX11" fmla="*/ 0 w 13716"/>
              <a:gd name="csY11" fmla="*/ 4835680 h 5590381"/>
              <a:gd name="csX12" fmla="*/ 0 w 13716"/>
              <a:gd name="csY12" fmla="*/ 4304593 h 5590381"/>
              <a:gd name="csX13" fmla="*/ 0 w 13716"/>
              <a:gd name="csY13" fmla="*/ 3773507 h 5590381"/>
              <a:gd name="csX14" fmla="*/ 0 w 13716"/>
              <a:gd name="csY14" fmla="*/ 3186517 h 5590381"/>
              <a:gd name="csX15" fmla="*/ 0 w 13716"/>
              <a:gd name="csY15" fmla="*/ 2487720 h 5590381"/>
              <a:gd name="csX16" fmla="*/ 0 w 13716"/>
              <a:gd name="csY16" fmla="*/ 1956633 h 5590381"/>
              <a:gd name="csX17" fmla="*/ 0 w 13716"/>
              <a:gd name="csY17" fmla="*/ 1425547 h 5590381"/>
              <a:gd name="csX18" fmla="*/ 0 w 13716"/>
              <a:gd name="csY18" fmla="*/ 614942 h 5590381"/>
              <a:gd name="csX19" fmla="*/ 0 w 13716"/>
              <a:gd name="csY19" fmla="*/ 0 h 55903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3716" h="5590381" fill="none" extrusionOk="0">
                <a:moveTo>
                  <a:pt x="0" y="0"/>
                </a:moveTo>
                <a:cubicBezTo>
                  <a:pt x="6519" y="-664"/>
                  <a:pt x="8288" y="665"/>
                  <a:pt x="13716" y="0"/>
                </a:cubicBezTo>
                <a:cubicBezTo>
                  <a:pt x="-9798" y="225076"/>
                  <a:pt x="41703" y="562283"/>
                  <a:pt x="13716" y="754701"/>
                </a:cubicBezTo>
                <a:cubicBezTo>
                  <a:pt x="-14271" y="947119"/>
                  <a:pt x="25509" y="1239251"/>
                  <a:pt x="13716" y="1565307"/>
                </a:cubicBezTo>
                <a:cubicBezTo>
                  <a:pt x="1923" y="1891363"/>
                  <a:pt x="2588" y="1999140"/>
                  <a:pt x="13716" y="2152297"/>
                </a:cubicBezTo>
                <a:cubicBezTo>
                  <a:pt x="24845" y="2305454"/>
                  <a:pt x="24133" y="2598333"/>
                  <a:pt x="13716" y="2906998"/>
                </a:cubicBezTo>
                <a:cubicBezTo>
                  <a:pt x="3299" y="3215663"/>
                  <a:pt x="30691" y="3327412"/>
                  <a:pt x="13716" y="3549892"/>
                </a:cubicBezTo>
                <a:cubicBezTo>
                  <a:pt x="-3259" y="3772372"/>
                  <a:pt x="33989" y="3843836"/>
                  <a:pt x="13716" y="4080978"/>
                </a:cubicBezTo>
                <a:cubicBezTo>
                  <a:pt x="-6557" y="4318120"/>
                  <a:pt x="-8378" y="4511166"/>
                  <a:pt x="13716" y="4835680"/>
                </a:cubicBezTo>
                <a:cubicBezTo>
                  <a:pt x="35810" y="5160194"/>
                  <a:pt x="-17642" y="5401748"/>
                  <a:pt x="13716" y="5590381"/>
                </a:cubicBezTo>
                <a:cubicBezTo>
                  <a:pt x="8599" y="5590092"/>
                  <a:pt x="6708" y="5590668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3716" h="5590381" stroke="0" extrusionOk="0">
                <a:moveTo>
                  <a:pt x="0" y="0"/>
                </a:moveTo>
                <a:cubicBezTo>
                  <a:pt x="4626" y="620"/>
                  <a:pt x="7856" y="-428"/>
                  <a:pt x="13716" y="0"/>
                </a:cubicBezTo>
                <a:cubicBezTo>
                  <a:pt x="36569" y="165299"/>
                  <a:pt x="-959" y="427555"/>
                  <a:pt x="13716" y="698798"/>
                </a:cubicBezTo>
                <a:cubicBezTo>
                  <a:pt x="28391" y="970041"/>
                  <a:pt x="15108" y="1226199"/>
                  <a:pt x="13716" y="1397595"/>
                </a:cubicBezTo>
                <a:cubicBezTo>
                  <a:pt x="12324" y="1568991"/>
                  <a:pt x="34226" y="1794517"/>
                  <a:pt x="13716" y="2152297"/>
                </a:cubicBezTo>
                <a:cubicBezTo>
                  <a:pt x="-6794" y="2510077"/>
                  <a:pt x="36274" y="2594424"/>
                  <a:pt x="13716" y="2739287"/>
                </a:cubicBezTo>
                <a:cubicBezTo>
                  <a:pt x="-8842" y="2884150"/>
                  <a:pt x="22545" y="3129706"/>
                  <a:pt x="13716" y="3493988"/>
                </a:cubicBezTo>
                <a:cubicBezTo>
                  <a:pt x="4887" y="3858270"/>
                  <a:pt x="49629" y="4041447"/>
                  <a:pt x="13716" y="4304593"/>
                </a:cubicBezTo>
                <a:cubicBezTo>
                  <a:pt x="-22197" y="4567740"/>
                  <a:pt x="45055" y="5149125"/>
                  <a:pt x="13716" y="5590381"/>
                </a:cubicBezTo>
                <a:cubicBezTo>
                  <a:pt x="9649" y="5590058"/>
                  <a:pt x="6483" y="5589928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BF9AD0-1137-6B0F-EE50-326BF6C02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957943"/>
            <a:ext cx="5170932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7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319</Words>
  <Application>Microsoft Office PowerPoint</Application>
  <PresentationFormat>On-screen Show (4:3)</PresentationFormat>
  <Paragraphs>76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Symbol</vt:lpstr>
      <vt:lpstr>Office Theme</vt:lpstr>
      <vt:lpstr>From Input to Impact: Adapting L2 Training for Evolving Learner Profiles and Operational Demands. Mrs Anat Shpitzer</vt:lpstr>
      <vt:lpstr>PowerPoint Presentation</vt:lpstr>
      <vt:lpstr>L2 Acquisition in Defence Context</vt:lpstr>
      <vt:lpstr>Processing Model</vt:lpstr>
      <vt:lpstr>Younger Learners versus Older Learners</vt:lpstr>
      <vt:lpstr>Inhibitory Control </vt:lpstr>
      <vt:lpstr>Processing Speed</vt:lpstr>
      <vt:lpstr>Cognitive Load Theory (CLT)</vt:lpstr>
      <vt:lpstr>Cognitive Overload </vt:lpstr>
      <vt:lpstr>Optimum Learning</vt:lpstr>
      <vt:lpstr>Working Memory</vt:lpstr>
      <vt:lpstr>Working Memory</vt:lpstr>
      <vt:lpstr>Language Analytic Ability</vt:lpstr>
      <vt:lpstr>Implicit Statistical Learning</vt:lpstr>
      <vt:lpstr>Other Factors Impacted</vt:lpstr>
      <vt:lpstr>Independent and Dependent Variables</vt:lpstr>
      <vt:lpstr>Academic Foundations</vt:lpstr>
      <vt:lpstr>Conti-Informed Model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Shpitzer, Anat (DEFAC-IntlGp-DCLC PBL)</cp:lastModifiedBy>
  <cp:revision>2</cp:revision>
  <dcterms:created xsi:type="dcterms:W3CDTF">2013-01-27T09:14:16Z</dcterms:created>
  <dcterms:modified xsi:type="dcterms:W3CDTF">2026-05-07T12:43:56Z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a60473-494b-4586-a1bb-b0e663054676_Enabled">
    <vt:lpwstr>true</vt:lpwstr>
  </property>
  <property fmtid="{D5CDD505-2E9C-101B-9397-08002B2CF9AE}" pid="3" name="MSIP_Label_d8a60473-494b-4586-a1bb-b0e663054676_SetDate">
    <vt:lpwstr>2026-04-29T11:22:48Z</vt:lpwstr>
  </property>
  <property fmtid="{D5CDD505-2E9C-101B-9397-08002B2CF9AE}" pid="4" name="MSIP_Label_d8a60473-494b-4586-a1bb-b0e663054676_Method">
    <vt:lpwstr>Privileged</vt:lpwstr>
  </property>
  <property fmtid="{D5CDD505-2E9C-101B-9397-08002B2CF9AE}" pid="5" name="MSIP_Label_d8a60473-494b-4586-a1bb-b0e663054676_Name">
    <vt:lpwstr>MOD-1-O-‘UNMARKED’</vt:lpwstr>
  </property>
  <property fmtid="{D5CDD505-2E9C-101B-9397-08002B2CF9AE}" pid="6" name="MSIP_Label_d8a60473-494b-4586-a1bb-b0e663054676_SiteId">
    <vt:lpwstr>be7760ed-5953-484b-ae95-d0a16dfa09e5</vt:lpwstr>
  </property>
  <property fmtid="{D5CDD505-2E9C-101B-9397-08002B2CF9AE}" pid="7" name="MSIP_Label_d8a60473-494b-4586-a1bb-b0e663054676_ActionId">
    <vt:lpwstr>eb8144a3-5bad-47f3-8d7c-5851f5b66943</vt:lpwstr>
  </property>
  <property fmtid="{D5CDD505-2E9C-101B-9397-08002B2CF9AE}" pid="8" name="MSIP_Label_d8a60473-494b-4586-a1bb-b0e663054676_ContentBits">
    <vt:lpwstr>0</vt:lpwstr>
  </property>
  <property fmtid="{D5CDD505-2E9C-101B-9397-08002B2CF9AE}" pid="9" name="MSIP_Label_d8a60473-494b-4586-a1bb-b0e663054676_Tag">
    <vt:lpwstr>10, 0, 1, 1</vt:lpwstr>
  </property>
</Properties>
</file>