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9" r:id="rId4"/>
    <p:sldMasterId id="2147483690" r:id="rId5"/>
    <p:sldMasterId id="2147483691" r:id="rId6"/>
    <p:sldMasterId id="214748369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Lst>
  <p:sldSz cy="6858000" cx="12192000"/>
  <p:notesSz cx="6797675" cy="99250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969">
          <p15:clr>
            <a:srgbClr val="A4A3A4"/>
          </p15:clr>
        </p15:guide>
      </p15:sldGuideLst>
    </p:ext>
    <p:ext uri="{2D200454-40CA-4A62-9FC3-DE9A4176ACB9}">
      <p15:notesGuideLst>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969"/>
      </p:guideLst>
    </p:cSldViewPr>
  </p:slideViewPr>
  <p:notesViewPr>
    <p:cSldViewPr snapToGrid="0">
      <p:cViewPr varScale="1">
        <p:scale>
          <a:sx n="100" d="100"/>
          <a:sy n="100" d="100"/>
        </p:scale>
        <p:origin x="0" y="0"/>
      </p:cViewPr>
      <p:guideLst>
        <p:guide pos="3126" orient="horz"/>
        <p:guide pos="214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slide" Target="slides/slide11.xml"/><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666" cy="49823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49420" y="0"/>
            <a:ext cx="2946666" cy="49823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6815"/>
            <a:ext cx="2946666" cy="49823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r-H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notes"/>
          <p:cNvSpPr/>
          <p:nvPr>
            <p:ph idx="2" type="sldImg"/>
          </p:nvPr>
        </p:nvSpPr>
        <p:spPr>
          <a:xfrm>
            <a:off x="401638" y="1508125"/>
            <a:ext cx="5956300"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0" name="Google Shape;310;p1: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hr-H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11" name="Google Shape;311;p1: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0:notes"/>
          <p:cNvSpPr txBox="1"/>
          <p:nvPr>
            <p:ph idx="1" type="body"/>
          </p:nvPr>
        </p:nvSpPr>
        <p:spPr>
          <a:xfrm>
            <a:off x="680245" y="4776084"/>
            <a:ext cx="5437186" cy="39081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8" name="Google Shape;398;p10: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1:notes"/>
          <p:cNvSpPr txBox="1"/>
          <p:nvPr>
            <p:ph idx="1" type="body"/>
          </p:nvPr>
        </p:nvSpPr>
        <p:spPr>
          <a:xfrm>
            <a:off x="680245" y="4776084"/>
            <a:ext cx="5437186" cy="39081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6" name="Google Shape;406;p11: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notes"/>
          <p:cNvSpPr txBox="1"/>
          <p:nvPr/>
        </p:nvSpPr>
        <p:spPr>
          <a:xfrm>
            <a:off x="3851010" y="9426814"/>
            <a:ext cx="2945076" cy="496649"/>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i="0" lang="hr-H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20" name="Google Shape;320;p2: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1" name="Google Shape;321;p2: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00"/>
              <a:buFont typeface="Calibri"/>
              <a:buNone/>
            </a:pPr>
            <a:r>
              <a:rPr b="1" lang="hr-HR" sz="1400">
                <a:latin typeface="Calibri"/>
                <a:ea typeface="Calibri"/>
                <a:cs typeface="Calibri"/>
                <a:sym typeface="Calibri"/>
              </a:rPr>
              <a:t>Purpose:</a:t>
            </a:r>
            <a:r>
              <a:rPr lang="hr-HR" sz="1400">
                <a:latin typeface="Calibri"/>
                <a:ea typeface="Calibri"/>
                <a:cs typeface="Calibri"/>
                <a:sym typeface="Calibri"/>
              </a:rPr>
              <a:t> Anchor the Study Group in the official task: review BILC’s founding principles, values, mission, vision, achievements, structures and knowledge-sharing practices.</a:t>
            </a:r>
            <a:endParaRPr/>
          </a:p>
          <a:p>
            <a:pPr indent="0" lvl="0" marL="0" marR="0" rtl="0" algn="just">
              <a:lnSpc>
                <a:spcPct val="100000"/>
              </a:lnSpc>
              <a:spcBef>
                <a:spcPts val="210"/>
              </a:spcBef>
              <a:spcAft>
                <a:spcPts val="0"/>
              </a:spcAft>
              <a:buClr>
                <a:schemeClr val="dk1"/>
              </a:buClr>
              <a:buSzPts val="1400"/>
              <a:buFont typeface="Calibri"/>
              <a:buNone/>
            </a:pPr>
            <a:r>
              <a:rPr b="1" lang="hr-HR" sz="1400">
                <a:latin typeface="Calibri"/>
                <a:ea typeface="Calibri"/>
                <a:cs typeface="Calibri"/>
                <a:sym typeface="Calibri"/>
              </a:rPr>
              <a:t>Facilitator action:</a:t>
            </a:r>
            <a:r>
              <a:rPr lang="hr-HR" sz="1400">
                <a:latin typeface="Calibri"/>
                <a:ea typeface="Calibri"/>
                <a:cs typeface="Calibri"/>
                <a:sym typeface="Calibri"/>
              </a:rPr>
              <a:t> Make clear that the Terms of Reference are the reference point, not the boundary. Participants should use the document and national experience to test whether current policies, programmes and practices still serve BILC constituents.</a:t>
            </a:r>
            <a:endParaRPr/>
          </a:p>
          <a:p>
            <a:pPr indent="0" lvl="0" marL="0" marR="0" rtl="0" algn="just">
              <a:lnSpc>
                <a:spcPct val="100000"/>
              </a:lnSpc>
              <a:spcBef>
                <a:spcPts val="210"/>
              </a:spcBef>
              <a:spcAft>
                <a:spcPts val="0"/>
              </a:spcAft>
              <a:buClr>
                <a:schemeClr val="dk1"/>
              </a:buClr>
              <a:buSzPts val="1400"/>
              <a:buFont typeface="Calibri"/>
              <a:buNone/>
            </a:pPr>
            <a:r>
              <a:rPr b="1" lang="hr-HR" sz="1400">
                <a:latin typeface="Calibri"/>
                <a:ea typeface="Calibri"/>
                <a:cs typeface="Calibri"/>
                <a:sym typeface="Calibri"/>
              </a:rPr>
              <a:t>Aim:</a:t>
            </a:r>
            <a:r>
              <a:rPr lang="hr-HR" sz="1400">
                <a:latin typeface="Calibri"/>
                <a:ea typeface="Calibri"/>
                <a:cs typeface="Calibri"/>
                <a:sym typeface="Calibri"/>
              </a:rPr>
              <a:t> Produce recommendations that define future priorities and shape the next decade of communal effort, especially through better knowledge sharing, continuity between events and practical support to nations.</a:t>
            </a:r>
            <a:endParaRPr/>
          </a:p>
          <a:p>
            <a:pPr indent="0" lvl="0" marL="0" rtl="0" algn="just">
              <a:spcBef>
                <a:spcPts val="420"/>
              </a:spcBef>
              <a:spcAft>
                <a:spcPts val="0"/>
              </a:spcAft>
              <a:buNone/>
            </a:pPr>
            <a:r>
              <a:t/>
            </a:r>
            <a:endParaRPr sz="14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400">
              <a:latin typeface="Calibri"/>
              <a:ea typeface="Calibri"/>
              <a:cs typeface="Calibri"/>
              <a:sym typeface="Calibri"/>
            </a:endParaRPr>
          </a:p>
        </p:txBody>
      </p:sp>
      <p:sp>
        <p:nvSpPr>
          <p:cNvPr id="327" name="Google Shape;327;p3: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4: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400">
              <a:latin typeface="Calibri"/>
              <a:ea typeface="Calibri"/>
              <a:cs typeface="Calibri"/>
              <a:sym typeface="Calibri"/>
            </a:endParaRPr>
          </a:p>
        </p:txBody>
      </p:sp>
      <p:sp>
        <p:nvSpPr>
          <p:cNvPr id="335" name="Google Shape;335;p4: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5: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400">
              <a:latin typeface="Calibri"/>
              <a:ea typeface="Calibri"/>
              <a:cs typeface="Calibri"/>
              <a:sym typeface="Calibri"/>
            </a:endParaRPr>
          </a:p>
        </p:txBody>
      </p:sp>
      <p:sp>
        <p:nvSpPr>
          <p:cNvPr id="343" name="Google Shape;343;p5: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6: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6: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400">
              <a:latin typeface="Calibri"/>
              <a:ea typeface="Calibri"/>
              <a:cs typeface="Calibri"/>
              <a:sym typeface="Calibri"/>
            </a:endParaRPr>
          </a:p>
        </p:txBody>
      </p:sp>
      <p:sp>
        <p:nvSpPr>
          <p:cNvPr id="353" name="Google Shape;353;p6: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7: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7: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400">
              <a:latin typeface="Calibri"/>
              <a:ea typeface="Calibri"/>
              <a:cs typeface="Calibri"/>
              <a:sym typeface="Calibri"/>
            </a:endParaRPr>
          </a:p>
        </p:txBody>
      </p:sp>
      <p:sp>
        <p:nvSpPr>
          <p:cNvPr id="364" name="Google Shape;364;p7: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8: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8: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400">
              <a:latin typeface="Calibri"/>
              <a:ea typeface="Calibri"/>
              <a:cs typeface="Calibri"/>
              <a:sym typeface="Calibri"/>
            </a:endParaRPr>
          </a:p>
        </p:txBody>
      </p:sp>
      <p:sp>
        <p:nvSpPr>
          <p:cNvPr id="373" name="Google Shape;373;p8: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9: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9: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400">
              <a:latin typeface="Calibri"/>
              <a:ea typeface="Calibri"/>
              <a:cs typeface="Calibri"/>
              <a:sym typeface="Calibri"/>
            </a:endParaRPr>
          </a:p>
        </p:txBody>
      </p:sp>
      <p:sp>
        <p:nvSpPr>
          <p:cNvPr id="391" name="Google Shape;391;p9: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jp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 name="Shape 17"/>
        <p:cNvGrpSpPr/>
        <p:nvPr/>
      </p:nvGrpSpPr>
      <p:grpSpPr>
        <a:xfrm>
          <a:off x="0" y="0"/>
          <a:ext cx="0" cy="0"/>
          <a:chOff x="0" y="0"/>
          <a:chExt cx="0" cy="0"/>
        </a:xfrm>
      </p:grpSpPr>
      <p:sp>
        <p:nvSpPr>
          <p:cNvPr id="18" name="Google Shape;18;p2"/>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2469997" y="4800601"/>
            <a:ext cx="7560945" cy="5667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p:nvPr>
            <p:ph idx="2" type="pic"/>
          </p:nvPr>
        </p:nvSpPr>
        <p:spPr>
          <a:xfrm>
            <a:off x="2469997" y="612775"/>
            <a:ext cx="7560945" cy="4114800"/>
          </a:xfrm>
          <a:prstGeom prst="rect">
            <a:avLst/>
          </a:prstGeom>
          <a:noFill/>
          <a:ln>
            <a:noFill/>
          </a:ln>
        </p:spPr>
      </p:sp>
      <p:sp>
        <p:nvSpPr>
          <p:cNvPr id="75" name="Google Shape;75;p11"/>
          <p:cNvSpPr txBox="1"/>
          <p:nvPr>
            <p:ph idx="1" type="body"/>
          </p:nvPr>
        </p:nvSpPr>
        <p:spPr>
          <a:xfrm>
            <a:off x="2469997" y="5367339"/>
            <a:ext cx="7560945" cy="8048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11"/>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12"/>
          <p:cNvSpPr txBox="1"/>
          <p:nvPr>
            <p:ph idx="1" type="body"/>
          </p:nvPr>
        </p:nvSpPr>
        <p:spPr>
          <a:xfrm rot="5400000">
            <a:off x="4037807" y="-1807368"/>
            <a:ext cx="4525963" cy="11341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3"/>
          <p:cNvSpPr txBox="1"/>
          <p:nvPr>
            <p:ph type="title"/>
          </p:nvPr>
        </p:nvSpPr>
        <p:spPr>
          <a:xfrm rot="5400000">
            <a:off x="7628056" y="1782725"/>
            <a:ext cx="5851525" cy="283535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 name="Google Shape;87;p13"/>
          <p:cNvSpPr txBox="1"/>
          <p:nvPr>
            <p:ph idx="1" type="body"/>
          </p:nvPr>
        </p:nvSpPr>
        <p:spPr>
          <a:xfrm rot="5400000">
            <a:off x="1852335" y="-947616"/>
            <a:ext cx="5851525" cy="82960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13"/>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15"/>
          <p:cNvSpPr txBox="1"/>
          <p:nvPr>
            <p:ph type="ctrTitle"/>
          </p:nvPr>
        </p:nvSpPr>
        <p:spPr>
          <a:xfrm>
            <a:off x="1575197" y="1122363"/>
            <a:ext cx="9451181"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9" name="Google Shape;99;p15"/>
          <p:cNvSpPr txBox="1"/>
          <p:nvPr>
            <p:ph idx="1" type="subTitle"/>
          </p:nvPr>
        </p:nvSpPr>
        <p:spPr>
          <a:xfrm>
            <a:off x="1575197" y="3602038"/>
            <a:ext cx="9451181" cy="1655763"/>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p15"/>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 name="Shape 103"/>
        <p:cNvGrpSpPr/>
        <p:nvPr/>
      </p:nvGrpSpPr>
      <p:grpSpPr>
        <a:xfrm>
          <a:off x="0" y="0"/>
          <a:ext cx="0" cy="0"/>
          <a:chOff x="0" y="0"/>
          <a:chExt cx="0" cy="0"/>
        </a:xfrm>
      </p:grpSpPr>
      <p:sp>
        <p:nvSpPr>
          <p:cNvPr id="104" name="Google Shape;104;p16"/>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5" name="Google Shape;105;p16"/>
          <p:cNvSpPr txBox="1"/>
          <p:nvPr>
            <p:ph idx="1" type="body"/>
          </p:nvPr>
        </p:nvSpPr>
        <p:spPr>
          <a:xfrm>
            <a:off x="866775" y="1825625"/>
            <a:ext cx="10868025"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6"/>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6"/>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17"/>
          <p:cNvSpPr txBox="1"/>
          <p:nvPr>
            <p:ph type="title"/>
          </p:nvPr>
        </p:nvSpPr>
        <p:spPr>
          <a:xfrm>
            <a:off x="859796" y="1709741"/>
            <a:ext cx="10868858"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1" name="Google Shape;111;p17"/>
          <p:cNvSpPr txBox="1"/>
          <p:nvPr>
            <p:ph idx="1" type="body"/>
          </p:nvPr>
        </p:nvSpPr>
        <p:spPr>
          <a:xfrm>
            <a:off x="859796" y="4589465"/>
            <a:ext cx="10868858"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2" name="Google Shape;112;p17"/>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7"/>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5" name="Shape 115"/>
        <p:cNvGrpSpPr/>
        <p:nvPr/>
      </p:nvGrpSpPr>
      <p:grpSpPr>
        <a:xfrm>
          <a:off x="0" y="0"/>
          <a:ext cx="0" cy="0"/>
          <a:chOff x="0" y="0"/>
          <a:chExt cx="0" cy="0"/>
        </a:xfrm>
      </p:grpSpPr>
      <p:sp>
        <p:nvSpPr>
          <p:cNvPr id="116" name="Google Shape;116;p18"/>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7" name="Google Shape;117;p18"/>
          <p:cNvSpPr txBox="1"/>
          <p:nvPr>
            <p:ph idx="1" type="body"/>
          </p:nvPr>
        </p:nvSpPr>
        <p:spPr>
          <a:xfrm>
            <a:off x="866358" y="1825625"/>
            <a:ext cx="5329416" cy="43513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8"/>
          <p:cNvSpPr txBox="1"/>
          <p:nvPr>
            <p:ph idx="2" type="body"/>
          </p:nvPr>
        </p:nvSpPr>
        <p:spPr>
          <a:xfrm>
            <a:off x="6405801" y="1825625"/>
            <a:ext cx="5329416" cy="43513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8"/>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8"/>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8"/>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19"/>
          <p:cNvSpPr txBox="1"/>
          <p:nvPr>
            <p:ph type="title"/>
          </p:nvPr>
        </p:nvSpPr>
        <p:spPr>
          <a:xfrm>
            <a:off x="868547" y="365126"/>
            <a:ext cx="10868858"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4" name="Google Shape;124;p19"/>
          <p:cNvSpPr txBox="1"/>
          <p:nvPr>
            <p:ph idx="1" type="body"/>
          </p:nvPr>
        </p:nvSpPr>
        <p:spPr>
          <a:xfrm>
            <a:off x="868550" y="1681163"/>
            <a:ext cx="5331603"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19"/>
          <p:cNvSpPr txBox="1"/>
          <p:nvPr>
            <p:ph idx="2" type="body"/>
          </p:nvPr>
        </p:nvSpPr>
        <p:spPr>
          <a:xfrm>
            <a:off x="868550" y="2505075"/>
            <a:ext cx="5331603"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9"/>
          <p:cNvSpPr txBox="1"/>
          <p:nvPr>
            <p:ph idx="3" type="body"/>
          </p:nvPr>
        </p:nvSpPr>
        <p:spPr>
          <a:xfrm>
            <a:off x="6379547" y="1681163"/>
            <a:ext cx="535785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19"/>
          <p:cNvSpPr txBox="1"/>
          <p:nvPr>
            <p:ph idx="4" type="body"/>
          </p:nvPr>
        </p:nvSpPr>
        <p:spPr>
          <a:xfrm>
            <a:off x="6379547" y="2505075"/>
            <a:ext cx="535785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9"/>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9"/>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9"/>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0"/>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3" name="Google Shape;133;p20"/>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0"/>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0"/>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21"/>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3"/>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868550" y="457200"/>
            <a:ext cx="4064883"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 name="Google Shape;142;p22"/>
          <p:cNvSpPr txBox="1"/>
          <p:nvPr>
            <p:ph idx="1" type="body"/>
          </p:nvPr>
        </p:nvSpPr>
        <p:spPr>
          <a:xfrm>
            <a:off x="5357858" y="987427"/>
            <a:ext cx="6379547"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3" name="Google Shape;143;p22"/>
          <p:cNvSpPr txBox="1"/>
          <p:nvPr>
            <p:ph idx="2" type="body"/>
          </p:nvPr>
        </p:nvSpPr>
        <p:spPr>
          <a:xfrm>
            <a:off x="868550" y="2057401"/>
            <a:ext cx="4064883"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22"/>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3"/>
          <p:cNvSpPr txBox="1"/>
          <p:nvPr>
            <p:ph type="title"/>
          </p:nvPr>
        </p:nvSpPr>
        <p:spPr>
          <a:xfrm>
            <a:off x="868550" y="457200"/>
            <a:ext cx="4064883"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 name="Google Shape;149;p23"/>
          <p:cNvSpPr/>
          <p:nvPr>
            <p:ph idx="2" type="pic"/>
          </p:nvPr>
        </p:nvSpPr>
        <p:spPr>
          <a:xfrm>
            <a:off x="5357858" y="987427"/>
            <a:ext cx="6379547" cy="4873625"/>
          </a:xfrm>
          <a:prstGeom prst="rect">
            <a:avLst/>
          </a:prstGeom>
          <a:noFill/>
          <a:ln>
            <a:noFill/>
          </a:ln>
        </p:spPr>
      </p:sp>
      <p:sp>
        <p:nvSpPr>
          <p:cNvPr id="150" name="Google Shape;150;p23"/>
          <p:cNvSpPr txBox="1"/>
          <p:nvPr>
            <p:ph idx="1" type="body"/>
          </p:nvPr>
        </p:nvSpPr>
        <p:spPr>
          <a:xfrm>
            <a:off x="868550" y="2057401"/>
            <a:ext cx="4064883"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1" name="Google Shape;151;p23"/>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3"/>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4" name="Shape 154"/>
        <p:cNvGrpSpPr/>
        <p:nvPr/>
      </p:nvGrpSpPr>
      <p:grpSpPr>
        <a:xfrm>
          <a:off x="0" y="0"/>
          <a:ext cx="0" cy="0"/>
          <a:chOff x="0" y="0"/>
          <a:chExt cx="0" cy="0"/>
        </a:xfrm>
      </p:grpSpPr>
      <p:sp>
        <p:nvSpPr>
          <p:cNvPr id="155" name="Google Shape;155;p24"/>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6" name="Google Shape;156;p24"/>
          <p:cNvSpPr txBox="1"/>
          <p:nvPr>
            <p:ph idx="1" type="body"/>
          </p:nvPr>
        </p:nvSpPr>
        <p:spPr>
          <a:xfrm rot="5400000">
            <a:off x="4125119" y="-1432718"/>
            <a:ext cx="4351338" cy="108680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24"/>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4"/>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0" name="Shape 160"/>
        <p:cNvGrpSpPr/>
        <p:nvPr/>
      </p:nvGrpSpPr>
      <p:grpSpPr>
        <a:xfrm>
          <a:off x="0" y="0"/>
          <a:ext cx="0" cy="0"/>
          <a:chOff x="0" y="0"/>
          <a:chExt cx="0" cy="0"/>
        </a:xfrm>
      </p:grpSpPr>
      <p:sp>
        <p:nvSpPr>
          <p:cNvPr id="161" name="Google Shape;161;p25"/>
          <p:cNvSpPr txBox="1"/>
          <p:nvPr>
            <p:ph type="title"/>
          </p:nvPr>
        </p:nvSpPr>
        <p:spPr>
          <a:xfrm rot="5400000">
            <a:off x="7470692" y="1912439"/>
            <a:ext cx="5811839" cy="271721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2" name="Google Shape;162;p25"/>
          <p:cNvSpPr txBox="1"/>
          <p:nvPr>
            <p:ph idx="1" type="body"/>
          </p:nvPr>
        </p:nvSpPr>
        <p:spPr>
          <a:xfrm rot="5400000">
            <a:off x="1931251" y="-699762"/>
            <a:ext cx="5811839" cy="794161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25"/>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5"/>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5"/>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4" name="Shape 174"/>
        <p:cNvGrpSpPr/>
        <p:nvPr/>
      </p:nvGrpSpPr>
      <p:grpSpPr>
        <a:xfrm>
          <a:off x="0" y="0"/>
          <a:ext cx="0" cy="0"/>
          <a:chOff x="0" y="0"/>
          <a:chExt cx="0" cy="0"/>
        </a:xfrm>
      </p:grpSpPr>
      <p:pic>
        <p:nvPicPr>
          <p:cNvPr descr="NATOhor_RGB" id="175" name="Google Shape;175;p27"/>
          <p:cNvPicPr preferRelativeResize="0"/>
          <p:nvPr/>
        </p:nvPicPr>
        <p:blipFill rotWithShape="1">
          <a:blip r:embed="rId2">
            <a:alphaModFix/>
          </a:blip>
          <a:srcRect b="0" l="0" r="0" t="0"/>
          <a:stretch/>
        </p:blipFill>
        <p:spPr>
          <a:xfrm>
            <a:off x="0" y="0"/>
            <a:ext cx="3465513" cy="1189038"/>
          </a:xfrm>
          <a:prstGeom prst="rect">
            <a:avLst/>
          </a:prstGeom>
          <a:noFill/>
          <a:ln>
            <a:noFill/>
          </a:ln>
        </p:spPr>
      </p:pic>
      <p:pic>
        <p:nvPicPr>
          <p:cNvPr id="176" name="Google Shape;176;p27"/>
          <p:cNvPicPr preferRelativeResize="0"/>
          <p:nvPr/>
        </p:nvPicPr>
        <p:blipFill rotWithShape="1">
          <a:blip r:embed="rId3">
            <a:alphaModFix/>
          </a:blip>
          <a:srcRect b="0" l="0" r="0" t="0"/>
          <a:stretch/>
        </p:blipFill>
        <p:spPr>
          <a:xfrm>
            <a:off x="7794625" y="623888"/>
            <a:ext cx="4078288" cy="2957512"/>
          </a:xfrm>
          <a:prstGeom prst="rect">
            <a:avLst/>
          </a:prstGeom>
          <a:noFill/>
          <a:ln>
            <a:noFill/>
          </a:ln>
        </p:spPr>
      </p:pic>
      <p:sp>
        <p:nvSpPr>
          <p:cNvPr id="177" name="Google Shape;177;p27"/>
          <p:cNvSpPr txBox="1"/>
          <p:nvPr/>
        </p:nvSpPr>
        <p:spPr>
          <a:xfrm>
            <a:off x="438150" y="2046288"/>
            <a:ext cx="3049588" cy="12001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hr-HR" sz="1500" u="none" cap="none" strike="noStrike">
                <a:solidFill>
                  <a:srgbClr val="000000"/>
                </a:solidFill>
                <a:latin typeface="Arial"/>
                <a:ea typeface="Arial"/>
                <a:cs typeface="Arial"/>
                <a:sym typeface="Arial"/>
              </a:rPr>
              <a:t>Supreme </a:t>
            </a:r>
            <a:br>
              <a:rPr b="1" i="0" lang="hr-HR" sz="1500" u="none" cap="none" strike="noStrike">
                <a:solidFill>
                  <a:srgbClr val="000000"/>
                </a:solidFill>
                <a:latin typeface="Arial"/>
                <a:ea typeface="Arial"/>
                <a:cs typeface="Arial"/>
                <a:sym typeface="Arial"/>
              </a:rPr>
            </a:br>
            <a:r>
              <a:rPr b="1" i="0" lang="hr-HR" sz="1500" u="none" cap="none" strike="noStrike">
                <a:solidFill>
                  <a:srgbClr val="000000"/>
                </a:solidFill>
                <a:latin typeface="Arial"/>
                <a:ea typeface="Arial"/>
                <a:cs typeface="Arial"/>
                <a:sym typeface="Arial"/>
              </a:rPr>
              <a:t>Allied </a:t>
            </a:r>
            <a:br>
              <a:rPr b="1" i="0" lang="hr-HR" sz="1500" u="none" cap="none" strike="noStrike">
                <a:solidFill>
                  <a:srgbClr val="000000"/>
                </a:solidFill>
                <a:latin typeface="Arial"/>
                <a:ea typeface="Arial"/>
                <a:cs typeface="Arial"/>
                <a:sym typeface="Arial"/>
              </a:rPr>
            </a:br>
            <a:r>
              <a:rPr b="1" i="0" lang="hr-HR" sz="1500" u="none" cap="none" strike="noStrike">
                <a:solidFill>
                  <a:srgbClr val="000000"/>
                </a:solidFill>
                <a:latin typeface="Arial"/>
                <a:ea typeface="Arial"/>
                <a:cs typeface="Arial"/>
                <a:sym typeface="Arial"/>
              </a:rPr>
              <a:t>Commander </a:t>
            </a:r>
            <a:br>
              <a:rPr b="1" i="0" lang="hr-HR" sz="1500" u="none" cap="none" strike="noStrike">
                <a:solidFill>
                  <a:srgbClr val="000000"/>
                </a:solidFill>
                <a:latin typeface="Arial"/>
                <a:ea typeface="Arial"/>
                <a:cs typeface="Arial"/>
                <a:sym typeface="Arial"/>
              </a:rPr>
            </a:br>
            <a:r>
              <a:rPr b="1" i="0" lang="hr-HR" sz="1500" u="none" cap="none" strike="noStrike">
                <a:solidFill>
                  <a:srgbClr val="000000"/>
                </a:solidFill>
                <a:latin typeface="Arial"/>
                <a:ea typeface="Arial"/>
                <a:cs typeface="Arial"/>
                <a:sym typeface="Arial"/>
              </a:rPr>
              <a:t>Transformation</a:t>
            </a:r>
            <a:endParaRPr/>
          </a:p>
        </p:txBody>
      </p:sp>
      <p:sp>
        <p:nvSpPr>
          <p:cNvPr id="178" name="Google Shape;178;p27"/>
          <p:cNvSpPr txBox="1"/>
          <p:nvPr>
            <p:ph type="ctrTitle"/>
          </p:nvPr>
        </p:nvSpPr>
        <p:spPr>
          <a:xfrm>
            <a:off x="945118" y="3581405"/>
            <a:ext cx="10711339"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 name="Google Shape;179;p27"/>
          <p:cNvSpPr txBox="1"/>
          <p:nvPr>
            <p:ph idx="1" type="subTitle"/>
          </p:nvPr>
        </p:nvSpPr>
        <p:spPr>
          <a:xfrm>
            <a:off x="1890236" y="5181604"/>
            <a:ext cx="8821103" cy="1088227"/>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Clr>
                <a:srgbClr val="0033CC"/>
              </a:buClr>
              <a:buSzPts val="1800"/>
              <a:buNone/>
              <a:defRPr>
                <a:solidFill>
                  <a:srgbClr val="0033CC"/>
                </a:solidFil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180" name="Google Shape;180;p27"/>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7"/>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7"/>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showMasterSp="0">
  <p:cSld name="Title, Subtitle and Content">
    <p:spTree>
      <p:nvGrpSpPr>
        <p:cNvPr id="183" name="Shape 183"/>
        <p:cNvGrpSpPr/>
        <p:nvPr/>
      </p:nvGrpSpPr>
      <p:grpSpPr>
        <a:xfrm>
          <a:off x="0" y="0"/>
          <a:ext cx="0" cy="0"/>
          <a:chOff x="0" y="0"/>
          <a:chExt cx="0" cy="0"/>
        </a:xfrm>
      </p:grpSpPr>
      <p:sp>
        <p:nvSpPr>
          <p:cNvPr id="184" name="Google Shape;184;p28"/>
          <p:cNvSpPr txBox="1"/>
          <p:nvPr/>
        </p:nvSpPr>
        <p:spPr>
          <a:xfrm>
            <a:off x="4305300" y="6502400"/>
            <a:ext cx="399097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hr-HR" sz="1050" u="none" cap="none" strike="noStrike">
                <a:solidFill>
                  <a:srgbClr val="FF0000"/>
                </a:solidFill>
                <a:latin typeface="Arial"/>
                <a:ea typeface="Arial"/>
                <a:cs typeface="Arial"/>
                <a:sym typeface="Arial"/>
              </a:rPr>
              <a:t>NATO UNCLASSIFIED</a:t>
            </a:r>
            <a:endParaRPr/>
          </a:p>
        </p:txBody>
      </p:sp>
      <p:pic>
        <p:nvPicPr>
          <p:cNvPr id="185" name="Google Shape;185;p28"/>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186" name="Google Shape;186;p28"/>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187" name="Google Shape;187;p28"/>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188" name="Google Shape;188;p28"/>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Bridging the two</a:t>
            </a:r>
            <a:endParaRPr/>
          </a:p>
        </p:txBody>
      </p:sp>
      <p:sp>
        <p:nvSpPr>
          <p:cNvPr id="189" name="Google Shape;189;p28"/>
          <p:cNvSpPr txBox="1"/>
          <p:nvPr>
            <p:ph type="title"/>
          </p:nvPr>
        </p:nvSpPr>
        <p:spPr>
          <a:xfrm>
            <a:off x="1997699" y="6858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0" name="Google Shape;190;p28"/>
          <p:cNvSpPr txBox="1"/>
          <p:nvPr>
            <p:ph idx="1" type="body"/>
          </p:nvPr>
        </p:nvSpPr>
        <p:spPr>
          <a:xfrm>
            <a:off x="315039" y="1981201"/>
            <a:ext cx="11988770" cy="4343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28"/>
          <p:cNvSpPr txBox="1"/>
          <p:nvPr>
            <p:ph idx="2" type="subTitle"/>
          </p:nvPr>
        </p:nvSpPr>
        <p:spPr>
          <a:xfrm>
            <a:off x="1365170" y="12954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192" name="Google Shape;192;p28"/>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8"/>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nd Content" showMasterSp="0">
  <p:cSld name="1_Title, Subtitle and Content">
    <p:spTree>
      <p:nvGrpSpPr>
        <p:cNvPr id="194" name="Shape 194"/>
        <p:cNvGrpSpPr/>
        <p:nvPr/>
      </p:nvGrpSpPr>
      <p:grpSpPr>
        <a:xfrm>
          <a:off x="0" y="0"/>
          <a:ext cx="0" cy="0"/>
          <a:chOff x="0" y="0"/>
          <a:chExt cx="0" cy="0"/>
        </a:xfrm>
      </p:grpSpPr>
      <p:pic>
        <p:nvPicPr>
          <p:cNvPr id="195" name="Google Shape;195;p29"/>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196" name="Google Shape;196;p29"/>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197" name="Google Shape;197;p29"/>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198" name="Google Shape;198;p29"/>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hr-HR" sz="1050" u="none" cap="none" strike="noStrike">
                <a:solidFill>
                  <a:srgbClr val="000000"/>
                </a:solidFill>
                <a:latin typeface="Arial"/>
                <a:ea typeface="Arial"/>
                <a:cs typeface="Arial"/>
                <a:sym typeface="Arial"/>
              </a:rPr>
              <a:t>ACT – Leading NATO Military Transformation</a:t>
            </a:r>
            <a:endParaRPr/>
          </a:p>
        </p:txBody>
      </p:sp>
      <p:sp>
        <p:nvSpPr>
          <p:cNvPr id="199" name="Google Shape;199;p29"/>
          <p:cNvSpPr txBox="1"/>
          <p:nvPr>
            <p:ph type="title"/>
          </p:nvPr>
        </p:nvSpPr>
        <p:spPr>
          <a:xfrm>
            <a:off x="1989120" y="762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0" name="Google Shape;200;p29"/>
          <p:cNvSpPr txBox="1"/>
          <p:nvPr>
            <p:ph idx="1" type="body"/>
          </p:nvPr>
        </p:nvSpPr>
        <p:spPr>
          <a:xfrm>
            <a:off x="210026" y="762002"/>
            <a:ext cx="11944937" cy="5619751"/>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Arial"/>
                <a:ea typeface="Arial"/>
                <a:cs typeface="Arial"/>
                <a:sym typeface="Arial"/>
              </a:defRPr>
            </a:lvl1pPr>
            <a:lvl2pPr indent="-361950" lvl="1" marL="914400" algn="l">
              <a:spcBef>
                <a:spcPts val="420"/>
              </a:spcBef>
              <a:spcAft>
                <a:spcPts val="0"/>
              </a:spcAft>
              <a:buClr>
                <a:schemeClr val="dk1"/>
              </a:buClr>
              <a:buSzPts val="2100"/>
              <a:buChar char="–"/>
              <a:defRPr sz="2100">
                <a:latin typeface="Arial"/>
                <a:ea typeface="Arial"/>
                <a:cs typeface="Arial"/>
                <a:sym typeface="Arial"/>
              </a:defRPr>
            </a:lvl2pPr>
            <a:lvl3pPr indent="-342900" lvl="2" marL="1371600" algn="l">
              <a:spcBef>
                <a:spcPts val="360"/>
              </a:spcBef>
              <a:spcAft>
                <a:spcPts val="0"/>
              </a:spcAft>
              <a:buClr>
                <a:schemeClr val="dk1"/>
              </a:buClr>
              <a:buSzPts val="1800"/>
              <a:buChar char="•"/>
              <a:defRPr sz="1800">
                <a:latin typeface="Arial"/>
                <a:ea typeface="Arial"/>
                <a:cs typeface="Arial"/>
                <a:sym typeface="Arial"/>
              </a:defRPr>
            </a:lvl3pPr>
            <a:lvl4pPr indent="-323850" lvl="3" marL="1828800" algn="l">
              <a:spcBef>
                <a:spcPts val="300"/>
              </a:spcBef>
              <a:spcAft>
                <a:spcPts val="0"/>
              </a:spcAft>
              <a:buClr>
                <a:schemeClr val="dk1"/>
              </a:buClr>
              <a:buSzPts val="1500"/>
              <a:buChar char="–"/>
              <a:defRPr sz="1500">
                <a:latin typeface="Arial"/>
                <a:ea typeface="Arial"/>
                <a:cs typeface="Arial"/>
                <a:sym typeface="Arial"/>
              </a:defRPr>
            </a:lvl4pPr>
            <a:lvl5pPr indent="-323850" lvl="4" marL="2286000" algn="l">
              <a:spcBef>
                <a:spcPts val="300"/>
              </a:spcBef>
              <a:spcAft>
                <a:spcPts val="0"/>
              </a:spcAft>
              <a:buClr>
                <a:schemeClr val="dk1"/>
              </a:buClr>
              <a:buSzPts val="1500"/>
              <a:buChar char="»"/>
              <a:defRPr sz="1500">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29"/>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02" name="Google Shape;202;p29"/>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p30"/>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05" name="Google Shape;205;p30"/>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06" name="Shape 206"/>
        <p:cNvGrpSpPr/>
        <p:nvPr/>
      </p:nvGrpSpPr>
      <p:grpSpPr>
        <a:xfrm>
          <a:off x="0" y="0"/>
          <a:ext cx="0" cy="0"/>
          <a:chOff x="0" y="0"/>
          <a:chExt cx="0" cy="0"/>
        </a:xfrm>
      </p:grpSpPr>
      <p:pic>
        <p:nvPicPr>
          <p:cNvPr id="207" name="Google Shape;207;p31"/>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08" name="Google Shape;208;p31"/>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09" name="Google Shape;209;p31"/>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210" name="Google Shape;210;p31"/>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1" name="Google Shape;211;p31"/>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1"/>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1"/>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ubtitle and Content" showMasterSp="0">
  <p:cSld name="5_Title, Subtitle and Content">
    <p:spTree>
      <p:nvGrpSpPr>
        <p:cNvPr id="214" name="Shape 214"/>
        <p:cNvGrpSpPr/>
        <p:nvPr/>
      </p:nvGrpSpPr>
      <p:grpSpPr>
        <a:xfrm>
          <a:off x="0" y="0"/>
          <a:ext cx="0" cy="0"/>
          <a:chOff x="0" y="0"/>
          <a:chExt cx="0" cy="0"/>
        </a:xfrm>
      </p:grpSpPr>
      <p:sp>
        <p:nvSpPr>
          <p:cNvPr id="215" name="Google Shape;215;p32"/>
          <p:cNvSpPr txBox="1"/>
          <p:nvPr/>
        </p:nvSpPr>
        <p:spPr>
          <a:xfrm>
            <a:off x="4305300" y="6502400"/>
            <a:ext cx="3990975" cy="365125"/>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hr-HR" sz="1050" u="none" cap="none" strike="noStrike">
                <a:solidFill>
                  <a:srgbClr val="FF0000"/>
                </a:solidFill>
                <a:latin typeface="Arial"/>
                <a:ea typeface="Arial"/>
                <a:cs typeface="Arial"/>
                <a:sym typeface="Arial"/>
              </a:rPr>
              <a:t>NATO UNCLASSIFIED</a:t>
            </a:r>
            <a:endParaRPr/>
          </a:p>
        </p:txBody>
      </p:sp>
      <p:pic>
        <p:nvPicPr>
          <p:cNvPr id="216" name="Google Shape;216;p32"/>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17" name="Google Shape;217;p32"/>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18" name="Google Shape;218;p32"/>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19" name="Google Shape;219;p32"/>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20" name="Google Shape;220;p32"/>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050">
                <a:solidFill>
                  <a:srgbClr val="0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4"/>
          <p:cNvSpPr txBox="1"/>
          <p:nvPr>
            <p:ph idx="1" type="body"/>
          </p:nvPr>
        </p:nvSpPr>
        <p:spPr>
          <a:xfrm>
            <a:off x="630079" y="1600202"/>
            <a:ext cx="5565696"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 name="Google Shape;29;p4"/>
          <p:cNvSpPr txBox="1"/>
          <p:nvPr>
            <p:ph idx="2" type="body"/>
          </p:nvPr>
        </p:nvSpPr>
        <p:spPr>
          <a:xfrm>
            <a:off x="6405800" y="1600202"/>
            <a:ext cx="5565696"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 name="Google Shape;30;p4"/>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21" name="Shape 221"/>
        <p:cNvGrpSpPr/>
        <p:nvPr/>
      </p:nvGrpSpPr>
      <p:grpSpPr>
        <a:xfrm>
          <a:off x="0" y="0"/>
          <a:ext cx="0" cy="0"/>
          <a:chOff x="0" y="0"/>
          <a:chExt cx="0" cy="0"/>
        </a:xfrm>
      </p:grpSpPr>
      <p:pic>
        <p:nvPicPr>
          <p:cNvPr id="222" name="Google Shape;222;p33"/>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23" name="Google Shape;223;p33"/>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24" name="Google Shape;224;p33"/>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225" name="Google Shape;225;p33"/>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6" name="Google Shape;226;p33"/>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5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3"/>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228" name="Shape 228"/>
        <p:cNvGrpSpPr/>
        <p:nvPr/>
      </p:nvGrpSpPr>
      <p:grpSpPr>
        <a:xfrm>
          <a:off x="0" y="0"/>
          <a:ext cx="0" cy="0"/>
          <a:chOff x="0" y="0"/>
          <a:chExt cx="0" cy="0"/>
        </a:xfrm>
      </p:grpSpPr>
      <p:sp>
        <p:nvSpPr>
          <p:cNvPr id="229" name="Google Shape;229;p34"/>
          <p:cNvSpPr txBox="1"/>
          <p:nvPr>
            <p:ph type="title"/>
          </p:nvPr>
        </p:nvSpPr>
        <p:spPr>
          <a:xfrm>
            <a:off x="2205276" y="76201"/>
            <a:ext cx="8611076"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0" name="Google Shape;230;p34"/>
          <p:cNvSpPr txBox="1"/>
          <p:nvPr>
            <p:ph idx="1" type="subTitle"/>
          </p:nvPr>
        </p:nvSpPr>
        <p:spPr>
          <a:xfrm>
            <a:off x="1470184" y="6858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31" name="Google Shape;231;p34"/>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4"/>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lank">
  <p:cSld name="Title and Blank">
    <p:spTree>
      <p:nvGrpSpPr>
        <p:cNvPr id="233" name="Shape 233"/>
        <p:cNvGrpSpPr/>
        <p:nvPr/>
      </p:nvGrpSpPr>
      <p:grpSpPr>
        <a:xfrm>
          <a:off x="0" y="0"/>
          <a:ext cx="0" cy="0"/>
          <a:chOff x="0" y="0"/>
          <a:chExt cx="0" cy="0"/>
        </a:xfrm>
      </p:grpSpPr>
      <p:sp>
        <p:nvSpPr>
          <p:cNvPr id="234" name="Google Shape;234;p35"/>
          <p:cNvSpPr txBox="1"/>
          <p:nvPr>
            <p:ph type="title"/>
          </p:nvPr>
        </p:nvSpPr>
        <p:spPr>
          <a:xfrm>
            <a:off x="1989118" y="46941"/>
            <a:ext cx="9736390"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5" name="Google Shape;235;p35"/>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5"/>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5" name="Shape 245"/>
        <p:cNvGrpSpPr/>
        <p:nvPr/>
      </p:nvGrpSpPr>
      <p:grpSpPr>
        <a:xfrm>
          <a:off x="0" y="0"/>
          <a:ext cx="0" cy="0"/>
          <a:chOff x="0" y="0"/>
          <a:chExt cx="0" cy="0"/>
        </a:xfrm>
      </p:grpSpPr>
      <p:pic>
        <p:nvPicPr>
          <p:cNvPr descr="NATOhor_RGB" id="246" name="Google Shape;246;p37"/>
          <p:cNvPicPr preferRelativeResize="0"/>
          <p:nvPr/>
        </p:nvPicPr>
        <p:blipFill rotWithShape="1">
          <a:blip r:embed="rId2">
            <a:alphaModFix/>
          </a:blip>
          <a:srcRect b="0" l="0" r="0" t="0"/>
          <a:stretch/>
        </p:blipFill>
        <p:spPr>
          <a:xfrm>
            <a:off x="0" y="0"/>
            <a:ext cx="3465513" cy="1189038"/>
          </a:xfrm>
          <a:prstGeom prst="rect">
            <a:avLst/>
          </a:prstGeom>
          <a:noFill/>
          <a:ln>
            <a:noFill/>
          </a:ln>
        </p:spPr>
      </p:pic>
      <p:pic>
        <p:nvPicPr>
          <p:cNvPr id="247" name="Google Shape;247;p37"/>
          <p:cNvPicPr preferRelativeResize="0"/>
          <p:nvPr/>
        </p:nvPicPr>
        <p:blipFill rotWithShape="1">
          <a:blip r:embed="rId3">
            <a:alphaModFix/>
          </a:blip>
          <a:srcRect b="0" l="0" r="0" t="0"/>
          <a:stretch/>
        </p:blipFill>
        <p:spPr>
          <a:xfrm>
            <a:off x="7794625" y="623888"/>
            <a:ext cx="4078288" cy="2957512"/>
          </a:xfrm>
          <a:prstGeom prst="rect">
            <a:avLst/>
          </a:prstGeom>
          <a:noFill/>
          <a:ln>
            <a:noFill/>
          </a:ln>
        </p:spPr>
      </p:pic>
      <p:sp>
        <p:nvSpPr>
          <p:cNvPr id="248" name="Google Shape;248;p37"/>
          <p:cNvSpPr txBox="1"/>
          <p:nvPr/>
        </p:nvSpPr>
        <p:spPr>
          <a:xfrm>
            <a:off x="438150" y="2046288"/>
            <a:ext cx="3049588" cy="12001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hr-HR" sz="1500" u="none" cap="none" strike="noStrike">
                <a:solidFill>
                  <a:srgbClr val="000000"/>
                </a:solidFill>
                <a:latin typeface="Arial"/>
                <a:ea typeface="Arial"/>
                <a:cs typeface="Arial"/>
                <a:sym typeface="Arial"/>
              </a:rPr>
              <a:t>Supreme </a:t>
            </a:r>
            <a:br>
              <a:rPr b="1" i="0" lang="hr-HR" sz="1500" u="none" cap="none" strike="noStrike">
                <a:solidFill>
                  <a:srgbClr val="000000"/>
                </a:solidFill>
                <a:latin typeface="Arial"/>
                <a:ea typeface="Arial"/>
                <a:cs typeface="Arial"/>
                <a:sym typeface="Arial"/>
              </a:rPr>
            </a:br>
            <a:r>
              <a:rPr b="1" i="0" lang="hr-HR" sz="1500" u="none" cap="none" strike="noStrike">
                <a:solidFill>
                  <a:srgbClr val="000000"/>
                </a:solidFill>
                <a:latin typeface="Arial"/>
                <a:ea typeface="Arial"/>
                <a:cs typeface="Arial"/>
                <a:sym typeface="Arial"/>
              </a:rPr>
              <a:t>Allied </a:t>
            </a:r>
            <a:br>
              <a:rPr b="1" i="0" lang="hr-HR" sz="1500" u="none" cap="none" strike="noStrike">
                <a:solidFill>
                  <a:srgbClr val="000000"/>
                </a:solidFill>
                <a:latin typeface="Arial"/>
                <a:ea typeface="Arial"/>
                <a:cs typeface="Arial"/>
                <a:sym typeface="Arial"/>
              </a:rPr>
            </a:br>
            <a:r>
              <a:rPr b="1" i="0" lang="hr-HR" sz="1500" u="none" cap="none" strike="noStrike">
                <a:solidFill>
                  <a:srgbClr val="000000"/>
                </a:solidFill>
                <a:latin typeface="Arial"/>
                <a:ea typeface="Arial"/>
                <a:cs typeface="Arial"/>
                <a:sym typeface="Arial"/>
              </a:rPr>
              <a:t>Commander </a:t>
            </a:r>
            <a:br>
              <a:rPr b="1" i="0" lang="hr-HR" sz="1500" u="none" cap="none" strike="noStrike">
                <a:solidFill>
                  <a:srgbClr val="000000"/>
                </a:solidFill>
                <a:latin typeface="Arial"/>
                <a:ea typeface="Arial"/>
                <a:cs typeface="Arial"/>
                <a:sym typeface="Arial"/>
              </a:rPr>
            </a:br>
            <a:r>
              <a:rPr b="1" i="0" lang="hr-HR" sz="1500" u="none" cap="none" strike="noStrike">
                <a:solidFill>
                  <a:srgbClr val="000000"/>
                </a:solidFill>
                <a:latin typeface="Arial"/>
                <a:ea typeface="Arial"/>
                <a:cs typeface="Arial"/>
                <a:sym typeface="Arial"/>
              </a:rPr>
              <a:t>Transformation</a:t>
            </a:r>
            <a:endParaRPr/>
          </a:p>
        </p:txBody>
      </p:sp>
      <p:sp>
        <p:nvSpPr>
          <p:cNvPr id="249" name="Google Shape;249;p37"/>
          <p:cNvSpPr txBox="1"/>
          <p:nvPr>
            <p:ph type="ctrTitle"/>
          </p:nvPr>
        </p:nvSpPr>
        <p:spPr>
          <a:xfrm>
            <a:off x="945118" y="3581405"/>
            <a:ext cx="10711339"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0" name="Google Shape;250;p37"/>
          <p:cNvSpPr txBox="1"/>
          <p:nvPr>
            <p:ph idx="1" type="subTitle"/>
          </p:nvPr>
        </p:nvSpPr>
        <p:spPr>
          <a:xfrm>
            <a:off x="1890236" y="5181604"/>
            <a:ext cx="8821103" cy="1088227"/>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Clr>
                <a:srgbClr val="0033CC"/>
              </a:buClr>
              <a:buSzPts val="1800"/>
              <a:buNone/>
              <a:defRPr>
                <a:solidFill>
                  <a:srgbClr val="0033CC"/>
                </a:solidFil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51" name="Google Shape;251;p37"/>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7"/>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7"/>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showMasterSp="0">
  <p:cSld name="Title, Subtitle and Content">
    <p:spTree>
      <p:nvGrpSpPr>
        <p:cNvPr id="254" name="Shape 254"/>
        <p:cNvGrpSpPr/>
        <p:nvPr/>
      </p:nvGrpSpPr>
      <p:grpSpPr>
        <a:xfrm>
          <a:off x="0" y="0"/>
          <a:ext cx="0" cy="0"/>
          <a:chOff x="0" y="0"/>
          <a:chExt cx="0" cy="0"/>
        </a:xfrm>
      </p:grpSpPr>
      <p:sp>
        <p:nvSpPr>
          <p:cNvPr id="255" name="Google Shape;255;p38"/>
          <p:cNvSpPr txBox="1"/>
          <p:nvPr/>
        </p:nvSpPr>
        <p:spPr>
          <a:xfrm>
            <a:off x="4305300" y="6502400"/>
            <a:ext cx="399097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hr-HR" sz="1050" u="none" cap="none" strike="noStrike">
                <a:solidFill>
                  <a:srgbClr val="FF0000"/>
                </a:solidFill>
                <a:latin typeface="Arial"/>
                <a:ea typeface="Arial"/>
                <a:cs typeface="Arial"/>
                <a:sym typeface="Arial"/>
              </a:rPr>
              <a:t>NATO UNCLASSIFIED</a:t>
            </a:r>
            <a:endParaRPr/>
          </a:p>
        </p:txBody>
      </p:sp>
      <p:pic>
        <p:nvPicPr>
          <p:cNvPr id="256" name="Google Shape;256;p38"/>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57" name="Google Shape;257;p38"/>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58" name="Google Shape;258;p38"/>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59" name="Google Shape;259;p38"/>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Bridging the two</a:t>
            </a:r>
            <a:endParaRPr/>
          </a:p>
        </p:txBody>
      </p:sp>
      <p:sp>
        <p:nvSpPr>
          <p:cNvPr id="260" name="Google Shape;260;p38"/>
          <p:cNvSpPr txBox="1"/>
          <p:nvPr>
            <p:ph type="title"/>
          </p:nvPr>
        </p:nvSpPr>
        <p:spPr>
          <a:xfrm>
            <a:off x="1997699" y="6858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1" name="Google Shape;261;p38"/>
          <p:cNvSpPr txBox="1"/>
          <p:nvPr>
            <p:ph idx="1" type="body"/>
          </p:nvPr>
        </p:nvSpPr>
        <p:spPr>
          <a:xfrm>
            <a:off x="315039" y="1981201"/>
            <a:ext cx="11988770" cy="4343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2" name="Google Shape;262;p38"/>
          <p:cNvSpPr txBox="1"/>
          <p:nvPr>
            <p:ph idx="2" type="subTitle"/>
          </p:nvPr>
        </p:nvSpPr>
        <p:spPr>
          <a:xfrm>
            <a:off x="1365170" y="12954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63" name="Google Shape;263;p38"/>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38"/>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nd Content" showMasterSp="0">
  <p:cSld name="1_Title, Subtitle and Content">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67" name="Google Shape;267;p39"/>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68" name="Google Shape;268;p39"/>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69" name="Google Shape;269;p39"/>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hr-HR" sz="1050" u="none" cap="none" strike="noStrike">
                <a:solidFill>
                  <a:srgbClr val="000000"/>
                </a:solidFill>
                <a:latin typeface="Arial"/>
                <a:ea typeface="Arial"/>
                <a:cs typeface="Arial"/>
                <a:sym typeface="Arial"/>
              </a:rPr>
              <a:t>ACT – Leading NATO Military Transformation</a:t>
            </a:r>
            <a:endParaRPr/>
          </a:p>
        </p:txBody>
      </p:sp>
      <p:sp>
        <p:nvSpPr>
          <p:cNvPr id="270" name="Google Shape;270;p39"/>
          <p:cNvSpPr txBox="1"/>
          <p:nvPr>
            <p:ph type="title"/>
          </p:nvPr>
        </p:nvSpPr>
        <p:spPr>
          <a:xfrm>
            <a:off x="1989120" y="762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1" name="Google Shape;271;p39"/>
          <p:cNvSpPr txBox="1"/>
          <p:nvPr>
            <p:ph idx="1" type="body"/>
          </p:nvPr>
        </p:nvSpPr>
        <p:spPr>
          <a:xfrm>
            <a:off x="210026" y="762002"/>
            <a:ext cx="11944937" cy="5619751"/>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Arial"/>
                <a:ea typeface="Arial"/>
                <a:cs typeface="Arial"/>
                <a:sym typeface="Arial"/>
              </a:defRPr>
            </a:lvl1pPr>
            <a:lvl2pPr indent="-361950" lvl="1" marL="914400" algn="l">
              <a:spcBef>
                <a:spcPts val="420"/>
              </a:spcBef>
              <a:spcAft>
                <a:spcPts val="0"/>
              </a:spcAft>
              <a:buClr>
                <a:schemeClr val="dk1"/>
              </a:buClr>
              <a:buSzPts val="2100"/>
              <a:buChar char="–"/>
              <a:defRPr sz="2100">
                <a:latin typeface="Arial"/>
                <a:ea typeface="Arial"/>
                <a:cs typeface="Arial"/>
                <a:sym typeface="Arial"/>
              </a:defRPr>
            </a:lvl2pPr>
            <a:lvl3pPr indent="-342900" lvl="2" marL="1371600" algn="l">
              <a:spcBef>
                <a:spcPts val="360"/>
              </a:spcBef>
              <a:spcAft>
                <a:spcPts val="0"/>
              </a:spcAft>
              <a:buClr>
                <a:schemeClr val="dk1"/>
              </a:buClr>
              <a:buSzPts val="1800"/>
              <a:buChar char="•"/>
              <a:defRPr sz="1800">
                <a:latin typeface="Arial"/>
                <a:ea typeface="Arial"/>
                <a:cs typeface="Arial"/>
                <a:sym typeface="Arial"/>
              </a:defRPr>
            </a:lvl3pPr>
            <a:lvl4pPr indent="-323850" lvl="3" marL="1828800" algn="l">
              <a:spcBef>
                <a:spcPts val="300"/>
              </a:spcBef>
              <a:spcAft>
                <a:spcPts val="0"/>
              </a:spcAft>
              <a:buClr>
                <a:schemeClr val="dk1"/>
              </a:buClr>
              <a:buSzPts val="1500"/>
              <a:buChar char="–"/>
              <a:defRPr sz="1500">
                <a:latin typeface="Arial"/>
                <a:ea typeface="Arial"/>
                <a:cs typeface="Arial"/>
                <a:sym typeface="Arial"/>
              </a:defRPr>
            </a:lvl4pPr>
            <a:lvl5pPr indent="-323850" lvl="4" marL="2286000" algn="l">
              <a:spcBef>
                <a:spcPts val="300"/>
              </a:spcBef>
              <a:spcAft>
                <a:spcPts val="0"/>
              </a:spcAft>
              <a:buClr>
                <a:schemeClr val="dk1"/>
              </a:buClr>
              <a:buSzPts val="1500"/>
              <a:buChar char="»"/>
              <a:defRPr sz="1500">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2" name="Google Shape;272;p39"/>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73" name="Google Shape;273;p39"/>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4" name="Shape 274"/>
        <p:cNvGrpSpPr/>
        <p:nvPr/>
      </p:nvGrpSpPr>
      <p:grpSpPr>
        <a:xfrm>
          <a:off x="0" y="0"/>
          <a:ext cx="0" cy="0"/>
          <a:chOff x="0" y="0"/>
          <a:chExt cx="0" cy="0"/>
        </a:xfrm>
      </p:grpSpPr>
      <p:sp>
        <p:nvSpPr>
          <p:cNvPr id="275" name="Google Shape;275;p40"/>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76" name="Google Shape;276;p40"/>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77" name="Shape 277"/>
        <p:cNvGrpSpPr/>
        <p:nvPr/>
      </p:nvGrpSpPr>
      <p:grpSpPr>
        <a:xfrm>
          <a:off x="0" y="0"/>
          <a:ext cx="0" cy="0"/>
          <a:chOff x="0" y="0"/>
          <a:chExt cx="0" cy="0"/>
        </a:xfrm>
      </p:grpSpPr>
      <p:pic>
        <p:nvPicPr>
          <p:cNvPr id="278" name="Google Shape;278;p41"/>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79" name="Google Shape;279;p41"/>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80" name="Google Shape;280;p41"/>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281" name="Google Shape;281;p41"/>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2" name="Google Shape;282;p41"/>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41"/>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1"/>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ubtitle and Content" showMasterSp="0">
  <p:cSld name="5_Title, Subtitle and Content">
    <p:spTree>
      <p:nvGrpSpPr>
        <p:cNvPr id="285" name="Shape 285"/>
        <p:cNvGrpSpPr/>
        <p:nvPr/>
      </p:nvGrpSpPr>
      <p:grpSpPr>
        <a:xfrm>
          <a:off x="0" y="0"/>
          <a:ext cx="0" cy="0"/>
          <a:chOff x="0" y="0"/>
          <a:chExt cx="0" cy="0"/>
        </a:xfrm>
      </p:grpSpPr>
      <p:sp>
        <p:nvSpPr>
          <p:cNvPr id="286" name="Google Shape;286;p42"/>
          <p:cNvSpPr txBox="1"/>
          <p:nvPr/>
        </p:nvSpPr>
        <p:spPr>
          <a:xfrm>
            <a:off x="4305300" y="6502400"/>
            <a:ext cx="3990975" cy="365125"/>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hr-HR" sz="1050" u="none" cap="none" strike="noStrike">
                <a:solidFill>
                  <a:srgbClr val="FF0000"/>
                </a:solidFill>
                <a:latin typeface="Arial"/>
                <a:ea typeface="Arial"/>
                <a:cs typeface="Arial"/>
                <a:sym typeface="Arial"/>
              </a:rPr>
              <a:t>NATO UNCLASSIFIED</a:t>
            </a:r>
            <a:endParaRPr/>
          </a:p>
        </p:txBody>
      </p:sp>
      <p:pic>
        <p:nvPicPr>
          <p:cNvPr id="287" name="Google Shape;287;p42"/>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88" name="Google Shape;288;p42"/>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89" name="Google Shape;289;p42"/>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90" name="Google Shape;290;p42"/>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91" name="Google Shape;291;p42"/>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050">
                <a:solidFill>
                  <a:srgbClr val="0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92" name="Shape 292"/>
        <p:cNvGrpSpPr/>
        <p:nvPr/>
      </p:nvGrpSpPr>
      <p:grpSpPr>
        <a:xfrm>
          <a:off x="0" y="0"/>
          <a:ext cx="0" cy="0"/>
          <a:chOff x="0" y="0"/>
          <a:chExt cx="0" cy="0"/>
        </a:xfrm>
      </p:grpSpPr>
      <p:pic>
        <p:nvPicPr>
          <p:cNvPr id="293" name="Google Shape;293;p43"/>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94" name="Google Shape;294;p43"/>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95" name="Google Shape;295;p43"/>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296" name="Google Shape;296;p43"/>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7" name="Google Shape;297;p43"/>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5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43"/>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
          <p:cNvSpPr txBox="1"/>
          <p:nvPr>
            <p:ph idx="1" type="body"/>
          </p:nvPr>
        </p:nvSpPr>
        <p:spPr>
          <a:xfrm>
            <a:off x="630238" y="1600200"/>
            <a:ext cx="113411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5"/>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299" name="Shape 299"/>
        <p:cNvGrpSpPr/>
        <p:nvPr/>
      </p:nvGrpSpPr>
      <p:grpSpPr>
        <a:xfrm>
          <a:off x="0" y="0"/>
          <a:ext cx="0" cy="0"/>
          <a:chOff x="0" y="0"/>
          <a:chExt cx="0" cy="0"/>
        </a:xfrm>
      </p:grpSpPr>
      <p:sp>
        <p:nvSpPr>
          <p:cNvPr id="300" name="Google Shape;300;p44"/>
          <p:cNvSpPr txBox="1"/>
          <p:nvPr>
            <p:ph type="title"/>
          </p:nvPr>
        </p:nvSpPr>
        <p:spPr>
          <a:xfrm>
            <a:off x="2205276" y="76201"/>
            <a:ext cx="8611076"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1" name="Google Shape;301;p44"/>
          <p:cNvSpPr txBox="1"/>
          <p:nvPr>
            <p:ph idx="1" type="subTitle"/>
          </p:nvPr>
        </p:nvSpPr>
        <p:spPr>
          <a:xfrm>
            <a:off x="1470184" y="6858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302" name="Google Shape;302;p44"/>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4"/>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lank">
  <p:cSld name="Title and Blank">
    <p:spTree>
      <p:nvGrpSpPr>
        <p:cNvPr id="304" name="Shape 304"/>
        <p:cNvGrpSpPr/>
        <p:nvPr/>
      </p:nvGrpSpPr>
      <p:grpSpPr>
        <a:xfrm>
          <a:off x="0" y="0"/>
          <a:ext cx="0" cy="0"/>
          <a:chOff x="0" y="0"/>
          <a:chExt cx="0" cy="0"/>
        </a:xfrm>
      </p:grpSpPr>
      <p:sp>
        <p:nvSpPr>
          <p:cNvPr id="305" name="Google Shape;305;p45"/>
          <p:cNvSpPr txBox="1"/>
          <p:nvPr>
            <p:ph type="title"/>
          </p:nvPr>
        </p:nvSpPr>
        <p:spPr>
          <a:xfrm>
            <a:off x="1989118" y="46941"/>
            <a:ext cx="9736390"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6" name="Google Shape;306;p45"/>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5"/>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6"/>
          <p:cNvSpPr txBox="1"/>
          <p:nvPr>
            <p:ph type="ctrTitle"/>
          </p:nvPr>
        </p:nvSpPr>
        <p:spPr>
          <a:xfrm>
            <a:off x="945118" y="2130427"/>
            <a:ext cx="10711339"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6"/>
          <p:cNvSpPr txBox="1"/>
          <p:nvPr>
            <p:ph idx="1" type="subTitle"/>
          </p:nvPr>
        </p:nvSpPr>
        <p:spPr>
          <a:xfrm>
            <a:off x="1890236" y="3886200"/>
            <a:ext cx="8821103"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2" name="Google Shape;42;p6"/>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7"/>
          <p:cNvSpPr txBox="1"/>
          <p:nvPr>
            <p:ph type="title"/>
          </p:nvPr>
        </p:nvSpPr>
        <p:spPr>
          <a:xfrm>
            <a:off x="995437" y="4406902"/>
            <a:ext cx="10711339"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7"/>
          <p:cNvSpPr txBox="1"/>
          <p:nvPr>
            <p:ph idx="1" type="body"/>
          </p:nvPr>
        </p:nvSpPr>
        <p:spPr>
          <a:xfrm>
            <a:off x="995437" y="2906713"/>
            <a:ext cx="10711339"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 name="Google Shape;48;p7"/>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8"/>
          <p:cNvSpPr txBox="1"/>
          <p:nvPr>
            <p:ph idx="1" type="body"/>
          </p:nvPr>
        </p:nvSpPr>
        <p:spPr>
          <a:xfrm>
            <a:off x="630079" y="1535114"/>
            <a:ext cx="5567884"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8"/>
          <p:cNvSpPr txBox="1"/>
          <p:nvPr>
            <p:ph idx="2" type="body"/>
          </p:nvPr>
        </p:nvSpPr>
        <p:spPr>
          <a:xfrm>
            <a:off x="630079" y="2174875"/>
            <a:ext cx="5567884"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8"/>
          <p:cNvSpPr txBox="1"/>
          <p:nvPr>
            <p:ph idx="3" type="body"/>
          </p:nvPr>
        </p:nvSpPr>
        <p:spPr>
          <a:xfrm>
            <a:off x="6401429" y="1535114"/>
            <a:ext cx="5570071"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6" name="Google Shape;56;p8"/>
          <p:cNvSpPr txBox="1"/>
          <p:nvPr>
            <p:ph idx="4" type="body"/>
          </p:nvPr>
        </p:nvSpPr>
        <p:spPr>
          <a:xfrm>
            <a:off x="6401429" y="2174875"/>
            <a:ext cx="5570071"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 name="Google Shape;57;p8"/>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9"/>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9"/>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30082" y="273050"/>
            <a:ext cx="4145831"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txBox="1"/>
          <p:nvPr>
            <p:ph idx="1" type="body"/>
          </p:nvPr>
        </p:nvSpPr>
        <p:spPr>
          <a:xfrm>
            <a:off x="4926866" y="273053"/>
            <a:ext cx="704463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10"/>
          <p:cNvSpPr txBox="1"/>
          <p:nvPr>
            <p:ph idx="2" type="body"/>
          </p:nvPr>
        </p:nvSpPr>
        <p:spPr>
          <a:xfrm>
            <a:off x="630082" y="1435103"/>
            <a:ext cx="4145831"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3.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630238" y="1600200"/>
            <a:ext cx="113411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pic>
        <p:nvPicPr>
          <p:cNvPr descr="Nato" id="15" name="Google Shape;15;p1"/>
          <p:cNvPicPr preferRelativeResize="0"/>
          <p:nvPr/>
        </p:nvPicPr>
        <p:blipFill rotWithShape="1">
          <a:blip r:embed="rId1">
            <a:alphaModFix/>
          </a:blip>
          <a:srcRect b="0" l="0" r="0" t="0"/>
          <a:stretch/>
        </p:blipFill>
        <p:spPr>
          <a:xfrm>
            <a:off x="10410825" y="44450"/>
            <a:ext cx="2206625" cy="1216025"/>
          </a:xfrm>
          <a:prstGeom prst="rect">
            <a:avLst/>
          </a:prstGeom>
          <a:noFill/>
          <a:ln>
            <a:noFill/>
          </a:ln>
        </p:spPr>
      </p:pic>
      <p:pic>
        <p:nvPicPr>
          <p:cNvPr id="16" name="Google Shape;16;p1"/>
          <p:cNvPicPr preferRelativeResize="0"/>
          <p:nvPr/>
        </p:nvPicPr>
        <p:blipFill rotWithShape="1">
          <a:blip r:embed="rId2">
            <a:alphaModFix/>
          </a:blip>
          <a:srcRect b="0" l="0" r="0" t="0"/>
          <a:stretch/>
        </p:blipFill>
        <p:spPr>
          <a:xfrm>
            <a:off x="503238" y="274638"/>
            <a:ext cx="1597025" cy="91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3" name="Google Shape;93;p14"/>
          <p:cNvSpPr txBox="1"/>
          <p:nvPr>
            <p:ph idx="1" type="body"/>
          </p:nvPr>
        </p:nvSpPr>
        <p:spPr>
          <a:xfrm>
            <a:off x="866775" y="1825625"/>
            <a:ext cx="10868025"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4"/>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Google Shape;95;p14"/>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14"/>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26"/>
          <p:cNvSpPr txBox="1"/>
          <p:nvPr>
            <p:ph type="title"/>
          </p:nvPr>
        </p:nvSpPr>
        <p:spPr>
          <a:xfrm>
            <a:off x="2297113" y="609600"/>
            <a:ext cx="8610600" cy="533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9pPr>
          </a:lstStyle>
          <a:p/>
        </p:txBody>
      </p:sp>
      <p:sp>
        <p:nvSpPr>
          <p:cNvPr id="168" name="Google Shape;168;p26"/>
          <p:cNvSpPr txBox="1"/>
          <p:nvPr>
            <p:ph idx="1" type="body"/>
          </p:nvPr>
        </p:nvSpPr>
        <p:spPr>
          <a:xfrm>
            <a:off x="306388" y="1143000"/>
            <a:ext cx="11988800" cy="52451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9" name="Google Shape;169;p26"/>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5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0" name="Google Shape;170;p26"/>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050" u="none" cap="none" strike="noStrike">
                <a:solidFill>
                  <a:srgbClr val="FF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1" name="Google Shape;171;p26"/>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rtl="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rtl="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rtl="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rtl="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rtl="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rtl="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rtl="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172" name="Google Shape;172;p26"/>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i="0" sz="1050" u="none" cap="none" strike="noStrike">
              <a:solidFill>
                <a:srgbClr val="000000"/>
              </a:solidFill>
              <a:latin typeface="Arial"/>
              <a:ea typeface="Arial"/>
              <a:cs typeface="Arial"/>
              <a:sym typeface="Arial"/>
            </a:endParaRPr>
          </a:p>
        </p:txBody>
      </p:sp>
      <p:sp>
        <p:nvSpPr>
          <p:cNvPr id="173" name="Google Shape;173;p26"/>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Bridging the two</a:t>
            </a:r>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36"/>
          <p:cNvSpPr txBox="1"/>
          <p:nvPr>
            <p:ph type="title"/>
          </p:nvPr>
        </p:nvSpPr>
        <p:spPr>
          <a:xfrm>
            <a:off x="2297113" y="609600"/>
            <a:ext cx="8610600" cy="533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9pPr>
          </a:lstStyle>
          <a:p/>
        </p:txBody>
      </p:sp>
      <p:sp>
        <p:nvSpPr>
          <p:cNvPr id="239" name="Google Shape;239;p36"/>
          <p:cNvSpPr txBox="1"/>
          <p:nvPr>
            <p:ph idx="1" type="body"/>
          </p:nvPr>
        </p:nvSpPr>
        <p:spPr>
          <a:xfrm>
            <a:off x="306388" y="1143000"/>
            <a:ext cx="11988800" cy="52451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40" name="Google Shape;240;p36"/>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5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1" name="Google Shape;241;p36"/>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050" u="none" cap="none" strike="noStrike">
                <a:solidFill>
                  <a:srgbClr val="FF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2" name="Google Shape;242;p36"/>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i="0" sz="10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b="1" i="0" sz="1000" u="none" cap="none" strike="noStrike">
                <a:solidFill>
                  <a:srgbClr val="000000"/>
                </a:solidFill>
                <a:latin typeface="Arial"/>
                <a:ea typeface="Arial"/>
                <a:cs typeface="Arial"/>
                <a:sym typeface="Arial"/>
              </a:defRPr>
            </a:lvl2pPr>
            <a:lvl3pPr indent="0" lvl="2" marL="0" marR="0" rtl="0" algn="ctr">
              <a:spcBef>
                <a:spcPts val="0"/>
              </a:spcBef>
              <a:spcAft>
                <a:spcPts val="0"/>
              </a:spcAft>
              <a:buNone/>
              <a:defRPr b="1" i="0" sz="1000" u="none" cap="none" strike="noStrike">
                <a:solidFill>
                  <a:srgbClr val="000000"/>
                </a:solidFill>
                <a:latin typeface="Arial"/>
                <a:ea typeface="Arial"/>
                <a:cs typeface="Arial"/>
                <a:sym typeface="Arial"/>
              </a:defRPr>
            </a:lvl3pPr>
            <a:lvl4pPr indent="0" lvl="3" marL="0" marR="0" rtl="0" algn="ctr">
              <a:spcBef>
                <a:spcPts val="0"/>
              </a:spcBef>
              <a:spcAft>
                <a:spcPts val="0"/>
              </a:spcAft>
              <a:buNone/>
              <a:defRPr b="1" i="0" sz="1000" u="none" cap="none" strike="noStrike">
                <a:solidFill>
                  <a:srgbClr val="000000"/>
                </a:solidFill>
                <a:latin typeface="Arial"/>
                <a:ea typeface="Arial"/>
                <a:cs typeface="Arial"/>
                <a:sym typeface="Arial"/>
              </a:defRPr>
            </a:lvl4pPr>
            <a:lvl5pPr indent="0" lvl="4" marL="0" marR="0" rtl="0" algn="ctr">
              <a:spcBef>
                <a:spcPts val="0"/>
              </a:spcBef>
              <a:spcAft>
                <a:spcPts val="0"/>
              </a:spcAft>
              <a:buNone/>
              <a:defRPr b="1" i="0" sz="1000" u="none" cap="none" strike="noStrike">
                <a:solidFill>
                  <a:srgbClr val="000000"/>
                </a:solidFill>
                <a:latin typeface="Arial"/>
                <a:ea typeface="Arial"/>
                <a:cs typeface="Arial"/>
                <a:sym typeface="Arial"/>
              </a:defRPr>
            </a:lvl5pPr>
            <a:lvl6pPr indent="0" lvl="5" marL="0" marR="0" rtl="0" algn="ctr">
              <a:spcBef>
                <a:spcPts val="0"/>
              </a:spcBef>
              <a:spcAft>
                <a:spcPts val="0"/>
              </a:spcAft>
              <a:buNone/>
              <a:defRPr b="1" i="0" sz="1000" u="none" cap="none" strike="noStrike">
                <a:solidFill>
                  <a:srgbClr val="000000"/>
                </a:solidFill>
                <a:latin typeface="Arial"/>
                <a:ea typeface="Arial"/>
                <a:cs typeface="Arial"/>
                <a:sym typeface="Arial"/>
              </a:defRPr>
            </a:lvl6pPr>
            <a:lvl7pPr indent="0" lvl="6" marL="0" marR="0" rtl="0" algn="ctr">
              <a:spcBef>
                <a:spcPts val="0"/>
              </a:spcBef>
              <a:spcAft>
                <a:spcPts val="0"/>
              </a:spcAft>
              <a:buNone/>
              <a:defRPr b="1" i="0" sz="1000" u="none" cap="none" strike="noStrike">
                <a:solidFill>
                  <a:srgbClr val="000000"/>
                </a:solidFill>
                <a:latin typeface="Arial"/>
                <a:ea typeface="Arial"/>
                <a:cs typeface="Arial"/>
                <a:sym typeface="Arial"/>
              </a:defRPr>
            </a:lvl7pPr>
            <a:lvl8pPr indent="0" lvl="7" marL="0" marR="0" rtl="0" algn="ctr">
              <a:spcBef>
                <a:spcPts val="0"/>
              </a:spcBef>
              <a:spcAft>
                <a:spcPts val="0"/>
              </a:spcAft>
              <a:buNone/>
              <a:defRPr b="1" i="0" sz="1000" u="none" cap="none" strike="noStrike">
                <a:solidFill>
                  <a:srgbClr val="000000"/>
                </a:solidFill>
                <a:latin typeface="Arial"/>
                <a:ea typeface="Arial"/>
                <a:cs typeface="Arial"/>
                <a:sym typeface="Arial"/>
              </a:defRPr>
            </a:lvl8pPr>
            <a:lvl9pPr indent="0" lvl="8" marL="0" marR="0" rtl="0" algn="ctr">
              <a:spcBef>
                <a:spcPts val="0"/>
              </a:spcBef>
              <a:spcAft>
                <a:spcPts val="0"/>
              </a:spcAft>
              <a:buNone/>
              <a:defRPr b="1"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43" name="Google Shape;243;p36"/>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i="0" sz="1050" u="none" cap="none" strike="noStrike">
              <a:solidFill>
                <a:srgbClr val="000000"/>
              </a:solidFill>
              <a:latin typeface="Arial"/>
              <a:ea typeface="Arial"/>
              <a:cs typeface="Arial"/>
              <a:sym typeface="Arial"/>
            </a:endParaRPr>
          </a:p>
        </p:txBody>
      </p:sp>
      <p:sp>
        <p:nvSpPr>
          <p:cNvPr id="244" name="Google Shape;244;p36"/>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i="0" lang="hr-HR" sz="750" u="none" cap="none" strike="noStrike">
                <a:solidFill>
                  <a:srgbClr val="000000"/>
                </a:solidFill>
                <a:latin typeface="Arial"/>
                <a:ea typeface="Arial"/>
                <a:cs typeface="Arial"/>
                <a:sym typeface="Arial"/>
              </a:rPr>
              <a:t>Bridging the two</a:t>
            </a:r>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descr="C:\Users\iprpicdj\Downloads\233f5a72-9aec-4921-b5e8-925afcbca8c4.webp" id="313" name="Google Shape;313;p46"/>
          <p:cNvSpPr/>
          <p:nvPr/>
        </p:nvSpPr>
        <p:spPr>
          <a:xfrm>
            <a:off x="150519" y="-28318"/>
            <a:ext cx="294893" cy="29489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42"/>
              <a:buFont typeface="Arial"/>
              <a:buNone/>
            </a:pPr>
            <a:r>
              <a:t/>
            </a:r>
            <a:endParaRPr b="0" i="0" sz="1742" u="none" cap="none" strike="noStrike">
              <a:solidFill>
                <a:schemeClr val="dk1"/>
              </a:solidFill>
              <a:latin typeface="Arial"/>
              <a:ea typeface="Arial"/>
              <a:cs typeface="Arial"/>
              <a:sym typeface="Arial"/>
            </a:endParaRPr>
          </a:p>
        </p:txBody>
      </p:sp>
      <p:sp>
        <p:nvSpPr>
          <p:cNvPr id="314" name="Google Shape;314;p46"/>
          <p:cNvSpPr/>
          <p:nvPr/>
        </p:nvSpPr>
        <p:spPr>
          <a:xfrm>
            <a:off x="1515308" y="1408640"/>
            <a:ext cx="9207688" cy="33946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hr-HR" sz="4644" u="none" cap="none" strike="noStrike">
                <a:solidFill>
                  <a:schemeClr val="dk1"/>
                </a:solidFill>
                <a:latin typeface="Calibri"/>
                <a:ea typeface="Calibri"/>
                <a:cs typeface="Calibri"/>
                <a:sym typeface="Calibri"/>
              </a:rPr>
              <a:t>STUDY GROUP #5</a:t>
            </a:r>
            <a:endParaRPr/>
          </a:p>
          <a:p>
            <a:pPr indent="0" lvl="0" marL="0" marR="0" rtl="0" algn="ctr">
              <a:spcBef>
                <a:spcPts val="0"/>
              </a:spcBef>
              <a:spcAft>
                <a:spcPts val="0"/>
              </a:spcAft>
              <a:buNone/>
            </a:pPr>
            <a:r>
              <a:rPr b="1" i="1" lang="hr-HR" sz="5805" u="none" cap="none" strike="noStrike">
                <a:solidFill>
                  <a:srgbClr val="C00000"/>
                </a:solidFill>
                <a:latin typeface="Calibri"/>
                <a:ea typeface="Calibri"/>
                <a:cs typeface="Calibri"/>
                <a:sym typeface="Calibri"/>
              </a:rPr>
              <a:t>BILC’s Institutional Development</a:t>
            </a:r>
            <a:endParaRPr b="1" i="1" sz="24962" u="none" cap="none" strike="noStrike">
              <a:solidFill>
                <a:srgbClr val="C00000"/>
              </a:solidFill>
              <a:latin typeface="Calibri"/>
              <a:ea typeface="Calibri"/>
              <a:cs typeface="Calibri"/>
              <a:sym typeface="Calibri"/>
            </a:endParaRPr>
          </a:p>
          <a:p>
            <a:pPr indent="0" lvl="0" marL="0" marR="0" rtl="0" algn="ctr">
              <a:spcBef>
                <a:spcPts val="0"/>
              </a:spcBef>
              <a:spcAft>
                <a:spcPts val="0"/>
              </a:spcAft>
              <a:buNone/>
            </a:pPr>
            <a:r>
              <a:t/>
            </a:r>
            <a:endParaRPr b="1" i="1" sz="5225" u="none" cap="none" strike="noStrike">
              <a:solidFill>
                <a:srgbClr val="FF0000"/>
              </a:solidFill>
              <a:latin typeface="Calibri"/>
              <a:ea typeface="Calibri"/>
              <a:cs typeface="Calibri"/>
              <a:sym typeface="Calibri"/>
            </a:endParaRPr>
          </a:p>
        </p:txBody>
      </p:sp>
      <p:sp>
        <p:nvSpPr>
          <p:cNvPr id="315" name="Google Shape;315;p46"/>
          <p:cNvSpPr txBox="1"/>
          <p:nvPr>
            <p:ph type="title"/>
          </p:nvPr>
        </p:nvSpPr>
        <p:spPr>
          <a:xfrm>
            <a:off x="1469006" y="781631"/>
            <a:ext cx="9955725" cy="11058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5805">
                <a:solidFill>
                  <a:srgbClr val="C00000"/>
                </a:solidFill>
                <a:latin typeface="Calibri"/>
                <a:ea typeface="Calibri"/>
                <a:cs typeface="Calibri"/>
                <a:sym typeface="Calibri"/>
              </a:rPr>
              <a:t>2026 NATO BILC CONFERENCE</a:t>
            </a:r>
            <a:br>
              <a:rPr b="1" lang="hr-HR" sz="5805">
                <a:solidFill>
                  <a:srgbClr val="C00000"/>
                </a:solidFill>
                <a:latin typeface="Calibri"/>
                <a:ea typeface="Calibri"/>
                <a:cs typeface="Calibri"/>
                <a:sym typeface="Calibri"/>
              </a:rPr>
            </a:br>
            <a:endParaRPr sz="5805">
              <a:latin typeface="Calibri"/>
              <a:ea typeface="Calibri"/>
              <a:cs typeface="Calibri"/>
              <a:sym typeface="Calibri"/>
            </a:endParaRPr>
          </a:p>
        </p:txBody>
      </p:sp>
      <p:pic>
        <p:nvPicPr>
          <p:cNvPr id="316" name="Google Shape;316;p46"/>
          <p:cNvPicPr preferRelativeResize="0"/>
          <p:nvPr/>
        </p:nvPicPr>
        <p:blipFill rotWithShape="1">
          <a:blip r:embed="rId3">
            <a:alphaModFix/>
          </a:blip>
          <a:srcRect b="0" l="0" r="0" t="0"/>
          <a:stretch/>
        </p:blipFill>
        <p:spPr>
          <a:xfrm>
            <a:off x="522592" y="1547974"/>
            <a:ext cx="2647369" cy="2342205"/>
          </a:xfrm>
          <a:prstGeom prst="rect">
            <a:avLst/>
          </a:prstGeom>
          <a:noFill/>
          <a:ln>
            <a:noFill/>
          </a:ln>
        </p:spPr>
      </p:pic>
      <p:pic>
        <p:nvPicPr>
          <p:cNvPr id="317" name="Google Shape;317;p46"/>
          <p:cNvPicPr preferRelativeResize="0"/>
          <p:nvPr/>
        </p:nvPicPr>
        <p:blipFill rotWithShape="1">
          <a:blip r:embed="rId4">
            <a:alphaModFix/>
          </a:blip>
          <a:srcRect b="0" l="0" r="0" t="0"/>
          <a:stretch/>
        </p:blipFill>
        <p:spPr>
          <a:xfrm>
            <a:off x="1515308" y="3841494"/>
            <a:ext cx="9381762" cy="28365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5"/>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a:solidFill>
                  <a:srgbClr val="C00000"/>
                </a:solidFill>
              </a:rPr>
              <a:t>PARTICIPANTS</a:t>
            </a:r>
            <a:endParaRPr b="1">
              <a:solidFill>
                <a:srgbClr val="C00000"/>
              </a:solidFill>
            </a:endParaRPr>
          </a:p>
        </p:txBody>
      </p:sp>
      <p:sp>
        <p:nvSpPr>
          <p:cNvPr id="401" name="Google Shape;401;p55"/>
          <p:cNvSpPr txBox="1"/>
          <p:nvPr>
            <p:ph idx="1" type="body"/>
          </p:nvPr>
        </p:nvSpPr>
        <p:spPr>
          <a:xfrm>
            <a:off x="623392" y="1196752"/>
            <a:ext cx="5565696" cy="5661248"/>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400"/>
              <a:buFont typeface="Calibri"/>
              <a:buAutoNum type="arabicPeriod"/>
            </a:pPr>
            <a:r>
              <a:rPr lang="hr-HR" sz="2400"/>
              <a:t>Agata Jagiełło Tondera (POL)</a:t>
            </a:r>
            <a:endParaRPr/>
          </a:p>
          <a:p>
            <a:pPr indent="-514350" lvl="0" marL="514350" rtl="0" algn="l">
              <a:spcBef>
                <a:spcPts val="480"/>
              </a:spcBef>
              <a:spcAft>
                <a:spcPts val="0"/>
              </a:spcAft>
              <a:buClr>
                <a:schemeClr val="dk1"/>
              </a:buClr>
              <a:buSzPts val="2400"/>
              <a:buFont typeface="Calibri"/>
              <a:buAutoNum type="arabicPeriod"/>
            </a:pPr>
            <a:r>
              <a:rPr lang="hr-HR" sz="2400"/>
              <a:t>Albena Vasileva (BGR)</a:t>
            </a:r>
            <a:endParaRPr/>
          </a:p>
          <a:p>
            <a:pPr indent="-514350" lvl="0" marL="514350" rtl="0" algn="l">
              <a:spcBef>
                <a:spcPts val="480"/>
              </a:spcBef>
              <a:spcAft>
                <a:spcPts val="0"/>
              </a:spcAft>
              <a:buClr>
                <a:schemeClr val="dk1"/>
              </a:buClr>
              <a:buSzPts val="2400"/>
              <a:buFont typeface="Calibri"/>
              <a:buAutoNum type="arabicPeriod"/>
            </a:pPr>
            <a:r>
              <a:rPr lang="hr-HR" sz="2400"/>
              <a:t>Ana Maria Bertilsson (SWE)</a:t>
            </a:r>
            <a:endParaRPr/>
          </a:p>
          <a:p>
            <a:pPr indent="-514350" lvl="0" marL="514350" rtl="0" algn="l">
              <a:spcBef>
                <a:spcPts val="480"/>
              </a:spcBef>
              <a:spcAft>
                <a:spcPts val="0"/>
              </a:spcAft>
              <a:buClr>
                <a:schemeClr val="dk1"/>
              </a:buClr>
              <a:buSzPts val="2400"/>
              <a:buFont typeface="Calibri"/>
              <a:buAutoNum type="arabicPeriod"/>
            </a:pPr>
            <a:r>
              <a:rPr lang="hr-HR" sz="2400"/>
              <a:t>Andrew Pickles (DEU)</a:t>
            </a:r>
            <a:endParaRPr/>
          </a:p>
          <a:p>
            <a:pPr indent="-514350" lvl="0" marL="514350" rtl="0" algn="l">
              <a:spcBef>
                <a:spcPts val="480"/>
              </a:spcBef>
              <a:spcAft>
                <a:spcPts val="0"/>
              </a:spcAft>
              <a:buClr>
                <a:schemeClr val="dk1"/>
              </a:buClr>
              <a:buSzPts val="2400"/>
              <a:buFont typeface="Calibri"/>
              <a:buAutoNum type="arabicPeriod"/>
            </a:pPr>
            <a:r>
              <a:rPr lang="hr-HR" sz="2400"/>
              <a:t>Angela Ruth Logue (ITA)</a:t>
            </a:r>
            <a:endParaRPr/>
          </a:p>
          <a:p>
            <a:pPr indent="-514350" lvl="0" marL="514350" rtl="0" algn="l">
              <a:spcBef>
                <a:spcPts val="480"/>
              </a:spcBef>
              <a:spcAft>
                <a:spcPts val="0"/>
              </a:spcAft>
              <a:buClr>
                <a:schemeClr val="dk1"/>
              </a:buClr>
              <a:buSzPts val="2400"/>
              <a:buFont typeface="Calibri"/>
              <a:buAutoNum type="arabicPeriod"/>
            </a:pPr>
            <a:r>
              <a:rPr lang="hr-HR" sz="2400"/>
              <a:t>Angelica R. Silva (USA)</a:t>
            </a:r>
            <a:endParaRPr/>
          </a:p>
          <a:p>
            <a:pPr indent="-514350" lvl="0" marL="514350" rtl="0" algn="l">
              <a:spcBef>
                <a:spcPts val="480"/>
              </a:spcBef>
              <a:spcAft>
                <a:spcPts val="0"/>
              </a:spcAft>
              <a:buClr>
                <a:schemeClr val="dk1"/>
              </a:buClr>
              <a:buSzPts val="2400"/>
              <a:buFont typeface="Calibri"/>
              <a:buAutoNum type="arabicPeriod"/>
            </a:pPr>
            <a:r>
              <a:rPr lang="hr-HR" sz="2400"/>
              <a:t>Besa Hashani (ACO/SHAPE)</a:t>
            </a:r>
            <a:endParaRPr/>
          </a:p>
          <a:p>
            <a:pPr indent="-514350" lvl="0" marL="514350" rtl="0" algn="l">
              <a:spcBef>
                <a:spcPts val="480"/>
              </a:spcBef>
              <a:spcAft>
                <a:spcPts val="0"/>
              </a:spcAft>
              <a:buClr>
                <a:schemeClr val="dk1"/>
              </a:buClr>
              <a:buSzPts val="2400"/>
              <a:buFont typeface="Calibri"/>
              <a:buAutoNum type="arabicPeriod"/>
            </a:pPr>
            <a:r>
              <a:rPr lang="hr-HR" sz="2400"/>
              <a:t>Branka Petek (NATO)</a:t>
            </a:r>
            <a:endParaRPr/>
          </a:p>
          <a:p>
            <a:pPr indent="-514350" lvl="0" marL="514350" rtl="0" algn="l">
              <a:spcBef>
                <a:spcPts val="480"/>
              </a:spcBef>
              <a:spcAft>
                <a:spcPts val="0"/>
              </a:spcAft>
              <a:buClr>
                <a:schemeClr val="dk1"/>
              </a:buClr>
              <a:buSzPts val="2400"/>
              <a:buFont typeface="Calibri"/>
              <a:buAutoNum type="arabicPeriod"/>
            </a:pPr>
            <a:r>
              <a:rPr lang="hr-HR" sz="2400"/>
              <a:t>Daria Łęska-Osiak</a:t>
            </a:r>
            <a:endParaRPr sz="2400"/>
          </a:p>
          <a:p>
            <a:pPr indent="-514350" lvl="0" marL="514350" rtl="0" algn="l">
              <a:spcBef>
                <a:spcPts val="480"/>
              </a:spcBef>
              <a:spcAft>
                <a:spcPts val="0"/>
              </a:spcAft>
              <a:buClr>
                <a:schemeClr val="dk1"/>
              </a:buClr>
              <a:buSzPts val="2400"/>
              <a:buFont typeface="Calibri"/>
              <a:buAutoNum type="arabicPeriod"/>
            </a:pPr>
            <a:r>
              <a:rPr lang="hr-HR" sz="2400"/>
              <a:t>Eddy Carter (GBR)</a:t>
            </a:r>
            <a:endParaRPr/>
          </a:p>
          <a:p>
            <a:pPr indent="-514350" lvl="0" marL="514350" rtl="0" algn="l">
              <a:spcBef>
                <a:spcPts val="480"/>
              </a:spcBef>
              <a:spcAft>
                <a:spcPts val="0"/>
              </a:spcAft>
              <a:buClr>
                <a:schemeClr val="dk1"/>
              </a:buClr>
              <a:buSzPts val="2400"/>
              <a:buFont typeface="Calibri"/>
              <a:buAutoNum type="arabicPeriod"/>
            </a:pPr>
            <a:r>
              <a:rPr lang="hr-HR" sz="2400"/>
              <a:t>Edelmira Nickels (USA/PLTCE)</a:t>
            </a:r>
            <a:endParaRPr/>
          </a:p>
          <a:p>
            <a:pPr indent="-336550" lvl="0" marL="514350" rtl="0" algn="l">
              <a:spcBef>
                <a:spcPts val="560"/>
              </a:spcBef>
              <a:spcAft>
                <a:spcPts val="0"/>
              </a:spcAft>
              <a:buClr>
                <a:schemeClr val="dk1"/>
              </a:buClr>
              <a:buSzPts val="2800"/>
              <a:buFont typeface="Calibri"/>
              <a:buNone/>
            </a:pPr>
            <a:r>
              <a:t/>
            </a:r>
            <a:endParaRPr/>
          </a:p>
          <a:p>
            <a:pPr indent="-336550" lvl="0" marL="514350" rtl="0" algn="l">
              <a:spcBef>
                <a:spcPts val="560"/>
              </a:spcBef>
              <a:spcAft>
                <a:spcPts val="0"/>
              </a:spcAft>
              <a:buClr>
                <a:schemeClr val="dk1"/>
              </a:buClr>
              <a:buSzPts val="2800"/>
              <a:buFont typeface="Calibri"/>
              <a:buNone/>
            </a:pPr>
            <a:r>
              <a:t/>
            </a:r>
            <a:endParaRPr/>
          </a:p>
        </p:txBody>
      </p:sp>
      <p:sp>
        <p:nvSpPr>
          <p:cNvPr id="402" name="Google Shape;402;p55"/>
          <p:cNvSpPr txBox="1"/>
          <p:nvPr>
            <p:ph idx="2" type="body"/>
          </p:nvPr>
        </p:nvSpPr>
        <p:spPr>
          <a:xfrm>
            <a:off x="6300787" y="1196752"/>
            <a:ext cx="5565696" cy="4968552"/>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400"/>
              <a:buFont typeface="Calibri"/>
              <a:buAutoNum type="arabicPeriod" startAt="12"/>
            </a:pPr>
            <a:r>
              <a:rPr lang="hr-HR" sz="2400"/>
              <a:t>Hajrudin Bakaran (BIH)</a:t>
            </a:r>
            <a:endParaRPr/>
          </a:p>
          <a:p>
            <a:pPr indent="-514350" lvl="0" marL="514350" rtl="0" algn="l">
              <a:spcBef>
                <a:spcPts val="480"/>
              </a:spcBef>
              <a:spcAft>
                <a:spcPts val="0"/>
              </a:spcAft>
              <a:buClr>
                <a:schemeClr val="dk1"/>
              </a:buClr>
              <a:buSzPts val="2400"/>
              <a:buFont typeface="Calibri"/>
              <a:buAutoNum type="arabicPeriod" startAt="12"/>
            </a:pPr>
            <a:r>
              <a:rPr lang="hr-HR" sz="2400"/>
              <a:t>Irena Katauskiene (LTU)</a:t>
            </a:r>
            <a:endParaRPr/>
          </a:p>
          <a:p>
            <a:pPr indent="-514350" lvl="0" marL="514350" rtl="0" algn="l">
              <a:spcBef>
                <a:spcPts val="480"/>
              </a:spcBef>
              <a:spcAft>
                <a:spcPts val="0"/>
              </a:spcAft>
              <a:buClr>
                <a:schemeClr val="dk1"/>
              </a:buClr>
              <a:buSzPts val="2400"/>
              <a:buFont typeface="Calibri"/>
              <a:buAutoNum type="arabicPeriod" startAt="12"/>
            </a:pPr>
            <a:r>
              <a:rPr lang="hr-HR" sz="2400"/>
              <a:t>Jurgita Kuzaité (LTU)</a:t>
            </a:r>
            <a:endParaRPr/>
          </a:p>
          <a:p>
            <a:pPr indent="-514350" lvl="0" marL="514350" rtl="0" algn="l">
              <a:spcBef>
                <a:spcPts val="480"/>
              </a:spcBef>
              <a:spcAft>
                <a:spcPts val="0"/>
              </a:spcAft>
              <a:buClr>
                <a:schemeClr val="dk1"/>
              </a:buClr>
              <a:buSzPts val="2400"/>
              <a:buFont typeface="Calibri"/>
              <a:buAutoNum type="arabicPeriod" startAt="12"/>
            </a:pPr>
            <a:r>
              <a:rPr lang="hr-HR" sz="2400"/>
              <a:t>Katri Sirkel (EST)</a:t>
            </a:r>
            <a:endParaRPr/>
          </a:p>
          <a:p>
            <a:pPr indent="-514350" lvl="0" marL="514350" rtl="0" algn="l">
              <a:spcBef>
                <a:spcPts val="480"/>
              </a:spcBef>
              <a:spcAft>
                <a:spcPts val="0"/>
              </a:spcAft>
              <a:buClr>
                <a:schemeClr val="dk1"/>
              </a:buClr>
              <a:buSzPts val="2400"/>
              <a:buFont typeface="Calibri"/>
              <a:buAutoNum type="arabicPeriod" startAt="12"/>
            </a:pPr>
            <a:r>
              <a:rPr lang="hr-HR" sz="2400"/>
              <a:t>Maja Gjurovikj (MKD)</a:t>
            </a:r>
            <a:endParaRPr/>
          </a:p>
          <a:p>
            <a:pPr indent="-514350" lvl="0" marL="514350" rtl="0" algn="l">
              <a:spcBef>
                <a:spcPts val="480"/>
              </a:spcBef>
              <a:spcAft>
                <a:spcPts val="0"/>
              </a:spcAft>
              <a:buClr>
                <a:schemeClr val="dk1"/>
              </a:buClr>
              <a:buSzPts val="2400"/>
              <a:buFont typeface="Calibri"/>
              <a:buAutoNum type="arabicPeriod" startAt="12"/>
            </a:pPr>
            <a:r>
              <a:rPr lang="hr-HR" sz="2400"/>
              <a:t>Monika Myrto (ALB)</a:t>
            </a:r>
            <a:endParaRPr/>
          </a:p>
          <a:p>
            <a:pPr indent="-514350" lvl="0" marL="514350" rtl="0" algn="l">
              <a:spcBef>
                <a:spcPts val="480"/>
              </a:spcBef>
              <a:spcAft>
                <a:spcPts val="0"/>
              </a:spcAft>
              <a:buClr>
                <a:schemeClr val="dk1"/>
              </a:buClr>
              <a:buSzPts val="2400"/>
              <a:buFont typeface="Calibri"/>
              <a:buAutoNum type="arabicPeriod" startAt="12"/>
            </a:pPr>
            <a:r>
              <a:rPr lang="hr-HR" sz="2400"/>
              <a:t>Nataliia Vasiukova (UKR)</a:t>
            </a:r>
            <a:endParaRPr/>
          </a:p>
          <a:p>
            <a:pPr indent="-514350" lvl="0" marL="514350" rtl="0" algn="l">
              <a:spcBef>
                <a:spcPts val="480"/>
              </a:spcBef>
              <a:spcAft>
                <a:spcPts val="0"/>
              </a:spcAft>
              <a:buClr>
                <a:schemeClr val="dk1"/>
              </a:buClr>
              <a:buSzPts val="2400"/>
              <a:buFont typeface="Calibri"/>
              <a:buAutoNum type="arabicPeriod" startAt="12"/>
            </a:pPr>
            <a:r>
              <a:rPr lang="hr-HR" sz="2400"/>
              <a:t>Pablo Rodriguez-Cuesta (ESP)</a:t>
            </a:r>
            <a:endParaRPr/>
          </a:p>
          <a:p>
            <a:pPr indent="-514350" lvl="0" marL="514350" rtl="0" algn="l">
              <a:spcBef>
                <a:spcPts val="480"/>
              </a:spcBef>
              <a:spcAft>
                <a:spcPts val="0"/>
              </a:spcAft>
              <a:buClr>
                <a:schemeClr val="dk1"/>
              </a:buClr>
              <a:buSzPts val="2400"/>
              <a:buFont typeface="Calibri"/>
              <a:buAutoNum type="arabicPeriod" startAt="12"/>
            </a:pPr>
            <a:r>
              <a:rPr lang="hr-HR" sz="2400"/>
              <a:t>Ruslan Isseyev (KAZ)</a:t>
            </a:r>
            <a:endParaRPr/>
          </a:p>
          <a:p>
            <a:pPr indent="-514350" lvl="0" marL="514350" rtl="0" algn="l">
              <a:spcBef>
                <a:spcPts val="480"/>
              </a:spcBef>
              <a:spcAft>
                <a:spcPts val="0"/>
              </a:spcAft>
              <a:buClr>
                <a:schemeClr val="dk1"/>
              </a:buClr>
              <a:buSzPts val="2400"/>
              <a:buFont typeface="Calibri"/>
              <a:buAutoNum type="arabicPeriod" startAt="12"/>
            </a:pPr>
            <a:r>
              <a:rPr lang="hr-HR" sz="2400"/>
              <a:t>Satu Patronen (FIN)</a:t>
            </a:r>
            <a:endParaRPr/>
          </a:p>
          <a:p>
            <a:pPr indent="-514350" lvl="0" marL="514350" rtl="0" algn="l">
              <a:spcBef>
                <a:spcPts val="480"/>
              </a:spcBef>
              <a:spcAft>
                <a:spcPts val="0"/>
              </a:spcAft>
              <a:buClr>
                <a:schemeClr val="dk1"/>
              </a:buClr>
              <a:buSzPts val="2400"/>
              <a:buFont typeface="Calibri"/>
              <a:buAutoNum type="arabicPeriod" startAt="12"/>
            </a:pPr>
            <a:r>
              <a:rPr lang="hr-HR" sz="2400"/>
              <a:t>Sophie Normandin (CAN)</a:t>
            </a:r>
            <a:endParaRPr/>
          </a:p>
          <a:p>
            <a:pPr indent="-336550" lvl="0" marL="514350" rtl="0" algn="l">
              <a:spcBef>
                <a:spcPts val="560"/>
              </a:spcBef>
              <a:spcAft>
                <a:spcPts val="0"/>
              </a:spcAft>
              <a:buClr>
                <a:schemeClr val="dk1"/>
              </a:buClr>
              <a:buSzPts val="2800"/>
              <a:buFont typeface="Calibri"/>
              <a:buNone/>
            </a:pPr>
            <a:r>
              <a:t/>
            </a:r>
            <a:endParaRPr/>
          </a:p>
          <a:p>
            <a:pPr indent="-165100" lvl="0" marL="342900" rtl="0" algn="l">
              <a:spcBef>
                <a:spcPts val="560"/>
              </a:spcBef>
              <a:spcAft>
                <a:spcPts val="0"/>
              </a:spcAft>
              <a:buClr>
                <a:schemeClr val="dk1"/>
              </a:buClr>
              <a:buSzPts val="2800"/>
              <a:buNone/>
            </a:pPr>
            <a:r>
              <a:t/>
            </a:r>
            <a:endParaRPr/>
          </a:p>
        </p:txBody>
      </p:sp>
      <p:sp>
        <p:nvSpPr>
          <p:cNvPr id="403" name="Google Shape;403;p55"/>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6"/>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lang="hr-HR"/>
            </a:br>
            <a:r>
              <a:rPr b="1" lang="hr-HR">
                <a:solidFill>
                  <a:srgbClr val="C00000"/>
                </a:solidFill>
              </a:rPr>
              <a:t>THANK YOU!!!</a:t>
            </a:r>
            <a:endParaRPr b="1">
              <a:solidFill>
                <a:srgbClr val="C00000"/>
              </a:solidFill>
            </a:endParaRPr>
          </a:p>
        </p:txBody>
      </p:sp>
      <p:pic>
        <p:nvPicPr>
          <p:cNvPr id="409" name="Google Shape;409;p56"/>
          <p:cNvPicPr preferRelativeResize="0"/>
          <p:nvPr>
            <p:ph idx="1" type="body"/>
          </p:nvPr>
        </p:nvPicPr>
        <p:blipFill rotWithShape="1">
          <a:blip r:embed="rId3">
            <a:alphaModFix/>
          </a:blip>
          <a:srcRect b="0" l="0" r="0" t="0"/>
          <a:stretch/>
        </p:blipFill>
        <p:spPr>
          <a:xfrm>
            <a:off x="2423593" y="1628800"/>
            <a:ext cx="6850937" cy="4497363"/>
          </a:xfrm>
          <a:prstGeom prst="rect">
            <a:avLst/>
          </a:prstGeom>
          <a:noFill/>
          <a:ln>
            <a:noFill/>
          </a:ln>
        </p:spPr>
      </p:pic>
      <p:sp>
        <p:nvSpPr>
          <p:cNvPr id="410" name="Google Shape;410;p56"/>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7"/>
          <p:cNvSpPr txBox="1"/>
          <p:nvPr>
            <p:ph idx="4294967295" type="body"/>
          </p:nvPr>
        </p:nvSpPr>
        <p:spPr>
          <a:xfrm>
            <a:off x="263352" y="1052736"/>
            <a:ext cx="11665296" cy="5112568"/>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3200"/>
              <a:buNone/>
            </a:pPr>
            <a:r>
              <a:rPr lang="hr-HR"/>
              <a:t>On its 60th anniversary, BILC has the opportunity to </a:t>
            </a:r>
            <a:r>
              <a:rPr b="1" i="1" lang="hr-HR" u="sng"/>
              <a:t>reflect on its founding principles and values, its vision and mission</a:t>
            </a:r>
            <a:r>
              <a:rPr lang="hr-HR"/>
              <a:t>, and on its </a:t>
            </a:r>
            <a:r>
              <a:rPr b="1" i="1" lang="hr-HR" u="sng"/>
              <a:t>achievements over the last decades</a:t>
            </a:r>
            <a:r>
              <a:rPr lang="hr-HR"/>
              <a:t>. Are there policies, programs, structures, or practices that no longer fit the purpose of BILC constituents?  Do emerging political, technological, and other trends require a different kind of forward-thinking process?  How can we best improve knowledge sharing across BILC nations, on the website and beyond? </a:t>
            </a:r>
            <a:endParaRPr/>
          </a:p>
          <a:p>
            <a:pPr indent="0" lvl="0" marL="0" rtl="0" algn="ctr">
              <a:spcBef>
                <a:spcPts val="0"/>
              </a:spcBef>
              <a:spcAft>
                <a:spcPts val="0"/>
              </a:spcAft>
              <a:buClr>
                <a:srgbClr val="C00000"/>
              </a:buClr>
              <a:buSzPts val="3200"/>
              <a:buNone/>
            </a:pPr>
            <a:r>
              <a:rPr b="1" lang="hr-HR">
                <a:solidFill>
                  <a:srgbClr val="C00000"/>
                </a:solidFill>
                <a:highlight>
                  <a:srgbClr val="FFFF00"/>
                </a:highlight>
              </a:rPr>
              <a:t>AIM – make recommendations that will define BILC’s future priorities and shape the next decade of communal efforts.</a:t>
            </a:r>
            <a:endParaRPr b="1">
              <a:solidFill>
                <a:srgbClr val="C00000"/>
              </a:solidFill>
              <a:highlight>
                <a:srgbClr val="FFFF00"/>
              </a:highlight>
            </a:endParaRPr>
          </a:p>
          <a:p>
            <a:pPr indent="-342900" lvl="0" marL="342900" rtl="0" algn="l">
              <a:lnSpc>
                <a:spcPct val="160000"/>
              </a:lnSpc>
              <a:spcBef>
                <a:spcPts val="640"/>
              </a:spcBef>
              <a:spcAft>
                <a:spcPts val="0"/>
              </a:spcAft>
              <a:buClr>
                <a:schemeClr val="dk1"/>
              </a:buClr>
              <a:buSzPts val="3200"/>
              <a:buFont typeface="Noto Sans Symbols"/>
              <a:buNone/>
            </a:pPr>
            <a:r>
              <a:t/>
            </a:r>
            <a:endParaRPr/>
          </a:p>
          <a:p>
            <a:pPr indent="-139700" lvl="0" marL="342900" rtl="0" algn="l">
              <a:lnSpc>
                <a:spcPct val="120000"/>
              </a:lnSpc>
              <a:spcBef>
                <a:spcPts val="640"/>
              </a:spcBef>
              <a:spcAft>
                <a:spcPts val="0"/>
              </a:spcAft>
              <a:buClr>
                <a:schemeClr val="dk1"/>
              </a:buClr>
              <a:buSzPts val="3200"/>
              <a:buNone/>
            </a:pPr>
            <a:r>
              <a:t/>
            </a:r>
            <a:endParaRPr/>
          </a:p>
          <a:p>
            <a:pPr indent="-139700" lvl="0" marL="342900" rtl="0" algn="l">
              <a:lnSpc>
                <a:spcPct val="90000"/>
              </a:lnSpc>
              <a:spcBef>
                <a:spcPts val="640"/>
              </a:spcBef>
              <a:spcAft>
                <a:spcPts val="0"/>
              </a:spcAft>
              <a:buClr>
                <a:schemeClr val="dk1"/>
              </a:buClr>
              <a:buSzPts val="3200"/>
              <a:buNone/>
            </a:pPr>
            <a:r>
              <a:t/>
            </a:r>
            <a:endParaRPr/>
          </a:p>
          <a:p>
            <a:pPr indent="-342900" lvl="0" marL="342900" rtl="0" algn="l">
              <a:lnSpc>
                <a:spcPct val="90000"/>
              </a:lnSpc>
              <a:spcBef>
                <a:spcPts val="640"/>
              </a:spcBef>
              <a:spcAft>
                <a:spcPts val="0"/>
              </a:spcAft>
              <a:buClr>
                <a:schemeClr val="dk1"/>
              </a:buClr>
              <a:buSzPts val="3200"/>
              <a:buFont typeface="Noto Sans Symbols"/>
              <a:buNone/>
            </a:pPr>
            <a:r>
              <a:t/>
            </a:r>
            <a:endParaRPr/>
          </a:p>
          <a:p>
            <a:pPr indent="-342900" lvl="0" marL="342900" rtl="0" algn="l">
              <a:lnSpc>
                <a:spcPct val="90000"/>
              </a:lnSpc>
              <a:spcBef>
                <a:spcPts val="774"/>
              </a:spcBef>
              <a:spcAft>
                <a:spcPts val="0"/>
              </a:spcAft>
              <a:buClr>
                <a:schemeClr val="dk1"/>
              </a:buClr>
              <a:buSzPts val="3870"/>
              <a:buFont typeface="Noto Sans Symbols"/>
              <a:buNone/>
            </a:pPr>
            <a:r>
              <a:t/>
            </a:r>
            <a:endParaRPr sz="387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8"/>
          <p:cNvSpPr txBox="1"/>
          <p:nvPr/>
        </p:nvSpPr>
        <p:spPr>
          <a:xfrm>
            <a:off x="5897880" y="6537960"/>
            <a:ext cx="365760" cy="18288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1000" u="none" cap="none" strike="noStrike">
                <a:solidFill>
                  <a:srgbClr val="000000"/>
                </a:solidFill>
                <a:latin typeface="Calibri"/>
                <a:ea typeface="Calibri"/>
                <a:cs typeface="Calibri"/>
                <a:sym typeface="Calibri"/>
              </a:rPr>
              <a:t>4</a:t>
            </a:r>
            <a:endParaRPr/>
          </a:p>
        </p:txBody>
      </p:sp>
      <p:sp>
        <p:nvSpPr>
          <p:cNvPr id="330" name="Google Shape;330;p48"/>
          <p:cNvSpPr txBox="1"/>
          <p:nvPr/>
        </p:nvSpPr>
        <p:spPr>
          <a:xfrm>
            <a:off x="1828800" y="292608"/>
            <a:ext cx="8503920" cy="533992"/>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3400" u="none" cap="none" strike="noStrike">
                <a:solidFill>
                  <a:srgbClr val="C00000"/>
                </a:solidFill>
                <a:latin typeface="Calibri"/>
                <a:ea typeface="Calibri"/>
                <a:cs typeface="Calibri"/>
                <a:sym typeface="Calibri"/>
              </a:rPr>
              <a:t>HOW WE WORKED</a:t>
            </a:r>
            <a:endParaRPr b="1" i="0" sz="3400" u="none" cap="none" strike="noStrike">
              <a:solidFill>
                <a:srgbClr val="C00000"/>
              </a:solidFill>
              <a:latin typeface="Calibri"/>
              <a:ea typeface="Calibri"/>
              <a:cs typeface="Calibri"/>
              <a:sym typeface="Calibri"/>
            </a:endParaRPr>
          </a:p>
        </p:txBody>
      </p:sp>
      <p:sp>
        <p:nvSpPr>
          <p:cNvPr id="331" name="Google Shape;331;p48"/>
          <p:cNvSpPr txBox="1"/>
          <p:nvPr/>
        </p:nvSpPr>
        <p:spPr>
          <a:xfrm>
            <a:off x="685800" y="1128188"/>
            <a:ext cx="10424160" cy="6469463"/>
          </a:xfrm>
          <a:prstGeom prst="rect">
            <a:avLst/>
          </a:prstGeom>
          <a:noFill/>
          <a:ln>
            <a:noFill/>
          </a:ln>
        </p:spPr>
        <p:txBody>
          <a:bodyPr anchorCtr="0" anchor="t" bIns="18275" lIns="27425" spcFirstLastPara="1" rIns="27425" wrap="square" tIns="18275">
            <a:spAutoFit/>
          </a:bodyPr>
          <a:lstStyle/>
          <a:p>
            <a:pPr indent="0" lvl="0" marL="0" marR="0" rtl="0" algn="just">
              <a:lnSpc>
                <a:spcPct val="95000"/>
              </a:lnSpc>
              <a:spcBef>
                <a:spcPts val="0"/>
              </a:spcBef>
              <a:spcAft>
                <a:spcPts val="0"/>
              </a:spcAft>
              <a:buNone/>
            </a:pPr>
            <a:r>
              <a:rPr b="0" i="0" lang="hr-HR" sz="3200" u="none" cap="none" strike="noStrike">
                <a:solidFill>
                  <a:srgbClr val="000000"/>
                </a:solidFill>
                <a:latin typeface="Calibri"/>
                <a:ea typeface="Calibri"/>
                <a:cs typeface="Calibri"/>
                <a:sym typeface="Calibri"/>
              </a:rPr>
              <a:t>22 participants → 3 groups of four, and 2 groups of five</a:t>
            </a:r>
            <a:endParaRPr b="0" i="0" sz="32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rPr b="0" i="0" lang="hr-HR" sz="3200" u="none" cap="none" strike="noStrike">
                <a:solidFill>
                  <a:srgbClr val="000000"/>
                </a:solidFill>
                <a:latin typeface="Calibri"/>
                <a:ea typeface="Calibri"/>
                <a:cs typeface="Calibri"/>
                <a:sym typeface="Calibri"/>
              </a:rPr>
              <a:t>5 short tasks → group discussions → one written conclusion per group</a:t>
            </a:r>
            <a:endParaRPr b="0" i="0" sz="32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514350" lvl="0" marL="514350" marR="0" rtl="0" algn="just">
              <a:lnSpc>
                <a:spcPct val="95000"/>
              </a:lnSpc>
              <a:spcBef>
                <a:spcPts val="0"/>
              </a:spcBef>
              <a:spcAft>
                <a:spcPts val="0"/>
              </a:spcAft>
              <a:buClr>
                <a:srgbClr val="000000"/>
              </a:buClr>
              <a:buSzPts val="3200"/>
              <a:buFont typeface="Calibri"/>
              <a:buAutoNum type="arabicPeriod"/>
            </a:pPr>
            <a:r>
              <a:rPr b="0" i="0" lang="hr-HR" sz="3200" u="none" cap="none" strike="noStrike">
                <a:solidFill>
                  <a:srgbClr val="000000"/>
                </a:solidFill>
                <a:latin typeface="Calibri"/>
                <a:ea typeface="Calibri"/>
                <a:cs typeface="Calibri"/>
                <a:sym typeface="Calibri"/>
              </a:rPr>
              <a:t>Pre-conference task – possible discussion points, the 2016 ToR, and its summary containing most important facts about BILC and its MO</a:t>
            </a:r>
            <a:endParaRPr/>
          </a:p>
          <a:p>
            <a:pPr indent="-514350" lvl="0" marL="514350" marR="0" rtl="0" algn="just">
              <a:lnSpc>
                <a:spcPct val="95000"/>
              </a:lnSpc>
              <a:spcBef>
                <a:spcPts val="0"/>
              </a:spcBef>
              <a:spcAft>
                <a:spcPts val="0"/>
              </a:spcAft>
              <a:buClr>
                <a:srgbClr val="000000"/>
              </a:buClr>
              <a:buSzPts val="3200"/>
              <a:buFont typeface="Calibri"/>
              <a:buAutoNum type="arabicPeriod"/>
            </a:pPr>
            <a:r>
              <a:rPr b="0" i="0" lang="hr-HR" sz="3200" u="none" cap="none" strike="noStrike">
                <a:solidFill>
                  <a:srgbClr val="000000"/>
                </a:solidFill>
                <a:latin typeface="Calibri"/>
                <a:ea typeface="Calibri"/>
                <a:cs typeface="Calibri"/>
                <a:sym typeface="Calibri"/>
              </a:rPr>
              <a:t>1st Day – introduction, review of BILC’s vision, mission and principles, subgroup discussions on three areas important for BILC’s institutional development – founding principles, users, and fitness for purpose, conclusions at the end of each discussion </a:t>
            </a:r>
            <a:endParaRPr/>
          </a:p>
          <a:p>
            <a:pPr indent="0" lvl="0" marL="0" marR="0" rtl="0" algn="just">
              <a:lnSpc>
                <a:spcPct val="95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9"/>
          <p:cNvSpPr txBox="1"/>
          <p:nvPr/>
        </p:nvSpPr>
        <p:spPr>
          <a:xfrm>
            <a:off x="5897880" y="6537960"/>
            <a:ext cx="365760" cy="18288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1000" u="none" cap="none" strike="noStrike">
                <a:solidFill>
                  <a:srgbClr val="000000"/>
                </a:solidFill>
                <a:latin typeface="Calibri"/>
                <a:ea typeface="Calibri"/>
                <a:cs typeface="Calibri"/>
                <a:sym typeface="Calibri"/>
              </a:rPr>
              <a:t>4</a:t>
            </a:r>
            <a:endParaRPr/>
          </a:p>
        </p:txBody>
      </p:sp>
      <p:sp>
        <p:nvSpPr>
          <p:cNvPr id="338" name="Google Shape;338;p49"/>
          <p:cNvSpPr txBox="1"/>
          <p:nvPr/>
        </p:nvSpPr>
        <p:spPr>
          <a:xfrm>
            <a:off x="1828800" y="292608"/>
            <a:ext cx="8503920" cy="533992"/>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3400" u="none" cap="none" strike="noStrike">
                <a:solidFill>
                  <a:srgbClr val="C00000"/>
                </a:solidFill>
                <a:latin typeface="Calibri"/>
                <a:ea typeface="Calibri"/>
                <a:cs typeface="Calibri"/>
                <a:sym typeface="Calibri"/>
              </a:rPr>
              <a:t>HOW WE WORKED (cont’d)</a:t>
            </a:r>
            <a:endParaRPr b="1" i="0" sz="3400" u="none" cap="none" strike="noStrike">
              <a:solidFill>
                <a:srgbClr val="C00000"/>
              </a:solidFill>
              <a:latin typeface="Calibri"/>
              <a:ea typeface="Calibri"/>
              <a:cs typeface="Calibri"/>
              <a:sym typeface="Calibri"/>
            </a:endParaRPr>
          </a:p>
        </p:txBody>
      </p:sp>
      <p:sp>
        <p:nvSpPr>
          <p:cNvPr id="339" name="Google Shape;339;p49"/>
          <p:cNvSpPr txBox="1"/>
          <p:nvPr/>
        </p:nvSpPr>
        <p:spPr>
          <a:xfrm>
            <a:off x="685800" y="1128188"/>
            <a:ext cx="10424160" cy="3311676"/>
          </a:xfrm>
          <a:prstGeom prst="rect">
            <a:avLst/>
          </a:prstGeom>
          <a:noFill/>
          <a:ln>
            <a:noFill/>
          </a:ln>
        </p:spPr>
        <p:txBody>
          <a:bodyPr anchorCtr="0" anchor="t" bIns="18275" lIns="27425" spcFirstLastPara="1" rIns="27425" wrap="square" tIns="18275">
            <a:spAutoFit/>
          </a:bodyPr>
          <a:lstStyle/>
          <a:p>
            <a:pPr indent="0" lvl="0" marL="0" marR="0" rtl="0" algn="just">
              <a:lnSpc>
                <a:spcPct val="95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rPr b="0" i="0" lang="hr-HR" sz="2800" u="none" cap="none" strike="noStrike">
                <a:solidFill>
                  <a:srgbClr val="000000"/>
                </a:solidFill>
                <a:latin typeface="Calibri"/>
                <a:ea typeface="Calibri"/>
                <a:cs typeface="Calibri"/>
                <a:sym typeface="Calibri"/>
              </a:rPr>
              <a:t>3. 2nd Day – subgroup discussions on two areas important for BILC’s institutional development – knowledge sharing and dealing with emerging trends, conclusions at the end of each discussion, drafting recommendations for actions on the part of the BILC Secretariat and the Steering Committee </a:t>
            </a:r>
            <a:endParaRPr b="0" i="0" sz="28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nvSpPr>
        <p:spPr>
          <a:xfrm>
            <a:off x="5897880" y="6537960"/>
            <a:ext cx="365760" cy="18288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1000" u="none" cap="none" strike="noStrike">
                <a:solidFill>
                  <a:srgbClr val="000000"/>
                </a:solidFill>
                <a:latin typeface="Calibri"/>
                <a:ea typeface="Calibri"/>
                <a:cs typeface="Calibri"/>
                <a:sym typeface="Calibri"/>
              </a:rPr>
              <a:t>6</a:t>
            </a:r>
            <a:endParaRPr/>
          </a:p>
        </p:txBody>
      </p:sp>
      <p:sp>
        <p:nvSpPr>
          <p:cNvPr id="346" name="Google Shape;346;p50"/>
          <p:cNvSpPr txBox="1"/>
          <p:nvPr/>
        </p:nvSpPr>
        <p:spPr>
          <a:xfrm>
            <a:off x="1828800" y="292608"/>
            <a:ext cx="8503920" cy="50292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3400" u="none" cap="none" strike="noStrike">
                <a:solidFill>
                  <a:srgbClr val="C00000"/>
                </a:solidFill>
                <a:latin typeface="Calibri"/>
                <a:ea typeface="Calibri"/>
                <a:cs typeface="Calibri"/>
                <a:sym typeface="Calibri"/>
              </a:rPr>
              <a:t>TASK 1: WHAT MUST REMAIN ESSENTIAL?</a:t>
            </a:r>
            <a:endParaRPr/>
          </a:p>
        </p:txBody>
      </p:sp>
      <p:sp>
        <p:nvSpPr>
          <p:cNvPr id="347" name="Google Shape;347;p50"/>
          <p:cNvSpPr txBox="1"/>
          <p:nvPr/>
        </p:nvSpPr>
        <p:spPr>
          <a:xfrm>
            <a:off x="777240" y="1298448"/>
            <a:ext cx="10698480" cy="417037"/>
          </a:xfrm>
          <a:prstGeom prst="rect">
            <a:avLst/>
          </a:prstGeom>
          <a:noFill/>
          <a:ln>
            <a:noFill/>
          </a:ln>
        </p:spPr>
        <p:txBody>
          <a:bodyPr anchorCtr="0" anchor="t" bIns="18275" lIns="27425" spcFirstLastPara="1" rIns="27425" wrap="square" tIns="18275">
            <a:spAutoFit/>
          </a:bodyPr>
          <a:lstStyle/>
          <a:p>
            <a:pPr indent="0" lvl="0" marL="0" marR="0" rtl="0" algn="just">
              <a:lnSpc>
                <a:spcPct val="95000"/>
              </a:lnSpc>
              <a:spcBef>
                <a:spcPts val="0"/>
              </a:spcBef>
              <a:spcAft>
                <a:spcPts val="0"/>
              </a:spcAft>
              <a:buNone/>
            </a:pPr>
            <a:r>
              <a:rPr b="1" i="0" lang="hr-HR" sz="2600" u="none" cap="none" strike="noStrike">
                <a:solidFill>
                  <a:srgbClr val="C00000"/>
                </a:solidFill>
                <a:latin typeface="Calibri"/>
                <a:ea typeface="Calibri"/>
                <a:cs typeface="Calibri"/>
                <a:sym typeface="Calibri"/>
              </a:rPr>
              <a:t>Starting point from the Terms of Reference:</a:t>
            </a:r>
            <a:endParaRPr/>
          </a:p>
        </p:txBody>
      </p:sp>
      <p:sp>
        <p:nvSpPr>
          <p:cNvPr id="348" name="Google Shape;348;p50"/>
          <p:cNvSpPr txBox="1"/>
          <p:nvPr/>
        </p:nvSpPr>
        <p:spPr>
          <a:xfrm>
            <a:off x="960120" y="1828800"/>
            <a:ext cx="10241280" cy="1920240"/>
          </a:xfrm>
          <a:prstGeom prst="rect">
            <a:avLst/>
          </a:prstGeom>
          <a:noFill/>
          <a:ln>
            <a:noFill/>
          </a:ln>
        </p:spPr>
        <p:txBody>
          <a:bodyPr anchorCtr="0" anchor="t" bIns="18275" lIns="27425" spcFirstLastPara="1" rIns="27425" wrap="square" tIns="18275">
            <a:spAutoFit/>
          </a:bodyPr>
          <a:lstStyle/>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 interoperability through language training and testing</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 standardization and harmonized policy</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 exchange of knowledge and best practices</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 STANAG 6001 custodianship</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 voluntary national contributions</a:t>
            </a:r>
            <a:endParaRPr/>
          </a:p>
        </p:txBody>
      </p:sp>
      <p:sp>
        <p:nvSpPr>
          <p:cNvPr id="349" name="Google Shape;349;p50"/>
          <p:cNvSpPr txBox="1"/>
          <p:nvPr/>
        </p:nvSpPr>
        <p:spPr>
          <a:xfrm>
            <a:off x="914400" y="4389120"/>
            <a:ext cx="10332720" cy="2083647"/>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2800" u="none" cap="none" strike="noStrike">
                <a:solidFill>
                  <a:srgbClr val="C00000"/>
                </a:solidFill>
                <a:latin typeface="Calibri"/>
                <a:ea typeface="Calibri"/>
                <a:cs typeface="Calibri"/>
                <a:sym typeface="Calibri"/>
              </a:rPr>
              <a:t>Question: Which of these are non-negotiable for the next decade?</a:t>
            </a:r>
            <a:endParaRPr b="1" i="0" sz="2800" u="none" cap="none" strike="noStrike">
              <a:solidFill>
                <a:srgbClr val="C00000"/>
              </a:solidFill>
              <a:latin typeface="Calibri"/>
              <a:ea typeface="Calibri"/>
              <a:cs typeface="Calibri"/>
              <a:sym typeface="Calibri"/>
            </a:endParaRPr>
          </a:p>
          <a:p>
            <a:pPr indent="0" lvl="0" marL="0" marR="0" rtl="0" algn="ctr">
              <a:lnSpc>
                <a:spcPct val="95000"/>
              </a:lnSpc>
              <a:spcBef>
                <a:spcPts val="0"/>
              </a:spcBef>
              <a:spcAft>
                <a:spcPts val="0"/>
              </a:spcAft>
              <a:buNone/>
            </a:pPr>
            <a:r>
              <a:t/>
            </a:r>
            <a:endParaRPr b="1" i="0" sz="2800" u="none" cap="none" strike="noStrike">
              <a:solidFill>
                <a:srgbClr val="C00000"/>
              </a:solidFill>
              <a:latin typeface="Calibri"/>
              <a:ea typeface="Calibri"/>
              <a:cs typeface="Calibri"/>
              <a:sym typeface="Calibri"/>
            </a:endParaRPr>
          </a:p>
          <a:p>
            <a:pPr indent="0" lvl="0" marL="0" marR="0" rtl="0" algn="ctr">
              <a:lnSpc>
                <a:spcPct val="95000"/>
              </a:lnSpc>
              <a:spcBef>
                <a:spcPts val="0"/>
              </a:spcBef>
              <a:spcAft>
                <a:spcPts val="0"/>
              </a:spcAft>
              <a:buNone/>
            </a:pPr>
            <a:r>
              <a:rPr b="1" i="0" lang="hr-HR" sz="2800" u="none" cap="none" strike="noStrike">
                <a:solidFill>
                  <a:srgbClr val="C00000"/>
                </a:solidFill>
                <a:latin typeface="Arial"/>
                <a:ea typeface="Arial"/>
                <a:cs typeface="Arial"/>
                <a:sym typeface="Arial"/>
              </a:rPr>
              <a:t>BILC must preserve [principle/principles] because [reason], while ensuring that [modernization need]</a:t>
            </a:r>
            <a:r>
              <a:rPr b="0" i="0" lang="hr-HR" sz="2800" u="none" cap="none" strike="noStrike">
                <a:solidFill>
                  <a:srgbClr val="C00000"/>
                </a:solidFill>
                <a:latin typeface="Arial"/>
                <a:ea typeface="Arial"/>
                <a:cs typeface="Arial"/>
                <a:sym typeface="Arial"/>
              </a:rPr>
              <a:t>.</a:t>
            </a:r>
            <a:endParaRPr b="0" i="0" sz="2800" u="none" cap="none" strike="noStrike">
              <a:solidFill>
                <a:srgbClr val="C00000"/>
              </a:solidFill>
              <a:latin typeface="Arial"/>
              <a:ea typeface="Arial"/>
              <a:cs typeface="Arial"/>
              <a:sym typeface="Arial"/>
            </a:endParaRPr>
          </a:p>
          <a:p>
            <a:pPr indent="0" lvl="0" marL="0" marR="0" rtl="0" algn="ctr">
              <a:lnSpc>
                <a:spcPct val="95000"/>
              </a:lnSpc>
              <a:spcBef>
                <a:spcPts val="0"/>
              </a:spcBef>
              <a:spcAft>
                <a:spcPts val="0"/>
              </a:spcAft>
              <a:buNone/>
            </a:pPr>
            <a:r>
              <a:t/>
            </a:r>
            <a:endParaRPr b="1" i="0" sz="2800" u="none" cap="none" strike="noStrike">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1"/>
          <p:cNvSpPr txBox="1"/>
          <p:nvPr/>
        </p:nvSpPr>
        <p:spPr>
          <a:xfrm>
            <a:off x="5897880" y="6537960"/>
            <a:ext cx="365760" cy="18288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1000" u="none" cap="none" strike="noStrike">
                <a:solidFill>
                  <a:srgbClr val="000000"/>
                </a:solidFill>
                <a:latin typeface="Calibri"/>
                <a:ea typeface="Calibri"/>
                <a:cs typeface="Calibri"/>
                <a:sym typeface="Calibri"/>
              </a:rPr>
              <a:t>11</a:t>
            </a:r>
            <a:endParaRPr/>
          </a:p>
        </p:txBody>
      </p:sp>
      <p:sp>
        <p:nvSpPr>
          <p:cNvPr id="356" name="Google Shape;356;p51"/>
          <p:cNvSpPr txBox="1"/>
          <p:nvPr/>
        </p:nvSpPr>
        <p:spPr>
          <a:xfrm>
            <a:off x="1828800" y="292608"/>
            <a:ext cx="8503920" cy="50292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3400" u="none" cap="none" strike="noStrike">
                <a:solidFill>
                  <a:srgbClr val="C00000"/>
                </a:solidFill>
                <a:latin typeface="Calibri"/>
                <a:ea typeface="Calibri"/>
                <a:cs typeface="Calibri"/>
                <a:sym typeface="Calibri"/>
              </a:rPr>
              <a:t>TASK 4: IMPROVE KNOWLEDGE SHARING</a:t>
            </a:r>
            <a:endParaRPr/>
          </a:p>
        </p:txBody>
      </p:sp>
      <p:sp>
        <p:nvSpPr>
          <p:cNvPr id="357" name="Google Shape;357;p51"/>
          <p:cNvSpPr txBox="1"/>
          <p:nvPr/>
        </p:nvSpPr>
        <p:spPr>
          <a:xfrm>
            <a:off x="822960" y="1325880"/>
            <a:ext cx="10424160" cy="45720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2800" u="none" cap="none" strike="noStrike">
                <a:solidFill>
                  <a:srgbClr val="C00000"/>
                </a:solidFill>
                <a:latin typeface="Calibri"/>
                <a:ea typeface="Calibri"/>
                <a:cs typeface="Calibri"/>
                <a:sym typeface="Calibri"/>
              </a:rPr>
              <a:t>Core challenge: information must become actionable knowledge.</a:t>
            </a:r>
            <a:endParaRPr/>
          </a:p>
        </p:txBody>
      </p:sp>
      <p:sp>
        <p:nvSpPr>
          <p:cNvPr id="358" name="Google Shape;358;p51"/>
          <p:cNvSpPr txBox="1"/>
          <p:nvPr/>
        </p:nvSpPr>
        <p:spPr>
          <a:xfrm>
            <a:off x="822960" y="2057400"/>
            <a:ext cx="2103120" cy="32004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C00000"/>
                </a:solidFill>
                <a:latin typeface="Calibri"/>
                <a:ea typeface="Calibri"/>
                <a:cs typeface="Calibri"/>
                <a:sym typeface="Calibri"/>
              </a:rPr>
              <a:t>Questions:</a:t>
            </a:r>
            <a:endParaRPr/>
          </a:p>
        </p:txBody>
      </p:sp>
      <p:sp>
        <p:nvSpPr>
          <p:cNvPr id="359" name="Google Shape;359;p51"/>
          <p:cNvSpPr txBox="1"/>
          <p:nvPr/>
        </p:nvSpPr>
        <p:spPr>
          <a:xfrm>
            <a:off x="960120" y="2514600"/>
            <a:ext cx="10149840" cy="1177245"/>
          </a:xfrm>
          <a:prstGeom prst="rect">
            <a:avLst/>
          </a:prstGeom>
          <a:noFill/>
          <a:ln>
            <a:noFill/>
          </a:ln>
        </p:spPr>
        <p:txBody>
          <a:bodyPr anchorCtr="0" anchor="t" bIns="18275" lIns="27425" spcFirstLastPara="1" rIns="27425" wrap="square" tIns="18275">
            <a:spAutoFit/>
          </a:bodyPr>
          <a:lstStyle/>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1. What should be curated on the website, not just uploaded?</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2. Which national policies, resources or templates can be shared?</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3. What should Points of Contact do beyond forwarding documents?</a:t>
            </a:r>
            <a:endParaRPr/>
          </a:p>
        </p:txBody>
      </p:sp>
      <p:sp>
        <p:nvSpPr>
          <p:cNvPr id="360" name="Google Shape;360;p51"/>
          <p:cNvSpPr txBox="1"/>
          <p:nvPr/>
        </p:nvSpPr>
        <p:spPr>
          <a:xfrm>
            <a:off x="914400" y="4663440"/>
            <a:ext cx="10332720" cy="898708"/>
          </a:xfrm>
          <a:prstGeom prst="rect">
            <a:avLst/>
          </a:prstGeom>
          <a:noFill/>
          <a:ln>
            <a:noFill/>
          </a:ln>
        </p:spPr>
        <p:txBody>
          <a:bodyPr anchorCtr="0" anchor="t" bIns="18275" lIns="27425" spcFirstLastPara="1" rIns="27425" wrap="square" tIns="18275">
            <a:spAutoFit/>
          </a:bodyPr>
          <a:lstStyle/>
          <a:p>
            <a:pPr indent="0" lvl="0" marL="0" marR="0" rtl="0" algn="ctr">
              <a:spcBef>
                <a:spcPts val="0"/>
              </a:spcBef>
              <a:spcAft>
                <a:spcPts val="0"/>
              </a:spcAft>
              <a:buClr>
                <a:srgbClr val="C00000"/>
              </a:buClr>
              <a:buSzPts val="2800"/>
              <a:buFont typeface="Arial"/>
              <a:buNone/>
            </a:pPr>
            <a:r>
              <a:rPr b="1" i="0" lang="hr-HR" sz="2800" u="none" cap="none" strike="noStrike">
                <a:solidFill>
                  <a:srgbClr val="C00000"/>
                </a:solidFill>
                <a:latin typeface="Arial"/>
                <a:ea typeface="Arial"/>
                <a:cs typeface="Arial"/>
                <a:sym typeface="Arial"/>
              </a:rPr>
              <a:t>Knowledge sharing should change by [mechanism], so that [target users] can [practical benefit].</a:t>
            </a:r>
            <a:endParaRPr b="1" i="0" sz="2800" u="none" cap="none" strike="noStrike">
              <a:solidFill>
                <a:srgbClr val="C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2"/>
          <p:cNvSpPr txBox="1"/>
          <p:nvPr/>
        </p:nvSpPr>
        <p:spPr>
          <a:xfrm>
            <a:off x="5897880" y="6537960"/>
            <a:ext cx="365760" cy="18288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1000" u="none" cap="none" strike="noStrike">
                <a:solidFill>
                  <a:srgbClr val="000000"/>
                </a:solidFill>
                <a:latin typeface="Calibri"/>
                <a:ea typeface="Calibri"/>
                <a:cs typeface="Calibri"/>
                <a:sym typeface="Calibri"/>
              </a:rPr>
              <a:t>13</a:t>
            </a:r>
            <a:endParaRPr/>
          </a:p>
        </p:txBody>
      </p:sp>
      <p:sp>
        <p:nvSpPr>
          <p:cNvPr id="367" name="Google Shape;367;p52"/>
          <p:cNvSpPr txBox="1"/>
          <p:nvPr/>
        </p:nvSpPr>
        <p:spPr>
          <a:xfrm>
            <a:off x="1828800" y="292608"/>
            <a:ext cx="8503920" cy="533992"/>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3400" u="none" cap="none" strike="noStrike">
                <a:solidFill>
                  <a:srgbClr val="C00000"/>
                </a:solidFill>
                <a:latin typeface="Calibri"/>
                <a:ea typeface="Calibri"/>
                <a:cs typeface="Calibri"/>
                <a:sym typeface="Calibri"/>
              </a:rPr>
              <a:t>TASK 6: DRAFT RECOMMENDATIONS</a:t>
            </a:r>
            <a:endParaRPr b="1" i="0" sz="3400" u="none" cap="none" strike="noStrike">
              <a:solidFill>
                <a:srgbClr val="C00000"/>
              </a:solidFill>
              <a:latin typeface="Calibri"/>
              <a:ea typeface="Calibri"/>
              <a:cs typeface="Calibri"/>
              <a:sym typeface="Calibri"/>
            </a:endParaRPr>
          </a:p>
        </p:txBody>
      </p:sp>
      <p:sp>
        <p:nvSpPr>
          <p:cNvPr id="368" name="Google Shape;368;p52"/>
          <p:cNvSpPr txBox="1"/>
          <p:nvPr/>
        </p:nvSpPr>
        <p:spPr>
          <a:xfrm>
            <a:off x="914400" y="1325880"/>
            <a:ext cx="10332720" cy="45720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2800" u="none" cap="none" strike="noStrike">
                <a:solidFill>
                  <a:srgbClr val="C00000"/>
                </a:solidFill>
                <a:latin typeface="Calibri"/>
                <a:ea typeface="Calibri"/>
                <a:cs typeface="Calibri"/>
                <a:sym typeface="Calibri"/>
              </a:rPr>
              <a:t>Every recommendation must answer:</a:t>
            </a:r>
            <a:endParaRPr/>
          </a:p>
        </p:txBody>
      </p:sp>
      <p:sp>
        <p:nvSpPr>
          <p:cNvPr id="369" name="Google Shape;369;p52"/>
          <p:cNvSpPr txBox="1"/>
          <p:nvPr/>
        </p:nvSpPr>
        <p:spPr>
          <a:xfrm>
            <a:off x="1188720" y="1965960"/>
            <a:ext cx="9784080" cy="237744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2800" u="none" cap="none" strike="noStrike">
                <a:solidFill>
                  <a:srgbClr val="000000"/>
                </a:solidFill>
                <a:latin typeface="Calibri"/>
                <a:ea typeface="Calibri"/>
                <a:cs typeface="Calibri"/>
                <a:sym typeface="Calibri"/>
              </a:rPr>
              <a:t>WHAT should BILC do?</a:t>
            </a:r>
            <a:endParaRPr/>
          </a:p>
          <a:p>
            <a:pPr indent="0" lvl="0" marL="0" marR="0" rtl="0" algn="ctr">
              <a:lnSpc>
                <a:spcPct val="95000"/>
              </a:lnSpc>
              <a:spcBef>
                <a:spcPts val="0"/>
              </a:spcBef>
              <a:spcAft>
                <a:spcPts val="0"/>
              </a:spcAft>
              <a:buNone/>
            </a:pPr>
            <a:r>
              <a:rPr b="0" i="0" lang="hr-HR" sz="2800" u="none" cap="none" strike="noStrike">
                <a:solidFill>
                  <a:srgbClr val="000000"/>
                </a:solidFill>
                <a:latin typeface="Calibri"/>
                <a:ea typeface="Calibri"/>
                <a:cs typeface="Calibri"/>
                <a:sym typeface="Calibri"/>
              </a:rPr>
              <a:t>WHY is it needed?</a:t>
            </a:r>
            <a:endParaRPr/>
          </a:p>
          <a:p>
            <a:pPr indent="0" lvl="0" marL="0" marR="0" rtl="0" algn="ctr">
              <a:lnSpc>
                <a:spcPct val="95000"/>
              </a:lnSpc>
              <a:spcBef>
                <a:spcPts val="0"/>
              </a:spcBef>
              <a:spcAft>
                <a:spcPts val="0"/>
              </a:spcAft>
              <a:buNone/>
            </a:pPr>
            <a:r>
              <a:rPr b="0" i="0" lang="hr-HR" sz="2800" u="none" cap="none" strike="noStrike">
                <a:solidFill>
                  <a:srgbClr val="000000"/>
                </a:solidFill>
                <a:latin typeface="Calibri"/>
                <a:ea typeface="Calibri"/>
                <a:cs typeface="Calibri"/>
                <a:sym typeface="Calibri"/>
              </a:rPr>
              <a:t>WHO should lead or coordinate?</a:t>
            </a:r>
            <a:endParaRPr/>
          </a:p>
          <a:p>
            <a:pPr indent="0" lvl="0" marL="0" marR="0" rtl="0" algn="ctr">
              <a:lnSpc>
                <a:spcPct val="95000"/>
              </a:lnSpc>
              <a:spcBef>
                <a:spcPts val="0"/>
              </a:spcBef>
              <a:spcAft>
                <a:spcPts val="0"/>
              </a:spcAft>
              <a:buNone/>
            </a:pPr>
            <a:r>
              <a:rPr b="0" i="0" lang="hr-HR" sz="2800" u="none" cap="none" strike="noStrike">
                <a:solidFill>
                  <a:srgbClr val="000000"/>
                </a:solidFill>
                <a:latin typeface="Calibri"/>
                <a:ea typeface="Calibri"/>
                <a:cs typeface="Calibri"/>
                <a:sym typeface="Calibri"/>
              </a:rPr>
              <a:t>WHAT is the first practical step?</a:t>
            </a:r>
            <a:endParaRPr/>
          </a:p>
          <a:p>
            <a:pPr indent="0" lvl="0" marL="0" marR="0" rtl="0" algn="ctr">
              <a:lnSpc>
                <a:spcPct val="95000"/>
              </a:lnSpc>
              <a:spcBef>
                <a:spcPts val="0"/>
              </a:spcBef>
              <a:spcAft>
                <a:spcPts val="0"/>
              </a:spcAft>
              <a:buNone/>
            </a:pPr>
            <a:r>
              <a:rPr b="0" i="0" lang="hr-HR" sz="2800" u="none" cap="none" strike="noStrike">
                <a:solidFill>
                  <a:srgbClr val="000000"/>
                </a:solidFill>
                <a:latin typeface="Calibri"/>
                <a:ea typeface="Calibri"/>
                <a:cs typeface="Calibri"/>
                <a:sym typeface="Calibri"/>
              </a:rPr>
              <a:t>HOW will success be visible within 12 months?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3"/>
          <p:cNvSpPr txBox="1"/>
          <p:nvPr/>
        </p:nvSpPr>
        <p:spPr>
          <a:xfrm>
            <a:off x="5897880" y="6537960"/>
            <a:ext cx="365760" cy="18288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1000" u="none" cap="none" strike="noStrike">
                <a:solidFill>
                  <a:srgbClr val="000000"/>
                </a:solidFill>
                <a:latin typeface="Calibri"/>
                <a:ea typeface="Calibri"/>
                <a:cs typeface="Calibri"/>
                <a:sym typeface="Calibri"/>
              </a:rPr>
              <a:t>15</a:t>
            </a:r>
            <a:endParaRPr/>
          </a:p>
        </p:txBody>
      </p:sp>
      <p:sp>
        <p:nvSpPr>
          <p:cNvPr id="376" name="Google Shape;376;p53"/>
          <p:cNvSpPr txBox="1"/>
          <p:nvPr/>
        </p:nvSpPr>
        <p:spPr>
          <a:xfrm>
            <a:off x="1828800" y="292608"/>
            <a:ext cx="8503920" cy="50292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3400" u="none" cap="none" strike="noStrike">
                <a:solidFill>
                  <a:srgbClr val="C00000"/>
                </a:solidFill>
                <a:latin typeface="Calibri"/>
                <a:ea typeface="Calibri"/>
                <a:cs typeface="Calibri"/>
                <a:sym typeface="Calibri"/>
              </a:rPr>
              <a:t>RECOMMENDATION TEMPLATE</a:t>
            </a:r>
            <a:endParaRPr/>
          </a:p>
        </p:txBody>
      </p:sp>
      <p:sp>
        <p:nvSpPr>
          <p:cNvPr id="377" name="Google Shape;377;p53"/>
          <p:cNvSpPr/>
          <p:nvPr/>
        </p:nvSpPr>
        <p:spPr>
          <a:xfrm>
            <a:off x="640080" y="1078992"/>
            <a:ext cx="10927080" cy="9144"/>
          </a:xfrm>
          <a:prstGeom prst="rect">
            <a:avLst/>
          </a:prstGeom>
          <a:solidFill>
            <a:srgbClr val="E6E6E6"/>
          </a:solidFill>
          <a:ln cap="flat" cmpd="sng" w="9525">
            <a:solidFill>
              <a:srgbClr val="E6E6E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8" name="Google Shape;378;p53"/>
          <p:cNvSpPr txBox="1"/>
          <p:nvPr/>
        </p:nvSpPr>
        <p:spPr>
          <a:xfrm>
            <a:off x="868680" y="1371600"/>
            <a:ext cx="265176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C00000"/>
                </a:solidFill>
                <a:latin typeface="Calibri"/>
                <a:ea typeface="Calibri"/>
                <a:cs typeface="Calibri"/>
                <a:sym typeface="Calibri"/>
              </a:rPr>
              <a:t>Recommendation:</a:t>
            </a:r>
            <a:endParaRPr/>
          </a:p>
        </p:txBody>
      </p:sp>
      <p:sp>
        <p:nvSpPr>
          <p:cNvPr id="379" name="Google Shape;379;p53"/>
          <p:cNvSpPr txBox="1"/>
          <p:nvPr/>
        </p:nvSpPr>
        <p:spPr>
          <a:xfrm>
            <a:off x="3977639" y="1371600"/>
            <a:ext cx="694944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000000"/>
                </a:solidFill>
                <a:latin typeface="Calibri"/>
                <a:ea typeface="Calibri"/>
                <a:cs typeface="Calibri"/>
                <a:sym typeface="Calibri"/>
              </a:rPr>
              <a:t>BILC should…</a:t>
            </a:r>
            <a:endParaRPr/>
          </a:p>
        </p:txBody>
      </p:sp>
      <p:sp>
        <p:nvSpPr>
          <p:cNvPr id="380" name="Google Shape;380;p53"/>
          <p:cNvSpPr txBox="1"/>
          <p:nvPr/>
        </p:nvSpPr>
        <p:spPr>
          <a:xfrm>
            <a:off x="868680" y="2148840"/>
            <a:ext cx="265176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C00000"/>
                </a:solidFill>
                <a:latin typeface="Calibri"/>
                <a:ea typeface="Calibri"/>
                <a:cs typeface="Calibri"/>
                <a:sym typeface="Calibri"/>
              </a:rPr>
              <a:t>Rationale:</a:t>
            </a:r>
            <a:endParaRPr/>
          </a:p>
        </p:txBody>
      </p:sp>
      <p:sp>
        <p:nvSpPr>
          <p:cNvPr id="381" name="Google Shape;381;p53"/>
          <p:cNvSpPr txBox="1"/>
          <p:nvPr/>
        </p:nvSpPr>
        <p:spPr>
          <a:xfrm>
            <a:off x="3977639" y="2148840"/>
            <a:ext cx="694944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This matters because…</a:t>
            </a:r>
            <a:endParaRPr/>
          </a:p>
        </p:txBody>
      </p:sp>
      <p:sp>
        <p:nvSpPr>
          <p:cNvPr id="382" name="Google Shape;382;p53"/>
          <p:cNvSpPr txBox="1"/>
          <p:nvPr/>
        </p:nvSpPr>
        <p:spPr>
          <a:xfrm>
            <a:off x="868680" y="2926080"/>
            <a:ext cx="265176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C00000"/>
                </a:solidFill>
                <a:latin typeface="Calibri"/>
                <a:ea typeface="Calibri"/>
                <a:cs typeface="Calibri"/>
                <a:sym typeface="Calibri"/>
              </a:rPr>
              <a:t>First step:</a:t>
            </a:r>
            <a:endParaRPr/>
          </a:p>
        </p:txBody>
      </p:sp>
      <p:sp>
        <p:nvSpPr>
          <p:cNvPr id="383" name="Google Shape;383;p53"/>
          <p:cNvSpPr txBox="1"/>
          <p:nvPr/>
        </p:nvSpPr>
        <p:spPr>
          <a:xfrm>
            <a:off x="3977639" y="2926080"/>
            <a:ext cx="694944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Within 12 months…</a:t>
            </a:r>
            <a:endParaRPr/>
          </a:p>
        </p:txBody>
      </p:sp>
      <p:sp>
        <p:nvSpPr>
          <p:cNvPr id="384" name="Google Shape;384;p53"/>
          <p:cNvSpPr txBox="1"/>
          <p:nvPr/>
        </p:nvSpPr>
        <p:spPr>
          <a:xfrm>
            <a:off x="868680" y="3703320"/>
            <a:ext cx="292608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C00000"/>
                </a:solidFill>
                <a:latin typeface="Calibri"/>
                <a:ea typeface="Calibri"/>
                <a:cs typeface="Calibri"/>
                <a:sym typeface="Calibri"/>
              </a:rPr>
              <a:t>Owner / coordination:</a:t>
            </a:r>
            <a:endParaRPr/>
          </a:p>
        </p:txBody>
      </p:sp>
      <p:sp>
        <p:nvSpPr>
          <p:cNvPr id="385" name="Google Shape;385;p53"/>
          <p:cNvSpPr txBox="1"/>
          <p:nvPr/>
        </p:nvSpPr>
        <p:spPr>
          <a:xfrm>
            <a:off x="3977639" y="3703320"/>
            <a:ext cx="6949440" cy="5943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0" i="0" lang="hr-HR" sz="2400" u="none" cap="none" strike="noStrike">
                <a:solidFill>
                  <a:srgbClr val="000000"/>
                </a:solidFill>
                <a:latin typeface="Calibri"/>
                <a:ea typeface="Calibri"/>
                <a:cs typeface="Calibri"/>
                <a:sym typeface="Calibri"/>
              </a:rPr>
              <a:t>Secretariat / Steering Committee / lead nation / community of practice</a:t>
            </a:r>
            <a:endParaRPr/>
          </a:p>
        </p:txBody>
      </p:sp>
      <p:sp>
        <p:nvSpPr>
          <p:cNvPr id="386" name="Google Shape;386;p53"/>
          <p:cNvSpPr txBox="1"/>
          <p:nvPr/>
        </p:nvSpPr>
        <p:spPr>
          <a:xfrm>
            <a:off x="868680" y="4754880"/>
            <a:ext cx="265176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C00000"/>
                </a:solidFill>
                <a:latin typeface="Calibri"/>
                <a:ea typeface="Calibri"/>
                <a:cs typeface="Calibri"/>
                <a:sym typeface="Calibri"/>
              </a:rPr>
              <a:t>Evidence of success:</a:t>
            </a:r>
            <a:endParaRPr/>
          </a:p>
        </p:txBody>
      </p:sp>
      <p:sp>
        <p:nvSpPr>
          <p:cNvPr id="387" name="Google Shape;387;p53"/>
          <p:cNvSpPr txBox="1"/>
          <p:nvPr/>
        </p:nvSpPr>
        <p:spPr>
          <a:xfrm>
            <a:off x="3977639" y="4754880"/>
            <a:ext cx="6949440" cy="365760"/>
          </a:xfrm>
          <a:prstGeom prst="rect">
            <a:avLst/>
          </a:prstGeom>
          <a:noFill/>
          <a:ln>
            <a:noFill/>
          </a:ln>
        </p:spPr>
        <p:txBody>
          <a:bodyPr anchorCtr="0" anchor="t" bIns="18275" lIns="27425" spcFirstLastPara="1" rIns="27425" wrap="square" tIns="18275">
            <a:spAutoFit/>
          </a:bodyPr>
          <a:lstStyle/>
          <a:p>
            <a:pPr indent="0" lvl="0" marL="0" marR="0" rtl="0" algn="l">
              <a:lnSpc>
                <a:spcPct val="95000"/>
              </a:lnSpc>
              <a:spcBef>
                <a:spcPts val="0"/>
              </a:spcBef>
              <a:spcAft>
                <a:spcPts val="0"/>
              </a:spcAft>
              <a:buNone/>
            </a:pPr>
            <a:r>
              <a:rPr b="1" i="0" lang="hr-HR" sz="2600" u="none" cap="none" strike="noStrike">
                <a:solidFill>
                  <a:srgbClr val="000000"/>
                </a:solidFill>
                <a:latin typeface="Calibri"/>
                <a:ea typeface="Calibri"/>
                <a:cs typeface="Calibri"/>
                <a:sym typeface="Calibri"/>
              </a:rPr>
              <a:t>A visible output is produced and used by nations.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4"/>
          <p:cNvSpPr txBox="1"/>
          <p:nvPr/>
        </p:nvSpPr>
        <p:spPr>
          <a:xfrm>
            <a:off x="5897880" y="6537960"/>
            <a:ext cx="365760" cy="18288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0" i="0" lang="hr-HR" sz="1000" u="none" cap="none" strike="noStrike">
                <a:solidFill>
                  <a:srgbClr val="000000"/>
                </a:solidFill>
                <a:latin typeface="Calibri"/>
                <a:ea typeface="Calibri"/>
                <a:cs typeface="Calibri"/>
                <a:sym typeface="Calibri"/>
              </a:rPr>
              <a:t>14</a:t>
            </a:r>
            <a:endParaRPr/>
          </a:p>
        </p:txBody>
      </p:sp>
      <p:sp>
        <p:nvSpPr>
          <p:cNvPr id="394" name="Google Shape;394;p54"/>
          <p:cNvSpPr txBox="1"/>
          <p:nvPr/>
        </p:nvSpPr>
        <p:spPr>
          <a:xfrm>
            <a:off x="1828800" y="292608"/>
            <a:ext cx="8503920" cy="502920"/>
          </a:xfrm>
          <a:prstGeom prst="rect">
            <a:avLst/>
          </a:prstGeom>
          <a:noFill/>
          <a:ln>
            <a:noFill/>
          </a:ln>
        </p:spPr>
        <p:txBody>
          <a:bodyPr anchorCtr="0" anchor="t" bIns="18275" lIns="27425" spcFirstLastPara="1" rIns="27425" wrap="square" tIns="18275">
            <a:spAutoFit/>
          </a:bodyPr>
          <a:lstStyle/>
          <a:p>
            <a:pPr indent="0" lvl="0" marL="0" marR="0" rtl="0" algn="ctr">
              <a:lnSpc>
                <a:spcPct val="95000"/>
              </a:lnSpc>
              <a:spcBef>
                <a:spcPts val="0"/>
              </a:spcBef>
              <a:spcAft>
                <a:spcPts val="0"/>
              </a:spcAft>
              <a:buNone/>
            </a:pPr>
            <a:r>
              <a:rPr b="1" i="0" lang="hr-HR" sz="3400" u="none" cap="none" strike="noStrike">
                <a:solidFill>
                  <a:srgbClr val="C00000"/>
                </a:solidFill>
                <a:latin typeface="Calibri"/>
                <a:ea typeface="Calibri"/>
                <a:cs typeface="Calibri"/>
                <a:sym typeface="Calibri"/>
              </a:rPr>
              <a:t>PROPOSED RECOMMENDATION SET</a:t>
            </a:r>
            <a:endParaRPr/>
          </a:p>
        </p:txBody>
      </p:sp>
      <p:sp>
        <p:nvSpPr>
          <p:cNvPr id="395" name="Google Shape;395;p54"/>
          <p:cNvSpPr txBox="1"/>
          <p:nvPr/>
        </p:nvSpPr>
        <p:spPr>
          <a:xfrm>
            <a:off x="868680" y="1371600"/>
            <a:ext cx="10515600" cy="3077766"/>
          </a:xfrm>
          <a:prstGeom prst="rect">
            <a:avLst/>
          </a:prstGeom>
          <a:noFill/>
          <a:ln>
            <a:noFill/>
          </a:ln>
        </p:spPr>
        <p:txBody>
          <a:bodyPr anchorCtr="0" anchor="t" bIns="18275" lIns="27425" spcFirstLastPara="1" rIns="27425" wrap="square" tIns="18275">
            <a:spAutoFit/>
          </a:bodyPr>
          <a:lstStyle/>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1. Define the roles and responsibilities of national POCs</a:t>
            </a:r>
            <a:endParaRPr b="0" i="0" sz="26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2. Improve communication among community members </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3. Launch a biannual newsletter (1-2 pages)</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4. Organize online workshops for language specialists </a:t>
            </a:r>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5. Keep updated on emerging trends to </a:t>
            </a:r>
            <a:r>
              <a:rPr b="0" i="0" lang="hr-HR" sz="2600" u="none" cap="none" strike="noStrike">
                <a:solidFill>
                  <a:schemeClr val="dk1"/>
                </a:solidFill>
                <a:latin typeface="Calibri"/>
                <a:ea typeface="Calibri"/>
                <a:cs typeface="Calibri"/>
                <a:sym typeface="Calibri"/>
              </a:rPr>
              <a:t>be included in presentations by developing targeted sub-topics</a:t>
            </a:r>
            <a:r>
              <a:rPr b="0" i="0" lang="hr-HR" sz="2600" u="none" cap="none" strike="noStrike">
                <a:solidFill>
                  <a:srgbClr val="000000"/>
                </a:solidFill>
                <a:latin typeface="Calibri"/>
                <a:ea typeface="Calibri"/>
                <a:cs typeface="Calibri"/>
                <a:sym typeface="Calibri"/>
              </a:rPr>
              <a:t> </a:t>
            </a:r>
            <a:endParaRPr/>
          </a:p>
          <a:p>
            <a:pPr indent="0" lvl="0" marL="0" marR="0" rtl="0" algn="just">
              <a:lnSpc>
                <a:spcPct val="95000"/>
              </a:lnSpc>
              <a:spcBef>
                <a:spcPts val="0"/>
              </a:spcBef>
              <a:spcAft>
                <a:spcPts val="0"/>
              </a:spcAft>
              <a:buNone/>
            </a:pPr>
            <a:r>
              <a:t/>
            </a:r>
            <a:endParaRPr b="0" i="0" sz="2600" u="none" cap="none" strike="noStrike">
              <a:solidFill>
                <a:srgbClr val="000000"/>
              </a:solidFill>
              <a:latin typeface="Calibri"/>
              <a:ea typeface="Calibri"/>
              <a:cs typeface="Calibri"/>
              <a:sym typeface="Calibri"/>
            </a:endParaRPr>
          </a:p>
          <a:p>
            <a:pPr indent="0" lvl="0" marL="0" marR="0" rtl="0" algn="just">
              <a:lnSpc>
                <a:spcPct val="95000"/>
              </a:lnSpc>
              <a:spcBef>
                <a:spcPts val="0"/>
              </a:spcBef>
              <a:spcAft>
                <a:spcPts val="0"/>
              </a:spcAft>
              <a:buNone/>
            </a:pPr>
            <a:r>
              <a:rPr b="0" i="0" lang="hr-HR" sz="2600" u="none" cap="none" strike="noStrike">
                <a:solidFill>
                  <a:srgbClr val="000000"/>
                </a:solidFill>
                <a:latin typeface="Calibri"/>
                <a:ea typeface="Calibri"/>
                <a:cs typeface="Calibri"/>
                <a:sym typeface="Calibri"/>
              </a:rPr>
              <a:t>Detailed report on the recommendations to follow.</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