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735" r:id="rId2"/>
    <p:sldMasterId id="2147483746" r:id="rId3"/>
    <p:sldMasterId id="2147484027" r:id="rId4"/>
  </p:sldMasterIdLst>
  <p:notesMasterIdLst>
    <p:notesMasterId r:id="rId12"/>
  </p:notesMasterIdLst>
  <p:sldIdLst>
    <p:sldId id="464" r:id="rId5"/>
    <p:sldId id="459" r:id="rId6"/>
    <p:sldId id="470" r:id="rId7"/>
    <p:sldId id="465" r:id="rId8"/>
    <p:sldId id="468" r:id="rId9"/>
    <p:sldId id="462" r:id="rId10"/>
    <p:sldId id="467" r:id="rId11"/>
  </p:sldIdLst>
  <p:sldSz cx="12601575" cy="6858000"/>
  <p:notesSz cx="7010400" cy="9296400"/>
  <p:defaultTextStyle>
    <a:defPPr>
      <a:defRPr lang="bg-BG"/>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96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3" autoAdjust="0"/>
    <p:restoredTop sz="54118" autoAdjust="0"/>
  </p:normalViewPr>
  <p:slideViewPr>
    <p:cSldViewPr>
      <p:cViewPr varScale="1">
        <p:scale>
          <a:sx n="64" d="100"/>
          <a:sy n="64" d="100"/>
        </p:scale>
        <p:origin x="878" y="38"/>
      </p:cViewPr>
      <p:guideLst>
        <p:guide orient="horz" pos="2160"/>
        <p:guide pos="3969"/>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200" d="100"/>
          <a:sy n="200" d="100"/>
        </p:scale>
        <p:origin x="-278" y="5659"/>
      </p:cViewPr>
      <p:guideLst>
        <p:guide orient="horz" pos="2928"/>
        <p:guide pos="22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879" cy="466677"/>
          </a:xfrm>
          <a:prstGeom prst="rect">
            <a:avLst/>
          </a:prstGeom>
        </p:spPr>
        <p:txBody>
          <a:bodyPr vert="horz" lIns="91294" tIns="45647" rIns="91294" bIns="45647" rtlCol="0"/>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3" name="Date Placeholder 2"/>
          <p:cNvSpPr>
            <a:spLocks noGrp="1"/>
          </p:cNvSpPr>
          <p:nvPr>
            <p:ph type="dt" idx="1"/>
          </p:nvPr>
        </p:nvSpPr>
        <p:spPr>
          <a:xfrm>
            <a:off x="3969883" y="1"/>
            <a:ext cx="3038879" cy="466677"/>
          </a:xfrm>
          <a:prstGeom prst="rect">
            <a:avLst/>
          </a:prstGeom>
        </p:spPr>
        <p:txBody>
          <a:bodyPr vert="horz" lIns="91294" tIns="45647" rIns="91294" bIns="45647" rtlCol="0"/>
          <a:lstStyle>
            <a:lvl1pPr algn="r">
              <a:defRPr sz="1200">
                <a:latin typeface="Arial" panose="020B0604020202020204" pitchFamily="34" charset="0"/>
                <a:cs typeface="Arial" panose="020B0604020202020204" pitchFamily="34" charset="0"/>
              </a:defRPr>
            </a:lvl1pPr>
          </a:lstStyle>
          <a:p>
            <a:pPr>
              <a:defRPr/>
            </a:pPr>
            <a:fld id="{9C61942B-2FE9-4A9A-94CF-F0504EF387E7}" type="datetimeFigureOut">
              <a:rPr lang="bg-BG"/>
              <a:pPr>
                <a:defRPr/>
              </a:pPr>
              <a:t>11.5.2026 г.</a:t>
            </a:fld>
            <a:endParaRPr lang="bg-BG"/>
          </a:p>
        </p:txBody>
      </p:sp>
      <p:sp>
        <p:nvSpPr>
          <p:cNvPr id="4" name="Slide Image Placeholder 3"/>
          <p:cNvSpPr>
            <a:spLocks noGrp="1" noRot="1" noChangeAspect="1"/>
          </p:cNvSpPr>
          <p:nvPr>
            <p:ph type="sldImg" idx="2"/>
          </p:nvPr>
        </p:nvSpPr>
        <p:spPr>
          <a:xfrm>
            <a:off x="622300" y="1162050"/>
            <a:ext cx="5765800" cy="3138488"/>
          </a:xfrm>
          <a:prstGeom prst="rect">
            <a:avLst/>
          </a:prstGeom>
          <a:noFill/>
          <a:ln w="12700">
            <a:solidFill>
              <a:prstClr val="black"/>
            </a:solidFill>
          </a:ln>
        </p:spPr>
        <p:txBody>
          <a:bodyPr vert="horz" lIns="91294" tIns="45647" rIns="91294" bIns="45647" rtlCol="0" anchor="ctr"/>
          <a:lstStyle/>
          <a:p>
            <a:pPr lvl="0"/>
            <a:endParaRPr lang="bg-BG" noProof="0"/>
          </a:p>
        </p:txBody>
      </p:sp>
      <p:sp>
        <p:nvSpPr>
          <p:cNvPr id="5" name="Notes Placeholder 4"/>
          <p:cNvSpPr>
            <a:spLocks noGrp="1"/>
          </p:cNvSpPr>
          <p:nvPr>
            <p:ph type="body" sz="quarter" idx="3"/>
          </p:nvPr>
        </p:nvSpPr>
        <p:spPr>
          <a:xfrm>
            <a:off x="701533" y="4473569"/>
            <a:ext cx="5607336" cy="3660596"/>
          </a:xfrm>
          <a:prstGeom prst="rect">
            <a:avLst/>
          </a:prstGeom>
        </p:spPr>
        <p:txBody>
          <a:bodyPr vert="horz" lIns="91294" tIns="45647" rIns="91294" bIns="4564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p:cNvSpPr>
            <a:spLocks noGrp="1"/>
          </p:cNvSpPr>
          <p:nvPr>
            <p:ph type="ftr" sz="quarter" idx="4"/>
          </p:nvPr>
        </p:nvSpPr>
        <p:spPr>
          <a:xfrm>
            <a:off x="0" y="8829724"/>
            <a:ext cx="3038879" cy="466677"/>
          </a:xfrm>
          <a:prstGeom prst="rect">
            <a:avLst/>
          </a:prstGeom>
        </p:spPr>
        <p:txBody>
          <a:bodyPr vert="horz" lIns="91294" tIns="45647" rIns="91294" bIns="45647" rtlCol="0" anchor="b"/>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7" name="Slide Number Placeholder 6"/>
          <p:cNvSpPr>
            <a:spLocks noGrp="1"/>
          </p:cNvSpPr>
          <p:nvPr>
            <p:ph type="sldNum" sz="quarter" idx="5"/>
          </p:nvPr>
        </p:nvSpPr>
        <p:spPr>
          <a:xfrm>
            <a:off x="3969883" y="8829724"/>
            <a:ext cx="3038879" cy="466677"/>
          </a:xfrm>
          <a:prstGeom prst="rect">
            <a:avLst/>
          </a:prstGeom>
        </p:spPr>
        <p:txBody>
          <a:bodyPr vert="horz" wrap="square" lIns="91294" tIns="45647" rIns="91294" bIns="45647" numCol="1" anchor="b" anchorCtr="0" compatLnSpc="1">
            <a:prstTxWarp prst="textNoShape">
              <a:avLst/>
            </a:prstTxWarp>
          </a:bodyPr>
          <a:lstStyle>
            <a:lvl1pPr algn="r">
              <a:defRPr sz="1200">
                <a:latin typeface="Arial" charset="0"/>
                <a:cs typeface="Arial" charset="0"/>
              </a:defRPr>
            </a:lvl1pPr>
          </a:lstStyle>
          <a:p>
            <a:pPr>
              <a:defRPr/>
            </a:pPr>
            <a:fld id="{E7157894-DA35-4B8D-A347-6D30D973DE23}" type="slidenum">
              <a:rPr lang="bg-BG" altLang="bg-BG"/>
              <a:pPr>
                <a:defRPr/>
              </a:pPr>
              <a:t>‹#›</a:t>
            </a:fld>
            <a:endParaRPr lang="bg-BG" altLang="bg-BG"/>
          </a:p>
        </p:txBody>
      </p:sp>
    </p:spTree>
    <p:extLst>
      <p:ext uri="{BB962C8B-B14F-4D97-AF65-F5344CB8AC3E}">
        <p14:creationId xmlns:p14="http://schemas.microsoft.com/office/powerpoint/2010/main" val="1502525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9EE30-00C3-5C7F-CF04-0E116D508088}"/>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9A4CF125-0236-2B5E-ABF6-CEEDE9400E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ACEBA39-6F5A-9EFE-4E8D-131871A0C8E9}"/>
              </a:ext>
            </a:extLst>
          </p:cNvPr>
          <p:cNvSpPr>
            <a:spLocks noGrp="1"/>
          </p:cNvSpPr>
          <p:nvPr>
            <p:ph type="body" idx="1"/>
          </p:nvPr>
        </p:nvSpPr>
        <p:spPr>
          <a:xfrm>
            <a:off x="386222" y="4378414"/>
            <a:ext cx="6245250" cy="3660596"/>
          </a:xfrm>
        </p:spPr>
        <p:txBody>
          <a:bodyPr/>
          <a:lstStyle/>
          <a:p>
            <a:pPr defTabSz="912937">
              <a:defRPr/>
            </a:pPr>
            <a:r>
              <a:rPr lang="en-CA" dirty="0"/>
              <a:t> A NATO BILC Working Group (WG) is undertaking the first comprehensive review of the STANAG 6001 language proficiency descriptors in approximately 20 years. </a:t>
            </a:r>
          </a:p>
          <a:p>
            <a:pPr marL="228234" indent="-228234">
              <a:buFontTx/>
              <a:buAutoNum type="arabicPeriod" startAt="2"/>
              <a:defRPr/>
            </a:pPr>
            <a:endParaRPr lang="en-CA" dirty="0"/>
          </a:p>
          <a:p>
            <a:pPr>
              <a:defRPr/>
            </a:pPr>
            <a:endParaRPr lang="en-CA" dirty="0"/>
          </a:p>
          <a:p>
            <a:pPr>
              <a:defRPr/>
            </a:pPr>
            <a:r>
              <a:rPr lang="en-CA" dirty="0"/>
              <a:t>STANAG 6001 Ed 5 version 2 remains the foundational framework for NATO language training and assessment; however, longstanding concerns within the BILC community have highlighted the need for modernization, clarification, and improved relevance to contemporary multinational military contexts.</a:t>
            </a:r>
          </a:p>
          <a:p>
            <a:pPr>
              <a:defRPr/>
            </a:pPr>
            <a:endParaRPr lang="en-CA" dirty="0"/>
          </a:p>
          <a:p>
            <a:pPr defTabSz="912937">
              <a:defRPr/>
            </a:pPr>
            <a:r>
              <a:rPr lang="en-CA" dirty="0"/>
              <a:t>A Focus Group established in 2023 confirmed broad multinational support for addressing these issues. </a:t>
            </a:r>
          </a:p>
          <a:p>
            <a:pPr defTabSz="912937">
              <a:defRPr/>
            </a:pPr>
            <a:endParaRPr lang="en-CA" dirty="0"/>
          </a:p>
          <a:p>
            <a:pPr defTabSz="912937">
              <a:defRPr/>
            </a:pPr>
            <a:r>
              <a:rPr lang="en-CA" dirty="0"/>
              <a:t>Based on survey feedback from over two dozen nations, the BILC Steering Committee formally approved a full review and established the WG, which began work in 2024.</a:t>
            </a:r>
          </a:p>
          <a:p>
            <a:pPr>
              <a:defRPr/>
            </a:pPr>
            <a:endParaRPr lang="en-CA" dirty="0"/>
          </a:p>
          <a:p>
            <a:endParaRPr lang="hr-HR"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marL="228234" indent="-228234">
              <a:buFontTx/>
              <a:buAutoNum type="arabicPeriod"/>
              <a:defRPr/>
            </a:pPr>
            <a:endParaRPr lang="en-CA" dirty="0"/>
          </a:p>
          <a:p>
            <a:pPr marL="228234" indent="-228234">
              <a:buFontTx/>
              <a:buAutoNum type="arabicPeriod" startAt="2"/>
              <a:defRPr/>
            </a:pPr>
            <a:endParaRPr lang="en-CA" dirty="0"/>
          </a:p>
          <a:p>
            <a:pPr>
              <a:defRPr/>
            </a:pPr>
            <a:endParaRPr lang="en-CA" dirty="0"/>
          </a:p>
          <a:p>
            <a:pPr>
              <a:defRPr/>
            </a:pPr>
            <a:endParaRPr lang="en-CA" dirty="0"/>
          </a:p>
        </p:txBody>
      </p:sp>
      <p:sp>
        <p:nvSpPr>
          <p:cNvPr id="86020" name="Slide Number Placeholder 3">
            <a:extLst>
              <a:ext uri="{FF2B5EF4-FFF2-40B4-BE49-F238E27FC236}">
                <a16:creationId xmlns:a16="http://schemas.microsoft.com/office/drawing/2014/main" id="{C30F7AC7-8A41-5A24-05A0-2B07199E6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1761" indent="-285293">
              <a:defRPr>
                <a:solidFill>
                  <a:schemeClr val="tx1"/>
                </a:solidFill>
                <a:latin typeface="Arial" pitchFamily="34" charset="0"/>
                <a:cs typeface="Arial" pitchFamily="34" charset="0"/>
              </a:defRPr>
            </a:lvl2pPr>
            <a:lvl3pPr marL="1141171" indent="-228234">
              <a:defRPr>
                <a:solidFill>
                  <a:schemeClr val="tx1"/>
                </a:solidFill>
                <a:latin typeface="Arial" pitchFamily="34" charset="0"/>
                <a:cs typeface="Arial" pitchFamily="34" charset="0"/>
              </a:defRPr>
            </a:lvl3pPr>
            <a:lvl4pPr marL="1597640" indent="-228234">
              <a:defRPr>
                <a:solidFill>
                  <a:schemeClr val="tx1"/>
                </a:solidFill>
                <a:latin typeface="Arial" pitchFamily="34" charset="0"/>
                <a:cs typeface="Arial" pitchFamily="34" charset="0"/>
              </a:defRPr>
            </a:lvl4pPr>
            <a:lvl5pPr marL="2054108" indent="-228234">
              <a:defRPr>
                <a:solidFill>
                  <a:schemeClr val="tx1"/>
                </a:solidFill>
                <a:latin typeface="Arial" pitchFamily="34" charset="0"/>
                <a:cs typeface="Arial" pitchFamily="34" charset="0"/>
              </a:defRPr>
            </a:lvl5pPr>
            <a:lvl6pPr marL="2510577" indent="-228234" eaLnBrk="0" fontAlgn="base" hangingPunct="0">
              <a:spcBef>
                <a:spcPct val="0"/>
              </a:spcBef>
              <a:spcAft>
                <a:spcPct val="0"/>
              </a:spcAft>
              <a:defRPr>
                <a:solidFill>
                  <a:schemeClr val="tx1"/>
                </a:solidFill>
                <a:latin typeface="Arial" pitchFamily="34" charset="0"/>
                <a:cs typeface="Arial" pitchFamily="34" charset="0"/>
              </a:defRPr>
            </a:lvl6pPr>
            <a:lvl7pPr marL="2967045" indent="-228234" eaLnBrk="0" fontAlgn="base" hangingPunct="0">
              <a:spcBef>
                <a:spcPct val="0"/>
              </a:spcBef>
              <a:spcAft>
                <a:spcPct val="0"/>
              </a:spcAft>
              <a:defRPr>
                <a:solidFill>
                  <a:schemeClr val="tx1"/>
                </a:solidFill>
                <a:latin typeface="Arial" pitchFamily="34" charset="0"/>
                <a:cs typeface="Arial" pitchFamily="34" charset="0"/>
              </a:defRPr>
            </a:lvl7pPr>
            <a:lvl8pPr marL="3423514" indent="-228234" eaLnBrk="0" fontAlgn="base" hangingPunct="0">
              <a:spcBef>
                <a:spcPct val="0"/>
              </a:spcBef>
              <a:spcAft>
                <a:spcPct val="0"/>
              </a:spcAft>
              <a:defRPr>
                <a:solidFill>
                  <a:schemeClr val="tx1"/>
                </a:solidFill>
                <a:latin typeface="Arial" pitchFamily="34" charset="0"/>
                <a:cs typeface="Arial" pitchFamily="34" charset="0"/>
              </a:defRPr>
            </a:lvl8pPr>
            <a:lvl9pPr marL="3879982" indent="-228234"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1</a:t>
            </a:fld>
            <a:endParaRPr lang="en-CA" altLang="sr-Latn-RS"/>
          </a:p>
        </p:txBody>
      </p:sp>
    </p:spTree>
    <p:extLst>
      <p:ext uri="{BB962C8B-B14F-4D97-AF65-F5344CB8AC3E}">
        <p14:creationId xmlns:p14="http://schemas.microsoft.com/office/powerpoint/2010/main" val="3094448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86222" y="4378414"/>
            <a:ext cx="6245250" cy="3660596"/>
          </a:xfrm>
        </p:spPr>
        <p:txBody>
          <a:bodyPr/>
          <a:lstStyle/>
          <a:p>
            <a:pPr algn="just">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marL="228234" indent="-228234">
              <a:buFontTx/>
              <a:buAutoNum type="arabicPeriod"/>
              <a:defRPr/>
            </a:pPr>
            <a:endParaRPr lang="en-CA" dirty="0"/>
          </a:p>
          <a:p>
            <a:pPr marL="228234" indent="-228234">
              <a:buFontTx/>
              <a:buAutoNum type="arabicPeriod" startAt="2"/>
              <a:defRPr/>
            </a:pPr>
            <a:endParaRPr lang="en-CA" dirty="0"/>
          </a:p>
          <a:p>
            <a:pPr>
              <a:defRPr/>
            </a:pPr>
            <a:endParaRPr lang="en-CA" dirty="0"/>
          </a:p>
          <a:p>
            <a:pPr>
              <a:defRPr/>
            </a:pPr>
            <a:endParaRPr lang="en-CA"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1761" indent="-285293">
              <a:defRPr>
                <a:solidFill>
                  <a:schemeClr val="tx1"/>
                </a:solidFill>
                <a:latin typeface="Arial" pitchFamily="34" charset="0"/>
                <a:cs typeface="Arial" pitchFamily="34" charset="0"/>
              </a:defRPr>
            </a:lvl2pPr>
            <a:lvl3pPr marL="1141171" indent="-228234">
              <a:defRPr>
                <a:solidFill>
                  <a:schemeClr val="tx1"/>
                </a:solidFill>
                <a:latin typeface="Arial" pitchFamily="34" charset="0"/>
                <a:cs typeface="Arial" pitchFamily="34" charset="0"/>
              </a:defRPr>
            </a:lvl3pPr>
            <a:lvl4pPr marL="1597640" indent="-228234">
              <a:defRPr>
                <a:solidFill>
                  <a:schemeClr val="tx1"/>
                </a:solidFill>
                <a:latin typeface="Arial" pitchFamily="34" charset="0"/>
                <a:cs typeface="Arial" pitchFamily="34" charset="0"/>
              </a:defRPr>
            </a:lvl4pPr>
            <a:lvl5pPr marL="2054108" indent="-228234">
              <a:defRPr>
                <a:solidFill>
                  <a:schemeClr val="tx1"/>
                </a:solidFill>
                <a:latin typeface="Arial" pitchFamily="34" charset="0"/>
                <a:cs typeface="Arial" pitchFamily="34" charset="0"/>
              </a:defRPr>
            </a:lvl5pPr>
            <a:lvl6pPr marL="2510577" indent="-228234" eaLnBrk="0" fontAlgn="base" hangingPunct="0">
              <a:spcBef>
                <a:spcPct val="0"/>
              </a:spcBef>
              <a:spcAft>
                <a:spcPct val="0"/>
              </a:spcAft>
              <a:defRPr>
                <a:solidFill>
                  <a:schemeClr val="tx1"/>
                </a:solidFill>
                <a:latin typeface="Arial" pitchFamily="34" charset="0"/>
                <a:cs typeface="Arial" pitchFamily="34" charset="0"/>
              </a:defRPr>
            </a:lvl6pPr>
            <a:lvl7pPr marL="2967045" indent="-228234" eaLnBrk="0" fontAlgn="base" hangingPunct="0">
              <a:spcBef>
                <a:spcPct val="0"/>
              </a:spcBef>
              <a:spcAft>
                <a:spcPct val="0"/>
              </a:spcAft>
              <a:defRPr>
                <a:solidFill>
                  <a:schemeClr val="tx1"/>
                </a:solidFill>
                <a:latin typeface="Arial" pitchFamily="34" charset="0"/>
                <a:cs typeface="Arial" pitchFamily="34" charset="0"/>
              </a:defRPr>
            </a:lvl7pPr>
            <a:lvl8pPr marL="3423514" indent="-228234" eaLnBrk="0" fontAlgn="base" hangingPunct="0">
              <a:spcBef>
                <a:spcPct val="0"/>
              </a:spcBef>
              <a:spcAft>
                <a:spcPct val="0"/>
              </a:spcAft>
              <a:defRPr>
                <a:solidFill>
                  <a:schemeClr val="tx1"/>
                </a:solidFill>
                <a:latin typeface="Arial" pitchFamily="34" charset="0"/>
                <a:cs typeface="Arial" pitchFamily="34" charset="0"/>
              </a:defRPr>
            </a:lvl8pPr>
            <a:lvl9pPr marL="3879982" indent="-228234"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2</a:t>
            </a:fld>
            <a:endParaRPr lang="en-CA" altLang="sr-Latn-R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D2B11-42FB-D201-72FE-B26A32891A53}"/>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3CB5DF2C-5ADE-CA88-630D-28BE312530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A0CDFAC-7180-E5FF-93E8-29C62525CB2E}"/>
              </a:ext>
            </a:extLst>
          </p:cNvPr>
          <p:cNvSpPr>
            <a:spLocks noGrp="1"/>
          </p:cNvSpPr>
          <p:nvPr>
            <p:ph type="body" idx="1"/>
          </p:nvPr>
        </p:nvSpPr>
        <p:spPr>
          <a:xfrm>
            <a:off x="386222" y="4378414"/>
            <a:ext cx="6245250" cy="3660596"/>
          </a:xfrm>
        </p:spPr>
        <p:txBody>
          <a:bodyPr/>
          <a:lstStyle/>
          <a:p>
            <a:pPr>
              <a:defRPr/>
            </a:pPr>
            <a:br>
              <a:rPr lang="en-CA" dirty="0"/>
            </a:br>
            <a:r>
              <a:rPr lang="en-CA" sz="2000" b="1" dirty="0">
                <a:latin typeface="Aptos" panose="020B0004020202020204" pitchFamily="34" charset="0"/>
              </a:rPr>
              <a:t>It was decided that:</a:t>
            </a:r>
            <a:br>
              <a:rPr lang="en-CA" sz="2000" dirty="0">
                <a:latin typeface="Aptos" panose="020B0004020202020204" pitchFamily="34" charset="0"/>
              </a:rPr>
            </a:br>
            <a:r>
              <a:rPr lang="en-CA" sz="2000" dirty="0">
                <a:latin typeface="Aptos" panose="020B0004020202020204" pitchFamily="34" charset="0"/>
              </a:rPr>
              <a:t>There would be NO major changes to the levels; the standards would remain the same, and the tasks would remain the same.   </a:t>
            </a:r>
          </a:p>
          <a:p>
            <a:pPr defTabSz="912937">
              <a:defRPr/>
            </a:pPr>
            <a:endParaRPr lang="en-CA" sz="2000" dirty="0">
              <a:latin typeface="Aptos" panose="020B0004020202020204" pitchFamily="34" charset="0"/>
            </a:endParaRPr>
          </a:p>
          <a:p>
            <a:pPr defTabSz="912937">
              <a:defRPr/>
            </a:pPr>
            <a:r>
              <a:rPr lang="en-CA" sz="2000" dirty="0">
                <a:latin typeface="Aptos" panose="020B0004020202020204" pitchFamily="34" charset="0"/>
              </a:rPr>
              <a:t>We would define the threshold performance at level –. This will allow training to be consistent in interpreting the minimal performance required at each threshold.</a:t>
            </a:r>
          </a:p>
          <a:p>
            <a:pPr defTabSz="912937">
              <a:defRPr/>
            </a:pPr>
            <a:endParaRPr lang="en-CA" sz="2000" dirty="0">
              <a:latin typeface="Aptos" panose="020B0004020202020204" pitchFamily="34" charset="0"/>
            </a:endParaRPr>
          </a:p>
          <a:p>
            <a:pPr defTabSz="912937">
              <a:defRPr/>
            </a:pPr>
            <a:r>
              <a:rPr lang="en-CA" sz="2000" dirty="0">
                <a:latin typeface="Aptos" panose="020B0004020202020204" pitchFamily="34" charset="0"/>
              </a:rPr>
              <a:t>We are only working on the base levels – we will have future consultations on the plus levels, and the use of descriptors for plus levels.</a:t>
            </a:r>
          </a:p>
          <a:p>
            <a:pPr defTabSz="912937">
              <a:defRPr/>
            </a:pPr>
            <a:endParaRPr lang="en-CA" sz="2000" dirty="0">
              <a:latin typeface="Aptos" panose="020B0004020202020204" pitchFamily="34" charset="0"/>
            </a:endParaRPr>
          </a:p>
          <a:p>
            <a:pPr defTabSz="912937">
              <a:defRPr/>
            </a:pPr>
            <a:r>
              <a:rPr lang="en-CA" sz="2000" dirty="0">
                <a:latin typeface="Aptos" panose="020B0004020202020204" pitchFamily="34" charset="0"/>
              </a:rPr>
              <a:t>We would remove overlap as much as possible so that the tasks, content/context, text type, and accuracy statements are independent from each other. </a:t>
            </a:r>
          </a:p>
          <a:p>
            <a:pPr defTabSz="912937">
              <a:defRPr/>
            </a:pPr>
            <a:r>
              <a:rPr lang="en-CA" sz="2000" dirty="0">
                <a:latin typeface="Aptos" panose="020B0004020202020204" pitchFamily="34" charset="0"/>
              </a:rPr>
              <a:t>The scale will be in a </a:t>
            </a:r>
            <a:r>
              <a:rPr lang="en-CA" sz="2000" dirty="0" err="1">
                <a:latin typeface="Aptos" panose="020B0004020202020204" pitchFamily="34" charset="0"/>
              </a:rPr>
              <a:t>quatro</a:t>
            </a:r>
            <a:r>
              <a:rPr lang="en-CA" sz="2000" dirty="0">
                <a:latin typeface="Aptos" panose="020B0004020202020204" pitchFamily="34" charset="0"/>
              </a:rPr>
              <a:t>-section format, as well as a full narrative, organised format.</a:t>
            </a:r>
          </a:p>
          <a:p>
            <a:pPr defTabSz="912937">
              <a:defRPr/>
            </a:pPr>
            <a:endParaRPr lang="en-CA" sz="2000" dirty="0">
              <a:latin typeface="Aptos" panose="020B0004020202020204" pitchFamily="34" charset="0"/>
            </a:endParaRPr>
          </a:p>
          <a:p>
            <a:pPr defTabSz="912937">
              <a:defRPr/>
            </a:pPr>
            <a:r>
              <a:rPr lang="en-CA" sz="2000" dirty="0">
                <a:latin typeface="Aptos" panose="020B0004020202020204" pitchFamily="34" charset="0"/>
              </a:rPr>
              <a:t>Removing jargon – attempt at using plain language and to have clear meaning</a:t>
            </a:r>
          </a:p>
          <a:p>
            <a:pPr defTabSz="912937">
              <a:defRPr/>
            </a:pPr>
            <a:endParaRPr lang="en-CA" sz="2000" dirty="0">
              <a:latin typeface="Aptos" panose="020B0004020202020204" pitchFamily="34" charset="0"/>
            </a:endParaRPr>
          </a:p>
          <a:p>
            <a:pPr defTabSz="912937">
              <a:defRPr/>
            </a:pPr>
            <a:r>
              <a:rPr lang="en-CA" sz="2000" dirty="0">
                <a:latin typeface="Aptos" panose="020B0004020202020204" pitchFamily="34" charset="0"/>
              </a:rPr>
              <a:t>Our methodology is allowing us to re-order the statements in a ‘regular’ sequence from level to level and skill to skill.  We are also resequencing each statement within each criterion so that there is a hierarchy of difficulty, to make the scale more user-friendly, as the pattern will apply to all skills and levels.</a:t>
            </a:r>
          </a:p>
          <a:p>
            <a:pPr defTabSz="912937">
              <a:defRPr/>
            </a:pPr>
            <a:endParaRPr lang="en-CA" sz="2000" dirty="0">
              <a:latin typeface="Aptos" panose="020B0004020202020204" pitchFamily="34" charset="0"/>
            </a:endParaRPr>
          </a:p>
          <a:p>
            <a:pPr defTabSz="912937">
              <a:spcBef>
                <a:spcPct val="0"/>
              </a:spcBef>
              <a:defRPr/>
            </a:pPr>
            <a:r>
              <a:rPr lang="en-CA" sz="2000" dirty="0">
                <a:solidFill>
                  <a:prstClr val="black"/>
                </a:solidFill>
                <a:latin typeface="Aptos" panose="020B0004020202020204" pitchFamily="34" charset="0"/>
                <a:ea typeface="Times New Roman" panose="02020603050405020304" pitchFamily="18" charset="0"/>
                <a:cs typeface="Aptos" panose="020B0004020202020204" pitchFamily="34" charset="0"/>
              </a:rPr>
              <a:t>Our goal is to define proficiency in terms of a ‘speaker’ who demonstrates exceptional mastery of the language, without reference to ‘nativeness’. Want to define language progression from </a:t>
            </a:r>
            <a:r>
              <a:rPr lang="en-CA" sz="2000" b="1" dirty="0">
                <a:solidFill>
                  <a:prstClr val="black"/>
                </a:solidFill>
                <a:latin typeface="Aptos" panose="020B0004020202020204" pitchFamily="34" charset="0"/>
                <a:ea typeface="Times New Roman" panose="02020603050405020304" pitchFamily="18" charset="0"/>
                <a:cs typeface="Aptos" panose="020B0004020202020204" pitchFamily="34" charset="0"/>
              </a:rPr>
              <a:t>none</a:t>
            </a:r>
            <a:r>
              <a:rPr lang="en-CA" sz="2000" dirty="0">
                <a:solidFill>
                  <a:prstClr val="black"/>
                </a:solidFill>
                <a:latin typeface="Aptos" panose="020B0004020202020204" pitchFamily="34" charset="0"/>
                <a:ea typeface="Times New Roman" panose="02020603050405020304" pitchFamily="18" charset="0"/>
                <a:cs typeface="Aptos" panose="020B0004020202020204" pitchFamily="34" charset="0"/>
              </a:rPr>
              <a:t> or little proficiency to </a:t>
            </a:r>
            <a:r>
              <a:rPr lang="en-CA" sz="2000" b="1" dirty="0">
                <a:solidFill>
                  <a:prstClr val="black"/>
                </a:solidFill>
                <a:latin typeface="Aptos" panose="020B0004020202020204" pitchFamily="34" charset="0"/>
                <a:ea typeface="Times New Roman" panose="02020603050405020304" pitchFamily="18" charset="0"/>
                <a:cs typeface="Aptos" panose="020B0004020202020204" pitchFamily="34" charset="0"/>
              </a:rPr>
              <a:t>exceptional mastery</a:t>
            </a:r>
          </a:p>
          <a:p>
            <a:pPr defTabSz="912937">
              <a:defRPr/>
            </a:pPr>
            <a:endParaRPr lang="en-CA" sz="2000" dirty="0">
              <a:latin typeface="Aptos" panose="020B0004020202020204" pitchFamily="34" charset="0"/>
            </a:endParaRPr>
          </a:p>
          <a:p>
            <a:pPr defTabSz="912937">
              <a:defRPr/>
            </a:pPr>
            <a:r>
              <a:rPr lang="en-CA" sz="2000" dirty="0">
                <a:latin typeface="Aptos" panose="020B0004020202020204" pitchFamily="34" charset="0"/>
              </a:rPr>
              <a:t>We have begun adding some general military contexts and lexical elements to the contexts, while being very careful not to turn the scale into a performance or narrow military purpose scale.</a:t>
            </a:r>
          </a:p>
          <a:p>
            <a:pPr defTabSz="912937">
              <a:defRPr/>
            </a:pPr>
            <a:endParaRPr lang="en-CA" sz="2000" dirty="0">
              <a:latin typeface="Aptos" panose="020B0004020202020204" pitchFamily="34" charset="0"/>
            </a:endParaRPr>
          </a:p>
          <a:p>
            <a:pPr defTabSz="912937">
              <a:defRPr/>
            </a:pPr>
            <a:r>
              <a:rPr lang="en-CA" sz="2000" dirty="0">
                <a:solidFill>
                  <a:prstClr val="black"/>
                </a:solidFill>
                <a:latin typeface="Aptos" panose="020B0004020202020204" pitchFamily="34" charset="0"/>
                <a:ea typeface="Aptos" panose="020B0004020202020204" pitchFamily="34" charset="0"/>
                <a:cs typeface="Aptos" panose="020B0004020202020204" pitchFamily="34" charset="0"/>
              </a:rPr>
              <a:t>While orientation is mostly NATO ELF language context, scale can still be used for Languages Other Than English &amp; French</a:t>
            </a:r>
          </a:p>
          <a:p>
            <a:pPr defTabSz="912937">
              <a:defRPr/>
            </a:pPr>
            <a:endParaRPr lang="en-CA" sz="2000" dirty="0">
              <a:latin typeface="Aptos" panose="020B0004020202020204" pitchFamily="34" charset="0"/>
            </a:endParaRPr>
          </a:p>
          <a:p>
            <a:pPr>
              <a:defRPr/>
            </a:pPr>
            <a:endParaRPr lang="en-CA" dirty="0"/>
          </a:p>
          <a:p>
            <a:pPr marL="228234" indent="-228234">
              <a:buFontTx/>
              <a:buAutoNum type="arabicPeriod"/>
              <a:defRPr/>
            </a:pPr>
            <a:endParaRPr lang="en-CA" dirty="0"/>
          </a:p>
          <a:p>
            <a:pPr marL="228234" indent="-228234">
              <a:buFontTx/>
              <a:buAutoNum type="arabicPeriod" startAt="2"/>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marL="228234" indent="-228234">
              <a:buFontTx/>
              <a:buAutoNum type="arabicPeriod"/>
              <a:defRPr/>
            </a:pPr>
            <a:endParaRPr lang="en-CA" dirty="0"/>
          </a:p>
          <a:p>
            <a:pPr marL="228234" indent="-228234">
              <a:buFontTx/>
              <a:buAutoNum type="arabicPeriod" startAt="2"/>
              <a:defRPr/>
            </a:pPr>
            <a:endParaRPr lang="en-CA" dirty="0"/>
          </a:p>
          <a:p>
            <a:pPr>
              <a:defRPr/>
            </a:pPr>
            <a:endParaRPr lang="en-CA" dirty="0"/>
          </a:p>
          <a:p>
            <a:pPr>
              <a:defRPr/>
            </a:pPr>
            <a:endParaRPr lang="en-CA" dirty="0"/>
          </a:p>
        </p:txBody>
      </p:sp>
      <p:sp>
        <p:nvSpPr>
          <p:cNvPr id="86020" name="Slide Number Placeholder 3">
            <a:extLst>
              <a:ext uri="{FF2B5EF4-FFF2-40B4-BE49-F238E27FC236}">
                <a16:creationId xmlns:a16="http://schemas.microsoft.com/office/drawing/2014/main" id="{4AE3CEF5-72B5-235A-954C-AB38050B59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1761" indent="-285293">
              <a:defRPr>
                <a:solidFill>
                  <a:schemeClr val="tx1"/>
                </a:solidFill>
                <a:latin typeface="Arial" pitchFamily="34" charset="0"/>
                <a:cs typeface="Arial" pitchFamily="34" charset="0"/>
              </a:defRPr>
            </a:lvl2pPr>
            <a:lvl3pPr marL="1141171" indent="-228234">
              <a:defRPr>
                <a:solidFill>
                  <a:schemeClr val="tx1"/>
                </a:solidFill>
                <a:latin typeface="Arial" pitchFamily="34" charset="0"/>
                <a:cs typeface="Arial" pitchFamily="34" charset="0"/>
              </a:defRPr>
            </a:lvl3pPr>
            <a:lvl4pPr marL="1597640" indent="-228234">
              <a:defRPr>
                <a:solidFill>
                  <a:schemeClr val="tx1"/>
                </a:solidFill>
                <a:latin typeface="Arial" pitchFamily="34" charset="0"/>
                <a:cs typeface="Arial" pitchFamily="34" charset="0"/>
              </a:defRPr>
            </a:lvl4pPr>
            <a:lvl5pPr marL="2054108" indent="-228234">
              <a:defRPr>
                <a:solidFill>
                  <a:schemeClr val="tx1"/>
                </a:solidFill>
                <a:latin typeface="Arial" pitchFamily="34" charset="0"/>
                <a:cs typeface="Arial" pitchFamily="34" charset="0"/>
              </a:defRPr>
            </a:lvl5pPr>
            <a:lvl6pPr marL="2510577" indent="-228234" eaLnBrk="0" fontAlgn="base" hangingPunct="0">
              <a:spcBef>
                <a:spcPct val="0"/>
              </a:spcBef>
              <a:spcAft>
                <a:spcPct val="0"/>
              </a:spcAft>
              <a:defRPr>
                <a:solidFill>
                  <a:schemeClr val="tx1"/>
                </a:solidFill>
                <a:latin typeface="Arial" pitchFamily="34" charset="0"/>
                <a:cs typeface="Arial" pitchFamily="34" charset="0"/>
              </a:defRPr>
            </a:lvl6pPr>
            <a:lvl7pPr marL="2967045" indent="-228234" eaLnBrk="0" fontAlgn="base" hangingPunct="0">
              <a:spcBef>
                <a:spcPct val="0"/>
              </a:spcBef>
              <a:spcAft>
                <a:spcPct val="0"/>
              </a:spcAft>
              <a:defRPr>
                <a:solidFill>
                  <a:schemeClr val="tx1"/>
                </a:solidFill>
                <a:latin typeface="Arial" pitchFamily="34" charset="0"/>
                <a:cs typeface="Arial" pitchFamily="34" charset="0"/>
              </a:defRPr>
            </a:lvl7pPr>
            <a:lvl8pPr marL="3423514" indent="-228234" eaLnBrk="0" fontAlgn="base" hangingPunct="0">
              <a:spcBef>
                <a:spcPct val="0"/>
              </a:spcBef>
              <a:spcAft>
                <a:spcPct val="0"/>
              </a:spcAft>
              <a:defRPr>
                <a:solidFill>
                  <a:schemeClr val="tx1"/>
                </a:solidFill>
                <a:latin typeface="Arial" pitchFamily="34" charset="0"/>
                <a:cs typeface="Arial" pitchFamily="34" charset="0"/>
              </a:defRPr>
            </a:lvl8pPr>
            <a:lvl9pPr marL="3879982" indent="-228234"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3</a:t>
            </a:fld>
            <a:endParaRPr lang="en-CA" altLang="sr-Latn-RS"/>
          </a:p>
        </p:txBody>
      </p:sp>
    </p:spTree>
    <p:extLst>
      <p:ext uri="{BB962C8B-B14F-4D97-AF65-F5344CB8AC3E}">
        <p14:creationId xmlns:p14="http://schemas.microsoft.com/office/powerpoint/2010/main" val="29125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15FD6-5987-38A8-AA6E-55E801B79933}"/>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49F6459-A6EE-EA8C-7CE0-6675685B2F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8DE2186-1052-CFF6-9316-3D639190E8F4}"/>
              </a:ext>
            </a:extLst>
          </p:cNvPr>
          <p:cNvSpPr>
            <a:spLocks noGrp="1"/>
          </p:cNvSpPr>
          <p:nvPr>
            <p:ph type="body" idx="1"/>
          </p:nvPr>
        </p:nvSpPr>
        <p:spPr>
          <a:xfrm>
            <a:off x="386222" y="4378414"/>
            <a:ext cx="6245250" cy="3660596"/>
          </a:xfrm>
        </p:spPr>
        <p:txBody>
          <a:bodyPr/>
          <a:lstStyle/>
          <a:p>
            <a:pPr lvl="0" algn="just"/>
            <a:r>
              <a:rPr lang="en-CA" b="1" dirty="0">
                <a:solidFill>
                  <a:srgbClr val="C00000"/>
                </a:solidFill>
                <a:ea typeface="Aptos" panose="020B0004020202020204" pitchFamily="34" charset="0"/>
                <a:cs typeface="Aptos" panose="020B0004020202020204" pitchFamily="34" charset="0"/>
              </a:rPr>
              <a:t>Review is in 3 phases - </a:t>
            </a:r>
          </a:p>
          <a:p>
            <a:pPr lvl="0" algn="just"/>
            <a:r>
              <a:rPr lang="en-CA" i="1" u="sng" dirty="0">
                <a:ea typeface="Aptos" panose="020B0004020202020204" pitchFamily="34" charset="0"/>
                <a:cs typeface="Aptos" panose="020B0004020202020204" pitchFamily="34" charset="0"/>
              </a:rPr>
              <a:t>Phase 1</a:t>
            </a:r>
            <a:r>
              <a:rPr lang="en-CA" i="1" dirty="0">
                <a:ea typeface="Aptos" panose="020B0004020202020204" pitchFamily="34" charset="0"/>
                <a:cs typeface="Aptos" panose="020B0004020202020204" pitchFamily="34" charset="0"/>
              </a:rPr>
              <a:t>:</a:t>
            </a:r>
            <a:r>
              <a:rPr lang="en-CA" dirty="0">
                <a:ea typeface="Aptos" panose="020B0004020202020204" pitchFamily="34" charset="0"/>
                <a:cs typeface="Aptos" panose="020B0004020202020204" pitchFamily="34" charset="0"/>
              </a:rPr>
              <a:t>	Review of </a:t>
            </a:r>
            <a:r>
              <a:rPr lang="en-CA" dirty="0">
                <a:solidFill>
                  <a:srgbClr val="C00000"/>
                </a:solidFill>
                <a:ea typeface="Aptos" panose="020B0004020202020204" pitchFamily="34" charset="0"/>
                <a:cs typeface="Aptos" panose="020B0004020202020204" pitchFamily="34" charset="0"/>
              </a:rPr>
              <a:t>speaking</a:t>
            </a:r>
            <a:r>
              <a:rPr lang="en-CA" dirty="0">
                <a:ea typeface="Aptos" panose="020B0004020202020204" pitchFamily="34" charset="0"/>
                <a:cs typeface="Aptos" panose="020B0004020202020204" pitchFamily="34" charset="0"/>
              </a:rPr>
              <a:t> descriptors at all levels – and </a:t>
            </a:r>
            <a:r>
              <a:rPr lang="en-CA" dirty="0">
                <a:ea typeface="Times New Roman" panose="02020603050405020304" pitchFamily="18" charset="0"/>
                <a:cs typeface="Aptos" panose="020B0004020202020204" pitchFamily="34" charset="0"/>
              </a:rPr>
              <a:t>Review of </a:t>
            </a:r>
            <a:r>
              <a:rPr lang="en-CA" dirty="0">
                <a:solidFill>
                  <a:srgbClr val="C00000"/>
                </a:solidFill>
                <a:ea typeface="Times New Roman" panose="02020603050405020304" pitchFamily="18" charset="0"/>
                <a:cs typeface="Aptos" panose="020B0004020202020204" pitchFamily="34" charset="0"/>
              </a:rPr>
              <a:t>level 2 in all skills </a:t>
            </a:r>
            <a:r>
              <a:rPr lang="en-CA" dirty="0">
                <a:ea typeface="Times New Roman" panose="02020603050405020304" pitchFamily="18" charset="0"/>
                <a:cs typeface="Aptos" panose="020B0004020202020204" pitchFamily="34" charset="0"/>
              </a:rPr>
              <a:t>(AKA the cross)</a:t>
            </a:r>
            <a:endParaRPr lang="en-CA" dirty="0">
              <a:solidFill>
                <a:srgbClr val="C00000"/>
              </a:solidFill>
              <a:ea typeface="Aptos" panose="020B0004020202020204" pitchFamily="34" charset="0"/>
              <a:cs typeface="Aptos" panose="020B0004020202020204" pitchFamily="34" charset="0"/>
            </a:endParaRPr>
          </a:p>
          <a:p>
            <a:pPr lvl="0" algn="just"/>
            <a:r>
              <a:rPr lang="en-CA" dirty="0">
                <a:ea typeface="Aptos" panose="020B0004020202020204" pitchFamily="34" charset="0"/>
                <a:cs typeface="Aptos" panose="020B0004020202020204" pitchFamily="34" charset="0"/>
              </a:rPr>
              <a:t>	</a:t>
            </a:r>
            <a:endParaRPr lang="en-CA" dirty="0">
              <a:latin typeface="Aptos" panose="020B0004020202020204" pitchFamily="34" charset="0"/>
              <a:ea typeface="Times New Roman" panose="02020603050405020304" pitchFamily="18" charset="0"/>
              <a:cs typeface="Aptos" panose="020B0004020202020204" pitchFamily="34" charset="0"/>
            </a:endParaRPr>
          </a:p>
          <a:p>
            <a:pPr defTabSz="912937">
              <a:defRPr/>
            </a:pPr>
            <a:r>
              <a:rPr lang="en-CA" dirty="0">
                <a:latin typeface="Aptos" panose="020B0004020202020204" pitchFamily="34" charset="0"/>
                <a:ea typeface="Times New Roman" panose="02020603050405020304" pitchFamily="18" charset="0"/>
                <a:cs typeface="Aptos" panose="020B0004020202020204" pitchFamily="34" charset="0"/>
              </a:rPr>
              <a:t>Once a </a:t>
            </a:r>
            <a:r>
              <a:rPr lang="en-CA" b="1" dirty="0">
                <a:latin typeface="Aptos" panose="020B0004020202020204" pitchFamily="34" charset="0"/>
                <a:ea typeface="Times New Roman" panose="02020603050405020304" pitchFamily="18" charset="0"/>
                <a:cs typeface="Aptos" panose="020B0004020202020204" pitchFamily="34" charset="0"/>
              </a:rPr>
              <a:t>draft </a:t>
            </a:r>
            <a:r>
              <a:rPr lang="en-CA" dirty="0">
                <a:latin typeface="Aptos" panose="020B0004020202020204" pitchFamily="34" charset="0"/>
                <a:ea typeface="Times New Roman" panose="02020603050405020304" pitchFamily="18" charset="0"/>
                <a:cs typeface="Aptos" panose="020B0004020202020204" pitchFamily="34" charset="0"/>
              </a:rPr>
              <a:t>of </a:t>
            </a:r>
            <a:r>
              <a:rPr lang="en-CA" dirty="0">
                <a:solidFill>
                  <a:srgbClr val="C00000"/>
                </a:solidFill>
                <a:latin typeface="Aptos" panose="020B0004020202020204" pitchFamily="34" charset="0"/>
                <a:ea typeface="Times New Roman" panose="02020603050405020304" pitchFamily="18" charset="0"/>
                <a:cs typeface="Aptos" panose="020B0004020202020204" pitchFamily="34" charset="0"/>
              </a:rPr>
              <a:t>Speaking at all levels, and level 2 at all skills is ready, for Phase 2, </a:t>
            </a:r>
            <a:r>
              <a:rPr lang="en-CA" dirty="0">
                <a:latin typeface="Aptos" panose="020B0004020202020204" pitchFamily="34" charset="0"/>
                <a:ea typeface="Times New Roman" panose="02020603050405020304" pitchFamily="18" charset="0"/>
                <a:cs typeface="Aptos" panose="020B0004020202020204" pitchFamily="34" charset="0"/>
              </a:rPr>
              <a:t>WG will request input from several selected expert reviewers.  These are people who have worked extensively with the scale, trained testers, who produce tests, are facilitators at the LTS and ALTS, etc. or Heads of national testing teams.</a:t>
            </a:r>
          </a:p>
          <a:p>
            <a:pPr defTabSz="912937">
              <a:defRPr/>
            </a:pPr>
            <a:endParaRPr lang="en-CA" dirty="0">
              <a:latin typeface="Aptos" panose="020B0004020202020204" pitchFamily="34" charset="0"/>
              <a:ea typeface="Times New Roman" panose="02020603050405020304" pitchFamily="18" charset="0"/>
              <a:cs typeface="Aptos" panose="020B0004020202020204" pitchFamily="34" charset="0"/>
            </a:endParaRPr>
          </a:p>
          <a:p>
            <a:pPr defTabSz="912937">
              <a:defRPr/>
            </a:pPr>
            <a:r>
              <a:rPr lang="en-CA" dirty="0">
                <a:latin typeface="Aptos" panose="020B0004020202020204" pitchFamily="34" charset="0"/>
                <a:ea typeface="Times New Roman" panose="02020603050405020304" pitchFamily="18" charset="0"/>
                <a:cs typeface="Aptos" panose="020B0004020202020204" pitchFamily="34" charset="0"/>
              </a:rPr>
              <a:t>In phase 2, the </a:t>
            </a:r>
            <a:r>
              <a:rPr lang="en-CA" dirty="0">
                <a:ea typeface="Times New Roman" panose="02020603050405020304" pitchFamily="18" charset="0"/>
                <a:cs typeface="Aptos" panose="020B0004020202020204" pitchFamily="34" charset="0"/>
              </a:rPr>
              <a:t>WG adjusts and drafts full base levels at all skills</a:t>
            </a:r>
          </a:p>
          <a:p>
            <a:pPr defTabSz="912937">
              <a:defRPr/>
            </a:pPr>
            <a:endParaRPr lang="en-CA" dirty="0">
              <a:latin typeface="Aptos" panose="020B0004020202020204" pitchFamily="34" charset="0"/>
              <a:ea typeface="Times New Roman" panose="02020603050405020304" pitchFamily="18" charset="0"/>
              <a:cs typeface="Aptos" panose="020B0004020202020204" pitchFamily="34" charset="0"/>
            </a:endParaRPr>
          </a:p>
          <a:p>
            <a:pPr defTabSz="912937">
              <a:defRPr/>
            </a:pPr>
            <a:r>
              <a:rPr lang="en-CA" dirty="0">
                <a:latin typeface="Aptos" panose="020B0004020202020204" pitchFamily="34" charset="0"/>
              </a:rPr>
              <a:t>At phase 3: the WG will set up a committee made up of the same reviewers, and possibly some external reviewers, and BILC stakeholders who will represent the entire BILC community.  They will provide the last round of input, before the WG finalises the draft which will go out for general viewing and SC approval.</a:t>
            </a:r>
          </a:p>
          <a:p>
            <a:pPr>
              <a:defRPr/>
            </a:pPr>
            <a:endParaRPr lang="en-CA" dirty="0">
              <a:latin typeface="Aptos" panose="020B0004020202020204" pitchFamily="34" charset="0"/>
            </a:endParaRPr>
          </a:p>
          <a:p>
            <a:pPr>
              <a:defRPr/>
            </a:pPr>
            <a:endParaRPr lang="en-CA" dirty="0">
              <a:latin typeface="Aptos" panose="020B0004020202020204" pitchFamily="34" charset="0"/>
            </a:endParaRPr>
          </a:p>
          <a:p>
            <a:pPr>
              <a:defRPr/>
            </a:pPr>
            <a:r>
              <a:rPr lang="en-CA" dirty="0">
                <a:latin typeface="Aptos" panose="020B0004020202020204" pitchFamily="34" charset="0"/>
              </a:rPr>
              <a:t>The estimated timeline for a completed draft update of STANAG 6001 (Base Levels) has been tentatively planned within the next couple of years</a:t>
            </a:r>
          </a:p>
          <a:p>
            <a:pPr>
              <a:defRPr/>
            </a:pPr>
            <a:r>
              <a:rPr lang="en-CA" dirty="0">
                <a:latin typeface="Aptos" panose="020B0004020202020204" pitchFamily="34" charset="0"/>
              </a:rPr>
              <a:t>As I’ve said before, while this timeline may appear to be somewhat unambitious, one must consider that all work is performed through voluntary national contributions (VNC), by professionals who have other full-time functions.</a:t>
            </a:r>
          </a:p>
          <a:p>
            <a:pPr>
              <a:defRPr/>
            </a:pPr>
            <a:endParaRPr lang="en-CA" dirty="0"/>
          </a:p>
          <a:p>
            <a:pPr>
              <a:defRPr/>
            </a:pPr>
            <a:endParaRPr lang="en-CA" dirty="0"/>
          </a:p>
          <a:p>
            <a:pPr>
              <a:defRPr/>
            </a:pPr>
            <a:endParaRPr lang="en-CA" dirty="0"/>
          </a:p>
          <a:p>
            <a:pPr>
              <a:defRPr/>
            </a:pPr>
            <a:endParaRPr lang="en-CA" dirty="0"/>
          </a:p>
          <a:p>
            <a:pPr>
              <a:defRPr/>
            </a:pPr>
            <a:endParaRPr lang="en-CA" dirty="0"/>
          </a:p>
          <a:p>
            <a:pPr marL="228234" indent="-228234">
              <a:buFontTx/>
              <a:buAutoNum type="arabicPeriod"/>
              <a:defRPr/>
            </a:pPr>
            <a:endParaRPr lang="en-CA" dirty="0"/>
          </a:p>
          <a:p>
            <a:pPr marL="228234" indent="-228234">
              <a:buFontTx/>
              <a:buAutoNum type="arabicPeriod" startAt="2"/>
              <a:defRPr/>
            </a:pPr>
            <a:endParaRPr lang="en-CA" dirty="0"/>
          </a:p>
          <a:p>
            <a:pPr>
              <a:defRPr/>
            </a:pPr>
            <a:endParaRPr lang="en-CA" dirty="0"/>
          </a:p>
          <a:p>
            <a:pPr>
              <a:defRPr/>
            </a:pPr>
            <a:endParaRPr lang="en-CA" dirty="0"/>
          </a:p>
        </p:txBody>
      </p:sp>
      <p:sp>
        <p:nvSpPr>
          <p:cNvPr id="86020" name="Slide Number Placeholder 3">
            <a:extLst>
              <a:ext uri="{FF2B5EF4-FFF2-40B4-BE49-F238E27FC236}">
                <a16:creationId xmlns:a16="http://schemas.microsoft.com/office/drawing/2014/main" id="{688020E4-472C-26EC-97E5-A2B8E58C90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1761" indent="-285293">
              <a:defRPr>
                <a:solidFill>
                  <a:schemeClr val="tx1"/>
                </a:solidFill>
                <a:latin typeface="Arial" pitchFamily="34" charset="0"/>
                <a:cs typeface="Arial" pitchFamily="34" charset="0"/>
              </a:defRPr>
            </a:lvl2pPr>
            <a:lvl3pPr marL="1141171" indent="-228234">
              <a:defRPr>
                <a:solidFill>
                  <a:schemeClr val="tx1"/>
                </a:solidFill>
                <a:latin typeface="Arial" pitchFamily="34" charset="0"/>
                <a:cs typeface="Arial" pitchFamily="34" charset="0"/>
              </a:defRPr>
            </a:lvl3pPr>
            <a:lvl4pPr marL="1597640" indent="-228234">
              <a:defRPr>
                <a:solidFill>
                  <a:schemeClr val="tx1"/>
                </a:solidFill>
                <a:latin typeface="Arial" pitchFamily="34" charset="0"/>
                <a:cs typeface="Arial" pitchFamily="34" charset="0"/>
              </a:defRPr>
            </a:lvl4pPr>
            <a:lvl5pPr marL="2054108" indent="-228234">
              <a:defRPr>
                <a:solidFill>
                  <a:schemeClr val="tx1"/>
                </a:solidFill>
                <a:latin typeface="Arial" pitchFamily="34" charset="0"/>
                <a:cs typeface="Arial" pitchFamily="34" charset="0"/>
              </a:defRPr>
            </a:lvl5pPr>
            <a:lvl6pPr marL="2510577" indent="-228234" eaLnBrk="0" fontAlgn="base" hangingPunct="0">
              <a:spcBef>
                <a:spcPct val="0"/>
              </a:spcBef>
              <a:spcAft>
                <a:spcPct val="0"/>
              </a:spcAft>
              <a:defRPr>
                <a:solidFill>
                  <a:schemeClr val="tx1"/>
                </a:solidFill>
                <a:latin typeface="Arial" pitchFamily="34" charset="0"/>
                <a:cs typeface="Arial" pitchFamily="34" charset="0"/>
              </a:defRPr>
            </a:lvl6pPr>
            <a:lvl7pPr marL="2967045" indent="-228234" eaLnBrk="0" fontAlgn="base" hangingPunct="0">
              <a:spcBef>
                <a:spcPct val="0"/>
              </a:spcBef>
              <a:spcAft>
                <a:spcPct val="0"/>
              </a:spcAft>
              <a:defRPr>
                <a:solidFill>
                  <a:schemeClr val="tx1"/>
                </a:solidFill>
                <a:latin typeface="Arial" pitchFamily="34" charset="0"/>
                <a:cs typeface="Arial" pitchFamily="34" charset="0"/>
              </a:defRPr>
            </a:lvl7pPr>
            <a:lvl8pPr marL="3423514" indent="-228234" eaLnBrk="0" fontAlgn="base" hangingPunct="0">
              <a:spcBef>
                <a:spcPct val="0"/>
              </a:spcBef>
              <a:spcAft>
                <a:spcPct val="0"/>
              </a:spcAft>
              <a:defRPr>
                <a:solidFill>
                  <a:schemeClr val="tx1"/>
                </a:solidFill>
                <a:latin typeface="Arial" pitchFamily="34" charset="0"/>
                <a:cs typeface="Arial" pitchFamily="34" charset="0"/>
              </a:defRPr>
            </a:lvl8pPr>
            <a:lvl9pPr marL="3879982" indent="-228234"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4</a:t>
            </a:fld>
            <a:endParaRPr lang="en-CA" altLang="sr-Latn-RS"/>
          </a:p>
        </p:txBody>
      </p:sp>
    </p:spTree>
    <p:extLst>
      <p:ext uri="{BB962C8B-B14F-4D97-AF65-F5344CB8AC3E}">
        <p14:creationId xmlns:p14="http://schemas.microsoft.com/office/powerpoint/2010/main" val="331616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A8D32-408F-E68C-39FE-D010F13036DA}"/>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7BF50C1B-2F5D-5DF6-0703-128EF58491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20D28A2-D53A-54E8-C845-68021BFC5649}"/>
              </a:ext>
            </a:extLst>
          </p:cNvPr>
          <p:cNvSpPr>
            <a:spLocks noGrp="1"/>
          </p:cNvSpPr>
          <p:nvPr>
            <p:ph type="body" idx="1"/>
          </p:nvPr>
        </p:nvSpPr>
        <p:spPr>
          <a:xfrm>
            <a:off x="386222" y="4378414"/>
            <a:ext cx="6245250" cy="3660596"/>
          </a:xfrm>
        </p:spPr>
        <p:txBody>
          <a:bodyPr/>
          <a:lstStyle/>
          <a:p>
            <a:pPr>
              <a:defRPr/>
            </a:pPr>
            <a:endParaRPr lang="en-CA" dirty="0">
              <a:latin typeface="Aptos" panose="020B0004020202020204" pitchFamily="34" charset="0"/>
            </a:endParaRPr>
          </a:p>
          <a:p>
            <a:pPr>
              <a:defRPr/>
            </a:pPr>
            <a:endParaRPr lang="en-CA" dirty="0"/>
          </a:p>
          <a:p>
            <a:pPr>
              <a:defRPr/>
            </a:pPr>
            <a:endParaRPr lang="en-CA" dirty="0"/>
          </a:p>
          <a:p>
            <a:pPr>
              <a:defRPr/>
            </a:pPr>
            <a:endParaRPr lang="en-CA" dirty="0"/>
          </a:p>
          <a:p>
            <a:pPr>
              <a:defRPr/>
            </a:pPr>
            <a:endParaRPr lang="en-CA" dirty="0"/>
          </a:p>
          <a:p>
            <a:pPr>
              <a:defRPr/>
            </a:pPr>
            <a:endParaRPr lang="en-CA" dirty="0"/>
          </a:p>
          <a:p>
            <a:pPr marL="228234" indent="-228234">
              <a:buFontTx/>
              <a:buAutoNum type="arabicPeriod"/>
              <a:defRPr/>
            </a:pPr>
            <a:endParaRPr lang="en-CA" dirty="0"/>
          </a:p>
          <a:p>
            <a:pPr marL="228234" indent="-228234">
              <a:buFontTx/>
              <a:buAutoNum type="arabicPeriod" startAt="2"/>
              <a:defRPr/>
            </a:pPr>
            <a:endParaRPr lang="en-CA" dirty="0"/>
          </a:p>
          <a:p>
            <a:pPr>
              <a:defRPr/>
            </a:pPr>
            <a:endParaRPr lang="en-CA" dirty="0"/>
          </a:p>
          <a:p>
            <a:pPr>
              <a:defRPr/>
            </a:pPr>
            <a:endParaRPr lang="en-CA" dirty="0"/>
          </a:p>
        </p:txBody>
      </p:sp>
      <p:sp>
        <p:nvSpPr>
          <p:cNvPr id="86020" name="Slide Number Placeholder 3">
            <a:extLst>
              <a:ext uri="{FF2B5EF4-FFF2-40B4-BE49-F238E27FC236}">
                <a16:creationId xmlns:a16="http://schemas.microsoft.com/office/drawing/2014/main" id="{90D7388E-AA12-2955-C305-4579EF6E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1761" indent="-285293">
              <a:defRPr>
                <a:solidFill>
                  <a:schemeClr val="tx1"/>
                </a:solidFill>
                <a:latin typeface="Arial" pitchFamily="34" charset="0"/>
                <a:cs typeface="Arial" pitchFamily="34" charset="0"/>
              </a:defRPr>
            </a:lvl2pPr>
            <a:lvl3pPr marL="1141171" indent="-228234">
              <a:defRPr>
                <a:solidFill>
                  <a:schemeClr val="tx1"/>
                </a:solidFill>
                <a:latin typeface="Arial" pitchFamily="34" charset="0"/>
                <a:cs typeface="Arial" pitchFamily="34" charset="0"/>
              </a:defRPr>
            </a:lvl3pPr>
            <a:lvl4pPr marL="1597640" indent="-228234">
              <a:defRPr>
                <a:solidFill>
                  <a:schemeClr val="tx1"/>
                </a:solidFill>
                <a:latin typeface="Arial" pitchFamily="34" charset="0"/>
                <a:cs typeface="Arial" pitchFamily="34" charset="0"/>
              </a:defRPr>
            </a:lvl4pPr>
            <a:lvl5pPr marL="2054108" indent="-228234">
              <a:defRPr>
                <a:solidFill>
                  <a:schemeClr val="tx1"/>
                </a:solidFill>
                <a:latin typeface="Arial" pitchFamily="34" charset="0"/>
                <a:cs typeface="Arial" pitchFamily="34" charset="0"/>
              </a:defRPr>
            </a:lvl5pPr>
            <a:lvl6pPr marL="2510577" indent="-228234" eaLnBrk="0" fontAlgn="base" hangingPunct="0">
              <a:spcBef>
                <a:spcPct val="0"/>
              </a:spcBef>
              <a:spcAft>
                <a:spcPct val="0"/>
              </a:spcAft>
              <a:defRPr>
                <a:solidFill>
                  <a:schemeClr val="tx1"/>
                </a:solidFill>
                <a:latin typeface="Arial" pitchFamily="34" charset="0"/>
                <a:cs typeface="Arial" pitchFamily="34" charset="0"/>
              </a:defRPr>
            </a:lvl6pPr>
            <a:lvl7pPr marL="2967045" indent="-228234" eaLnBrk="0" fontAlgn="base" hangingPunct="0">
              <a:spcBef>
                <a:spcPct val="0"/>
              </a:spcBef>
              <a:spcAft>
                <a:spcPct val="0"/>
              </a:spcAft>
              <a:defRPr>
                <a:solidFill>
                  <a:schemeClr val="tx1"/>
                </a:solidFill>
                <a:latin typeface="Arial" pitchFamily="34" charset="0"/>
                <a:cs typeface="Arial" pitchFamily="34" charset="0"/>
              </a:defRPr>
            </a:lvl7pPr>
            <a:lvl8pPr marL="3423514" indent="-228234" eaLnBrk="0" fontAlgn="base" hangingPunct="0">
              <a:spcBef>
                <a:spcPct val="0"/>
              </a:spcBef>
              <a:spcAft>
                <a:spcPct val="0"/>
              </a:spcAft>
              <a:defRPr>
                <a:solidFill>
                  <a:schemeClr val="tx1"/>
                </a:solidFill>
                <a:latin typeface="Arial" pitchFamily="34" charset="0"/>
                <a:cs typeface="Arial" pitchFamily="34" charset="0"/>
              </a:defRPr>
            </a:lvl8pPr>
            <a:lvl9pPr marL="3879982" indent="-228234"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5</a:t>
            </a:fld>
            <a:endParaRPr lang="en-CA" altLang="sr-Latn-RS"/>
          </a:p>
        </p:txBody>
      </p:sp>
    </p:spTree>
    <p:extLst>
      <p:ext uri="{BB962C8B-B14F-4D97-AF65-F5344CB8AC3E}">
        <p14:creationId xmlns:p14="http://schemas.microsoft.com/office/powerpoint/2010/main" val="3080745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C07F3-D9E8-C468-E081-44E8B583A4ED}"/>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EBD34E90-781E-F15D-B058-CFB74CCFFB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EF85A84-19AE-308D-1A84-52DAEB01F05C}"/>
              </a:ext>
            </a:extLst>
          </p:cNvPr>
          <p:cNvSpPr>
            <a:spLocks noGrp="1"/>
          </p:cNvSpPr>
          <p:nvPr>
            <p:ph type="body" idx="1"/>
          </p:nvPr>
        </p:nvSpPr>
        <p:spPr>
          <a:xfrm>
            <a:off x="386222" y="4378414"/>
            <a:ext cx="6245250" cy="3660596"/>
          </a:xfrm>
        </p:spPr>
        <p:txBody>
          <a:bodyPr/>
          <a:lstStyle/>
          <a:p>
            <a:r>
              <a:rPr lang="en-CA" b="1" dirty="0"/>
              <a:t>Current Status</a:t>
            </a:r>
            <a:endParaRPr lang="en-CA" dirty="0"/>
          </a:p>
          <a:p>
            <a:r>
              <a:rPr lang="en-CA" dirty="0"/>
              <a:t>The WG has met extensively, with three meetings in 2025 and one week in April 2026.</a:t>
            </a:r>
          </a:p>
          <a:p>
            <a:r>
              <a:rPr lang="en-CA" dirty="0"/>
              <a:t>Phase 1 is nearing completion.</a:t>
            </a:r>
          </a:p>
          <a:p>
            <a:r>
              <a:rPr lang="en-CA" dirty="0"/>
              <a:t>Planning is underway for systematic collection and analysis of expert reviewer feedback for Phase 2.</a:t>
            </a:r>
          </a:p>
          <a:p>
            <a:r>
              <a:rPr lang="en-CA" dirty="0"/>
              <a:t>Although the primary drafting effort focuses on English, a parallel, purpose-built French version is being developed.</a:t>
            </a:r>
          </a:p>
          <a:p>
            <a:pPr lvl="0" algn="just"/>
            <a:endParaRPr lang="en-CA" dirty="0">
              <a:ea typeface="Aptos" panose="020B0004020202020204" pitchFamily="34" charset="0"/>
              <a:cs typeface="Aptos" panose="020B0004020202020204" pitchFamily="34" charset="0"/>
            </a:endParaRPr>
          </a:p>
          <a:p>
            <a:pPr defTabSz="912937">
              <a:defRPr/>
            </a:pPr>
            <a:endParaRPr lang="en-CA" dirty="0">
              <a:latin typeface="Aptos" panose="020B0004020202020204" pitchFamily="34" charset="0"/>
              <a:ea typeface="Times New Roman" panose="02020603050405020304" pitchFamily="18" charset="0"/>
              <a:cs typeface="Aptos" panose="020B0004020202020204" pitchFamily="34" charset="0"/>
            </a:endParaRPr>
          </a:p>
          <a:p>
            <a:pPr>
              <a:defRPr/>
            </a:pPr>
            <a:r>
              <a:rPr lang="en-CA" dirty="0">
                <a:latin typeface="Aptos" panose="020B0004020202020204" pitchFamily="34" charset="0"/>
              </a:rPr>
              <a:t>We now have enough experience to know that while we can remotely prepare for our meetings, we must be F2F to review and co-draft. </a:t>
            </a:r>
          </a:p>
          <a:p>
            <a:pPr>
              <a:defRPr/>
            </a:pPr>
            <a:endParaRPr lang="en-CA" dirty="0">
              <a:latin typeface="Aptos" panose="020B0004020202020204" pitchFamily="34" charset="0"/>
            </a:endParaRPr>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marL="228234" indent="-228234">
              <a:buFontTx/>
              <a:buAutoNum type="arabicPeriod"/>
              <a:defRPr/>
            </a:pPr>
            <a:endParaRPr lang="en-CA" dirty="0"/>
          </a:p>
          <a:p>
            <a:pPr marL="228234" indent="-228234">
              <a:buFontTx/>
              <a:buAutoNum type="arabicPeriod" startAt="2"/>
              <a:defRPr/>
            </a:pPr>
            <a:endParaRPr lang="en-CA" dirty="0"/>
          </a:p>
          <a:p>
            <a:pPr>
              <a:defRPr/>
            </a:pPr>
            <a:endParaRPr lang="en-CA" dirty="0"/>
          </a:p>
          <a:p>
            <a:pPr>
              <a:defRPr/>
            </a:pPr>
            <a:endParaRPr lang="en-CA" dirty="0"/>
          </a:p>
        </p:txBody>
      </p:sp>
      <p:sp>
        <p:nvSpPr>
          <p:cNvPr id="86020" name="Slide Number Placeholder 3">
            <a:extLst>
              <a:ext uri="{FF2B5EF4-FFF2-40B4-BE49-F238E27FC236}">
                <a16:creationId xmlns:a16="http://schemas.microsoft.com/office/drawing/2014/main" id="{58E75590-89E5-DF21-EDAF-705AF135FA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1761" indent="-285293">
              <a:defRPr>
                <a:solidFill>
                  <a:schemeClr val="tx1"/>
                </a:solidFill>
                <a:latin typeface="Arial" pitchFamily="34" charset="0"/>
                <a:cs typeface="Arial" pitchFamily="34" charset="0"/>
              </a:defRPr>
            </a:lvl2pPr>
            <a:lvl3pPr marL="1141171" indent="-228234">
              <a:defRPr>
                <a:solidFill>
                  <a:schemeClr val="tx1"/>
                </a:solidFill>
                <a:latin typeface="Arial" pitchFamily="34" charset="0"/>
                <a:cs typeface="Arial" pitchFamily="34" charset="0"/>
              </a:defRPr>
            </a:lvl3pPr>
            <a:lvl4pPr marL="1597640" indent="-228234">
              <a:defRPr>
                <a:solidFill>
                  <a:schemeClr val="tx1"/>
                </a:solidFill>
                <a:latin typeface="Arial" pitchFamily="34" charset="0"/>
                <a:cs typeface="Arial" pitchFamily="34" charset="0"/>
              </a:defRPr>
            </a:lvl4pPr>
            <a:lvl5pPr marL="2054108" indent="-228234">
              <a:defRPr>
                <a:solidFill>
                  <a:schemeClr val="tx1"/>
                </a:solidFill>
                <a:latin typeface="Arial" pitchFamily="34" charset="0"/>
                <a:cs typeface="Arial" pitchFamily="34" charset="0"/>
              </a:defRPr>
            </a:lvl5pPr>
            <a:lvl6pPr marL="2510577" indent="-228234" eaLnBrk="0" fontAlgn="base" hangingPunct="0">
              <a:spcBef>
                <a:spcPct val="0"/>
              </a:spcBef>
              <a:spcAft>
                <a:spcPct val="0"/>
              </a:spcAft>
              <a:defRPr>
                <a:solidFill>
                  <a:schemeClr val="tx1"/>
                </a:solidFill>
                <a:latin typeface="Arial" pitchFamily="34" charset="0"/>
                <a:cs typeface="Arial" pitchFamily="34" charset="0"/>
              </a:defRPr>
            </a:lvl6pPr>
            <a:lvl7pPr marL="2967045" indent="-228234" eaLnBrk="0" fontAlgn="base" hangingPunct="0">
              <a:spcBef>
                <a:spcPct val="0"/>
              </a:spcBef>
              <a:spcAft>
                <a:spcPct val="0"/>
              </a:spcAft>
              <a:defRPr>
                <a:solidFill>
                  <a:schemeClr val="tx1"/>
                </a:solidFill>
                <a:latin typeface="Arial" pitchFamily="34" charset="0"/>
                <a:cs typeface="Arial" pitchFamily="34" charset="0"/>
              </a:defRPr>
            </a:lvl7pPr>
            <a:lvl8pPr marL="3423514" indent="-228234" eaLnBrk="0" fontAlgn="base" hangingPunct="0">
              <a:spcBef>
                <a:spcPct val="0"/>
              </a:spcBef>
              <a:spcAft>
                <a:spcPct val="0"/>
              </a:spcAft>
              <a:defRPr>
                <a:solidFill>
                  <a:schemeClr val="tx1"/>
                </a:solidFill>
                <a:latin typeface="Arial" pitchFamily="34" charset="0"/>
                <a:cs typeface="Arial" pitchFamily="34" charset="0"/>
              </a:defRPr>
            </a:lvl8pPr>
            <a:lvl9pPr marL="3879982" indent="-228234"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6</a:t>
            </a:fld>
            <a:endParaRPr lang="en-CA" altLang="sr-Latn-RS"/>
          </a:p>
        </p:txBody>
      </p:sp>
    </p:spTree>
    <p:extLst>
      <p:ext uri="{BB962C8B-B14F-4D97-AF65-F5344CB8AC3E}">
        <p14:creationId xmlns:p14="http://schemas.microsoft.com/office/powerpoint/2010/main" val="4294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DBBB7-1F59-D912-65F2-46401D51487C}"/>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7B70A12-2D4B-3D45-B501-A2202C2FE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E826932-1D4A-B5E0-5962-038B8D81F273}"/>
              </a:ext>
            </a:extLst>
          </p:cNvPr>
          <p:cNvSpPr>
            <a:spLocks noGrp="1"/>
          </p:cNvSpPr>
          <p:nvPr>
            <p:ph type="body" idx="1"/>
          </p:nvPr>
        </p:nvSpPr>
        <p:spPr>
          <a:xfrm>
            <a:off x="386222" y="4378414"/>
            <a:ext cx="6245250" cy="3660596"/>
          </a:xfrm>
        </p:spPr>
        <p:txBody>
          <a:bodyPr/>
          <a:lstStyle/>
          <a:p>
            <a:pPr>
              <a:defRPr/>
            </a:pPr>
            <a:endParaRPr lang="en-CA" dirty="0"/>
          </a:p>
          <a:p>
            <a:r>
              <a:rPr lang="en-CA" b="1" dirty="0"/>
              <a:t>Outlook</a:t>
            </a:r>
            <a:endParaRPr lang="en-CA" dirty="0"/>
          </a:p>
          <a:p>
            <a:r>
              <a:rPr lang="en-CA" dirty="0"/>
              <a:t>The review is on track and aligned with BILC priorities to modernize STANAG 6001, increase clarity and usability, strengthen NATO relevance, and ensure linguistic equity across official languages. Once finalized, the revised scale is expected to enhance consistency, validity, and operational relevance of language proficiency assessment across NATO nations.</a:t>
            </a:r>
          </a:p>
          <a:p>
            <a:r>
              <a:rPr lang="en-CA" dirty="0"/>
              <a:t> </a:t>
            </a:r>
          </a:p>
          <a:p>
            <a:pPr>
              <a:defRPr/>
            </a:pPr>
            <a:r>
              <a:rPr lang="en-CA" dirty="0">
                <a:latin typeface="Aptos" panose="020B0004020202020204" pitchFamily="34" charset="0"/>
              </a:rPr>
              <a:t>Now, I would like to thank WG members for their hard work and dedication to this endeavour: </a:t>
            </a:r>
          </a:p>
          <a:p>
            <a:pPr>
              <a:defRPr/>
            </a:pPr>
            <a:r>
              <a:rPr lang="en-CA" dirty="0">
                <a:latin typeface="Aptos" panose="020B0004020202020204" pitchFamily="34" charset="0"/>
              </a:rPr>
              <a:t>My French co-leader, Jerome Collin, Jana Vasilj-Begovic from Canada, Merit Kompus from Estonia, Gerard Seinhorst from the Netherlands, Birgitte Grande from Norway, BILC Senior advisor, Ray Clifford, and our American colleagues from PLTCE: Peggy Garza and Andrea Gjorevski who hosted us at PLTCE last month.</a:t>
            </a:r>
          </a:p>
          <a:p>
            <a:pPr>
              <a:defRPr/>
            </a:pPr>
            <a:endParaRPr lang="en-CA" dirty="0"/>
          </a:p>
          <a:p>
            <a:pPr defTabSz="912937">
              <a:defRPr/>
            </a:pPr>
            <a:r>
              <a:rPr lang="en-CA" dirty="0"/>
              <a:t>Thank you for your attention.</a:t>
            </a:r>
            <a:r>
              <a:rPr lang="en-CA" i="1" dirty="0"/>
              <a:t> Julie Dubeau, BILC Associate Secretary, May 2026</a:t>
            </a:r>
            <a:endParaRPr lang="en-CA" dirty="0"/>
          </a:p>
          <a:p>
            <a:pPr>
              <a:defRPr/>
            </a:pPr>
            <a:endParaRPr lang="en-CA" dirty="0"/>
          </a:p>
          <a:p>
            <a:pPr>
              <a:defRPr/>
            </a:pPr>
            <a:endParaRPr lang="en-CA" dirty="0"/>
          </a:p>
          <a:p>
            <a:pPr>
              <a:defRPr/>
            </a:pPr>
            <a:endParaRPr lang="en-CA" dirty="0"/>
          </a:p>
          <a:p>
            <a:pPr>
              <a:defRPr/>
            </a:pPr>
            <a:endParaRPr lang="en-CA" dirty="0"/>
          </a:p>
          <a:p>
            <a:pPr marL="228234" indent="-228234">
              <a:buFontTx/>
              <a:buAutoNum type="arabicPeriod"/>
              <a:defRPr/>
            </a:pPr>
            <a:endParaRPr lang="en-CA" dirty="0"/>
          </a:p>
          <a:p>
            <a:pPr marL="228234" indent="-228234">
              <a:buFontTx/>
              <a:buAutoNum type="arabicPeriod" startAt="2"/>
              <a:defRPr/>
            </a:pPr>
            <a:endParaRPr lang="en-CA" dirty="0"/>
          </a:p>
          <a:p>
            <a:pPr>
              <a:defRPr/>
            </a:pPr>
            <a:endParaRPr lang="en-CA" dirty="0"/>
          </a:p>
          <a:p>
            <a:pPr>
              <a:defRPr/>
            </a:pPr>
            <a:endParaRPr lang="en-CA" dirty="0"/>
          </a:p>
        </p:txBody>
      </p:sp>
      <p:sp>
        <p:nvSpPr>
          <p:cNvPr id="86020" name="Slide Number Placeholder 3">
            <a:extLst>
              <a:ext uri="{FF2B5EF4-FFF2-40B4-BE49-F238E27FC236}">
                <a16:creationId xmlns:a16="http://schemas.microsoft.com/office/drawing/2014/main" id="{7CF25DDE-EBEE-1530-1A9D-8611AFBCC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1761" indent="-285293">
              <a:defRPr>
                <a:solidFill>
                  <a:schemeClr val="tx1"/>
                </a:solidFill>
                <a:latin typeface="Arial" pitchFamily="34" charset="0"/>
                <a:cs typeface="Arial" pitchFamily="34" charset="0"/>
              </a:defRPr>
            </a:lvl2pPr>
            <a:lvl3pPr marL="1141171" indent="-228234">
              <a:defRPr>
                <a:solidFill>
                  <a:schemeClr val="tx1"/>
                </a:solidFill>
                <a:latin typeface="Arial" pitchFamily="34" charset="0"/>
                <a:cs typeface="Arial" pitchFamily="34" charset="0"/>
              </a:defRPr>
            </a:lvl3pPr>
            <a:lvl4pPr marL="1597640" indent="-228234">
              <a:defRPr>
                <a:solidFill>
                  <a:schemeClr val="tx1"/>
                </a:solidFill>
                <a:latin typeface="Arial" pitchFamily="34" charset="0"/>
                <a:cs typeface="Arial" pitchFamily="34" charset="0"/>
              </a:defRPr>
            </a:lvl4pPr>
            <a:lvl5pPr marL="2054108" indent="-228234">
              <a:defRPr>
                <a:solidFill>
                  <a:schemeClr val="tx1"/>
                </a:solidFill>
                <a:latin typeface="Arial" pitchFamily="34" charset="0"/>
                <a:cs typeface="Arial" pitchFamily="34" charset="0"/>
              </a:defRPr>
            </a:lvl5pPr>
            <a:lvl6pPr marL="2510577" indent="-228234" eaLnBrk="0" fontAlgn="base" hangingPunct="0">
              <a:spcBef>
                <a:spcPct val="0"/>
              </a:spcBef>
              <a:spcAft>
                <a:spcPct val="0"/>
              </a:spcAft>
              <a:defRPr>
                <a:solidFill>
                  <a:schemeClr val="tx1"/>
                </a:solidFill>
                <a:latin typeface="Arial" pitchFamily="34" charset="0"/>
                <a:cs typeface="Arial" pitchFamily="34" charset="0"/>
              </a:defRPr>
            </a:lvl6pPr>
            <a:lvl7pPr marL="2967045" indent="-228234" eaLnBrk="0" fontAlgn="base" hangingPunct="0">
              <a:spcBef>
                <a:spcPct val="0"/>
              </a:spcBef>
              <a:spcAft>
                <a:spcPct val="0"/>
              </a:spcAft>
              <a:defRPr>
                <a:solidFill>
                  <a:schemeClr val="tx1"/>
                </a:solidFill>
                <a:latin typeface="Arial" pitchFamily="34" charset="0"/>
                <a:cs typeface="Arial" pitchFamily="34" charset="0"/>
              </a:defRPr>
            </a:lvl7pPr>
            <a:lvl8pPr marL="3423514" indent="-228234" eaLnBrk="0" fontAlgn="base" hangingPunct="0">
              <a:spcBef>
                <a:spcPct val="0"/>
              </a:spcBef>
              <a:spcAft>
                <a:spcPct val="0"/>
              </a:spcAft>
              <a:defRPr>
                <a:solidFill>
                  <a:schemeClr val="tx1"/>
                </a:solidFill>
                <a:latin typeface="Arial" pitchFamily="34" charset="0"/>
                <a:cs typeface="Arial" pitchFamily="34" charset="0"/>
              </a:defRPr>
            </a:lvl8pPr>
            <a:lvl9pPr marL="3879982" indent="-228234" eaLnBrk="0" fontAlgn="base" hangingPunct="0">
              <a:spcBef>
                <a:spcPct val="0"/>
              </a:spcBef>
              <a:spcAft>
                <a:spcPct val="0"/>
              </a:spcAft>
              <a:defRPr>
                <a:solidFill>
                  <a:schemeClr val="tx1"/>
                </a:solidFill>
                <a:latin typeface="Arial" pitchFamily="34" charset="0"/>
                <a:cs typeface="Arial" pitchFamily="34" charset="0"/>
              </a:defRPr>
            </a:lvl9pPr>
          </a:lstStyle>
          <a:p>
            <a:pPr defTabSz="912937">
              <a:defRPr/>
            </a:pPr>
            <a:fld id="{2A9757F5-03DB-495D-BDC6-5A3940D8739D}" type="slidenum">
              <a:rPr lang="en-CA" altLang="sr-Latn-RS">
                <a:solidFill>
                  <a:prstClr val="black"/>
                </a:solidFill>
              </a:rPr>
              <a:pPr defTabSz="912937">
                <a:defRPr/>
              </a:pPr>
              <a:t>7</a:t>
            </a:fld>
            <a:endParaRPr lang="en-CA" altLang="sr-Latn-RS">
              <a:solidFill>
                <a:prstClr val="black"/>
              </a:solidFill>
            </a:endParaRPr>
          </a:p>
        </p:txBody>
      </p:sp>
    </p:spTree>
    <p:extLst>
      <p:ext uri="{BB962C8B-B14F-4D97-AF65-F5344CB8AC3E}">
        <p14:creationId xmlns:p14="http://schemas.microsoft.com/office/powerpoint/2010/main" val="181064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5197" y="1122363"/>
            <a:ext cx="9451181" cy="2387600"/>
          </a:xfrm>
        </p:spPr>
        <p:txBody>
          <a:bodyPr anchor="b"/>
          <a:lstStyle>
            <a:lvl1pPr algn="ctr">
              <a:defRPr sz="6000"/>
            </a:lvl1pPr>
          </a:lstStyle>
          <a:p>
            <a:r>
              <a:rPr lang="en-US"/>
              <a:t>Click to edit Master title style</a:t>
            </a:r>
            <a:endParaRPr lang="bg-BG"/>
          </a:p>
        </p:txBody>
      </p:sp>
      <p:sp>
        <p:nvSpPr>
          <p:cNvPr id="3" name="Subtitle 2"/>
          <p:cNvSpPr>
            <a:spLocks noGrp="1"/>
          </p:cNvSpPr>
          <p:nvPr>
            <p:ph type="subTitle" idx="1"/>
          </p:nvPr>
        </p:nvSpPr>
        <p:spPr>
          <a:xfrm>
            <a:off x="1575197" y="3602038"/>
            <a:ext cx="9451181"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F55F330-9FDD-4DB6-B3B0-EF0AC867BAFB}" type="datetime1">
              <a:rPr lang="bg-BG"/>
              <a:pPr>
                <a:defRPr/>
              </a:pPr>
              <a:t>11.5.2026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DB6B5FB4-F549-4475-B51F-E852CFF2A4E6}" type="slidenum">
              <a:rPr lang="bg-BG" altLang="bg-BG"/>
              <a:pPr>
                <a:defRPr/>
              </a:pPr>
              <a:t>‹#›</a:t>
            </a:fld>
            <a:endParaRPr lang="bg-BG" altLang="bg-BG"/>
          </a:p>
        </p:txBody>
      </p:sp>
    </p:spTree>
    <p:extLst>
      <p:ext uri="{BB962C8B-B14F-4D97-AF65-F5344CB8AC3E}">
        <p14:creationId xmlns:p14="http://schemas.microsoft.com/office/powerpoint/2010/main" val="365856289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B218F938-BBAC-4FA8-94D5-9C2326EC9131}" type="datetime1">
              <a:rPr lang="bg-BG"/>
              <a:pPr>
                <a:defRPr/>
              </a:pPr>
              <a:t>11.5.2026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C884AC10-E52C-4C4C-B436-1E098035FFAE}" type="slidenum">
              <a:rPr lang="bg-BG" altLang="bg-BG"/>
              <a:pPr>
                <a:defRPr/>
              </a:pPr>
              <a:t>‹#›</a:t>
            </a:fld>
            <a:endParaRPr lang="bg-BG" altLang="bg-BG"/>
          </a:p>
        </p:txBody>
      </p:sp>
    </p:spTree>
    <p:extLst>
      <p:ext uri="{BB962C8B-B14F-4D97-AF65-F5344CB8AC3E}">
        <p14:creationId xmlns:p14="http://schemas.microsoft.com/office/powerpoint/2010/main" val="96981701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004" y="365127"/>
            <a:ext cx="2717215" cy="5811839"/>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866362" y="365127"/>
            <a:ext cx="7941618"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9986E449-421F-48B0-A1B4-3EC5C2826284}" type="datetime1">
              <a:rPr lang="bg-BG"/>
              <a:pPr>
                <a:defRPr/>
              </a:pPr>
              <a:t>11.5.2026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1C052B7F-FEF8-469F-BD0F-8168BAC935BA}" type="slidenum">
              <a:rPr lang="bg-BG" altLang="bg-BG"/>
              <a:pPr>
                <a:defRPr/>
              </a:pPr>
              <a:t>‹#›</a:t>
            </a:fld>
            <a:endParaRPr lang="bg-BG" altLang="bg-BG"/>
          </a:p>
        </p:txBody>
      </p:sp>
    </p:spTree>
    <p:extLst>
      <p:ext uri="{BB962C8B-B14F-4D97-AF65-F5344CB8AC3E}">
        <p14:creationId xmlns:p14="http://schemas.microsoft.com/office/powerpoint/2010/main" val="273790328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655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5" y="623888"/>
            <a:ext cx="40782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black">
          <a:xfrm>
            <a:off x="438150" y="2046288"/>
            <a:ext cx="3049588" cy="120015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45118" y="3581405"/>
            <a:ext cx="10711339"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90236" y="5181604"/>
            <a:ext cx="8821103" cy="1088227"/>
          </a:xfrm>
        </p:spPr>
        <p:txBody>
          <a:bodyPr/>
          <a:lstStyle>
            <a:lvl1pPr marL="0" indent="0" algn="ctr">
              <a:buNone/>
              <a:defRPr>
                <a:solidFill>
                  <a:srgbClr val="0033C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6DE822B6-A328-4E00-9D33-30DBE6ACA905}" type="datetime1">
              <a:rPr lang="bg-BG" altLang="en-US"/>
              <a:pPr>
                <a:defRPr/>
              </a:pPr>
              <a:t>11.5.2026 г.</a:t>
            </a:fld>
            <a:endParaRPr lang="en-GB" altLang="en-US"/>
          </a:p>
          <a:p>
            <a:pPr>
              <a:defRPr/>
            </a:pPr>
            <a:r>
              <a:rPr lang="en-GB" altLang="en-US"/>
              <a:t>Originating Office</a:t>
            </a:r>
          </a:p>
        </p:txBody>
      </p:sp>
      <p:sp>
        <p:nvSpPr>
          <p:cNvPr id="8" name="Footer Placeholder 4"/>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p:cNvSpPr>
            <a:spLocks noGrp="1"/>
          </p:cNvSpPr>
          <p:nvPr>
            <p:ph type="sldNum" sz="quarter" idx="12"/>
          </p:nvPr>
        </p:nvSpPr>
        <p:spPr/>
        <p:txBody>
          <a:bodyPr/>
          <a:lstStyle>
            <a:lvl1pPr>
              <a:defRPr/>
            </a:lvl1pPr>
          </a:lstStyle>
          <a:p>
            <a:pPr>
              <a:defRPr/>
            </a:pPr>
            <a:fld id="{0C37C8AF-5BB8-4644-BD1E-E3B63E4BC27F}" type="slidenum">
              <a:rPr lang="en-GB" altLang="bg-BG"/>
              <a:pPr>
                <a:defRPr/>
              </a:pPr>
              <a:t>‹#›</a:t>
            </a:fld>
            <a:endParaRPr lang="en-GB" altLang="bg-BG"/>
          </a:p>
        </p:txBody>
      </p:sp>
    </p:spTree>
    <p:extLst>
      <p:ext uri="{BB962C8B-B14F-4D97-AF65-F5344CB8AC3E}">
        <p14:creationId xmlns:p14="http://schemas.microsoft.com/office/powerpoint/2010/main" val="379926177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p:cNvSpPr txBox="1">
            <a:spLocks/>
          </p:cNvSpPr>
          <p:nvPr/>
        </p:nvSpPr>
        <p:spPr>
          <a:xfrm>
            <a:off x="4305300" y="6502400"/>
            <a:ext cx="3990975" cy="365125"/>
          </a:xfrm>
          <a:prstGeom prst="rect">
            <a:avLst/>
          </a:prstGeom>
        </p:spPr>
        <p:txBody>
          <a:bodyPr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
        <p:nvSpPr>
          <p:cNvPr id="2" name="Title 1"/>
          <p:cNvSpPr>
            <a:spLocks noGrp="1"/>
          </p:cNvSpPr>
          <p:nvPr>
            <p:ph type="title"/>
          </p:nvPr>
        </p:nvSpPr>
        <p:spPr>
          <a:xfrm>
            <a:off x="1997699" y="685801"/>
            <a:ext cx="8606185"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15039" y="1981201"/>
            <a:ext cx="1198877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65170" y="12954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p:cNvSpPr>
            <a:spLocks noGrp="1"/>
          </p:cNvSpPr>
          <p:nvPr>
            <p:ph type="dt" sz="half" idx="14"/>
          </p:nvPr>
        </p:nvSpPr>
        <p:spPr/>
        <p:txBody>
          <a:bodyPr/>
          <a:lstStyle>
            <a:lvl1pPr>
              <a:defRPr>
                <a:latin typeface="Arial" panose="020B0604020202020204" pitchFamily="34" charset="0"/>
              </a:defRPr>
            </a:lvl1pPr>
          </a:lstStyle>
          <a:p>
            <a:pPr>
              <a:defRPr/>
            </a:pPr>
            <a:fld id="{26849FD6-9D53-4B65-AF87-C2CD959091F9}" type="datetime1">
              <a:rPr lang="bg-BG" altLang="en-US"/>
              <a:pPr>
                <a:defRPr/>
              </a:pPr>
              <a:t>11.5.2026 г.</a:t>
            </a:fld>
            <a:endParaRPr lang="en-GB" altLang="en-US"/>
          </a:p>
          <a:p>
            <a:pPr>
              <a:defRPr/>
            </a:pPr>
            <a:r>
              <a:rPr lang="en-GB" altLang="en-US"/>
              <a:t>Originating Office</a:t>
            </a:r>
          </a:p>
        </p:txBody>
      </p:sp>
      <p:sp>
        <p:nvSpPr>
          <p:cNvPr id="11" name="Slide Number Placeholder 5"/>
          <p:cNvSpPr>
            <a:spLocks noGrp="1"/>
          </p:cNvSpPr>
          <p:nvPr>
            <p:ph type="sldNum" sz="quarter" idx="15"/>
          </p:nvPr>
        </p:nvSpPr>
        <p:spPr/>
        <p:txBody>
          <a:bodyPr/>
          <a:lstStyle>
            <a:lvl1pPr>
              <a:defRPr/>
            </a:lvl1pPr>
          </a:lstStyle>
          <a:p>
            <a:pPr>
              <a:defRPr/>
            </a:pPr>
            <a:fld id="{21260034-868E-4BC2-9831-FE30B1F076C6}" type="slidenum">
              <a:rPr lang="en-GB" altLang="bg-BG"/>
              <a:pPr>
                <a:defRPr/>
              </a:pPr>
              <a:t>‹#›</a:t>
            </a:fld>
            <a:endParaRPr lang="en-GB" altLang="bg-BG"/>
          </a:p>
        </p:txBody>
      </p:sp>
    </p:spTree>
    <p:extLst>
      <p:ext uri="{BB962C8B-B14F-4D97-AF65-F5344CB8AC3E}">
        <p14:creationId xmlns:p14="http://schemas.microsoft.com/office/powerpoint/2010/main" val="424580929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userDrawn="1"/>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05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89120" y="76201"/>
            <a:ext cx="8606185" cy="533220"/>
          </a:xfr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10026" y="762002"/>
            <a:ext cx="11944937"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658AD5DE-B9A4-47E4-9213-D27E2E93013B}" type="slidenum">
              <a:rPr lang="en-GB" altLang="bg-BG"/>
              <a:pPr>
                <a:defRPr/>
              </a:pPr>
              <a:t>‹#›</a:t>
            </a:fld>
            <a:endParaRPr lang="en-GB" altLang="bg-BG"/>
          </a:p>
        </p:txBody>
      </p:sp>
      <p:sp>
        <p:nvSpPr>
          <p:cNvPr id="9"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87103399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4B3256-43FB-45B6-88DC-7D16BCCFCBEA}" type="slidenum">
              <a:rPr lang="en-GB" altLang="bg-BG"/>
              <a:pPr>
                <a:defRPr/>
              </a:pPr>
              <a:t>‹#›</a:t>
            </a:fld>
            <a:endParaRPr lang="en-GB" altLang="bg-BG"/>
          </a:p>
        </p:txBody>
      </p:sp>
      <p:sp>
        <p:nvSpPr>
          <p:cNvPr id="3"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1879223737"/>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7" name="Date Placeholder 3"/>
          <p:cNvSpPr>
            <a:spLocks noGrp="1"/>
          </p:cNvSpPr>
          <p:nvPr>
            <p:ph type="dt" sz="half" idx="10"/>
          </p:nvPr>
        </p:nvSpPr>
        <p:spPr>
          <a:xfrm>
            <a:off x="630238" y="6356350"/>
            <a:ext cx="2940050" cy="365125"/>
          </a:xfrm>
        </p:spPr>
        <p:txBody>
          <a:bodyPr/>
          <a:lstStyle>
            <a:lvl1pPr>
              <a:defRPr>
                <a:latin typeface="Arial" panose="020B0604020202020204" pitchFamily="34" charset="0"/>
              </a:defRPr>
            </a:lvl1pPr>
          </a:lstStyle>
          <a:p>
            <a:pPr>
              <a:defRPr/>
            </a:pPr>
            <a:fld id="{4FDBED36-7A0C-4DF5-A4D4-7FC5A164914B}" type="datetime1">
              <a:rPr lang="bg-BG"/>
              <a:pPr>
                <a:defRPr/>
              </a:pPr>
              <a:t>11.5.2026 г.</a:t>
            </a:fld>
            <a:endParaRPr lang="en-GB" dirty="0"/>
          </a:p>
        </p:txBody>
      </p:sp>
      <p:sp>
        <p:nvSpPr>
          <p:cNvPr id="8" name="Footer Placeholder 4"/>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p:cNvSpPr>
            <a:spLocks noGrp="1"/>
          </p:cNvSpPr>
          <p:nvPr>
            <p:ph type="sldNum" sz="quarter" idx="12"/>
          </p:nvPr>
        </p:nvSpPr>
        <p:spPr/>
        <p:txBody>
          <a:bodyPr/>
          <a:lstStyle>
            <a:lvl1pPr>
              <a:defRPr/>
            </a:lvl1pPr>
          </a:lstStyle>
          <a:p>
            <a:pPr>
              <a:defRPr/>
            </a:pPr>
            <a:fld id="{06A96740-809B-4237-A450-CC375505082B}" type="slidenum">
              <a:rPr lang="en-GB" altLang="bg-BG"/>
              <a:pPr>
                <a:defRPr/>
              </a:pPr>
              <a:t>‹#›</a:t>
            </a:fld>
            <a:endParaRPr lang="en-GB" altLang="bg-BG"/>
          </a:p>
        </p:txBody>
      </p:sp>
    </p:spTree>
    <p:extLst>
      <p:ext uri="{BB962C8B-B14F-4D97-AF65-F5344CB8AC3E}">
        <p14:creationId xmlns:p14="http://schemas.microsoft.com/office/powerpoint/2010/main" val="48234787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4305300" y="6502400"/>
            <a:ext cx="3990975" cy="365125"/>
          </a:xfrm>
          <a:prstGeom prst="rect">
            <a:avLst/>
          </a:prstGeom>
        </p:spPr>
        <p:txBody>
          <a:bodyPr lIns="68580" tIns="34290" rIns="68580" bIns="3429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lvl1pPr>
              <a:defRPr/>
            </a:lvl1pPr>
          </a:lstStyle>
          <a:p>
            <a:pPr>
              <a:defRPr/>
            </a:pPr>
            <a:fld id="{A8816CD6-E616-4CE6-B231-62ECC44ACA62}" type="slidenum">
              <a:rPr lang="en-GB" altLang="bg-BG"/>
              <a:pPr>
                <a:defRPr/>
              </a:pPr>
              <a:t>‹#›</a:t>
            </a:fld>
            <a:endParaRPr lang="en-GB" altLang="bg-BG"/>
          </a:p>
        </p:txBody>
      </p:sp>
      <p:sp>
        <p:nvSpPr>
          <p:cNvPr id="7" name="Date Placeholder 3"/>
          <p:cNvSpPr>
            <a:spLocks noGrp="1"/>
          </p:cNvSpPr>
          <p:nvPr>
            <p:ph type="dt" sz="half" idx="11"/>
          </p:nvPr>
        </p:nvSpPr>
        <p:spPr/>
        <p:txBody>
          <a:bodyPr rtlCol="0"/>
          <a:lstStyle>
            <a:lvl1pPr algn="l">
              <a:defRPr sz="1050" b="1">
                <a:solidFill>
                  <a:prstClr val="black"/>
                </a:solidFill>
                <a:effectLst/>
                <a:latin typeface="Arial" panose="020B0604020202020204" pitchFamily="34" charset="0"/>
                <a:cs typeface="Arial" panose="020B0604020202020204" pitchFamily="34" charset="0"/>
              </a:defRPr>
            </a:lvl1pPr>
          </a:lstStyle>
          <a:p>
            <a:pPr>
              <a:defRPr/>
            </a:pPr>
            <a:fld id="{B9845AC6-7424-499B-BE66-7DAB6F3F7037}" type="datetime1">
              <a:rPr lang="bg-BG"/>
              <a:pPr>
                <a:defRPr/>
              </a:pPr>
              <a:t>11.5.2026 г.</a:t>
            </a:fld>
            <a:endParaRPr lang="en-GB" dirty="0"/>
          </a:p>
        </p:txBody>
      </p:sp>
    </p:spTree>
    <p:extLst>
      <p:ext uri="{BB962C8B-B14F-4D97-AF65-F5344CB8AC3E}">
        <p14:creationId xmlns:p14="http://schemas.microsoft.com/office/powerpoint/2010/main" val="386554691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6" name="Footer Placeholder 4"/>
          <p:cNvSpPr>
            <a:spLocks noGrp="1"/>
          </p:cNvSpPr>
          <p:nvPr>
            <p:ph type="ftr" sz="quarter" idx="10"/>
          </p:nvPr>
        </p:nvSpPr>
        <p:spPr/>
        <p:txBody>
          <a:bodyPr/>
          <a:lstStyle>
            <a:lvl1pPr>
              <a:defRPr sz="105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p:cNvSpPr>
            <a:spLocks noGrp="1"/>
          </p:cNvSpPr>
          <p:nvPr>
            <p:ph type="sldNum" sz="quarter" idx="11"/>
          </p:nvPr>
        </p:nvSpPr>
        <p:spPr/>
        <p:txBody>
          <a:bodyPr/>
          <a:lstStyle>
            <a:lvl1pPr>
              <a:defRPr/>
            </a:lvl1pPr>
          </a:lstStyle>
          <a:p>
            <a:pPr>
              <a:defRPr/>
            </a:pPr>
            <a:fld id="{72CEBC50-8DD7-4E1F-83BF-BB27F236958F}" type="slidenum">
              <a:rPr lang="en-GB" altLang="bg-BG"/>
              <a:pPr>
                <a:defRPr/>
              </a:pPr>
              <a:t>‹#›</a:t>
            </a:fld>
            <a:endParaRPr lang="en-GB" altLang="bg-BG"/>
          </a:p>
        </p:txBody>
      </p:sp>
    </p:spTree>
    <p:extLst>
      <p:ext uri="{BB962C8B-B14F-4D97-AF65-F5344CB8AC3E}">
        <p14:creationId xmlns:p14="http://schemas.microsoft.com/office/powerpoint/2010/main" val="229516444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205276" y="76201"/>
            <a:ext cx="8611076" cy="533220"/>
          </a:xfrm>
        </p:spPr>
        <p:txBody>
          <a:bodyPr/>
          <a:lstStyle/>
          <a:p>
            <a:r>
              <a:rPr lang="en-US" dirty="0"/>
              <a:t>Click to edit Master title</a:t>
            </a:r>
            <a:endParaRPr lang="en-GB" dirty="0"/>
          </a:p>
        </p:txBody>
      </p:sp>
      <p:sp>
        <p:nvSpPr>
          <p:cNvPr id="8" name="Subtitle 2"/>
          <p:cNvSpPr>
            <a:spLocks noGrp="1"/>
          </p:cNvSpPr>
          <p:nvPr>
            <p:ph type="subTitle" idx="13"/>
          </p:nvPr>
        </p:nvSpPr>
        <p:spPr>
          <a:xfrm>
            <a:off x="1470184" y="6858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p:cNvSpPr>
            <a:spLocks noGrp="1"/>
          </p:cNvSpPr>
          <p:nvPr>
            <p:ph type="ftr" sz="quarter" idx="14"/>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p:cNvSpPr>
            <a:spLocks noGrp="1"/>
          </p:cNvSpPr>
          <p:nvPr>
            <p:ph type="sldNum" sz="quarter" idx="15"/>
          </p:nvPr>
        </p:nvSpPr>
        <p:spPr/>
        <p:txBody>
          <a:bodyPr/>
          <a:lstStyle>
            <a:lvl1pPr>
              <a:defRPr/>
            </a:lvl1pPr>
          </a:lstStyle>
          <a:p>
            <a:pPr>
              <a:defRPr/>
            </a:pPr>
            <a:fld id="{B15AAB9B-6D8E-446F-8779-01A0A22DE9A7}" type="slidenum">
              <a:rPr lang="en-GB" altLang="bg-BG"/>
              <a:pPr>
                <a:defRPr/>
              </a:pPr>
              <a:t>‹#›</a:t>
            </a:fld>
            <a:endParaRPr lang="en-GB" altLang="bg-BG"/>
          </a:p>
        </p:txBody>
      </p:sp>
    </p:spTree>
    <p:extLst>
      <p:ext uri="{BB962C8B-B14F-4D97-AF65-F5344CB8AC3E}">
        <p14:creationId xmlns:p14="http://schemas.microsoft.com/office/powerpoint/2010/main" val="100532294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236BA143-FDFB-4D4A-B3EB-A00905431B00}" type="datetime1">
              <a:rPr lang="bg-BG"/>
              <a:pPr>
                <a:defRPr/>
              </a:pPr>
              <a:t>11.5.2026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00709BA5-B8B2-46DF-B717-B170387791B9}" type="slidenum">
              <a:rPr lang="bg-BG" altLang="bg-BG"/>
              <a:pPr>
                <a:defRPr/>
              </a:pPr>
              <a:t>‹#›</a:t>
            </a:fld>
            <a:endParaRPr lang="bg-BG" altLang="bg-BG"/>
          </a:p>
        </p:txBody>
      </p:sp>
    </p:spTree>
    <p:extLst>
      <p:ext uri="{BB962C8B-B14F-4D97-AF65-F5344CB8AC3E}">
        <p14:creationId xmlns:p14="http://schemas.microsoft.com/office/powerpoint/2010/main" val="202750451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89118" y="46941"/>
            <a:ext cx="9736390" cy="533220"/>
          </a:xfrm>
          <a:prstGeom prst="rect">
            <a:avLst/>
          </a:prstGeo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p:cNvSpPr>
            <a:spLocks noGrp="1"/>
          </p:cNvSpPr>
          <p:nvPr>
            <p:ph type="sldNum" sz="quarter" idx="11"/>
          </p:nvPr>
        </p:nvSpPr>
        <p:spPr/>
        <p:txBody>
          <a:bodyPr/>
          <a:lstStyle>
            <a:lvl1pPr>
              <a:defRPr/>
            </a:lvl1pPr>
          </a:lstStyle>
          <a:p>
            <a:pPr>
              <a:defRPr/>
            </a:pPr>
            <a:fld id="{E0F93502-C4C9-49D9-BA51-0DDCC244DA0F}" type="slidenum">
              <a:rPr lang="en-GB" altLang="bg-BG"/>
              <a:pPr>
                <a:defRPr/>
              </a:pPr>
              <a:t>‹#›</a:t>
            </a:fld>
            <a:endParaRPr lang="en-GB" altLang="bg-BG"/>
          </a:p>
        </p:txBody>
      </p:sp>
    </p:spTree>
    <p:extLst>
      <p:ext uri="{BB962C8B-B14F-4D97-AF65-F5344CB8AC3E}">
        <p14:creationId xmlns:p14="http://schemas.microsoft.com/office/powerpoint/2010/main" val="422281871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655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5" y="623888"/>
            <a:ext cx="40782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black">
          <a:xfrm>
            <a:off x="438150" y="2046288"/>
            <a:ext cx="3049588" cy="120015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45118" y="3581405"/>
            <a:ext cx="10711339"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90236" y="5181604"/>
            <a:ext cx="8821103" cy="1088227"/>
          </a:xfrm>
        </p:spPr>
        <p:txBody>
          <a:bodyPr/>
          <a:lstStyle>
            <a:lvl1pPr marL="0" indent="0" algn="ctr">
              <a:buNone/>
              <a:defRPr>
                <a:solidFill>
                  <a:srgbClr val="0033C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E3C8F6B9-1CBF-4ABC-B0FC-996D63C6179B}" type="datetime1">
              <a:rPr lang="bg-BG" altLang="en-US"/>
              <a:pPr>
                <a:defRPr/>
              </a:pPr>
              <a:t>11.5.2026 г.</a:t>
            </a:fld>
            <a:endParaRPr lang="en-GB" altLang="en-US"/>
          </a:p>
          <a:p>
            <a:pPr>
              <a:defRPr/>
            </a:pPr>
            <a:r>
              <a:rPr lang="en-GB" altLang="en-US"/>
              <a:t>Originating Office</a:t>
            </a:r>
          </a:p>
        </p:txBody>
      </p:sp>
      <p:sp>
        <p:nvSpPr>
          <p:cNvPr id="8" name="Footer Placeholder 4"/>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p:cNvSpPr>
            <a:spLocks noGrp="1"/>
          </p:cNvSpPr>
          <p:nvPr>
            <p:ph type="sldNum" sz="quarter" idx="12"/>
          </p:nvPr>
        </p:nvSpPr>
        <p:spPr/>
        <p:txBody>
          <a:bodyPr/>
          <a:lstStyle>
            <a:lvl1pPr>
              <a:defRPr/>
            </a:lvl1pPr>
          </a:lstStyle>
          <a:p>
            <a:pPr>
              <a:defRPr/>
            </a:pPr>
            <a:fld id="{682ED440-857E-498D-BCA0-15C75746356E}" type="slidenum">
              <a:rPr lang="en-GB" altLang="bg-BG"/>
              <a:pPr>
                <a:defRPr/>
              </a:pPr>
              <a:t>‹#›</a:t>
            </a:fld>
            <a:endParaRPr lang="en-GB" altLang="bg-BG"/>
          </a:p>
        </p:txBody>
      </p:sp>
    </p:spTree>
    <p:extLst>
      <p:ext uri="{BB962C8B-B14F-4D97-AF65-F5344CB8AC3E}">
        <p14:creationId xmlns:p14="http://schemas.microsoft.com/office/powerpoint/2010/main" val="3833508295"/>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p:cNvSpPr txBox="1">
            <a:spLocks/>
          </p:cNvSpPr>
          <p:nvPr/>
        </p:nvSpPr>
        <p:spPr>
          <a:xfrm>
            <a:off x="4305300" y="6502400"/>
            <a:ext cx="3990975" cy="365125"/>
          </a:xfrm>
          <a:prstGeom prst="rect">
            <a:avLst/>
          </a:prstGeom>
        </p:spPr>
        <p:txBody>
          <a:bodyPr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
        <p:nvSpPr>
          <p:cNvPr id="2" name="Title 1"/>
          <p:cNvSpPr>
            <a:spLocks noGrp="1"/>
          </p:cNvSpPr>
          <p:nvPr>
            <p:ph type="title"/>
          </p:nvPr>
        </p:nvSpPr>
        <p:spPr>
          <a:xfrm>
            <a:off x="1997699" y="685801"/>
            <a:ext cx="8606185"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15039" y="1981201"/>
            <a:ext cx="1198877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65170" y="12954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p:cNvSpPr>
            <a:spLocks noGrp="1"/>
          </p:cNvSpPr>
          <p:nvPr>
            <p:ph type="dt" sz="half" idx="14"/>
          </p:nvPr>
        </p:nvSpPr>
        <p:spPr/>
        <p:txBody>
          <a:bodyPr/>
          <a:lstStyle>
            <a:lvl1pPr>
              <a:defRPr>
                <a:latin typeface="Arial" panose="020B0604020202020204" pitchFamily="34" charset="0"/>
              </a:defRPr>
            </a:lvl1pPr>
          </a:lstStyle>
          <a:p>
            <a:pPr>
              <a:defRPr/>
            </a:pPr>
            <a:fld id="{C35812BF-BB68-447F-9EBB-8B19B9612BA8}" type="datetime1">
              <a:rPr lang="bg-BG" altLang="en-US"/>
              <a:pPr>
                <a:defRPr/>
              </a:pPr>
              <a:t>11.5.2026 г.</a:t>
            </a:fld>
            <a:endParaRPr lang="en-GB" altLang="en-US"/>
          </a:p>
          <a:p>
            <a:pPr>
              <a:defRPr/>
            </a:pPr>
            <a:r>
              <a:rPr lang="en-GB" altLang="en-US"/>
              <a:t>Originating Office</a:t>
            </a:r>
          </a:p>
        </p:txBody>
      </p:sp>
      <p:sp>
        <p:nvSpPr>
          <p:cNvPr id="11" name="Slide Number Placeholder 5"/>
          <p:cNvSpPr>
            <a:spLocks noGrp="1"/>
          </p:cNvSpPr>
          <p:nvPr>
            <p:ph type="sldNum" sz="quarter" idx="15"/>
          </p:nvPr>
        </p:nvSpPr>
        <p:spPr/>
        <p:txBody>
          <a:bodyPr/>
          <a:lstStyle>
            <a:lvl1pPr>
              <a:defRPr/>
            </a:lvl1pPr>
          </a:lstStyle>
          <a:p>
            <a:pPr>
              <a:defRPr/>
            </a:pPr>
            <a:fld id="{0CDD9821-705B-422A-9D29-0983B4A9B6E8}" type="slidenum">
              <a:rPr lang="en-GB" altLang="bg-BG"/>
              <a:pPr>
                <a:defRPr/>
              </a:pPr>
              <a:t>‹#›</a:t>
            </a:fld>
            <a:endParaRPr lang="en-GB" altLang="bg-BG"/>
          </a:p>
        </p:txBody>
      </p:sp>
    </p:spTree>
    <p:extLst>
      <p:ext uri="{BB962C8B-B14F-4D97-AF65-F5344CB8AC3E}">
        <p14:creationId xmlns:p14="http://schemas.microsoft.com/office/powerpoint/2010/main" val="249701942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userDrawn="1"/>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05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89120" y="76201"/>
            <a:ext cx="8606185" cy="533220"/>
          </a:xfr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10026" y="762002"/>
            <a:ext cx="11944937"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77A64B33-ED0F-4750-93D8-A633C2F69EF2}" type="slidenum">
              <a:rPr lang="en-GB" altLang="bg-BG"/>
              <a:pPr>
                <a:defRPr/>
              </a:pPr>
              <a:t>‹#›</a:t>
            </a:fld>
            <a:endParaRPr lang="en-GB" altLang="bg-BG"/>
          </a:p>
        </p:txBody>
      </p:sp>
      <p:sp>
        <p:nvSpPr>
          <p:cNvPr id="9"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82584043"/>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FA43580-AEAA-468D-AAE7-B5993A9DE48A}" type="slidenum">
              <a:rPr lang="en-GB" altLang="bg-BG"/>
              <a:pPr>
                <a:defRPr/>
              </a:pPr>
              <a:t>‹#›</a:t>
            </a:fld>
            <a:endParaRPr lang="en-GB" altLang="bg-BG"/>
          </a:p>
        </p:txBody>
      </p:sp>
      <p:sp>
        <p:nvSpPr>
          <p:cNvPr id="3"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1980246386"/>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7" name="Date Placeholder 3"/>
          <p:cNvSpPr>
            <a:spLocks noGrp="1"/>
          </p:cNvSpPr>
          <p:nvPr>
            <p:ph type="dt" sz="half" idx="10"/>
          </p:nvPr>
        </p:nvSpPr>
        <p:spPr>
          <a:xfrm>
            <a:off x="630238" y="6356350"/>
            <a:ext cx="2940050" cy="365125"/>
          </a:xfrm>
        </p:spPr>
        <p:txBody>
          <a:bodyPr/>
          <a:lstStyle>
            <a:lvl1pPr>
              <a:defRPr>
                <a:latin typeface="Arial" panose="020B0604020202020204" pitchFamily="34" charset="0"/>
              </a:defRPr>
            </a:lvl1pPr>
          </a:lstStyle>
          <a:p>
            <a:pPr>
              <a:defRPr/>
            </a:pPr>
            <a:fld id="{11752263-3EA4-41AC-B995-C0D43AC388DD}" type="datetime1">
              <a:rPr lang="bg-BG"/>
              <a:pPr>
                <a:defRPr/>
              </a:pPr>
              <a:t>11.5.2026 г.</a:t>
            </a:fld>
            <a:endParaRPr lang="en-GB" dirty="0"/>
          </a:p>
        </p:txBody>
      </p:sp>
      <p:sp>
        <p:nvSpPr>
          <p:cNvPr id="8" name="Footer Placeholder 4"/>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p:cNvSpPr>
            <a:spLocks noGrp="1"/>
          </p:cNvSpPr>
          <p:nvPr>
            <p:ph type="sldNum" sz="quarter" idx="12"/>
          </p:nvPr>
        </p:nvSpPr>
        <p:spPr/>
        <p:txBody>
          <a:bodyPr/>
          <a:lstStyle>
            <a:lvl1pPr>
              <a:defRPr/>
            </a:lvl1pPr>
          </a:lstStyle>
          <a:p>
            <a:pPr>
              <a:defRPr/>
            </a:pPr>
            <a:fld id="{FFDD32D6-F060-4EA3-8E8E-A8EBBD04A7BB}" type="slidenum">
              <a:rPr lang="en-GB" altLang="bg-BG"/>
              <a:pPr>
                <a:defRPr/>
              </a:pPr>
              <a:t>‹#›</a:t>
            </a:fld>
            <a:endParaRPr lang="en-GB" altLang="bg-BG"/>
          </a:p>
        </p:txBody>
      </p:sp>
    </p:spTree>
    <p:extLst>
      <p:ext uri="{BB962C8B-B14F-4D97-AF65-F5344CB8AC3E}">
        <p14:creationId xmlns:p14="http://schemas.microsoft.com/office/powerpoint/2010/main" val="1194079006"/>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4305300" y="6502400"/>
            <a:ext cx="3990975" cy="365125"/>
          </a:xfrm>
          <a:prstGeom prst="rect">
            <a:avLst/>
          </a:prstGeom>
        </p:spPr>
        <p:txBody>
          <a:bodyPr lIns="68580" tIns="34290" rIns="68580" bIns="3429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lvl1pPr>
              <a:defRPr/>
            </a:lvl1pPr>
          </a:lstStyle>
          <a:p>
            <a:pPr>
              <a:defRPr/>
            </a:pPr>
            <a:fld id="{7A6E9474-6300-47FA-88B6-7FD7C341BD6D}" type="slidenum">
              <a:rPr lang="en-GB" altLang="bg-BG"/>
              <a:pPr>
                <a:defRPr/>
              </a:pPr>
              <a:t>‹#›</a:t>
            </a:fld>
            <a:endParaRPr lang="en-GB" altLang="bg-BG"/>
          </a:p>
        </p:txBody>
      </p:sp>
      <p:sp>
        <p:nvSpPr>
          <p:cNvPr id="7" name="Date Placeholder 3"/>
          <p:cNvSpPr>
            <a:spLocks noGrp="1"/>
          </p:cNvSpPr>
          <p:nvPr>
            <p:ph type="dt" sz="half" idx="11"/>
          </p:nvPr>
        </p:nvSpPr>
        <p:spPr/>
        <p:txBody>
          <a:bodyPr rtlCol="0"/>
          <a:lstStyle>
            <a:lvl1pPr algn="l">
              <a:defRPr sz="1050" b="1">
                <a:solidFill>
                  <a:prstClr val="black"/>
                </a:solidFill>
                <a:effectLst/>
                <a:latin typeface="Arial" panose="020B0604020202020204" pitchFamily="34" charset="0"/>
                <a:cs typeface="Arial" panose="020B0604020202020204" pitchFamily="34" charset="0"/>
              </a:defRPr>
            </a:lvl1pPr>
          </a:lstStyle>
          <a:p>
            <a:pPr>
              <a:defRPr/>
            </a:pPr>
            <a:fld id="{AB66215E-2542-418E-BDAA-B2297EE78836}" type="datetime1">
              <a:rPr lang="bg-BG"/>
              <a:pPr>
                <a:defRPr/>
              </a:pPr>
              <a:t>11.5.2026 г.</a:t>
            </a:fld>
            <a:endParaRPr lang="en-GB" dirty="0"/>
          </a:p>
        </p:txBody>
      </p:sp>
    </p:spTree>
    <p:extLst>
      <p:ext uri="{BB962C8B-B14F-4D97-AF65-F5344CB8AC3E}">
        <p14:creationId xmlns:p14="http://schemas.microsoft.com/office/powerpoint/2010/main" val="3412279480"/>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6" name="Footer Placeholder 4"/>
          <p:cNvSpPr>
            <a:spLocks noGrp="1"/>
          </p:cNvSpPr>
          <p:nvPr>
            <p:ph type="ftr" sz="quarter" idx="10"/>
          </p:nvPr>
        </p:nvSpPr>
        <p:spPr/>
        <p:txBody>
          <a:bodyPr/>
          <a:lstStyle>
            <a:lvl1pPr>
              <a:defRPr sz="105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p:cNvSpPr>
            <a:spLocks noGrp="1"/>
          </p:cNvSpPr>
          <p:nvPr>
            <p:ph type="sldNum" sz="quarter" idx="11"/>
          </p:nvPr>
        </p:nvSpPr>
        <p:spPr/>
        <p:txBody>
          <a:bodyPr/>
          <a:lstStyle>
            <a:lvl1pPr>
              <a:defRPr/>
            </a:lvl1pPr>
          </a:lstStyle>
          <a:p>
            <a:pPr>
              <a:defRPr/>
            </a:pPr>
            <a:fld id="{A3097882-3F0F-4708-A0BB-4DDE4FF26E93}" type="slidenum">
              <a:rPr lang="en-GB" altLang="bg-BG"/>
              <a:pPr>
                <a:defRPr/>
              </a:pPr>
              <a:t>‹#›</a:t>
            </a:fld>
            <a:endParaRPr lang="en-GB" altLang="bg-BG"/>
          </a:p>
        </p:txBody>
      </p:sp>
    </p:spTree>
    <p:extLst>
      <p:ext uri="{BB962C8B-B14F-4D97-AF65-F5344CB8AC3E}">
        <p14:creationId xmlns:p14="http://schemas.microsoft.com/office/powerpoint/2010/main" val="973591287"/>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205276" y="76201"/>
            <a:ext cx="8611076" cy="533220"/>
          </a:xfrm>
        </p:spPr>
        <p:txBody>
          <a:bodyPr/>
          <a:lstStyle/>
          <a:p>
            <a:r>
              <a:rPr lang="en-US" dirty="0"/>
              <a:t>Click to edit Master title</a:t>
            </a:r>
            <a:endParaRPr lang="en-GB" dirty="0"/>
          </a:p>
        </p:txBody>
      </p:sp>
      <p:sp>
        <p:nvSpPr>
          <p:cNvPr id="8" name="Subtitle 2"/>
          <p:cNvSpPr>
            <a:spLocks noGrp="1"/>
          </p:cNvSpPr>
          <p:nvPr>
            <p:ph type="subTitle" idx="13"/>
          </p:nvPr>
        </p:nvSpPr>
        <p:spPr>
          <a:xfrm>
            <a:off x="1470184" y="6858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p:cNvSpPr>
            <a:spLocks noGrp="1"/>
          </p:cNvSpPr>
          <p:nvPr>
            <p:ph type="ftr" sz="quarter" idx="14"/>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p:cNvSpPr>
            <a:spLocks noGrp="1"/>
          </p:cNvSpPr>
          <p:nvPr>
            <p:ph type="sldNum" sz="quarter" idx="15"/>
          </p:nvPr>
        </p:nvSpPr>
        <p:spPr/>
        <p:txBody>
          <a:bodyPr/>
          <a:lstStyle>
            <a:lvl1pPr>
              <a:defRPr/>
            </a:lvl1pPr>
          </a:lstStyle>
          <a:p>
            <a:pPr>
              <a:defRPr/>
            </a:pPr>
            <a:fld id="{BF3539AC-9E21-4B2A-83B5-84EEAECF8E77}" type="slidenum">
              <a:rPr lang="en-GB" altLang="bg-BG"/>
              <a:pPr>
                <a:defRPr/>
              </a:pPr>
              <a:t>‹#›</a:t>
            </a:fld>
            <a:endParaRPr lang="en-GB" altLang="bg-BG"/>
          </a:p>
        </p:txBody>
      </p:sp>
    </p:spTree>
    <p:extLst>
      <p:ext uri="{BB962C8B-B14F-4D97-AF65-F5344CB8AC3E}">
        <p14:creationId xmlns:p14="http://schemas.microsoft.com/office/powerpoint/2010/main" val="522354859"/>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89118" y="46941"/>
            <a:ext cx="9736390" cy="533220"/>
          </a:xfrm>
          <a:prstGeom prst="rect">
            <a:avLst/>
          </a:prstGeo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p:cNvSpPr>
            <a:spLocks noGrp="1"/>
          </p:cNvSpPr>
          <p:nvPr>
            <p:ph type="sldNum" sz="quarter" idx="11"/>
          </p:nvPr>
        </p:nvSpPr>
        <p:spPr/>
        <p:txBody>
          <a:bodyPr/>
          <a:lstStyle>
            <a:lvl1pPr>
              <a:defRPr/>
            </a:lvl1pPr>
          </a:lstStyle>
          <a:p>
            <a:pPr>
              <a:defRPr/>
            </a:pPr>
            <a:fld id="{78415EA8-C396-410F-A977-C8A31E80AEF9}" type="slidenum">
              <a:rPr lang="en-GB" altLang="bg-BG"/>
              <a:pPr>
                <a:defRPr/>
              </a:pPr>
              <a:t>‹#›</a:t>
            </a:fld>
            <a:endParaRPr lang="en-GB" altLang="bg-BG"/>
          </a:p>
        </p:txBody>
      </p:sp>
    </p:spTree>
    <p:extLst>
      <p:ext uri="{BB962C8B-B14F-4D97-AF65-F5344CB8AC3E}">
        <p14:creationId xmlns:p14="http://schemas.microsoft.com/office/powerpoint/2010/main" val="376065735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9796" y="1709741"/>
            <a:ext cx="10868858" cy="2852737"/>
          </a:xfrm>
        </p:spPr>
        <p:txBody>
          <a:bodyPr anchor="b"/>
          <a:lstStyle>
            <a:lvl1pPr>
              <a:defRPr sz="6000"/>
            </a:lvl1pPr>
          </a:lstStyle>
          <a:p>
            <a:r>
              <a:rPr lang="en-US"/>
              <a:t>Click to edit Master title style</a:t>
            </a:r>
            <a:endParaRPr lang="bg-BG"/>
          </a:p>
        </p:txBody>
      </p:sp>
      <p:sp>
        <p:nvSpPr>
          <p:cNvPr id="3" name="Text Placeholder 2"/>
          <p:cNvSpPr>
            <a:spLocks noGrp="1"/>
          </p:cNvSpPr>
          <p:nvPr>
            <p:ph type="body" idx="1"/>
          </p:nvPr>
        </p:nvSpPr>
        <p:spPr>
          <a:xfrm>
            <a:off x="859796" y="4589465"/>
            <a:ext cx="1086885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4464F2-0883-4084-BB88-BC402A8EF769}" type="datetime1">
              <a:rPr lang="bg-BG"/>
              <a:pPr>
                <a:defRPr/>
              </a:pPr>
              <a:t>11.5.2026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446CF3A5-43E8-4E72-965C-37FA5F4F8DB1}" type="slidenum">
              <a:rPr lang="bg-BG" altLang="bg-BG"/>
              <a:pPr>
                <a:defRPr/>
              </a:pPr>
              <a:t>‹#›</a:t>
            </a:fld>
            <a:endParaRPr lang="bg-BG" altLang="bg-BG"/>
          </a:p>
        </p:txBody>
      </p:sp>
    </p:spTree>
    <p:extLst>
      <p:ext uri="{BB962C8B-B14F-4D97-AF65-F5344CB8AC3E}">
        <p14:creationId xmlns:p14="http://schemas.microsoft.com/office/powerpoint/2010/main" val="2882656662"/>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5118" y="2130427"/>
            <a:ext cx="10711339" cy="1470025"/>
          </a:xfrm>
        </p:spPr>
        <p:txBody>
          <a:bodyPr/>
          <a:lstStyle/>
          <a:p>
            <a:r>
              <a:rPr lang="en-US"/>
              <a:t>Click to edit Master title style</a:t>
            </a:r>
          </a:p>
        </p:txBody>
      </p:sp>
      <p:sp>
        <p:nvSpPr>
          <p:cNvPr id="3" name="Subtitle 2"/>
          <p:cNvSpPr>
            <a:spLocks noGrp="1"/>
          </p:cNvSpPr>
          <p:nvPr>
            <p:ph type="subTitle" idx="1"/>
          </p:nvPr>
        </p:nvSpPr>
        <p:spPr>
          <a:xfrm>
            <a:off x="1890236" y="3886200"/>
            <a:ext cx="882110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B194BC5-E6D0-4EB5-8ABC-EFAB1F1850C8}" type="datetime1">
              <a:rPr lang="en-US"/>
              <a:pPr>
                <a:defRPr/>
              </a:pPr>
              <a:t>5/11/2026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BB0D9F-71B2-4ACE-9E06-EE2197ADC25B}" type="slidenum">
              <a:rPr lang="en-US" altLang="lt-LT"/>
              <a:pPr>
                <a:defRPr/>
              </a:pPr>
              <a:t>‹#›</a:t>
            </a:fld>
            <a:endParaRPr lang="en-US" altLang="lt-LT"/>
          </a:p>
        </p:txBody>
      </p:sp>
    </p:spTree>
    <p:extLst>
      <p:ext uri="{BB962C8B-B14F-4D97-AF65-F5344CB8AC3E}">
        <p14:creationId xmlns:p14="http://schemas.microsoft.com/office/powerpoint/2010/main" val="3948843551"/>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82C1AB-D170-4C82-BB3E-84AE31C4D217}" type="datetime1">
              <a:rPr lang="en-US"/>
              <a:pPr>
                <a:defRPr/>
              </a:pPr>
              <a:t>5/11/2026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9C4511-5B77-41EF-BCA7-50D30AD0C578}" type="slidenum">
              <a:rPr lang="en-US" altLang="lt-LT"/>
              <a:pPr>
                <a:defRPr/>
              </a:pPr>
              <a:t>‹#›</a:t>
            </a:fld>
            <a:endParaRPr lang="en-US" altLang="lt-LT"/>
          </a:p>
        </p:txBody>
      </p:sp>
    </p:spTree>
    <p:extLst>
      <p:ext uri="{BB962C8B-B14F-4D97-AF65-F5344CB8AC3E}">
        <p14:creationId xmlns:p14="http://schemas.microsoft.com/office/powerpoint/2010/main" val="336856829"/>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5437" y="4406902"/>
            <a:ext cx="10711339"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95437" y="2906713"/>
            <a:ext cx="1071133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00340B-C6C1-440A-92CC-80BDB7BC1BA3}" type="datetime1">
              <a:rPr lang="en-US"/>
              <a:pPr>
                <a:defRPr/>
              </a:pPr>
              <a:t>5/11/2026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DFFAE8-5E81-45A0-AE51-93A1790C38D9}" type="slidenum">
              <a:rPr lang="en-US" altLang="lt-LT"/>
              <a:pPr>
                <a:defRPr/>
              </a:pPr>
              <a:t>‹#›</a:t>
            </a:fld>
            <a:endParaRPr lang="en-US" altLang="lt-LT"/>
          </a:p>
        </p:txBody>
      </p:sp>
    </p:spTree>
    <p:extLst>
      <p:ext uri="{BB962C8B-B14F-4D97-AF65-F5344CB8AC3E}">
        <p14:creationId xmlns:p14="http://schemas.microsoft.com/office/powerpoint/2010/main" val="4108299348"/>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0079" y="1600202"/>
            <a:ext cx="5565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5800" y="1600202"/>
            <a:ext cx="5565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3F52BA-0995-4FEF-9C5D-89CB1CEECD74}" type="datetime1">
              <a:rPr lang="en-US"/>
              <a:pPr>
                <a:defRPr/>
              </a:pPr>
              <a:t>5/11/2026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B942DF-1D6B-43C8-BFF1-431BC38D9209}" type="slidenum">
              <a:rPr lang="en-US" altLang="lt-LT"/>
              <a:pPr>
                <a:defRPr/>
              </a:pPr>
              <a:t>‹#›</a:t>
            </a:fld>
            <a:endParaRPr lang="en-US" altLang="lt-LT"/>
          </a:p>
        </p:txBody>
      </p:sp>
    </p:spTree>
    <p:extLst>
      <p:ext uri="{BB962C8B-B14F-4D97-AF65-F5344CB8AC3E}">
        <p14:creationId xmlns:p14="http://schemas.microsoft.com/office/powerpoint/2010/main" val="1374800271"/>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30079" y="1535114"/>
            <a:ext cx="55678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079" y="2174875"/>
            <a:ext cx="556788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1429" y="1535114"/>
            <a:ext cx="557007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1429" y="2174875"/>
            <a:ext cx="55700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479CAAD-2647-4E14-8E2E-1B830FD59A92}" type="datetime1">
              <a:rPr lang="en-US"/>
              <a:pPr>
                <a:defRPr/>
              </a:pPr>
              <a:t>5/11/2026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3F3279-8504-456F-B0E9-F987DFD8C7B8}" type="slidenum">
              <a:rPr lang="en-US" altLang="lt-LT"/>
              <a:pPr>
                <a:defRPr/>
              </a:pPr>
              <a:t>‹#›</a:t>
            </a:fld>
            <a:endParaRPr lang="en-US" altLang="lt-LT"/>
          </a:p>
        </p:txBody>
      </p:sp>
    </p:spTree>
    <p:extLst>
      <p:ext uri="{BB962C8B-B14F-4D97-AF65-F5344CB8AC3E}">
        <p14:creationId xmlns:p14="http://schemas.microsoft.com/office/powerpoint/2010/main" val="2863537940"/>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D06CFA0-E3EE-4FB7-A194-DCB7924E507B}" type="datetime1">
              <a:rPr lang="en-US"/>
              <a:pPr>
                <a:defRPr/>
              </a:pPr>
              <a:t>5/11/2026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AA69E4-6F63-4AF1-914A-C48708585BA8}" type="slidenum">
              <a:rPr lang="en-US" altLang="lt-LT"/>
              <a:pPr>
                <a:defRPr/>
              </a:pPr>
              <a:t>‹#›</a:t>
            </a:fld>
            <a:endParaRPr lang="en-US" altLang="lt-LT"/>
          </a:p>
        </p:txBody>
      </p:sp>
    </p:spTree>
    <p:extLst>
      <p:ext uri="{BB962C8B-B14F-4D97-AF65-F5344CB8AC3E}">
        <p14:creationId xmlns:p14="http://schemas.microsoft.com/office/powerpoint/2010/main" val="2320016749"/>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B4B39F-0EEC-4E53-B715-A03DAF56B889}" type="datetime1">
              <a:rPr lang="en-US"/>
              <a:pPr>
                <a:defRPr/>
              </a:pPr>
              <a:t>5/11/2026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157A40-AEE1-48D4-8357-42F9BD0440D6}" type="slidenum">
              <a:rPr lang="en-US" altLang="lt-LT"/>
              <a:pPr>
                <a:defRPr/>
              </a:pPr>
              <a:t>‹#›</a:t>
            </a:fld>
            <a:endParaRPr lang="en-US" altLang="lt-LT"/>
          </a:p>
        </p:txBody>
      </p:sp>
    </p:spTree>
    <p:extLst>
      <p:ext uri="{BB962C8B-B14F-4D97-AF65-F5344CB8AC3E}">
        <p14:creationId xmlns:p14="http://schemas.microsoft.com/office/powerpoint/2010/main" val="3860139267"/>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82" y="273050"/>
            <a:ext cx="4145831"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926866" y="273053"/>
            <a:ext cx="70446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082" y="1435103"/>
            <a:ext cx="414583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D2845E-D67F-40B2-9266-10A709A539AD}" type="datetime1">
              <a:rPr lang="en-US"/>
              <a:pPr>
                <a:defRPr/>
              </a:pPr>
              <a:t>5/11/2026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F9DEA9-6A9D-4235-BFEC-8E77768847BD}" type="slidenum">
              <a:rPr lang="en-US" altLang="lt-LT"/>
              <a:pPr>
                <a:defRPr/>
              </a:pPr>
              <a:t>‹#›</a:t>
            </a:fld>
            <a:endParaRPr lang="en-US" altLang="lt-LT"/>
          </a:p>
        </p:txBody>
      </p:sp>
    </p:spTree>
    <p:extLst>
      <p:ext uri="{BB962C8B-B14F-4D97-AF65-F5344CB8AC3E}">
        <p14:creationId xmlns:p14="http://schemas.microsoft.com/office/powerpoint/2010/main" val="3702152754"/>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997" y="4800601"/>
            <a:ext cx="7560945"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69997" y="612775"/>
            <a:ext cx="756094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69997" y="5367339"/>
            <a:ext cx="7560945"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FF39F0-81C6-49E9-9765-5C7CDA1710BB}" type="datetime1">
              <a:rPr lang="en-US"/>
              <a:pPr>
                <a:defRPr/>
              </a:pPr>
              <a:t>5/11/2026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6F1315-ED17-435F-86FD-247B2B89724F}" type="slidenum">
              <a:rPr lang="en-US" altLang="lt-LT"/>
              <a:pPr>
                <a:defRPr/>
              </a:pPr>
              <a:t>‹#›</a:t>
            </a:fld>
            <a:endParaRPr lang="en-US" altLang="lt-LT"/>
          </a:p>
        </p:txBody>
      </p:sp>
    </p:spTree>
    <p:extLst>
      <p:ext uri="{BB962C8B-B14F-4D97-AF65-F5344CB8AC3E}">
        <p14:creationId xmlns:p14="http://schemas.microsoft.com/office/powerpoint/2010/main" val="949564110"/>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29CF35-A8AE-4D1C-A2EB-8979B774F16D}" type="datetime1">
              <a:rPr lang="en-US"/>
              <a:pPr>
                <a:defRPr/>
              </a:pPr>
              <a:t>5/11/2026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C5AA71-0E33-49DE-8867-EA9F601A1EEB}" type="slidenum">
              <a:rPr lang="en-US" altLang="lt-LT"/>
              <a:pPr>
                <a:defRPr/>
              </a:pPr>
              <a:t>‹#›</a:t>
            </a:fld>
            <a:endParaRPr lang="en-US" altLang="lt-LT"/>
          </a:p>
        </p:txBody>
      </p:sp>
    </p:spTree>
    <p:extLst>
      <p:ext uri="{BB962C8B-B14F-4D97-AF65-F5344CB8AC3E}">
        <p14:creationId xmlns:p14="http://schemas.microsoft.com/office/powerpoint/2010/main" val="175063918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866358" y="1825625"/>
            <a:ext cx="532941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405801" y="1825625"/>
            <a:ext cx="532941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3"/>
          <p:cNvSpPr>
            <a:spLocks noGrp="1"/>
          </p:cNvSpPr>
          <p:nvPr>
            <p:ph type="dt" sz="half" idx="10"/>
          </p:nvPr>
        </p:nvSpPr>
        <p:spPr/>
        <p:txBody>
          <a:bodyPr/>
          <a:lstStyle>
            <a:lvl1pPr>
              <a:defRPr/>
            </a:lvl1pPr>
          </a:lstStyle>
          <a:p>
            <a:pPr>
              <a:defRPr/>
            </a:pPr>
            <a:fld id="{AB86DA74-C6DF-4A50-AB20-85E8DC1CC4A4}" type="datetime1">
              <a:rPr lang="bg-BG"/>
              <a:pPr>
                <a:defRPr/>
              </a:pPr>
              <a:t>11.5.2026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D12D5A8C-4A2C-42A4-8A45-F6C219572719}" type="slidenum">
              <a:rPr lang="bg-BG" altLang="bg-BG"/>
              <a:pPr>
                <a:defRPr/>
              </a:pPr>
              <a:t>‹#›</a:t>
            </a:fld>
            <a:endParaRPr lang="bg-BG" altLang="bg-BG"/>
          </a:p>
        </p:txBody>
      </p:sp>
    </p:spTree>
    <p:extLst>
      <p:ext uri="{BB962C8B-B14F-4D97-AF65-F5344CB8AC3E}">
        <p14:creationId xmlns:p14="http://schemas.microsoft.com/office/powerpoint/2010/main" val="2468225747"/>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6142" y="274640"/>
            <a:ext cx="283535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0079" y="274640"/>
            <a:ext cx="82960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35317D-E1F8-4F95-B9E3-FAC93741BBA8}" type="datetime1">
              <a:rPr lang="en-US"/>
              <a:pPr>
                <a:defRPr/>
              </a:pPr>
              <a:t>5/11/2026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2E66E-E6FF-44B7-B81F-463A0AFDF561}" type="slidenum">
              <a:rPr lang="en-US" altLang="lt-LT"/>
              <a:pPr>
                <a:defRPr/>
              </a:pPr>
              <a:t>‹#›</a:t>
            </a:fld>
            <a:endParaRPr lang="en-US" altLang="lt-LT"/>
          </a:p>
        </p:txBody>
      </p:sp>
    </p:spTree>
    <p:extLst>
      <p:ext uri="{BB962C8B-B14F-4D97-AF65-F5344CB8AC3E}">
        <p14:creationId xmlns:p14="http://schemas.microsoft.com/office/powerpoint/2010/main" val="1289822978"/>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CE7ED823-3175-4EC5-9036-BD605BBF119A}" type="datetime1">
              <a:rPr lang="en-US"/>
              <a:pPr>
                <a:defRPr/>
              </a:pPr>
              <a:t>5/11/2026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698D3D-9E76-433F-9FB4-C67C996D22C1}" type="slidenum">
              <a:rPr lang="en-US" altLang="lt-LT"/>
              <a:pPr>
                <a:defRPr/>
              </a:pPr>
              <a:t>‹#›</a:t>
            </a:fld>
            <a:endParaRPr lang="en-US" altLang="lt-LT"/>
          </a:p>
        </p:txBody>
      </p:sp>
    </p:spTree>
    <p:extLst>
      <p:ext uri="{BB962C8B-B14F-4D97-AF65-F5344CB8AC3E}">
        <p14:creationId xmlns:p14="http://schemas.microsoft.com/office/powerpoint/2010/main" val="249794742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8547" y="365126"/>
            <a:ext cx="10868858" cy="1325563"/>
          </a:xfrm>
        </p:spPr>
        <p:txBody>
          <a:bodyPr/>
          <a:lstStyle/>
          <a:p>
            <a:r>
              <a:rPr lang="en-US"/>
              <a:t>Click to edit Master title style</a:t>
            </a:r>
            <a:endParaRPr lang="bg-BG"/>
          </a:p>
        </p:txBody>
      </p:sp>
      <p:sp>
        <p:nvSpPr>
          <p:cNvPr id="3" name="Text Placeholder 2"/>
          <p:cNvSpPr>
            <a:spLocks noGrp="1"/>
          </p:cNvSpPr>
          <p:nvPr>
            <p:ph type="body" idx="1"/>
          </p:nvPr>
        </p:nvSpPr>
        <p:spPr>
          <a:xfrm>
            <a:off x="868550" y="1681163"/>
            <a:ext cx="53316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8550" y="2505075"/>
            <a:ext cx="533160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379547" y="1681163"/>
            <a:ext cx="53578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9547" y="2505075"/>
            <a:ext cx="535785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3"/>
          <p:cNvSpPr>
            <a:spLocks noGrp="1"/>
          </p:cNvSpPr>
          <p:nvPr>
            <p:ph type="dt" sz="half" idx="10"/>
          </p:nvPr>
        </p:nvSpPr>
        <p:spPr/>
        <p:txBody>
          <a:bodyPr/>
          <a:lstStyle>
            <a:lvl1pPr>
              <a:defRPr/>
            </a:lvl1pPr>
          </a:lstStyle>
          <a:p>
            <a:pPr>
              <a:defRPr/>
            </a:pPr>
            <a:fld id="{85370E77-0B69-47C6-8DB4-A12F0E201DF0}" type="datetime1">
              <a:rPr lang="bg-BG"/>
              <a:pPr>
                <a:defRPr/>
              </a:pPr>
              <a:t>11.5.2026 г.</a:t>
            </a:fld>
            <a:endParaRPr lang="bg-BG"/>
          </a:p>
        </p:txBody>
      </p:sp>
      <p:sp>
        <p:nvSpPr>
          <p:cNvPr id="8"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9" name="Slide Number Placeholder 5"/>
          <p:cNvSpPr>
            <a:spLocks noGrp="1"/>
          </p:cNvSpPr>
          <p:nvPr>
            <p:ph type="sldNum" sz="quarter" idx="12"/>
          </p:nvPr>
        </p:nvSpPr>
        <p:spPr/>
        <p:txBody>
          <a:bodyPr/>
          <a:lstStyle>
            <a:lvl1pPr>
              <a:defRPr/>
            </a:lvl1pPr>
          </a:lstStyle>
          <a:p>
            <a:pPr>
              <a:defRPr/>
            </a:pPr>
            <a:fld id="{6B2EA6BD-8086-409D-A83D-85B628627A00}" type="slidenum">
              <a:rPr lang="bg-BG" altLang="bg-BG"/>
              <a:pPr>
                <a:defRPr/>
              </a:pPr>
              <a:t>‹#›</a:t>
            </a:fld>
            <a:endParaRPr lang="bg-BG" altLang="bg-BG"/>
          </a:p>
        </p:txBody>
      </p:sp>
    </p:spTree>
    <p:extLst>
      <p:ext uri="{BB962C8B-B14F-4D97-AF65-F5344CB8AC3E}">
        <p14:creationId xmlns:p14="http://schemas.microsoft.com/office/powerpoint/2010/main" val="141540414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50805670-0677-4D62-8D88-021EE289B052}" type="datetime1">
              <a:rPr lang="bg-BG"/>
              <a:pPr>
                <a:defRPr/>
              </a:pPr>
              <a:t>11.5.2026 г.</a:t>
            </a:fld>
            <a:endParaRPr lang="bg-BG"/>
          </a:p>
        </p:txBody>
      </p:sp>
      <p:sp>
        <p:nvSpPr>
          <p:cNvPr id="4"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5" name="Slide Number Placeholder 5"/>
          <p:cNvSpPr>
            <a:spLocks noGrp="1"/>
          </p:cNvSpPr>
          <p:nvPr>
            <p:ph type="sldNum" sz="quarter" idx="12"/>
          </p:nvPr>
        </p:nvSpPr>
        <p:spPr/>
        <p:txBody>
          <a:bodyPr/>
          <a:lstStyle>
            <a:lvl1pPr>
              <a:defRPr/>
            </a:lvl1pPr>
          </a:lstStyle>
          <a:p>
            <a:pPr>
              <a:defRPr/>
            </a:pPr>
            <a:fld id="{2777AE18-FB1F-481C-8728-834512180B0A}" type="slidenum">
              <a:rPr lang="bg-BG" altLang="bg-BG"/>
              <a:pPr>
                <a:defRPr/>
              </a:pPr>
              <a:t>‹#›</a:t>
            </a:fld>
            <a:endParaRPr lang="bg-BG" altLang="bg-BG"/>
          </a:p>
        </p:txBody>
      </p:sp>
    </p:spTree>
    <p:extLst>
      <p:ext uri="{BB962C8B-B14F-4D97-AF65-F5344CB8AC3E}">
        <p14:creationId xmlns:p14="http://schemas.microsoft.com/office/powerpoint/2010/main" val="38254049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5AAF2F-2B26-4235-A22E-34B6FD4EF91F}" type="datetime1">
              <a:rPr lang="bg-BG"/>
              <a:pPr>
                <a:defRPr/>
              </a:pPr>
              <a:t>11.5.2026 г.</a:t>
            </a:fld>
            <a:endParaRPr lang="bg-BG"/>
          </a:p>
        </p:txBody>
      </p:sp>
      <p:sp>
        <p:nvSpPr>
          <p:cNvPr id="3"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4" name="Slide Number Placeholder 5"/>
          <p:cNvSpPr>
            <a:spLocks noGrp="1"/>
          </p:cNvSpPr>
          <p:nvPr>
            <p:ph type="sldNum" sz="quarter" idx="12"/>
          </p:nvPr>
        </p:nvSpPr>
        <p:spPr/>
        <p:txBody>
          <a:bodyPr/>
          <a:lstStyle>
            <a:lvl1pPr>
              <a:defRPr/>
            </a:lvl1pPr>
          </a:lstStyle>
          <a:p>
            <a:pPr>
              <a:defRPr/>
            </a:pPr>
            <a:fld id="{D1B5C972-A497-4AA5-AFDF-182B1DDCD477}" type="slidenum">
              <a:rPr lang="bg-BG" altLang="bg-BG"/>
              <a:pPr>
                <a:defRPr/>
              </a:pPr>
              <a:t>‹#›</a:t>
            </a:fld>
            <a:endParaRPr lang="bg-BG" altLang="bg-BG"/>
          </a:p>
        </p:txBody>
      </p:sp>
    </p:spTree>
    <p:extLst>
      <p:ext uri="{BB962C8B-B14F-4D97-AF65-F5344CB8AC3E}">
        <p14:creationId xmlns:p14="http://schemas.microsoft.com/office/powerpoint/2010/main" val="370979112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550" y="457200"/>
            <a:ext cx="4064883" cy="1600200"/>
          </a:xfrm>
        </p:spPr>
        <p:txBody>
          <a:bodyPr anchor="b"/>
          <a:lstStyle>
            <a:lvl1pPr>
              <a:defRPr sz="3200"/>
            </a:lvl1pPr>
          </a:lstStyle>
          <a:p>
            <a:r>
              <a:rPr lang="en-US"/>
              <a:t>Click to edit Master title style</a:t>
            </a:r>
            <a:endParaRPr lang="bg-BG"/>
          </a:p>
        </p:txBody>
      </p:sp>
      <p:sp>
        <p:nvSpPr>
          <p:cNvPr id="3" name="Content Placeholder 2"/>
          <p:cNvSpPr>
            <a:spLocks noGrp="1"/>
          </p:cNvSpPr>
          <p:nvPr>
            <p:ph idx="1"/>
          </p:nvPr>
        </p:nvSpPr>
        <p:spPr>
          <a:xfrm>
            <a:off x="5357858" y="987427"/>
            <a:ext cx="637954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868550" y="2057401"/>
            <a:ext cx="40648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7EA1A9-707D-4266-99FB-3D806C080732}" type="datetime1">
              <a:rPr lang="bg-BG"/>
              <a:pPr>
                <a:defRPr/>
              </a:pPr>
              <a:t>11.5.2026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D07391D4-A69C-4EDF-AA07-AA9E05122FC8}" type="slidenum">
              <a:rPr lang="bg-BG" altLang="bg-BG"/>
              <a:pPr>
                <a:defRPr/>
              </a:pPr>
              <a:t>‹#›</a:t>
            </a:fld>
            <a:endParaRPr lang="bg-BG" altLang="bg-BG"/>
          </a:p>
        </p:txBody>
      </p:sp>
    </p:spTree>
    <p:extLst>
      <p:ext uri="{BB962C8B-B14F-4D97-AF65-F5344CB8AC3E}">
        <p14:creationId xmlns:p14="http://schemas.microsoft.com/office/powerpoint/2010/main" val="43551201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550" y="457200"/>
            <a:ext cx="4064883" cy="1600200"/>
          </a:xfrm>
        </p:spPr>
        <p:txBody>
          <a:bodyPr anchor="b"/>
          <a:lstStyle>
            <a:lvl1pPr>
              <a:defRPr sz="3200"/>
            </a:lvl1pPr>
          </a:lstStyle>
          <a:p>
            <a:r>
              <a:rPr lang="en-US"/>
              <a:t>Click to edit Master title style</a:t>
            </a:r>
            <a:endParaRPr lang="bg-BG"/>
          </a:p>
        </p:txBody>
      </p:sp>
      <p:sp>
        <p:nvSpPr>
          <p:cNvPr id="3" name="Picture Placeholder 2"/>
          <p:cNvSpPr>
            <a:spLocks noGrp="1"/>
          </p:cNvSpPr>
          <p:nvPr>
            <p:ph type="pic" idx="1"/>
          </p:nvPr>
        </p:nvSpPr>
        <p:spPr>
          <a:xfrm>
            <a:off x="5357858" y="987427"/>
            <a:ext cx="6379547"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868550" y="2057401"/>
            <a:ext cx="40648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389F2A-B5C5-46BD-878E-B7DD0B744BA1}" type="datetime1">
              <a:rPr lang="bg-BG"/>
              <a:pPr>
                <a:defRPr/>
              </a:pPr>
              <a:t>11.5.2026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78992E0E-3086-4B2B-A838-D2DB1C9D7261}" type="slidenum">
              <a:rPr lang="bg-BG" altLang="bg-BG"/>
              <a:pPr>
                <a:defRPr/>
              </a:pPr>
              <a:t>‹#›</a:t>
            </a:fld>
            <a:endParaRPr lang="bg-BG" altLang="bg-BG"/>
          </a:p>
        </p:txBody>
      </p:sp>
    </p:spTree>
    <p:extLst>
      <p:ext uri="{BB962C8B-B14F-4D97-AF65-F5344CB8AC3E}">
        <p14:creationId xmlns:p14="http://schemas.microsoft.com/office/powerpoint/2010/main" val="303719100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7.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66775" y="365125"/>
            <a:ext cx="108680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bg-BG"/>
              <a:t>Click to edit Master title style</a:t>
            </a:r>
            <a:endParaRPr lang="bg-BG" altLang="bg-BG"/>
          </a:p>
        </p:txBody>
      </p:sp>
      <p:sp>
        <p:nvSpPr>
          <p:cNvPr id="1027" name="Text Placeholder 2"/>
          <p:cNvSpPr>
            <a:spLocks noGrp="1"/>
          </p:cNvSpPr>
          <p:nvPr>
            <p:ph type="body" idx="1"/>
          </p:nvPr>
        </p:nvSpPr>
        <p:spPr bwMode="auto">
          <a:xfrm>
            <a:off x="866775" y="1825625"/>
            <a:ext cx="108680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bg-BG"/>
              <a:t>Click to edit Master text styles</a:t>
            </a:r>
          </a:p>
          <a:p>
            <a:pPr lvl="1"/>
            <a:r>
              <a:rPr lang="en-US" altLang="bg-BG"/>
              <a:t>Second level</a:t>
            </a:r>
          </a:p>
          <a:p>
            <a:pPr lvl="2"/>
            <a:r>
              <a:rPr lang="en-US" altLang="bg-BG"/>
              <a:t>Third level</a:t>
            </a:r>
          </a:p>
          <a:p>
            <a:pPr lvl="3"/>
            <a:r>
              <a:rPr lang="en-US" altLang="bg-BG"/>
              <a:t>Fourth level</a:t>
            </a:r>
          </a:p>
          <a:p>
            <a:pPr lvl="4"/>
            <a:r>
              <a:rPr lang="en-US" altLang="bg-BG"/>
              <a:t>Fifth level</a:t>
            </a:r>
            <a:endParaRPr lang="bg-BG" altLang="bg-BG"/>
          </a:p>
        </p:txBody>
      </p:sp>
      <p:sp>
        <p:nvSpPr>
          <p:cNvPr id="4" name="Date Placeholder 3"/>
          <p:cNvSpPr>
            <a:spLocks noGrp="1"/>
          </p:cNvSpPr>
          <p:nvPr>
            <p:ph type="dt" sz="half" idx="2"/>
          </p:nvPr>
        </p:nvSpPr>
        <p:spPr>
          <a:xfrm>
            <a:off x="866775" y="6356350"/>
            <a:ext cx="2835275"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a:defRPr/>
            </a:pPr>
            <a:fld id="{BCE075E8-20C1-49EA-A0DA-795857724C31}" type="datetime1">
              <a:rPr lang="bg-BG"/>
              <a:pPr>
                <a:defRPr/>
              </a:pPr>
              <a:t>11.5.2026 г.</a:t>
            </a:fld>
            <a:endParaRPr lang="bg-BG"/>
          </a:p>
        </p:txBody>
      </p:sp>
      <p:sp>
        <p:nvSpPr>
          <p:cNvPr id="5" name="Footer Placeholder 4"/>
          <p:cNvSpPr>
            <a:spLocks noGrp="1"/>
          </p:cNvSpPr>
          <p:nvPr>
            <p:ph type="ftr" sz="quarter" idx="3"/>
          </p:nvPr>
        </p:nvSpPr>
        <p:spPr>
          <a:xfrm>
            <a:off x="4173538" y="6356350"/>
            <a:ext cx="42545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4"/>
          </p:nvPr>
        </p:nvSpPr>
        <p:spPr>
          <a:xfrm>
            <a:off x="8899525" y="6356350"/>
            <a:ext cx="283527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a:defRPr/>
            </a:pPr>
            <a:fld id="{FFAABB13-C7F0-4558-B983-685234558A1F}"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sldLayoutIdLst>
    <p:sldLayoutId id="2147492429" r:id="rId1"/>
    <p:sldLayoutId id="2147492430" r:id="rId2"/>
    <p:sldLayoutId id="2147492431" r:id="rId3"/>
    <p:sldLayoutId id="2147492432" r:id="rId4"/>
    <p:sldLayoutId id="2147492433" r:id="rId5"/>
    <p:sldLayoutId id="2147492434" r:id="rId6"/>
    <p:sldLayoutId id="2147492435" r:id="rId7"/>
    <p:sldLayoutId id="2147492436" r:id="rId8"/>
    <p:sldLayoutId id="2147492437" r:id="rId9"/>
    <p:sldLayoutId id="2147492438" r:id="rId10"/>
    <p:sldLayoutId id="2147492439" r:id="rId11"/>
  </p:sldLayoutIdLst>
  <p:transition spd="slow">
    <p:wipe/>
  </p:transition>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297113" y="6096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p>
        </p:txBody>
      </p:sp>
      <p:sp>
        <p:nvSpPr>
          <p:cNvPr id="2051" name="Text Placeholder 2"/>
          <p:cNvSpPr>
            <a:spLocks noGrp="1"/>
          </p:cNvSpPr>
          <p:nvPr>
            <p:ph type="body" idx="1"/>
          </p:nvPr>
        </p:nvSpPr>
        <p:spPr bwMode="auto">
          <a:xfrm>
            <a:off x="306388" y="1143000"/>
            <a:ext cx="11988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0" y="6381750"/>
            <a:ext cx="3044825" cy="476250"/>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prstClr val="black"/>
                </a:solidFill>
                <a:latin typeface="Arial"/>
                <a:cs typeface="Arial" panose="020B0604020202020204" pitchFamily="34" charset="0"/>
              </a:defRPr>
            </a:lvl1pPr>
          </a:lstStyle>
          <a:p>
            <a:pPr>
              <a:defRPr/>
            </a:pPr>
            <a:fld id="{F0D3F25C-2EA9-4F5A-8C2B-6BF1C9595BC3}" type="datetime1">
              <a:rPr lang="bg-BG" altLang="en-US"/>
              <a:pPr>
                <a:defRPr/>
              </a:pPr>
              <a:t>11.5.2026 г.</a:t>
            </a:fld>
            <a:endParaRPr lang="en-GB" altLang="en-US"/>
          </a:p>
          <a:p>
            <a:pPr>
              <a:defRPr/>
            </a:pPr>
            <a:r>
              <a:rPr lang="en-GB" altLang="en-US"/>
              <a:t>Originating Office</a:t>
            </a:r>
          </a:p>
        </p:txBody>
      </p:sp>
      <p:sp>
        <p:nvSpPr>
          <p:cNvPr id="5" name="Footer Placeholder 4"/>
          <p:cNvSpPr>
            <a:spLocks noGrp="1"/>
          </p:cNvSpPr>
          <p:nvPr>
            <p:ph type="ftr" sz="quarter" idx="3"/>
          </p:nvPr>
        </p:nvSpPr>
        <p:spPr>
          <a:xfrm>
            <a:off x="4305300" y="6492875"/>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p:cNvSpPr>
            <a:spLocks noGrp="1"/>
          </p:cNvSpPr>
          <p:nvPr>
            <p:ph type="sldNum" sz="quarter" idx="4"/>
          </p:nvPr>
        </p:nvSpPr>
        <p:spPr>
          <a:xfrm>
            <a:off x="8296275" y="6492875"/>
            <a:ext cx="850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000000"/>
                </a:solidFill>
                <a:latin typeface="Arial" charset="0"/>
                <a:cs typeface="Arial" charset="0"/>
              </a:defRPr>
            </a:lvl1pPr>
          </a:lstStyle>
          <a:p>
            <a:pPr>
              <a:defRPr/>
            </a:pPr>
            <a:fld id="{73FA1843-5ED7-42E8-922C-F02685272F00}" type="slidenum">
              <a:rPr lang="en-GB" altLang="bg-BG"/>
              <a:pPr>
                <a:defRPr/>
              </a:pPr>
              <a:t>‹#›</a:t>
            </a:fld>
            <a:endParaRPr lang="en-GB" altLang="bg-BG"/>
          </a:p>
        </p:txBody>
      </p:sp>
      <p:sp>
        <p:nvSpPr>
          <p:cNvPr id="9" name="Rectangle 5"/>
          <p:cNvSpPr txBox="1">
            <a:spLocks noChangeArrowheads="1"/>
          </p:cNvSpPr>
          <p:nvPr/>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050" b="1" dirty="0">
              <a:solidFill>
                <a:prstClr val="black"/>
              </a:solidFill>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452" r:id="rId1"/>
    <p:sldLayoutId id="2147492453" r:id="rId2"/>
    <p:sldLayoutId id="2147492454" r:id="rId3"/>
    <p:sldLayoutId id="2147492455" r:id="rId4"/>
    <p:sldLayoutId id="2147492456" r:id="rId5"/>
    <p:sldLayoutId id="2147492457" r:id="rId6"/>
    <p:sldLayoutId id="2147492458" r:id="rId7"/>
    <p:sldLayoutId id="2147492459" r:id="rId8"/>
    <p:sldLayoutId id="2147492460" r:id="rId9"/>
  </p:sldLayoutIdLst>
  <p:transition spd="slow">
    <p:wipe/>
  </p:transition>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297113" y="6096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p>
        </p:txBody>
      </p:sp>
      <p:sp>
        <p:nvSpPr>
          <p:cNvPr id="3075" name="Text Placeholder 2"/>
          <p:cNvSpPr>
            <a:spLocks noGrp="1"/>
          </p:cNvSpPr>
          <p:nvPr>
            <p:ph type="body" idx="1"/>
          </p:nvPr>
        </p:nvSpPr>
        <p:spPr bwMode="auto">
          <a:xfrm>
            <a:off x="306388" y="1143000"/>
            <a:ext cx="11988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0" y="6381750"/>
            <a:ext cx="3044825" cy="476250"/>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prstClr val="black"/>
                </a:solidFill>
                <a:latin typeface="Arial"/>
                <a:cs typeface="Arial" panose="020B0604020202020204" pitchFamily="34" charset="0"/>
              </a:defRPr>
            </a:lvl1pPr>
          </a:lstStyle>
          <a:p>
            <a:pPr>
              <a:defRPr/>
            </a:pPr>
            <a:fld id="{42E16E18-360A-4C62-91AB-5E3BFB8E5763}" type="datetime1">
              <a:rPr lang="bg-BG" altLang="en-US"/>
              <a:pPr>
                <a:defRPr/>
              </a:pPr>
              <a:t>11.5.2026 г.</a:t>
            </a:fld>
            <a:endParaRPr lang="en-GB" altLang="en-US"/>
          </a:p>
          <a:p>
            <a:pPr>
              <a:defRPr/>
            </a:pPr>
            <a:r>
              <a:rPr lang="en-GB" altLang="en-US"/>
              <a:t>Originating Office</a:t>
            </a:r>
          </a:p>
        </p:txBody>
      </p:sp>
      <p:sp>
        <p:nvSpPr>
          <p:cNvPr id="5" name="Footer Placeholder 4"/>
          <p:cNvSpPr>
            <a:spLocks noGrp="1"/>
          </p:cNvSpPr>
          <p:nvPr>
            <p:ph type="ftr" sz="quarter" idx="3"/>
          </p:nvPr>
        </p:nvSpPr>
        <p:spPr>
          <a:xfrm>
            <a:off x="4305300" y="6492875"/>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p:cNvSpPr>
            <a:spLocks noGrp="1"/>
          </p:cNvSpPr>
          <p:nvPr>
            <p:ph type="sldNum" sz="quarter" idx="4"/>
          </p:nvPr>
        </p:nvSpPr>
        <p:spPr>
          <a:xfrm>
            <a:off x="8296275" y="6492875"/>
            <a:ext cx="850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000000"/>
                </a:solidFill>
                <a:latin typeface="Arial" charset="0"/>
                <a:cs typeface="Arial" charset="0"/>
              </a:defRPr>
            </a:lvl1pPr>
          </a:lstStyle>
          <a:p>
            <a:pPr>
              <a:defRPr/>
            </a:pPr>
            <a:fld id="{B38E64D7-BE49-42FD-ADB0-18685CD359F5}" type="slidenum">
              <a:rPr lang="en-GB" altLang="bg-BG"/>
              <a:pPr>
                <a:defRPr/>
              </a:pPr>
              <a:t>‹#›</a:t>
            </a:fld>
            <a:endParaRPr lang="en-GB" altLang="bg-BG"/>
          </a:p>
        </p:txBody>
      </p:sp>
      <p:sp>
        <p:nvSpPr>
          <p:cNvPr id="9" name="Rectangle 5"/>
          <p:cNvSpPr txBox="1">
            <a:spLocks noChangeArrowheads="1"/>
          </p:cNvSpPr>
          <p:nvPr/>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050" b="1" dirty="0">
              <a:solidFill>
                <a:prstClr val="black"/>
              </a:solidFill>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461" r:id="rId1"/>
    <p:sldLayoutId id="2147492462" r:id="rId2"/>
    <p:sldLayoutId id="2147492463" r:id="rId3"/>
    <p:sldLayoutId id="2147492464" r:id="rId4"/>
    <p:sldLayoutId id="2147492465" r:id="rId5"/>
    <p:sldLayoutId id="2147492466" r:id="rId6"/>
    <p:sldLayoutId id="2147492467" r:id="rId7"/>
    <p:sldLayoutId id="2147492468" r:id="rId8"/>
    <p:sldLayoutId id="2147492469" r:id="rId9"/>
  </p:sldLayoutIdLst>
  <p:transition spd="slow">
    <p:wipe/>
  </p:transition>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155700" y="274638"/>
            <a:ext cx="10290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a:t>Click to edit Master title style</a:t>
            </a:r>
          </a:p>
        </p:txBody>
      </p:sp>
      <p:sp>
        <p:nvSpPr>
          <p:cNvPr id="4099" name="Text Placeholder 2"/>
          <p:cNvSpPr>
            <a:spLocks noGrp="1"/>
          </p:cNvSpPr>
          <p:nvPr>
            <p:ph type="body" idx="1"/>
          </p:nvPr>
        </p:nvSpPr>
        <p:spPr bwMode="auto">
          <a:xfrm>
            <a:off x="630238" y="1600200"/>
            <a:ext cx="113411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p>
        </p:txBody>
      </p:sp>
      <p:sp>
        <p:nvSpPr>
          <p:cNvPr id="4" name="Date Placeholder 3"/>
          <p:cNvSpPr>
            <a:spLocks noGrp="1"/>
          </p:cNvSpPr>
          <p:nvPr>
            <p:ph type="dt" sz="half" idx="2"/>
          </p:nvPr>
        </p:nvSpPr>
        <p:spPr>
          <a:xfrm>
            <a:off x="630238" y="6356350"/>
            <a:ext cx="29400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CCED2199-DE4C-4811-8A81-72076D416BD1}" type="datetime1">
              <a:rPr lang="en-US"/>
              <a:pPr>
                <a:defRPr/>
              </a:pPr>
              <a:t>5/11/2026</a:t>
            </a:fld>
            <a:endParaRPr lang="en-US"/>
          </a:p>
        </p:txBody>
      </p:sp>
      <p:sp>
        <p:nvSpPr>
          <p:cNvPr id="5" name="Footer Placeholder 4"/>
          <p:cNvSpPr>
            <a:spLocks noGrp="1"/>
          </p:cNvSpPr>
          <p:nvPr>
            <p:ph type="ftr" sz="quarter" idx="3"/>
          </p:nvPr>
        </p:nvSpPr>
        <p:spPr>
          <a:xfrm>
            <a:off x="4305300" y="6356350"/>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031288" y="6356350"/>
            <a:ext cx="29400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8A19F090-8185-4595-9A29-59A2C5E1AEB4}" type="slidenum">
              <a:rPr lang="en-US" altLang="lt-LT"/>
              <a:pPr>
                <a:defRPr/>
              </a:pPr>
              <a:t>‹#›</a:t>
            </a:fld>
            <a:endParaRPr lang="en-US" altLang="lt-LT"/>
          </a:p>
        </p:txBody>
      </p:sp>
      <p:pic>
        <p:nvPicPr>
          <p:cNvPr id="4103" name="Picture 5" descr="Nato"/>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10825" y="44450"/>
            <a:ext cx="22066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3238" y="274638"/>
            <a:ext cx="1597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440" r:id="rId1"/>
    <p:sldLayoutId id="2147492441" r:id="rId2"/>
    <p:sldLayoutId id="2147492442" r:id="rId3"/>
    <p:sldLayoutId id="2147492443" r:id="rId4"/>
    <p:sldLayoutId id="2147492444" r:id="rId5"/>
    <p:sldLayoutId id="2147492445" r:id="rId6"/>
    <p:sldLayoutId id="2147492446" r:id="rId7"/>
    <p:sldLayoutId id="2147492447" r:id="rId8"/>
    <p:sldLayoutId id="2147492448" r:id="rId9"/>
    <p:sldLayoutId id="2147492449" r:id="rId10"/>
    <p:sldLayoutId id="2147492450" r:id="rId11"/>
    <p:sldLayoutId id="2147492451" r:id="rId12"/>
  </p:sldLayoutIdLst>
  <p:transition spd="slow">
    <p:wip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8D1D7-17C6-5F78-82AF-C2DB4FF928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69515-42C4-4C86-2318-09CF55D4DBCC}"/>
              </a:ext>
            </a:extLst>
          </p:cNvPr>
          <p:cNvSpPr>
            <a:spLocks noGrp="1"/>
          </p:cNvSpPr>
          <p:nvPr>
            <p:ph type="title"/>
          </p:nvPr>
        </p:nvSpPr>
        <p:spPr>
          <a:xfrm>
            <a:off x="1095653" y="113354"/>
            <a:ext cx="10868025" cy="1052512"/>
          </a:xfrm>
        </p:spPr>
        <p:txBody>
          <a:bodyPr>
            <a:normAutofit fontScale="90000"/>
          </a:bodyPr>
          <a:lstStyle/>
          <a:p>
            <a:pPr>
              <a:defRPr/>
            </a:pPr>
            <a:r>
              <a:rPr lang="en-CA" b="1" dirty="0">
                <a:solidFill>
                  <a:schemeClr val="tx2"/>
                </a:solidFill>
                <a:effectLst>
                  <a:outerShdw blurRad="38100" dist="38100" dir="2700000" algn="tl">
                    <a:srgbClr val="000000">
                      <a:alpha val="43137"/>
                    </a:srgbClr>
                  </a:outerShdw>
                </a:effectLst>
                <a:latin typeface="Arial Black" pitchFamily="34" charset="0"/>
              </a:rPr>
              <a:t>STANAG 6001 </a:t>
            </a:r>
            <a:r>
              <a:rPr lang="hr-HR" b="1" dirty="0">
                <a:solidFill>
                  <a:schemeClr val="tx2"/>
                </a:solidFill>
                <a:effectLst>
                  <a:outerShdw blurRad="38100" dist="38100" dir="2700000" algn="tl">
                    <a:srgbClr val="000000">
                      <a:alpha val="43137"/>
                    </a:srgbClr>
                  </a:outerShdw>
                </a:effectLst>
                <a:latin typeface="Arial Black" pitchFamily="34" charset="0"/>
              </a:rPr>
              <a:t>Working</a:t>
            </a:r>
            <a:r>
              <a:rPr lang="en-CA" b="1" dirty="0">
                <a:solidFill>
                  <a:schemeClr val="tx2"/>
                </a:solidFill>
                <a:effectLst>
                  <a:outerShdw blurRad="38100" dist="38100" dir="2700000" algn="tl">
                    <a:srgbClr val="000000">
                      <a:alpha val="43137"/>
                    </a:srgbClr>
                  </a:outerShdw>
                </a:effectLst>
                <a:latin typeface="Arial Black" pitchFamily="34" charset="0"/>
              </a:rPr>
              <a:t> Group</a:t>
            </a:r>
            <a:br>
              <a:rPr lang="en-CA" dirty="0"/>
            </a:br>
            <a:endParaRPr lang="en-CA" dirty="0"/>
          </a:p>
        </p:txBody>
      </p:sp>
      <p:pic>
        <p:nvPicPr>
          <p:cNvPr id="7" name="Picture 8" descr="Estonia">
            <a:extLst>
              <a:ext uri="{FF2B5EF4-FFF2-40B4-BE49-F238E27FC236}">
                <a16:creationId xmlns:a16="http://schemas.microsoft.com/office/drawing/2014/main" id="{74F6648E-4E8F-C6A9-B9A1-4A9E12498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188" y="50384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a:extLst>
              <a:ext uri="{FF2B5EF4-FFF2-40B4-BE49-F238E27FC236}">
                <a16:creationId xmlns:a16="http://schemas.microsoft.com/office/drawing/2014/main" id="{66F5DBD3-5624-0FEF-DD2F-14600727D0C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28650" y="523911"/>
            <a:ext cx="685800" cy="685800"/>
          </a:xfrm>
          <a:prstGeom prst="rect">
            <a:avLst/>
          </a:prstGeom>
          <a:noFill/>
          <a:ln>
            <a:noFill/>
          </a:ln>
        </p:spPr>
      </p:pic>
      <p:pic>
        <p:nvPicPr>
          <p:cNvPr id="11" name="Picture 11" descr="United States">
            <a:extLst>
              <a:ext uri="{FF2B5EF4-FFF2-40B4-BE49-F238E27FC236}">
                <a16:creationId xmlns:a16="http://schemas.microsoft.com/office/drawing/2014/main" id="{190C59AE-AA46-9BA2-893A-EC3477A731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0157" y="5471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a:extLst>
              <a:ext uri="{FF2B5EF4-FFF2-40B4-BE49-F238E27FC236}">
                <a16:creationId xmlns:a16="http://schemas.microsoft.com/office/drawing/2014/main" id="{B78B9FFE-B803-940A-CEC8-5DC6147182F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6501" y="595082"/>
            <a:ext cx="661923" cy="589915"/>
          </a:xfrm>
          <a:prstGeom prst="rect">
            <a:avLst/>
          </a:prstGeom>
          <a:noFill/>
          <a:ln>
            <a:noFill/>
          </a:ln>
        </p:spPr>
      </p:pic>
      <p:pic>
        <p:nvPicPr>
          <p:cNvPr id="14" name="Picture 2" descr="France">
            <a:extLst>
              <a:ext uri="{FF2B5EF4-FFF2-40B4-BE49-F238E27FC236}">
                <a16:creationId xmlns:a16="http://schemas.microsoft.com/office/drawing/2014/main" id="{57B09CA3-B937-8371-D703-5062F4B601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3025" y="523911"/>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7B588A5-2635-D786-926F-C864076A3E0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3516" y="564736"/>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Rounded Corners 7">
            <a:extLst>
              <a:ext uri="{FF2B5EF4-FFF2-40B4-BE49-F238E27FC236}">
                <a16:creationId xmlns:a16="http://schemas.microsoft.com/office/drawing/2014/main" id="{2F3C2E89-6746-2E18-1D51-6341BA51DD6A}"/>
              </a:ext>
            </a:extLst>
          </p:cNvPr>
          <p:cNvSpPr/>
          <p:nvPr/>
        </p:nvSpPr>
        <p:spPr>
          <a:xfrm flipH="1">
            <a:off x="9965157" y="1516381"/>
            <a:ext cx="2103075" cy="4693595"/>
          </a:xfrm>
          <a:prstGeom prst="round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sz="2800" b="1" dirty="0">
              <a:solidFill>
                <a:schemeClr val="tx1"/>
              </a:solidFill>
            </a:endParaRPr>
          </a:p>
          <a:p>
            <a:pPr algn="ctr"/>
            <a:r>
              <a:rPr lang="en-CA" sz="2800" b="1" dirty="0">
                <a:solidFill>
                  <a:schemeClr val="tx1"/>
                </a:solidFill>
              </a:rPr>
              <a:t>NATO- BILC Annual </a:t>
            </a:r>
          </a:p>
          <a:p>
            <a:r>
              <a:rPr lang="en-CA" sz="2800" b="1" dirty="0">
                <a:solidFill>
                  <a:schemeClr val="tx1"/>
                </a:solidFill>
              </a:rPr>
              <a:t>Conference</a:t>
            </a:r>
          </a:p>
          <a:p>
            <a:pPr algn="ctr"/>
            <a:endParaRPr lang="en-CA" sz="1000" b="1" dirty="0">
              <a:solidFill>
                <a:schemeClr val="tx1"/>
              </a:solidFill>
            </a:endParaRPr>
          </a:p>
          <a:p>
            <a:pPr algn="ctr"/>
            <a:endParaRPr lang="en-CA" sz="2800" b="1" dirty="0">
              <a:solidFill>
                <a:schemeClr val="tx2"/>
              </a:solidFill>
            </a:endParaRPr>
          </a:p>
          <a:p>
            <a:pPr algn="ctr"/>
            <a:r>
              <a:rPr lang="en-CA" sz="2800" b="1" dirty="0">
                <a:solidFill>
                  <a:schemeClr val="tx2"/>
                </a:solidFill>
              </a:rPr>
              <a:t>Budapest,</a:t>
            </a:r>
          </a:p>
          <a:p>
            <a:pPr algn="ctr"/>
            <a:r>
              <a:rPr lang="en-CA" sz="2800" b="1" dirty="0">
                <a:solidFill>
                  <a:schemeClr val="tx2"/>
                </a:solidFill>
              </a:rPr>
              <a:t>HUN</a:t>
            </a:r>
          </a:p>
          <a:p>
            <a:pPr algn="ctr"/>
            <a:endParaRPr lang="en-CA" sz="2800" b="1" dirty="0">
              <a:solidFill>
                <a:schemeClr val="tx1"/>
              </a:solidFill>
            </a:endParaRPr>
          </a:p>
          <a:p>
            <a:pPr algn="ctr"/>
            <a:endParaRPr lang="en-CA" sz="2800" b="1" dirty="0">
              <a:solidFill>
                <a:schemeClr val="tx1"/>
              </a:solidFill>
            </a:endParaRPr>
          </a:p>
          <a:p>
            <a:pPr algn="ctr"/>
            <a:r>
              <a:rPr lang="en-CA" sz="2400" b="1" dirty="0">
                <a:solidFill>
                  <a:schemeClr val="tx1"/>
                </a:solidFill>
              </a:rPr>
              <a:t>11 May</a:t>
            </a:r>
          </a:p>
          <a:p>
            <a:pPr algn="ctr"/>
            <a:r>
              <a:rPr lang="en-CA" sz="2400" b="1" dirty="0">
                <a:solidFill>
                  <a:schemeClr val="tx1"/>
                </a:solidFill>
              </a:rPr>
              <a:t>2026</a:t>
            </a:r>
          </a:p>
          <a:p>
            <a:pPr algn="ctr"/>
            <a:endParaRPr lang="en-CA" sz="2800" b="1" dirty="0">
              <a:solidFill>
                <a:srgbClr val="C00000"/>
              </a:solidFill>
            </a:endParaRPr>
          </a:p>
        </p:txBody>
      </p:sp>
      <p:sp>
        <p:nvSpPr>
          <p:cNvPr id="10" name="Rectangle: Rounded Corners 9">
            <a:extLst>
              <a:ext uri="{FF2B5EF4-FFF2-40B4-BE49-F238E27FC236}">
                <a16:creationId xmlns:a16="http://schemas.microsoft.com/office/drawing/2014/main" id="{1951AEAB-D401-A7FA-CC4D-1187E75A8B4E}"/>
              </a:ext>
            </a:extLst>
          </p:cNvPr>
          <p:cNvSpPr/>
          <p:nvPr/>
        </p:nvSpPr>
        <p:spPr>
          <a:xfrm flipH="1">
            <a:off x="533343" y="1600198"/>
            <a:ext cx="1642033" cy="4525963"/>
          </a:xfrm>
          <a:prstGeom prst="round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4000" b="1" dirty="0">
                <a:solidFill>
                  <a:schemeClr val="tx1"/>
                </a:solidFill>
              </a:rPr>
              <a:t>U</a:t>
            </a:r>
          </a:p>
          <a:p>
            <a:pPr algn="ctr"/>
            <a:r>
              <a:rPr lang="en-CA" sz="4000" b="1" dirty="0">
                <a:solidFill>
                  <a:schemeClr val="tx1"/>
                </a:solidFill>
              </a:rPr>
              <a:t>P</a:t>
            </a:r>
          </a:p>
          <a:p>
            <a:pPr algn="ctr"/>
            <a:r>
              <a:rPr lang="en-CA" sz="4000" b="1" dirty="0">
                <a:solidFill>
                  <a:schemeClr val="tx1"/>
                </a:solidFill>
              </a:rPr>
              <a:t>D</a:t>
            </a:r>
          </a:p>
          <a:p>
            <a:pPr algn="ctr"/>
            <a:r>
              <a:rPr lang="en-CA" sz="4000" b="1" dirty="0">
                <a:solidFill>
                  <a:schemeClr val="tx1"/>
                </a:solidFill>
              </a:rPr>
              <a:t>A</a:t>
            </a:r>
          </a:p>
          <a:p>
            <a:pPr algn="ctr"/>
            <a:r>
              <a:rPr lang="en-CA" sz="4000" b="1" dirty="0">
                <a:solidFill>
                  <a:schemeClr val="tx1"/>
                </a:solidFill>
              </a:rPr>
              <a:t>T</a:t>
            </a:r>
          </a:p>
          <a:p>
            <a:pPr algn="ctr"/>
            <a:r>
              <a:rPr lang="en-CA" sz="4000" b="1" dirty="0">
                <a:solidFill>
                  <a:schemeClr val="tx1"/>
                </a:solidFill>
              </a:rPr>
              <a:t>E</a:t>
            </a:r>
          </a:p>
        </p:txBody>
      </p:sp>
      <p:sp>
        <p:nvSpPr>
          <p:cNvPr id="13" name="Rectangle: Rounded Corners 12">
            <a:extLst>
              <a:ext uri="{FF2B5EF4-FFF2-40B4-BE49-F238E27FC236}">
                <a16:creationId xmlns:a16="http://schemas.microsoft.com/office/drawing/2014/main" id="{63B5E33C-CA23-BCEC-07D5-76EA55C39F4E}"/>
              </a:ext>
            </a:extLst>
          </p:cNvPr>
          <p:cNvSpPr/>
          <p:nvPr/>
        </p:nvSpPr>
        <p:spPr>
          <a:xfrm>
            <a:off x="3708499" y="6309320"/>
            <a:ext cx="5184576" cy="43532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PLTCE, 6-10 April 2026</a:t>
            </a:r>
          </a:p>
        </p:txBody>
      </p:sp>
      <p:pic>
        <p:nvPicPr>
          <p:cNvPr id="21" name="Content Placeholder 20">
            <a:extLst>
              <a:ext uri="{FF2B5EF4-FFF2-40B4-BE49-F238E27FC236}">
                <a16:creationId xmlns:a16="http://schemas.microsoft.com/office/drawing/2014/main" id="{E3EA6EE2-D0CC-1B04-DE11-5109A9795FB6}"/>
              </a:ext>
            </a:extLst>
          </p:cNvPr>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bwMode="auto">
          <a:xfrm>
            <a:off x="3283479" y="1600200"/>
            <a:ext cx="603461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30693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732" y="96607"/>
            <a:ext cx="10868025" cy="1052512"/>
          </a:xfrm>
        </p:spPr>
        <p:txBody>
          <a:bodyPr>
            <a:normAutofit fontScale="90000"/>
          </a:bodyPr>
          <a:lstStyle/>
          <a:p>
            <a:pPr>
              <a:defRPr/>
            </a:pPr>
            <a:r>
              <a:rPr lang="en-CA" b="1" dirty="0">
                <a:solidFill>
                  <a:schemeClr val="tx2"/>
                </a:solidFill>
                <a:effectLst>
                  <a:outerShdw blurRad="38100" dist="38100" dir="2700000" algn="tl">
                    <a:srgbClr val="000000">
                      <a:alpha val="43137"/>
                    </a:srgbClr>
                  </a:outerShdw>
                </a:effectLst>
                <a:latin typeface="Arial Black" pitchFamily="34" charset="0"/>
              </a:rPr>
              <a:t>STANAG 6001 </a:t>
            </a:r>
            <a:r>
              <a:rPr lang="hr-HR" b="1" dirty="0">
                <a:solidFill>
                  <a:schemeClr val="tx2"/>
                </a:solidFill>
                <a:effectLst>
                  <a:outerShdw blurRad="38100" dist="38100" dir="2700000" algn="tl">
                    <a:srgbClr val="000000">
                      <a:alpha val="43137"/>
                    </a:srgbClr>
                  </a:outerShdw>
                </a:effectLst>
                <a:latin typeface="Arial Black" pitchFamily="34" charset="0"/>
              </a:rPr>
              <a:t>Working</a:t>
            </a:r>
            <a:r>
              <a:rPr lang="en-CA" b="1" dirty="0">
                <a:solidFill>
                  <a:schemeClr val="tx2"/>
                </a:solidFill>
                <a:effectLst>
                  <a:outerShdw blurRad="38100" dist="38100" dir="2700000" algn="tl">
                    <a:srgbClr val="000000">
                      <a:alpha val="43137"/>
                    </a:srgbClr>
                  </a:outerShdw>
                </a:effectLst>
                <a:latin typeface="Arial Black" pitchFamily="34" charset="0"/>
              </a:rPr>
              <a:t> Group</a:t>
            </a:r>
            <a:br>
              <a:rPr lang="en-CA" dirty="0"/>
            </a:br>
            <a:endParaRPr lang="en-CA" dirty="0"/>
          </a:p>
        </p:txBody>
      </p:sp>
      <p:sp>
        <p:nvSpPr>
          <p:cNvPr id="3" name="Content Placeholder 2"/>
          <p:cNvSpPr>
            <a:spLocks noGrp="1"/>
          </p:cNvSpPr>
          <p:nvPr>
            <p:ph idx="1"/>
          </p:nvPr>
        </p:nvSpPr>
        <p:spPr>
          <a:xfrm>
            <a:off x="108099" y="890040"/>
            <a:ext cx="12313369" cy="5754336"/>
          </a:xfrm>
        </p:spPr>
        <p:txBody>
          <a:bodyPr>
            <a:normAutofit lnSpcReduction="10000"/>
          </a:bodyPr>
          <a:lstStyle/>
          <a:p>
            <a:pPr marL="0" indent="0">
              <a:buNone/>
              <a:defRPr/>
            </a:pPr>
            <a:r>
              <a:rPr lang="en-CA" sz="3100" dirty="0"/>
              <a:t>		         	</a:t>
            </a:r>
            <a:endParaRPr lang="hr-HR" sz="3100" dirty="0"/>
          </a:p>
          <a:p>
            <a:r>
              <a:rPr lang="en-CA" b="1" dirty="0"/>
              <a:t>Rationale for Review</a:t>
            </a:r>
            <a:endParaRPr lang="en-CA" dirty="0"/>
          </a:p>
          <a:p>
            <a:r>
              <a:rPr lang="en-CA" dirty="0"/>
              <a:t>Feedback from BILC member nations identified several critical issues with the current scale:</a:t>
            </a:r>
          </a:p>
          <a:p>
            <a:pPr lvl="1">
              <a:buFont typeface="Arial" panose="020B0604020202020204" pitchFamily="34" charset="0"/>
              <a:buChar char="•"/>
            </a:pPr>
            <a:r>
              <a:rPr lang="en-CA" dirty="0"/>
              <a:t>Some outdated language-use contexts and insufficient coverage of modern environments.</a:t>
            </a:r>
          </a:p>
          <a:p>
            <a:pPr lvl="1">
              <a:buFont typeface="Arial" panose="020B0604020202020204" pitchFamily="34" charset="0"/>
              <a:buChar char="•"/>
            </a:pPr>
            <a:r>
              <a:rPr lang="en-CA" dirty="0"/>
              <a:t>Ambiguous descriptors that reduce usability and consistency across nations.</a:t>
            </a:r>
          </a:p>
          <a:p>
            <a:pPr lvl="1">
              <a:buFont typeface="Arial" panose="020B0604020202020204" pitchFamily="34" charset="0"/>
              <a:buChar char="•"/>
            </a:pPr>
            <a:r>
              <a:rPr lang="en-CA" dirty="0"/>
              <a:t>Limited representation of multinational, NATO-specific language use.</a:t>
            </a:r>
          </a:p>
          <a:p>
            <a:pPr lvl="1">
              <a:buFont typeface="Arial" panose="020B0604020202020204" pitchFamily="34" charset="0"/>
              <a:buChar char="•"/>
            </a:pPr>
            <a:r>
              <a:rPr lang="en-CA" dirty="0"/>
              <a:t>An inadequate French version, currently based on translation rather than original design.</a:t>
            </a:r>
          </a:p>
          <a:p>
            <a:pPr lvl="1">
              <a:buFont typeface="Arial" panose="020B0604020202020204" pitchFamily="34" charset="0"/>
              <a:buChar char="•"/>
            </a:pPr>
            <a:r>
              <a:rPr lang="en-CA" dirty="0"/>
              <a:t>Over-reliance on the “native speaker” as a proficiency benchmark, which is no longer considered pedagogically appropriate.</a:t>
            </a:r>
          </a:p>
          <a:p>
            <a:pPr algn="just">
              <a:defRPr/>
            </a:pPr>
            <a:endParaRPr lang="en-CA" sz="2800" dirty="0"/>
          </a:p>
          <a:p>
            <a:pPr>
              <a:defRPr/>
            </a:pPr>
            <a:endParaRPr lang="en-CA" sz="3100" dirty="0"/>
          </a:p>
        </p:txBody>
      </p:sp>
      <p:pic>
        <p:nvPicPr>
          <p:cNvPr id="7" name="Picture 8" descr="Est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188" y="50384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p:cNvPicPr/>
          <p:nvPr/>
        </p:nvPicPr>
        <p:blipFill>
          <a:blip r:embed="rId4">
            <a:extLst>
              <a:ext uri="{28A0092B-C50C-407E-A947-70E740481C1C}">
                <a14:useLocalDpi xmlns:a14="http://schemas.microsoft.com/office/drawing/2010/main" val="0"/>
              </a:ext>
            </a:extLst>
          </a:blip>
          <a:srcRect/>
          <a:stretch>
            <a:fillRect/>
          </a:stretch>
        </p:blipFill>
        <p:spPr bwMode="auto">
          <a:xfrm>
            <a:off x="3628650" y="523911"/>
            <a:ext cx="685800" cy="685800"/>
          </a:xfrm>
          <a:prstGeom prst="rect">
            <a:avLst/>
          </a:prstGeom>
          <a:noFill/>
          <a:ln>
            <a:noFill/>
          </a:ln>
        </p:spPr>
      </p:pic>
      <p:pic>
        <p:nvPicPr>
          <p:cNvPr id="11" name="Picture 11" descr="United St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0157" y="5471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6501" y="595082"/>
            <a:ext cx="661923" cy="589915"/>
          </a:xfrm>
          <a:prstGeom prst="rect">
            <a:avLst/>
          </a:prstGeom>
          <a:noFill/>
          <a:ln>
            <a:noFill/>
          </a:ln>
        </p:spPr>
      </p:pic>
      <p:pic>
        <p:nvPicPr>
          <p:cNvPr id="14" name="Picture 2" descr="Fra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3025" y="523911"/>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3516" y="564736"/>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091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2C0A1-7A93-2BAB-7484-2BE82D810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0090C-71F4-915D-ADC6-BB731CE121EC}"/>
              </a:ext>
            </a:extLst>
          </p:cNvPr>
          <p:cNvSpPr>
            <a:spLocks noGrp="1"/>
          </p:cNvSpPr>
          <p:nvPr>
            <p:ph type="title"/>
          </p:nvPr>
        </p:nvSpPr>
        <p:spPr>
          <a:xfrm>
            <a:off x="1029077" y="262602"/>
            <a:ext cx="10868025" cy="1052512"/>
          </a:xfrm>
        </p:spPr>
        <p:txBody>
          <a:bodyPr>
            <a:normAutofit fontScale="90000"/>
          </a:bodyPr>
          <a:lstStyle/>
          <a:p>
            <a:pPr>
              <a:defRPr/>
            </a:pPr>
            <a:r>
              <a:rPr lang="en-CA" b="1" dirty="0">
                <a:solidFill>
                  <a:schemeClr val="tx2"/>
                </a:solidFill>
                <a:effectLst>
                  <a:outerShdw blurRad="38100" dist="38100" dir="2700000" algn="tl">
                    <a:srgbClr val="000000">
                      <a:alpha val="43137"/>
                    </a:srgbClr>
                  </a:outerShdw>
                </a:effectLst>
                <a:latin typeface="Arial Black" pitchFamily="34" charset="0"/>
              </a:rPr>
              <a:t>STANAG 6001 </a:t>
            </a:r>
            <a:r>
              <a:rPr lang="hr-HR" b="1" dirty="0">
                <a:solidFill>
                  <a:schemeClr val="tx2"/>
                </a:solidFill>
                <a:effectLst>
                  <a:outerShdw blurRad="38100" dist="38100" dir="2700000" algn="tl">
                    <a:srgbClr val="000000">
                      <a:alpha val="43137"/>
                    </a:srgbClr>
                  </a:outerShdw>
                </a:effectLst>
                <a:latin typeface="Arial Black" pitchFamily="34" charset="0"/>
              </a:rPr>
              <a:t>Working</a:t>
            </a:r>
            <a:r>
              <a:rPr lang="en-CA" b="1" dirty="0">
                <a:solidFill>
                  <a:schemeClr val="tx2"/>
                </a:solidFill>
                <a:effectLst>
                  <a:outerShdw blurRad="38100" dist="38100" dir="2700000" algn="tl">
                    <a:srgbClr val="000000">
                      <a:alpha val="43137"/>
                    </a:srgbClr>
                  </a:outerShdw>
                </a:effectLst>
                <a:latin typeface="Arial Black" pitchFamily="34" charset="0"/>
              </a:rPr>
              <a:t> Group</a:t>
            </a:r>
            <a:br>
              <a:rPr lang="en-CA" dirty="0"/>
            </a:br>
            <a:endParaRPr lang="en-CA" dirty="0"/>
          </a:p>
        </p:txBody>
      </p:sp>
      <p:sp>
        <p:nvSpPr>
          <p:cNvPr id="3" name="Content Placeholder 2">
            <a:extLst>
              <a:ext uri="{FF2B5EF4-FFF2-40B4-BE49-F238E27FC236}">
                <a16:creationId xmlns:a16="http://schemas.microsoft.com/office/drawing/2014/main" id="{4C48C976-47DC-F80B-B513-F31BC4B27CAA}"/>
              </a:ext>
            </a:extLst>
          </p:cNvPr>
          <p:cNvSpPr>
            <a:spLocks noGrp="1"/>
          </p:cNvSpPr>
          <p:nvPr>
            <p:ph idx="1"/>
          </p:nvPr>
        </p:nvSpPr>
        <p:spPr>
          <a:xfrm>
            <a:off x="304800" y="893763"/>
            <a:ext cx="12080875" cy="5811837"/>
          </a:xfrm>
        </p:spPr>
        <p:txBody>
          <a:bodyPr>
            <a:normAutofit/>
          </a:bodyPr>
          <a:lstStyle/>
          <a:p>
            <a:pPr marL="0" indent="0">
              <a:buNone/>
              <a:defRPr/>
            </a:pPr>
            <a:endParaRPr lang="hr-HR" sz="3100" dirty="0"/>
          </a:p>
          <a:p>
            <a:pPr>
              <a:defRPr/>
            </a:pPr>
            <a:endParaRPr lang="en-CA" sz="3100" dirty="0"/>
          </a:p>
          <a:p>
            <a:pPr>
              <a:defRPr/>
            </a:pPr>
            <a:endParaRPr lang="en-CA" sz="3100" dirty="0"/>
          </a:p>
        </p:txBody>
      </p:sp>
      <p:pic>
        <p:nvPicPr>
          <p:cNvPr id="7" name="Picture 8" descr="Estonia">
            <a:extLst>
              <a:ext uri="{FF2B5EF4-FFF2-40B4-BE49-F238E27FC236}">
                <a16:creationId xmlns:a16="http://schemas.microsoft.com/office/drawing/2014/main" id="{4F991DF2-5FF8-89D7-4A53-7CBEBA21F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445" y="65496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a:extLst>
              <a:ext uri="{FF2B5EF4-FFF2-40B4-BE49-F238E27FC236}">
                <a16:creationId xmlns:a16="http://schemas.microsoft.com/office/drawing/2014/main" id="{66E0C528-D430-DF9C-A2F4-025D86E6EBB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72036" y="628103"/>
            <a:ext cx="685800" cy="685800"/>
          </a:xfrm>
          <a:prstGeom prst="rect">
            <a:avLst/>
          </a:prstGeom>
          <a:noFill/>
          <a:ln>
            <a:noFill/>
          </a:ln>
        </p:spPr>
      </p:pic>
      <p:pic>
        <p:nvPicPr>
          <p:cNvPr id="11" name="Picture 11" descr="United States">
            <a:extLst>
              <a:ext uri="{FF2B5EF4-FFF2-40B4-BE49-F238E27FC236}">
                <a16:creationId xmlns:a16="http://schemas.microsoft.com/office/drawing/2014/main" id="{2960BADA-49D5-6A7E-A6ED-679D7D8EB9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3297" y="66608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a:extLst>
              <a:ext uri="{FF2B5EF4-FFF2-40B4-BE49-F238E27FC236}">
                <a16:creationId xmlns:a16="http://schemas.microsoft.com/office/drawing/2014/main" id="{CFE39D5F-B9D3-8948-0E19-FECCC4B6806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6459" y="706186"/>
            <a:ext cx="661923" cy="589915"/>
          </a:xfrm>
          <a:prstGeom prst="rect">
            <a:avLst/>
          </a:prstGeom>
          <a:noFill/>
          <a:ln>
            <a:noFill/>
          </a:ln>
        </p:spPr>
      </p:pic>
      <p:pic>
        <p:nvPicPr>
          <p:cNvPr id="14" name="Picture 2" descr="France">
            <a:extLst>
              <a:ext uri="{FF2B5EF4-FFF2-40B4-BE49-F238E27FC236}">
                <a16:creationId xmlns:a16="http://schemas.microsoft.com/office/drawing/2014/main" id="{288A3D7F-A012-ABE6-2ADB-1A3105AC21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1056" y="65496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14ED03F-684D-EE05-1199-8EF8AA07C13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22388" y="688996"/>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3A0AB360-5115-706A-13EC-8814D1D3601A}"/>
              </a:ext>
            </a:extLst>
          </p:cNvPr>
          <p:cNvSpPr txBox="1"/>
          <p:nvPr/>
        </p:nvSpPr>
        <p:spPr>
          <a:xfrm>
            <a:off x="215900" y="817863"/>
            <a:ext cx="12296775" cy="1365438"/>
          </a:xfrm>
          <a:prstGeom prst="rect">
            <a:avLst/>
          </a:prstGeom>
          <a:noFill/>
        </p:spPr>
        <p:txBody>
          <a:bodyPr wrap="square" lIns="144000" tIns="180000" bIns="324000">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marL="457200" lvl="0" indent="-457200" algn="just">
              <a:lnSpc>
                <a:spcPct val="150000"/>
              </a:lnSpc>
              <a:buFont typeface="Arial" panose="020B0604020202020204" pitchFamily="34" charset="0"/>
              <a:buChar char="•"/>
            </a:pPr>
            <a:endParaRPr lang="en-CA" sz="2800" dirty="0">
              <a:effectLst/>
              <a:latin typeface="+mn-lt"/>
              <a:ea typeface="Aptos" panose="020B0004020202020204" pitchFamily="34" charset="0"/>
              <a:cs typeface="Aptos" panose="020B0004020202020204" pitchFamily="34" charset="0"/>
            </a:endParaRPr>
          </a:p>
        </p:txBody>
      </p:sp>
      <p:sp>
        <p:nvSpPr>
          <p:cNvPr id="6" name="TextBox 5">
            <a:extLst>
              <a:ext uri="{FF2B5EF4-FFF2-40B4-BE49-F238E27FC236}">
                <a16:creationId xmlns:a16="http://schemas.microsoft.com/office/drawing/2014/main" id="{BE6AE7C3-5A36-250C-A378-113A622E049D}"/>
              </a:ext>
            </a:extLst>
          </p:cNvPr>
          <p:cNvSpPr txBox="1"/>
          <p:nvPr/>
        </p:nvSpPr>
        <p:spPr>
          <a:xfrm>
            <a:off x="215900" y="817863"/>
            <a:ext cx="12296775" cy="5889754"/>
          </a:xfrm>
          <a:prstGeom prst="rect">
            <a:avLst/>
          </a:prstGeom>
          <a:noFill/>
        </p:spPr>
        <p:txBody>
          <a:bodyPr wrap="square" lIns="144000" tIns="180000" bIns="324000">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marL="457200" lvl="0" indent="-457200" algn="just">
              <a:lnSpc>
                <a:spcPct val="150000"/>
              </a:lnSpc>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Levels, tasks, and functions unchanged from STANAG Ed 5</a:t>
            </a:r>
          </a:p>
          <a:p>
            <a:pPr marL="457200" lvl="0" indent="-457200" algn="just">
              <a:lnSpc>
                <a:spcPct val="150000"/>
              </a:lnSpc>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Threshold performance defined (Base levels only)</a:t>
            </a:r>
          </a:p>
          <a:p>
            <a:pPr marL="457200" lvl="0" indent="-457200" algn="just">
              <a:lnSpc>
                <a:spcPct val="150000"/>
              </a:lnSpc>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C/T/A and discourse features separated to eliminate overlap</a:t>
            </a:r>
          </a:p>
          <a:p>
            <a:pPr marL="457200" lvl="0" indent="-457200" algn="just">
              <a:lnSpc>
                <a:spcPct val="150000"/>
              </a:lnSpc>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Descriptors sequenced across skills and levels</a:t>
            </a:r>
          </a:p>
          <a:p>
            <a:pPr marL="457200" lvl="0" indent="-457200" algn="just">
              <a:lnSpc>
                <a:spcPct val="150000"/>
              </a:lnSpc>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Plain, operationally precise language throughout</a:t>
            </a:r>
          </a:p>
          <a:p>
            <a:pPr marL="457200" lvl="0" indent="-457200" algn="just">
              <a:lnSpc>
                <a:spcPct val="150000"/>
              </a:lnSpc>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No native‑speaker reference; focus on demonstrated proficiency &amp; mastery</a:t>
            </a:r>
          </a:p>
          <a:p>
            <a:pPr marL="457200" lvl="0" indent="-457200" algn="just">
              <a:lnSpc>
                <a:spcPct val="150000"/>
              </a:lnSpc>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Military, joint, multinational operational context incorporated</a:t>
            </a:r>
          </a:p>
          <a:p>
            <a:pPr marL="457200" lvl="0" indent="-457200" algn="just">
              <a:lnSpc>
                <a:spcPct val="150000"/>
              </a:lnSpc>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NATO lingua franca- based but applicable to LOTE‑F</a:t>
            </a:r>
            <a:endParaRPr lang="en-CA" sz="28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1277316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8650C-A752-F581-8D40-F4A83FF61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38841-CF59-BD5D-08E2-2496DED44328}"/>
              </a:ext>
            </a:extLst>
          </p:cNvPr>
          <p:cNvSpPr>
            <a:spLocks noGrp="1"/>
          </p:cNvSpPr>
          <p:nvPr>
            <p:ph type="title"/>
          </p:nvPr>
        </p:nvSpPr>
        <p:spPr>
          <a:xfrm>
            <a:off x="866775" y="366713"/>
            <a:ext cx="10868025" cy="1052512"/>
          </a:xfrm>
        </p:spPr>
        <p:txBody>
          <a:bodyPr>
            <a:normAutofit fontScale="90000"/>
          </a:bodyPr>
          <a:lstStyle/>
          <a:p>
            <a:pPr>
              <a:defRPr/>
            </a:pPr>
            <a:r>
              <a:rPr lang="en-CA" b="1" dirty="0">
                <a:solidFill>
                  <a:schemeClr val="tx2"/>
                </a:solidFill>
                <a:effectLst>
                  <a:outerShdw blurRad="38100" dist="38100" dir="2700000" algn="tl">
                    <a:srgbClr val="000000">
                      <a:alpha val="43137"/>
                    </a:srgbClr>
                  </a:outerShdw>
                </a:effectLst>
                <a:latin typeface="Arial Black" pitchFamily="34" charset="0"/>
              </a:rPr>
              <a:t>STANAG 6001 </a:t>
            </a:r>
            <a:r>
              <a:rPr lang="hr-HR" b="1" dirty="0">
                <a:solidFill>
                  <a:schemeClr val="tx2"/>
                </a:solidFill>
                <a:effectLst>
                  <a:outerShdw blurRad="38100" dist="38100" dir="2700000" algn="tl">
                    <a:srgbClr val="000000">
                      <a:alpha val="43137"/>
                    </a:srgbClr>
                  </a:outerShdw>
                </a:effectLst>
                <a:latin typeface="Arial Black" pitchFamily="34" charset="0"/>
              </a:rPr>
              <a:t>Working</a:t>
            </a:r>
            <a:r>
              <a:rPr lang="en-CA" b="1" dirty="0">
                <a:solidFill>
                  <a:schemeClr val="tx2"/>
                </a:solidFill>
                <a:effectLst>
                  <a:outerShdw blurRad="38100" dist="38100" dir="2700000" algn="tl">
                    <a:srgbClr val="000000">
                      <a:alpha val="43137"/>
                    </a:srgbClr>
                  </a:outerShdw>
                </a:effectLst>
                <a:latin typeface="Arial Black" pitchFamily="34" charset="0"/>
              </a:rPr>
              <a:t> Group</a:t>
            </a:r>
            <a:br>
              <a:rPr lang="en-CA" dirty="0"/>
            </a:br>
            <a:endParaRPr lang="en-CA" dirty="0"/>
          </a:p>
        </p:txBody>
      </p:sp>
      <p:sp>
        <p:nvSpPr>
          <p:cNvPr id="3" name="Content Placeholder 2">
            <a:extLst>
              <a:ext uri="{FF2B5EF4-FFF2-40B4-BE49-F238E27FC236}">
                <a16:creationId xmlns:a16="http://schemas.microsoft.com/office/drawing/2014/main" id="{0F09E703-A63B-9CF1-9CDA-7A36394C6F58}"/>
              </a:ext>
            </a:extLst>
          </p:cNvPr>
          <p:cNvSpPr>
            <a:spLocks noGrp="1"/>
          </p:cNvSpPr>
          <p:nvPr>
            <p:ph idx="1"/>
          </p:nvPr>
        </p:nvSpPr>
        <p:spPr>
          <a:xfrm>
            <a:off x="304800" y="893763"/>
            <a:ext cx="12080875" cy="5811837"/>
          </a:xfrm>
        </p:spPr>
        <p:txBody>
          <a:bodyPr>
            <a:normAutofit/>
          </a:bodyPr>
          <a:lstStyle/>
          <a:p>
            <a:pPr marL="0" indent="0">
              <a:buNone/>
              <a:defRPr/>
            </a:pPr>
            <a:endParaRPr lang="hr-HR" sz="3100" dirty="0"/>
          </a:p>
          <a:p>
            <a:pPr>
              <a:defRPr/>
            </a:pPr>
            <a:endParaRPr lang="en-CA" sz="3100" dirty="0"/>
          </a:p>
          <a:p>
            <a:pPr>
              <a:defRPr/>
            </a:pPr>
            <a:endParaRPr lang="en-CA" sz="3100" dirty="0"/>
          </a:p>
        </p:txBody>
      </p:sp>
      <p:pic>
        <p:nvPicPr>
          <p:cNvPr id="7" name="Picture 8" descr="Estonia">
            <a:extLst>
              <a:ext uri="{FF2B5EF4-FFF2-40B4-BE49-F238E27FC236}">
                <a16:creationId xmlns:a16="http://schemas.microsoft.com/office/drawing/2014/main" id="{8EF37E60-FB29-C1F1-7784-8FD170964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79" y="80363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a:extLst>
              <a:ext uri="{FF2B5EF4-FFF2-40B4-BE49-F238E27FC236}">
                <a16:creationId xmlns:a16="http://schemas.microsoft.com/office/drawing/2014/main" id="{A0C45076-DDF9-323E-BB21-EECAA3C0441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25020" y="803510"/>
            <a:ext cx="685800" cy="685800"/>
          </a:xfrm>
          <a:prstGeom prst="rect">
            <a:avLst/>
          </a:prstGeom>
          <a:noFill/>
          <a:ln>
            <a:noFill/>
          </a:ln>
        </p:spPr>
      </p:pic>
      <p:pic>
        <p:nvPicPr>
          <p:cNvPr id="11" name="Picture 11" descr="United States">
            <a:extLst>
              <a:ext uri="{FF2B5EF4-FFF2-40B4-BE49-F238E27FC236}">
                <a16:creationId xmlns:a16="http://schemas.microsoft.com/office/drawing/2014/main" id="{7A6E1EE3-B20A-4E0F-3AC7-725437F84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065" y="8091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a:extLst>
              <a:ext uri="{FF2B5EF4-FFF2-40B4-BE49-F238E27FC236}">
                <a16:creationId xmlns:a16="http://schemas.microsoft.com/office/drawing/2014/main" id="{9662AC4C-AFA8-5941-BBD4-E08F6429985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3090" y="899395"/>
            <a:ext cx="661923" cy="589915"/>
          </a:xfrm>
          <a:prstGeom prst="rect">
            <a:avLst/>
          </a:prstGeom>
          <a:noFill/>
          <a:ln>
            <a:noFill/>
          </a:ln>
        </p:spPr>
      </p:pic>
      <p:pic>
        <p:nvPicPr>
          <p:cNvPr id="14" name="Picture 2" descr="France">
            <a:extLst>
              <a:ext uri="{FF2B5EF4-FFF2-40B4-BE49-F238E27FC236}">
                <a16:creationId xmlns:a16="http://schemas.microsoft.com/office/drawing/2014/main" id="{A6E5CA8C-4BB1-97FF-0456-FD58F68955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8355" y="80363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6903A84-6698-AF75-35FC-EFEFA6187AE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98356" y="870030"/>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BD9BADFE-CA56-9217-739D-BDCD1764E4C3}"/>
              </a:ext>
            </a:extLst>
          </p:cNvPr>
          <p:cNvSpPr txBox="1"/>
          <p:nvPr/>
        </p:nvSpPr>
        <p:spPr>
          <a:xfrm>
            <a:off x="392532" y="1146410"/>
            <a:ext cx="12209043" cy="6401753"/>
          </a:xfrm>
          <a:prstGeom prst="rect">
            <a:avLst/>
          </a:prstGeom>
          <a:noFill/>
        </p:spPr>
        <p:txBody>
          <a:bodyPr wrap="square">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800" dirty="0">
              <a:effectLst/>
              <a:latin typeface="+mn-lt"/>
              <a:ea typeface="Aptos" panose="020B0004020202020204" pitchFamily="34" charset="0"/>
              <a:cs typeface="Aptos" panose="020B0004020202020204" pitchFamily="34" charset="0"/>
            </a:endParaRPr>
          </a:p>
          <a:p>
            <a:r>
              <a:rPr lang="en-CA" sz="2800" b="1" dirty="0">
                <a:latin typeface="+mn-lt"/>
              </a:rPr>
              <a:t>Programme of Work</a:t>
            </a:r>
          </a:p>
          <a:p>
            <a:r>
              <a:rPr lang="en-CA" sz="2800" dirty="0">
                <a:latin typeface="+mn-lt"/>
              </a:rPr>
              <a:t>The review is structured in three phased stages:</a:t>
            </a:r>
          </a:p>
          <a:p>
            <a:endParaRPr lang="en-CA" sz="2800" dirty="0">
              <a:latin typeface="+mn-lt"/>
            </a:endParaRPr>
          </a:p>
          <a:p>
            <a:r>
              <a:rPr lang="en-CA" sz="2800" b="1" u="sng" dirty="0">
                <a:latin typeface="+mn-lt"/>
              </a:rPr>
              <a:t>Phase 1</a:t>
            </a:r>
            <a:r>
              <a:rPr lang="en-CA" sz="2800" b="1" dirty="0">
                <a:latin typeface="+mn-lt"/>
              </a:rPr>
              <a:t> </a:t>
            </a:r>
            <a:r>
              <a:rPr lang="en-CA" sz="2800" dirty="0">
                <a:latin typeface="+mn-lt"/>
              </a:rPr>
              <a:t>(2024–2026): Revision of speaking descriptors at all levels and Level 2 descriptors across all skills.</a:t>
            </a:r>
          </a:p>
          <a:p>
            <a:endParaRPr lang="en-CA" sz="2800" dirty="0">
              <a:latin typeface="+mn-lt"/>
            </a:endParaRPr>
          </a:p>
          <a:p>
            <a:r>
              <a:rPr lang="en-CA" sz="2800" b="1" u="sng" dirty="0">
                <a:latin typeface="+mn-lt"/>
              </a:rPr>
              <a:t>Phase 2</a:t>
            </a:r>
            <a:r>
              <a:rPr lang="en-CA" sz="2800" b="1" dirty="0">
                <a:latin typeface="+mn-lt"/>
              </a:rPr>
              <a:t> </a:t>
            </a:r>
            <a:r>
              <a:rPr lang="en-CA" sz="2800" dirty="0">
                <a:latin typeface="+mn-lt"/>
              </a:rPr>
              <a:t>(2026–2027): Iterative expert review and drafting of full base-level descriptors across all skills.</a:t>
            </a:r>
          </a:p>
          <a:p>
            <a:endParaRPr lang="en-CA" sz="2800" dirty="0">
              <a:latin typeface="+mn-lt"/>
            </a:endParaRPr>
          </a:p>
          <a:p>
            <a:r>
              <a:rPr lang="en-CA" sz="2800" b="1" u="sng" dirty="0">
                <a:latin typeface="+mn-lt"/>
              </a:rPr>
              <a:t>Phase 3</a:t>
            </a:r>
            <a:r>
              <a:rPr lang="en-CA" sz="2800" b="1" dirty="0">
                <a:latin typeface="+mn-lt"/>
              </a:rPr>
              <a:t> </a:t>
            </a:r>
            <a:r>
              <a:rPr lang="en-CA" sz="2800" dirty="0">
                <a:latin typeface="+mn-lt"/>
              </a:rPr>
              <a:t>(2028): Broader consultation with the BILC community, external experts, and stakeholders, leading to a final draft for Steering Committee approval (2028–2029).</a:t>
            </a:r>
          </a:p>
          <a:p>
            <a:pPr lvl="0"/>
            <a:endParaRPr lang="en-CA" sz="2800" dirty="0">
              <a:latin typeface="+mn-l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endParaRPr lang="en-CA" sz="28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060125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943BD-D166-E682-5F89-EEA71FE1C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E1AC8-E5E3-8B9F-DDD3-15C9367F8221}"/>
              </a:ext>
            </a:extLst>
          </p:cNvPr>
          <p:cNvSpPr>
            <a:spLocks noGrp="1"/>
          </p:cNvSpPr>
          <p:nvPr>
            <p:ph type="title"/>
          </p:nvPr>
        </p:nvSpPr>
        <p:spPr>
          <a:xfrm>
            <a:off x="1188219" y="-146050"/>
            <a:ext cx="10868025" cy="1052512"/>
          </a:xfrm>
        </p:spPr>
        <p:txBody>
          <a:bodyPr>
            <a:normAutofit/>
          </a:bodyPr>
          <a:lstStyle/>
          <a:p>
            <a:pPr>
              <a:defRPr/>
            </a:pPr>
            <a:r>
              <a:rPr lang="en-CA" b="1" dirty="0">
                <a:solidFill>
                  <a:schemeClr val="tx2"/>
                </a:solidFill>
                <a:effectLst>
                  <a:outerShdw blurRad="38100" dist="38100" dir="2700000" algn="tl">
                    <a:srgbClr val="000000">
                      <a:alpha val="43137"/>
                    </a:srgbClr>
                  </a:outerShdw>
                </a:effectLst>
                <a:latin typeface="Arial Black" pitchFamily="34" charset="0"/>
              </a:rPr>
              <a:t>STANAG 6001 </a:t>
            </a:r>
            <a:r>
              <a:rPr lang="hr-HR" b="1" dirty="0">
                <a:solidFill>
                  <a:schemeClr val="tx2"/>
                </a:solidFill>
                <a:effectLst>
                  <a:outerShdw blurRad="38100" dist="38100" dir="2700000" algn="tl">
                    <a:srgbClr val="000000">
                      <a:alpha val="43137"/>
                    </a:srgbClr>
                  </a:outerShdw>
                </a:effectLst>
                <a:latin typeface="Arial Black" pitchFamily="34" charset="0"/>
              </a:rPr>
              <a:t>Working</a:t>
            </a:r>
            <a:r>
              <a:rPr lang="en-CA" b="1" dirty="0">
                <a:solidFill>
                  <a:schemeClr val="tx2"/>
                </a:solidFill>
                <a:effectLst>
                  <a:outerShdw blurRad="38100" dist="38100" dir="2700000" algn="tl">
                    <a:srgbClr val="000000">
                      <a:alpha val="43137"/>
                    </a:srgbClr>
                  </a:outerShdw>
                </a:effectLst>
                <a:latin typeface="Arial Black" pitchFamily="34" charset="0"/>
              </a:rPr>
              <a:t> Group</a:t>
            </a:r>
            <a:endParaRPr lang="en-CA" dirty="0"/>
          </a:p>
        </p:txBody>
      </p:sp>
      <p:sp>
        <p:nvSpPr>
          <p:cNvPr id="3" name="Content Placeholder 2">
            <a:extLst>
              <a:ext uri="{FF2B5EF4-FFF2-40B4-BE49-F238E27FC236}">
                <a16:creationId xmlns:a16="http://schemas.microsoft.com/office/drawing/2014/main" id="{7C1BA995-8A01-3A65-5446-5FFD95CE9BF5}"/>
              </a:ext>
            </a:extLst>
          </p:cNvPr>
          <p:cNvSpPr>
            <a:spLocks noGrp="1"/>
          </p:cNvSpPr>
          <p:nvPr>
            <p:ph idx="1"/>
          </p:nvPr>
        </p:nvSpPr>
        <p:spPr>
          <a:xfrm>
            <a:off x="304800" y="893763"/>
            <a:ext cx="12080875" cy="5811837"/>
          </a:xfrm>
        </p:spPr>
        <p:txBody>
          <a:bodyPr>
            <a:normAutofit/>
          </a:bodyPr>
          <a:lstStyle/>
          <a:p>
            <a:pPr marL="0" indent="0">
              <a:buNone/>
              <a:defRPr/>
            </a:pPr>
            <a:endParaRPr lang="hr-HR" sz="3100" dirty="0"/>
          </a:p>
          <a:p>
            <a:pPr>
              <a:defRPr/>
            </a:pPr>
            <a:endParaRPr lang="en-CA" sz="3100" dirty="0"/>
          </a:p>
          <a:p>
            <a:pPr>
              <a:defRPr/>
            </a:pPr>
            <a:endParaRPr lang="en-CA" sz="3100" dirty="0"/>
          </a:p>
        </p:txBody>
      </p:sp>
      <p:pic>
        <p:nvPicPr>
          <p:cNvPr id="7" name="Picture 8" descr="Estonia">
            <a:extLst>
              <a:ext uri="{FF2B5EF4-FFF2-40B4-BE49-F238E27FC236}">
                <a16:creationId xmlns:a16="http://schemas.microsoft.com/office/drawing/2014/main" id="{5B2300F6-4A32-5AD4-A343-0916AAA2B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79" y="80363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a:extLst>
              <a:ext uri="{FF2B5EF4-FFF2-40B4-BE49-F238E27FC236}">
                <a16:creationId xmlns:a16="http://schemas.microsoft.com/office/drawing/2014/main" id="{402D606B-5060-340A-D40E-FF4D109099C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25020" y="803510"/>
            <a:ext cx="685800" cy="685800"/>
          </a:xfrm>
          <a:prstGeom prst="rect">
            <a:avLst/>
          </a:prstGeom>
          <a:noFill/>
          <a:ln>
            <a:noFill/>
          </a:ln>
        </p:spPr>
      </p:pic>
      <p:pic>
        <p:nvPicPr>
          <p:cNvPr id="11" name="Picture 11" descr="United States">
            <a:extLst>
              <a:ext uri="{FF2B5EF4-FFF2-40B4-BE49-F238E27FC236}">
                <a16:creationId xmlns:a16="http://schemas.microsoft.com/office/drawing/2014/main" id="{2355F7C6-0E1B-3CED-BB97-3E81DD20B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065" y="8091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a:extLst>
              <a:ext uri="{FF2B5EF4-FFF2-40B4-BE49-F238E27FC236}">
                <a16:creationId xmlns:a16="http://schemas.microsoft.com/office/drawing/2014/main" id="{ACDBCA23-B4B6-D4B4-2299-676C45487ED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3090" y="899395"/>
            <a:ext cx="661923" cy="589915"/>
          </a:xfrm>
          <a:prstGeom prst="rect">
            <a:avLst/>
          </a:prstGeom>
          <a:noFill/>
          <a:ln>
            <a:noFill/>
          </a:ln>
        </p:spPr>
      </p:pic>
      <p:pic>
        <p:nvPicPr>
          <p:cNvPr id="14" name="Picture 2" descr="France">
            <a:extLst>
              <a:ext uri="{FF2B5EF4-FFF2-40B4-BE49-F238E27FC236}">
                <a16:creationId xmlns:a16="http://schemas.microsoft.com/office/drawing/2014/main" id="{E020AFB4-481C-4FE4-EE36-4AD82CCC12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8355" y="80363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67813B4-808E-4413-6446-762A8E96CDE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98356" y="870030"/>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E8ADF165-BA2E-E7F4-7343-091A4DF23409}"/>
              </a:ext>
            </a:extLst>
          </p:cNvPr>
          <p:cNvSpPr txBox="1"/>
          <p:nvPr/>
        </p:nvSpPr>
        <p:spPr>
          <a:xfrm>
            <a:off x="358568" y="919160"/>
            <a:ext cx="12209043" cy="1661993"/>
          </a:xfrm>
          <a:prstGeom prst="rect">
            <a:avLst/>
          </a:prstGeom>
          <a:noFill/>
        </p:spPr>
        <p:txBody>
          <a:bodyPr wrap="square">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lvl="0" algn="just"/>
            <a:endParaRPr lang="en-CA" sz="2800" u="sng" dirty="0">
              <a:latin typeface="+mn-l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endParaRPr lang="en-CA" sz="2800" dirty="0">
              <a:latin typeface="+mn-l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endParaRPr lang="en-CA" sz="2800" dirty="0">
              <a:effectLst/>
              <a:latin typeface="+mn-lt"/>
              <a:ea typeface="Aptos" panose="020B0004020202020204" pitchFamily="34" charset="0"/>
              <a:cs typeface="Aptos" panose="020B0004020202020204" pitchFamily="34" charset="0"/>
            </a:endParaRPr>
          </a:p>
        </p:txBody>
      </p:sp>
      <p:graphicFrame>
        <p:nvGraphicFramePr>
          <p:cNvPr id="16" name="Table 15">
            <a:extLst>
              <a:ext uri="{FF2B5EF4-FFF2-40B4-BE49-F238E27FC236}">
                <a16:creationId xmlns:a16="http://schemas.microsoft.com/office/drawing/2014/main" id="{81DEE857-D8E4-9FCA-3CBD-0FECA134F12B}"/>
              </a:ext>
            </a:extLst>
          </p:cNvPr>
          <p:cNvGraphicFramePr>
            <a:graphicFrameLocks noGrp="1"/>
          </p:cNvGraphicFramePr>
          <p:nvPr>
            <p:extLst>
              <p:ext uri="{D42A27DB-BD31-4B8C-83A1-F6EECF244321}">
                <p14:modId xmlns:p14="http://schemas.microsoft.com/office/powerpoint/2010/main" val="1998728838"/>
              </p:ext>
            </p:extLst>
          </p:nvPr>
        </p:nvGraphicFramePr>
        <p:xfrm>
          <a:off x="4644603" y="1621932"/>
          <a:ext cx="6326656" cy="5083668"/>
        </p:xfrm>
        <a:graphic>
          <a:graphicData uri="http://schemas.openxmlformats.org/drawingml/2006/table">
            <a:tbl>
              <a:tblPr firstRow="1" bandRow="1">
                <a:tableStyleId>{5C22544A-7EE6-4342-B048-85BDC9FD1C3A}</a:tableStyleId>
              </a:tblPr>
              <a:tblGrid>
                <a:gridCol w="1570583">
                  <a:extLst>
                    <a:ext uri="{9D8B030D-6E8A-4147-A177-3AD203B41FA5}">
                      <a16:colId xmlns:a16="http://schemas.microsoft.com/office/drawing/2014/main" val="786718325"/>
                    </a:ext>
                  </a:extLst>
                </a:gridCol>
                <a:gridCol w="1633697">
                  <a:extLst>
                    <a:ext uri="{9D8B030D-6E8A-4147-A177-3AD203B41FA5}">
                      <a16:colId xmlns:a16="http://schemas.microsoft.com/office/drawing/2014/main" val="1417432278"/>
                    </a:ext>
                  </a:extLst>
                </a:gridCol>
                <a:gridCol w="1519398">
                  <a:extLst>
                    <a:ext uri="{9D8B030D-6E8A-4147-A177-3AD203B41FA5}">
                      <a16:colId xmlns:a16="http://schemas.microsoft.com/office/drawing/2014/main" val="1043985006"/>
                    </a:ext>
                  </a:extLst>
                </a:gridCol>
                <a:gridCol w="1602978">
                  <a:extLst>
                    <a:ext uri="{9D8B030D-6E8A-4147-A177-3AD203B41FA5}">
                      <a16:colId xmlns:a16="http://schemas.microsoft.com/office/drawing/2014/main" val="4201417532"/>
                    </a:ext>
                  </a:extLst>
                </a:gridCol>
              </a:tblGrid>
              <a:tr h="444724">
                <a:tc>
                  <a:txBody>
                    <a:bodyPr/>
                    <a:lstStyle/>
                    <a:p>
                      <a:pPr algn="ctr"/>
                      <a:r>
                        <a:rPr lang="en-CA" dirty="0"/>
                        <a:t>Listening</a:t>
                      </a:r>
                    </a:p>
                  </a:txBody>
                  <a:tcPr>
                    <a:solidFill>
                      <a:schemeClr val="tx2">
                        <a:lumMod val="60000"/>
                        <a:lumOff val="40000"/>
                      </a:schemeClr>
                    </a:solidFill>
                  </a:tcPr>
                </a:tc>
                <a:tc>
                  <a:txBody>
                    <a:bodyPr/>
                    <a:lstStyle/>
                    <a:p>
                      <a:pPr algn="ctr"/>
                      <a:r>
                        <a:rPr lang="en-CA" dirty="0"/>
                        <a:t>Speaking</a:t>
                      </a:r>
                    </a:p>
                  </a:txBody>
                  <a:tcPr>
                    <a:solidFill>
                      <a:schemeClr val="tx2">
                        <a:lumMod val="60000"/>
                        <a:lumOff val="40000"/>
                      </a:schemeClr>
                    </a:solidFill>
                  </a:tcPr>
                </a:tc>
                <a:tc>
                  <a:txBody>
                    <a:bodyPr/>
                    <a:lstStyle/>
                    <a:p>
                      <a:pPr algn="ctr"/>
                      <a:r>
                        <a:rPr lang="en-CA" dirty="0"/>
                        <a:t>Reading</a:t>
                      </a:r>
                    </a:p>
                  </a:txBody>
                  <a:tcPr>
                    <a:solidFill>
                      <a:schemeClr val="tx2">
                        <a:lumMod val="60000"/>
                        <a:lumOff val="40000"/>
                      </a:schemeClr>
                    </a:solidFill>
                  </a:tcPr>
                </a:tc>
                <a:tc>
                  <a:txBody>
                    <a:bodyPr/>
                    <a:lstStyle/>
                    <a:p>
                      <a:pPr algn="ctr"/>
                      <a:r>
                        <a:rPr lang="en-CA" dirty="0"/>
                        <a:t>Writing</a:t>
                      </a:r>
                    </a:p>
                  </a:txBody>
                  <a:tcPr>
                    <a:solidFill>
                      <a:schemeClr val="tx2">
                        <a:lumMod val="60000"/>
                        <a:lumOff val="40000"/>
                      </a:schemeClr>
                    </a:solidFill>
                  </a:tcPr>
                </a:tc>
                <a:extLst>
                  <a:ext uri="{0D108BD9-81ED-4DB2-BD59-A6C34878D82A}">
                    <a16:rowId xmlns:a16="http://schemas.microsoft.com/office/drawing/2014/main" val="1274160690"/>
                  </a:ext>
                </a:extLst>
              </a:tr>
              <a:tr h="653922">
                <a:tc>
                  <a:txBody>
                    <a:bodyPr/>
                    <a:lstStyle/>
                    <a:p>
                      <a:endParaRPr lang="en-CA" dirty="0"/>
                    </a:p>
                  </a:txBody>
                  <a:tcPr/>
                </a:tc>
                <a:tc>
                  <a:txBody>
                    <a:bodyPr/>
                    <a:lstStyle/>
                    <a:p>
                      <a:pPr algn="ctr">
                        <a:lnSpc>
                          <a:spcPct val="150000"/>
                        </a:lnSpc>
                      </a:pPr>
                      <a:r>
                        <a:rPr lang="en-CA" sz="3200" b="1" i="1" dirty="0">
                          <a:solidFill>
                            <a:srgbClr val="C00000"/>
                          </a:solidFill>
                        </a:rPr>
                        <a:t> 0</a:t>
                      </a:r>
                      <a:endParaRPr lang="en-CA" sz="3200" b="1" i="1" dirty="0">
                        <a:solidFill>
                          <a:schemeClr val="tx1"/>
                        </a:solidFill>
                      </a:endParaRPr>
                    </a:p>
                  </a:txBody>
                  <a:tcPr>
                    <a:pattFill prst="smCheck">
                      <a:fgClr>
                        <a:schemeClr val="accent2">
                          <a:lumMod val="40000"/>
                          <a:lumOff val="60000"/>
                        </a:schemeClr>
                      </a:fgClr>
                      <a:bgClr>
                        <a:schemeClr val="bg1"/>
                      </a:bgClr>
                    </a:pattFill>
                  </a:tcPr>
                </a:tc>
                <a:tc>
                  <a:txBody>
                    <a:bodyPr/>
                    <a:lstStyle/>
                    <a:p>
                      <a:endParaRPr lang="en-CA"/>
                    </a:p>
                  </a:txBody>
                  <a:tcPr/>
                </a:tc>
                <a:tc>
                  <a:txBody>
                    <a:bodyPr/>
                    <a:lstStyle/>
                    <a:p>
                      <a:endParaRPr lang="en-CA"/>
                    </a:p>
                  </a:txBody>
                  <a:tcPr/>
                </a:tc>
                <a:extLst>
                  <a:ext uri="{0D108BD9-81ED-4DB2-BD59-A6C34878D82A}">
                    <a16:rowId xmlns:a16="http://schemas.microsoft.com/office/drawing/2014/main" val="3518800605"/>
                  </a:ext>
                </a:extLst>
              </a:tr>
              <a:tr h="653922">
                <a:tc>
                  <a:txBody>
                    <a:bodyPr/>
                    <a:lstStyle/>
                    <a:p>
                      <a:endParaRPr lang="en-CA"/>
                    </a:p>
                  </a:txBody>
                  <a:tcPr/>
                </a:tc>
                <a:tc>
                  <a:txBody>
                    <a:bodyPr/>
                    <a:lstStyle/>
                    <a:p>
                      <a:pPr algn="ctr">
                        <a:lnSpc>
                          <a:spcPct val="150000"/>
                        </a:lnSpc>
                      </a:pPr>
                      <a:r>
                        <a:rPr lang="en-CA" sz="3200" b="1" dirty="0">
                          <a:solidFill>
                            <a:srgbClr val="C00000"/>
                          </a:solidFill>
                        </a:rPr>
                        <a:t>1</a:t>
                      </a:r>
                    </a:p>
                  </a:txBody>
                  <a:tcPr>
                    <a:pattFill prst="smCheck">
                      <a:fgClr>
                        <a:schemeClr val="accent2">
                          <a:lumMod val="40000"/>
                          <a:lumOff val="60000"/>
                        </a:schemeClr>
                      </a:fgClr>
                      <a:bgClr>
                        <a:schemeClr val="bg1"/>
                      </a:bgClr>
                    </a:pattFill>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396753789"/>
                  </a:ext>
                </a:extLst>
              </a:tr>
              <a:tr h="90196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CA" sz="3200" b="1" dirty="0">
                          <a:solidFill>
                            <a:srgbClr val="C00000"/>
                          </a:solidFill>
                        </a:rPr>
                        <a:t>2</a:t>
                      </a:r>
                    </a:p>
                  </a:txBody>
                  <a:tcPr>
                    <a:pattFill prst="smCheck">
                      <a:fgClr>
                        <a:schemeClr val="accent2">
                          <a:lumMod val="40000"/>
                          <a:lumOff val="60000"/>
                        </a:schemeClr>
                      </a:fgClr>
                      <a:bgClr>
                        <a:schemeClr val="bg1"/>
                      </a:bgClr>
                    </a:pattFill>
                  </a:tcPr>
                </a:tc>
                <a:tc>
                  <a:txBody>
                    <a:bodyPr/>
                    <a:lstStyle/>
                    <a:p>
                      <a:pPr algn="ctr">
                        <a:lnSpc>
                          <a:spcPct val="150000"/>
                        </a:lnSpc>
                      </a:pPr>
                      <a:r>
                        <a:rPr lang="en-CA" sz="3200" b="1" dirty="0">
                          <a:solidFill>
                            <a:srgbClr val="C00000"/>
                          </a:solidFill>
                        </a:rPr>
                        <a:t>2</a:t>
                      </a:r>
                    </a:p>
                  </a:txBody>
                  <a:tcPr>
                    <a:pattFill prst="smCheck">
                      <a:fgClr>
                        <a:schemeClr val="accent2">
                          <a:lumMod val="40000"/>
                          <a:lumOff val="60000"/>
                        </a:schemeClr>
                      </a:fgClr>
                      <a:bgClr>
                        <a:schemeClr val="bg1"/>
                      </a:bgClr>
                    </a:patt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CA" sz="3200" b="1" dirty="0">
                          <a:solidFill>
                            <a:srgbClr val="C00000"/>
                          </a:solidFill>
                        </a:rPr>
                        <a:t>2</a:t>
                      </a:r>
                    </a:p>
                  </a:txBody>
                  <a:tcPr>
                    <a:pattFill prst="smCheck">
                      <a:fgClr>
                        <a:schemeClr val="accent2">
                          <a:lumMod val="40000"/>
                          <a:lumOff val="60000"/>
                        </a:schemeClr>
                      </a:fgClr>
                      <a:bgClr>
                        <a:schemeClr val="bg1"/>
                      </a:bgClr>
                    </a:patt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CA" sz="3200" b="1" dirty="0">
                          <a:solidFill>
                            <a:srgbClr val="C00000"/>
                          </a:solidFill>
                        </a:rPr>
                        <a:t>2</a:t>
                      </a:r>
                    </a:p>
                  </a:txBody>
                  <a:tcPr>
                    <a:pattFill prst="smCheck">
                      <a:fgClr>
                        <a:schemeClr val="accent2">
                          <a:lumMod val="40000"/>
                          <a:lumOff val="60000"/>
                        </a:schemeClr>
                      </a:fgClr>
                      <a:bgClr>
                        <a:schemeClr val="bg1"/>
                      </a:bgClr>
                    </a:pattFill>
                  </a:tcPr>
                </a:tc>
                <a:extLst>
                  <a:ext uri="{0D108BD9-81ED-4DB2-BD59-A6C34878D82A}">
                    <a16:rowId xmlns:a16="http://schemas.microsoft.com/office/drawing/2014/main" val="2482466751"/>
                  </a:ext>
                </a:extLst>
              </a:tr>
              <a:tr h="653922">
                <a:tc>
                  <a:txBody>
                    <a:bodyPr/>
                    <a:lstStyle/>
                    <a:p>
                      <a:endParaRPr lang="en-CA"/>
                    </a:p>
                  </a:txBody>
                  <a:tcPr/>
                </a:tc>
                <a:tc>
                  <a:txBody>
                    <a:bodyPr/>
                    <a:lstStyle/>
                    <a:p>
                      <a:pPr algn="ctr">
                        <a:lnSpc>
                          <a:spcPct val="150000"/>
                        </a:lnSpc>
                      </a:pPr>
                      <a:r>
                        <a:rPr lang="en-CA" sz="3200" b="1" dirty="0">
                          <a:solidFill>
                            <a:srgbClr val="C00000"/>
                          </a:solidFill>
                        </a:rPr>
                        <a:t>3</a:t>
                      </a:r>
                    </a:p>
                  </a:txBody>
                  <a:tcPr>
                    <a:pattFill prst="smCheck">
                      <a:fgClr>
                        <a:schemeClr val="accent2">
                          <a:lumMod val="40000"/>
                          <a:lumOff val="60000"/>
                        </a:schemeClr>
                      </a:fgClr>
                      <a:bgClr>
                        <a:schemeClr val="bg1"/>
                      </a:bgClr>
                    </a:pattFill>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3138852286"/>
                  </a:ext>
                </a:extLst>
              </a:tr>
              <a:tr h="653922">
                <a:tc>
                  <a:txBody>
                    <a:bodyPr/>
                    <a:lstStyle/>
                    <a:p>
                      <a:endParaRPr lang="en-CA"/>
                    </a:p>
                  </a:txBody>
                  <a:tcPr/>
                </a:tc>
                <a:tc>
                  <a:txBody>
                    <a:bodyPr/>
                    <a:lstStyle/>
                    <a:p>
                      <a:pPr algn="ctr">
                        <a:lnSpc>
                          <a:spcPct val="150000"/>
                        </a:lnSpc>
                      </a:pPr>
                      <a:r>
                        <a:rPr lang="en-CA" sz="3200" b="1" dirty="0">
                          <a:solidFill>
                            <a:srgbClr val="C00000"/>
                          </a:solidFill>
                        </a:rPr>
                        <a:t>4</a:t>
                      </a:r>
                    </a:p>
                  </a:txBody>
                  <a:tcPr>
                    <a:pattFill prst="smCheck">
                      <a:fgClr>
                        <a:schemeClr val="accent2">
                          <a:lumMod val="40000"/>
                          <a:lumOff val="60000"/>
                        </a:schemeClr>
                      </a:fgClr>
                      <a:bgClr>
                        <a:schemeClr val="bg1"/>
                      </a:bgClr>
                    </a:pattFill>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539719737"/>
                  </a:ext>
                </a:extLst>
              </a:tr>
              <a:tr h="653922">
                <a:tc>
                  <a:txBody>
                    <a:bodyPr/>
                    <a:lstStyle/>
                    <a:p>
                      <a:endParaRPr lang="en-CA"/>
                    </a:p>
                  </a:txBody>
                  <a:tcPr/>
                </a:tc>
                <a:tc>
                  <a:txBody>
                    <a:bodyPr/>
                    <a:lstStyle/>
                    <a:p>
                      <a:pPr algn="ctr">
                        <a:lnSpc>
                          <a:spcPct val="150000"/>
                        </a:lnSpc>
                      </a:pPr>
                      <a:r>
                        <a:rPr lang="en-CA" sz="3200" b="1" i="1" dirty="0">
                          <a:solidFill>
                            <a:srgbClr val="C00000"/>
                          </a:solidFill>
                        </a:rPr>
                        <a:t>5</a:t>
                      </a:r>
                    </a:p>
                  </a:txBody>
                  <a:tcPr>
                    <a:pattFill prst="smCheck">
                      <a:fgClr>
                        <a:schemeClr val="accent2">
                          <a:lumMod val="40000"/>
                          <a:lumOff val="60000"/>
                        </a:schemeClr>
                      </a:fgClr>
                      <a:bgClr>
                        <a:schemeClr val="bg1"/>
                      </a:bgClr>
                    </a:pattFill>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57453181"/>
                  </a:ext>
                </a:extLst>
              </a:tr>
            </a:tbl>
          </a:graphicData>
        </a:graphic>
      </p:graphicFrame>
      <p:sp>
        <p:nvSpPr>
          <p:cNvPr id="17" name="Rectangle: Rounded Corners 16">
            <a:extLst>
              <a:ext uri="{FF2B5EF4-FFF2-40B4-BE49-F238E27FC236}">
                <a16:creationId xmlns:a16="http://schemas.microsoft.com/office/drawing/2014/main" id="{AFD6CDA6-941E-7495-C249-11C5A943DA13}"/>
              </a:ext>
            </a:extLst>
          </p:cNvPr>
          <p:cNvSpPr/>
          <p:nvPr/>
        </p:nvSpPr>
        <p:spPr>
          <a:xfrm flipH="1">
            <a:off x="491806" y="1800039"/>
            <a:ext cx="3146279" cy="1168646"/>
          </a:xfrm>
          <a:prstGeom prst="round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4000" b="1" dirty="0">
                <a:solidFill>
                  <a:schemeClr val="tx1"/>
                </a:solidFill>
              </a:rPr>
              <a:t>The “cross”</a:t>
            </a:r>
          </a:p>
        </p:txBody>
      </p:sp>
    </p:spTree>
    <p:extLst>
      <p:ext uri="{BB962C8B-B14F-4D97-AF65-F5344CB8AC3E}">
        <p14:creationId xmlns:p14="http://schemas.microsoft.com/office/powerpoint/2010/main" val="298867118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76333-7F79-3949-20A2-EC0FE25D4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26E7E-08F7-B036-F0AF-AE87EF75355C}"/>
              </a:ext>
            </a:extLst>
          </p:cNvPr>
          <p:cNvSpPr>
            <a:spLocks noGrp="1"/>
          </p:cNvSpPr>
          <p:nvPr>
            <p:ph type="title"/>
          </p:nvPr>
        </p:nvSpPr>
        <p:spPr>
          <a:xfrm>
            <a:off x="866775" y="366713"/>
            <a:ext cx="10868025" cy="1052512"/>
          </a:xfrm>
        </p:spPr>
        <p:txBody>
          <a:bodyPr>
            <a:normAutofit fontScale="90000"/>
          </a:bodyPr>
          <a:lstStyle/>
          <a:p>
            <a:pPr>
              <a:defRPr/>
            </a:pPr>
            <a:r>
              <a:rPr lang="en-CA" b="1" dirty="0">
                <a:solidFill>
                  <a:schemeClr val="tx2"/>
                </a:solidFill>
                <a:effectLst>
                  <a:outerShdw blurRad="38100" dist="38100" dir="2700000" algn="tl">
                    <a:srgbClr val="000000">
                      <a:alpha val="43137"/>
                    </a:srgbClr>
                  </a:outerShdw>
                </a:effectLst>
                <a:latin typeface="Arial Black" pitchFamily="34" charset="0"/>
              </a:rPr>
              <a:t>STANAG 6001 </a:t>
            </a:r>
            <a:r>
              <a:rPr lang="hr-HR" b="1" dirty="0">
                <a:solidFill>
                  <a:schemeClr val="tx2"/>
                </a:solidFill>
                <a:effectLst>
                  <a:outerShdw blurRad="38100" dist="38100" dir="2700000" algn="tl">
                    <a:srgbClr val="000000">
                      <a:alpha val="43137"/>
                    </a:srgbClr>
                  </a:outerShdw>
                </a:effectLst>
                <a:latin typeface="Arial Black" pitchFamily="34" charset="0"/>
              </a:rPr>
              <a:t>Working</a:t>
            </a:r>
            <a:r>
              <a:rPr lang="en-CA" b="1" dirty="0">
                <a:solidFill>
                  <a:schemeClr val="tx2"/>
                </a:solidFill>
                <a:effectLst>
                  <a:outerShdw blurRad="38100" dist="38100" dir="2700000" algn="tl">
                    <a:srgbClr val="000000">
                      <a:alpha val="43137"/>
                    </a:srgbClr>
                  </a:outerShdw>
                </a:effectLst>
                <a:latin typeface="Arial Black" pitchFamily="34" charset="0"/>
              </a:rPr>
              <a:t> Group</a:t>
            </a:r>
            <a:br>
              <a:rPr lang="en-CA" dirty="0"/>
            </a:br>
            <a:endParaRPr lang="en-CA" dirty="0"/>
          </a:p>
        </p:txBody>
      </p:sp>
      <p:sp>
        <p:nvSpPr>
          <p:cNvPr id="3" name="Content Placeholder 2">
            <a:extLst>
              <a:ext uri="{FF2B5EF4-FFF2-40B4-BE49-F238E27FC236}">
                <a16:creationId xmlns:a16="http://schemas.microsoft.com/office/drawing/2014/main" id="{4420D32E-4C0D-E88E-747A-5E600CA1CC91}"/>
              </a:ext>
            </a:extLst>
          </p:cNvPr>
          <p:cNvSpPr>
            <a:spLocks noGrp="1"/>
          </p:cNvSpPr>
          <p:nvPr>
            <p:ph idx="1"/>
          </p:nvPr>
        </p:nvSpPr>
        <p:spPr>
          <a:xfrm>
            <a:off x="216458" y="1014333"/>
            <a:ext cx="12080875" cy="5811837"/>
          </a:xfrm>
        </p:spPr>
        <p:txBody>
          <a:bodyPr>
            <a:normAutofit/>
          </a:bodyPr>
          <a:lstStyle/>
          <a:p>
            <a:pPr marL="0" indent="0">
              <a:buNone/>
              <a:defRPr/>
            </a:pPr>
            <a:endParaRPr lang="hr-HR" sz="3100" dirty="0"/>
          </a:p>
          <a:p>
            <a:pPr>
              <a:defRPr/>
            </a:pPr>
            <a:endParaRPr lang="en-CA" sz="3100" dirty="0"/>
          </a:p>
          <a:p>
            <a:pPr>
              <a:defRPr/>
            </a:pPr>
            <a:endParaRPr lang="en-CA" sz="3100" dirty="0"/>
          </a:p>
        </p:txBody>
      </p:sp>
      <p:pic>
        <p:nvPicPr>
          <p:cNvPr id="7" name="Picture 8" descr="Estonia">
            <a:extLst>
              <a:ext uri="{FF2B5EF4-FFF2-40B4-BE49-F238E27FC236}">
                <a16:creationId xmlns:a16="http://schemas.microsoft.com/office/drawing/2014/main" id="{9E7362D3-1ACA-E96E-A0F1-6F286171B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79" y="80363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a:extLst>
              <a:ext uri="{FF2B5EF4-FFF2-40B4-BE49-F238E27FC236}">
                <a16:creationId xmlns:a16="http://schemas.microsoft.com/office/drawing/2014/main" id="{FAA71056-08F6-0D6B-AC61-9CC13146BA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25020" y="803510"/>
            <a:ext cx="685800" cy="685800"/>
          </a:xfrm>
          <a:prstGeom prst="rect">
            <a:avLst/>
          </a:prstGeom>
          <a:noFill/>
          <a:ln>
            <a:noFill/>
          </a:ln>
        </p:spPr>
      </p:pic>
      <p:pic>
        <p:nvPicPr>
          <p:cNvPr id="11" name="Picture 11" descr="United States">
            <a:extLst>
              <a:ext uri="{FF2B5EF4-FFF2-40B4-BE49-F238E27FC236}">
                <a16:creationId xmlns:a16="http://schemas.microsoft.com/office/drawing/2014/main" id="{9DDD789A-5852-2C92-04DB-F2BABD6A8D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065" y="8091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a:extLst>
              <a:ext uri="{FF2B5EF4-FFF2-40B4-BE49-F238E27FC236}">
                <a16:creationId xmlns:a16="http://schemas.microsoft.com/office/drawing/2014/main" id="{07B2BA64-DBA1-0A4E-F019-32022279AA7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3090" y="899395"/>
            <a:ext cx="661923" cy="589915"/>
          </a:xfrm>
          <a:prstGeom prst="rect">
            <a:avLst/>
          </a:prstGeom>
          <a:noFill/>
          <a:ln>
            <a:noFill/>
          </a:ln>
        </p:spPr>
      </p:pic>
      <p:pic>
        <p:nvPicPr>
          <p:cNvPr id="14" name="Picture 2" descr="France">
            <a:extLst>
              <a:ext uri="{FF2B5EF4-FFF2-40B4-BE49-F238E27FC236}">
                <a16:creationId xmlns:a16="http://schemas.microsoft.com/office/drawing/2014/main" id="{E4F59783-AF11-3470-682F-F131E5C2DF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8355" y="80363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4CEF07D-0417-AAF8-7E62-A4BD180A9B1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98356" y="870030"/>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1624A43-51FE-582A-2115-E899B44AD1AB}"/>
              </a:ext>
            </a:extLst>
          </p:cNvPr>
          <p:cNvSpPr txBox="1"/>
          <p:nvPr/>
        </p:nvSpPr>
        <p:spPr>
          <a:xfrm>
            <a:off x="216458" y="803510"/>
            <a:ext cx="12209043" cy="5970865"/>
          </a:xfrm>
          <a:prstGeom prst="rect">
            <a:avLst/>
          </a:prstGeom>
          <a:noFill/>
        </p:spPr>
        <p:txBody>
          <a:bodyPr wrap="square">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lvl="0" algn="just"/>
            <a:endParaRPr lang="en-CA" sz="2800" u="sng" dirty="0">
              <a:latin typeface="+mn-lt"/>
              <a:ea typeface="Aptos" panose="020B0004020202020204" pitchFamily="34" charset="0"/>
              <a:cs typeface="Aptos" panose="020B0004020202020204" pitchFamily="34" charset="0"/>
            </a:endParaRPr>
          </a:p>
          <a:p>
            <a:pPr lvl="0" algn="just"/>
            <a:r>
              <a:rPr lang="en-CA" sz="2800" b="1" i="1" u="sng" dirty="0">
                <a:solidFill>
                  <a:srgbClr val="C00000"/>
                </a:solidFill>
                <a:latin typeface="+mn-lt"/>
                <a:ea typeface="Aptos" panose="020B0004020202020204" pitchFamily="34" charset="0"/>
                <a:cs typeface="Aptos" panose="020B0004020202020204" pitchFamily="34" charset="0"/>
              </a:rPr>
              <a:t>STATUS: Now in Phase 1</a:t>
            </a:r>
            <a:r>
              <a:rPr lang="en-CA" sz="2800" b="1" i="1" dirty="0">
                <a:solidFill>
                  <a:srgbClr val="C00000"/>
                </a:solidFill>
                <a:latin typeface="+mn-lt"/>
                <a:ea typeface="Aptos" panose="020B0004020202020204" pitchFamily="34" charset="0"/>
                <a:cs typeface="Aptos" panose="020B0004020202020204" pitchFamily="34" charset="0"/>
              </a:rPr>
              <a:t>:</a:t>
            </a:r>
          </a:p>
          <a:p>
            <a:pPr marL="457200" lvl="0" indent="-457200" algn="just">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Review of </a:t>
            </a:r>
            <a:r>
              <a:rPr lang="en-CA" sz="2800" dirty="0">
                <a:solidFill>
                  <a:srgbClr val="C00000"/>
                </a:solidFill>
                <a:latin typeface="+mn-lt"/>
                <a:ea typeface="Aptos" panose="020B0004020202020204" pitchFamily="34" charset="0"/>
                <a:cs typeface="Aptos" panose="020B0004020202020204" pitchFamily="34" charset="0"/>
              </a:rPr>
              <a:t>speaking</a:t>
            </a:r>
            <a:r>
              <a:rPr lang="en-CA" sz="2800" dirty="0">
                <a:latin typeface="+mn-lt"/>
                <a:ea typeface="Aptos" panose="020B0004020202020204" pitchFamily="34" charset="0"/>
                <a:cs typeface="Aptos" panose="020B0004020202020204" pitchFamily="34" charset="0"/>
              </a:rPr>
              <a:t> descriptors is complete</a:t>
            </a:r>
          </a:p>
          <a:p>
            <a:pPr marL="457200" lvl="0" indent="-457200" algn="just">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Review of </a:t>
            </a:r>
            <a:r>
              <a:rPr lang="en-CA" sz="2800" dirty="0">
                <a:solidFill>
                  <a:srgbClr val="C00000"/>
                </a:solidFill>
                <a:latin typeface="+mn-lt"/>
                <a:ea typeface="Aptos" panose="020B0004020202020204" pitchFamily="34" charset="0"/>
                <a:cs typeface="Aptos" panose="020B0004020202020204" pitchFamily="34" charset="0"/>
              </a:rPr>
              <a:t>listening, reading and writing level 2 </a:t>
            </a:r>
            <a:r>
              <a:rPr lang="en-CA" sz="2800" dirty="0">
                <a:latin typeface="+mn-lt"/>
                <a:ea typeface="Aptos" panose="020B0004020202020204" pitchFamily="34" charset="0"/>
                <a:cs typeface="Aptos" panose="020B0004020202020204" pitchFamily="34" charset="0"/>
              </a:rPr>
              <a:t>is underway</a:t>
            </a:r>
          </a:p>
          <a:p>
            <a:pPr marL="457200" indent="-457200" algn="just">
              <a:buFont typeface="Arial" panose="020B0604020202020204" pitchFamily="34" charset="0"/>
              <a:buChar char="•"/>
            </a:pPr>
            <a:endParaRPr lang="en-CA" sz="2800" dirty="0">
              <a:latin typeface="+mn-lt"/>
              <a:ea typeface="Aptos" panose="020B0004020202020204" pitchFamily="34" charset="0"/>
              <a:cs typeface="Aptos" panose="020B0004020202020204" pitchFamily="34" charset="0"/>
            </a:endParaRPr>
          </a:p>
          <a:p>
            <a:pPr algn="just"/>
            <a:r>
              <a:rPr lang="en-CA" sz="2800" i="1" u="sng" dirty="0">
                <a:solidFill>
                  <a:srgbClr val="C00000"/>
                </a:solidFill>
                <a:latin typeface="+mn-lt"/>
                <a:ea typeface="Aptos" panose="020B0004020202020204" pitchFamily="34" charset="0"/>
                <a:cs typeface="Aptos" panose="020B0004020202020204" pitchFamily="34" charset="0"/>
              </a:rPr>
              <a:t>Phase 2 coming soon:</a:t>
            </a:r>
          </a:p>
          <a:p>
            <a:pPr marL="457200" indent="-457200" algn="just">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WG gathers feedback and readjusts as needed from “selected” expert reviewers</a:t>
            </a:r>
          </a:p>
          <a:p>
            <a:pPr marL="457200" indent="-457200" algn="just">
              <a:buFont typeface="Arial" panose="020B0604020202020204" pitchFamily="34" charset="0"/>
              <a:buChar char="•"/>
            </a:pPr>
            <a:endParaRPr lang="en-CA" sz="2800" dirty="0">
              <a:latin typeface="+mn-lt"/>
              <a:ea typeface="Aptos" panose="020B0004020202020204" pitchFamily="34" charset="0"/>
              <a:cs typeface="Aptos" panose="020B0004020202020204" pitchFamily="34" charset="0"/>
            </a:endParaRPr>
          </a:p>
          <a:p>
            <a:pPr marL="457200" indent="-457200" algn="just">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Once cross is validated, WG drafts the remaining skills and levels.</a:t>
            </a:r>
          </a:p>
          <a:p>
            <a:pPr marL="457200" indent="-457200" algn="just">
              <a:buFont typeface="Arial" panose="020B0604020202020204" pitchFamily="34" charset="0"/>
              <a:buChar char="•"/>
            </a:pPr>
            <a:endParaRPr lang="en-CA" sz="2800" dirty="0">
              <a:latin typeface="+mn-lt"/>
              <a:ea typeface="Aptos" panose="020B0004020202020204" pitchFamily="34" charset="0"/>
              <a:cs typeface="Aptos" panose="020B0004020202020204" pitchFamily="34" charset="0"/>
            </a:endParaRPr>
          </a:p>
          <a:p>
            <a:pPr marL="457200" indent="-457200" algn="just">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This iterative process will be repeated as needed</a:t>
            </a:r>
            <a:endParaRPr lang="en-CA" sz="2800" dirty="0">
              <a:effectLst/>
              <a:latin typeface="+mn-l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endParaRPr lang="en-CA" sz="2800" dirty="0">
              <a:latin typeface="+mn-l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endParaRPr lang="en-CA" sz="28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943602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E7273-A943-7B61-44D1-B1A3DE6AA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9B90C-9B4E-CE1F-1B4F-28892FE9BC17}"/>
              </a:ext>
            </a:extLst>
          </p:cNvPr>
          <p:cNvSpPr>
            <a:spLocks noGrp="1"/>
          </p:cNvSpPr>
          <p:nvPr>
            <p:ph type="title"/>
          </p:nvPr>
        </p:nvSpPr>
        <p:spPr>
          <a:xfrm>
            <a:off x="1029076" y="436282"/>
            <a:ext cx="10868025" cy="1052512"/>
          </a:xfrm>
        </p:spPr>
        <p:txBody>
          <a:bodyPr>
            <a:normAutofit fontScale="90000"/>
          </a:bodyPr>
          <a:lstStyle/>
          <a:p>
            <a:pPr>
              <a:defRPr/>
            </a:pPr>
            <a:r>
              <a:rPr lang="en-CA" b="1" dirty="0">
                <a:solidFill>
                  <a:schemeClr val="tx2"/>
                </a:solidFill>
                <a:effectLst>
                  <a:outerShdw blurRad="38100" dist="38100" dir="2700000" algn="tl">
                    <a:srgbClr val="000000">
                      <a:alpha val="43137"/>
                    </a:srgbClr>
                  </a:outerShdw>
                </a:effectLst>
                <a:latin typeface="Arial Black" pitchFamily="34" charset="0"/>
              </a:rPr>
              <a:t>STANAG 6001 </a:t>
            </a:r>
            <a:r>
              <a:rPr lang="hr-HR" b="1" dirty="0">
                <a:solidFill>
                  <a:schemeClr val="tx2"/>
                </a:solidFill>
                <a:effectLst>
                  <a:outerShdw blurRad="38100" dist="38100" dir="2700000" algn="tl">
                    <a:srgbClr val="000000">
                      <a:alpha val="43137"/>
                    </a:srgbClr>
                  </a:outerShdw>
                </a:effectLst>
                <a:latin typeface="Arial Black" pitchFamily="34" charset="0"/>
              </a:rPr>
              <a:t>Working</a:t>
            </a:r>
            <a:r>
              <a:rPr lang="en-CA" b="1" dirty="0">
                <a:solidFill>
                  <a:schemeClr val="tx2"/>
                </a:solidFill>
                <a:effectLst>
                  <a:outerShdw blurRad="38100" dist="38100" dir="2700000" algn="tl">
                    <a:srgbClr val="000000">
                      <a:alpha val="43137"/>
                    </a:srgbClr>
                  </a:outerShdw>
                </a:effectLst>
                <a:latin typeface="Arial Black" pitchFamily="34" charset="0"/>
              </a:rPr>
              <a:t> Group</a:t>
            </a:r>
            <a:br>
              <a:rPr lang="en-CA" dirty="0"/>
            </a:br>
            <a:endParaRPr lang="en-CA" dirty="0"/>
          </a:p>
        </p:txBody>
      </p:sp>
      <p:sp>
        <p:nvSpPr>
          <p:cNvPr id="3" name="Content Placeholder 2">
            <a:extLst>
              <a:ext uri="{FF2B5EF4-FFF2-40B4-BE49-F238E27FC236}">
                <a16:creationId xmlns:a16="http://schemas.microsoft.com/office/drawing/2014/main" id="{256172AC-67DC-1401-2FE2-F1D0BB1D5505}"/>
              </a:ext>
            </a:extLst>
          </p:cNvPr>
          <p:cNvSpPr>
            <a:spLocks noGrp="1"/>
          </p:cNvSpPr>
          <p:nvPr>
            <p:ph idx="1"/>
          </p:nvPr>
        </p:nvSpPr>
        <p:spPr>
          <a:xfrm>
            <a:off x="260349" y="975610"/>
            <a:ext cx="12080875" cy="5663648"/>
          </a:xfrm>
        </p:spPr>
        <p:txBody>
          <a:bodyPr>
            <a:normAutofit/>
          </a:bodyPr>
          <a:lstStyle/>
          <a:p>
            <a:pPr marL="0" indent="0" algn="ctr">
              <a:buNone/>
              <a:defRPr/>
            </a:pPr>
            <a:r>
              <a:rPr lang="en-CA" sz="3100" b="1" dirty="0">
                <a:solidFill>
                  <a:schemeClr val="tx2"/>
                </a:solidFill>
              </a:rPr>
              <a:t>Merci!                              </a:t>
            </a:r>
            <a:endParaRPr lang="en-CA" sz="3100" dirty="0"/>
          </a:p>
        </p:txBody>
      </p:sp>
      <p:pic>
        <p:nvPicPr>
          <p:cNvPr id="18" name="Picture 17">
            <a:extLst>
              <a:ext uri="{FF2B5EF4-FFF2-40B4-BE49-F238E27FC236}">
                <a16:creationId xmlns:a16="http://schemas.microsoft.com/office/drawing/2014/main" id="{397087C3-E326-5CD1-724E-FB954249B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275" y="1678008"/>
            <a:ext cx="8820000" cy="4961250"/>
          </a:xfrm>
          <a:prstGeom prst="rect">
            <a:avLst/>
          </a:prstGeom>
        </p:spPr>
      </p:pic>
    </p:spTree>
    <p:extLst>
      <p:ext uri="{BB962C8B-B14F-4D97-AF65-F5344CB8AC3E}">
        <p14:creationId xmlns:p14="http://schemas.microsoft.com/office/powerpoint/2010/main" val="3145889304"/>
      </p:ext>
    </p:extLst>
  </p:cSld>
  <p:clrMapOvr>
    <a:masterClrMapping/>
  </p:clrMapOvr>
  <p:transition spd="slow">
    <p:wipe/>
  </p:transition>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T Briefing Slide Jan 16 amended" id="{D8AE786A-EBDE-470C-A93B-26ABE920E854}" vid="{709845A2-3593-4D5C-A7F9-E50018982BC9}"/>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T Briefing Slide Jan 16 amended" id="{D8AE786A-EBDE-470C-A93B-26ABE920E854}" vid="{709845A2-3593-4D5C-A7F9-E50018982BC9}"/>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11588</TotalTime>
  <Words>1277</Words>
  <Application>Microsoft Office PowerPoint</Application>
  <PresentationFormat>Egyéni</PresentationFormat>
  <Paragraphs>210</Paragraphs>
  <Slides>7</Slides>
  <Notes>7</Notes>
  <HiddenSlides>0</HiddenSlides>
  <MMClips>0</MMClips>
  <ScaleCrop>false</ScaleCrop>
  <HeadingPairs>
    <vt:vector size="6" baseType="variant">
      <vt:variant>
        <vt:lpstr>Használt betűtípusok</vt:lpstr>
      </vt:variant>
      <vt:variant>
        <vt:i4>7</vt:i4>
      </vt:variant>
      <vt:variant>
        <vt:lpstr>Téma</vt:lpstr>
      </vt:variant>
      <vt:variant>
        <vt:i4>4</vt:i4>
      </vt:variant>
      <vt:variant>
        <vt:lpstr>Diacímek</vt:lpstr>
      </vt:variant>
      <vt:variant>
        <vt:i4>7</vt:i4>
      </vt:variant>
    </vt:vector>
  </HeadingPairs>
  <TitlesOfParts>
    <vt:vector size="18" baseType="lpstr">
      <vt:lpstr>Aptos</vt:lpstr>
      <vt:lpstr>Arial</vt:lpstr>
      <vt:lpstr>Arial Black</vt:lpstr>
      <vt:lpstr>Calibri</vt:lpstr>
      <vt:lpstr>Calibri Light</vt:lpstr>
      <vt:lpstr>Symbol</vt:lpstr>
      <vt:lpstr>Times New Roman</vt:lpstr>
      <vt:lpstr>2_Custom Design</vt:lpstr>
      <vt:lpstr>Custom Design</vt:lpstr>
      <vt:lpstr>1_Custom Design</vt:lpstr>
      <vt:lpstr>8_Office Theme</vt:lpstr>
      <vt:lpstr>STANAG 6001 Working Group </vt:lpstr>
      <vt:lpstr>STANAG 6001 Working Group </vt:lpstr>
      <vt:lpstr>STANAG 6001 Working Group </vt:lpstr>
      <vt:lpstr>STANAG 6001 Working Group </vt:lpstr>
      <vt:lpstr>STANAG 6001 Working Group</vt:lpstr>
      <vt:lpstr>STANAG 6001 Working Group </vt:lpstr>
      <vt:lpstr>STANAG 6001 Working Group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BILC Conference 20-24 May, Lisbon</dc:title>
  <dc:creator>HP</dc:creator>
  <cp:lastModifiedBy>TBR</cp:lastModifiedBy>
  <cp:revision>923</cp:revision>
  <cp:lastPrinted>2026-05-05T17:57:38Z</cp:lastPrinted>
  <dcterms:created xsi:type="dcterms:W3CDTF">2018-04-19T14:50:03Z</dcterms:created>
  <dcterms:modified xsi:type="dcterms:W3CDTF">2026-05-11T06:56:08Z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33c1f9-43dd-4e5b-bd09-632e008e075a_Enabled">
    <vt:lpwstr>true</vt:lpwstr>
  </property>
  <property fmtid="{D5CDD505-2E9C-101B-9397-08002B2CF9AE}" pid="3" name="MSIP_Label_3e33c1f9-43dd-4e5b-bd09-632e008e075a_SetDate">
    <vt:lpwstr>2025-05-14T11:28:06Z</vt:lpwstr>
  </property>
  <property fmtid="{D5CDD505-2E9C-101B-9397-08002B2CF9AE}" pid="4" name="MSIP_Label_3e33c1f9-43dd-4e5b-bd09-632e008e075a_Method">
    <vt:lpwstr>Standard</vt:lpwstr>
  </property>
  <property fmtid="{D5CDD505-2E9C-101B-9397-08002B2CF9AE}" pid="5" name="MSIP_Label_3e33c1f9-43dd-4e5b-bd09-632e008e075a_Name">
    <vt:lpwstr>UNCLASSIFIED INTERNAL</vt:lpwstr>
  </property>
  <property fmtid="{D5CDD505-2E9C-101B-9397-08002B2CF9AE}" pid="6" name="MSIP_Label_3e33c1f9-43dd-4e5b-bd09-632e008e075a_SiteId">
    <vt:lpwstr>325b4494-1587-40d5-bb31-8b660b7f1038</vt:lpwstr>
  </property>
  <property fmtid="{D5CDD505-2E9C-101B-9397-08002B2CF9AE}" pid="7" name="MSIP_Label_3e33c1f9-43dd-4e5b-bd09-632e008e075a_ActionId">
    <vt:lpwstr>7daa0c87-f889-4434-921a-b72033c7b0b3</vt:lpwstr>
  </property>
  <property fmtid="{D5CDD505-2E9C-101B-9397-08002B2CF9AE}" pid="8" name="MSIP_Label_3e33c1f9-43dd-4e5b-bd09-632e008e075a_ContentBits">
    <vt:lpwstr>0</vt:lpwstr>
  </property>
  <property fmtid="{D5CDD505-2E9C-101B-9397-08002B2CF9AE}" pid="9" name="MSIP_Label_3e33c1f9-43dd-4e5b-bd09-632e008e075a_Tag">
    <vt:lpwstr>10, 3, 0, 1</vt:lpwstr>
  </property>
</Properties>
</file>