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0" r:id="rId3"/>
    <p:sldId id="332" r:id="rId4"/>
    <p:sldId id="295" r:id="rId5"/>
    <p:sldId id="272" r:id="rId6"/>
    <p:sldId id="273" r:id="rId7"/>
    <p:sldId id="276" r:id="rId8"/>
    <p:sldId id="277" r:id="rId9"/>
    <p:sldId id="315" r:id="rId10"/>
    <p:sldId id="319" r:id="rId11"/>
    <p:sldId id="284" r:id="rId12"/>
    <p:sldId id="316" r:id="rId13"/>
    <p:sldId id="268" r:id="rId14"/>
    <p:sldId id="317" r:id="rId15"/>
    <p:sldId id="286" r:id="rId16"/>
    <p:sldId id="318" r:id="rId17"/>
    <p:sldId id="291" r:id="rId18"/>
    <p:sldId id="305" r:id="rId19"/>
    <p:sldId id="320" r:id="rId20"/>
    <p:sldId id="283" r:id="rId21"/>
    <p:sldId id="299" r:id="rId22"/>
    <p:sldId id="311" r:id="rId23"/>
    <p:sldId id="302" r:id="rId24"/>
    <p:sldId id="310" r:id="rId25"/>
    <p:sldId id="309" r:id="rId26"/>
    <p:sldId id="271" r:id="rId27"/>
    <p:sldId id="312" r:id="rId28"/>
    <p:sldId id="321" r:id="rId29"/>
    <p:sldId id="323" r:id="rId30"/>
    <p:sldId id="301" r:id="rId31"/>
    <p:sldId id="328" r:id="rId32"/>
    <p:sldId id="326" r:id="rId33"/>
    <p:sldId id="333" r:id="rId34"/>
    <p:sldId id="340" r:id="rId35"/>
    <p:sldId id="339" r:id="rId36"/>
    <p:sldId id="298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F3F5FE"/>
    <a:srgbClr val="DDDDFF"/>
    <a:srgbClr val="CCCCFF"/>
    <a:srgbClr val="E2F0D9"/>
    <a:srgbClr val="F8C9B6"/>
    <a:srgbClr val="F9B495"/>
    <a:srgbClr val="F4AF80"/>
    <a:srgbClr val="AAD197"/>
    <a:srgbClr val="C2D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71754" autoAdjust="0"/>
  </p:normalViewPr>
  <p:slideViewPr>
    <p:cSldViewPr snapToGrid="0">
      <p:cViewPr varScale="1">
        <p:scale>
          <a:sx n="52" d="100"/>
          <a:sy n="52" d="100"/>
        </p:scale>
        <p:origin x="12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41366-2283-4695-8C76-B53BDD055B9E}" type="doc">
      <dgm:prSet loTypeId="urn:microsoft.com/office/officeart/2005/8/layout/hProcess4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4421AE95-3F64-49DA-B053-67952AACCA32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satMod val="105000"/>
                <a:tint val="67000"/>
                <a:lumMod val="20000"/>
                <a:lumOff val="80000"/>
              </a:schemeClr>
            </a:gs>
            <a:gs pos="50000">
              <a:schemeClr val="accent5">
                <a:satMod val="103000"/>
                <a:tint val="73000"/>
                <a:lumMod val="44000"/>
                <a:lumOff val="56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1960s-1975</a:t>
          </a:r>
        </a:p>
      </dgm:t>
    </dgm:pt>
    <dgm:pt modelId="{CED31129-8FB0-414F-B7EF-73641666D631}" type="parTrans" cxnId="{CD2F61DF-490E-41D5-8FBA-D93D7354947D}">
      <dgm:prSet/>
      <dgm:spPr/>
      <dgm:t>
        <a:bodyPr/>
        <a:lstStyle/>
        <a:p>
          <a:endParaRPr lang="en-GB"/>
        </a:p>
      </dgm:t>
    </dgm:pt>
    <dgm:pt modelId="{DF8780D3-27A2-4C20-B002-DC97DA169087}" type="sibTrans" cxnId="{CD2F61DF-490E-41D5-8FBA-D93D7354947D}">
      <dgm:prSet/>
      <dgm:spPr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/>
        <a:lstStyle/>
        <a:p>
          <a:endParaRPr lang="en-GB" sz="2400"/>
        </a:p>
      </dgm:t>
    </dgm:pt>
    <dgm:pt modelId="{5E0F73F9-195D-4701-8A6B-EFBE9414C36D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1991-1999</a:t>
          </a:r>
        </a:p>
      </dgm:t>
    </dgm:pt>
    <dgm:pt modelId="{704420AA-AC6B-48E2-82AA-7708A48B9F14}" type="parTrans" cxnId="{D771A6B7-EE2C-447D-BD39-06997F23C352}">
      <dgm:prSet/>
      <dgm:spPr/>
      <dgm:t>
        <a:bodyPr/>
        <a:lstStyle/>
        <a:p>
          <a:endParaRPr lang="en-GB"/>
        </a:p>
      </dgm:t>
    </dgm:pt>
    <dgm:pt modelId="{39E4DE46-2840-4053-9612-12CE6FA63FB5}" type="sibTrans" cxnId="{D771A6B7-EE2C-447D-BD39-06997F23C352}">
      <dgm:prSet/>
      <dgm:spPr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3000"/>
                  <a:lumOff val="77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/>
        <a:lstStyle/>
        <a:p>
          <a:endParaRPr lang="en-GB" sz="2400"/>
        </a:p>
      </dgm:t>
    </dgm:pt>
    <dgm:pt modelId="{240BCD82-BF35-4950-AF66-5063CDADF6B7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5">
                <a:satMod val="103000"/>
                <a:tint val="73000"/>
                <a:lumMod val="40000"/>
                <a:lumOff val="60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2000-2014</a:t>
          </a:r>
        </a:p>
      </dgm:t>
    </dgm:pt>
    <dgm:pt modelId="{8294E475-10E8-401E-ACA8-38CFAA4AAA51}" type="parTrans" cxnId="{BCFEC55F-E847-4850-AAB3-3A5A0A6A859C}">
      <dgm:prSet/>
      <dgm:spPr/>
      <dgm:t>
        <a:bodyPr/>
        <a:lstStyle/>
        <a:p>
          <a:endParaRPr lang="en-GB"/>
        </a:p>
      </dgm:t>
    </dgm:pt>
    <dgm:pt modelId="{206D8FEF-5B37-4ABB-8B0C-9D3ED2E6136F}" type="sibTrans" cxnId="{BCFEC55F-E847-4850-AAB3-3A5A0A6A859C}">
      <dgm:prSet/>
      <dgm:spPr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/>
        <a:lstStyle/>
        <a:p>
          <a:endParaRPr lang="en-GB" sz="2400"/>
        </a:p>
      </dgm:t>
    </dgm:pt>
    <dgm:pt modelId="{A8AC903C-EA1D-4308-875A-C2D46BA93A20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1976-1990</a:t>
          </a:r>
        </a:p>
      </dgm:t>
    </dgm:pt>
    <dgm:pt modelId="{4ADD4595-2D61-426B-BD87-A0395D32EC77}" type="parTrans" cxnId="{E4105498-8357-48B4-A731-1F13C1C0D039}">
      <dgm:prSet/>
      <dgm:spPr/>
      <dgm:t>
        <a:bodyPr/>
        <a:lstStyle/>
        <a:p>
          <a:endParaRPr lang="en-US"/>
        </a:p>
      </dgm:t>
    </dgm:pt>
    <dgm:pt modelId="{9E2C26BE-23BA-4A40-ADDE-505B262E0903}" type="sibTrans" cxnId="{E4105498-8357-48B4-A731-1F13C1C0D039}">
      <dgm:prSet/>
      <dgm:spPr>
        <a:gradFill rotWithShape="0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/>
        <a:lstStyle/>
        <a:p>
          <a:endParaRPr lang="en-US" sz="2400"/>
        </a:p>
      </dgm:t>
    </dgm:pt>
    <dgm:pt modelId="{72E293E2-349E-4D3E-AC63-1518B8ECADE5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99CC"/>
            </a:gs>
            <a:gs pos="32000">
              <a:srgbClr val="0099CC"/>
            </a:gs>
            <a:gs pos="100000">
              <a:srgbClr val="BFD8EF"/>
            </a:gs>
          </a:gsLst>
          <a:lin ang="16200000" scaled="1"/>
        </a:gradFill>
        <a:ln>
          <a:solidFill>
            <a:srgbClr val="0070C0"/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gm:spPr>
      <dgm:t>
        <a:bodyPr tIns="180000" anchor="ctr"/>
        <a:lstStyle/>
        <a:p>
          <a:pPr algn="l">
            <a:lnSpc>
              <a:spcPct val="100000"/>
            </a:lnSpc>
            <a:spcBef>
              <a:spcPts val="1800"/>
            </a:spcBef>
            <a:spcAft>
              <a:spcPts val="0"/>
            </a:spcAft>
            <a:buNone/>
          </a:pPr>
          <a:r>
            <a:rPr lang="en-GB" sz="1900" b="1" noProof="0" dirty="0"/>
            <a:t>FOUNDATIONS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D06F7D04-12D6-4864-BAF9-E93ADDC1E7D9}" type="parTrans" cxnId="{02CA1B70-A653-40BE-8C80-5EB370A8AB59}">
      <dgm:prSet/>
      <dgm:spPr/>
      <dgm:t>
        <a:bodyPr/>
        <a:lstStyle/>
        <a:p>
          <a:endParaRPr lang="en-GB"/>
        </a:p>
      </dgm:t>
    </dgm:pt>
    <dgm:pt modelId="{0619736E-2E0A-4529-80C2-4BE30C923327}" type="sibTrans" cxnId="{02CA1B70-A653-40BE-8C80-5EB370A8AB59}">
      <dgm:prSet/>
      <dgm:spPr/>
      <dgm:t>
        <a:bodyPr/>
        <a:lstStyle/>
        <a:p>
          <a:endParaRPr lang="en-GB"/>
        </a:p>
      </dgm:t>
    </dgm:pt>
    <dgm:pt modelId="{8E91AC5F-58B0-471A-B9A0-32D1B087820C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/>
            </a:gs>
            <a:gs pos="48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1"/>
          <a:tileRect/>
        </a:gra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gm:spPr>
      <dgm:t>
        <a:bodyPr lIns="0" tIns="108000" rIns="0" anchor="t"/>
        <a:lstStyle/>
        <a:p>
          <a:pPr algn="ctr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en-GB" sz="1800" b="1" noProof="0" dirty="0"/>
            <a:t>LIMITED USE</a:t>
          </a:r>
        </a:p>
      </dgm:t>
    </dgm:pt>
    <dgm:pt modelId="{20527544-A157-4EF0-A3D3-3F50DDF76464}" type="parTrans" cxnId="{49792D1C-6EDE-4095-9584-BA73D48EAD46}">
      <dgm:prSet/>
      <dgm:spPr/>
      <dgm:t>
        <a:bodyPr/>
        <a:lstStyle/>
        <a:p>
          <a:endParaRPr lang="en-GB"/>
        </a:p>
      </dgm:t>
    </dgm:pt>
    <dgm:pt modelId="{DC5043E4-4B34-4056-89E2-B59DEBA71C39}" type="sibTrans" cxnId="{49792D1C-6EDE-4095-9584-BA73D48EAD46}">
      <dgm:prSet/>
      <dgm:spPr/>
      <dgm:t>
        <a:bodyPr/>
        <a:lstStyle/>
        <a:p>
          <a:endParaRPr lang="en-GB"/>
        </a:p>
      </dgm:t>
    </dgm:pt>
    <dgm:pt modelId="{CBBDD770-E171-4AC1-9C20-2C9047BE124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FEC2C2"/>
            </a:gs>
            <a:gs pos="50000">
              <a:srgbClr val="F48668"/>
            </a:gs>
            <a:gs pos="100000">
              <a:srgbClr val="FF2F2F"/>
            </a:gs>
          </a:gsLst>
          <a:lin ang="5400000" scaled="0"/>
        </a:gradFill>
        <a:ln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gm:spPr>
      <dgm:t>
        <a:bodyPr tIns="0" anchor="b"/>
        <a:lstStyle/>
        <a:p>
          <a:pPr marL="266700" indent="0" algn="l" defTabSz="1966913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</a:pPr>
          <a:r>
            <a:rPr lang="en-GB" sz="1800" b="1" noProof="0" dirty="0"/>
            <a:t>RENEWED URGENCY</a:t>
          </a:r>
        </a:p>
      </dgm:t>
    </dgm:pt>
    <dgm:pt modelId="{5CDF0EEA-D56D-454A-A463-CD5AEF8E14CA}" type="parTrans" cxnId="{F2F30898-EA19-433C-BCD6-8C93A0CD3E81}">
      <dgm:prSet/>
      <dgm:spPr/>
      <dgm:t>
        <a:bodyPr/>
        <a:lstStyle/>
        <a:p>
          <a:endParaRPr lang="en-GB"/>
        </a:p>
      </dgm:t>
    </dgm:pt>
    <dgm:pt modelId="{8DE8064A-A509-44D7-B2CD-10A9D2D8FCF3}" type="sibTrans" cxnId="{F2F30898-EA19-433C-BCD6-8C93A0CD3E81}">
      <dgm:prSet/>
      <dgm:spPr/>
      <dgm:t>
        <a:bodyPr/>
        <a:lstStyle/>
        <a:p>
          <a:endParaRPr lang="en-GB"/>
        </a:p>
      </dgm:t>
    </dgm:pt>
    <dgm:pt modelId="{A7FD25BA-8B0E-4FB7-8831-1E52AB63F9A6}">
      <dgm:prSet custT="1"/>
      <dgm:spPr>
        <a:gradFill rotWithShape="0">
          <a:gsLst>
            <a:gs pos="0">
              <a:srgbClr val="E1CCF0"/>
            </a:gs>
            <a:gs pos="62000">
              <a:srgbClr val="BA8BDD"/>
            </a:gs>
            <a:gs pos="100000">
              <a:srgbClr val="9751CB"/>
            </a:gs>
          </a:gsLst>
          <a:lin ang="5400000" scaled="0"/>
        </a:gradFill>
        <a:ln>
          <a:solidFill>
            <a:srgbClr val="7030A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coolSlant"/>
          <a:contourClr>
            <a:schemeClr val="bg1"/>
          </a:contourClr>
        </a:sp3d>
      </dgm:spPr>
      <dgm:t>
        <a:bodyPr tIns="108000" bIns="36000" anchor="t"/>
        <a:lstStyle/>
        <a:p>
          <a:pPr marL="0" indent="0" algn="ctr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en-GB" sz="1800" b="1" noProof="0" dirty="0"/>
            <a:t>EXPANSION</a:t>
          </a:r>
        </a:p>
      </dgm:t>
    </dgm:pt>
    <dgm:pt modelId="{3E5ED43C-8834-40C1-B7EC-63AC79386963}" type="parTrans" cxnId="{D2511028-EDD2-4953-B5DE-51968EFB169D}">
      <dgm:prSet/>
      <dgm:spPr/>
      <dgm:t>
        <a:bodyPr/>
        <a:lstStyle/>
        <a:p>
          <a:endParaRPr lang="en-GB"/>
        </a:p>
      </dgm:t>
    </dgm:pt>
    <dgm:pt modelId="{F1EF0CA3-16FF-44C3-B087-0BC6D842F9EC}" type="sibTrans" cxnId="{D2511028-EDD2-4953-B5DE-51968EFB169D}">
      <dgm:prSet/>
      <dgm:spPr/>
      <dgm:t>
        <a:bodyPr/>
        <a:lstStyle/>
        <a:p>
          <a:endParaRPr lang="en-GB"/>
        </a:p>
      </dgm:t>
    </dgm:pt>
    <dgm:pt modelId="{EB4EC5B0-16D2-46A4-80B7-0BBEA95BAB3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7000">
              <a:schemeClr val="accent4">
                <a:lumMod val="40000"/>
                <a:lumOff val="60000"/>
              </a:schemeClr>
            </a:gs>
            <a:gs pos="100000">
              <a:srgbClr val="FFD653"/>
            </a:gs>
          </a:gsLst>
        </a:gradFill>
        <a:ln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gm:spPr>
      <dgm:t>
        <a:bodyPr spcFirstLastPara="0" vert="horz" wrap="square" lIns="72000" tIns="180000" rIns="72000" bIns="123825" numCol="1" spcCol="1270" anchor="ctr" anchorCtr="0"/>
        <a:lstStyle/>
        <a:p>
          <a:pPr marL="0" lvl="1" indent="0" algn="ctr" defTabSz="1966913">
            <a:lnSpc>
              <a:spcPct val="100000"/>
            </a:lnSpc>
            <a:spcBef>
              <a:spcPts val="1200"/>
            </a:spcBef>
            <a:spcAft>
              <a:spcPts val="0"/>
            </a:spcAft>
            <a:buFont typeface="Arial" panose="020B0604020202020204" pitchFamily="34" charset="0"/>
            <a:buNone/>
            <a:tabLst/>
          </a:pPr>
          <a:r>
            <a:rPr lang="en-GB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CONSOLIDATION</a:t>
          </a:r>
        </a:p>
      </dgm:t>
    </dgm:pt>
    <dgm:pt modelId="{76524C8B-8791-4338-9C76-3D7C28B95169}" type="parTrans" cxnId="{7510D7D2-274B-45C7-9985-BCE4448DBD98}">
      <dgm:prSet/>
      <dgm:spPr/>
      <dgm:t>
        <a:bodyPr/>
        <a:lstStyle/>
        <a:p>
          <a:endParaRPr lang="en-GB"/>
        </a:p>
      </dgm:t>
    </dgm:pt>
    <dgm:pt modelId="{1B7712BD-763D-452B-9603-C4D7FE8E83F7}" type="sibTrans" cxnId="{7510D7D2-274B-45C7-9985-BCE4448DBD98}">
      <dgm:prSet/>
      <dgm:spPr/>
      <dgm:t>
        <a:bodyPr/>
        <a:lstStyle/>
        <a:p>
          <a:endParaRPr lang="en-GB"/>
        </a:p>
      </dgm:t>
    </dgm:pt>
    <dgm:pt modelId="{BD8F0595-67A5-47B5-A025-77BB0023DB5B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lumMod val="40000"/>
                <a:lumOff val="60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2015-2026</a:t>
          </a:r>
        </a:p>
      </dgm:t>
    </dgm:pt>
    <dgm:pt modelId="{DE3F950B-D49E-4513-B516-53B4E34E2772}" type="sibTrans" cxnId="{E5822DFB-B8A1-4EB7-A251-EC32258DD8B6}">
      <dgm:prSet/>
      <dgm:spPr/>
      <dgm:t>
        <a:bodyPr/>
        <a:lstStyle/>
        <a:p>
          <a:endParaRPr lang="en-GB"/>
        </a:p>
      </dgm:t>
    </dgm:pt>
    <dgm:pt modelId="{BB31F814-9C62-4863-8381-D0879B25C2DF}" type="parTrans" cxnId="{E5822DFB-B8A1-4EB7-A251-EC32258DD8B6}">
      <dgm:prSet/>
      <dgm:spPr/>
      <dgm:t>
        <a:bodyPr/>
        <a:lstStyle/>
        <a:p>
          <a:endParaRPr lang="en-GB"/>
        </a:p>
      </dgm:t>
    </dgm:pt>
    <dgm:pt modelId="{C7EF84BB-6502-4DF2-86B5-63A45192CECA}" type="pres">
      <dgm:prSet presAssocID="{72E41366-2283-4695-8C76-B53BDD055B9E}" presName="Name0" presStyleCnt="0">
        <dgm:presLayoutVars>
          <dgm:dir/>
          <dgm:animLvl val="lvl"/>
          <dgm:resizeHandles val="exact"/>
        </dgm:presLayoutVars>
      </dgm:prSet>
      <dgm:spPr/>
    </dgm:pt>
    <dgm:pt modelId="{DCA4004A-28E7-4684-AAE9-50E04959C455}" type="pres">
      <dgm:prSet presAssocID="{72E41366-2283-4695-8C76-B53BDD055B9E}" presName="tSp" presStyleCnt="0"/>
      <dgm:spPr/>
    </dgm:pt>
    <dgm:pt modelId="{615BB130-0F55-44C0-9685-E327164D5EC3}" type="pres">
      <dgm:prSet presAssocID="{72E41366-2283-4695-8C76-B53BDD055B9E}" presName="bSp" presStyleCnt="0"/>
      <dgm:spPr/>
    </dgm:pt>
    <dgm:pt modelId="{5A70DB83-E4B9-406C-A953-C69590E26017}" type="pres">
      <dgm:prSet presAssocID="{72E41366-2283-4695-8C76-B53BDD055B9E}" presName="process" presStyleCnt="0"/>
      <dgm:spPr/>
    </dgm:pt>
    <dgm:pt modelId="{C4DC364A-DFE0-4C8B-A91F-DB58676CCAE7}" type="pres">
      <dgm:prSet presAssocID="{4421AE95-3F64-49DA-B053-67952AACCA32}" presName="composite1" presStyleCnt="0"/>
      <dgm:spPr/>
    </dgm:pt>
    <dgm:pt modelId="{35B31EC2-133E-406F-8A0C-6E1870AD6165}" type="pres">
      <dgm:prSet presAssocID="{4421AE95-3F64-49DA-B053-67952AACCA32}" presName="dummyNode1" presStyleLbl="node1" presStyleIdx="0" presStyleCnt="5"/>
      <dgm:spPr/>
    </dgm:pt>
    <dgm:pt modelId="{CF9BCB08-B962-4B3F-944F-AD4D0C9F02F9}" type="pres">
      <dgm:prSet presAssocID="{4421AE95-3F64-49DA-B053-67952AACCA32}" presName="childNode1" presStyleLbl="bgAcc1" presStyleIdx="0" presStyleCnt="5" custScaleX="141548" custScaleY="97659" custLinFactNeighborX="1580" custLinFactNeighborY="1338">
        <dgm:presLayoutVars>
          <dgm:bulletEnabled val="1"/>
        </dgm:presLayoutVars>
      </dgm:prSet>
      <dgm:spPr>
        <a:prstGeom prst="homePlate">
          <a:avLst/>
        </a:prstGeom>
      </dgm:spPr>
    </dgm:pt>
    <dgm:pt modelId="{75927245-B45A-487C-B46F-9E41B644E55D}" type="pres">
      <dgm:prSet presAssocID="{4421AE95-3F64-49DA-B053-67952AACCA32}" presName="childNode1tx" presStyleLbl="bgAcc1" presStyleIdx="0" presStyleCnt="5">
        <dgm:presLayoutVars>
          <dgm:bulletEnabled val="1"/>
        </dgm:presLayoutVars>
      </dgm:prSet>
      <dgm:spPr/>
    </dgm:pt>
    <dgm:pt modelId="{04211ED2-1E72-467C-83C0-25635ED8ED58}" type="pres">
      <dgm:prSet presAssocID="{4421AE95-3F64-49DA-B053-67952AACCA32}" presName="parentNode1" presStyleLbl="node1" presStyleIdx="0" presStyleCnt="5" custScaleX="110527" custLinFactNeighborX="-28464" custLinFactNeighborY="22172">
        <dgm:presLayoutVars>
          <dgm:chMax val="1"/>
          <dgm:bulletEnabled val="1"/>
        </dgm:presLayoutVars>
      </dgm:prSet>
      <dgm:spPr>
        <a:xfrm>
          <a:off x="218347" y="3305068"/>
          <a:ext cx="1659819" cy="597189"/>
        </a:xfrm>
        <a:prstGeom prst="roundRect">
          <a:avLst>
            <a:gd name="adj" fmla="val 10000"/>
          </a:avLst>
        </a:prstGeom>
      </dgm:spPr>
    </dgm:pt>
    <dgm:pt modelId="{4D2C7388-54C7-4B30-AFF8-AC6EE75C54AD}" type="pres">
      <dgm:prSet presAssocID="{4421AE95-3F64-49DA-B053-67952AACCA32}" presName="connSite1" presStyleCnt="0"/>
      <dgm:spPr/>
    </dgm:pt>
    <dgm:pt modelId="{DBB6ED4F-10C7-465E-98BF-D58B0BB967FD}" type="pres">
      <dgm:prSet presAssocID="{DF8780D3-27A2-4C20-B002-DC97DA169087}" presName="Name9" presStyleLbl="sibTrans2D1" presStyleIdx="0" presStyleCnt="4" custScaleY="116775" custLinFactNeighborX="-3947" custLinFactNeighborY="1581"/>
      <dgm:spPr>
        <a:xfrm>
          <a:off x="615761" y="1634455"/>
          <a:ext cx="2767358" cy="2767358"/>
        </a:xfrm>
        <a:prstGeom prst="leftCircularArrow">
          <a:avLst>
            <a:gd name="adj1" fmla="val 2014"/>
            <a:gd name="adj2" fmla="val 241370"/>
            <a:gd name="adj3" fmla="val 1688345"/>
            <a:gd name="adj4" fmla="val 8695953"/>
            <a:gd name="adj5" fmla="val 2350"/>
          </a:avLst>
        </a:prstGeom>
      </dgm:spPr>
    </dgm:pt>
    <dgm:pt modelId="{FDCDDF1D-FB80-40A2-BA2D-F1930AEC9FE5}" type="pres">
      <dgm:prSet presAssocID="{A8AC903C-EA1D-4308-875A-C2D46BA93A20}" presName="composite2" presStyleCnt="0"/>
      <dgm:spPr/>
    </dgm:pt>
    <dgm:pt modelId="{480BD22C-76FD-45B9-80A8-F67885747C9E}" type="pres">
      <dgm:prSet presAssocID="{A8AC903C-EA1D-4308-875A-C2D46BA93A20}" presName="dummyNode2" presStyleLbl="node1" presStyleIdx="0" presStyleCnt="5"/>
      <dgm:spPr/>
    </dgm:pt>
    <dgm:pt modelId="{7D8C66AE-9263-4C93-B106-025241032671}" type="pres">
      <dgm:prSet presAssocID="{A8AC903C-EA1D-4308-875A-C2D46BA93A20}" presName="childNode2" presStyleLbl="bgAcc1" presStyleIdx="1" presStyleCnt="5" custScaleX="151445" custScaleY="97659" custLinFactNeighborX="4069" custLinFactNeighborY="1337">
        <dgm:presLayoutVars>
          <dgm:bulletEnabled val="1"/>
        </dgm:presLayoutVars>
      </dgm:prSet>
      <dgm:spPr>
        <a:prstGeom prst="homePlate">
          <a:avLst/>
        </a:prstGeom>
      </dgm:spPr>
    </dgm:pt>
    <dgm:pt modelId="{CF78FB3E-ACA9-477A-A1C7-12B33340EDE2}" type="pres">
      <dgm:prSet presAssocID="{A8AC903C-EA1D-4308-875A-C2D46BA93A20}" presName="childNode2tx" presStyleLbl="bgAcc1" presStyleIdx="1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EC8442C9-F5EF-4B08-AB33-70AB90995D1C}" type="pres">
      <dgm:prSet presAssocID="{A8AC903C-EA1D-4308-875A-C2D46BA93A20}" presName="parentNode2" presStyleLbl="node1" presStyleIdx="1" presStyleCnt="5" custScaleX="110527" custLinFactNeighborX="-33027" custLinFactNeighborY="-24645">
        <dgm:presLayoutVars>
          <dgm:chMax val="0"/>
          <dgm:bulletEnabled val="1"/>
        </dgm:presLayoutVars>
      </dgm:prSet>
      <dgm:spPr>
        <a:xfrm>
          <a:off x="2506779" y="1417248"/>
          <a:ext cx="1583999" cy="569910"/>
        </a:xfrm>
        <a:prstGeom prst="roundRect">
          <a:avLst>
            <a:gd name="adj" fmla="val 10000"/>
          </a:avLst>
        </a:prstGeom>
      </dgm:spPr>
    </dgm:pt>
    <dgm:pt modelId="{44654DF7-FFB9-466C-A680-D017A16692A8}" type="pres">
      <dgm:prSet presAssocID="{A8AC903C-EA1D-4308-875A-C2D46BA93A20}" presName="connSite2" presStyleCnt="0"/>
      <dgm:spPr/>
    </dgm:pt>
    <dgm:pt modelId="{F475719F-07AC-4ED2-8F83-827C3F636F24}" type="pres">
      <dgm:prSet presAssocID="{9E2C26BE-23BA-4A40-ADDE-505B262E0903}" presName="Name18" presStyleLbl="sibTrans2D1" presStyleIdx="1" presStyleCnt="4"/>
      <dgm:spPr>
        <a:xfrm>
          <a:off x="2981078" y="1015255"/>
          <a:ext cx="2937233" cy="2937233"/>
        </a:xfrm>
        <a:prstGeom prst="circularArrow">
          <a:avLst>
            <a:gd name="adj1" fmla="val 2236"/>
            <a:gd name="adj2" fmla="val 269374"/>
            <a:gd name="adj3" fmla="val 19674996"/>
            <a:gd name="adj4" fmla="val 12695391"/>
            <a:gd name="adj5" fmla="val 2609"/>
          </a:avLst>
        </a:prstGeom>
      </dgm:spPr>
    </dgm:pt>
    <dgm:pt modelId="{4F81D5C4-B956-4854-9EE9-1AF24691618D}" type="pres">
      <dgm:prSet presAssocID="{5E0F73F9-195D-4701-8A6B-EFBE9414C36D}" presName="composite1" presStyleCnt="0"/>
      <dgm:spPr/>
    </dgm:pt>
    <dgm:pt modelId="{3C9E398E-0F39-41F1-8010-4B38892CC7EC}" type="pres">
      <dgm:prSet presAssocID="{5E0F73F9-195D-4701-8A6B-EFBE9414C36D}" presName="dummyNode1" presStyleLbl="node1" presStyleIdx="1" presStyleCnt="5"/>
      <dgm:spPr/>
    </dgm:pt>
    <dgm:pt modelId="{248338D9-5842-4C6E-8C2D-68F74F91846A}" type="pres">
      <dgm:prSet presAssocID="{5E0F73F9-195D-4701-8A6B-EFBE9414C36D}" presName="childNode1" presStyleLbl="bgAcc1" presStyleIdx="2" presStyleCnt="5" custScaleX="142308">
        <dgm:presLayoutVars>
          <dgm:bulletEnabled val="1"/>
        </dgm:presLayoutVars>
      </dgm:prSet>
      <dgm:spPr>
        <a:prstGeom prst="homePlate">
          <a:avLst/>
        </a:prstGeom>
      </dgm:spPr>
    </dgm:pt>
    <dgm:pt modelId="{47C0A51E-4E5C-4ECD-9333-9D2216DCD60C}" type="pres">
      <dgm:prSet presAssocID="{5E0F73F9-195D-4701-8A6B-EFBE9414C36D}" presName="childNode1tx" presStyleLbl="bgAcc1" presStyleIdx="2" presStyleCnt="5">
        <dgm:presLayoutVars>
          <dgm:bulletEnabled val="1"/>
        </dgm:presLayoutVars>
      </dgm:prSet>
      <dgm:spPr/>
    </dgm:pt>
    <dgm:pt modelId="{903D5CCB-121B-4BFD-A016-08078BE62C26}" type="pres">
      <dgm:prSet presAssocID="{5E0F73F9-195D-4701-8A6B-EFBE9414C36D}" presName="parentNode1" presStyleLbl="node1" presStyleIdx="2" presStyleCnt="5" custLinFactNeighborX="-37561" custLinFactNeighborY="22172">
        <dgm:presLayoutVars>
          <dgm:chMax val="1"/>
          <dgm:bulletEnabled val="1"/>
        </dgm:presLayoutVars>
      </dgm:prSet>
      <dgm:spPr>
        <a:xfrm>
          <a:off x="5331467" y="2826689"/>
          <a:ext cx="1483331" cy="589871"/>
        </a:xfrm>
        <a:prstGeom prst="roundRect">
          <a:avLst>
            <a:gd name="adj" fmla="val 10000"/>
          </a:avLst>
        </a:prstGeom>
      </dgm:spPr>
    </dgm:pt>
    <dgm:pt modelId="{147EC181-0D6E-4171-8AF2-2AD0A508819F}" type="pres">
      <dgm:prSet presAssocID="{5E0F73F9-195D-4701-8A6B-EFBE9414C36D}" presName="connSite1" presStyleCnt="0"/>
      <dgm:spPr/>
    </dgm:pt>
    <dgm:pt modelId="{E1FDCF8B-E538-4059-B14B-AC6AE9C47A6B}" type="pres">
      <dgm:prSet presAssocID="{39E4DE46-2840-4053-9612-12CE6FA63FB5}" presName="Name9" presStyleLbl="sibTrans2D1" presStyleIdx="2" presStyleCnt="4"/>
      <dgm:spPr>
        <a:xfrm>
          <a:off x="5353964" y="1617971"/>
          <a:ext cx="2744256" cy="2744256"/>
        </a:xfrm>
        <a:prstGeom prst="leftCircularArrow">
          <a:avLst>
            <a:gd name="adj1" fmla="val 2955"/>
            <a:gd name="adj2" fmla="val 361988"/>
            <a:gd name="adj3" fmla="val 2137498"/>
            <a:gd name="adj4" fmla="val 9024489"/>
            <a:gd name="adj5" fmla="val 3448"/>
          </a:avLst>
        </a:prstGeom>
      </dgm:spPr>
    </dgm:pt>
    <dgm:pt modelId="{344D5C81-5470-4B7A-A19D-179440B64BAF}" type="pres">
      <dgm:prSet presAssocID="{240BCD82-BF35-4950-AF66-5063CDADF6B7}" presName="composite2" presStyleCnt="0"/>
      <dgm:spPr/>
    </dgm:pt>
    <dgm:pt modelId="{18748C4D-C613-416E-AF9C-67972A55CF1D}" type="pres">
      <dgm:prSet presAssocID="{240BCD82-BF35-4950-AF66-5063CDADF6B7}" presName="dummyNode2" presStyleLbl="node1" presStyleIdx="2" presStyleCnt="5"/>
      <dgm:spPr/>
    </dgm:pt>
    <dgm:pt modelId="{B1A9652A-3B5D-4687-BF07-AB3084591CD1}" type="pres">
      <dgm:prSet presAssocID="{240BCD82-BF35-4950-AF66-5063CDADF6B7}" presName="childNode2" presStyleLbl="bgAcc1" presStyleIdx="3" presStyleCnt="5" custScaleX="142768">
        <dgm:presLayoutVars>
          <dgm:bulletEnabled val="1"/>
        </dgm:presLayoutVars>
      </dgm:prSet>
      <dgm:spPr>
        <a:prstGeom prst="homePlate">
          <a:avLst/>
        </a:prstGeom>
      </dgm:spPr>
    </dgm:pt>
    <dgm:pt modelId="{102888E2-5727-43E0-9928-D0BCDA2DE312}" type="pres">
      <dgm:prSet presAssocID="{240BCD82-BF35-4950-AF66-5063CDADF6B7}" presName="childNode2tx" presStyleLbl="bgAcc1" presStyleIdx="3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C9F53BEB-1966-44E4-AC03-22A7BCB491B0}" type="pres">
      <dgm:prSet presAssocID="{240BCD82-BF35-4950-AF66-5063CDADF6B7}" presName="parentNode2" presStyleLbl="node1" presStyleIdx="3" presStyleCnt="5" custLinFactNeighborX="-36994" custLinFactNeighborY="-24246">
        <dgm:presLayoutVars>
          <dgm:chMax val="0"/>
          <dgm:bulletEnabled val="1"/>
        </dgm:presLayoutVars>
      </dgm:prSet>
      <dgm:spPr>
        <a:xfrm>
          <a:off x="7739237" y="1450321"/>
          <a:ext cx="1483331" cy="589871"/>
        </a:xfrm>
        <a:prstGeom prst="roundRect">
          <a:avLst>
            <a:gd name="adj" fmla="val 10000"/>
          </a:avLst>
        </a:prstGeom>
      </dgm:spPr>
    </dgm:pt>
    <dgm:pt modelId="{4BAA490C-E112-45A3-BA27-0C314880877A}" type="pres">
      <dgm:prSet presAssocID="{240BCD82-BF35-4950-AF66-5063CDADF6B7}" presName="connSite2" presStyleCnt="0"/>
      <dgm:spPr/>
    </dgm:pt>
    <dgm:pt modelId="{6162DC81-E0AD-4219-B7C5-32AC6DABA46A}" type="pres">
      <dgm:prSet presAssocID="{206D8FEF-5B37-4ABB-8B0C-9D3ED2E6136F}" presName="Name18" presStyleLbl="sibTrans2D1" presStyleIdx="3" presStyleCnt="4"/>
      <dgm:spPr>
        <a:xfrm>
          <a:off x="7699757" y="1025235"/>
          <a:ext cx="2901959" cy="2901959"/>
        </a:xfrm>
        <a:prstGeom prst="circularArrow">
          <a:avLst>
            <a:gd name="adj1" fmla="val 3007"/>
            <a:gd name="adj2" fmla="val 368721"/>
            <a:gd name="adj3" fmla="val 19455769"/>
            <a:gd name="adj4" fmla="val 12575511"/>
            <a:gd name="adj5" fmla="val 3508"/>
          </a:avLst>
        </a:prstGeom>
      </dgm:spPr>
    </dgm:pt>
    <dgm:pt modelId="{6B99B680-AD71-4FD0-AD18-42D4050CD853}" type="pres">
      <dgm:prSet presAssocID="{BD8F0595-67A5-47B5-A025-77BB0023DB5B}" presName="composite1" presStyleCnt="0"/>
      <dgm:spPr/>
    </dgm:pt>
    <dgm:pt modelId="{90FF4A8A-36E6-4150-ABF2-86F143A447E8}" type="pres">
      <dgm:prSet presAssocID="{BD8F0595-67A5-47B5-A025-77BB0023DB5B}" presName="dummyNode1" presStyleLbl="node1" presStyleIdx="3" presStyleCnt="5"/>
      <dgm:spPr/>
    </dgm:pt>
    <dgm:pt modelId="{437DF7EA-9C4C-494F-B131-AA59C5953C56}" type="pres">
      <dgm:prSet presAssocID="{BD8F0595-67A5-47B5-A025-77BB0023DB5B}" presName="childNode1" presStyleLbl="bgAcc1" presStyleIdx="4" presStyleCnt="5" custScaleX="139756">
        <dgm:presLayoutVars>
          <dgm:bulletEnabled val="1"/>
        </dgm:presLayoutVars>
      </dgm:prSet>
      <dgm:spPr>
        <a:xfrm>
          <a:off x="9590758" y="1745257"/>
          <a:ext cx="1925567" cy="1376367"/>
        </a:xfrm>
        <a:prstGeom prst="homePlate">
          <a:avLst/>
        </a:prstGeom>
      </dgm:spPr>
    </dgm:pt>
    <dgm:pt modelId="{6CA5F51C-5DB3-4965-8E65-78B5F9DC2237}" type="pres">
      <dgm:prSet presAssocID="{BD8F0595-67A5-47B5-A025-77BB0023DB5B}" presName="childNode1tx" presStyleLbl="bgAcc1" presStyleIdx="4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0435AE23-5485-4583-8FC1-845B4DF82BB3}" type="pres">
      <dgm:prSet presAssocID="{BD8F0595-67A5-47B5-A025-77BB0023DB5B}" presName="parentNode1" presStyleLbl="node1" presStyleIdx="4" presStyleCnt="5" custLinFactNeighborX="-36107" custLinFactNeighborY="26086">
        <dgm:presLayoutVars>
          <dgm:chMax val="1"/>
          <dgm:bulletEnabled val="1"/>
        </dgm:presLayoutVars>
      </dgm:prSet>
      <dgm:spPr>
        <a:xfrm>
          <a:off x="10090001" y="2826689"/>
          <a:ext cx="1483331" cy="589871"/>
        </a:xfrm>
        <a:prstGeom prst="roundRect">
          <a:avLst>
            <a:gd name="adj" fmla="val 10000"/>
          </a:avLst>
        </a:prstGeom>
      </dgm:spPr>
    </dgm:pt>
    <dgm:pt modelId="{9FEBB18E-4842-4800-9D33-1E3EA2C5CC1D}" type="pres">
      <dgm:prSet presAssocID="{BD8F0595-67A5-47B5-A025-77BB0023DB5B}" presName="connSite1" presStyleCnt="0"/>
      <dgm:spPr/>
    </dgm:pt>
  </dgm:ptLst>
  <dgm:cxnLst>
    <dgm:cxn modelId="{6BD65E0C-CDBF-4EEB-B333-DBA066BECFD3}" type="presOf" srcId="{DF8780D3-27A2-4C20-B002-DC97DA169087}" destId="{DBB6ED4F-10C7-465E-98BF-D58B0BB967FD}" srcOrd="0" destOrd="0" presId="urn:microsoft.com/office/officeart/2005/8/layout/hProcess4"/>
    <dgm:cxn modelId="{49792D1C-6EDE-4095-9584-BA73D48EAD46}" srcId="{A8AC903C-EA1D-4308-875A-C2D46BA93A20}" destId="{8E91AC5F-58B0-471A-B9A0-32D1B087820C}" srcOrd="0" destOrd="0" parTransId="{20527544-A157-4EF0-A3D3-3F50DDF76464}" sibTransId="{DC5043E4-4B34-4056-89E2-B59DEBA71C39}"/>
    <dgm:cxn modelId="{D2511028-EDD2-4953-B5DE-51968EFB169D}" srcId="{240BCD82-BF35-4950-AF66-5063CDADF6B7}" destId="{A7FD25BA-8B0E-4FB7-8831-1E52AB63F9A6}" srcOrd="0" destOrd="0" parTransId="{3E5ED43C-8834-40C1-B7EC-63AC79386963}" sibTransId="{F1EF0CA3-16FF-44C3-B087-0BC6D842F9EC}"/>
    <dgm:cxn modelId="{F289F939-9849-42BC-8FA8-4835F92343D2}" type="presOf" srcId="{72E293E2-349E-4D3E-AC63-1518B8ECADE5}" destId="{CF9BCB08-B962-4B3F-944F-AD4D0C9F02F9}" srcOrd="0" destOrd="0" presId="urn:microsoft.com/office/officeart/2005/8/layout/hProcess4"/>
    <dgm:cxn modelId="{B887083E-08A5-440A-A600-986AA94B78DB}" type="presOf" srcId="{BD8F0595-67A5-47B5-A025-77BB0023DB5B}" destId="{0435AE23-5485-4583-8FC1-845B4DF82BB3}" srcOrd="0" destOrd="0" presId="urn:microsoft.com/office/officeart/2005/8/layout/hProcess4"/>
    <dgm:cxn modelId="{BCFEC55F-E847-4850-AAB3-3A5A0A6A859C}" srcId="{72E41366-2283-4695-8C76-B53BDD055B9E}" destId="{240BCD82-BF35-4950-AF66-5063CDADF6B7}" srcOrd="3" destOrd="0" parTransId="{8294E475-10E8-401E-ACA8-38CFAA4AAA51}" sibTransId="{206D8FEF-5B37-4ABB-8B0C-9D3ED2E6136F}"/>
    <dgm:cxn modelId="{11E3BA44-84B3-4030-B407-6453256D7563}" type="presOf" srcId="{5E0F73F9-195D-4701-8A6B-EFBE9414C36D}" destId="{903D5CCB-121B-4BFD-A016-08078BE62C26}" srcOrd="0" destOrd="0" presId="urn:microsoft.com/office/officeart/2005/8/layout/hProcess4"/>
    <dgm:cxn modelId="{02CA1B70-A653-40BE-8C80-5EB370A8AB59}" srcId="{4421AE95-3F64-49DA-B053-67952AACCA32}" destId="{72E293E2-349E-4D3E-AC63-1518B8ECADE5}" srcOrd="0" destOrd="0" parTransId="{D06F7D04-12D6-4864-BAF9-E93ADDC1E7D9}" sibTransId="{0619736E-2E0A-4529-80C2-4BE30C923327}"/>
    <dgm:cxn modelId="{75EC1554-F26F-4B26-AF9B-E213F22CA180}" type="presOf" srcId="{A8AC903C-EA1D-4308-875A-C2D46BA93A20}" destId="{EC8442C9-F5EF-4B08-AB33-70AB90995D1C}" srcOrd="0" destOrd="0" presId="urn:microsoft.com/office/officeart/2005/8/layout/hProcess4"/>
    <dgm:cxn modelId="{64F07979-5458-4D0C-96BB-280B60736C0A}" type="presOf" srcId="{CBBDD770-E171-4AC1-9C20-2C9047BE1245}" destId="{248338D9-5842-4C6E-8C2D-68F74F91846A}" srcOrd="0" destOrd="0" presId="urn:microsoft.com/office/officeart/2005/8/layout/hProcess4"/>
    <dgm:cxn modelId="{58401189-C33E-4F6A-85A8-5FA32A1CA158}" type="presOf" srcId="{72E41366-2283-4695-8C76-B53BDD055B9E}" destId="{C7EF84BB-6502-4DF2-86B5-63A45192CECA}" srcOrd="0" destOrd="0" presId="urn:microsoft.com/office/officeart/2005/8/layout/hProcess4"/>
    <dgm:cxn modelId="{3E8CA989-4DE9-4663-8E63-C6CBDD301EBF}" type="presOf" srcId="{4421AE95-3F64-49DA-B053-67952AACCA32}" destId="{04211ED2-1E72-467C-83C0-25635ED8ED58}" srcOrd="0" destOrd="0" presId="urn:microsoft.com/office/officeart/2005/8/layout/hProcess4"/>
    <dgm:cxn modelId="{F2F30898-EA19-433C-BCD6-8C93A0CD3E81}" srcId="{5E0F73F9-195D-4701-8A6B-EFBE9414C36D}" destId="{CBBDD770-E171-4AC1-9C20-2C9047BE1245}" srcOrd="0" destOrd="0" parTransId="{5CDF0EEA-D56D-454A-A463-CD5AEF8E14CA}" sibTransId="{8DE8064A-A509-44D7-B2CD-10A9D2D8FCF3}"/>
    <dgm:cxn modelId="{E4105498-8357-48B4-A731-1F13C1C0D039}" srcId="{72E41366-2283-4695-8C76-B53BDD055B9E}" destId="{A8AC903C-EA1D-4308-875A-C2D46BA93A20}" srcOrd="1" destOrd="0" parTransId="{4ADD4595-2D61-426B-BD87-A0395D32EC77}" sibTransId="{9E2C26BE-23BA-4A40-ADDE-505B262E0903}"/>
    <dgm:cxn modelId="{B30DF19A-D98C-4F02-8ABC-20CD9C8C56DF}" type="presOf" srcId="{39E4DE46-2840-4053-9612-12CE6FA63FB5}" destId="{E1FDCF8B-E538-4059-B14B-AC6AE9C47A6B}" srcOrd="0" destOrd="0" presId="urn:microsoft.com/office/officeart/2005/8/layout/hProcess4"/>
    <dgm:cxn modelId="{18E13E9C-9A88-4A4C-AADE-0348FCA57444}" type="presOf" srcId="{A7FD25BA-8B0E-4FB7-8831-1E52AB63F9A6}" destId="{102888E2-5727-43E0-9928-D0BCDA2DE312}" srcOrd="1" destOrd="0" presId="urn:microsoft.com/office/officeart/2005/8/layout/hProcess4"/>
    <dgm:cxn modelId="{D722CAA1-43F6-4E2F-AD11-C7FF6286C898}" type="presOf" srcId="{9E2C26BE-23BA-4A40-ADDE-505B262E0903}" destId="{F475719F-07AC-4ED2-8F83-827C3F636F24}" srcOrd="0" destOrd="0" presId="urn:microsoft.com/office/officeart/2005/8/layout/hProcess4"/>
    <dgm:cxn modelId="{5AB836B5-949D-484D-A21B-2E672B455905}" type="presOf" srcId="{240BCD82-BF35-4950-AF66-5063CDADF6B7}" destId="{C9F53BEB-1966-44E4-AC03-22A7BCB491B0}" srcOrd="0" destOrd="0" presId="urn:microsoft.com/office/officeart/2005/8/layout/hProcess4"/>
    <dgm:cxn modelId="{D771A6B7-EE2C-447D-BD39-06997F23C352}" srcId="{72E41366-2283-4695-8C76-B53BDD055B9E}" destId="{5E0F73F9-195D-4701-8A6B-EFBE9414C36D}" srcOrd="2" destOrd="0" parTransId="{704420AA-AC6B-48E2-82AA-7708A48B9F14}" sibTransId="{39E4DE46-2840-4053-9612-12CE6FA63FB5}"/>
    <dgm:cxn modelId="{0313A3BB-81B9-4866-A181-6BA7BF0E5175}" type="presOf" srcId="{8E91AC5F-58B0-471A-B9A0-32D1B087820C}" destId="{CF78FB3E-ACA9-477A-A1C7-12B33340EDE2}" srcOrd="1" destOrd="0" presId="urn:microsoft.com/office/officeart/2005/8/layout/hProcess4"/>
    <dgm:cxn modelId="{4245D1BE-B7E1-4145-9661-052E1A327D55}" type="presOf" srcId="{CBBDD770-E171-4AC1-9C20-2C9047BE1245}" destId="{47C0A51E-4E5C-4ECD-9333-9D2216DCD60C}" srcOrd="1" destOrd="0" presId="urn:microsoft.com/office/officeart/2005/8/layout/hProcess4"/>
    <dgm:cxn modelId="{CC9FFBC0-CAD0-4FC4-9458-C28A8741FCEF}" type="presOf" srcId="{72E293E2-349E-4D3E-AC63-1518B8ECADE5}" destId="{75927245-B45A-487C-B46F-9E41B644E55D}" srcOrd="1" destOrd="0" presId="urn:microsoft.com/office/officeart/2005/8/layout/hProcess4"/>
    <dgm:cxn modelId="{2F0C42C2-F2FC-455C-9846-D65D8FCC3A6A}" type="presOf" srcId="{206D8FEF-5B37-4ABB-8B0C-9D3ED2E6136F}" destId="{6162DC81-E0AD-4219-B7C5-32AC6DABA46A}" srcOrd="0" destOrd="0" presId="urn:microsoft.com/office/officeart/2005/8/layout/hProcess4"/>
    <dgm:cxn modelId="{D599E2C5-19EF-4F0E-A233-B1469F65FC79}" type="presOf" srcId="{EB4EC5B0-16D2-46A4-80B7-0BBEA95BAB35}" destId="{437DF7EA-9C4C-494F-B131-AA59C5953C56}" srcOrd="0" destOrd="0" presId="urn:microsoft.com/office/officeart/2005/8/layout/hProcess4"/>
    <dgm:cxn modelId="{74E825C9-2A96-4A32-A13F-25983D7F89CC}" type="presOf" srcId="{EB4EC5B0-16D2-46A4-80B7-0BBEA95BAB35}" destId="{6CA5F51C-5DB3-4965-8E65-78B5F9DC2237}" srcOrd="1" destOrd="0" presId="urn:microsoft.com/office/officeart/2005/8/layout/hProcess4"/>
    <dgm:cxn modelId="{7510D7D2-274B-45C7-9985-BCE4448DBD98}" srcId="{BD8F0595-67A5-47B5-A025-77BB0023DB5B}" destId="{EB4EC5B0-16D2-46A4-80B7-0BBEA95BAB35}" srcOrd="0" destOrd="0" parTransId="{76524C8B-8791-4338-9C76-3D7C28B95169}" sibTransId="{1B7712BD-763D-452B-9603-C4D7FE8E83F7}"/>
    <dgm:cxn modelId="{D3F9A0D6-1634-40CD-A99C-EB9EBF09B50C}" type="presOf" srcId="{A7FD25BA-8B0E-4FB7-8831-1E52AB63F9A6}" destId="{B1A9652A-3B5D-4687-BF07-AB3084591CD1}" srcOrd="0" destOrd="0" presId="urn:microsoft.com/office/officeart/2005/8/layout/hProcess4"/>
    <dgm:cxn modelId="{CD2F61DF-490E-41D5-8FBA-D93D7354947D}" srcId="{72E41366-2283-4695-8C76-B53BDD055B9E}" destId="{4421AE95-3F64-49DA-B053-67952AACCA32}" srcOrd="0" destOrd="0" parTransId="{CED31129-8FB0-414F-B7EF-73641666D631}" sibTransId="{DF8780D3-27A2-4C20-B002-DC97DA169087}"/>
    <dgm:cxn modelId="{95F5E2F7-3CE3-420A-A8F0-1BCCB159AFE9}" type="presOf" srcId="{8E91AC5F-58B0-471A-B9A0-32D1B087820C}" destId="{7D8C66AE-9263-4C93-B106-025241032671}" srcOrd="0" destOrd="0" presId="urn:microsoft.com/office/officeart/2005/8/layout/hProcess4"/>
    <dgm:cxn modelId="{E5822DFB-B8A1-4EB7-A251-EC32258DD8B6}" srcId="{72E41366-2283-4695-8C76-B53BDD055B9E}" destId="{BD8F0595-67A5-47B5-A025-77BB0023DB5B}" srcOrd="4" destOrd="0" parTransId="{BB31F814-9C62-4863-8381-D0879B25C2DF}" sibTransId="{DE3F950B-D49E-4513-B516-53B4E34E2772}"/>
    <dgm:cxn modelId="{8925571D-7021-4973-A205-5C80A4C27165}" type="presParOf" srcId="{C7EF84BB-6502-4DF2-86B5-63A45192CECA}" destId="{DCA4004A-28E7-4684-AAE9-50E04959C455}" srcOrd="0" destOrd="0" presId="urn:microsoft.com/office/officeart/2005/8/layout/hProcess4"/>
    <dgm:cxn modelId="{E0FCB82E-BB34-4523-8FBC-DF8091ED3692}" type="presParOf" srcId="{C7EF84BB-6502-4DF2-86B5-63A45192CECA}" destId="{615BB130-0F55-44C0-9685-E327164D5EC3}" srcOrd="1" destOrd="0" presId="urn:microsoft.com/office/officeart/2005/8/layout/hProcess4"/>
    <dgm:cxn modelId="{A8080DC8-AAA3-4AF3-AED9-72DF3732CBF3}" type="presParOf" srcId="{C7EF84BB-6502-4DF2-86B5-63A45192CECA}" destId="{5A70DB83-E4B9-406C-A953-C69590E26017}" srcOrd="2" destOrd="0" presId="urn:microsoft.com/office/officeart/2005/8/layout/hProcess4"/>
    <dgm:cxn modelId="{0A06A16C-4920-419A-A363-F65F3BFBAC60}" type="presParOf" srcId="{5A70DB83-E4B9-406C-A953-C69590E26017}" destId="{C4DC364A-DFE0-4C8B-A91F-DB58676CCAE7}" srcOrd="0" destOrd="0" presId="urn:microsoft.com/office/officeart/2005/8/layout/hProcess4"/>
    <dgm:cxn modelId="{4DDF7072-1725-4E08-BDC0-9239EE371CA4}" type="presParOf" srcId="{C4DC364A-DFE0-4C8B-A91F-DB58676CCAE7}" destId="{35B31EC2-133E-406F-8A0C-6E1870AD6165}" srcOrd="0" destOrd="0" presId="urn:microsoft.com/office/officeart/2005/8/layout/hProcess4"/>
    <dgm:cxn modelId="{8DB6DDB1-580C-40D3-98BD-0DD6B877F089}" type="presParOf" srcId="{C4DC364A-DFE0-4C8B-A91F-DB58676CCAE7}" destId="{CF9BCB08-B962-4B3F-944F-AD4D0C9F02F9}" srcOrd="1" destOrd="0" presId="urn:microsoft.com/office/officeart/2005/8/layout/hProcess4"/>
    <dgm:cxn modelId="{93E00AF6-C4CF-41CF-A3DF-CB8568D4771F}" type="presParOf" srcId="{C4DC364A-DFE0-4C8B-A91F-DB58676CCAE7}" destId="{75927245-B45A-487C-B46F-9E41B644E55D}" srcOrd="2" destOrd="0" presId="urn:microsoft.com/office/officeart/2005/8/layout/hProcess4"/>
    <dgm:cxn modelId="{1FD7397D-349F-4A09-B739-A099C9444F69}" type="presParOf" srcId="{C4DC364A-DFE0-4C8B-A91F-DB58676CCAE7}" destId="{04211ED2-1E72-467C-83C0-25635ED8ED58}" srcOrd="3" destOrd="0" presId="urn:microsoft.com/office/officeart/2005/8/layout/hProcess4"/>
    <dgm:cxn modelId="{1074DB93-D436-4D98-9064-9D6D06E79A0D}" type="presParOf" srcId="{C4DC364A-DFE0-4C8B-A91F-DB58676CCAE7}" destId="{4D2C7388-54C7-4B30-AFF8-AC6EE75C54AD}" srcOrd="4" destOrd="0" presId="urn:microsoft.com/office/officeart/2005/8/layout/hProcess4"/>
    <dgm:cxn modelId="{446846C4-9076-403F-A208-F51023308CE3}" type="presParOf" srcId="{5A70DB83-E4B9-406C-A953-C69590E26017}" destId="{DBB6ED4F-10C7-465E-98BF-D58B0BB967FD}" srcOrd="1" destOrd="0" presId="urn:microsoft.com/office/officeart/2005/8/layout/hProcess4"/>
    <dgm:cxn modelId="{034E1165-7C1F-40B5-B7A9-1D494310C9DF}" type="presParOf" srcId="{5A70DB83-E4B9-406C-A953-C69590E26017}" destId="{FDCDDF1D-FB80-40A2-BA2D-F1930AEC9FE5}" srcOrd="2" destOrd="0" presId="urn:microsoft.com/office/officeart/2005/8/layout/hProcess4"/>
    <dgm:cxn modelId="{5C079D75-8D01-495B-AF46-55F1D1F04D22}" type="presParOf" srcId="{FDCDDF1D-FB80-40A2-BA2D-F1930AEC9FE5}" destId="{480BD22C-76FD-45B9-80A8-F67885747C9E}" srcOrd="0" destOrd="0" presId="urn:microsoft.com/office/officeart/2005/8/layout/hProcess4"/>
    <dgm:cxn modelId="{28DDE797-3196-4631-A6C0-86615D24D8E0}" type="presParOf" srcId="{FDCDDF1D-FB80-40A2-BA2D-F1930AEC9FE5}" destId="{7D8C66AE-9263-4C93-B106-025241032671}" srcOrd="1" destOrd="0" presId="urn:microsoft.com/office/officeart/2005/8/layout/hProcess4"/>
    <dgm:cxn modelId="{04D6898F-E9FB-444D-A490-D1E5642FB66A}" type="presParOf" srcId="{FDCDDF1D-FB80-40A2-BA2D-F1930AEC9FE5}" destId="{CF78FB3E-ACA9-477A-A1C7-12B33340EDE2}" srcOrd="2" destOrd="0" presId="urn:microsoft.com/office/officeart/2005/8/layout/hProcess4"/>
    <dgm:cxn modelId="{95DCF641-4839-4271-B3C0-FAF2A96E99DA}" type="presParOf" srcId="{FDCDDF1D-FB80-40A2-BA2D-F1930AEC9FE5}" destId="{EC8442C9-F5EF-4B08-AB33-70AB90995D1C}" srcOrd="3" destOrd="0" presId="urn:microsoft.com/office/officeart/2005/8/layout/hProcess4"/>
    <dgm:cxn modelId="{9A11D2E3-6608-4460-9FB8-1E6F037CD4AD}" type="presParOf" srcId="{FDCDDF1D-FB80-40A2-BA2D-F1930AEC9FE5}" destId="{44654DF7-FFB9-466C-A680-D017A16692A8}" srcOrd="4" destOrd="0" presId="urn:microsoft.com/office/officeart/2005/8/layout/hProcess4"/>
    <dgm:cxn modelId="{12772853-C02F-4F25-9650-8E86A607C12C}" type="presParOf" srcId="{5A70DB83-E4B9-406C-A953-C69590E26017}" destId="{F475719F-07AC-4ED2-8F83-827C3F636F24}" srcOrd="3" destOrd="0" presId="urn:microsoft.com/office/officeart/2005/8/layout/hProcess4"/>
    <dgm:cxn modelId="{3833781C-F244-4982-832A-10B343B3178D}" type="presParOf" srcId="{5A70DB83-E4B9-406C-A953-C69590E26017}" destId="{4F81D5C4-B956-4854-9EE9-1AF24691618D}" srcOrd="4" destOrd="0" presId="urn:microsoft.com/office/officeart/2005/8/layout/hProcess4"/>
    <dgm:cxn modelId="{66FE20EB-A831-45B1-B3A5-9A103EFD3548}" type="presParOf" srcId="{4F81D5C4-B956-4854-9EE9-1AF24691618D}" destId="{3C9E398E-0F39-41F1-8010-4B38892CC7EC}" srcOrd="0" destOrd="0" presId="urn:microsoft.com/office/officeart/2005/8/layout/hProcess4"/>
    <dgm:cxn modelId="{1B9F8495-8B81-4548-9848-736B01823AED}" type="presParOf" srcId="{4F81D5C4-B956-4854-9EE9-1AF24691618D}" destId="{248338D9-5842-4C6E-8C2D-68F74F91846A}" srcOrd="1" destOrd="0" presId="urn:microsoft.com/office/officeart/2005/8/layout/hProcess4"/>
    <dgm:cxn modelId="{142E4495-8C03-44D1-8992-48F6B3802F73}" type="presParOf" srcId="{4F81D5C4-B956-4854-9EE9-1AF24691618D}" destId="{47C0A51E-4E5C-4ECD-9333-9D2216DCD60C}" srcOrd="2" destOrd="0" presId="urn:microsoft.com/office/officeart/2005/8/layout/hProcess4"/>
    <dgm:cxn modelId="{BDC4B3B2-CD1D-4852-A4AB-DEEF3A11777A}" type="presParOf" srcId="{4F81D5C4-B956-4854-9EE9-1AF24691618D}" destId="{903D5CCB-121B-4BFD-A016-08078BE62C26}" srcOrd="3" destOrd="0" presId="urn:microsoft.com/office/officeart/2005/8/layout/hProcess4"/>
    <dgm:cxn modelId="{46AC6502-8830-45E7-887C-9F0B64ADBC69}" type="presParOf" srcId="{4F81D5C4-B956-4854-9EE9-1AF24691618D}" destId="{147EC181-0D6E-4171-8AF2-2AD0A508819F}" srcOrd="4" destOrd="0" presId="urn:microsoft.com/office/officeart/2005/8/layout/hProcess4"/>
    <dgm:cxn modelId="{0BC15EB2-5073-4CE0-8E76-0C168452EC04}" type="presParOf" srcId="{5A70DB83-E4B9-406C-A953-C69590E26017}" destId="{E1FDCF8B-E538-4059-B14B-AC6AE9C47A6B}" srcOrd="5" destOrd="0" presId="urn:microsoft.com/office/officeart/2005/8/layout/hProcess4"/>
    <dgm:cxn modelId="{6C5046E2-5250-417E-B849-CC4AFF7FD9FF}" type="presParOf" srcId="{5A70DB83-E4B9-406C-A953-C69590E26017}" destId="{344D5C81-5470-4B7A-A19D-179440B64BAF}" srcOrd="6" destOrd="0" presId="urn:microsoft.com/office/officeart/2005/8/layout/hProcess4"/>
    <dgm:cxn modelId="{385ED5EA-0F17-4720-9853-9F8BEC1A3A6F}" type="presParOf" srcId="{344D5C81-5470-4B7A-A19D-179440B64BAF}" destId="{18748C4D-C613-416E-AF9C-67972A55CF1D}" srcOrd="0" destOrd="0" presId="urn:microsoft.com/office/officeart/2005/8/layout/hProcess4"/>
    <dgm:cxn modelId="{375B6677-FA98-47F9-A9B7-FFCAF2F949E6}" type="presParOf" srcId="{344D5C81-5470-4B7A-A19D-179440B64BAF}" destId="{B1A9652A-3B5D-4687-BF07-AB3084591CD1}" srcOrd="1" destOrd="0" presId="urn:microsoft.com/office/officeart/2005/8/layout/hProcess4"/>
    <dgm:cxn modelId="{0FB38D6A-117D-4BE1-8091-33C0CB746E51}" type="presParOf" srcId="{344D5C81-5470-4B7A-A19D-179440B64BAF}" destId="{102888E2-5727-43E0-9928-D0BCDA2DE312}" srcOrd="2" destOrd="0" presId="urn:microsoft.com/office/officeart/2005/8/layout/hProcess4"/>
    <dgm:cxn modelId="{6FD0D12A-7FD3-4E57-9938-A1DF59B6B481}" type="presParOf" srcId="{344D5C81-5470-4B7A-A19D-179440B64BAF}" destId="{C9F53BEB-1966-44E4-AC03-22A7BCB491B0}" srcOrd="3" destOrd="0" presId="urn:microsoft.com/office/officeart/2005/8/layout/hProcess4"/>
    <dgm:cxn modelId="{AC728A66-DC3D-4072-ADD9-049ECF85A60B}" type="presParOf" srcId="{344D5C81-5470-4B7A-A19D-179440B64BAF}" destId="{4BAA490C-E112-45A3-BA27-0C314880877A}" srcOrd="4" destOrd="0" presId="urn:microsoft.com/office/officeart/2005/8/layout/hProcess4"/>
    <dgm:cxn modelId="{017772E4-94EF-4F9C-87F8-DD47CE8648E4}" type="presParOf" srcId="{5A70DB83-E4B9-406C-A953-C69590E26017}" destId="{6162DC81-E0AD-4219-B7C5-32AC6DABA46A}" srcOrd="7" destOrd="0" presId="urn:microsoft.com/office/officeart/2005/8/layout/hProcess4"/>
    <dgm:cxn modelId="{5DCAF64E-F96D-4973-9369-E363EB08095B}" type="presParOf" srcId="{5A70DB83-E4B9-406C-A953-C69590E26017}" destId="{6B99B680-AD71-4FD0-AD18-42D4050CD853}" srcOrd="8" destOrd="0" presId="urn:microsoft.com/office/officeart/2005/8/layout/hProcess4"/>
    <dgm:cxn modelId="{3A3F5FC1-0549-4A18-B924-786ECC4A4C71}" type="presParOf" srcId="{6B99B680-AD71-4FD0-AD18-42D4050CD853}" destId="{90FF4A8A-36E6-4150-ABF2-86F143A447E8}" srcOrd="0" destOrd="0" presId="urn:microsoft.com/office/officeart/2005/8/layout/hProcess4"/>
    <dgm:cxn modelId="{935F5508-3D36-422E-9ED3-E0279FFBD95F}" type="presParOf" srcId="{6B99B680-AD71-4FD0-AD18-42D4050CD853}" destId="{437DF7EA-9C4C-494F-B131-AA59C5953C56}" srcOrd="1" destOrd="0" presId="urn:microsoft.com/office/officeart/2005/8/layout/hProcess4"/>
    <dgm:cxn modelId="{EDB20D65-A53E-48AA-ADA4-5AE01F6AD94A}" type="presParOf" srcId="{6B99B680-AD71-4FD0-AD18-42D4050CD853}" destId="{6CA5F51C-5DB3-4965-8E65-78B5F9DC2237}" srcOrd="2" destOrd="0" presId="urn:microsoft.com/office/officeart/2005/8/layout/hProcess4"/>
    <dgm:cxn modelId="{2A77FD60-0F07-451C-B1D7-09B2B65FA80B}" type="presParOf" srcId="{6B99B680-AD71-4FD0-AD18-42D4050CD853}" destId="{0435AE23-5485-4583-8FC1-845B4DF82BB3}" srcOrd="3" destOrd="0" presId="urn:microsoft.com/office/officeart/2005/8/layout/hProcess4"/>
    <dgm:cxn modelId="{C22670B7-3468-4633-9CD9-666F83DA27BC}" type="presParOf" srcId="{6B99B680-AD71-4FD0-AD18-42D4050CD853}" destId="{9FEBB18E-4842-4800-9D33-1E3EA2C5CC1D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E41366-2283-4695-8C76-B53BDD055B9E}" type="doc">
      <dgm:prSet loTypeId="urn:microsoft.com/office/officeart/2005/8/layout/hProcess4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4421AE95-3F64-49DA-B053-67952AACCA32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satMod val="105000"/>
                <a:tint val="67000"/>
                <a:lumMod val="20000"/>
                <a:lumOff val="80000"/>
              </a:schemeClr>
            </a:gs>
            <a:gs pos="50000">
              <a:schemeClr val="accent5">
                <a:satMod val="103000"/>
                <a:tint val="73000"/>
                <a:lumMod val="44000"/>
                <a:lumOff val="56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1960s-1975</a:t>
          </a:r>
        </a:p>
      </dgm:t>
    </dgm:pt>
    <dgm:pt modelId="{CED31129-8FB0-414F-B7EF-73641666D631}" type="parTrans" cxnId="{CD2F61DF-490E-41D5-8FBA-D93D7354947D}">
      <dgm:prSet/>
      <dgm:spPr/>
      <dgm:t>
        <a:bodyPr/>
        <a:lstStyle/>
        <a:p>
          <a:endParaRPr lang="en-GB"/>
        </a:p>
      </dgm:t>
    </dgm:pt>
    <dgm:pt modelId="{DF8780D3-27A2-4C20-B002-DC97DA169087}" type="sibTrans" cxnId="{CD2F61DF-490E-41D5-8FBA-D93D7354947D}">
      <dgm:prSet/>
      <dgm:spPr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/>
        <a:lstStyle/>
        <a:p>
          <a:endParaRPr lang="en-GB" sz="2400"/>
        </a:p>
      </dgm:t>
    </dgm:pt>
    <dgm:pt modelId="{5E0F73F9-195D-4701-8A6B-EFBE9414C36D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1991-1999</a:t>
          </a:r>
        </a:p>
      </dgm:t>
    </dgm:pt>
    <dgm:pt modelId="{704420AA-AC6B-48E2-82AA-7708A48B9F14}" type="parTrans" cxnId="{D771A6B7-EE2C-447D-BD39-06997F23C352}">
      <dgm:prSet/>
      <dgm:spPr/>
      <dgm:t>
        <a:bodyPr/>
        <a:lstStyle/>
        <a:p>
          <a:endParaRPr lang="en-GB"/>
        </a:p>
      </dgm:t>
    </dgm:pt>
    <dgm:pt modelId="{39E4DE46-2840-4053-9612-12CE6FA63FB5}" type="sibTrans" cxnId="{D771A6B7-EE2C-447D-BD39-06997F23C352}">
      <dgm:prSet/>
      <dgm:spPr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3000"/>
                  <a:lumOff val="77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/>
        <a:lstStyle/>
        <a:p>
          <a:endParaRPr lang="en-GB" sz="2400"/>
        </a:p>
      </dgm:t>
    </dgm:pt>
    <dgm:pt modelId="{240BCD82-BF35-4950-AF66-5063CDADF6B7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5">
                <a:satMod val="103000"/>
                <a:tint val="73000"/>
                <a:lumMod val="40000"/>
                <a:lumOff val="60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2000-2014</a:t>
          </a:r>
        </a:p>
      </dgm:t>
    </dgm:pt>
    <dgm:pt modelId="{8294E475-10E8-401E-ACA8-38CFAA4AAA51}" type="parTrans" cxnId="{BCFEC55F-E847-4850-AAB3-3A5A0A6A859C}">
      <dgm:prSet/>
      <dgm:spPr/>
      <dgm:t>
        <a:bodyPr/>
        <a:lstStyle/>
        <a:p>
          <a:endParaRPr lang="en-GB"/>
        </a:p>
      </dgm:t>
    </dgm:pt>
    <dgm:pt modelId="{206D8FEF-5B37-4ABB-8B0C-9D3ED2E6136F}" type="sibTrans" cxnId="{BCFEC55F-E847-4850-AAB3-3A5A0A6A859C}">
      <dgm:prSet/>
      <dgm:spPr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/>
        <a:lstStyle/>
        <a:p>
          <a:endParaRPr lang="en-GB" sz="2400"/>
        </a:p>
      </dgm:t>
    </dgm:pt>
    <dgm:pt modelId="{A8AC903C-EA1D-4308-875A-C2D46BA93A20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1976-1990</a:t>
          </a:r>
        </a:p>
      </dgm:t>
    </dgm:pt>
    <dgm:pt modelId="{4ADD4595-2D61-426B-BD87-A0395D32EC77}" type="parTrans" cxnId="{E4105498-8357-48B4-A731-1F13C1C0D039}">
      <dgm:prSet/>
      <dgm:spPr/>
      <dgm:t>
        <a:bodyPr/>
        <a:lstStyle/>
        <a:p>
          <a:endParaRPr lang="en-US"/>
        </a:p>
      </dgm:t>
    </dgm:pt>
    <dgm:pt modelId="{9E2C26BE-23BA-4A40-ADDE-505B262E0903}" type="sibTrans" cxnId="{E4105498-8357-48B4-A731-1F13C1C0D039}">
      <dgm:prSet/>
      <dgm:spPr>
        <a:gradFill rotWithShape="0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/>
        <a:lstStyle/>
        <a:p>
          <a:endParaRPr lang="en-US" sz="2400"/>
        </a:p>
      </dgm:t>
    </dgm:pt>
    <dgm:pt modelId="{72E293E2-349E-4D3E-AC63-1518B8ECADE5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99CC"/>
            </a:gs>
            <a:gs pos="32000">
              <a:srgbClr val="0099CC"/>
            </a:gs>
            <a:gs pos="100000">
              <a:srgbClr val="BFD8EF"/>
            </a:gs>
          </a:gsLst>
          <a:lin ang="16200000" scaled="1"/>
        </a:gradFill>
        <a:ln>
          <a:solidFill>
            <a:srgbClr val="0070C0"/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gm:spPr>
      <dgm:t>
        <a:bodyPr tIns="180000" anchor="ctr"/>
        <a:lstStyle/>
        <a:p>
          <a:pPr algn="l">
            <a:lnSpc>
              <a:spcPct val="100000"/>
            </a:lnSpc>
            <a:spcBef>
              <a:spcPts val="1800"/>
            </a:spcBef>
            <a:spcAft>
              <a:spcPts val="0"/>
            </a:spcAft>
            <a:buNone/>
          </a:pPr>
          <a:r>
            <a:rPr lang="en-GB" sz="1900" b="1" noProof="0" dirty="0"/>
            <a:t>FOUNDATIONS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D06F7D04-12D6-4864-BAF9-E93ADDC1E7D9}" type="parTrans" cxnId="{02CA1B70-A653-40BE-8C80-5EB370A8AB59}">
      <dgm:prSet/>
      <dgm:spPr/>
      <dgm:t>
        <a:bodyPr/>
        <a:lstStyle/>
        <a:p>
          <a:endParaRPr lang="en-GB"/>
        </a:p>
      </dgm:t>
    </dgm:pt>
    <dgm:pt modelId="{0619736E-2E0A-4529-80C2-4BE30C923327}" type="sibTrans" cxnId="{02CA1B70-A653-40BE-8C80-5EB370A8AB59}">
      <dgm:prSet/>
      <dgm:spPr/>
      <dgm:t>
        <a:bodyPr/>
        <a:lstStyle/>
        <a:p>
          <a:endParaRPr lang="en-GB"/>
        </a:p>
      </dgm:t>
    </dgm:pt>
    <dgm:pt modelId="{8E91AC5F-58B0-471A-B9A0-32D1B087820C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/>
            </a:gs>
            <a:gs pos="48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1"/>
          <a:tileRect/>
        </a:gra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gm:spPr>
      <dgm:t>
        <a:bodyPr lIns="0" tIns="108000" rIns="0" anchor="t"/>
        <a:lstStyle/>
        <a:p>
          <a:pPr algn="ctr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en-GB" sz="1800" b="1" noProof="0" dirty="0"/>
            <a:t>LIMITED USE</a:t>
          </a:r>
        </a:p>
      </dgm:t>
    </dgm:pt>
    <dgm:pt modelId="{20527544-A157-4EF0-A3D3-3F50DDF76464}" type="parTrans" cxnId="{49792D1C-6EDE-4095-9584-BA73D48EAD46}">
      <dgm:prSet/>
      <dgm:spPr/>
      <dgm:t>
        <a:bodyPr/>
        <a:lstStyle/>
        <a:p>
          <a:endParaRPr lang="en-GB"/>
        </a:p>
      </dgm:t>
    </dgm:pt>
    <dgm:pt modelId="{DC5043E4-4B34-4056-89E2-B59DEBA71C39}" type="sibTrans" cxnId="{49792D1C-6EDE-4095-9584-BA73D48EAD46}">
      <dgm:prSet/>
      <dgm:spPr/>
      <dgm:t>
        <a:bodyPr/>
        <a:lstStyle/>
        <a:p>
          <a:endParaRPr lang="en-GB"/>
        </a:p>
      </dgm:t>
    </dgm:pt>
    <dgm:pt modelId="{CBBDD770-E171-4AC1-9C20-2C9047BE124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FEC2C2"/>
            </a:gs>
            <a:gs pos="50000">
              <a:srgbClr val="F48668"/>
            </a:gs>
            <a:gs pos="100000">
              <a:srgbClr val="FF2F2F"/>
            </a:gs>
          </a:gsLst>
          <a:lin ang="5400000" scaled="0"/>
        </a:gradFill>
        <a:ln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gm:spPr>
      <dgm:t>
        <a:bodyPr tIns="0" anchor="b"/>
        <a:lstStyle/>
        <a:p>
          <a:pPr marL="266700" indent="0" algn="l" defTabSz="1966913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</a:pPr>
          <a:r>
            <a:rPr lang="en-GB" sz="1800" b="1" noProof="0" dirty="0"/>
            <a:t>RENEWED URGENCY</a:t>
          </a:r>
        </a:p>
      </dgm:t>
    </dgm:pt>
    <dgm:pt modelId="{5CDF0EEA-D56D-454A-A463-CD5AEF8E14CA}" type="parTrans" cxnId="{F2F30898-EA19-433C-BCD6-8C93A0CD3E81}">
      <dgm:prSet/>
      <dgm:spPr/>
      <dgm:t>
        <a:bodyPr/>
        <a:lstStyle/>
        <a:p>
          <a:endParaRPr lang="en-GB"/>
        </a:p>
      </dgm:t>
    </dgm:pt>
    <dgm:pt modelId="{8DE8064A-A509-44D7-B2CD-10A9D2D8FCF3}" type="sibTrans" cxnId="{F2F30898-EA19-433C-BCD6-8C93A0CD3E81}">
      <dgm:prSet/>
      <dgm:spPr/>
      <dgm:t>
        <a:bodyPr/>
        <a:lstStyle/>
        <a:p>
          <a:endParaRPr lang="en-GB"/>
        </a:p>
      </dgm:t>
    </dgm:pt>
    <dgm:pt modelId="{A7FD25BA-8B0E-4FB7-8831-1E52AB63F9A6}">
      <dgm:prSet custT="1"/>
      <dgm:spPr>
        <a:gradFill rotWithShape="0">
          <a:gsLst>
            <a:gs pos="0">
              <a:srgbClr val="E1CCF0"/>
            </a:gs>
            <a:gs pos="62000">
              <a:srgbClr val="BA8BDD"/>
            </a:gs>
            <a:gs pos="100000">
              <a:srgbClr val="9751CB"/>
            </a:gs>
          </a:gsLst>
          <a:lin ang="5400000" scaled="0"/>
        </a:gradFill>
        <a:ln>
          <a:solidFill>
            <a:srgbClr val="7030A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coolSlant"/>
          <a:contourClr>
            <a:schemeClr val="bg1"/>
          </a:contourClr>
        </a:sp3d>
      </dgm:spPr>
      <dgm:t>
        <a:bodyPr tIns="108000" bIns="36000" anchor="t"/>
        <a:lstStyle/>
        <a:p>
          <a:pPr marL="0" indent="0" algn="ctr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en-GB" sz="1800" b="1" noProof="0" dirty="0"/>
            <a:t>EXPANSION</a:t>
          </a:r>
        </a:p>
      </dgm:t>
    </dgm:pt>
    <dgm:pt modelId="{3E5ED43C-8834-40C1-B7EC-63AC79386963}" type="parTrans" cxnId="{D2511028-EDD2-4953-B5DE-51968EFB169D}">
      <dgm:prSet/>
      <dgm:spPr/>
      <dgm:t>
        <a:bodyPr/>
        <a:lstStyle/>
        <a:p>
          <a:endParaRPr lang="en-GB"/>
        </a:p>
      </dgm:t>
    </dgm:pt>
    <dgm:pt modelId="{F1EF0CA3-16FF-44C3-B087-0BC6D842F9EC}" type="sibTrans" cxnId="{D2511028-EDD2-4953-B5DE-51968EFB169D}">
      <dgm:prSet/>
      <dgm:spPr/>
      <dgm:t>
        <a:bodyPr/>
        <a:lstStyle/>
        <a:p>
          <a:endParaRPr lang="en-GB"/>
        </a:p>
      </dgm:t>
    </dgm:pt>
    <dgm:pt modelId="{EB4EC5B0-16D2-46A4-80B7-0BBEA95BAB3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7000">
              <a:schemeClr val="accent4">
                <a:lumMod val="40000"/>
                <a:lumOff val="60000"/>
              </a:schemeClr>
            </a:gs>
            <a:gs pos="100000">
              <a:srgbClr val="FFD653"/>
            </a:gs>
          </a:gsLst>
        </a:gradFill>
        <a:ln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gm:spPr>
      <dgm:t>
        <a:bodyPr spcFirstLastPara="0" vert="horz" wrap="square" lIns="72000" tIns="180000" rIns="72000" bIns="123825" numCol="1" spcCol="1270" anchor="ctr" anchorCtr="0"/>
        <a:lstStyle/>
        <a:p>
          <a:pPr marL="0" lvl="1" indent="0" algn="ctr" defTabSz="1966913">
            <a:lnSpc>
              <a:spcPct val="100000"/>
            </a:lnSpc>
            <a:spcBef>
              <a:spcPts val="1200"/>
            </a:spcBef>
            <a:spcAft>
              <a:spcPts val="0"/>
            </a:spcAft>
            <a:buFont typeface="Arial" panose="020B0604020202020204" pitchFamily="34" charset="0"/>
            <a:buNone/>
            <a:tabLst/>
          </a:pPr>
          <a:r>
            <a:rPr lang="en-GB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CONSOLIDATION</a:t>
          </a:r>
        </a:p>
      </dgm:t>
    </dgm:pt>
    <dgm:pt modelId="{76524C8B-8791-4338-9C76-3D7C28B95169}" type="parTrans" cxnId="{7510D7D2-274B-45C7-9985-BCE4448DBD98}">
      <dgm:prSet/>
      <dgm:spPr/>
      <dgm:t>
        <a:bodyPr/>
        <a:lstStyle/>
        <a:p>
          <a:endParaRPr lang="en-GB"/>
        </a:p>
      </dgm:t>
    </dgm:pt>
    <dgm:pt modelId="{1B7712BD-763D-452B-9603-C4D7FE8E83F7}" type="sibTrans" cxnId="{7510D7D2-274B-45C7-9985-BCE4448DBD98}">
      <dgm:prSet/>
      <dgm:spPr/>
      <dgm:t>
        <a:bodyPr/>
        <a:lstStyle/>
        <a:p>
          <a:endParaRPr lang="en-GB"/>
        </a:p>
      </dgm:t>
    </dgm:pt>
    <dgm:pt modelId="{BD8F0595-67A5-47B5-A025-77BB0023DB5B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lumMod val="40000"/>
                <a:lumOff val="60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2015-2026</a:t>
          </a:r>
        </a:p>
      </dgm:t>
    </dgm:pt>
    <dgm:pt modelId="{DE3F950B-D49E-4513-B516-53B4E34E2772}" type="sibTrans" cxnId="{E5822DFB-B8A1-4EB7-A251-EC32258DD8B6}">
      <dgm:prSet/>
      <dgm:spPr/>
      <dgm:t>
        <a:bodyPr/>
        <a:lstStyle/>
        <a:p>
          <a:endParaRPr lang="en-GB"/>
        </a:p>
      </dgm:t>
    </dgm:pt>
    <dgm:pt modelId="{BB31F814-9C62-4863-8381-D0879B25C2DF}" type="parTrans" cxnId="{E5822DFB-B8A1-4EB7-A251-EC32258DD8B6}">
      <dgm:prSet/>
      <dgm:spPr/>
      <dgm:t>
        <a:bodyPr/>
        <a:lstStyle/>
        <a:p>
          <a:endParaRPr lang="en-GB"/>
        </a:p>
      </dgm:t>
    </dgm:pt>
    <dgm:pt modelId="{C7EF84BB-6502-4DF2-86B5-63A45192CECA}" type="pres">
      <dgm:prSet presAssocID="{72E41366-2283-4695-8C76-B53BDD055B9E}" presName="Name0" presStyleCnt="0">
        <dgm:presLayoutVars>
          <dgm:dir/>
          <dgm:animLvl val="lvl"/>
          <dgm:resizeHandles val="exact"/>
        </dgm:presLayoutVars>
      </dgm:prSet>
      <dgm:spPr/>
    </dgm:pt>
    <dgm:pt modelId="{DCA4004A-28E7-4684-AAE9-50E04959C455}" type="pres">
      <dgm:prSet presAssocID="{72E41366-2283-4695-8C76-B53BDD055B9E}" presName="tSp" presStyleCnt="0"/>
      <dgm:spPr/>
    </dgm:pt>
    <dgm:pt modelId="{615BB130-0F55-44C0-9685-E327164D5EC3}" type="pres">
      <dgm:prSet presAssocID="{72E41366-2283-4695-8C76-B53BDD055B9E}" presName="bSp" presStyleCnt="0"/>
      <dgm:spPr/>
    </dgm:pt>
    <dgm:pt modelId="{5A70DB83-E4B9-406C-A953-C69590E26017}" type="pres">
      <dgm:prSet presAssocID="{72E41366-2283-4695-8C76-B53BDD055B9E}" presName="process" presStyleCnt="0"/>
      <dgm:spPr/>
    </dgm:pt>
    <dgm:pt modelId="{C4DC364A-DFE0-4C8B-A91F-DB58676CCAE7}" type="pres">
      <dgm:prSet presAssocID="{4421AE95-3F64-49DA-B053-67952AACCA32}" presName="composite1" presStyleCnt="0"/>
      <dgm:spPr/>
    </dgm:pt>
    <dgm:pt modelId="{35B31EC2-133E-406F-8A0C-6E1870AD6165}" type="pres">
      <dgm:prSet presAssocID="{4421AE95-3F64-49DA-B053-67952AACCA32}" presName="dummyNode1" presStyleLbl="node1" presStyleIdx="0" presStyleCnt="5"/>
      <dgm:spPr/>
    </dgm:pt>
    <dgm:pt modelId="{CF9BCB08-B962-4B3F-944F-AD4D0C9F02F9}" type="pres">
      <dgm:prSet presAssocID="{4421AE95-3F64-49DA-B053-67952AACCA32}" presName="childNode1" presStyleLbl="bgAcc1" presStyleIdx="0" presStyleCnt="5" custScaleX="141548" custScaleY="97659" custLinFactNeighborX="1580" custLinFactNeighborY="1338">
        <dgm:presLayoutVars>
          <dgm:bulletEnabled val="1"/>
        </dgm:presLayoutVars>
      </dgm:prSet>
      <dgm:spPr>
        <a:prstGeom prst="homePlate">
          <a:avLst/>
        </a:prstGeom>
      </dgm:spPr>
    </dgm:pt>
    <dgm:pt modelId="{75927245-B45A-487C-B46F-9E41B644E55D}" type="pres">
      <dgm:prSet presAssocID="{4421AE95-3F64-49DA-B053-67952AACCA32}" presName="childNode1tx" presStyleLbl="bgAcc1" presStyleIdx="0" presStyleCnt="5">
        <dgm:presLayoutVars>
          <dgm:bulletEnabled val="1"/>
        </dgm:presLayoutVars>
      </dgm:prSet>
      <dgm:spPr/>
    </dgm:pt>
    <dgm:pt modelId="{04211ED2-1E72-467C-83C0-25635ED8ED58}" type="pres">
      <dgm:prSet presAssocID="{4421AE95-3F64-49DA-B053-67952AACCA32}" presName="parentNode1" presStyleLbl="node1" presStyleIdx="0" presStyleCnt="5" custScaleX="110527" custLinFactNeighborX="-28464" custLinFactNeighborY="22172">
        <dgm:presLayoutVars>
          <dgm:chMax val="1"/>
          <dgm:bulletEnabled val="1"/>
        </dgm:presLayoutVars>
      </dgm:prSet>
      <dgm:spPr>
        <a:xfrm>
          <a:off x="218347" y="3305068"/>
          <a:ext cx="1659819" cy="597189"/>
        </a:xfrm>
        <a:prstGeom prst="roundRect">
          <a:avLst>
            <a:gd name="adj" fmla="val 10000"/>
          </a:avLst>
        </a:prstGeom>
      </dgm:spPr>
    </dgm:pt>
    <dgm:pt modelId="{4D2C7388-54C7-4B30-AFF8-AC6EE75C54AD}" type="pres">
      <dgm:prSet presAssocID="{4421AE95-3F64-49DA-B053-67952AACCA32}" presName="connSite1" presStyleCnt="0"/>
      <dgm:spPr/>
    </dgm:pt>
    <dgm:pt modelId="{DBB6ED4F-10C7-465E-98BF-D58B0BB967FD}" type="pres">
      <dgm:prSet presAssocID="{DF8780D3-27A2-4C20-B002-DC97DA169087}" presName="Name9" presStyleLbl="sibTrans2D1" presStyleIdx="0" presStyleCnt="4" custScaleY="112866" custLinFactNeighborX="-1404" custLinFactNeighborY="-2765"/>
      <dgm:spPr>
        <a:xfrm>
          <a:off x="615761" y="1634455"/>
          <a:ext cx="2767358" cy="2767358"/>
        </a:xfrm>
        <a:prstGeom prst="leftCircularArrow">
          <a:avLst>
            <a:gd name="adj1" fmla="val 2014"/>
            <a:gd name="adj2" fmla="val 241370"/>
            <a:gd name="adj3" fmla="val 1688345"/>
            <a:gd name="adj4" fmla="val 8695953"/>
            <a:gd name="adj5" fmla="val 2350"/>
          </a:avLst>
        </a:prstGeom>
      </dgm:spPr>
    </dgm:pt>
    <dgm:pt modelId="{FDCDDF1D-FB80-40A2-BA2D-F1930AEC9FE5}" type="pres">
      <dgm:prSet presAssocID="{A8AC903C-EA1D-4308-875A-C2D46BA93A20}" presName="composite2" presStyleCnt="0"/>
      <dgm:spPr/>
    </dgm:pt>
    <dgm:pt modelId="{480BD22C-76FD-45B9-80A8-F67885747C9E}" type="pres">
      <dgm:prSet presAssocID="{A8AC903C-EA1D-4308-875A-C2D46BA93A20}" presName="dummyNode2" presStyleLbl="node1" presStyleIdx="0" presStyleCnt="5"/>
      <dgm:spPr/>
    </dgm:pt>
    <dgm:pt modelId="{7D8C66AE-9263-4C93-B106-025241032671}" type="pres">
      <dgm:prSet presAssocID="{A8AC903C-EA1D-4308-875A-C2D46BA93A20}" presName="childNode2" presStyleLbl="bgAcc1" presStyleIdx="1" presStyleCnt="5" custScaleX="151445" custScaleY="97659" custLinFactNeighborX="4069" custLinFactNeighborY="1337">
        <dgm:presLayoutVars>
          <dgm:bulletEnabled val="1"/>
        </dgm:presLayoutVars>
      </dgm:prSet>
      <dgm:spPr>
        <a:prstGeom prst="homePlate">
          <a:avLst/>
        </a:prstGeom>
      </dgm:spPr>
    </dgm:pt>
    <dgm:pt modelId="{CF78FB3E-ACA9-477A-A1C7-12B33340EDE2}" type="pres">
      <dgm:prSet presAssocID="{A8AC903C-EA1D-4308-875A-C2D46BA93A20}" presName="childNode2tx" presStyleLbl="bgAcc1" presStyleIdx="1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EC8442C9-F5EF-4B08-AB33-70AB90995D1C}" type="pres">
      <dgm:prSet presAssocID="{A8AC903C-EA1D-4308-875A-C2D46BA93A20}" presName="parentNode2" presStyleLbl="node1" presStyleIdx="1" presStyleCnt="5" custScaleX="110527" custLinFactNeighborX="-33027" custLinFactNeighborY="-24645">
        <dgm:presLayoutVars>
          <dgm:chMax val="0"/>
          <dgm:bulletEnabled val="1"/>
        </dgm:presLayoutVars>
      </dgm:prSet>
      <dgm:spPr>
        <a:xfrm>
          <a:off x="2506779" y="1417248"/>
          <a:ext cx="1583999" cy="569910"/>
        </a:xfrm>
        <a:prstGeom prst="roundRect">
          <a:avLst>
            <a:gd name="adj" fmla="val 10000"/>
          </a:avLst>
        </a:prstGeom>
      </dgm:spPr>
    </dgm:pt>
    <dgm:pt modelId="{44654DF7-FFB9-466C-A680-D017A16692A8}" type="pres">
      <dgm:prSet presAssocID="{A8AC903C-EA1D-4308-875A-C2D46BA93A20}" presName="connSite2" presStyleCnt="0"/>
      <dgm:spPr/>
    </dgm:pt>
    <dgm:pt modelId="{F475719F-07AC-4ED2-8F83-827C3F636F24}" type="pres">
      <dgm:prSet presAssocID="{9E2C26BE-23BA-4A40-ADDE-505B262E0903}" presName="Name18" presStyleLbl="sibTrans2D1" presStyleIdx="1" presStyleCnt="4" custLinFactNeighborX="406" custLinFactNeighborY="-7951"/>
      <dgm:spPr>
        <a:xfrm>
          <a:off x="2981078" y="1015255"/>
          <a:ext cx="2937233" cy="2937233"/>
        </a:xfrm>
        <a:prstGeom prst="circularArrow">
          <a:avLst>
            <a:gd name="adj1" fmla="val 2236"/>
            <a:gd name="adj2" fmla="val 269374"/>
            <a:gd name="adj3" fmla="val 19674996"/>
            <a:gd name="adj4" fmla="val 12695391"/>
            <a:gd name="adj5" fmla="val 2609"/>
          </a:avLst>
        </a:prstGeom>
      </dgm:spPr>
    </dgm:pt>
    <dgm:pt modelId="{4F81D5C4-B956-4854-9EE9-1AF24691618D}" type="pres">
      <dgm:prSet presAssocID="{5E0F73F9-195D-4701-8A6B-EFBE9414C36D}" presName="composite1" presStyleCnt="0"/>
      <dgm:spPr/>
    </dgm:pt>
    <dgm:pt modelId="{3C9E398E-0F39-41F1-8010-4B38892CC7EC}" type="pres">
      <dgm:prSet presAssocID="{5E0F73F9-195D-4701-8A6B-EFBE9414C36D}" presName="dummyNode1" presStyleLbl="node1" presStyleIdx="1" presStyleCnt="5"/>
      <dgm:spPr/>
    </dgm:pt>
    <dgm:pt modelId="{248338D9-5842-4C6E-8C2D-68F74F91846A}" type="pres">
      <dgm:prSet presAssocID="{5E0F73F9-195D-4701-8A6B-EFBE9414C36D}" presName="childNode1" presStyleLbl="bgAcc1" presStyleIdx="2" presStyleCnt="5" custScaleX="142308">
        <dgm:presLayoutVars>
          <dgm:bulletEnabled val="1"/>
        </dgm:presLayoutVars>
      </dgm:prSet>
      <dgm:spPr>
        <a:prstGeom prst="homePlate">
          <a:avLst/>
        </a:prstGeom>
      </dgm:spPr>
    </dgm:pt>
    <dgm:pt modelId="{47C0A51E-4E5C-4ECD-9333-9D2216DCD60C}" type="pres">
      <dgm:prSet presAssocID="{5E0F73F9-195D-4701-8A6B-EFBE9414C36D}" presName="childNode1tx" presStyleLbl="bgAcc1" presStyleIdx="2" presStyleCnt="5">
        <dgm:presLayoutVars>
          <dgm:bulletEnabled val="1"/>
        </dgm:presLayoutVars>
      </dgm:prSet>
      <dgm:spPr/>
    </dgm:pt>
    <dgm:pt modelId="{903D5CCB-121B-4BFD-A016-08078BE62C26}" type="pres">
      <dgm:prSet presAssocID="{5E0F73F9-195D-4701-8A6B-EFBE9414C36D}" presName="parentNode1" presStyleLbl="node1" presStyleIdx="2" presStyleCnt="5" custLinFactNeighborX="-37561" custLinFactNeighborY="22172">
        <dgm:presLayoutVars>
          <dgm:chMax val="1"/>
          <dgm:bulletEnabled val="1"/>
        </dgm:presLayoutVars>
      </dgm:prSet>
      <dgm:spPr>
        <a:xfrm>
          <a:off x="5331467" y="2826689"/>
          <a:ext cx="1483331" cy="589871"/>
        </a:xfrm>
        <a:prstGeom prst="roundRect">
          <a:avLst>
            <a:gd name="adj" fmla="val 10000"/>
          </a:avLst>
        </a:prstGeom>
      </dgm:spPr>
    </dgm:pt>
    <dgm:pt modelId="{147EC181-0D6E-4171-8AF2-2AD0A508819F}" type="pres">
      <dgm:prSet presAssocID="{5E0F73F9-195D-4701-8A6B-EFBE9414C36D}" presName="connSite1" presStyleCnt="0"/>
      <dgm:spPr/>
    </dgm:pt>
    <dgm:pt modelId="{E1FDCF8B-E538-4059-B14B-AC6AE9C47A6B}" type="pres">
      <dgm:prSet presAssocID="{39E4DE46-2840-4053-9612-12CE6FA63FB5}" presName="Name9" presStyleLbl="sibTrans2D1" presStyleIdx="2" presStyleCnt="4"/>
      <dgm:spPr>
        <a:xfrm>
          <a:off x="5353964" y="1617971"/>
          <a:ext cx="2744256" cy="2744256"/>
        </a:xfrm>
        <a:prstGeom prst="leftCircularArrow">
          <a:avLst>
            <a:gd name="adj1" fmla="val 2955"/>
            <a:gd name="adj2" fmla="val 361988"/>
            <a:gd name="adj3" fmla="val 2137498"/>
            <a:gd name="adj4" fmla="val 9024489"/>
            <a:gd name="adj5" fmla="val 3448"/>
          </a:avLst>
        </a:prstGeom>
      </dgm:spPr>
    </dgm:pt>
    <dgm:pt modelId="{344D5C81-5470-4B7A-A19D-179440B64BAF}" type="pres">
      <dgm:prSet presAssocID="{240BCD82-BF35-4950-AF66-5063CDADF6B7}" presName="composite2" presStyleCnt="0"/>
      <dgm:spPr/>
    </dgm:pt>
    <dgm:pt modelId="{18748C4D-C613-416E-AF9C-67972A55CF1D}" type="pres">
      <dgm:prSet presAssocID="{240BCD82-BF35-4950-AF66-5063CDADF6B7}" presName="dummyNode2" presStyleLbl="node1" presStyleIdx="2" presStyleCnt="5"/>
      <dgm:spPr/>
    </dgm:pt>
    <dgm:pt modelId="{B1A9652A-3B5D-4687-BF07-AB3084591CD1}" type="pres">
      <dgm:prSet presAssocID="{240BCD82-BF35-4950-AF66-5063CDADF6B7}" presName="childNode2" presStyleLbl="bgAcc1" presStyleIdx="3" presStyleCnt="5" custScaleX="142768">
        <dgm:presLayoutVars>
          <dgm:bulletEnabled val="1"/>
        </dgm:presLayoutVars>
      </dgm:prSet>
      <dgm:spPr>
        <a:prstGeom prst="homePlate">
          <a:avLst/>
        </a:prstGeom>
      </dgm:spPr>
    </dgm:pt>
    <dgm:pt modelId="{102888E2-5727-43E0-9928-D0BCDA2DE312}" type="pres">
      <dgm:prSet presAssocID="{240BCD82-BF35-4950-AF66-5063CDADF6B7}" presName="childNode2tx" presStyleLbl="bgAcc1" presStyleIdx="3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C9F53BEB-1966-44E4-AC03-22A7BCB491B0}" type="pres">
      <dgm:prSet presAssocID="{240BCD82-BF35-4950-AF66-5063CDADF6B7}" presName="parentNode2" presStyleLbl="node1" presStyleIdx="3" presStyleCnt="5" custLinFactNeighborX="-36994" custLinFactNeighborY="-24246">
        <dgm:presLayoutVars>
          <dgm:chMax val="0"/>
          <dgm:bulletEnabled val="1"/>
        </dgm:presLayoutVars>
      </dgm:prSet>
      <dgm:spPr>
        <a:xfrm>
          <a:off x="7739237" y="1450321"/>
          <a:ext cx="1483331" cy="589871"/>
        </a:xfrm>
        <a:prstGeom prst="roundRect">
          <a:avLst>
            <a:gd name="adj" fmla="val 10000"/>
          </a:avLst>
        </a:prstGeom>
      </dgm:spPr>
    </dgm:pt>
    <dgm:pt modelId="{4BAA490C-E112-45A3-BA27-0C314880877A}" type="pres">
      <dgm:prSet presAssocID="{240BCD82-BF35-4950-AF66-5063CDADF6B7}" presName="connSite2" presStyleCnt="0"/>
      <dgm:spPr/>
    </dgm:pt>
    <dgm:pt modelId="{6162DC81-E0AD-4219-B7C5-32AC6DABA46A}" type="pres">
      <dgm:prSet presAssocID="{206D8FEF-5B37-4ABB-8B0C-9D3ED2E6136F}" presName="Name18" presStyleLbl="sibTrans2D1" presStyleIdx="3" presStyleCnt="4"/>
      <dgm:spPr>
        <a:xfrm>
          <a:off x="7699757" y="1025235"/>
          <a:ext cx="2901959" cy="2901959"/>
        </a:xfrm>
        <a:prstGeom prst="circularArrow">
          <a:avLst>
            <a:gd name="adj1" fmla="val 3007"/>
            <a:gd name="adj2" fmla="val 368721"/>
            <a:gd name="adj3" fmla="val 19455769"/>
            <a:gd name="adj4" fmla="val 12575511"/>
            <a:gd name="adj5" fmla="val 3508"/>
          </a:avLst>
        </a:prstGeom>
      </dgm:spPr>
    </dgm:pt>
    <dgm:pt modelId="{6B99B680-AD71-4FD0-AD18-42D4050CD853}" type="pres">
      <dgm:prSet presAssocID="{BD8F0595-67A5-47B5-A025-77BB0023DB5B}" presName="composite1" presStyleCnt="0"/>
      <dgm:spPr/>
    </dgm:pt>
    <dgm:pt modelId="{90FF4A8A-36E6-4150-ABF2-86F143A447E8}" type="pres">
      <dgm:prSet presAssocID="{BD8F0595-67A5-47B5-A025-77BB0023DB5B}" presName="dummyNode1" presStyleLbl="node1" presStyleIdx="3" presStyleCnt="5"/>
      <dgm:spPr/>
    </dgm:pt>
    <dgm:pt modelId="{437DF7EA-9C4C-494F-B131-AA59C5953C56}" type="pres">
      <dgm:prSet presAssocID="{BD8F0595-67A5-47B5-A025-77BB0023DB5B}" presName="childNode1" presStyleLbl="bgAcc1" presStyleIdx="4" presStyleCnt="5" custScaleX="139756">
        <dgm:presLayoutVars>
          <dgm:bulletEnabled val="1"/>
        </dgm:presLayoutVars>
      </dgm:prSet>
      <dgm:spPr>
        <a:xfrm>
          <a:off x="9590758" y="1745257"/>
          <a:ext cx="1925567" cy="1376367"/>
        </a:xfrm>
        <a:prstGeom prst="homePlate">
          <a:avLst/>
        </a:prstGeom>
      </dgm:spPr>
    </dgm:pt>
    <dgm:pt modelId="{6CA5F51C-5DB3-4965-8E65-78B5F9DC2237}" type="pres">
      <dgm:prSet presAssocID="{BD8F0595-67A5-47B5-A025-77BB0023DB5B}" presName="childNode1tx" presStyleLbl="bgAcc1" presStyleIdx="4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0435AE23-5485-4583-8FC1-845B4DF82BB3}" type="pres">
      <dgm:prSet presAssocID="{BD8F0595-67A5-47B5-A025-77BB0023DB5B}" presName="parentNode1" presStyleLbl="node1" presStyleIdx="4" presStyleCnt="5" custLinFactNeighborX="-36107" custLinFactNeighborY="26086">
        <dgm:presLayoutVars>
          <dgm:chMax val="1"/>
          <dgm:bulletEnabled val="1"/>
        </dgm:presLayoutVars>
      </dgm:prSet>
      <dgm:spPr>
        <a:xfrm>
          <a:off x="10090001" y="2826689"/>
          <a:ext cx="1483331" cy="589871"/>
        </a:xfrm>
        <a:prstGeom prst="roundRect">
          <a:avLst>
            <a:gd name="adj" fmla="val 10000"/>
          </a:avLst>
        </a:prstGeom>
      </dgm:spPr>
    </dgm:pt>
    <dgm:pt modelId="{9FEBB18E-4842-4800-9D33-1E3EA2C5CC1D}" type="pres">
      <dgm:prSet presAssocID="{BD8F0595-67A5-47B5-A025-77BB0023DB5B}" presName="connSite1" presStyleCnt="0"/>
      <dgm:spPr/>
    </dgm:pt>
  </dgm:ptLst>
  <dgm:cxnLst>
    <dgm:cxn modelId="{6BD65E0C-CDBF-4EEB-B333-DBA066BECFD3}" type="presOf" srcId="{DF8780D3-27A2-4C20-B002-DC97DA169087}" destId="{DBB6ED4F-10C7-465E-98BF-D58B0BB967FD}" srcOrd="0" destOrd="0" presId="urn:microsoft.com/office/officeart/2005/8/layout/hProcess4"/>
    <dgm:cxn modelId="{49792D1C-6EDE-4095-9584-BA73D48EAD46}" srcId="{A8AC903C-EA1D-4308-875A-C2D46BA93A20}" destId="{8E91AC5F-58B0-471A-B9A0-32D1B087820C}" srcOrd="0" destOrd="0" parTransId="{20527544-A157-4EF0-A3D3-3F50DDF76464}" sibTransId="{DC5043E4-4B34-4056-89E2-B59DEBA71C39}"/>
    <dgm:cxn modelId="{D2511028-EDD2-4953-B5DE-51968EFB169D}" srcId="{240BCD82-BF35-4950-AF66-5063CDADF6B7}" destId="{A7FD25BA-8B0E-4FB7-8831-1E52AB63F9A6}" srcOrd="0" destOrd="0" parTransId="{3E5ED43C-8834-40C1-B7EC-63AC79386963}" sibTransId="{F1EF0CA3-16FF-44C3-B087-0BC6D842F9EC}"/>
    <dgm:cxn modelId="{F289F939-9849-42BC-8FA8-4835F92343D2}" type="presOf" srcId="{72E293E2-349E-4D3E-AC63-1518B8ECADE5}" destId="{CF9BCB08-B962-4B3F-944F-AD4D0C9F02F9}" srcOrd="0" destOrd="0" presId="urn:microsoft.com/office/officeart/2005/8/layout/hProcess4"/>
    <dgm:cxn modelId="{B887083E-08A5-440A-A600-986AA94B78DB}" type="presOf" srcId="{BD8F0595-67A5-47B5-A025-77BB0023DB5B}" destId="{0435AE23-5485-4583-8FC1-845B4DF82BB3}" srcOrd="0" destOrd="0" presId="urn:microsoft.com/office/officeart/2005/8/layout/hProcess4"/>
    <dgm:cxn modelId="{BCFEC55F-E847-4850-AAB3-3A5A0A6A859C}" srcId="{72E41366-2283-4695-8C76-B53BDD055B9E}" destId="{240BCD82-BF35-4950-AF66-5063CDADF6B7}" srcOrd="3" destOrd="0" parTransId="{8294E475-10E8-401E-ACA8-38CFAA4AAA51}" sibTransId="{206D8FEF-5B37-4ABB-8B0C-9D3ED2E6136F}"/>
    <dgm:cxn modelId="{11E3BA44-84B3-4030-B407-6453256D7563}" type="presOf" srcId="{5E0F73F9-195D-4701-8A6B-EFBE9414C36D}" destId="{903D5CCB-121B-4BFD-A016-08078BE62C26}" srcOrd="0" destOrd="0" presId="urn:microsoft.com/office/officeart/2005/8/layout/hProcess4"/>
    <dgm:cxn modelId="{02CA1B70-A653-40BE-8C80-5EB370A8AB59}" srcId="{4421AE95-3F64-49DA-B053-67952AACCA32}" destId="{72E293E2-349E-4D3E-AC63-1518B8ECADE5}" srcOrd="0" destOrd="0" parTransId="{D06F7D04-12D6-4864-BAF9-E93ADDC1E7D9}" sibTransId="{0619736E-2E0A-4529-80C2-4BE30C923327}"/>
    <dgm:cxn modelId="{75EC1554-F26F-4B26-AF9B-E213F22CA180}" type="presOf" srcId="{A8AC903C-EA1D-4308-875A-C2D46BA93A20}" destId="{EC8442C9-F5EF-4B08-AB33-70AB90995D1C}" srcOrd="0" destOrd="0" presId="urn:microsoft.com/office/officeart/2005/8/layout/hProcess4"/>
    <dgm:cxn modelId="{64F07979-5458-4D0C-96BB-280B60736C0A}" type="presOf" srcId="{CBBDD770-E171-4AC1-9C20-2C9047BE1245}" destId="{248338D9-5842-4C6E-8C2D-68F74F91846A}" srcOrd="0" destOrd="0" presId="urn:microsoft.com/office/officeart/2005/8/layout/hProcess4"/>
    <dgm:cxn modelId="{58401189-C33E-4F6A-85A8-5FA32A1CA158}" type="presOf" srcId="{72E41366-2283-4695-8C76-B53BDD055B9E}" destId="{C7EF84BB-6502-4DF2-86B5-63A45192CECA}" srcOrd="0" destOrd="0" presId="urn:microsoft.com/office/officeart/2005/8/layout/hProcess4"/>
    <dgm:cxn modelId="{3E8CA989-4DE9-4663-8E63-C6CBDD301EBF}" type="presOf" srcId="{4421AE95-3F64-49DA-B053-67952AACCA32}" destId="{04211ED2-1E72-467C-83C0-25635ED8ED58}" srcOrd="0" destOrd="0" presId="urn:microsoft.com/office/officeart/2005/8/layout/hProcess4"/>
    <dgm:cxn modelId="{F2F30898-EA19-433C-BCD6-8C93A0CD3E81}" srcId="{5E0F73F9-195D-4701-8A6B-EFBE9414C36D}" destId="{CBBDD770-E171-4AC1-9C20-2C9047BE1245}" srcOrd="0" destOrd="0" parTransId="{5CDF0EEA-D56D-454A-A463-CD5AEF8E14CA}" sibTransId="{8DE8064A-A509-44D7-B2CD-10A9D2D8FCF3}"/>
    <dgm:cxn modelId="{E4105498-8357-48B4-A731-1F13C1C0D039}" srcId="{72E41366-2283-4695-8C76-B53BDD055B9E}" destId="{A8AC903C-EA1D-4308-875A-C2D46BA93A20}" srcOrd="1" destOrd="0" parTransId="{4ADD4595-2D61-426B-BD87-A0395D32EC77}" sibTransId="{9E2C26BE-23BA-4A40-ADDE-505B262E0903}"/>
    <dgm:cxn modelId="{B30DF19A-D98C-4F02-8ABC-20CD9C8C56DF}" type="presOf" srcId="{39E4DE46-2840-4053-9612-12CE6FA63FB5}" destId="{E1FDCF8B-E538-4059-B14B-AC6AE9C47A6B}" srcOrd="0" destOrd="0" presId="urn:microsoft.com/office/officeart/2005/8/layout/hProcess4"/>
    <dgm:cxn modelId="{18E13E9C-9A88-4A4C-AADE-0348FCA57444}" type="presOf" srcId="{A7FD25BA-8B0E-4FB7-8831-1E52AB63F9A6}" destId="{102888E2-5727-43E0-9928-D0BCDA2DE312}" srcOrd="1" destOrd="0" presId="urn:microsoft.com/office/officeart/2005/8/layout/hProcess4"/>
    <dgm:cxn modelId="{D722CAA1-43F6-4E2F-AD11-C7FF6286C898}" type="presOf" srcId="{9E2C26BE-23BA-4A40-ADDE-505B262E0903}" destId="{F475719F-07AC-4ED2-8F83-827C3F636F24}" srcOrd="0" destOrd="0" presId="urn:microsoft.com/office/officeart/2005/8/layout/hProcess4"/>
    <dgm:cxn modelId="{5AB836B5-949D-484D-A21B-2E672B455905}" type="presOf" srcId="{240BCD82-BF35-4950-AF66-5063CDADF6B7}" destId="{C9F53BEB-1966-44E4-AC03-22A7BCB491B0}" srcOrd="0" destOrd="0" presId="urn:microsoft.com/office/officeart/2005/8/layout/hProcess4"/>
    <dgm:cxn modelId="{D771A6B7-EE2C-447D-BD39-06997F23C352}" srcId="{72E41366-2283-4695-8C76-B53BDD055B9E}" destId="{5E0F73F9-195D-4701-8A6B-EFBE9414C36D}" srcOrd="2" destOrd="0" parTransId="{704420AA-AC6B-48E2-82AA-7708A48B9F14}" sibTransId="{39E4DE46-2840-4053-9612-12CE6FA63FB5}"/>
    <dgm:cxn modelId="{0313A3BB-81B9-4866-A181-6BA7BF0E5175}" type="presOf" srcId="{8E91AC5F-58B0-471A-B9A0-32D1B087820C}" destId="{CF78FB3E-ACA9-477A-A1C7-12B33340EDE2}" srcOrd="1" destOrd="0" presId="urn:microsoft.com/office/officeart/2005/8/layout/hProcess4"/>
    <dgm:cxn modelId="{4245D1BE-B7E1-4145-9661-052E1A327D55}" type="presOf" srcId="{CBBDD770-E171-4AC1-9C20-2C9047BE1245}" destId="{47C0A51E-4E5C-4ECD-9333-9D2216DCD60C}" srcOrd="1" destOrd="0" presId="urn:microsoft.com/office/officeart/2005/8/layout/hProcess4"/>
    <dgm:cxn modelId="{CC9FFBC0-CAD0-4FC4-9458-C28A8741FCEF}" type="presOf" srcId="{72E293E2-349E-4D3E-AC63-1518B8ECADE5}" destId="{75927245-B45A-487C-B46F-9E41B644E55D}" srcOrd="1" destOrd="0" presId="urn:microsoft.com/office/officeart/2005/8/layout/hProcess4"/>
    <dgm:cxn modelId="{2F0C42C2-F2FC-455C-9846-D65D8FCC3A6A}" type="presOf" srcId="{206D8FEF-5B37-4ABB-8B0C-9D3ED2E6136F}" destId="{6162DC81-E0AD-4219-B7C5-32AC6DABA46A}" srcOrd="0" destOrd="0" presId="urn:microsoft.com/office/officeart/2005/8/layout/hProcess4"/>
    <dgm:cxn modelId="{D599E2C5-19EF-4F0E-A233-B1469F65FC79}" type="presOf" srcId="{EB4EC5B0-16D2-46A4-80B7-0BBEA95BAB35}" destId="{437DF7EA-9C4C-494F-B131-AA59C5953C56}" srcOrd="0" destOrd="0" presId="urn:microsoft.com/office/officeart/2005/8/layout/hProcess4"/>
    <dgm:cxn modelId="{74E825C9-2A96-4A32-A13F-25983D7F89CC}" type="presOf" srcId="{EB4EC5B0-16D2-46A4-80B7-0BBEA95BAB35}" destId="{6CA5F51C-5DB3-4965-8E65-78B5F9DC2237}" srcOrd="1" destOrd="0" presId="urn:microsoft.com/office/officeart/2005/8/layout/hProcess4"/>
    <dgm:cxn modelId="{7510D7D2-274B-45C7-9985-BCE4448DBD98}" srcId="{BD8F0595-67A5-47B5-A025-77BB0023DB5B}" destId="{EB4EC5B0-16D2-46A4-80B7-0BBEA95BAB35}" srcOrd="0" destOrd="0" parTransId="{76524C8B-8791-4338-9C76-3D7C28B95169}" sibTransId="{1B7712BD-763D-452B-9603-C4D7FE8E83F7}"/>
    <dgm:cxn modelId="{D3F9A0D6-1634-40CD-A99C-EB9EBF09B50C}" type="presOf" srcId="{A7FD25BA-8B0E-4FB7-8831-1E52AB63F9A6}" destId="{B1A9652A-3B5D-4687-BF07-AB3084591CD1}" srcOrd="0" destOrd="0" presId="urn:microsoft.com/office/officeart/2005/8/layout/hProcess4"/>
    <dgm:cxn modelId="{CD2F61DF-490E-41D5-8FBA-D93D7354947D}" srcId="{72E41366-2283-4695-8C76-B53BDD055B9E}" destId="{4421AE95-3F64-49DA-B053-67952AACCA32}" srcOrd="0" destOrd="0" parTransId="{CED31129-8FB0-414F-B7EF-73641666D631}" sibTransId="{DF8780D3-27A2-4C20-B002-DC97DA169087}"/>
    <dgm:cxn modelId="{95F5E2F7-3CE3-420A-A8F0-1BCCB159AFE9}" type="presOf" srcId="{8E91AC5F-58B0-471A-B9A0-32D1B087820C}" destId="{7D8C66AE-9263-4C93-B106-025241032671}" srcOrd="0" destOrd="0" presId="urn:microsoft.com/office/officeart/2005/8/layout/hProcess4"/>
    <dgm:cxn modelId="{E5822DFB-B8A1-4EB7-A251-EC32258DD8B6}" srcId="{72E41366-2283-4695-8C76-B53BDD055B9E}" destId="{BD8F0595-67A5-47B5-A025-77BB0023DB5B}" srcOrd="4" destOrd="0" parTransId="{BB31F814-9C62-4863-8381-D0879B25C2DF}" sibTransId="{DE3F950B-D49E-4513-B516-53B4E34E2772}"/>
    <dgm:cxn modelId="{8925571D-7021-4973-A205-5C80A4C27165}" type="presParOf" srcId="{C7EF84BB-6502-4DF2-86B5-63A45192CECA}" destId="{DCA4004A-28E7-4684-AAE9-50E04959C455}" srcOrd="0" destOrd="0" presId="urn:microsoft.com/office/officeart/2005/8/layout/hProcess4"/>
    <dgm:cxn modelId="{E0FCB82E-BB34-4523-8FBC-DF8091ED3692}" type="presParOf" srcId="{C7EF84BB-6502-4DF2-86B5-63A45192CECA}" destId="{615BB130-0F55-44C0-9685-E327164D5EC3}" srcOrd="1" destOrd="0" presId="urn:microsoft.com/office/officeart/2005/8/layout/hProcess4"/>
    <dgm:cxn modelId="{A8080DC8-AAA3-4AF3-AED9-72DF3732CBF3}" type="presParOf" srcId="{C7EF84BB-6502-4DF2-86B5-63A45192CECA}" destId="{5A70DB83-E4B9-406C-A953-C69590E26017}" srcOrd="2" destOrd="0" presId="urn:microsoft.com/office/officeart/2005/8/layout/hProcess4"/>
    <dgm:cxn modelId="{0A06A16C-4920-419A-A363-F65F3BFBAC60}" type="presParOf" srcId="{5A70DB83-E4B9-406C-A953-C69590E26017}" destId="{C4DC364A-DFE0-4C8B-A91F-DB58676CCAE7}" srcOrd="0" destOrd="0" presId="urn:microsoft.com/office/officeart/2005/8/layout/hProcess4"/>
    <dgm:cxn modelId="{4DDF7072-1725-4E08-BDC0-9239EE371CA4}" type="presParOf" srcId="{C4DC364A-DFE0-4C8B-A91F-DB58676CCAE7}" destId="{35B31EC2-133E-406F-8A0C-6E1870AD6165}" srcOrd="0" destOrd="0" presId="urn:microsoft.com/office/officeart/2005/8/layout/hProcess4"/>
    <dgm:cxn modelId="{8DB6DDB1-580C-40D3-98BD-0DD6B877F089}" type="presParOf" srcId="{C4DC364A-DFE0-4C8B-A91F-DB58676CCAE7}" destId="{CF9BCB08-B962-4B3F-944F-AD4D0C9F02F9}" srcOrd="1" destOrd="0" presId="urn:microsoft.com/office/officeart/2005/8/layout/hProcess4"/>
    <dgm:cxn modelId="{93E00AF6-C4CF-41CF-A3DF-CB8568D4771F}" type="presParOf" srcId="{C4DC364A-DFE0-4C8B-A91F-DB58676CCAE7}" destId="{75927245-B45A-487C-B46F-9E41B644E55D}" srcOrd="2" destOrd="0" presId="urn:microsoft.com/office/officeart/2005/8/layout/hProcess4"/>
    <dgm:cxn modelId="{1FD7397D-349F-4A09-B739-A099C9444F69}" type="presParOf" srcId="{C4DC364A-DFE0-4C8B-A91F-DB58676CCAE7}" destId="{04211ED2-1E72-467C-83C0-25635ED8ED58}" srcOrd="3" destOrd="0" presId="urn:microsoft.com/office/officeart/2005/8/layout/hProcess4"/>
    <dgm:cxn modelId="{1074DB93-D436-4D98-9064-9D6D06E79A0D}" type="presParOf" srcId="{C4DC364A-DFE0-4C8B-A91F-DB58676CCAE7}" destId="{4D2C7388-54C7-4B30-AFF8-AC6EE75C54AD}" srcOrd="4" destOrd="0" presId="urn:microsoft.com/office/officeart/2005/8/layout/hProcess4"/>
    <dgm:cxn modelId="{446846C4-9076-403F-A208-F51023308CE3}" type="presParOf" srcId="{5A70DB83-E4B9-406C-A953-C69590E26017}" destId="{DBB6ED4F-10C7-465E-98BF-D58B0BB967FD}" srcOrd="1" destOrd="0" presId="urn:microsoft.com/office/officeart/2005/8/layout/hProcess4"/>
    <dgm:cxn modelId="{034E1165-7C1F-40B5-B7A9-1D494310C9DF}" type="presParOf" srcId="{5A70DB83-E4B9-406C-A953-C69590E26017}" destId="{FDCDDF1D-FB80-40A2-BA2D-F1930AEC9FE5}" srcOrd="2" destOrd="0" presId="urn:microsoft.com/office/officeart/2005/8/layout/hProcess4"/>
    <dgm:cxn modelId="{5C079D75-8D01-495B-AF46-55F1D1F04D22}" type="presParOf" srcId="{FDCDDF1D-FB80-40A2-BA2D-F1930AEC9FE5}" destId="{480BD22C-76FD-45B9-80A8-F67885747C9E}" srcOrd="0" destOrd="0" presId="urn:microsoft.com/office/officeart/2005/8/layout/hProcess4"/>
    <dgm:cxn modelId="{28DDE797-3196-4631-A6C0-86615D24D8E0}" type="presParOf" srcId="{FDCDDF1D-FB80-40A2-BA2D-F1930AEC9FE5}" destId="{7D8C66AE-9263-4C93-B106-025241032671}" srcOrd="1" destOrd="0" presId="urn:microsoft.com/office/officeart/2005/8/layout/hProcess4"/>
    <dgm:cxn modelId="{04D6898F-E9FB-444D-A490-D1E5642FB66A}" type="presParOf" srcId="{FDCDDF1D-FB80-40A2-BA2D-F1930AEC9FE5}" destId="{CF78FB3E-ACA9-477A-A1C7-12B33340EDE2}" srcOrd="2" destOrd="0" presId="urn:microsoft.com/office/officeart/2005/8/layout/hProcess4"/>
    <dgm:cxn modelId="{95DCF641-4839-4271-B3C0-FAF2A96E99DA}" type="presParOf" srcId="{FDCDDF1D-FB80-40A2-BA2D-F1930AEC9FE5}" destId="{EC8442C9-F5EF-4B08-AB33-70AB90995D1C}" srcOrd="3" destOrd="0" presId="urn:microsoft.com/office/officeart/2005/8/layout/hProcess4"/>
    <dgm:cxn modelId="{9A11D2E3-6608-4460-9FB8-1E6F037CD4AD}" type="presParOf" srcId="{FDCDDF1D-FB80-40A2-BA2D-F1930AEC9FE5}" destId="{44654DF7-FFB9-466C-A680-D017A16692A8}" srcOrd="4" destOrd="0" presId="urn:microsoft.com/office/officeart/2005/8/layout/hProcess4"/>
    <dgm:cxn modelId="{12772853-C02F-4F25-9650-8E86A607C12C}" type="presParOf" srcId="{5A70DB83-E4B9-406C-A953-C69590E26017}" destId="{F475719F-07AC-4ED2-8F83-827C3F636F24}" srcOrd="3" destOrd="0" presId="urn:microsoft.com/office/officeart/2005/8/layout/hProcess4"/>
    <dgm:cxn modelId="{3833781C-F244-4982-832A-10B343B3178D}" type="presParOf" srcId="{5A70DB83-E4B9-406C-A953-C69590E26017}" destId="{4F81D5C4-B956-4854-9EE9-1AF24691618D}" srcOrd="4" destOrd="0" presId="urn:microsoft.com/office/officeart/2005/8/layout/hProcess4"/>
    <dgm:cxn modelId="{66FE20EB-A831-45B1-B3A5-9A103EFD3548}" type="presParOf" srcId="{4F81D5C4-B956-4854-9EE9-1AF24691618D}" destId="{3C9E398E-0F39-41F1-8010-4B38892CC7EC}" srcOrd="0" destOrd="0" presId="urn:microsoft.com/office/officeart/2005/8/layout/hProcess4"/>
    <dgm:cxn modelId="{1B9F8495-8B81-4548-9848-736B01823AED}" type="presParOf" srcId="{4F81D5C4-B956-4854-9EE9-1AF24691618D}" destId="{248338D9-5842-4C6E-8C2D-68F74F91846A}" srcOrd="1" destOrd="0" presId="urn:microsoft.com/office/officeart/2005/8/layout/hProcess4"/>
    <dgm:cxn modelId="{142E4495-8C03-44D1-8992-48F6B3802F73}" type="presParOf" srcId="{4F81D5C4-B956-4854-9EE9-1AF24691618D}" destId="{47C0A51E-4E5C-4ECD-9333-9D2216DCD60C}" srcOrd="2" destOrd="0" presId="urn:microsoft.com/office/officeart/2005/8/layout/hProcess4"/>
    <dgm:cxn modelId="{BDC4B3B2-CD1D-4852-A4AB-DEEF3A11777A}" type="presParOf" srcId="{4F81D5C4-B956-4854-9EE9-1AF24691618D}" destId="{903D5CCB-121B-4BFD-A016-08078BE62C26}" srcOrd="3" destOrd="0" presId="urn:microsoft.com/office/officeart/2005/8/layout/hProcess4"/>
    <dgm:cxn modelId="{46AC6502-8830-45E7-887C-9F0B64ADBC69}" type="presParOf" srcId="{4F81D5C4-B956-4854-9EE9-1AF24691618D}" destId="{147EC181-0D6E-4171-8AF2-2AD0A508819F}" srcOrd="4" destOrd="0" presId="urn:microsoft.com/office/officeart/2005/8/layout/hProcess4"/>
    <dgm:cxn modelId="{0BC15EB2-5073-4CE0-8E76-0C168452EC04}" type="presParOf" srcId="{5A70DB83-E4B9-406C-A953-C69590E26017}" destId="{E1FDCF8B-E538-4059-B14B-AC6AE9C47A6B}" srcOrd="5" destOrd="0" presId="urn:microsoft.com/office/officeart/2005/8/layout/hProcess4"/>
    <dgm:cxn modelId="{6C5046E2-5250-417E-B849-CC4AFF7FD9FF}" type="presParOf" srcId="{5A70DB83-E4B9-406C-A953-C69590E26017}" destId="{344D5C81-5470-4B7A-A19D-179440B64BAF}" srcOrd="6" destOrd="0" presId="urn:microsoft.com/office/officeart/2005/8/layout/hProcess4"/>
    <dgm:cxn modelId="{385ED5EA-0F17-4720-9853-9F8BEC1A3A6F}" type="presParOf" srcId="{344D5C81-5470-4B7A-A19D-179440B64BAF}" destId="{18748C4D-C613-416E-AF9C-67972A55CF1D}" srcOrd="0" destOrd="0" presId="urn:microsoft.com/office/officeart/2005/8/layout/hProcess4"/>
    <dgm:cxn modelId="{375B6677-FA98-47F9-A9B7-FFCAF2F949E6}" type="presParOf" srcId="{344D5C81-5470-4B7A-A19D-179440B64BAF}" destId="{B1A9652A-3B5D-4687-BF07-AB3084591CD1}" srcOrd="1" destOrd="0" presId="urn:microsoft.com/office/officeart/2005/8/layout/hProcess4"/>
    <dgm:cxn modelId="{0FB38D6A-117D-4BE1-8091-33C0CB746E51}" type="presParOf" srcId="{344D5C81-5470-4B7A-A19D-179440B64BAF}" destId="{102888E2-5727-43E0-9928-D0BCDA2DE312}" srcOrd="2" destOrd="0" presId="urn:microsoft.com/office/officeart/2005/8/layout/hProcess4"/>
    <dgm:cxn modelId="{6FD0D12A-7FD3-4E57-9938-A1DF59B6B481}" type="presParOf" srcId="{344D5C81-5470-4B7A-A19D-179440B64BAF}" destId="{C9F53BEB-1966-44E4-AC03-22A7BCB491B0}" srcOrd="3" destOrd="0" presId="urn:microsoft.com/office/officeart/2005/8/layout/hProcess4"/>
    <dgm:cxn modelId="{AC728A66-DC3D-4072-ADD9-049ECF85A60B}" type="presParOf" srcId="{344D5C81-5470-4B7A-A19D-179440B64BAF}" destId="{4BAA490C-E112-45A3-BA27-0C314880877A}" srcOrd="4" destOrd="0" presId="urn:microsoft.com/office/officeart/2005/8/layout/hProcess4"/>
    <dgm:cxn modelId="{017772E4-94EF-4F9C-87F8-DD47CE8648E4}" type="presParOf" srcId="{5A70DB83-E4B9-406C-A953-C69590E26017}" destId="{6162DC81-E0AD-4219-B7C5-32AC6DABA46A}" srcOrd="7" destOrd="0" presId="urn:microsoft.com/office/officeart/2005/8/layout/hProcess4"/>
    <dgm:cxn modelId="{5DCAF64E-F96D-4973-9369-E363EB08095B}" type="presParOf" srcId="{5A70DB83-E4B9-406C-A953-C69590E26017}" destId="{6B99B680-AD71-4FD0-AD18-42D4050CD853}" srcOrd="8" destOrd="0" presId="urn:microsoft.com/office/officeart/2005/8/layout/hProcess4"/>
    <dgm:cxn modelId="{3A3F5FC1-0549-4A18-B924-786ECC4A4C71}" type="presParOf" srcId="{6B99B680-AD71-4FD0-AD18-42D4050CD853}" destId="{90FF4A8A-36E6-4150-ABF2-86F143A447E8}" srcOrd="0" destOrd="0" presId="urn:microsoft.com/office/officeart/2005/8/layout/hProcess4"/>
    <dgm:cxn modelId="{935F5508-3D36-422E-9ED3-E0279FFBD95F}" type="presParOf" srcId="{6B99B680-AD71-4FD0-AD18-42D4050CD853}" destId="{437DF7EA-9C4C-494F-B131-AA59C5953C56}" srcOrd="1" destOrd="0" presId="urn:microsoft.com/office/officeart/2005/8/layout/hProcess4"/>
    <dgm:cxn modelId="{EDB20D65-A53E-48AA-ADA4-5AE01F6AD94A}" type="presParOf" srcId="{6B99B680-AD71-4FD0-AD18-42D4050CD853}" destId="{6CA5F51C-5DB3-4965-8E65-78B5F9DC2237}" srcOrd="2" destOrd="0" presId="urn:microsoft.com/office/officeart/2005/8/layout/hProcess4"/>
    <dgm:cxn modelId="{2A77FD60-0F07-451C-B1D7-09B2B65FA80B}" type="presParOf" srcId="{6B99B680-AD71-4FD0-AD18-42D4050CD853}" destId="{0435AE23-5485-4583-8FC1-845B4DF82BB3}" srcOrd="3" destOrd="0" presId="urn:microsoft.com/office/officeart/2005/8/layout/hProcess4"/>
    <dgm:cxn modelId="{C22670B7-3468-4633-9CD9-666F83DA27BC}" type="presParOf" srcId="{6B99B680-AD71-4FD0-AD18-42D4050CD853}" destId="{9FEBB18E-4842-4800-9D33-1E3EA2C5CC1D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E41366-2283-4695-8C76-B53BDD055B9E}" type="doc">
      <dgm:prSet loTypeId="urn:microsoft.com/office/officeart/2005/8/layout/hProcess4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4421AE95-3F64-49DA-B053-67952AACCA32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satMod val="105000"/>
                <a:tint val="67000"/>
                <a:lumMod val="20000"/>
                <a:lumOff val="80000"/>
              </a:schemeClr>
            </a:gs>
            <a:gs pos="50000">
              <a:schemeClr val="accent5">
                <a:satMod val="103000"/>
                <a:tint val="73000"/>
                <a:lumMod val="44000"/>
                <a:lumOff val="56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1960s-1975</a:t>
          </a:r>
        </a:p>
      </dgm:t>
    </dgm:pt>
    <dgm:pt modelId="{CED31129-8FB0-414F-B7EF-73641666D631}" type="parTrans" cxnId="{CD2F61DF-490E-41D5-8FBA-D93D7354947D}">
      <dgm:prSet/>
      <dgm:spPr/>
      <dgm:t>
        <a:bodyPr/>
        <a:lstStyle/>
        <a:p>
          <a:endParaRPr lang="en-GB"/>
        </a:p>
      </dgm:t>
    </dgm:pt>
    <dgm:pt modelId="{DF8780D3-27A2-4C20-B002-DC97DA169087}" type="sibTrans" cxnId="{CD2F61DF-490E-41D5-8FBA-D93D7354947D}">
      <dgm:prSet/>
      <dgm:spPr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/>
        <a:lstStyle/>
        <a:p>
          <a:endParaRPr lang="en-GB" sz="2400"/>
        </a:p>
      </dgm:t>
    </dgm:pt>
    <dgm:pt modelId="{5E0F73F9-195D-4701-8A6B-EFBE9414C36D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1991-1999</a:t>
          </a:r>
        </a:p>
      </dgm:t>
    </dgm:pt>
    <dgm:pt modelId="{704420AA-AC6B-48E2-82AA-7708A48B9F14}" type="parTrans" cxnId="{D771A6B7-EE2C-447D-BD39-06997F23C352}">
      <dgm:prSet/>
      <dgm:spPr/>
      <dgm:t>
        <a:bodyPr/>
        <a:lstStyle/>
        <a:p>
          <a:endParaRPr lang="en-GB"/>
        </a:p>
      </dgm:t>
    </dgm:pt>
    <dgm:pt modelId="{39E4DE46-2840-4053-9612-12CE6FA63FB5}" type="sibTrans" cxnId="{D771A6B7-EE2C-447D-BD39-06997F23C352}">
      <dgm:prSet/>
      <dgm:spPr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3000"/>
                  <a:lumOff val="77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/>
        <a:lstStyle/>
        <a:p>
          <a:endParaRPr lang="en-GB" sz="2400"/>
        </a:p>
      </dgm:t>
    </dgm:pt>
    <dgm:pt modelId="{240BCD82-BF35-4950-AF66-5063CDADF6B7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5">
                <a:satMod val="103000"/>
                <a:tint val="73000"/>
                <a:lumMod val="40000"/>
                <a:lumOff val="60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2000-2014</a:t>
          </a:r>
        </a:p>
      </dgm:t>
    </dgm:pt>
    <dgm:pt modelId="{8294E475-10E8-401E-ACA8-38CFAA4AAA51}" type="parTrans" cxnId="{BCFEC55F-E847-4850-AAB3-3A5A0A6A859C}">
      <dgm:prSet/>
      <dgm:spPr/>
      <dgm:t>
        <a:bodyPr/>
        <a:lstStyle/>
        <a:p>
          <a:endParaRPr lang="en-GB"/>
        </a:p>
      </dgm:t>
    </dgm:pt>
    <dgm:pt modelId="{206D8FEF-5B37-4ABB-8B0C-9D3ED2E6136F}" type="sibTrans" cxnId="{BCFEC55F-E847-4850-AAB3-3A5A0A6A859C}">
      <dgm:prSet/>
      <dgm:spPr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/>
        <a:lstStyle/>
        <a:p>
          <a:endParaRPr lang="en-GB" sz="2400"/>
        </a:p>
      </dgm:t>
    </dgm:pt>
    <dgm:pt modelId="{A8AC903C-EA1D-4308-875A-C2D46BA93A20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1976-1990</a:t>
          </a:r>
        </a:p>
      </dgm:t>
    </dgm:pt>
    <dgm:pt modelId="{4ADD4595-2D61-426B-BD87-A0395D32EC77}" type="parTrans" cxnId="{E4105498-8357-48B4-A731-1F13C1C0D039}">
      <dgm:prSet/>
      <dgm:spPr/>
      <dgm:t>
        <a:bodyPr/>
        <a:lstStyle/>
        <a:p>
          <a:endParaRPr lang="en-US"/>
        </a:p>
      </dgm:t>
    </dgm:pt>
    <dgm:pt modelId="{9E2C26BE-23BA-4A40-ADDE-505B262E0903}" type="sibTrans" cxnId="{E4105498-8357-48B4-A731-1F13C1C0D039}">
      <dgm:prSet/>
      <dgm:spPr>
        <a:gradFill rotWithShape="0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/>
        <a:lstStyle/>
        <a:p>
          <a:endParaRPr lang="en-US" sz="2400"/>
        </a:p>
      </dgm:t>
    </dgm:pt>
    <dgm:pt modelId="{72E293E2-349E-4D3E-AC63-1518B8ECADE5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99CC"/>
            </a:gs>
            <a:gs pos="32000">
              <a:srgbClr val="0099CC"/>
            </a:gs>
            <a:gs pos="100000">
              <a:srgbClr val="BFD8EF"/>
            </a:gs>
          </a:gsLst>
          <a:lin ang="16200000" scaled="1"/>
        </a:gradFill>
        <a:ln>
          <a:solidFill>
            <a:srgbClr val="0070C0"/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gm:spPr>
      <dgm:t>
        <a:bodyPr tIns="180000" anchor="ctr"/>
        <a:lstStyle/>
        <a:p>
          <a:pPr algn="l">
            <a:lnSpc>
              <a:spcPct val="100000"/>
            </a:lnSpc>
            <a:spcBef>
              <a:spcPts val="1800"/>
            </a:spcBef>
            <a:spcAft>
              <a:spcPts val="0"/>
            </a:spcAft>
            <a:buNone/>
          </a:pPr>
          <a:r>
            <a:rPr lang="en-GB" sz="1900" b="1" noProof="0" dirty="0"/>
            <a:t>FOUNDATIONS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D06F7D04-12D6-4864-BAF9-E93ADDC1E7D9}" type="parTrans" cxnId="{02CA1B70-A653-40BE-8C80-5EB370A8AB59}">
      <dgm:prSet/>
      <dgm:spPr/>
      <dgm:t>
        <a:bodyPr/>
        <a:lstStyle/>
        <a:p>
          <a:endParaRPr lang="en-GB"/>
        </a:p>
      </dgm:t>
    </dgm:pt>
    <dgm:pt modelId="{0619736E-2E0A-4529-80C2-4BE30C923327}" type="sibTrans" cxnId="{02CA1B70-A653-40BE-8C80-5EB370A8AB59}">
      <dgm:prSet/>
      <dgm:spPr/>
      <dgm:t>
        <a:bodyPr/>
        <a:lstStyle/>
        <a:p>
          <a:endParaRPr lang="en-GB"/>
        </a:p>
      </dgm:t>
    </dgm:pt>
    <dgm:pt modelId="{8E91AC5F-58B0-471A-B9A0-32D1B087820C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/>
            </a:gs>
            <a:gs pos="48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1"/>
          <a:tileRect/>
        </a:gra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gm:spPr>
      <dgm:t>
        <a:bodyPr lIns="0" tIns="108000" rIns="0" anchor="t"/>
        <a:lstStyle/>
        <a:p>
          <a:pPr algn="ctr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en-GB" sz="1800" b="1" noProof="0" dirty="0"/>
            <a:t>LIMITED USE</a:t>
          </a:r>
        </a:p>
      </dgm:t>
    </dgm:pt>
    <dgm:pt modelId="{20527544-A157-4EF0-A3D3-3F50DDF76464}" type="parTrans" cxnId="{49792D1C-6EDE-4095-9584-BA73D48EAD46}">
      <dgm:prSet/>
      <dgm:spPr/>
      <dgm:t>
        <a:bodyPr/>
        <a:lstStyle/>
        <a:p>
          <a:endParaRPr lang="en-GB"/>
        </a:p>
      </dgm:t>
    </dgm:pt>
    <dgm:pt modelId="{DC5043E4-4B34-4056-89E2-B59DEBA71C39}" type="sibTrans" cxnId="{49792D1C-6EDE-4095-9584-BA73D48EAD46}">
      <dgm:prSet/>
      <dgm:spPr/>
      <dgm:t>
        <a:bodyPr/>
        <a:lstStyle/>
        <a:p>
          <a:endParaRPr lang="en-GB"/>
        </a:p>
      </dgm:t>
    </dgm:pt>
    <dgm:pt modelId="{CBBDD770-E171-4AC1-9C20-2C9047BE124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FEC2C2"/>
            </a:gs>
            <a:gs pos="50000">
              <a:srgbClr val="F48668"/>
            </a:gs>
            <a:gs pos="100000">
              <a:srgbClr val="FF2F2F"/>
            </a:gs>
          </a:gsLst>
          <a:lin ang="5400000" scaled="0"/>
        </a:gradFill>
        <a:ln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gm:spPr>
      <dgm:t>
        <a:bodyPr tIns="0" anchor="b"/>
        <a:lstStyle/>
        <a:p>
          <a:pPr marL="266700" indent="0" algn="l" defTabSz="1966913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</a:pPr>
          <a:r>
            <a:rPr lang="en-GB" sz="1800" b="1" noProof="0" dirty="0"/>
            <a:t>RENEWED URGENCY</a:t>
          </a:r>
        </a:p>
      </dgm:t>
    </dgm:pt>
    <dgm:pt modelId="{5CDF0EEA-D56D-454A-A463-CD5AEF8E14CA}" type="parTrans" cxnId="{F2F30898-EA19-433C-BCD6-8C93A0CD3E81}">
      <dgm:prSet/>
      <dgm:spPr/>
      <dgm:t>
        <a:bodyPr/>
        <a:lstStyle/>
        <a:p>
          <a:endParaRPr lang="en-GB"/>
        </a:p>
      </dgm:t>
    </dgm:pt>
    <dgm:pt modelId="{8DE8064A-A509-44D7-B2CD-10A9D2D8FCF3}" type="sibTrans" cxnId="{F2F30898-EA19-433C-BCD6-8C93A0CD3E81}">
      <dgm:prSet/>
      <dgm:spPr/>
      <dgm:t>
        <a:bodyPr/>
        <a:lstStyle/>
        <a:p>
          <a:endParaRPr lang="en-GB"/>
        </a:p>
      </dgm:t>
    </dgm:pt>
    <dgm:pt modelId="{A7FD25BA-8B0E-4FB7-8831-1E52AB63F9A6}">
      <dgm:prSet custT="1"/>
      <dgm:spPr>
        <a:gradFill rotWithShape="0">
          <a:gsLst>
            <a:gs pos="0">
              <a:srgbClr val="E1CCF0"/>
            </a:gs>
            <a:gs pos="62000">
              <a:srgbClr val="BA8BDD"/>
            </a:gs>
            <a:gs pos="100000">
              <a:srgbClr val="9751CB"/>
            </a:gs>
          </a:gsLst>
          <a:lin ang="5400000" scaled="0"/>
        </a:gradFill>
        <a:ln>
          <a:solidFill>
            <a:srgbClr val="7030A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coolSlant"/>
          <a:contourClr>
            <a:schemeClr val="bg1"/>
          </a:contourClr>
        </a:sp3d>
      </dgm:spPr>
      <dgm:t>
        <a:bodyPr tIns="108000" bIns="36000" anchor="t"/>
        <a:lstStyle/>
        <a:p>
          <a:pPr marL="0" indent="0" algn="ctr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en-GB" sz="1800" b="1" noProof="0" dirty="0"/>
            <a:t>EXPANSION</a:t>
          </a:r>
        </a:p>
      </dgm:t>
    </dgm:pt>
    <dgm:pt modelId="{3E5ED43C-8834-40C1-B7EC-63AC79386963}" type="parTrans" cxnId="{D2511028-EDD2-4953-B5DE-51968EFB169D}">
      <dgm:prSet/>
      <dgm:spPr/>
      <dgm:t>
        <a:bodyPr/>
        <a:lstStyle/>
        <a:p>
          <a:endParaRPr lang="en-GB"/>
        </a:p>
      </dgm:t>
    </dgm:pt>
    <dgm:pt modelId="{F1EF0CA3-16FF-44C3-B087-0BC6D842F9EC}" type="sibTrans" cxnId="{D2511028-EDD2-4953-B5DE-51968EFB169D}">
      <dgm:prSet/>
      <dgm:spPr/>
      <dgm:t>
        <a:bodyPr/>
        <a:lstStyle/>
        <a:p>
          <a:endParaRPr lang="en-GB"/>
        </a:p>
      </dgm:t>
    </dgm:pt>
    <dgm:pt modelId="{EB4EC5B0-16D2-46A4-80B7-0BBEA95BAB3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7000">
              <a:schemeClr val="accent4">
                <a:lumMod val="40000"/>
                <a:lumOff val="60000"/>
              </a:schemeClr>
            </a:gs>
            <a:gs pos="100000">
              <a:srgbClr val="FFD653"/>
            </a:gs>
          </a:gsLst>
        </a:gradFill>
        <a:ln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gm:spPr>
      <dgm:t>
        <a:bodyPr spcFirstLastPara="0" vert="horz" wrap="square" lIns="72000" tIns="180000" rIns="72000" bIns="123825" numCol="1" spcCol="1270" anchor="ctr" anchorCtr="0"/>
        <a:lstStyle/>
        <a:p>
          <a:pPr marL="0" lvl="1" indent="0" algn="ctr" defTabSz="1966913">
            <a:lnSpc>
              <a:spcPct val="100000"/>
            </a:lnSpc>
            <a:spcBef>
              <a:spcPts val="1200"/>
            </a:spcBef>
            <a:spcAft>
              <a:spcPts val="0"/>
            </a:spcAft>
            <a:buFont typeface="Arial" panose="020B0604020202020204" pitchFamily="34" charset="0"/>
            <a:buNone/>
            <a:tabLst/>
          </a:pPr>
          <a:r>
            <a:rPr lang="en-GB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CONSOLIDATION</a:t>
          </a:r>
        </a:p>
      </dgm:t>
    </dgm:pt>
    <dgm:pt modelId="{76524C8B-8791-4338-9C76-3D7C28B95169}" type="parTrans" cxnId="{7510D7D2-274B-45C7-9985-BCE4448DBD98}">
      <dgm:prSet/>
      <dgm:spPr/>
      <dgm:t>
        <a:bodyPr/>
        <a:lstStyle/>
        <a:p>
          <a:endParaRPr lang="en-GB"/>
        </a:p>
      </dgm:t>
    </dgm:pt>
    <dgm:pt modelId="{1B7712BD-763D-452B-9603-C4D7FE8E83F7}" type="sibTrans" cxnId="{7510D7D2-274B-45C7-9985-BCE4448DBD98}">
      <dgm:prSet/>
      <dgm:spPr/>
      <dgm:t>
        <a:bodyPr/>
        <a:lstStyle/>
        <a:p>
          <a:endParaRPr lang="en-GB"/>
        </a:p>
      </dgm:t>
    </dgm:pt>
    <dgm:pt modelId="{BD8F0595-67A5-47B5-A025-77BB0023DB5B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lumMod val="40000"/>
                <a:lumOff val="60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2015-2026</a:t>
          </a:r>
        </a:p>
      </dgm:t>
    </dgm:pt>
    <dgm:pt modelId="{DE3F950B-D49E-4513-B516-53B4E34E2772}" type="sibTrans" cxnId="{E5822DFB-B8A1-4EB7-A251-EC32258DD8B6}">
      <dgm:prSet/>
      <dgm:spPr/>
      <dgm:t>
        <a:bodyPr/>
        <a:lstStyle/>
        <a:p>
          <a:endParaRPr lang="en-GB"/>
        </a:p>
      </dgm:t>
    </dgm:pt>
    <dgm:pt modelId="{BB31F814-9C62-4863-8381-D0879B25C2DF}" type="parTrans" cxnId="{E5822DFB-B8A1-4EB7-A251-EC32258DD8B6}">
      <dgm:prSet/>
      <dgm:spPr/>
      <dgm:t>
        <a:bodyPr/>
        <a:lstStyle/>
        <a:p>
          <a:endParaRPr lang="en-GB"/>
        </a:p>
      </dgm:t>
    </dgm:pt>
    <dgm:pt modelId="{C7EF84BB-6502-4DF2-86B5-63A45192CECA}" type="pres">
      <dgm:prSet presAssocID="{72E41366-2283-4695-8C76-B53BDD055B9E}" presName="Name0" presStyleCnt="0">
        <dgm:presLayoutVars>
          <dgm:dir/>
          <dgm:animLvl val="lvl"/>
          <dgm:resizeHandles val="exact"/>
        </dgm:presLayoutVars>
      </dgm:prSet>
      <dgm:spPr/>
    </dgm:pt>
    <dgm:pt modelId="{DCA4004A-28E7-4684-AAE9-50E04959C455}" type="pres">
      <dgm:prSet presAssocID="{72E41366-2283-4695-8C76-B53BDD055B9E}" presName="tSp" presStyleCnt="0"/>
      <dgm:spPr/>
    </dgm:pt>
    <dgm:pt modelId="{615BB130-0F55-44C0-9685-E327164D5EC3}" type="pres">
      <dgm:prSet presAssocID="{72E41366-2283-4695-8C76-B53BDD055B9E}" presName="bSp" presStyleCnt="0"/>
      <dgm:spPr/>
    </dgm:pt>
    <dgm:pt modelId="{5A70DB83-E4B9-406C-A953-C69590E26017}" type="pres">
      <dgm:prSet presAssocID="{72E41366-2283-4695-8C76-B53BDD055B9E}" presName="process" presStyleCnt="0"/>
      <dgm:spPr/>
    </dgm:pt>
    <dgm:pt modelId="{C4DC364A-DFE0-4C8B-A91F-DB58676CCAE7}" type="pres">
      <dgm:prSet presAssocID="{4421AE95-3F64-49DA-B053-67952AACCA32}" presName="composite1" presStyleCnt="0"/>
      <dgm:spPr/>
    </dgm:pt>
    <dgm:pt modelId="{35B31EC2-133E-406F-8A0C-6E1870AD6165}" type="pres">
      <dgm:prSet presAssocID="{4421AE95-3F64-49DA-B053-67952AACCA32}" presName="dummyNode1" presStyleLbl="node1" presStyleIdx="0" presStyleCnt="5"/>
      <dgm:spPr/>
    </dgm:pt>
    <dgm:pt modelId="{CF9BCB08-B962-4B3F-944F-AD4D0C9F02F9}" type="pres">
      <dgm:prSet presAssocID="{4421AE95-3F64-49DA-B053-67952AACCA32}" presName="childNode1" presStyleLbl="bgAcc1" presStyleIdx="0" presStyleCnt="5" custScaleX="141548" custScaleY="97659" custLinFactNeighborX="1580" custLinFactNeighborY="1338">
        <dgm:presLayoutVars>
          <dgm:bulletEnabled val="1"/>
        </dgm:presLayoutVars>
      </dgm:prSet>
      <dgm:spPr>
        <a:prstGeom prst="homePlate">
          <a:avLst/>
        </a:prstGeom>
      </dgm:spPr>
    </dgm:pt>
    <dgm:pt modelId="{75927245-B45A-487C-B46F-9E41B644E55D}" type="pres">
      <dgm:prSet presAssocID="{4421AE95-3F64-49DA-B053-67952AACCA32}" presName="childNode1tx" presStyleLbl="bgAcc1" presStyleIdx="0" presStyleCnt="5">
        <dgm:presLayoutVars>
          <dgm:bulletEnabled val="1"/>
        </dgm:presLayoutVars>
      </dgm:prSet>
      <dgm:spPr/>
    </dgm:pt>
    <dgm:pt modelId="{04211ED2-1E72-467C-83C0-25635ED8ED58}" type="pres">
      <dgm:prSet presAssocID="{4421AE95-3F64-49DA-B053-67952AACCA32}" presName="parentNode1" presStyleLbl="node1" presStyleIdx="0" presStyleCnt="5" custScaleX="110527" custLinFactNeighborX="-28464" custLinFactNeighborY="22172">
        <dgm:presLayoutVars>
          <dgm:chMax val="1"/>
          <dgm:bulletEnabled val="1"/>
        </dgm:presLayoutVars>
      </dgm:prSet>
      <dgm:spPr>
        <a:xfrm>
          <a:off x="218347" y="3305068"/>
          <a:ext cx="1659819" cy="597189"/>
        </a:xfrm>
        <a:prstGeom prst="roundRect">
          <a:avLst>
            <a:gd name="adj" fmla="val 10000"/>
          </a:avLst>
        </a:prstGeom>
      </dgm:spPr>
    </dgm:pt>
    <dgm:pt modelId="{4D2C7388-54C7-4B30-AFF8-AC6EE75C54AD}" type="pres">
      <dgm:prSet presAssocID="{4421AE95-3F64-49DA-B053-67952AACCA32}" presName="connSite1" presStyleCnt="0"/>
      <dgm:spPr/>
    </dgm:pt>
    <dgm:pt modelId="{DBB6ED4F-10C7-465E-98BF-D58B0BB967FD}" type="pres">
      <dgm:prSet presAssocID="{DF8780D3-27A2-4C20-B002-DC97DA169087}" presName="Name9" presStyleLbl="sibTrans2D1" presStyleIdx="0" presStyleCnt="4" custScaleY="112866" custLinFactNeighborX="-1404" custLinFactNeighborY="-2765"/>
      <dgm:spPr>
        <a:xfrm>
          <a:off x="615761" y="1634455"/>
          <a:ext cx="2767358" cy="2767358"/>
        </a:xfrm>
        <a:prstGeom prst="leftCircularArrow">
          <a:avLst>
            <a:gd name="adj1" fmla="val 2014"/>
            <a:gd name="adj2" fmla="val 241370"/>
            <a:gd name="adj3" fmla="val 1688345"/>
            <a:gd name="adj4" fmla="val 8695953"/>
            <a:gd name="adj5" fmla="val 2350"/>
          </a:avLst>
        </a:prstGeom>
      </dgm:spPr>
    </dgm:pt>
    <dgm:pt modelId="{FDCDDF1D-FB80-40A2-BA2D-F1930AEC9FE5}" type="pres">
      <dgm:prSet presAssocID="{A8AC903C-EA1D-4308-875A-C2D46BA93A20}" presName="composite2" presStyleCnt="0"/>
      <dgm:spPr/>
    </dgm:pt>
    <dgm:pt modelId="{480BD22C-76FD-45B9-80A8-F67885747C9E}" type="pres">
      <dgm:prSet presAssocID="{A8AC903C-EA1D-4308-875A-C2D46BA93A20}" presName="dummyNode2" presStyleLbl="node1" presStyleIdx="0" presStyleCnt="5"/>
      <dgm:spPr/>
    </dgm:pt>
    <dgm:pt modelId="{7D8C66AE-9263-4C93-B106-025241032671}" type="pres">
      <dgm:prSet presAssocID="{A8AC903C-EA1D-4308-875A-C2D46BA93A20}" presName="childNode2" presStyleLbl="bgAcc1" presStyleIdx="1" presStyleCnt="5" custScaleX="151445" custScaleY="97659" custLinFactNeighborX="4069" custLinFactNeighborY="1337">
        <dgm:presLayoutVars>
          <dgm:bulletEnabled val="1"/>
        </dgm:presLayoutVars>
      </dgm:prSet>
      <dgm:spPr>
        <a:prstGeom prst="homePlate">
          <a:avLst/>
        </a:prstGeom>
      </dgm:spPr>
    </dgm:pt>
    <dgm:pt modelId="{CF78FB3E-ACA9-477A-A1C7-12B33340EDE2}" type="pres">
      <dgm:prSet presAssocID="{A8AC903C-EA1D-4308-875A-C2D46BA93A20}" presName="childNode2tx" presStyleLbl="bgAcc1" presStyleIdx="1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EC8442C9-F5EF-4B08-AB33-70AB90995D1C}" type="pres">
      <dgm:prSet presAssocID="{A8AC903C-EA1D-4308-875A-C2D46BA93A20}" presName="parentNode2" presStyleLbl="node1" presStyleIdx="1" presStyleCnt="5" custScaleX="110527" custLinFactNeighborX="-33027" custLinFactNeighborY="-24645">
        <dgm:presLayoutVars>
          <dgm:chMax val="0"/>
          <dgm:bulletEnabled val="1"/>
        </dgm:presLayoutVars>
      </dgm:prSet>
      <dgm:spPr>
        <a:xfrm>
          <a:off x="2506779" y="1417248"/>
          <a:ext cx="1583999" cy="569910"/>
        </a:xfrm>
        <a:prstGeom prst="roundRect">
          <a:avLst>
            <a:gd name="adj" fmla="val 10000"/>
          </a:avLst>
        </a:prstGeom>
      </dgm:spPr>
    </dgm:pt>
    <dgm:pt modelId="{44654DF7-FFB9-466C-A680-D017A16692A8}" type="pres">
      <dgm:prSet presAssocID="{A8AC903C-EA1D-4308-875A-C2D46BA93A20}" presName="connSite2" presStyleCnt="0"/>
      <dgm:spPr/>
    </dgm:pt>
    <dgm:pt modelId="{F475719F-07AC-4ED2-8F83-827C3F636F24}" type="pres">
      <dgm:prSet presAssocID="{9E2C26BE-23BA-4A40-ADDE-505B262E0903}" presName="Name18" presStyleLbl="sibTrans2D1" presStyleIdx="1" presStyleCnt="4"/>
      <dgm:spPr>
        <a:xfrm>
          <a:off x="2981078" y="1015255"/>
          <a:ext cx="2937233" cy="2937233"/>
        </a:xfrm>
        <a:prstGeom prst="circularArrow">
          <a:avLst>
            <a:gd name="adj1" fmla="val 2236"/>
            <a:gd name="adj2" fmla="val 269374"/>
            <a:gd name="adj3" fmla="val 19674996"/>
            <a:gd name="adj4" fmla="val 12695391"/>
            <a:gd name="adj5" fmla="val 2609"/>
          </a:avLst>
        </a:prstGeom>
      </dgm:spPr>
    </dgm:pt>
    <dgm:pt modelId="{4F81D5C4-B956-4854-9EE9-1AF24691618D}" type="pres">
      <dgm:prSet presAssocID="{5E0F73F9-195D-4701-8A6B-EFBE9414C36D}" presName="composite1" presStyleCnt="0"/>
      <dgm:spPr/>
    </dgm:pt>
    <dgm:pt modelId="{3C9E398E-0F39-41F1-8010-4B38892CC7EC}" type="pres">
      <dgm:prSet presAssocID="{5E0F73F9-195D-4701-8A6B-EFBE9414C36D}" presName="dummyNode1" presStyleLbl="node1" presStyleIdx="1" presStyleCnt="5"/>
      <dgm:spPr/>
    </dgm:pt>
    <dgm:pt modelId="{248338D9-5842-4C6E-8C2D-68F74F91846A}" type="pres">
      <dgm:prSet presAssocID="{5E0F73F9-195D-4701-8A6B-EFBE9414C36D}" presName="childNode1" presStyleLbl="bgAcc1" presStyleIdx="2" presStyleCnt="5" custScaleX="142308">
        <dgm:presLayoutVars>
          <dgm:bulletEnabled val="1"/>
        </dgm:presLayoutVars>
      </dgm:prSet>
      <dgm:spPr>
        <a:prstGeom prst="homePlate">
          <a:avLst/>
        </a:prstGeom>
      </dgm:spPr>
    </dgm:pt>
    <dgm:pt modelId="{47C0A51E-4E5C-4ECD-9333-9D2216DCD60C}" type="pres">
      <dgm:prSet presAssocID="{5E0F73F9-195D-4701-8A6B-EFBE9414C36D}" presName="childNode1tx" presStyleLbl="bgAcc1" presStyleIdx="2" presStyleCnt="5">
        <dgm:presLayoutVars>
          <dgm:bulletEnabled val="1"/>
        </dgm:presLayoutVars>
      </dgm:prSet>
      <dgm:spPr/>
    </dgm:pt>
    <dgm:pt modelId="{903D5CCB-121B-4BFD-A016-08078BE62C26}" type="pres">
      <dgm:prSet presAssocID="{5E0F73F9-195D-4701-8A6B-EFBE9414C36D}" presName="parentNode1" presStyleLbl="node1" presStyleIdx="2" presStyleCnt="5" custLinFactNeighborX="-37561" custLinFactNeighborY="22172">
        <dgm:presLayoutVars>
          <dgm:chMax val="1"/>
          <dgm:bulletEnabled val="1"/>
        </dgm:presLayoutVars>
      </dgm:prSet>
      <dgm:spPr>
        <a:xfrm>
          <a:off x="5331467" y="2826689"/>
          <a:ext cx="1483331" cy="589871"/>
        </a:xfrm>
        <a:prstGeom prst="roundRect">
          <a:avLst>
            <a:gd name="adj" fmla="val 10000"/>
          </a:avLst>
        </a:prstGeom>
      </dgm:spPr>
    </dgm:pt>
    <dgm:pt modelId="{147EC181-0D6E-4171-8AF2-2AD0A508819F}" type="pres">
      <dgm:prSet presAssocID="{5E0F73F9-195D-4701-8A6B-EFBE9414C36D}" presName="connSite1" presStyleCnt="0"/>
      <dgm:spPr/>
    </dgm:pt>
    <dgm:pt modelId="{E1FDCF8B-E538-4059-B14B-AC6AE9C47A6B}" type="pres">
      <dgm:prSet presAssocID="{39E4DE46-2840-4053-9612-12CE6FA63FB5}" presName="Name9" presStyleLbl="sibTrans2D1" presStyleIdx="2" presStyleCnt="4" custLinFactNeighborX="-508" custLinFactNeighborY="10270"/>
      <dgm:spPr>
        <a:xfrm>
          <a:off x="5353964" y="1617971"/>
          <a:ext cx="2744256" cy="2744256"/>
        </a:xfrm>
        <a:prstGeom prst="leftCircularArrow">
          <a:avLst>
            <a:gd name="adj1" fmla="val 2955"/>
            <a:gd name="adj2" fmla="val 361988"/>
            <a:gd name="adj3" fmla="val 2137498"/>
            <a:gd name="adj4" fmla="val 9024489"/>
            <a:gd name="adj5" fmla="val 3448"/>
          </a:avLst>
        </a:prstGeom>
      </dgm:spPr>
    </dgm:pt>
    <dgm:pt modelId="{344D5C81-5470-4B7A-A19D-179440B64BAF}" type="pres">
      <dgm:prSet presAssocID="{240BCD82-BF35-4950-AF66-5063CDADF6B7}" presName="composite2" presStyleCnt="0"/>
      <dgm:spPr/>
    </dgm:pt>
    <dgm:pt modelId="{18748C4D-C613-416E-AF9C-67972A55CF1D}" type="pres">
      <dgm:prSet presAssocID="{240BCD82-BF35-4950-AF66-5063CDADF6B7}" presName="dummyNode2" presStyleLbl="node1" presStyleIdx="2" presStyleCnt="5"/>
      <dgm:spPr/>
    </dgm:pt>
    <dgm:pt modelId="{B1A9652A-3B5D-4687-BF07-AB3084591CD1}" type="pres">
      <dgm:prSet presAssocID="{240BCD82-BF35-4950-AF66-5063CDADF6B7}" presName="childNode2" presStyleLbl="bgAcc1" presStyleIdx="3" presStyleCnt="5" custScaleX="142768">
        <dgm:presLayoutVars>
          <dgm:bulletEnabled val="1"/>
        </dgm:presLayoutVars>
      </dgm:prSet>
      <dgm:spPr>
        <a:prstGeom prst="homePlate">
          <a:avLst/>
        </a:prstGeom>
      </dgm:spPr>
    </dgm:pt>
    <dgm:pt modelId="{102888E2-5727-43E0-9928-D0BCDA2DE312}" type="pres">
      <dgm:prSet presAssocID="{240BCD82-BF35-4950-AF66-5063CDADF6B7}" presName="childNode2tx" presStyleLbl="bgAcc1" presStyleIdx="3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C9F53BEB-1966-44E4-AC03-22A7BCB491B0}" type="pres">
      <dgm:prSet presAssocID="{240BCD82-BF35-4950-AF66-5063CDADF6B7}" presName="parentNode2" presStyleLbl="node1" presStyleIdx="3" presStyleCnt="5" custLinFactNeighborX="-36994" custLinFactNeighborY="-24246">
        <dgm:presLayoutVars>
          <dgm:chMax val="0"/>
          <dgm:bulletEnabled val="1"/>
        </dgm:presLayoutVars>
      </dgm:prSet>
      <dgm:spPr>
        <a:xfrm>
          <a:off x="7739237" y="1450321"/>
          <a:ext cx="1483331" cy="589871"/>
        </a:xfrm>
        <a:prstGeom prst="roundRect">
          <a:avLst>
            <a:gd name="adj" fmla="val 10000"/>
          </a:avLst>
        </a:prstGeom>
      </dgm:spPr>
    </dgm:pt>
    <dgm:pt modelId="{4BAA490C-E112-45A3-BA27-0C314880877A}" type="pres">
      <dgm:prSet presAssocID="{240BCD82-BF35-4950-AF66-5063CDADF6B7}" presName="connSite2" presStyleCnt="0"/>
      <dgm:spPr/>
    </dgm:pt>
    <dgm:pt modelId="{6162DC81-E0AD-4219-B7C5-32AC6DABA46A}" type="pres">
      <dgm:prSet presAssocID="{206D8FEF-5B37-4ABB-8B0C-9D3ED2E6136F}" presName="Name18" presStyleLbl="sibTrans2D1" presStyleIdx="3" presStyleCnt="4"/>
      <dgm:spPr>
        <a:xfrm>
          <a:off x="7699757" y="1025235"/>
          <a:ext cx="2901959" cy="2901959"/>
        </a:xfrm>
        <a:prstGeom prst="circularArrow">
          <a:avLst>
            <a:gd name="adj1" fmla="val 3007"/>
            <a:gd name="adj2" fmla="val 368721"/>
            <a:gd name="adj3" fmla="val 19455769"/>
            <a:gd name="adj4" fmla="val 12575511"/>
            <a:gd name="adj5" fmla="val 3508"/>
          </a:avLst>
        </a:prstGeom>
      </dgm:spPr>
    </dgm:pt>
    <dgm:pt modelId="{6B99B680-AD71-4FD0-AD18-42D4050CD853}" type="pres">
      <dgm:prSet presAssocID="{BD8F0595-67A5-47B5-A025-77BB0023DB5B}" presName="composite1" presStyleCnt="0"/>
      <dgm:spPr/>
    </dgm:pt>
    <dgm:pt modelId="{90FF4A8A-36E6-4150-ABF2-86F143A447E8}" type="pres">
      <dgm:prSet presAssocID="{BD8F0595-67A5-47B5-A025-77BB0023DB5B}" presName="dummyNode1" presStyleLbl="node1" presStyleIdx="3" presStyleCnt="5"/>
      <dgm:spPr/>
    </dgm:pt>
    <dgm:pt modelId="{437DF7EA-9C4C-494F-B131-AA59C5953C56}" type="pres">
      <dgm:prSet presAssocID="{BD8F0595-67A5-47B5-A025-77BB0023DB5B}" presName="childNode1" presStyleLbl="bgAcc1" presStyleIdx="4" presStyleCnt="5" custScaleX="139756">
        <dgm:presLayoutVars>
          <dgm:bulletEnabled val="1"/>
        </dgm:presLayoutVars>
      </dgm:prSet>
      <dgm:spPr>
        <a:xfrm>
          <a:off x="9590758" y="1745257"/>
          <a:ext cx="1925567" cy="1376367"/>
        </a:xfrm>
        <a:prstGeom prst="homePlate">
          <a:avLst/>
        </a:prstGeom>
      </dgm:spPr>
    </dgm:pt>
    <dgm:pt modelId="{6CA5F51C-5DB3-4965-8E65-78B5F9DC2237}" type="pres">
      <dgm:prSet presAssocID="{BD8F0595-67A5-47B5-A025-77BB0023DB5B}" presName="childNode1tx" presStyleLbl="bgAcc1" presStyleIdx="4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0435AE23-5485-4583-8FC1-845B4DF82BB3}" type="pres">
      <dgm:prSet presAssocID="{BD8F0595-67A5-47B5-A025-77BB0023DB5B}" presName="parentNode1" presStyleLbl="node1" presStyleIdx="4" presStyleCnt="5" custLinFactNeighborX="-36107" custLinFactNeighborY="26086">
        <dgm:presLayoutVars>
          <dgm:chMax val="1"/>
          <dgm:bulletEnabled val="1"/>
        </dgm:presLayoutVars>
      </dgm:prSet>
      <dgm:spPr>
        <a:xfrm>
          <a:off x="10090001" y="2826689"/>
          <a:ext cx="1483331" cy="589871"/>
        </a:xfrm>
        <a:prstGeom prst="roundRect">
          <a:avLst>
            <a:gd name="adj" fmla="val 10000"/>
          </a:avLst>
        </a:prstGeom>
      </dgm:spPr>
    </dgm:pt>
    <dgm:pt modelId="{9FEBB18E-4842-4800-9D33-1E3EA2C5CC1D}" type="pres">
      <dgm:prSet presAssocID="{BD8F0595-67A5-47B5-A025-77BB0023DB5B}" presName="connSite1" presStyleCnt="0"/>
      <dgm:spPr/>
    </dgm:pt>
  </dgm:ptLst>
  <dgm:cxnLst>
    <dgm:cxn modelId="{6BD65E0C-CDBF-4EEB-B333-DBA066BECFD3}" type="presOf" srcId="{DF8780D3-27A2-4C20-B002-DC97DA169087}" destId="{DBB6ED4F-10C7-465E-98BF-D58B0BB967FD}" srcOrd="0" destOrd="0" presId="urn:microsoft.com/office/officeart/2005/8/layout/hProcess4"/>
    <dgm:cxn modelId="{49792D1C-6EDE-4095-9584-BA73D48EAD46}" srcId="{A8AC903C-EA1D-4308-875A-C2D46BA93A20}" destId="{8E91AC5F-58B0-471A-B9A0-32D1B087820C}" srcOrd="0" destOrd="0" parTransId="{20527544-A157-4EF0-A3D3-3F50DDF76464}" sibTransId="{DC5043E4-4B34-4056-89E2-B59DEBA71C39}"/>
    <dgm:cxn modelId="{D2511028-EDD2-4953-B5DE-51968EFB169D}" srcId="{240BCD82-BF35-4950-AF66-5063CDADF6B7}" destId="{A7FD25BA-8B0E-4FB7-8831-1E52AB63F9A6}" srcOrd="0" destOrd="0" parTransId="{3E5ED43C-8834-40C1-B7EC-63AC79386963}" sibTransId="{F1EF0CA3-16FF-44C3-B087-0BC6D842F9EC}"/>
    <dgm:cxn modelId="{F289F939-9849-42BC-8FA8-4835F92343D2}" type="presOf" srcId="{72E293E2-349E-4D3E-AC63-1518B8ECADE5}" destId="{CF9BCB08-B962-4B3F-944F-AD4D0C9F02F9}" srcOrd="0" destOrd="0" presId="urn:microsoft.com/office/officeart/2005/8/layout/hProcess4"/>
    <dgm:cxn modelId="{B887083E-08A5-440A-A600-986AA94B78DB}" type="presOf" srcId="{BD8F0595-67A5-47B5-A025-77BB0023DB5B}" destId="{0435AE23-5485-4583-8FC1-845B4DF82BB3}" srcOrd="0" destOrd="0" presId="urn:microsoft.com/office/officeart/2005/8/layout/hProcess4"/>
    <dgm:cxn modelId="{BCFEC55F-E847-4850-AAB3-3A5A0A6A859C}" srcId="{72E41366-2283-4695-8C76-B53BDD055B9E}" destId="{240BCD82-BF35-4950-AF66-5063CDADF6B7}" srcOrd="3" destOrd="0" parTransId="{8294E475-10E8-401E-ACA8-38CFAA4AAA51}" sibTransId="{206D8FEF-5B37-4ABB-8B0C-9D3ED2E6136F}"/>
    <dgm:cxn modelId="{11E3BA44-84B3-4030-B407-6453256D7563}" type="presOf" srcId="{5E0F73F9-195D-4701-8A6B-EFBE9414C36D}" destId="{903D5CCB-121B-4BFD-A016-08078BE62C26}" srcOrd="0" destOrd="0" presId="urn:microsoft.com/office/officeart/2005/8/layout/hProcess4"/>
    <dgm:cxn modelId="{02CA1B70-A653-40BE-8C80-5EB370A8AB59}" srcId="{4421AE95-3F64-49DA-B053-67952AACCA32}" destId="{72E293E2-349E-4D3E-AC63-1518B8ECADE5}" srcOrd="0" destOrd="0" parTransId="{D06F7D04-12D6-4864-BAF9-E93ADDC1E7D9}" sibTransId="{0619736E-2E0A-4529-80C2-4BE30C923327}"/>
    <dgm:cxn modelId="{75EC1554-F26F-4B26-AF9B-E213F22CA180}" type="presOf" srcId="{A8AC903C-EA1D-4308-875A-C2D46BA93A20}" destId="{EC8442C9-F5EF-4B08-AB33-70AB90995D1C}" srcOrd="0" destOrd="0" presId="urn:microsoft.com/office/officeart/2005/8/layout/hProcess4"/>
    <dgm:cxn modelId="{64F07979-5458-4D0C-96BB-280B60736C0A}" type="presOf" srcId="{CBBDD770-E171-4AC1-9C20-2C9047BE1245}" destId="{248338D9-5842-4C6E-8C2D-68F74F91846A}" srcOrd="0" destOrd="0" presId="urn:microsoft.com/office/officeart/2005/8/layout/hProcess4"/>
    <dgm:cxn modelId="{58401189-C33E-4F6A-85A8-5FA32A1CA158}" type="presOf" srcId="{72E41366-2283-4695-8C76-B53BDD055B9E}" destId="{C7EF84BB-6502-4DF2-86B5-63A45192CECA}" srcOrd="0" destOrd="0" presId="urn:microsoft.com/office/officeart/2005/8/layout/hProcess4"/>
    <dgm:cxn modelId="{3E8CA989-4DE9-4663-8E63-C6CBDD301EBF}" type="presOf" srcId="{4421AE95-3F64-49DA-B053-67952AACCA32}" destId="{04211ED2-1E72-467C-83C0-25635ED8ED58}" srcOrd="0" destOrd="0" presId="urn:microsoft.com/office/officeart/2005/8/layout/hProcess4"/>
    <dgm:cxn modelId="{F2F30898-EA19-433C-BCD6-8C93A0CD3E81}" srcId="{5E0F73F9-195D-4701-8A6B-EFBE9414C36D}" destId="{CBBDD770-E171-4AC1-9C20-2C9047BE1245}" srcOrd="0" destOrd="0" parTransId="{5CDF0EEA-D56D-454A-A463-CD5AEF8E14CA}" sibTransId="{8DE8064A-A509-44D7-B2CD-10A9D2D8FCF3}"/>
    <dgm:cxn modelId="{E4105498-8357-48B4-A731-1F13C1C0D039}" srcId="{72E41366-2283-4695-8C76-B53BDD055B9E}" destId="{A8AC903C-EA1D-4308-875A-C2D46BA93A20}" srcOrd="1" destOrd="0" parTransId="{4ADD4595-2D61-426B-BD87-A0395D32EC77}" sibTransId="{9E2C26BE-23BA-4A40-ADDE-505B262E0903}"/>
    <dgm:cxn modelId="{B30DF19A-D98C-4F02-8ABC-20CD9C8C56DF}" type="presOf" srcId="{39E4DE46-2840-4053-9612-12CE6FA63FB5}" destId="{E1FDCF8B-E538-4059-B14B-AC6AE9C47A6B}" srcOrd="0" destOrd="0" presId="urn:microsoft.com/office/officeart/2005/8/layout/hProcess4"/>
    <dgm:cxn modelId="{18E13E9C-9A88-4A4C-AADE-0348FCA57444}" type="presOf" srcId="{A7FD25BA-8B0E-4FB7-8831-1E52AB63F9A6}" destId="{102888E2-5727-43E0-9928-D0BCDA2DE312}" srcOrd="1" destOrd="0" presId="urn:microsoft.com/office/officeart/2005/8/layout/hProcess4"/>
    <dgm:cxn modelId="{D722CAA1-43F6-4E2F-AD11-C7FF6286C898}" type="presOf" srcId="{9E2C26BE-23BA-4A40-ADDE-505B262E0903}" destId="{F475719F-07AC-4ED2-8F83-827C3F636F24}" srcOrd="0" destOrd="0" presId="urn:microsoft.com/office/officeart/2005/8/layout/hProcess4"/>
    <dgm:cxn modelId="{5AB836B5-949D-484D-A21B-2E672B455905}" type="presOf" srcId="{240BCD82-BF35-4950-AF66-5063CDADF6B7}" destId="{C9F53BEB-1966-44E4-AC03-22A7BCB491B0}" srcOrd="0" destOrd="0" presId="urn:microsoft.com/office/officeart/2005/8/layout/hProcess4"/>
    <dgm:cxn modelId="{D771A6B7-EE2C-447D-BD39-06997F23C352}" srcId="{72E41366-2283-4695-8C76-B53BDD055B9E}" destId="{5E0F73F9-195D-4701-8A6B-EFBE9414C36D}" srcOrd="2" destOrd="0" parTransId="{704420AA-AC6B-48E2-82AA-7708A48B9F14}" sibTransId="{39E4DE46-2840-4053-9612-12CE6FA63FB5}"/>
    <dgm:cxn modelId="{0313A3BB-81B9-4866-A181-6BA7BF0E5175}" type="presOf" srcId="{8E91AC5F-58B0-471A-B9A0-32D1B087820C}" destId="{CF78FB3E-ACA9-477A-A1C7-12B33340EDE2}" srcOrd="1" destOrd="0" presId="urn:microsoft.com/office/officeart/2005/8/layout/hProcess4"/>
    <dgm:cxn modelId="{4245D1BE-B7E1-4145-9661-052E1A327D55}" type="presOf" srcId="{CBBDD770-E171-4AC1-9C20-2C9047BE1245}" destId="{47C0A51E-4E5C-4ECD-9333-9D2216DCD60C}" srcOrd="1" destOrd="0" presId="urn:microsoft.com/office/officeart/2005/8/layout/hProcess4"/>
    <dgm:cxn modelId="{CC9FFBC0-CAD0-4FC4-9458-C28A8741FCEF}" type="presOf" srcId="{72E293E2-349E-4D3E-AC63-1518B8ECADE5}" destId="{75927245-B45A-487C-B46F-9E41B644E55D}" srcOrd="1" destOrd="0" presId="urn:microsoft.com/office/officeart/2005/8/layout/hProcess4"/>
    <dgm:cxn modelId="{2F0C42C2-F2FC-455C-9846-D65D8FCC3A6A}" type="presOf" srcId="{206D8FEF-5B37-4ABB-8B0C-9D3ED2E6136F}" destId="{6162DC81-E0AD-4219-B7C5-32AC6DABA46A}" srcOrd="0" destOrd="0" presId="urn:microsoft.com/office/officeart/2005/8/layout/hProcess4"/>
    <dgm:cxn modelId="{D599E2C5-19EF-4F0E-A233-B1469F65FC79}" type="presOf" srcId="{EB4EC5B0-16D2-46A4-80B7-0BBEA95BAB35}" destId="{437DF7EA-9C4C-494F-B131-AA59C5953C56}" srcOrd="0" destOrd="0" presId="urn:microsoft.com/office/officeart/2005/8/layout/hProcess4"/>
    <dgm:cxn modelId="{74E825C9-2A96-4A32-A13F-25983D7F89CC}" type="presOf" srcId="{EB4EC5B0-16D2-46A4-80B7-0BBEA95BAB35}" destId="{6CA5F51C-5DB3-4965-8E65-78B5F9DC2237}" srcOrd="1" destOrd="0" presId="urn:microsoft.com/office/officeart/2005/8/layout/hProcess4"/>
    <dgm:cxn modelId="{7510D7D2-274B-45C7-9985-BCE4448DBD98}" srcId="{BD8F0595-67A5-47B5-A025-77BB0023DB5B}" destId="{EB4EC5B0-16D2-46A4-80B7-0BBEA95BAB35}" srcOrd="0" destOrd="0" parTransId="{76524C8B-8791-4338-9C76-3D7C28B95169}" sibTransId="{1B7712BD-763D-452B-9603-C4D7FE8E83F7}"/>
    <dgm:cxn modelId="{D3F9A0D6-1634-40CD-A99C-EB9EBF09B50C}" type="presOf" srcId="{A7FD25BA-8B0E-4FB7-8831-1E52AB63F9A6}" destId="{B1A9652A-3B5D-4687-BF07-AB3084591CD1}" srcOrd="0" destOrd="0" presId="urn:microsoft.com/office/officeart/2005/8/layout/hProcess4"/>
    <dgm:cxn modelId="{CD2F61DF-490E-41D5-8FBA-D93D7354947D}" srcId="{72E41366-2283-4695-8C76-B53BDD055B9E}" destId="{4421AE95-3F64-49DA-B053-67952AACCA32}" srcOrd="0" destOrd="0" parTransId="{CED31129-8FB0-414F-B7EF-73641666D631}" sibTransId="{DF8780D3-27A2-4C20-B002-DC97DA169087}"/>
    <dgm:cxn modelId="{95F5E2F7-3CE3-420A-A8F0-1BCCB159AFE9}" type="presOf" srcId="{8E91AC5F-58B0-471A-B9A0-32D1B087820C}" destId="{7D8C66AE-9263-4C93-B106-025241032671}" srcOrd="0" destOrd="0" presId="urn:microsoft.com/office/officeart/2005/8/layout/hProcess4"/>
    <dgm:cxn modelId="{E5822DFB-B8A1-4EB7-A251-EC32258DD8B6}" srcId="{72E41366-2283-4695-8C76-B53BDD055B9E}" destId="{BD8F0595-67A5-47B5-A025-77BB0023DB5B}" srcOrd="4" destOrd="0" parTransId="{BB31F814-9C62-4863-8381-D0879B25C2DF}" sibTransId="{DE3F950B-D49E-4513-B516-53B4E34E2772}"/>
    <dgm:cxn modelId="{8925571D-7021-4973-A205-5C80A4C27165}" type="presParOf" srcId="{C7EF84BB-6502-4DF2-86B5-63A45192CECA}" destId="{DCA4004A-28E7-4684-AAE9-50E04959C455}" srcOrd="0" destOrd="0" presId="urn:microsoft.com/office/officeart/2005/8/layout/hProcess4"/>
    <dgm:cxn modelId="{E0FCB82E-BB34-4523-8FBC-DF8091ED3692}" type="presParOf" srcId="{C7EF84BB-6502-4DF2-86B5-63A45192CECA}" destId="{615BB130-0F55-44C0-9685-E327164D5EC3}" srcOrd="1" destOrd="0" presId="urn:microsoft.com/office/officeart/2005/8/layout/hProcess4"/>
    <dgm:cxn modelId="{A8080DC8-AAA3-4AF3-AED9-72DF3732CBF3}" type="presParOf" srcId="{C7EF84BB-6502-4DF2-86B5-63A45192CECA}" destId="{5A70DB83-E4B9-406C-A953-C69590E26017}" srcOrd="2" destOrd="0" presId="urn:microsoft.com/office/officeart/2005/8/layout/hProcess4"/>
    <dgm:cxn modelId="{0A06A16C-4920-419A-A363-F65F3BFBAC60}" type="presParOf" srcId="{5A70DB83-E4B9-406C-A953-C69590E26017}" destId="{C4DC364A-DFE0-4C8B-A91F-DB58676CCAE7}" srcOrd="0" destOrd="0" presId="urn:microsoft.com/office/officeart/2005/8/layout/hProcess4"/>
    <dgm:cxn modelId="{4DDF7072-1725-4E08-BDC0-9239EE371CA4}" type="presParOf" srcId="{C4DC364A-DFE0-4C8B-A91F-DB58676CCAE7}" destId="{35B31EC2-133E-406F-8A0C-6E1870AD6165}" srcOrd="0" destOrd="0" presId="urn:microsoft.com/office/officeart/2005/8/layout/hProcess4"/>
    <dgm:cxn modelId="{8DB6DDB1-580C-40D3-98BD-0DD6B877F089}" type="presParOf" srcId="{C4DC364A-DFE0-4C8B-A91F-DB58676CCAE7}" destId="{CF9BCB08-B962-4B3F-944F-AD4D0C9F02F9}" srcOrd="1" destOrd="0" presId="urn:microsoft.com/office/officeart/2005/8/layout/hProcess4"/>
    <dgm:cxn modelId="{93E00AF6-C4CF-41CF-A3DF-CB8568D4771F}" type="presParOf" srcId="{C4DC364A-DFE0-4C8B-A91F-DB58676CCAE7}" destId="{75927245-B45A-487C-B46F-9E41B644E55D}" srcOrd="2" destOrd="0" presId="urn:microsoft.com/office/officeart/2005/8/layout/hProcess4"/>
    <dgm:cxn modelId="{1FD7397D-349F-4A09-B739-A099C9444F69}" type="presParOf" srcId="{C4DC364A-DFE0-4C8B-A91F-DB58676CCAE7}" destId="{04211ED2-1E72-467C-83C0-25635ED8ED58}" srcOrd="3" destOrd="0" presId="urn:microsoft.com/office/officeart/2005/8/layout/hProcess4"/>
    <dgm:cxn modelId="{1074DB93-D436-4D98-9064-9D6D06E79A0D}" type="presParOf" srcId="{C4DC364A-DFE0-4C8B-A91F-DB58676CCAE7}" destId="{4D2C7388-54C7-4B30-AFF8-AC6EE75C54AD}" srcOrd="4" destOrd="0" presId="urn:microsoft.com/office/officeart/2005/8/layout/hProcess4"/>
    <dgm:cxn modelId="{446846C4-9076-403F-A208-F51023308CE3}" type="presParOf" srcId="{5A70DB83-E4B9-406C-A953-C69590E26017}" destId="{DBB6ED4F-10C7-465E-98BF-D58B0BB967FD}" srcOrd="1" destOrd="0" presId="urn:microsoft.com/office/officeart/2005/8/layout/hProcess4"/>
    <dgm:cxn modelId="{034E1165-7C1F-40B5-B7A9-1D494310C9DF}" type="presParOf" srcId="{5A70DB83-E4B9-406C-A953-C69590E26017}" destId="{FDCDDF1D-FB80-40A2-BA2D-F1930AEC9FE5}" srcOrd="2" destOrd="0" presId="urn:microsoft.com/office/officeart/2005/8/layout/hProcess4"/>
    <dgm:cxn modelId="{5C079D75-8D01-495B-AF46-55F1D1F04D22}" type="presParOf" srcId="{FDCDDF1D-FB80-40A2-BA2D-F1930AEC9FE5}" destId="{480BD22C-76FD-45B9-80A8-F67885747C9E}" srcOrd="0" destOrd="0" presId="urn:microsoft.com/office/officeart/2005/8/layout/hProcess4"/>
    <dgm:cxn modelId="{28DDE797-3196-4631-A6C0-86615D24D8E0}" type="presParOf" srcId="{FDCDDF1D-FB80-40A2-BA2D-F1930AEC9FE5}" destId="{7D8C66AE-9263-4C93-B106-025241032671}" srcOrd="1" destOrd="0" presId="urn:microsoft.com/office/officeart/2005/8/layout/hProcess4"/>
    <dgm:cxn modelId="{04D6898F-E9FB-444D-A490-D1E5642FB66A}" type="presParOf" srcId="{FDCDDF1D-FB80-40A2-BA2D-F1930AEC9FE5}" destId="{CF78FB3E-ACA9-477A-A1C7-12B33340EDE2}" srcOrd="2" destOrd="0" presId="urn:microsoft.com/office/officeart/2005/8/layout/hProcess4"/>
    <dgm:cxn modelId="{95DCF641-4839-4271-B3C0-FAF2A96E99DA}" type="presParOf" srcId="{FDCDDF1D-FB80-40A2-BA2D-F1930AEC9FE5}" destId="{EC8442C9-F5EF-4B08-AB33-70AB90995D1C}" srcOrd="3" destOrd="0" presId="urn:microsoft.com/office/officeart/2005/8/layout/hProcess4"/>
    <dgm:cxn modelId="{9A11D2E3-6608-4460-9FB8-1E6F037CD4AD}" type="presParOf" srcId="{FDCDDF1D-FB80-40A2-BA2D-F1930AEC9FE5}" destId="{44654DF7-FFB9-466C-A680-D017A16692A8}" srcOrd="4" destOrd="0" presId="urn:microsoft.com/office/officeart/2005/8/layout/hProcess4"/>
    <dgm:cxn modelId="{12772853-C02F-4F25-9650-8E86A607C12C}" type="presParOf" srcId="{5A70DB83-E4B9-406C-A953-C69590E26017}" destId="{F475719F-07AC-4ED2-8F83-827C3F636F24}" srcOrd="3" destOrd="0" presId="urn:microsoft.com/office/officeart/2005/8/layout/hProcess4"/>
    <dgm:cxn modelId="{3833781C-F244-4982-832A-10B343B3178D}" type="presParOf" srcId="{5A70DB83-E4B9-406C-A953-C69590E26017}" destId="{4F81D5C4-B956-4854-9EE9-1AF24691618D}" srcOrd="4" destOrd="0" presId="urn:microsoft.com/office/officeart/2005/8/layout/hProcess4"/>
    <dgm:cxn modelId="{66FE20EB-A831-45B1-B3A5-9A103EFD3548}" type="presParOf" srcId="{4F81D5C4-B956-4854-9EE9-1AF24691618D}" destId="{3C9E398E-0F39-41F1-8010-4B38892CC7EC}" srcOrd="0" destOrd="0" presId="urn:microsoft.com/office/officeart/2005/8/layout/hProcess4"/>
    <dgm:cxn modelId="{1B9F8495-8B81-4548-9848-736B01823AED}" type="presParOf" srcId="{4F81D5C4-B956-4854-9EE9-1AF24691618D}" destId="{248338D9-5842-4C6E-8C2D-68F74F91846A}" srcOrd="1" destOrd="0" presId="urn:microsoft.com/office/officeart/2005/8/layout/hProcess4"/>
    <dgm:cxn modelId="{142E4495-8C03-44D1-8992-48F6B3802F73}" type="presParOf" srcId="{4F81D5C4-B956-4854-9EE9-1AF24691618D}" destId="{47C0A51E-4E5C-4ECD-9333-9D2216DCD60C}" srcOrd="2" destOrd="0" presId="urn:microsoft.com/office/officeart/2005/8/layout/hProcess4"/>
    <dgm:cxn modelId="{BDC4B3B2-CD1D-4852-A4AB-DEEF3A11777A}" type="presParOf" srcId="{4F81D5C4-B956-4854-9EE9-1AF24691618D}" destId="{903D5CCB-121B-4BFD-A016-08078BE62C26}" srcOrd="3" destOrd="0" presId="urn:microsoft.com/office/officeart/2005/8/layout/hProcess4"/>
    <dgm:cxn modelId="{46AC6502-8830-45E7-887C-9F0B64ADBC69}" type="presParOf" srcId="{4F81D5C4-B956-4854-9EE9-1AF24691618D}" destId="{147EC181-0D6E-4171-8AF2-2AD0A508819F}" srcOrd="4" destOrd="0" presId="urn:microsoft.com/office/officeart/2005/8/layout/hProcess4"/>
    <dgm:cxn modelId="{0BC15EB2-5073-4CE0-8E76-0C168452EC04}" type="presParOf" srcId="{5A70DB83-E4B9-406C-A953-C69590E26017}" destId="{E1FDCF8B-E538-4059-B14B-AC6AE9C47A6B}" srcOrd="5" destOrd="0" presId="urn:microsoft.com/office/officeart/2005/8/layout/hProcess4"/>
    <dgm:cxn modelId="{6C5046E2-5250-417E-B849-CC4AFF7FD9FF}" type="presParOf" srcId="{5A70DB83-E4B9-406C-A953-C69590E26017}" destId="{344D5C81-5470-4B7A-A19D-179440B64BAF}" srcOrd="6" destOrd="0" presId="urn:microsoft.com/office/officeart/2005/8/layout/hProcess4"/>
    <dgm:cxn modelId="{385ED5EA-0F17-4720-9853-9F8BEC1A3A6F}" type="presParOf" srcId="{344D5C81-5470-4B7A-A19D-179440B64BAF}" destId="{18748C4D-C613-416E-AF9C-67972A55CF1D}" srcOrd="0" destOrd="0" presId="urn:microsoft.com/office/officeart/2005/8/layout/hProcess4"/>
    <dgm:cxn modelId="{375B6677-FA98-47F9-A9B7-FFCAF2F949E6}" type="presParOf" srcId="{344D5C81-5470-4B7A-A19D-179440B64BAF}" destId="{B1A9652A-3B5D-4687-BF07-AB3084591CD1}" srcOrd="1" destOrd="0" presId="urn:microsoft.com/office/officeart/2005/8/layout/hProcess4"/>
    <dgm:cxn modelId="{0FB38D6A-117D-4BE1-8091-33C0CB746E51}" type="presParOf" srcId="{344D5C81-5470-4B7A-A19D-179440B64BAF}" destId="{102888E2-5727-43E0-9928-D0BCDA2DE312}" srcOrd="2" destOrd="0" presId="urn:microsoft.com/office/officeart/2005/8/layout/hProcess4"/>
    <dgm:cxn modelId="{6FD0D12A-7FD3-4E57-9938-A1DF59B6B481}" type="presParOf" srcId="{344D5C81-5470-4B7A-A19D-179440B64BAF}" destId="{C9F53BEB-1966-44E4-AC03-22A7BCB491B0}" srcOrd="3" destOrd="0" presId="urn:microsoft.com/office/officeart/2005/8/layout/hProcess4"/>
    <dgm:cxn modelId="{AC728A66-DC3D-4072-ADD9-049ECF85A60B}" type="presParOf" srcId="{344D5C81-5470-4B7A-A19D-179440B64BAF}" destId="{4BAA490C-E112-45A3-BA27-0C314880877A}" srcOrd="4" destOrd="0" presId="urn:microsoft.com/office/officeart/2005/8/layout/hProcess4"/>
    <dgm:cxn modelId="{017772E4-94EF-4F9C-87F8-DD47CE8648E4}" type="presParOf" srcId="{5A70DB83-E4B9-406C-A953-C69590E26017}" destId="{6162DC81-E0AD-4219-B7C5-32AC6DABA46A}" srcOrd="7" destOrd="0" presId="urn:microsoft.com/office/officeart/2005/8/layout/hProcess4"/>
    <dgm:cxn modelId="{5DCAF64E-F96D-4973-9369-E363EB08095B}" type="presParOf" srcId="{5A70DB83-E4B9-406C-A953-C69590E26017}" destId="{6B99B680-AD71-4FD0-AD18-42D4050CD853}" srcOrd="8" destOrd="0" presId="urn:microsoft.com/office/officeart/2005/8/layout/hProcess4"/>
    <dgm:cxn modelId="{3A3F5FC1-0549-4A18-B924-786ECC4A4C71}" type="presParOf" srcId="{6B99B680-AD71-4FD0-AD18-42D4050CD853}" destId="{90FF4A8A-36E6-4150-ABF2-86F143A447E8}" srcOrd="0" destOrd="0" presId="urn:microsoft.com/office/officeart/2005/8/layout/hProcess4"/>
    <dgm:cxn modelId="{935F5508-3D36-422E-9ED3-E0279FFBD95F}" type="presParOf" srcId="{6B99B680-AD71-4FD0-AD18-42D4050CD853}" destId="{437DF7EA-9C4C-494F-B131-AA59C5953C56}" srcOrd="1" destOrd="0" presId="urn:microsoft.com/office/officeart/2005/8/layout/hProcess4"/>
    <dgm:cxn modelId="{EDB20D65-A53E-48AA-ADA4-5AE01F6AD94A}" type="presParOf" srcId="{6B99B680-AD71-4FD0-AD18-42D4050CD853}" destId="{6CA5F51C-5DB3-4965-8E65-78B5F9DC2237}" srcOrd="2" destOrd="0" presId="urn:microsoft.com/office/officeart/2005/8/layout/hProcess4"/>
    <dgm:cxn modelId="{2A77FD60-0F07-451C-B1D7-09B2B65FA80B}" type="presParOf" srcId="{6B99B680-AD71-4FD0-AD18-42D4050CD853}" destId="{0435AE23-5485-4583-8FC1-845B4DF82BB3}" srcOrd="3" destOrd="0" presId="urn:microsoft.com/office/officeart/2005/8/layout/hProcess4"/>
    <dgm:cxn modelId="{C22670B7-3468-4633-9CD9-666F83DA27BC}" type="presParOf" srcId="{6B99B680-AD71-4FD0-AD18-42D4050CD853}" destId="{9FEBB18E-4842-4800-9D33-1E3EA2C5CC1D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E41366-2283-4695-8C76-B53BDD055B9E}" type="doc">
      <dgm:prSet loTypeId="urn:microsoft.com/office/officeart/2005/8/layout/hProcess4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4421AE95-3F64-49DA-B053-67952AACCA32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satMod val="105000"/>
                <a:tint val="67000"/>
                <a:lumMod val="20000"/>
                <a:lumOff val="80000"/>
              </a:schemeClr>
            </a:gs>
            <a:gs pos="50000">
              <a:schemeClr val="accent5">
                <a:satMod val="103000"/>
                <a:tint val="73000"/>
                <a:lumMod val="44000"/>
                <a:lumOff val="56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1960s-1975</a:t>
          </a:r>
        </a:p>
      </dgm:t>
    </dgm:pt>
    <dgm:pt modelId="{CED31129-8FB0-414F-B7EF-73641666D631}" type="parTrans" cxnId="{CD2F61DF-490E-41D5-8FBA-D93D7354947D}">
      <dgm:prSet/>
      <dgm:spPr/>
      <dgm:t>
        <a:bodyPr/>
        <a:lstStyle/>
        <a:p>
          <a:endParaRPr lang="en-GB"/>
        </a:p>
      </dgm:t>
    </dgm:pt>
    <dgm:pt modelId="{DF8780D3-27A2-4C20-B002-DC97DA169087}" type="sibTrans" cxnId="{CD2F61DF-490E-41D5-8FBA-D93D7354947D}">
      <dgm:prSet/>
      <dgm:spPr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/>
        <a:lstStyle/>
        <a:p>
          <a:endParaRPr lang="en-GB" sz="2400"/>
        </a:p>
      </dgm:t>
    </dgm:pt>
    <dgm:pt modelId="{5E0F73F9-195D-4701-8A6B-EFBE9414C36D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1991-1999</a:t>
          </a:r>
        </a:p>
      </dgm:t>
    </dgm:pt>
    <dgm:pt modelId="{704420AA-AC6B-48E2-82AA-7708A48B9F14}" type="parTrans" cxnId="{D771A6B7-EE2C-447D-BD39-06997F23C352}">
      <dgm:prSet/>
      <dgm:spPr/>
      <dgm:t>
        <a:bodyPr/>
        <a:lstStyle/>
        <a:p>
          <a:endParaRPr lang="en-GB"/>
        </a:p>
      </dgm:t>
    </dgm:pt>
    <dgm:pt modelId="{39E4DE46-2840-4053-9612-12CE6FA63FB5}" type="sibTrans" cxnId="{D771A6B7-EE2C-447D-BD39-06997F23C352}">
      <dgm:prSet/>
      <dgm:spPr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3000"/>
                  <a:lumOff val="77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/>
        <a:lstStyle/>
        <a:p>
          <a:endParaRPr lang="en-GB" sz="2400"/>
        </a:p>
      </dgm:t>
    </dgm:pt>
    <dgm:pt modelId="{240BCD82-BF35-4950-AF66-5063CDADF6B7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5">
                <a:satMod val="103000"/>
                <a:tint val="73000"/>
                <a:lumMod val="40000"/>
                <a:lumOff val="60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2000-2014</a:t>
          </a:r>
        </a:p>
      </dgm:t>
    </dgm:pt>
    <dgm:pt modelId="{8294E475-10E8-401E-ACA8-38CFAA4AAA51}" type="parTrans" cxnId="{BCFEC55F-E847-4850-AAB3-3A5A0A6A859C}">
      <dgm:prSet/>
      <dgm:spPr/>
      <dgm:t>
        <a:bodyPr/>
        <a:lstStyle/>
        <a:p>
          <a:endParaRPr lang="en-GB"/>
        </a:p>
      </dgm:t>
    </dgm:pt>
    <dgm:pt modelId="{206D8FEF-5B37-4ABB-8B0C-9D3ED2E6136F}" type="sibTrans" cxnId="{BCFEC55F-E847-4850-AAB3-3A5A0A6A859C}">
      <dgm:prSet/>
      <dgm:spPr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/>
        <a:lstStyle/>
        <a:p>
          <a:endParaRPr lang="en-GB" sz="2400"/>
        </a:p>
      </dgm:t>
    </dgm:pt>
    <dgm:pt modelId="{A8AC903C-EA1D-4308-875A-C2D46BA93A20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1976-1990</a:t>
          </a:r>
        </a:p>
      </dgm:t>
    </dgm:pt>
    <dgm:pt modelId="{4ADD4595-2D61-426B-BD87-A0395D32EC77}" type="parTrans" cxnId="{E4105498-8357-48B4-A731-1F13C1C0D039}">
      <dgm:prSet/>
      <dgm:spPr/>
      <dgm:t>
        <a:bodyPr/>
        <a:lstStyle/>
        <a:p>
          <a:endParaRPr lang="en-US"/>
        </a:p>
      </dgm:t>
    </dgm:pt>
    <dgm:pt modelId="{9E2C26BE-23BA-4A40-ADDE-505B262E0903}" type="sibTrans" cxnId="{E4105498-8357-48B4-A731-1F13C1C0D039}">
      <dgm:prSet/>
      <dgm:spPr>
        <a:gradFill rotWithShape="0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/>
        <a:lstStyle/>
        <a:p>
          <a:endParaRPr lang="en-US" sz="2400"/>
        </a:p>
      </dgm:t>
    </dgm:pt>
    <dgm:pt modelId="{72E293E2-349E-4D3E-AC63-1518B8ECADE5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99CC"/>
            </a:gs>
            <a:gs pos="32000">
              <a:srgbClr val="0099CC"/>
            </a:gs>
            <a:gs pos="100000">
              <a:srgbClr val="BFD8EF"/>
            </a:gs>
          </a:gsLst>
          <a:lin ang="16200000" scaled="1"/>
        </a:gradFill>
        <a:ln>
          <a:solidFill>
            <a:srgbClr val="0070C0"/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gm:spPr>
      <dgm:t>
        <a:bodyPr tIns="180000" anchor="ctr"/>
        <a:lstStyle/>
        <a:p>
          <a:pPr algn="l">
            <a:lnSpc>
              <a:spcPct val="100000"/>
            </a:lnSpc>
            <a:spcBef>
              <a:spcPts val="1800"/>
            </a:spcBef>
            <a:spcAft>
              <a:spcPts val="0"/>
            </a:spcAft>
            <a:buNone/>
          </a:pPr>
          <a:r>
            <a:rPr lang="en-GB" sz="1900" b="1" noProof="0" dirty="0"/>
            <a:t>FOUNDATIONS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D06F7D04-12D6-4864-BAF9-E93ADDC1E7D9}" type="parTrans" cxnId="{02CA1B70-A653-40BE-8C80-5EB370A8AB59}">
      <dgm:prSet/>
      <dgm:spPr/>
      <dgm:t>
        <a:bodyPr/>
        <a:lstStyle/>
        <a:p>
          <a:endParaRPr lang="en-GB"/>
        </a:p>
      </dgm:t>
    </dgm:pt>
    <dgm:pt modelId="{0619736E-2E0A-4529-80C2-4BE30C923327}" type="sibTrans" cxnId="{02CA1B70-A653-40BE-8C80-5EB370A8AB59}">
      <dgm:prSet/>
      <dgm:spPr/>
      <dgm:t>
        <a:bodyPr/>
        <a:lstStyle/>
        <a:p>
          <a:endParaRPr lang="en-GB"/>
        </a:p>
      </dgm:t>
    </dgm:pt>
    <dgm:pt modelId="{8E91AC5F-58B0-471A-B9A0-32D1B087820C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/>
            </a:gs>
            <a:gs pos="48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1"/>
          <a:tileRect/>
        </a:gra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gm:spPr>
      <dgm:t>
        <a:bodyPr lIns="0" tIns="108000" rIns="0" anchor="t"/>
        <a:lstStyle/>
        <a:p>
          <a:pPr algn="ctr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en-GB" sz="1800" b="1" noProof="0" dirty="0"/>
            <a:t>LIMITED USE</a:t>
          </a:r>
        </a:p>
      </dgm:t>
    </dgm:pt>
    <dgm:pt modelId="{20527544-A157-4EF0-A3D3-3F50DDF76464}" type="parTrans" cxnId="{49792D1C-6EDE-4095-9584-BA73D48EAD46}">
      <dgm:prSet/>
      <dgm:spPr/>
      <dgm:t>
        <a:bodyPr/>
        <a:lstStyle/>
        <a:p>
          <a:endParaRPr lang="en-GB"/>
        </a:p>
      </dgm:t>
    </dgm:pt>
    <dgm:pt modelId="{DC5043E4-4B34-4056-89E2-B59DEBA71C39}" type="sibTrans" cxnId="{49792D1C-6EDE-4095-9584-BA73D48EAD46}">
      <dgm:prSet/>
      <dgm:spPr/>
      <dgm:t>
        <a:bodyPr/>
        <a:lstStyle/>
        <a:p>
          <a:endParaRPr lang="en-GB"/>
        </a:p>
      </dgm:t>
    </dgm:pt>
    <dgm:pt modelId="{CBBDD770-E171-4AC1-9C20-2C9047BE124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FEC2C2"/>
            </a:gs>
            <a:gs pos="50000">
              <a:srgbClr val="F48668"/>
            </a:gs>
            <a:gs pos="100000">
              <a:srgbClr val="FF2F2F"/>
            </a:gs>
          </a:gsLst>
          <a:lin ang="5400000" scaled="0"/>
        </a:gradFill>
        <a:ln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gm:spPr>
      <dgm:t>
        <a:bodyPr tIns="0" anchor="b"/>
        <a:lstStyle/>
        <a:p>
          <a:pPr marL="266700" indent="0" algn="l" defTabSz="1966913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</a:pPr>
          <a:r>
            <a:rPr lang="en-GB" sz="1800" b="1" noProof="0" dirty="0"/>
            <a:t>RENEWED URGENCY</a:t>
          </a:r>
        </a:p>
      </dgm:t>
    </dgm:pt>
    <dgm:pt modelId="{5CDF0EEA-D56D-454A-A463-CD5AEF8E14CA}" type="parTrans" cxnId="{F2F30898-EA19-433C-BCD6-8C93A0CD3E81}">
      <dgm:prSet/>
      <dgm:spPr/>
      <dgm:t>
        <a:bodyPr/>
        <a:lstStyle/>
        <a:p>
          <a:endParaRPr lang="en-GB"/>
        </a:p>
      </dgm:t>
    </dgm:pt>
    <dgm:pt modelId="{8DE8064A-A509-44D7-B2CD-10A9D2D8FCF3}" type="sibTrans" cxnId="{F2F30898-EA19-433C-BCD6-8C93A0CD3E81}">
      <dgm:prSet/>
      <dgm:spPr/>
      <dgm:t>
        <a:bodyPr/>
        <a:lstStyle/>
        <a:p>
          <a:endParaRPr lang="en-GB"/>
        </a:p>
      </dgm:t>
    </dgm:pt>
    <dgm:pt modelId="{A7FD25BA-8B0E-4FB7-8831-1E52AB63F9A6}">
      <dgm:prSet custT="1"/>
      <dgm:spPr>
        <a:gradFill rotWithShape="0">
          <a:gsLst>
            <a:gs pos="0">
              <a:srgbClr val="E1CCF0"/>
            </a:gs>
            <a:gs pos="62000">
              <a:srgbClr val="BA8BDD"/>
            </a:gs>
            <a:gs pos="100000">
              <a:srgbClr val="9751CB"/>
            </a:gs>
          </a:gsLst>
          <a:lin ang="5400000" scaled="0"/>
        </a:gradFill>
        <a:ln>
          <a:solidFill>
            <a:srgbClr val="7030A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coolSlant"/>
          <a:contourClr>
            <a:schemeClr val="bg1"/>
          </a:contourClr>
        </a:sp3d>
      </dgm:spPr>
      <dgm:t>
        <a:bodyPr tIns="108000" bIns="36000" anchor="t"/>
        <a:lstStyle/>
        <a:p>
          <a:pPr marL="0" indent="0" algn="ctr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en-GB" sz="1800" b="1" noProof="0" dirty="0"/>
            <a:t>EXPANSION</a:t>
          </a:r>
        </a:p>
      </dgm:t>
    </dgm:pt>
    <dgm:pt modelId="{3E5ED43C-8834-40C1-B7EC-63AC79386963}" type="parTrans" cxnId="{D2511028-EDD2-4953-B5DE-51968EFB169D}">
      <dgm:prSet/>
      <dgm:spPr/>
      <dgm:t>
        <a:bodyPr/>
        <a:lstStyle/>
        <a:p>
          <a:endParaRPr lang="en-GB"/>
        </a:p>
      </dgm:t>
    </dgm:pt>
    <dgm:pt modelId="{F1EF0CA3-16FF-44C3-B087-0BC6D842F9EC}" type="sibTrans" cxnId="{D2511028-EDD2-4953-B5DE-51968EFB169D}">
      <dgm:prSet/>
      <dgm:spPr/>
      <dgm:t>
        <a:bodyPr/>
        <a:lstStyle/>
        <a:p>
          <a:endParaRPr lang="en-GB"/>
        </a:p>
      </dgm:t>
    </dgm:pt>
    <dgm:pt modelId="{EB4EC5B0-16D2-46A4-80B7-0BBEA95BAB3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7000">
              <a:schemeClr val="accent4">
                <a:lumMod val="40000"/>
                <a:lumOff val="60000"/>
              </a:schemeClr>
            </a:gs>
            <a:gs pos="100000">
              <a:srgbClr val="FFD653"/>
            </a:gs>
          </a:gsLst>
        </a:gradFill>
        <a:ln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gm:spPr>
      <dgm:t>
        <a:bodyPr spcFirstLastPara="0" vert="horz" wrap="square" lIns="72000" tIns="180000" rIns="72000" bIns="123825" numCol="1" spcCol="1270" anchor="ctr" anchorCtr="0"/>
        <a:lstStyle/>
        <a:p>
          <a:pPr marL="0" lvl="1" indent="0" algn="ctr" defTabSz="1966913">
            <a:lnSpc>
              <a:spcPct val="100000"/>
            </a:lnSpc>
            <a:spcBef>
              <a:spcPts val="1200"/>
            </a:spcBef>
            <a:spcAft>
              <a:spcPts val="0"/>
            </a:spcAft>
            <a:buFont typeface="Arial" panose="020B0604020202020204" pitchFamily="34" charset="0"/>
            <a:buNone/>
            <a:tabLst/>
          </a:pPr>
          <a:r>
            <a:rPr lang="en-GB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CONSOLIDATION</a:t>
          </a:r>
        </a:p>
      </dgm:t>
    </dgm:pt>
    <dgm:pt modelId="{76524C8B-8791-4338-9C76-3D7C28B95169}" type="parTrans" cxnId="{7510D7D2-274B-45C7-9985-BCE4448DBD98}">
      <dgm:prSet/>
      <dgm:spPr/>
      <dgm:t>
        <a:bodyPr/>
        <a:lstStyle/>
        <a:p>
          <a:endParaRPr lang="en-GB"/>
        </a:p>
      </dgm:t>
    </dgm:pt>
    <dgm:pt modelId="{1B7712BD-763D-452B-9603-C4D7FE8E83F7}" type="sibTrans" cxnId="{7510D7D2-274B-45C7-9985-BCE4448DBD98}">
      <dgm:prSet/>
      <dgm:spPr/>
      <dgm:t>
        <a:bodyPr/>
        <a:lstStyle/>
        <a:p>
          <a:endParaRPr lang="en-GB"/>
        </a:p>
      </dgm:t>
    </dgm:pt>
    <dgm:pt modelId="{BD8F0595-67A5-47B5-A025-77BB0023DB5B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lumMod val="40000"/>
                <a:lumOff val="60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2015-2026</a:t>
          </a:r>
        </a:p>
      </dgm:t>
    </dgm:pt>
    <dgm:pt modelId="{DE3F950B-D49E-4513-B516-53B4E34E2772}" type="sibTrans" cxnId="{E5822DFB-B8A1-4EB7-A251-EC32258DD8B6}">
      <dgm:prSet/>
      <dgm:spPr/>
      <dgm:t>
        <a:bodyPr/>
        <a:lstStyle/>
        <a:p>
          <a:endParaRPr lang="en-GB"/>
        </a:p>
      </dgm:t>
    </dgm:pt>
    <dgm:pt modelId="{BB31F814-9C62-4863-8381-D0879B25C2DF}" type="parTrans" cxnId="{E5822DFB-B8A1-4EB7-A251-EC32258DD8B6}">
      <dgm:prSet/>
      <dgm:spPr/>
      <dgm:t>
        <a:bodyPr/>
        <a:lstStyle/>
        <a:p>
          <a:endParaRPr lang="en-GB"/>
        </a:p>
      </dgm:t>
    </dgm:pt>
    <dgm:pt modelId="{C7EF84BB-6502-4DF2-86B5-63A45192CECA}" type="pres">
      <dgm:prSet presAssocID="{72E41366-2283-4695-8C76-B53BDD055B9E}" presName="Name0" presStyleCnt="0">
        <dgm:presLayoutVars>
          <dgm:dir/>
          <dgm:animLvl val="lvl"/>
          <dgm:resizeHandles val="exact"/>
        </dgm:presLayoutVars>
      </dgm:prSet>
      <dgm:spPr/>
    </dgm:pt>
    <dgm:pt modelId="{DCA4004A-28E7-4684-AAE9-50E04959C455}" type="pres">
      <dgm:prSet presAssocID="{72E41366-2283-4695-8C76-B53BDD055B9E}" presName="tSp" presStyleCnt="0"/>
      <dgm:spPr/>
    </dgm:pt>
    <dgm:pt modelId="{615BB130-0F55-44C0-9685-E327164D5EC3}" type="pres">
      <dgm:prSet presAssocID="{72E41366-2283-4695-8C76-B53BDD055B9E}" presName="bSp" presStyleCnt="0"/>
      <dgm:spPr/>
    </dgm:pt>
    <dgm:pt modelId="{5A70DB83-E4B9-406C-A953-C69590E26017}" type="pres">
      <dgm:prSet presAssocID="{72E41366-2283-4695-8C76-B53BDD055B9E}" presName="process" presStyleCnt="0"/>
      <dgm:spPr/>
    </dgm:pt>
    <dgm:pt modelId="{C4DC364A-DFE0-4C8B-A91F-DB58676CCAE7}" type="pres">
      <dgm:prSet presAssocID="{4421AE95-3F64-49DA-B053-67952AACCA32}" presName="composite1" presStyleCnt="0"/>
      <dgm:spPr/>
    </dgm:pt>
    <dgm:pt modelId="{35B31EC2-133E-406F-8A0C-6E1870AD6165}" type="pres">
      <dgm:prSet presAssocID="{4421AE95-3F64-49DA-B053-67952AACCA32}" presName="dummyNode1" presStyleLbl="node1" presStyleIdx="0" presStyleCnt="5"/>
      <dgm:spPr/>
    </dgm:pt>
    <dgm:pt modelId="{CF9BCB08-B962-4B3F-944F-AD4D0C9F02F9}" type="pres">
      <dgm:prSet presAssocID="{4421AE95-3F64-49DA-B053-67952AACCA32}" presName="childNode1" presStyleLbl="bgAcc1" presStyleIdx="0" presStyleCnt="5" custScaleX="141548" custScaleY="97659" custLinFactNeighborX="1580" custLinFactNeighborY="1338">
        <dgm:presLayoutVars>
          <dgm:bulletEnabled val="1"/>
        </dgm:presLayoutVars>
      </dgm:prSet>
      <dgm:spPr>
        <a:prstGeom prst="homePlate">
          <a:avLst/>
        </a:prstGeom>
      </dgm:spPr>
    </dgm:pt>
    <dgm:pt modelId="{75927245-B45A-487C-B46F-9E41B644E55D}" type="pres">
      <dgm:prSet presAssocID="{4421AE95-3F64-49DA-B053-67952AACCA32}" presName="childNode1tx" presStyleLbl="bgAcc1" presStyleIdx="0" presStyleCnt="5">
        <dgm:presLayoutVars>
          <dgm:bulletEnabled val="1"/>
        </dgm:presLayoutVars>
      </dgm:prSet>
      <dgm:spPr/>
    </dgm:pt>
    <dgm:pt modelId="{04211ED2-1E72-467C-83C0-25635ED8ED58}" type="pres">
      <dgm:prSet presAssocID="{4421AE95-3F64-49DA-B053-67952AACCA32}" presName="parentNode1" presStyleLbl="node1" presStyleIdx="0" presStyleCnt="5" custScaleX="110527" custLinFactNeighborX="-28464" custLinFactNeighborY="22172">
        <dgm:presLayoutVars>
          <dgm:chMax val="1"/>
          <dgm:bulletEnabled val="1"/>
        </dgm:presLayoutVars>
      </dgm:prSet>
      <dgm:spPr>
        <a:xfrm>
          <a:off x="218347" y="3305068"/>
          <a:ext cx="1659819" cy="597189"/>
        </a:xfrm>
        <a:prstGeom prst="roundRect">
          <a:avLst>
            <a:gd name="adj" fmla="val 10000"/>
          </a:avLst>
        </a:prstGeom>
      </dgm:spPr>
    </dgm:pt>
    <dgm:pt modelId="{4D2C7388-54C7-4B30-AFF8-AC6EE75C54AD}" type="pres">
      <dgm:prSet presAssocID="{4421AE95-3F64-49DA-B053-67952AACCA32}" presName="connSite1" presStyleCnt="0"/>
      <dgm:spPr/>
    </dgm:pt>
    <dgm:pt modelId="{DBB6ED4F-10C7-465E-98BF-D58B0BB967FD}" type="pres">
      <dgm:prSet presAssocID="{DF8780D3-27A2-4C20-B002-DC97DA169087}" presName="Name9" presStyleLbl="sibTrans2D1" presStyleIdx="0" presStyleCnt="4" custScaleY="112866" custLinFactNeighborX="-1404" custLinFactNeighborY="-2765"/>
      <dgm:spPr>
        <a:xfrm>
          <a:off x="615761" y="1634455"/>
          <a:ext cx="2767358" cy="2767358"/>
        </a:xfrm>
        <a:prstGeom prst="leftCircularArrow">
          <a:avLst>
            <a:gd name="adj1" fmla="val 2014"/>
            <a:gd name="adj2" fmla="val 241370"/>
            <a:gd name="adj3" fmla="val 1688345"/>
            <a:gd name="adj4" fmla="val 8695953"/>
            <a:gd name="adj5" fmla="val 2350"/>
          </a:avLst>
        </a:prstGeom>
      </dgm:spPr>
    </dgm:pt>
    <dgm:pt modelId="{FDCDDF1D-FB80-40A2-BA2D-F1930AEC9FE5}" type="pres">
      <dgm:prSet presAssocID="{A8AC903C-EA1D-4308-875A-C2D46BA93A20}" presName="composite2" presStyleCnt="0"/>
      <dgm:spPr/>
    </dgm:pt>
    <dgm:pt modelId="{480BD22C-76FD-45B9-80A8-F67885747C9E}" type="pres">
      <dgm:prSet presAssocID="{A8AC903C-EA1D-4308-875A-C2D46BA93A20}" presName="dummyNode2" presStyleLbl="node1" presStyleIdx="0" presStyleCnt="5"/>
      <dgm:spPr/>
    </dgm:pt>
    <dgm:pt modelId="{7D8C66AE-9263-4C93-B106-025241032671}" type="pres">
      <dgm:prSet presAssocID="{A8AC903C-EA1D-4308-875A-C2D46BA93A20}" presName="childNode2" presStyleLbl="bgAcc1" presStyleIdx="1" presStyleCnt="5" custScaleX="151445" custScaleY="97659" custLinFactNeighborX="4069" custLinFactNeighborY="1337">
        <dgm:presLayoutVars>
          <dgm:bulletEnabled val="1"/>
        </dgm:presLayoutVars>
      </dgm:prSet>
      <dgm:spPr>
        <a:prstGeom prst="homePlate">
          <a:avLst/>
        </a:prstGeom>
      </dgm:spPr>
    </dgm:pt>
    <dgm:pt modelId="{CF78FB3E-ACA9-477A-A1C7-12B33340EDE2}" type="pres">
      <dgm:prSet presAssocID="{A8AC903C-EA1D-4308-875A-C2D46BA93A20}" presName="childNode2tx" presStyleLbl="bgAcc1" presStyleIdx="1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EC8442C9-F5EF-4B08-AB33-70AB90995D1C}" type="pres">
      <dgm:prSet presAssocID="{A8AC903C-EA1D-4308-875A-C2D46BA93A20}" presName="parentNode2" presStyleLbl="node1" presStyleIdx="1" presStyleCnt="5" custScaleX="110527" custLinFactNeighborX="-33027" custLinFactNeighborY="-24645">
        <dgm:presLayoutVars>
          <dgm:chMax val="0"/>
          <dgm:bulletEnabled val="1"/>
        </dgm:presLayoutVars>
      </dgm:prSet>
      <dgm:spPr>
        <a:xfrm>
          <a:off x="2506779" y="1417248"/>
          <a:ext cx="1583999" cy="569910"/>
        </a:xfrm>
        <a:prstGeom prst="roundRect">
          <a:avLst>
            <a:gd name="adj" fmla="val 10000"/>
          </a:avLst>
        </a:prstGeom>
      </dgm:spPr>
    </dgm:pt>
    <dgm:pt modelId="{44654DF7-FFB9-466C-A680-D017A16692A8}" type="pres">
      <dgm:prSet presAssocID="{A8AC903C-EA1D-4308-875A-C2D46BA93A20}" presName="connSite2" presStyleCnt="0"/>
      <dgm:spPr/>
    </dgm:pt>
    <dgm:pt modelId="{F475719F-07AC-4ED2-8F83-827C3F636F24}" type="pres">
      <dgm:prSet presAssocID="{9E2C26BE-23BA-4A40-ADDE-505B262E0903}" presName="Name18" presStyleLbl="sibTrans2D1" presStyleIdx="1" presStyleCnt="4"/>
      <dgm:spPr>
        <a:xfrm>
          <a:off x="2981078" y="1015255"/>
          <a:ext cx="2937233" cy="2937233"/>
        </a:xfrm>
        <a:prstGeom prst="circularArrow">
          <a:avLst>
            <a:gd name="adj1" fmla="val 2236"/>
            <a:gd name="adj2" fmla="val 269374"/>
            <a:gd name="adj3" fmla="val 19674996"/>
            <a:gd name="adj4" fmla="val 12695391"/>
            <a:gd name="adj5" fmla="val 2609"/>
          </a:avLst>
        </a:prstGeom>
      </dgm:spPr>
    </dgm:pt>
    <dgm:pt modelId="{4F81D5C4-B956-4854-9EE9-1AF24691618D}" type="pres">
      <dgm:prSet presAssocID="{5E0F73F9-195D-4701-8A6B-EFBE9414C36D}" presName="composite1" presStyleCnt="0"/>
      <dgm:spPr/>
    </dgm:pt>
    <dgm:pt modelId="{3C9E398E-0F39-41F1-8010-4B38892CC7EC}" type="pres">
      <dgm:prSet presAssocID="{5E0F73F9-195D-4701-8A6B-EFBE9414C36D}" presName="dummyNode1" presStyleLbl="node1" presStyleIdx="1" presStyleCnt="5"/>
      <dgm:spPr/>
    </dgm:pt>
    <dgm:pt modelId="{248338D9-5842-4C6E-8C2D-68F74F91846A}" type="pres">
      <dgm:prSet presAssocID="{5E0F73F9-195D-4701-8A6B-EFBE9414C36D}" presName="childNode1" presStyleLbl="bgAcc1" presStyleIdx="2" presStyleCnt="5" custScaleX="142308">
        <dgm:presLayoutVars>
          <dgm:bulletEnabled val="1"/>
        </dgm:presLayoutVars>
      </dgm:prSet>
      <dgm:spPr>
        <a:prstGeom prst="homePlate">
          <a:avLst/>
        </a:prstGeom>
      </dgm:spPr>
    </dgm:pt>
    <dgm:pt modelId="{47C0A51E-4E5C-4ECD-9333-9D2216DCD60C}" type="pres">
      <dgm:prSet presAssocID="{5E0F73F9-195D-4701-8A6B-EFBE9414C36D}" presName="childNode1tx" presStyleLbl="bgAcc1" presStyleIdx="2" presStyleCnt="5">
        <dgm:presLayoutVars>
          <dgm:bulletEnabled val="1"/>
        </dgm:presLayoutVars>
      </dgm:prSet>
      <dgm:spPr/>
    </dgm:pt>
    <dgm:pt modelId="{903D5CCB-121B-4BFD-A016-08078BE62C26}" type="pres">
      <dgm:prSet presAssocID="{5E0F73F9-195D-4701-8A6B-EFBE9414C36D}" presName="parentNode1" presStyleLbl="node1" presStyleIdx="2" presStyleCnt="5" custLinFactNeighborX="-37561" custLinFactNeighborY="22172">
        <dgm:presLayoutVars>
          <dgm:chMax val="1"/>
          <dgm:bulletEnabled val="1"/>
        </dgm:presLayoutVars>
      </dgm:prSet>
      <dgm:spPr>
        <a:xfrm>
          <a:off x="5331467" y="2826689"/>
          <a:ext cx="1483331" cy="589871"/>
        </a:xfrm>
        <a:prstGeom prst="roundRect">
          <a:avLst>
            <a:gd name="adj" fmla="val 10000"/>
          </a:avLst>
        </a:prstGeom>
      </dgm:spPr>
    </dgm:pt>
    <dgm:pt modelId="{147EC181-0D6E-4171-8AF2-2AD0A508819F}" type="pres">
      <dgm:prSet presAssocID="{5E0F73F9-195D-4701-8A6B-EFBE9414C36D}" presName="connSite1" presStyleCnt="0"/>
      <dgm:spPr/>
    </dgm:pt>
    <dgm:pt modelId="{E1FDCF8B-E538-4059-B14B-AC6AE9C47A6B}" type="pres">
      <dgm:prSet presAssocID="{39E4DE46-2840-4053-9612-12CE6FA63FB5}" presName="Name9" presStyleLbl="sibTrans2D1" presStyleIdx="2" presStyleCnt="4" custScaleX="96730" custScaleY="109378" custLinFactNeighborX="2719" custLinFactNeighborY="-4249"/>
      <dgm:spPr>
        <a:xfrm>
          <a:off x="5353964" y="1617971"/>
          <a:ext cx="2744256" cy="2744256"/>
        </a:xfrm>
        <a:prstGeom prst="leftCircularArrow">
          <a:avLst>
            <a:gd name="adj1" fmla="val 2955"/>
            <a:gd name="adj2" fmla="val 361988"/>
            <a:gd name="adj3" fmla="val 2137498"/>
            <a:gd name="adj4" fmla="val 9024489"/>
            <a:gd name="adj5" fmla="val 3448"/>
          </a:avLst>
        </a:prstGeom>
      </dgm:spPr>
    </dgm:pt>
    <dgm:pt modelId="{344D5C81-5470-4B7A-A19D-179440B64BAF}" type="pres">
      <dgm:prSet presAssocID="{240BCD82-BF35-4950-AF66-5063CDADF6B7}" presName="composite2" presStyleCnt="0"/>
      <dgm:spPr/>
    </dgm:pt>
    <dgm:pt modelId="{18748C4D-C613-416E-AF9C-67972A55CF1D}" type="pres">
      <dgm:prSet presAssocID="{240BCD82-BF35-4950-AF66-5063CDADF6B7}" presName="dummyNode2" presStyleLbl="node1" presStyleIdx="2" presStyleCnt="5"/>
      <dgm:spPr/>
    </dgm:pt>
    <dgm:pt modelId="{B1A9652A-3B5D-4687-BF07-AB3084591CD1}" type="pres">
      <dgm:prSet presAssocID="{240BCD82-BF35-4950-AF66-5063CDADF6B7}" presName="childNode2" presStyleLbl="bgAcc1" presStyleIdx="3" presStyleCnt="5" custScaleX="142768">
        <dgm:presLayoutVars>
          <dgm:bulletEnabled val="1"/>
        </dgm:presLayoutVars>
      </dgm:prSet>
      <dgm:spPr>
        <a:prstGeom prst="homePlate">
          <a:avLst/>
        </a:prstGeom>
      </dgm:spPr>
    </dgm:pt>
    <dgm:pt modelId="{102888E2-5727-43E0-9928-D0BCDA2DE312}" type="pres">
      <dgm:prSet presAssocID="{240BCD82-BF35-4950-AF66-5063CDADF6B7}" presName="childNode2tx" presStyleLbl="bgAcc1" presStyleIdx="3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C9F53BEB-1966-44E4-AC03-22A7BCB491B0}" type="pres">
      <dgm:prSet presAssocID="{240BCD82-BF35-4950-AF66-5063CDADF6B7}" presName="parentNode2" presStyleLbl="node1" presStyleIdx="3" presStyleCnt="5" custLinFactNeighborX="-36994" custLinFactNeighborY="-24246">
        <dgm:presLayoutVars>
          <dgm:chMax val="0"/>
          <dgm:bulletEnabled val="1"/>
        </dgm:presLayoutVars>
      </dgm:prSet>
      <dgm:spPr>
        <a:xfrm>
          <a:off x="7739237" y="1450321"/>
          <a:ext cx="1483331" cy="589871"/>
        </a:xfrm>
        <a:prstGeom prst="roundRect">
          <a:avLst>
            <a:gd name="adj" fmla="val 10000"/>
          </a:avLst>
        </a:prstGeom>
      </dgm:spPr>
    </dgm:pt>
    <dgm:pt modelId="{4BAA490C-E112-45A3-BA27-0C314880877A}" type="pres">
      <dgm:prSet presAssocID="{240BCD82-BF35-4950-AF66-5063CDADF6B7}" presName="connSite2" presStyleCnt="0"/>
      <dgm:spPr/>
    </dgm:pt>
    <dgm:pt modelId="{6162DC81-E0AD-4219-B7C5-32AC6DABA46A}" type="pres">
      <dgm:prSet presAssocID="{206D8FEF-5B37-4ABB-8B0C-9D3ED2E6136F}" presName="Name18" presStyleLbl="sibTrans2D1" presStyleIdx="3" presStyleCnt="4" custLinFactNeighborX="914" custLinFactNeighborY="-10732"/>
      <dgm:spPr>
        <a:xfrm>
          <a:off x="7699757" y="1025235"/>
          <a:ext cx="2901959" cy="2901959"/>
        </a:xfrm>
        <a:prstGeom prst="circularArrow">
          <a:avLst>
            <a:gd name="adj1" fmla="val 3007"/>
            <a:gd name="adj2" fmla="val 368721"/>
            <a:gd name="adj3" fmla="val 19455769"/>
            <a:gd name="adj4" fmla="val 12575511"/>
            <a:gd name="adj5" fmla="val 3508"/>
          </a:avLst>
        </a:prstGeom>
      </dgm:spPr>
    </dgm:pt>
    <dgm:pt modelId="{6B99B680-AD71-4FD0-AD18-42D4050CD853}" type="pres">
      <dgm:prSet presAssocID="{BD8F0595-67A5-47B5-A025-77BB0023DB5B}" presName="composite1" presStyleCnt="0"/>
      <dgm:spPr/>
    </dgm:pt>
    <dgm:pt modelId="{90FF4A8A-36E6-4150-ABF2-86F143A447E8}" type="pres">
      <dgm:prSet presAssocID="{BD8F0595-67A5-47B5-A025-77BB0023DB5B}" presName="dummyNode1" presStyleLbl="node1" presStyleIdx="3" presStyleCnt="5"/>
      <dgm:spPr/>
    </dgm:pt>
    <dgm:pt modelId="{437DF7EA-9C4C-494F-B131-AA59C5953C56}" type="pres">
      <dgm:prSet presAssocID="{BD8F0595-67A5-47B5-A025-77BB0023DB5B}" presName="childNode1" presStyleLbl="bgAcc1" presStyleIdx="4" presStyleCnt="5" custScaleX="139756">
        <dgm:presLayoutVars>
          <dgm:bulletEnabled val="1"/>
        </dgm:presLayoutVars>
      </dgm:prSet>
      <dgm:spPr>
        <a:xfrm>
          <a:off x="9590758" y="1745257"/>
          <a:ext cx="1925567" cy="1376367"/>
        </a:xfrm>
        <a:prstGeom prst="homePlate">
          <a:avLst/>
        </a:prstGeom>
      </dgm:spPr>
    </dgm:pt>
    <dgm:pt modelId="{6CA5F51C-5DB3-4965-8E65-78B5F9DC2237}" type="pres">
      <dgm:prSet presAssocID="{BD8F0595-67A5-47B5-A025-77BB0023DB5B}" presName="childNode1tx" presStyleLbl="bgAcc1" presStyleIdx="4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0435AE23-5485-4583-8FC1-845B4DF82BB3}" type="pres">
      <dgm:prSet presAssocID="{BD8F0595-67A5-47B5-A025-77BB0023DB5B}" presName="parentNode1" presStyleLbl="node1" presStyleIdx="4" presStyleCnt="5" custLinFactNeighborX="-36107" custLinFactNeighborY="26086">
        <dgm:presLayoutVars>
          <dgm:chMax val="1"/>
          <dgm:bulletEnabled val="1"/>
        </dgm:presLayoutVars>
      </dgm:prSet>
      <dgm:spPr>
        <a:xfrm>
          <a:off x="10090001" y="2826689"/>
          <a:ext cx="1483331" cy="589871"/>
        </a:xfrm>
        <a:prstGeom prst="roundRect">
          <a:avLst>
            <a:gd name="adj" fmla="val 10000"/>
          </a:avLst>
        </a:prstGeom>
      </dgm:spPr>
    </dgm:pt>
    <dgm:pt modelId="{9FEBB18E-4842-4800-9D33-1E3EA2C5CC1D}" type="pres">
      <dgm:prSet presAssocID="{BD8F0595-67A5-47B5-A025-77BB0023DB5B}" presName="connSite1" presStyleCnt="0"/>
      <dgm:spPr/>
    </dgm:pt>
  </dgm:ptLst>
  <dgm:cxnLst>
    <dgm:cxn modelId="{6BD65E0C-CDBF-4EEB-B333-DBA066BECFD3}" type="presOf" srcId="{DF8780D3-27A2-4C20-B002-DC97DA169087}" destId="{DBB6ED4F-10C7-465E-98BF-D58B0BB967FD}" srcOrd="0" destOrd="0" presId="urn:microsoft.com/office/officeart/2005/8/layout/hProcess4"/>
    <dgm:cxn modelId="{49792D1C-6EDE-4095-9584-BA73D48EAD46}" srcId="{A8AC903C-EA1D-4308-875A-C2D46BA93A20}" destId="{8E91AC5F-58B0-471A-B9A0-32D1B087820C}" srcOrd="0" destOrd="0" parTransId="{20527544-A157-4EF0-A3D3-3F50DDF76464}" sibTransId="{DC5043E4-4B34-4056-89E2-B59DEBA71C39}"/>
    <dgm:cxn modelId="{D2511028-EDD2-4953-B5DE-51968EFB169D}" srcId="{240BCD82-BF35-4950-AF66-5063CDADF6B7}" destId="{A7FD25BA-8B0E-4FB7-8831-1E52AB63F9A6}" srcOrd="0" destOrd="0" parTransId="{3E5ED43C-8834-40C1-B7EC-63AC79386963}" sibTransId="{F1EF0CA3-16FF-44C3-B087-0BC6D842F9EC}"/>
    <dgm:cxn modelId="{F289F939-9849-42BC-8FA8-4835F92343D2}" type="presOf" srcId="{72E293E2-349E-4D3E-AC63-1518B8ECADE5}" destId="{CF9BCB08-B962-4B3F-944F-AD4D0C9F02F9}" srcOrd="0" destOrd="0" presId="urn:microsoft.com/office/officeart/2005/8/layout/hProcess4"/>
    <dgm:cxn modelId="{B887083E-08A5-440A-A600-986AA94B78DB}" type="presOf" srcId="{BD8F0595-67A5-47B5-A025-77BB0023DB5B}" destId="{0435AE23-5485-4583-8FC1-845B4DF82BB3}" srcOrd="0" destOrd="0" presId="urn:microsoft.com/office/officeart/2005/8/layout/hProcess4"/>
    <dgm:cxn modelId="{BCFEC55F-E847-4850-AAB3-3A5A0A6A859C}" srcId="{72E41366-2283-4695-8C76-B53BDD055B9E}" destId="{240BCD82-BF35-4950-AF66-5063CDADF6B7}" srcOrd="3" destOrd="0" parTransId="{8294E475-10E8-401E-ACA8-38CFAA4AAA51}" sibTransId="{206D8FEF-5B37-4ABB-8B0C-9D3ED2E6136F}"/>
    <dgm:cxn modelId="{11E3BA44-84B3-4030-B407-6453256D7563}" type="presOf" srcId="{5E0F73F9-195D-4701-8A6B-EFBE9414C36D}" destId="{903D5CCB-121B-4BFD-A016-08078BE62C26}" srcOrd="0" destOrd="0" presId="urn:microsoft.com/office/officeart/2005/8/layout/hProcess4"/>
    <dgm:cxn modelId="{02CA1B70-A653-40BE-8C80-5EB370A8AB59}" srcId="{4421AE95-3F64-49DA-B053-67952AACCA32}" destId="{72E293E2-349E-4D3E-AC63-1518B8ECADE5}" srcOrd="0" destOrd="0" parTransId="{D06F7D04-12D6-4864-BAF9-E93ADDC1E7D9}" sibTransId="{0619736E-2E0A-4529-80C2-4BE30C923327}"/>
    <dgm:cxn modelId="{75EC1554-F26F-4B26-AF9B-E213F22CA180}" type="presOf" srcId="{A8AC903C-EA1D-4308-875A-C2D46BA93A20}" destId="{EC8442C9-F5EF-4B08-AB33-70AB90995D1C}" srcOrd="0" destOrd="0" presId="urn:microsoft.com/office/officeart/2005/8/layout/hProcess4"/>
    <dgm:cxn modelId="{64F07979-5458-4D0C-96BB-280B60736C0A}" type="presOf" srcId="{CBBDD770-E171-4AC1-9C20-2C9047BE1245}" destId="{248338D9-5842-4C6E-8C2D-68F74F91846A}" srcOrd="0" destOrd="0" presId="urn:microsoft.com/office/officeart/2005/8/layout/hProcess4"/>
    <dgm:cxn modelId="{58401189-C33E-4F6A-85A8-5FA32A1CA158}" type="presOf" srcId="{72E41366-2283-4695-8C76-B53BDD055B9E}" destId="{C7EF84BB-6502-4DF2-86B5-63A45192CECA}" srcOrd="0" destOrd="0" presId="urn:microsoft.com/office/officeart/2005/8/layout/hProcess4"/>
    <dgm:cxn modelId="{3E8CA989-4DE9-4663-8E63-C6CBDD301EBF}" type="presOf" srcId="{4421AE95-3F64-49DA-B053-67952AACCA32}" destId="{04211ED2-1E72-467C-83C0-25635ED8ED58}" srcOrd="0" destOrd="0" presId="urn:microsoft.com/office/officeart/2005/8/layout/hProcess4"/>
    <dgm:cxn modelId="{F2F30898-EA19-433C-BCD6-8C93A0CD3E81}" srcId="{5E0F73F9-195D-4701-8A6B-EFBE9414C36D}" destId="{CBBDD770-E171-4AC1-9C20-2C9047BE1245}" srcOrd="0" destOrd="0" parTransId="{5CDF0EEA-D56D-454A-A463-CD5AEF8E14CA}" sibTransId="{8DE8064A-A509-44D7-B2CD-10A9D2D8FCF3}"/>
    <dgm:cxn modelId="{E4105498-8357-48B4-A731-1F13C1C0D039}" srcId="{72E41366-2283-4695-8C76-B53BDD055B9E}" destId="{A8AC903C-EA1D-4308-875A-C2D46BA93A20}" srcOrd="1" destOrd="0" parTransId="{4ADD4595-2D61-426B-BD87-A0395D32EC77}" sibTransId="{9E2C26BE-23BA-4A40-ADDE-505B262E0903}"/>
    <dgm:cxn modelId="{B30DF19A-D98C-4F02-8ABC-20CD9C8C56DF}" type="presOf" srcId="{39E4DE46-2840-4053-9612-12CE6FA63FB5}" destId="{E1FDCF8B-E538-4059-B14B-AC6AE9C47A6B}" srcOrd="0" destOrd="0" presId="urn:microsoft.com/office/officeart/2005/8/layout/hProcess4"/>
    <dgm:cxn modelId="{18E13E9C-9A88-4A4C-AADE-0348FCA57444}" type="presOf" srcId="{A7FD25BA-8B0E-4FB7-8831-1E52AB63F9A6}" destId="{102888E2-5727-43E0-9928-D0BCDA2DE312}" srcOrd="1" destOrd="0" presId="urn:microsoft.com/office/officeart/2005/8/layout/hProcess4"/>
    <dgm:cxn modelId="{D722CAA1-43F6-4E2F-AD11-C7FF6286C898}" type="presOf" srcId="{9E2C26BE-23BA-4A40-ADDE-505B262E0903}" destId="{F475719F-07AC-4ED2-8F83-827C3F636F24}" srcOrd="0" destOrd="0" presId="urn:microsoft.com/office/officeart/2005/8/layout/hProcess4"/>
    <dgm:cxn modelId="{5AB836B5-949D-484D-A21B-2E672B455905}" type="presOf" srcId="{240BCD82-BF35-4950-AF66-5063CDADF6B7}" destId="{C9F53BEB-1966-44E4-AC03-22A7BCB491B0}" srcOrd="0" destOrd="0" presId="urn:microsoft.com/office/officeart/2005/8/layout/hProcess4"/>
    <dgm:cxn modelId="{D771A6B7-EE2C-447D-BD39-06997F23C352}" srcId="{72E41366-2283-4695-8C76-B53BDD055B9E}" destId="{5E0F73F9-195D-4701-8A6B-EFBE9414C36D}" srcOrd="2" destOrd="0" parTransId="{704420AA-AC6B-48E2-82AA-7708A48B9F14}" sibTransId="{39E4DE46-2840-4053-9612-12CE6FA63FB5}"/>
    <dgm:cxn modelId="{0313A3BB-81B9-4866-A181-6BA7BF0E5175}" type="presOf" srcId="{8E91AC5F-58B0-471A-B9A0-32D1B087820C}" destId="{CF78FB3E-ACA9-477A-A1C7-12B33340EDE2}" srcOrd="1" destOrd="0" presId="urn:microsoft.com/office/officeart/2005/8/layout/hProcess4"/>
    <dgm:cxn modelId="{4245D1BE-B7E1-4145-9661-052E1A327D55}" type="presOf" srcId="{CBBDD770-E171-4AC1-9C20-2C9047BE1245}" destId="{47C0A51E-4E5C-4ECD-9333-9D2216DCD60C}" srcOrd="1" destOrd="0" presId="urn:microsoft.com/office/officeart/2005/8/layout/hProcess4"/>
    <dgm:cxn modelId="{CC9FFBC0-CAD0-4FC4-9458-C28A8741FCEF}" type="presOf" srcId="{72E293E2-349E-4D3E-AC63-1518B8ECADE5}" destId="{75927245-B45A-487C-B46F-9E41B644E55D}" srcOrd="1" destOrd="0" presId="urn:microsoft.com/office/officeart/2005/8/layout/hProcess4"/>
    <dgm:cxn modelId="{2F0C42C2-F2FC-455C-9846-D65D8FCC3A6A}" type="presOf" srcId="{206D8FEF-5B37-4ABB-8B0C-9D3ED2E6136F}" destId="{6162DC81-E0AD-4219-B7C5-32AC6DABA46A}" srcOrd="0" destOrd="0" presId="urn:microsoft.com/office/officeart/2005/8/layout/hProcess4"/>
    <dgm:cxn modelId="{D599E2C5-19EF-4F0E-A233-B1469F65FC79}" type="presOf" srcId="{EB4EC5B0-16D2-46A4-80B7-0BBEA95BAB35}" destId="{437DF7EA-9C4C-494F-B131-AA59C5953C56}" srcOrd="0" destOrd="0" presId="urn:microsoft.com/office/officeart/2005/8/layout/hProcess4"/>
    <dgm:cxn modelId="{74E825C9-2A96-4A32-A13F-25983D7F89CC}" type="presOf" srcId="{EB4EC5B0-16D2-46A4-80B7-0BBEA95BAB35}" destId="{6CA5F51C-5DB3-4965-8E65-78B5F9DC2237}" srcOrd="1" destOrd="0" presId="urn:microsoft.com/office/officeart/2005/8/layout/hProcess4"/>
    <dgm:cxn modelId="{7510D7D2-274B-45C7-9985-BCE4448DBD98}" srcId="{BD8F0595-67A5-47B5-A025-77BB0023DB5B}" destId="{EB4EC5B0-16D2-46A4-80B7-0BBEA95BAB35}" srcOrd="0" destOrd="0" parTransId="{76524C8B-8791-4338-9C76-3D7C28B95169}" sibTransId="{1B7712BD-763D-452B-9603-C4D7FE8E83F7}"/>
    <dgm:cxn modelId="{D3F9A0D6-1634-40CD-A99C-EB9EBF09B50C}" type="presOf" srcId="{A7FD25BA-8B0E-4FB7-8831-1E52AB63F9A6}" destId="{B1A9652A-3B5D-4687-BF07-AB3084591CD1}" srcOrd="0" destOrd="0" presId="urn:microsoft.com/office/officeart/2005/8/layout/hProcess4"/>
    <dgm:cxn modelId="{CD2F61DF-490E-41D5-8FBA-D93D7354947D}" srcId="{72E41366-2283-4695-8C76-B53BDD055B9E}" destId="{4421AE95-3F64-49DA-B053-67952AACCA32}" srcOrd="0" destOrd="0" parTransId="{CED31129-8FB0-414F-B7EF-73641666D631}" sibTransId="{DF8780D3-27A2-4C20-B002-DC97DA169087}"/>
    <dgm:cxn modelId="{95F5E2F7-3CE3-420A-A8F0-1BCCB159AFE9}" type="presOf" srcId="{8E91AC5F-58B0-471A-B9A0-32D1B087820C}" destId="{7D8C66AE-9263-4C93-B106-025241032671}" srcOrd="0" destOrd="0" presId="urn:microsoft.com/office/officeart/2005/8/layout/hProcess4"/>
    <dgm:cxn modelId="{E5822DFB-B8A1-4EB7-A251-EC32258DD8B6}" srcId="{72E41366-2283-4695-8C76-B53BDD055B9E}" destId="{BD8F0595-67A5-47B5-A025-77BB0023DB5B}" srcOrd="4" destOrd="0" parTransId="{BB31F814-9C62-4863-8381-D0879B25C2DF}" sibTransId="{DE3F950B-D49E-4513-B516-53B4E34E2772}"/>
    <dgm:cxn modelId="{8925571D-7021-4973-A205-5C80A4C27165}" type="presParOf" srcId="{C7EF84BB-6502-4DF2-86B5-63A45192CECA}" destId="{DCA4004A-28E7-4684-AAE9-50E04959C455}" srcOrd="0" destOrd="0" presId="urn:microsoft.com/office/officeart/2005/8/layout/hProcess4"/>
    <dgm:cxn modelId="{E0FCB82E-BB34-4523-8FBC-DF8091ED3692}" type="presParOf" srcId="{C7EF84BB-6502-4DF2-86B5-63A45192CECA}" destId="{615BB130-0F55-44C0-9685-E327164D5EC3}" srcOrd="1" destOrd="0" presId="urn:microsoft.com/office/officeart/2005/8/layout/hProcess4"/>
    <dgm:cxn modelId="{A8080DC8-AAA3-4AF3-AED9-72DF3732CBF3}" type="presParOf" srcId="{C7EF84BB-6502-4DF2-86B5-63A45192CECA}" destId="{5A70DB83-E4B9-406C-A953-C69590E26017}" srcOrd="2" destOrd="0" presId="urn:microsoft.com/office/officeart/2005/8/layout/hProcess4"/>
    <dgm:cxn modelId="{0A06A16C-4920-419A-A363-F65F3BFBAC60}" type="presParOf" srcId="{5A70DB83-E4B9-406C-A953-C69590E26017}" destId="{C4DC364A-DFE0-4C8B-A91F-DB58676CCAE7}" srcOrd="0" destOrd="0" presId="urn:microsoft.com/office/officeart/2005/8/layout/hProcess4"/>
    <dgm:cxn modelId="{4DDF7072-1725-4E08-BDC0-9239EE371CA4}" type="presParOf" srcId="{C4DC364A-DFE0-4C8B-A91F-DB58676CCAE7}" destId="{35B31EC2-133E-406F-8A0C-6E1870AD6165}" srcOrd="0" destOrd="0" presId="urn:microsoft.com/office/officeart/2005/8/layout/hProcess4"/>
    <dgm:cxn modelId="{8DB6DDB1-580C-40D3-98BD-0DD6B877F089}" type="presParOf" srcId="{C4DC364A-DFE0-4C8B-A91F-DB58676CCAE7}" destId="{CF9BCB08-B962-4B3F-944F-AD4D0C9F02F9}" srcOrd="1" destOrd="0" presId="urn:microsoft.com/office/officeart/2005/8/layout/hProcess4"/>
    <dgm:cxn modelId="{93E00AF6-C4CF-41CF-A3DF-CB8568D4771F}" type="presParOf" srcId="{C4DC364A-DFE0-4C8B-A91F-DB58676CCAE7}" destId="{75927245-B45A-487C-B46F-9E41B644E55D}" srcOrd="2" destOrd="0" presId="urn:microsoft.com/office/officeart/2005/8/layout/hProcess4"/>
    <dgm:cxn modelId="{1FD7397D-349F-4A09-B739-A099C9444F69}" type="presParOf" srcId="{C4DC364A-DFE0-4C8B-A91F-DB58676CCAE7}" destId="{04211ED2-1E72-467C-83C0-25635ED8ED58}" srcOrd="3" destOrd="0" presId="urn:microsoft.com/office/officeart/2005/8/layout/hProcess4"/>
    <dgm:cxn modelId="{1074DB93-D436-4D98-9064-9D6D06E79A0D}" type="presParOf" srcId="{C4DC364A-DFE0-4C8B-A91F-DB58676CCAE7}" destId="{4D2C7388-54C7-4B30-AFF8-AC6EE75C54AD}" srcOrd="4" destOrd="0" presId="urn:microsoft.com/office/officeart/2005/8/layout/hProcess4"/>
    <dgm:cxn modelId="{446846C4-9076-403F-A208-F51023308CE3}" type="presParOf" srcId="{5A70DB83-E4B9-406C-A953-C69590E26017}" destId="{DBB6ED4F-10C7-465E-98BF-D58B0BB967FD}" srcOrd="1" destOrd="0" presId="urn:microsoft.com/office/officeart/2005/8/layout/hProcess4"/>
    <dgm:cxn modelId="{034E1165-7C1F-40B5-B7A9-1D494310C9DF}" type="presParOf" srcId="{5A70DB83-E4B9-406C-A953-C69590E26017}" destId="{FDCDDF1D-FB80-40A2-BA2D-F1930AEC9FE5}" srcOrd="2" destOrd="0" presId="urn:microsoft.com/office/officeart/2005/8/layout/hProcess4"/>
    <dgm:cxn modelId="{5C079D75-8D01-495B-AF46-55F1D1F04D22}" type="presParOf" srcId="{FDCDDF1D-FB80-40A2-BA2D-F1930AEC9FE5}" destId="{480BD22C-76FD-45B9-80A8-F67885747C9E}" srcOrd="0" destOrd="0" presId="urn:microsoft.com/office/officeart/2005/8/layout/hProcess4"/>
    <dgm:cxn modelId="{28DDE797-3196-4631-A6C0-86615D24D8E0}" type="presParOf" srcId="{FDCDDF1D-FB80-40A2-BA2D-F1930AEC9FE5}" destId="{7D8C66AE-9263-4C93-B106-025241032671}" srcOrd="1" destOrd="0" presId="urn:microsoft.com/office/officeart/2005/8/layout/hProcess4"/>
    <dgm:cxn modelId="{04D6898F-E9FB-444D-A490-D1E5642FB66A}" type="presParOf" srcId="{FDCDDF1D-FB80-40A2-BA2D-F1930AEC9FE5}" destId="{CF78FB3E-ACA9-477A-A1C7-12B33340EDE2}" srcOrd="2" destOrd="0" presId="urn:microsoft.com/office/officeart/2005/8/layout/hProcess4"/>
    <dgm:cxn modelId="{95DCF641-4839-4271-B3C0-FAF2A96E99DA}" type="presParOf" srcId="{FDCDDF1D-FB80-40A2-BA2D-F1930AEC9FE5}" destId="{EC8442C9-F5EF-4B08-AB33-70AB90995D1C}" srcOrd="3" destOrd="0" presId="urn:microsoft.com/office/officeart/2005/8/layout/hProcess4"/>
    <dgm:cxn modelId="{9A11D2E3-6608-4460-9FB8-1E6F037CD4AD}" type="presParOf" srcId="{FDCDDF1D-FB80-40A2-BA2D-F1930AEC9FE5}" destId="{44654DF7-FFB9-466C-A680-D017A16692A8}" srcOrd="4" destOrd="0" presId="urn:microsoft.com/office/officeart/2005/8/layout/hProcess4"/>
    <dgm:cxn modelId="{12772853-C02F-4F25-9650-8E86A607C12C}" type="presParOf" srcId="{5A70DB83-E4B9-406C-A953-C69590E26017}" destId="{F475719F-07AC-4ED2-8F83-827C3F636F24}" srcOrd="3" destOrd="0" presId="urn:microsoft.com/office/officeart/2005/8/layout/hProcess4"/>
    <dgm:cxn modelId="{3833781C-F244-4982-832A-10B343B3178D}" type="presParOf" srcId="{5A70DB83-E4B9-406C-A953-C69590E26017}" destId="{4F81D5C4-B956-4854-9EE9-1AF24691618D}" srcOrd="4" destOrd="0" presId="urn:microsoft.com/office/officeart/2005/8/layout/hProcess4"/>
    <dgm:cxn modelId="{66FE20EB-A831-45B1-B3A5-9A103EFD3548}" type="presParOf" srcId="{4F81D5C4-B956-4854-9EE9-1AF24691618D}" destId="{3C9E398E-0F39-41F1-8010-4B38892CC7EC}" srcOrd="0" destOrd="0" presId="urn:microsoft.com/office/officeart/2005/8/layout/hProcess4"/>
    <dgm:cxn modelId="{1B9F8495-8B81-4548-9848-736B01823AED}" type="presParOf" srcId="{4F81D5C4-B956-4854-9EE9-1AF24691618D}" destId="{248338D9-5842-4C6E-8C2D-68F74F91846A}" srcOrd="1" destOrd="0" presId="urn:microsoft.com/office/officeart/2005/8/layout/hProcess4"/>
    <dgm:cxn modelId="{142E4495-8C03-44D1-8992-48F6B3802F73}" type="presParOf" srcId="{4F81D5C4-B956-4854-9EE9-1AF24691618D}" destId="{47C0A51E-4E5C-4ECD-9333-9D2216DCD60C}" srcOrd="2" destOrd="0" presId="urn:microsoft.com/office/officeart/2005/8/layout/hProcess4"/>
    <dgm:cxn modelId="{BDC4B3B2-CD1D-4852-A4AB-DEEF3A11777A}" type="presParOf" srcId="{4F81D5C4-B956-4854-9EE9-1AF24691618D}" destId="{903D5CCB-121B-4BFD-A016-08078BE62C26}" srcOrd="3" destOrd="0" presId="urn:microsoft.com/office/officeart/2005/8/layout/hProcess4"/>
    <dgm:cxn modelId="{46AC6502-8830-45E7-887C-9F0B64ADBC69}" type="presParOf" srcId="{4F81D5C4-B956-4854-9EE9-1AF24691618D}" destId="{147EC181-0D6E-4171-8AF2-2AD0A508819F}" srcOrd="4" destOrd="0" presId="urn:microsoft.com/office/officeart/2005/8/layout/hProcess4"/>
    <dgm:cxn modelId="{0BC15EB2-5073-4CE0-8E76-0C168452EC04}" type="presParOf" srcId="{5A70DB83-E4B9-406C-A953-C69590E26017}" destId="{E1FDCF8B-E538-4059-B14B-AC6AE9C47A6B}" srcOrd="5" destOrd="0" presId="urn:microsoft.com/office/officeart/2005/8/layout/hProcess4"/>
    <dgm:cxn modelId="{6C5046E2-5250-417E-B849-CC4AFF7FD9FF}" type="presParOf" srcId="{5A70DB83-E4B9-406C-A953-C69590E26017}" destId="{344D5C81-5470-4B7A-A19D-179440B64BAF}" srcOrd="6" destOrd="0" presId="urn:microsoft.com/office/officeart/2005/8/layout/hProcess4"/>
    <dgm:cxn modelId="{385ED5EA-0F17-4720-9853-9F8BEC1A3A6F}" type="presParOf" srcId="{344D5C81-5470-4B7A-A19D-179440B64BAF}" destId="{18748C4D-C613-416E-AF9C-67972A55CF1D}" srcOrd="0" destOrd="0" presId="urn:microsoft.com/office/officeart/2005/8/layout/hProcess4"/>
    <dgm:cxn modelId="{375B6677-FA98-47F9-A9B7-FFCAF2F949E6}" type="presParOf" srcId="{344D5C81-5470-4B7A-A19D-179440B64BAF}" destId="{B1A9652A-3B5D-4687-BF07-AB3084591CD1}" srcOrd="1" destOrd="0" presId="urn:microsoft.com/office/officeart/2005/8/layout/hProcess4"/>
    <dgm:cxn modelId="{0FB38D6A-117D-4BE1-8091-33C0CB746E51}" type="presParOf" srcId="{344D5C81-5470-4B7A-A19D-179440B64BAF}" destId="{102888E2-5727-43E0-9928-D0BCDA2DE312}" srcOrd="2" destOrd="0" presId="urn:microsoft.com/office/officeart/2005/8/layout/hProcess4"/>
    <dgm:cxn modelId="{6FD0D12A-7FD3-4E57-9938-A1DF59B6B481}" type="presParOf" srcId="{344D5C81-5470-4B7A-A19D-179440B64BAF}" destId="{C9F53BEB-1966-44E4-AC03-22A7BCB491B0}" srcOrd="3" destOrd="0" presId="urn:microsoft.com/office/officeart/2005/8/layout/hProcess4"/>
    <dgm:cxn modelId="{AC728A66-DC3D-4072-ADD9-049ECF85A60B}" type="presParOf" srcId="{344D5C81-5470-4B7A-A19D-179440B64BAF}" destId="{4BAA490C-E112-45A3-BA27-0C314880877A}" srcOrd="4" destOrd="0" presId="urn:microsoft.com/office/officeart/2005/8/layout/hProcess4"/>
    <dgm:cxn modelId="{017772E4-94EF-4F9C-87F8-DD47CE8648E4}" type="presParOf" srcId="{5A70DB83-E4B9-406C-A953-C69590E26017}" destId="{6162DC81-E0AD-4219-B7C5-32AC6DABA46A}" srcOrd="7" destOrd="0" presId="urn:microsoft.com/office/officeart/2005/8/layout/hProcess4"/>
    <dgm:cxn modelId="{5DCAF64E-F96D-4973-9369-E363EB08095B}" type="presParOf" srcId="{5A70DB83-E4B9-406C-A953-C69590E26017}" destId="{6B99B680-AD71-4FD0-AD18-42D4050CD853}" srcOrd="8" destOrd="0" presId="urn:microsoft.com/office/officeart/2005/8/layout/hProcess4"/>
    <dgm:cxn modelId="{3A3F5FC1-0549-4A18-B924-786ECC4A4C71}" type="presParOf" srcId="{6B99B680-AD71-4FD0-AD18-42D4050CD853}" destId="{90FF4A8A-36E6-4150-ABF2-86F143A447E8}" srcOrd="0" destOrd="0" presId="urn:microsoft.com/office/officeart/2005/8/layout/hProcess4"/>
    <dgm:cxn modelId="{935F5508-3D36-422E-9ED3-E0279FFBD95F}" type="presParOf" srcId="{6B99B680-AD71-4FD0-AD18-42D4050CD853}" destId="{437DF7EA-9C4C-494F-B131-AA59C5953C56}" srcOrd="1" destOrd="0" presId="urn:microsoft.com/office/officeart/2005/8/layout/hProcess4"/>
    <dgm:cxn modelId="{EDB20D65-A53E-48AA-ADA4-5AE01F6AD94A}" type="presParOf" srcId="{6B99B680-AD71-4FD0-AD18-42D4050CD853}" destId="{6CA5F51C-5DB3-4965-8E65-78B5F9DC2237}" srcOrd="2" destOrd="0" presId="urn:microsoft.com/office/officeart/2005/8/layout/hProcess4"/>
    <dgm:cxn modelId="{2A77FD60-0F07-451C-B1D7-09B2B65FA80B}" type="presParOf" srcId="{6B99B680-AD71-4FD0-AD18-42D4050CD853}" destId="{0435AE23-5485-4583-8FC1-845B4DF82BB3}" srcOrd="3" destOrd="0" presId="urn:microsoft.com/office/officeart/2005/8/layout/hProcess4"/>
    <dgm:cxn modelId="{C22670B7-3468-4633-9CD9-666F83DA27BC}" type="presParOf" srcId="{6B99B680-AD71-4FD0-AD18-42D4050CD853}" destId="{9FEBB18E-4842-4800-9D33-1E3EA2C5CC1D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E41366-2283-4695-8C76-B53BDD055B9E}" type="doc">
      <dgm:prSet loTypeId="urn:microsoft.com/office/officeart/2005/8/layout/hProcess4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4421AE95-3F64-49DA-B053-67952AACCA32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satMod val="105000"/>
                <a:tint val="67000"/>
                <a:lumMod val="20000"/>
                <a:lumOff val="80000"/>
              </a:schemeClr>
            </a:gs>
            <a:gs pos="50000">
              <a:schemeClr val="accent5">
                <a:satMod val="103000"/>
                <a:tint val="73000"/>
                <a:lumMod val="44000"/>
                <a:lumOff val="56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1960s-1975</a:t>
          </a:r>
        </a:p>
      </dgm:t>
    </dgm:pt>
    <dgm:pt modelId="{CED31129-8FB0-414F-B7EF-73641666D631}" type="parTrans" cxnId="{CD2F61DF-490E-41D5-8FBA-D93D7354947D}">
      <dgm:prSet/>
      <dgm:spPr/>
      <dgm:t>
        <a:bodyPr/>
        <a:lstStyle/>
        <a:p>
          <a:endParaRPr lang="en-GB"/>
        </a:p>
      </dgm:t>
    </dgm:pt>
    <dgm:pt modelId="{DF8780D3-27A2-4C20-B002-DC97DA169087}" type="sibTrans" cxnId="{CD2F61DF-490E-41D5-8FBA-D93D7354947D}">
      <dgm:prSet/>
      <dgm:spPr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/>
        <a:lstStyle/>
        <a:p>
          <a:endParaRPr lang="en-GB" sz="2400"/>
        </a:p>
      </dgm:t>
    </dgm:pt>
    <dgm:pt modelId="{5E0F73F9-195D-4701-8A6B-EFBE9414C36D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1991-1999</a:t>
          </a:r>
        </a:p>
      </dgm:t>
    </dgm:pt>
    <dgm:pt modelId="{704420AA-AC6B-48E2-82AA-7708A48B9F14}" type="parTrans" cxnId="{D771A6B7-EE2C-447D-BD39-06997F23C352}">
      <dgm:prSet/>
      <dgm:spPr/>
      <dgm:t>
        <a:bodyPr/>
        <a:lstStyle/>
        <a:p>
          <a:endParaRPr lang="en-GB"/>
        </a:p>
      </dgm:t>
    </dgm:pt>
    <dgm:pt modelId="{39E4DE46-2840-4053-9612-12CE6FA63FB5}" type="sibTrans" cxnId="{D771A6B7-EE2C-447D-BD39-06997F23C352}">
      <dgm:prSet/>
      <dgm:spPr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3000"/>
                  <a:lumOff val="77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/>
        <a:lstStyle/>
        <a:p>
          <a:endParaRPr lang="en-GB" sz="2400"/>
        </a:p>
      </dgm:t>
    </dgm:pt>
    <dgm:pt modelId="{240BCD82-BF35-4950-AF66-5063CDADF6B7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5">
                <a:satMod val="103000"/>
                <a:tint val="73000"/>
                <a:lumMod val="40000"/>
                <a:lumOff val="60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2000-2014</a:t>
          </a:r>
        </a:p>
      </dgm:t>
    </dgm:pt>
    <dgm:pt modelId="{8294E475-10E8-401E-ACA8-38CFAA4AAA51}" type="parTrans" cxnId="{BCFEC55F-E847-4850-AAB3-3A5A0A6A859C}">
      <dgm:prSet/>
      <dgm:spPr/>
      <dgm:t>
        <a:bodyPr/>
        <a:lstStyle/>
        <a:p>
          <a:endParaRPr lang="en-GB"/>
        </a:p>
      </dgm:t>
    </dgm:pt>
    <dgm:pt modelId="{206D8FEF-5B37-4ABB-8B0C-9D3ED2E6136F}" type="sibTrans" cxnId="{BCFEC55F-E847-4850-AAB3-3A5A0A6A859C}">
      <dgm:prSet/>
      <dgm:spPr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/>
        <a:lstStyle/>
        <a:p>
          <a:endParaRPr lang="en-GB" sz="2400"/>
        </a:p>
      </dgm:t>
    </dgm:pt>
    <dgm:pt modelId="{BD8F0595-67A5-47B5-A025-77BB0023DB5B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lumMod val="40000"/>
                <a:lumOff val="60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2015-present</a:t>
          </a:r>
        </a:p>
      </dgm:t>
    </dgm:pt>
    <dgm:pt modelId="{BB31F814-9C62-4863-8381-D0879B25C2DF}" type="parTrans" cxnId="{E5822DFB-B8A1-4EB7-A251-EC32258DD8B6}">
      <dgm:prSet/>
      <dgm:spPr/>
      <dgm:t>
        <a:bodyPr/>
        <a:lstStyle/>
        <a:p>
          <a:endParaRPr lang="en-GB"/>
        </a:p>
      </dgm:t>
    </dgm:pt>
    <dgm:pt modelId="{DE3F950B-D49E-4513-B516-53B4E34E2772}" type="sibTrans" cxnId="{E5822DFB-B8A1-4EB7-A251-EC32258DD8B6}">
      <dgm:prSet/>
      <dgm:spPr/>
      <dgm:t>
        <a:bodyPr/>
        <a:lstStyle/>
        <a:p>
          <a:endParaRPr lang="en-GB"/>
        </a:p>
      </dgm:t>
    </dgm:pt>
    <dgm:pt modelId="{A8AC903C-EA1D-4308-875A-C2D46BA93A20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1976-1990</a:t>
          </a:r>
        </a:p>
      </dgm:t>
    </dgm:pt>
    <dgm:pt modelId="{4ADD4595-2D61-426B-BD87-A0395D32EC77}" type="parTrans" cxnId="{E4105498-8357-48B4-A731-1F13C1C0D039}">
      <dgm:prSet/>
      <dgm:spPr/>
      <dgm:t>
        <a:bodyPr/>
        <a:lstStyle/>
        <a:p>
          <a:endParaRPr lang="en-US"/>
        </a:p>
      </dgm:t>
    </dgm:pt>
    <dgm:pt modelId="{9E2C26BE-23BA-4A40-ADDE-505B262E0903}" type="sibTrans" cxnId="{E4105498-8357-48B4-A731-1F13C1C0D039}">
      <dgm:prSet/>
      <dgm:spPr>
        <a:gradFill rotWithShape="0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gm:spPr>
      <dgm:t>
        <a:bodyPr/>
        <a:lstStyle/>
        <a:p>
          <a:endParaRPr lang="en-US" sz="2400"/>
        </a:p>
      </dgm:t>
    </dgm:pt>
    <dgm:pt modelId="{72E293E2-349E-4D3E-AC63-1518B8ECADE5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99CC"/>
            </a:gs>
            <a:gs pos="32000">
              <a:srgbClr val="0099CC"/>
            </a:gs>
            <a:gs pos="100000">
              <a:srgbClr val="BFD8EF"/>
            </a:gs>
          </a:gsLst>
          <a:lin ang="16200000" scaled="1"/>
        </a:gradFill>
        <a:ln>
          <a:solidFill>
            <a:srgbClr val="0070C0"/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gm:spPr>
      <dgm:t>
        <a:bodyPr tIns="180000" anchor="ctr"/>
        <a:lstStyle/>
        <a:p>
          <a:pPr algn="l">
            <a:lnSpc>
              <a:spcPct val="100000"/>
            </a:lnSpc>
            <a:spcBef>
              <a:spcPts val="1800"/>
            </a:spcBef>
            <a:spcAft>
              <a:spcPts val="0"/>
            </a:spcAft>
            <a:buNone/>
          </a:pPr>
          <a:r>
            <a:rPr lang="en-GB" sz="1900" b="1" noProof="0" dirty="0"/>
            <a:t>FOUNDATIONS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D06F7D04-12D6-4864-BAF9-E93ADDC1E7D9}" type="parTrans" cxnId="{02CA1B70-A653-40BE-8C80-5EB370A8AB59}">
      <dgm:prSet/>
      <dgm:spPr/>
      <dgm:t>
        <a:bodyPr/>
        <a:lstStyle/>
        <a:p>
          <a:endParaRPr lang="en-GB"/>
        </a:p>
      </dgm:t>
    </dgm:pt>
    <dgm:pt modelId="{0619736E-2E0A-4529-80C2-4BE30C923327}" type="sibTrans" cxnId="{02CA1B70-A653-40BE-8C80-5EB370A8AB59}">
      <dgm:prSet/>
      <dgm:spPr/>
      <dgm:t>
        <a:bodyPr/>
        <a:lstStyle/>
        <a:p>
          <a:endParaRPr lang="en-GB"/>
        </a:p>
      </dgm:t>
    </dgm:pt>
    <dgm:pt modelId="{8E91AC5F-58B0-471A-B9A0-32D1B087820C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/>
            </a:gs>
            <a:gs pos="48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1"/>
          <a:tileRect/>
        </a:gra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gm:spPr>
      <dgm:t>
        <a:bodyPr lIns="0" tIns="108000" rIns="0" anchor="t"/>
        <a:lstStyle/>
        <a:p>
          <a:pPr algn="ctr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en-GB" sz="1800" b="1" noProof="0" dirty="0"/>
            <a:t>LIMITED USE</a:t>
          </a:r>
        </a:p>
      </dgm:t>
    </dgm:pt>
    <dgm:pt modelId="{20527544-A157-4EF0-A3D3-3F50DDF76464}" type="parTrans" cxnId="{49792D1C-6EDE-4095-9584-BA73D48EAD46}">
      <dgm:prSet/>
      <dgm:spPr/>
      <dgm:t>
        <a:bodyPr/>
        <a:lstStyle/>
        <a:p>
          <a:endParaRPr lang="en-GB"/>
        </a:p>
      </dgm:t>
    </dgm:pt>
    <dgm:pt modelId="{DC5043E4-4B34-4056-89E2-B59DEBA71C39}" type="sibTrans" cxnId="{49792D1C-6EDE-4095-9584-BA73D48EAD46}">
      <dgm:prSet/>
      <dgm:spPr/>
      <dgm:t>
        <a:bodyPr/>
        <a:lstStyle/>
        <a:p>
          <a:endParaRPr lang="en-GB"/>
        </a:p>
      </dgm:t>
    </dgm:pt>
    <dgm:pt modelId="{CBBDD770-E171-4AC1-9C20-2C9047BE124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FEC2C2"/>
            </a:gs>
            <a:gs pos="50000">
              <a:srgbClr val="F48668"/>
            </a:gs>
            <a:gs pos="100000">
              <a:srgbClr val="FF2F2F"/>
            </a:gs>
          </a:gsLst>
          <a:lin ang="5400000" scaled="0"/>
        </a:gradFill>
        <a:ln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gm:spPr>
      <dgm:t>
        <a:bodyPr tIns="0" anchor="b"/>
        <a:lstStyle/>
        <a:p>
          <a:pPr marL="266700" indent="0" algn="l" defTabSz="1966913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</a:pPr>
          <a:r>
            <a:rPr lang="en-GB" sz="1800" b="1" noProof="0" dirty="0"/>
            <a:t>RENEWED URGENCY</a:t>
          </a:r>
        </a:p>
      </dgm:t>
    </dgm:pt>
    <dgm:pt modelId="{5CDF0EEA-D56D-454A-A463-CD5AEF8E14CA}" type="parTrans" cxnId="{F2F30898-EA19-433C-BCD6-8C93A0CD3E81}">
      <dgm:prSet/>
      <dgm:spPr/>
      <dgm:t>
        <a:bodyPr/>
        <a:lstStyle/>
        <a:p>
          <a:endParaRPr lang="en-GB"/>
        </a:p>
      </dgm:t>
    </dgm:pt>
    <dgm:pt modelId="{8DE8064A-A509-44D7-B2CD-10A9D2D8FCF3}" type="sibTrans" cxnId="{F2F30898-EA19-433C-BCD6-8C93A0CD3E81}">
      <dgm:prSet/>
      <dgm:spPr/>
      <dgm:t>
        <a:bodyPr/>
        <a:lstStyle/>
        <a:p>
          <a:endParaRPr lang="en-GB"/>
        </a:p>
      </dgm:t>
    </dgm:pt>
    <dgm:pt modelId="{A7FD25BA-8B0E-4FB7-8831-1E52AB63F9A6}">
      <dgm:prSet custT="1"/>
      <dgm:spPr>
        <a:gradFill rotWithShape="0">
          <a:gsLst>
            <a:gs pos="0">
              <a:srgbClr val="E1CCF0"/>
            </a:gs>
            <a:gs pos="62000">
              <a:srgbClr val="BA8BDD"/>
            </a:gs>
            <a:gs pos="100000">
              <a:srgbClr val="9751CB"/>
            </a:gs>
          </a:gsLst>
          <a:lin ang="5400000" scaled="0"/>
        </a:gradFill>
        <a:ln>
          <a:solidFill>
            <a:srgbClr val="7030A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coolSlant"/>
          <a:contourClr>
            <a:schemeClr val="bg1"/>
          </a:contourClr>
        </a:sp3d>
      </dgm:spPr>
      <dgm:t>
        <a:bodyPr tIns="108000" bIns="36000" anchor="t"/>
        <a:lstStyle/>
        <a:p>
          <a:pPr marL="0" indent="0" algn="ctr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en-GB" sz="1800" b="1" noProof="0" dirty="0"/>
            <a:t>EXPANSION</a:t>
          </a:r>
        </a:p>
      </dgm:t>
    </dgm:pt>
    <dgm:pt modelId="{3E5ED43C-8834-40C1-B7EC-63AC79386963}" type="parTrans" cxnId="{D2511028-EDD2-4953-B5DE-51968EFB169D}">
      <dgm:prSet/>
      <dgm:spPr/>
      <dgm:t>
        <a:bodyPr/>
        <a:lstStyle/>
        <a:p>
          <a:endParaRPr lang="en-GB"/>
        </a:p>
      </dgm:t>
    </dgm:pt>
    <dgm:pt modelId="{F1EF0CA3-16FF-44C3-B087-0BC6D842F9EC}" type="sibTrans" cxnId="{D2511028-EDD2-4953-B5DE-51968EFB169D}">
      <dgm:prSet/>
      <dgm:spPr/>
      <dgm:t>
        <a:bodyPr/>
        <a:lstStyle/>
        <a:p>
          <a:endParaRPr lang="en-GB"/>
        </a:p>
      </dgm:t>
    </dgm:pt>
    <dgm:pt modelId="{EB4EC5B0-16D2-46A4-80B7-0BBEA95BAB3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7000">
              <a:schemeClr val="accent4">
                <a:lumMod val="40000"/>
                <a:lumOff val="60000"/>
              </a:schemeClr>
            </a:gs>
            <a:gs pos="100000">
              <a:srgbClr val="FFD653"/>
            </a:gs>
          </a:gsLst>
        </a:gradFill>
        <a:ln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gm:spPr>
      <dgm:t>
        <a:bodyPr spcFirstLastPara="0" vert="horz" wrap="square" lIns="72000" tIns="180000" rIns="72000" bIns="123825" numCol="1" spcCol="1270" anchor="ctr" anchorCtr="0"/>
        <a:lstStyle/>
        <a:p>
          <a:pPr marL="0" lvl="1" indent="0" algn="ctr" defTabSz="1966913">
            <a:lnSpc>
              <a:spcPct val="100000"/>
            </a:lnSpc>
            <a:spcBef>
              <a:spcPts val="1200"/>
            </a:spcBef>
            <a:spcAft>
              <a:spcPts val="0"/>
            </a:spcAft>
            <a:buFont typeface="Arial" panose="020B0604020202020204" pitchFamily="34" charset="0"/>
            <a:buNone/>
            <a:tabLst/>
          </a:pPr>
          <a:r>
            <a:rPr lang="en-GB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CONSOLIDATION</a:t>
          </a:r>
        </a:p>
      </dgm:t>
    </dgm:pt>
    <dgm:pt modelId="{76524C8B-8791-4338-9C76-3D7C28B95169}" type="parTrans" cxnId="{7510D7D2-274B-45C7-9985-BCE4448DBD98}">
      <dgm:prSet/>
      <dgm:spPr/>
      <dgm:t>
        <a:bodyPr/>
        <a:lstStyle/>
        <a:p>
          <a:endParaRPr lang="en-GB"/>
        </a:p>
      </dgm:t>
    </dgm:pt>
    <dgm:pt modelId="{1B7712BD-763D-452B-9603-C4D7FE8E83F7}" type="sibTrans" cxnId="{7510D7D2-274B-45C7-9985-BCE4448DBD98}">
      <dgm:prSet/>
      <dgm:spPr/>
      <dgm:t>
        <a:bodyPr/>
        <a:lstStyle/>
        <a:p>
          <a:endParaRPr lang="en-GB"/>
        </a:p>
      </dgm:t>
    </dgm:pt>
    <dgm:pt modelId="{C7EF84BB-6502-4DF2-86B5-63A45192CECA}" type="pres">
      <dgm:prSet presAssocID="{72E41366-2283-4695-8C76-B53BDD055B9E}" presName="Name0" presStyleCnt="0">
        <dgm:presLayoutVars>
          <dgm:dir/>
          <dgm:animLvl val="lvl"/>
          <dgm:resizeHandles val="exact"/>
        </dgm:presLayoutVars>
      </dgm:prSet>
      <dgm:spPr/>
    </dgm:pt>
    <dgm:pt modelId="{DCA4004A-28E7-4684-AAE9-50E04959C455}" type="pres">
      <dgm:prSet presAssocID="{72E41366-2283-4695-8C76-B53BDD055B9E}" presName="tSp" presStyleCnt="0"/>
      <dgm:spPr/>
    </dgm:pt>
    <dgm:pt modelId="{615BB130-0F55-44C0-9685-E327164D5EC3}" type="pres">
      <dgm:prSet presAssocID="{72E41366-2283-4695-8C76-B53BDD055B9E}" presName="bSp" presStyleCnt="0"/>
      <dgm:spPr/>
    </dgm:pt>
    <dgm:pt modelId="{5A70DB83-E4B9-406C-A953-C69590E26017}" type="pres">
      <dgm:prSet presAssocID="{72E41366-2283-4695-8C76-B53BDD055B9E}" presName="process" presStyleCnt="0"/>
      <dgm:spPr/>
    </dgm:pt>
    <dgm:pt modelId="{C4DC364A-DFE0-4C8B-A91F-DB58676CCAE7}" type="pres">
      <dgm:prSet presAssocID="{4421AE95-3F64-49DA-B053-67952AACCA32}" presName="composite1" presStyleCnt="0"/>
      <dgm:spPr/>
    </dgm:pt>
    <dgm:pt modelId="{35B31EC2-133E-406F-8A0C-6E1870AD6165}" type="pres">
      <dgm:prSet presAssocID="{4421AE95-3F64-49DA-B053-67952AACCA32}" presName="dummyNode1" presStyleLbl="node1" presStyleIdx="0" presStyleCnt="5"/>
      <dgm:spPr/>
    </dgm:pt>
    <dgm:pt modelId="{CF9BCB08-B962-4B3F-944F-AD4D0C9F02F9}" type="pres">
      <dgm:prSet presAssocID="{4421AE95-3F64-49DA-B053-67952AACCA32}" presName="childNode1" presStyleLbl="bgAcc1" presStyleIdx="0" presStyleCnt="5" custScaleX="141548" custScaleY="97659" custLinFactNeighborX="1580" custLinFactNeighborY="1338">
        <dgm:presLayoutVars>
          <dgm:bulletEnabled val="1"/>
        </dgm:presLayoutVars>
      </dgm:prSet>
      <dgm:spPr>
        <a:prstGeom prst="homePlate">
          <a:avLst/>
        </a:prstGeom>
      </dgm:spPr>
    </dgm:pt>
    <dgm:pt modelId="{75927245-B45A-487C-B46F-9E41B644E55D}" type="pres">
      <dgm:prSet presAssocID="{4421AE95-3F64-49DA-B053-67952AACCA32}" presName="childNode1tx" presStyleLbl="bgAcc1" presStyleIdx="0" presStyleCnt="5">
        <dgm:presLayoutVars>
          <dgm:bulletEnabled val="1"/>
        </dgm:presLayoutVars>
      </dgm:prSet>
      <dgm:spPr/>
    </dgm:pt>
    <dgm:pt modelId="{04211ED2-1E72-467C-83C0-25635ED8ED58}" type="pres">
      <dgm:prSet presAssocID="{4421AE95-3F64-49DA-B053-67952AACCA32}" presName="parentNode1" presStyleLbl="node1" presStyleIdx="0" presStyleCnt="5" custScaleX="110527" custLinFactNeighborX="-28464" custLinFactNeighborY="22172">
        <dgm:presLayoutVars>
          <dgm:chMax val="1"/>
          <dgm:bulletEnabled val="1"/>
        </dgm:presLayoutVars>
      </dgm:prSet>
      <dgm:spPr>
        <a:xfrm>
          <a:off x="218347" y="3305068"/>
          <a:ext cx="1659819" cy="597189"/>
        </a:xfrm>
        <a:prstGeom prst="roundRect">
          <a:avLst>
            <a:gd name="adj" fmla="val 10000"/>
          </a:avLst>
        </a:prstGeom>
      </dgm:spPr>
    </dgm:pt>
    <dgm:pt modelId="{4D2C7388-54C7-4B30-AFF8-AC6EE75C54AD}" type="pres">
      <dgm:prSet presAssocID="{4421AE95-3F64-49DA-B053-67952AACCA32}" presName="connSite1" presStyleCnt="0"/>
      <dgm:spPr/>
    </dgm:pt>
    <dgm:pt modelId="{DBB6ED4F-10C7-465E-98BF-D58B0BB967FD}" type="pres">
      <dgm:prSet presAssocID="{DF8780D3-27A2-4C20-B002-DC97DA169087}" presName="Name9" presStyleLbl="sibTrans2D1" presStyleIdx="0" presStyleCnt="4" custScaleY="116775" custLinFactNeighborX="-3077" custLinFactNeighborY="-3856"/>
      <dgm:spPr>
        <a:xfrm>
          <a:off x="615761" y="1634455"/>
          <a:ext cx="2767358" cy="2767358"/>
        </a:xfrm>
        <a:prstGeom prst="leftCircularArrow">
          <a:avLst>
            <a:gd name="adj1" fmla="val 2014"/>
            <a:gd name="adj2" fmla="val 241370"/>
            <a:gd name="adj3" fmla="val 1688345"/>
            <a:gd name="adj4" fmla="val 8695953"/>
            <a:gd name="adj5" fmla="val 2350"/>
          </a:avLst>
        </a:prstGeom>
      </dgm:spPr>
    </dgm:pt>
    <dgm:pt modelId="{FDCDDF1D-FB80-40A2-BA2D-F1930AEC9FE5}" type="pres">
      <dgm:prSet presAssocID="{A8AC903C-EA1D-4308-875A-C2D46BA93A20}" presName="composite2" presStyleCnt="0"/>
      <dgm:spPr/>
    </dgm:pt>
    <dgm:pt modelId="{480BD22C-76FD-45B9-80A8-F67885747C9E}" type="pres">
      <dgm:prSet presAssocID="{A8AC903C-EA1D-4308-875A-C2D46BA93A20}" presName="dummyNode2" presStyleLbl="node1" presStyleIdx="0" presStyleCnt="5"/>
      <dgm:spPr/>
    </dgm:pt>
    <dgm:pt modelId="{7D8C66AE-9263-4C93-B106-025241032671}" type="pres">
      <dgm:prSet presAssocID="{A8AC903C-EA1D-4308-875A-C2D46BA93A20}" presName="childNode2" presStyleLbl="bgAcc1" presStyleIdx="1" presStyleCnt="5" custScaleX="151445" custScaleY="97659" custLinFactNeighborX="4069" custLinFactNeighborY="1337">
        <dgm:presLayoutVars>
          <dgm:bulletEnabled val="1"/>
        </dgm:presLayoutVars>
      </dgm:prSet>
      <dgm:spPr>
        <a:prstGeom prst="homePlate">
          <a:avLst/>
        </a:prstGeom>
      </dgm:spPr>
    </dgm:pt>
    <dgm:pt modelId="{CF78FB3E-ACA9-477A-A1C7-12B33340EDE2}" type="pres">
      <dgm:prSet presAssocID="{A8AC903C-EA1D-4308-875A-C2D46BA93A20}" presName="childNode2tx" presStyleLbl="bgAcc1" presStyleIdx="1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EC8442C9-F5EF-4B08-AB33-70AB90995D1C}" type="pres">
      <dgm:prSet presAssocID="{A8AC903C-EA1D-4308-875A-C2D46BA93A20}" presName="parentNode2" presStyleLbl="node1" presStyleIdx="1" presStyleCnt="5" custScaleX="110527" custLinFactNeighborX="-33027" custLinFactNeighborY="-24645">
        <dgm:presLayoutVars>
          <dgm:chMax val="0"/>
          <dgm:bulletEnabled val="1"/>
        </dgm:presLayoutVars>
      </dgm:prSet>
      <dgm:spPr>
        <a:xfrm>
          <a:off x="2506779" y="1417248"/>
          <a:ext cx="1583999" cy="569910"/>
        </a:xfrm>
        <a:prstGeom prst="roundRect">
          <a:avLst>
            <a:gd name="adj" fmla="val 10000"/>
          </a:avLst>
        </a:prstGeom>
      </dgm:spPr>
    </dgm:pt>
    <dgm:pt modelId="{44654DF7-FFB9-466C-A680-D017A16692A8}" type="pres">
      <dgm:prSet presAssocID="{A8AC903C-EA1D-4308-875A-C2D46BA93A20}" presName="connSite2" presStyleCnt="0"/>
      <dgm:spPr/>
    </dgm:pt>
    <dgm:pt modelId="{F475719F-07AC-4ED2-8F83-827C3F636F24}" type="pres">
      <dgm:prSet presAssocID="{9E2C26BE-23BA-4A40-ADDE-505B262E0903}" presName="Name18" presStyleLbl="sibTrans2D1" presStyleIdx="1" presStyleCnt="4"/>
      <dgm:spPr>
        <a:xfrm>
          <a:off x="2981078" y="1015255"/>
          <a:ext cx="2937233" cy="2937233"/>
        </a:xfrm>
        <a:prstGeom prst="circularArrow">
          <a:avLst>
            <a:gd name="adj1" fmla="val 2236"/>
            <a:gd name="adj2" fmla="val 269374"/>
            <a:gd name="adj3" fmla="val 19674996"/>
            <a:gd name="adj4" fmla="val 12695391"/>
            <a:gd name="adj5" fmla="val 2609"/>
          </a:avLst>
        </a:prstGeom>
      </dgm:spPr>
    </dgm:pt>
    <dgm:pt modelId="{4F81D5C4-B956-4854-9EE9-1AF24691618D}" type="pres">
      <dgm:prSet presAssocID="{5E0F73F9-195D-4701-8A6B-EFBE9414C36D}" presName="composite1" presStyleCnt="0"/>
      <dgm:spPr/>
    </dgm:pt>
    <dgm:pt modelId="{3C9E398E-0F39-41F1-8010-4B38892CC7EC}" type="pres">
      <dgm:prSet presAssocID="{5E0F73F9-195D-4701-8A6B-EFBE9414C36D}" presName="dummyNode1" presStyleLbl="node1" presStyleIdx="1" presStyleCnt="5"/>
      <dgm:spPr/>
    </dgm:pt>
    <dgm:pt modelId="{248338D9-5842-4C6E-8C2D-68F74F91846A}" type="pres">
      <dgm:prSet presAssocID="{5E0F73F9-195D-4701-8A6B-EFBE9414C36D}" presName="childNode1" presStyleLbl="bgAcc1" presStyleIdx="2" presStyleCnt="5" custScaleX="142308">
        <dgm:presLayoutVars>
          <dgm:bulletEnabled val="1"/>
        </dgm:presLayoutVars>
      </dgm:prSet>
      <dgm:spPr>
        <a:prstGeom prst="homePlate">
          <a:avLst/>
        </a:prstGeom>
      </dgm:spPr>
    </dgm:pt>
    <dgm:pt modelId="{47C0A51E-4E5C-4ECD-9333-9D2216DCD60C}" type="pres">
      <dgm:prSet presAssocID="{5E0F73F9-195D-4701-8A6B-EFBE9414C36D}" presName="childNode1tx" presStyleLbl="bgAcc1" presStyleIdx="2" presStyleCnt="5">
        <dgm:presLayoutVars>
          <dgm:bulletEnabled val="1"/>
        </dgm:presLayoutVars>
      </dgm:prSet>
      <dgm:spPr/>
    </dgm:pt>
    <dgm:pt modelId="{903D5CCB-121B-4BFD-A016-08078BE62C26}" type="pres">
      <dgm:prSet presAssocID="{5E0F73F9-195D-4701-8A6B-EFBE9414C36D}" presName="parentNode1" presStyleLbl="node1" presStyleIdx="2" presStyleCnt="5" custLinFactNeighborX="-37561" custLinFactNeighborY="22172">
        <dgm:presLayoutVars>
          <dgm:chMax val="1"/>
          <dgm:bulletEnabled val="1"/>
        </dgm:presLayoutVars>
      </dgm:prSet>
      <dgm:spPr>
        <a:xfrm>
          <a:off x="5331467" y="2826689"/>
          <a:ext cx="1483331" cy="589871"/>
        </a:xfrm>
        <a:prstGeom prst="roundRect">
          <a:avLst>
            <a:gd name="adj" fmla="val 10000"/>
          </a:avLst>
        </a:prstGeom>
      </dgm:spPr>
    </dgm:pt>
    <dgm:pt modelId="{147EC181-0D6E-4171-8AF2-2AD0A508819F}" type="pres">
      <dgm:prSet presAssocID="{5E0F73F9-195D-4701-8A6B-EFBE9414C36D}" presName="connSite1" presStyleCnt="0"/>
      <dgm:spPr/>
    </dgm:pt>
    <dgm:pt modelId="{E1FDCF8B-E538-4059-B14B-AC6AE9C47A6B}" type="pres">
      <dgm:prSet presAssocID="{39E4DE46-2840-4053-9612-12CE6FA63FB5}" presName="Name9" presStyleLbl="sibTrans2D1" presStyleIdx="2" presStyleCnt="4"/>
      <dgm:spPr>
        <a:xfrm>
          <a:off x="5353964" y="1617971"/>
          <a:ext cx="2744256" cy="2744256"/>
        </a:xfrm>
        <a:prstGeom prst="leftCircularArrow">
          <a:avLst>
            <a:gd name="adj1" fmla="val 2955"/>
            <a:gd name="adj2" fmla="val 361988"/>
            <a:gd name="adj3" fmla="val 2137498"/>
            <a:gd name="adj4" fmla="val 9024489"/>
            <a:gd name="adj5" fmla="val 3448"/>
          </a:avLst>
        </a:prstGeom>
      </dgm:spPr>
    </dgm:pt>
    <dgm:pt modelId="{344D5C81-5470-4B7A-A19D-179440B64BAF}" type="pres">
      <dgm:prSet presAssocID="{240BCD82-BF35-4950-AF66-5063CDADF6B7}" presName="composite2" presStyleCnt="0"/>
      <dgm:spPr/>
    </dgm:pt>
    <dgm:pt modelId="{18748C4D-C613-416E-AF9C-67972A55CF1D}" type="pres">
      <dgm:prSet presAssocID="{240BCD82-BF35-4950-AF66-5063CDADF6B7}" presName="dummyNode2" presStyleLbl="node1" presStyleIdx="2" presStyleCnt="5"/>
      <dgm:spPr/>
    </dgm:pt>
    <dgm:pt modelId="{B1A9652A-3B5D-4687-BF07-AB3084591CD1}" type="pres">
      <dgm:prSet presAssocID="{240BCD82-BF35-4950-AF66-5063CDADF6B7}" presName="childNode2" presStyleLbl="bgAcc1" presStyleIdx="3" presStyleCnt="5" custScaleX="142768">
        <dgm:presLayoutVars>
          <dgm:bulletEnabled val="1"/>
        </dgm:presLayoutVars>
      </dgm:prSet>
      <dgm:spPr>
        <a:prstGeom prst="homePlate">
          <a:avLst/>
        </a:prstGeom>
      </dgm:spPr>
    </dgm:pt>
    <dgm:pt modelId="{102888E2-5727-43E0-9928-D0BCDA2DE312}" type="pres">
      <dgm:prSet presAssocID="{240BCD82-BF35-4950-AF66-5063CDADF6B7}" presName="childNode2tx" presStyleLbl="bgAcc1" presStyleIdx="3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C9F53BEB-1966-44E4-AC03-22A7BCB491B0}" type="pres">
      <dgm:prSet presAssocID="{240BCD82-BF35-4950-AF66-5063CDADF6B7}" presName="parentNode2" presStyleLbl="node1" presStyleIdx="3" presStyleCnt="5" custLinFactNeighborX="-36994" custLinFactNeighborY="-24246">
        <dgm:presLayoutVars>
          <dgm:chMax val="0"/>
          <dgm:bulletEnabled val="1"/>
        </dgm:presLayoutVars>
      </dgm:prSet>
      <dgm:spPr>
        <a:xfrm>
          <a:off x="7739237" y="1450321"/>
          <a:ext cx="1483331" cy="589871"/>
        </a:xfrm>
        <a:prstGeom prst="roundRect">
          <a:avLst>
            <a:gd name="adj" fmla="val 10000"/>
          </a:avLst>
        </a:prstGeom>
      </dgm:spPr>
    </dgm:pt>
    <dgm:pt modelId="{4BAA490C-E112-45A3-BA27-0C314880877A}" type="pres">
      <dgm:prSet presAssocID="{240BCD82-BF35-4950-AF66-5063CDADF6B7}" presName="connSite2" presStyleCnt="0"/>
      <dgm:spPr/>
    </dgm:pt>
    <dgm:pt modelId="{6162DC81-E0AD-4219-B7C5-32AC6DABA46A}" type="pres">
      <dgm:prSet presAssocID="{206D8FEF-5B37-4ABB-8B0C-9D3ED2E6136F}" presName="Name18" presStyleLbl="sibTrans2D1" presStyleIdx="3" presStyleCnt="4"/>
      <dgm:spPr>
        <a:xfrm>
          <a:off x="7699757" y="1025235"/>
          <a:ext cx="2901959" cy="2901959"/>
        </a:xfrm>
        <a:prstGeom prst="circularArrow">
          <a:avLst>
            <a:gd name="adj1" fmla="val 3007"/>
            <a:gd name="adj2" fmla="val 368721"/>
            <a:gd name="adj3" fmla="val 19455769"/>
            <a:gd name="adj4" fmla="val 12575511"/>
            <a:gd name="adj5" fmla="val 3508"/>
          </a:avLst>
        </a:prstGeom>
      </dgm:spPr>
    </dgm:pt>
    <dgm:pt modelId="{6B99B680-AD71-4FD0-AD18-42D4050CD853}" type="pres">
      <dgm:prSet presAssocID="{BD8F0595-67A5-47B5-A025-77BB0023DB5B}" presName="composite1" presStyleCnt="0"/>
      <dgm:spPr/>
    </dgm:pt>
    <dgm:pt modelId="{90FF4A8A-36E6-4150-ABF2-86F143A447E8}" type="pres">
      <dgm:prSet presAssocID="{BD8F0595-67A5-47B5-A025-77BB0023DB5B}" presName="dummyNode1" presStyleLbl="node1" presStyleIdx="3" presStyleCnt="5"/>
      <dgm:spPr/>
    </dgm:pt>
    <dgm:pt modelId="{437DF7EA-9C4C-494F-B131-AA59C5953C56}" type="pres">
      <dgm:prSet presAssocID="{BD8F0595-67A5-47B5-A025-77BB0023DB5B}" presName="childNode1" presStyleLbl="bgAcc1" presStyleIdx="4" presStyleCnt="5" custScaleX="139756">
        <dgm:presLayoutVars>
          <dgm:bulletEnabled val="1"/>
        </dgm:presLayoutVars>
      </dgm:prSet>
      <dgm:spPr>
        <a:xfrm>
          <a:off x="9590758" y="1745257"/>
          <a:ext cx="1925567" cy="1376367"/>
        </a:xfrm>
        <a:prstGeom prst="homePlate">
          <a:avLst/>
        </a:prstGeom>
      </dgm:spPr>
    </dgm:pt>
    <dgm:pt modelId="{6CA5F51C-5DB3-4965-8E65-78B5F9DC2237}" type="pres">
      <dgm:prSet presAssocID="{BD8F0595-67A5-47B5-A025-77BB0023DB5B}" presName="childNode1tx" presStyleLbl="bgAcc1" presStyleIdx="4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0435AE23-5485-4583-8FC1-845B4DF82BB3}" type="pres">
      <dgm:prSet presAssocID="{BD8F0595-67A5-47B5-A025-77BB0023DB5B}" presName="parentNode1" presStyleLbl="node1" presStyleIdx="4" presStyleCnt="5" custScaleX="133346" custLinFactNeighborX="-19583" custLinFactNeighborY="23225">
        <dgm:presLayoutVars>
          <dgm:chMax val="1"/>
          <dgm:bulletEnabled val="1"/>
        </dgm:presLayoutVars>
      </dgm:prSet>
      <dgm:spPr>
        <a:xfrm>
          <a:off x="10090001" y="2826689"/>
          <a:ext cx="1483331" cy="589871"/>
        </a:xfrm>
        <a:prstGeom prst="roundRect">
          <a:avLst>
            <a:gd name="adj" fmla="val 10000"/>
          </a:avLst>
        </a:prstGeom>
      </dgm:spPr>
    </dgm:pt>
    <dgm:pt modelId="{9FEBB18E-4842-4800-9D33-1E3EA2C5CC1D}" type="pres">
      <dgm:prSet presAssocID="{BD8F0595-67A5-47B5-A025-77BB0023DB5B}" presName="connSite1" presStyleCnt="0"/>
      <dgm:spPr/>
    </dgm:pt>
  </dgm:ptLst>
  <dgm:cxnLst>
    <dgm:cxn modelId="{6BD65E0C-CDBF-4EEB-B333-DBA066BECFD3}" type="presOf" srcId="{DF8780D3-27A2-4C20-B002-DC97DA169087}" destId="{DBB6ED4F-10C7-465E-98BF-D58B0BB967FD}" srcOrd="0" destOrd="0" presId="urn:microsoft.com/office/officeart/2005/8/layout/hProcess4"/>
    <dgm:cxn modelId="{49792D1C-6EDE-4095-9584-BA73D48EAD46}" srcId="{A8AC903C-EA1D-4308-875A-C2D46BA93A20}" destId="{8E91AC5F-58B0-471A-B9A0-32D1B087820C}" srcOrd="0" destOrd="0" parTransId="{20527544-A157-4EF0-A3D3-3F50DDF76464}" sibTransId="{DC5043E4-4B34-4056-89E2-B59DEBA71C39}"/>
    <dgm:cxn modelId="{D2511028-EDD2-4953-B5DE-51968EFB169D}" srcId="{240BCD82-BF35-4950-AF66-5063CDADF6B7}" destId="{A7FD25BA-8B0E-4FB7-8831-1E52AB63F9A6}" srcOrd="0" destOrd="0" parTransId="{3E5ED43C-8834-40C1-B7EC-63AC79386963}" sibTransId="{F1EF0CA3-16FF-44C3-B087-0BC6D842F9EC}"/>
    <dgm:cxn modelId="{F289F939-9849-42BC-8FA8-4835F92343D2}" type="presOf" srcId="{72E293E2-349E-4D3E-AC63-1518B8ECADE5}" destId="{CF9BCB08-B962-4B3F-944F-AD4D0C9F02F9}" srcOrd="0" destOrd="0" presId="urn:microsoft.com/office/officeart/2005/8/layout/hProcess4"/>
    <dgm:cxn modelId="{B887083E-08A5-440A-A600-986AA94B78DB}" type="presOf" srcId="{BD8F0595-67A5-47B5-A025-77BB0023DB5B}" destId="{0435AE23-5485-4583-8FC1-845B4DF82BB3}" srcOrd="0" destOrd="0" presId="urn:microsoft.com/office/officeart/2005/8/layout/hProcess4"/>
    <dgm:cxn modelId="{BCFEC55F-E847-4850-AAB3-3A5A0A6A859C}" srcId="{72E41366-2283-4695-8C76-B53BDD055B9E}" destId="{240BCD82-BF35-4950-AF66-5063CDADF6B7}" srcOrd="3" destOrd="0" parTransId="{8294E475-10E8-401E-ACA8-38CFAA4AAA51}" sibTransId="{206D8FEF-5B37-4ABB-8B0C-9D3ED2E6136F}"/>
    <dgm:cxn modelId="{11E3BA44-84B3-4030-B407-6453256D7563}" type="presOf" srcId="{5E0F73F9-195D-4701-8A6B-EFBE9414C36D}" destId="{903D5CCB-121B-4BFD-A016-08078BE62C26}" srcOrd="0" destOrd="0" presId="urn:microsoft.com/office/officeart/2005/8/layout/hProcess4"/>
    <dgm:cxn modelId="{02CA1B70-A653-40BE-8C80-5EB370A8AB59}" srcId="{4421AE95-3F64-49DA-B053-67952AACCA32}" destId="{72E293E2-349E-4D3E-AC63-1518B8ECADE5}" srcOrd="0" destOrd="0" parTransId="{D06F7D04-12D6-4864-BAF9-E93ADDC1E7D9}" sibTransId="{0619736E-2E0A-4529-80C2-4BE30C923327}"/>
    <dgm:cxn modelId="{75EC1554-F26F-4B26-AF9B-E213F22CA180}" type="presOf" srcId="{A8AC903C-EA1D-4308-875A-C2D46BA93A20}" destId="{EC8442C9-F5EF-4B08-AB33-70AB90995D1C}" srcOrd="0" destOrd="0" presId="urn:microsoft.com/office/officeart/2005/8/layout/hProcess4"/>
    <dgm:cxn modelId="{64F07979-5458-4D0C-96BB-280B60736C0A}" type="presOf" srcId="{CBBDD770-E171-4AC1-9C20-2C9047BE1245}" destId="{248338D9-5842-4C6E-8C2D-68F74F91846A}" srcOrd="0" destOrd="0" presId="urn:microsoft.com/office/officeart/2005/8/layout/hProcess4"/>
    <dgm:cxn modelId="{58401189-C33E-4F6A-85A8-5FA32A1CA158}" type="presOf" srcId="{72E41366-2283-4695-8C76-B53BDD055B9E}" destId="{C7EF84BB-6502-4DF2-86B5-63A45192CECA}" srcOrd="0" destOrd="0" presId="urn:microsoft.com/office/officeart/2005/8/layout/hProcess4"/>
    <dgm:cxn modelId="{3E8CA989-4DE9-4663-8E63-C6CBDD301EBF}" type="presOf" srcId="{4421AE95-3F64-49DA-B053-67952AACCA32}" destId="{04211ED2-1E72-467C-83C0-25635ED8ED58}" srcOrd="0" destOrd="0" presId="urn:microsoft.com/office/officeart/2005/8/layout/hProcess4"/>
    <dgm:cxn modelId="{F2F30898-EA19-433C-BCD6-8C93A0CD3E81}" srcId="{5E0F73F9-195D-4701-8A6B-EFBE9414C36D}" destId="{CBBDD770-E171-4AC1-9C20-2C9047BE1245}" srcOrd="0" destOrd="0" parTransId="{5CDF0EEA-D56D-454A-A463-CD5AEF8E14CA}" sibTransId="{8DE8064A-A509-44D7-B2CD-10A9D2D8FCF3}"/>
    <dgm:cxn modelId="{E4105498-8357-48B4-A731-1F13C1C0D039}" srcId="{72E41366-2283-4695-8C76-B53BDD055B9E}" destId="{A8AC903C-EA1D-4308-875A-C2D46BA93A20}" srcOrd="1" destOrd="0" parTransId="{4ADD4595-2D61-426B-BD87-A0395D32EC77}" sibTransId="{9E2C26BE-23BA-4A40-ADDE-505B262E0903}"/>
    <dgm:cxn modelId="{B30DF19A-D98C-4F02-8ABC-20CD9C8C56DF}" type="presOf" srcId="{39E4DE46-2840-4053-9612-12CE6FA63FB5}" destId="{E1FDCF8B-E538-4059-B14B-AC6AE9C47A6B}" srcOrd="0" destOrd="0" presId="urn:microsoft.com/office/officeart/2005/8/layout/hProcess4"/>
    <dgm:cxn modelId="{18E13E9C-9A88-4A4C-AADE-0348FCA57444}" type="presOf" srcId="{A7FD25BA-8B0E-4FB7-8831-1E52AB63F9A6}" destId="{102888E2-5727-43E0-9928-D0BCDA2DE312}" srcOrd="1" destOrd="0" presId="urn:microsoft.com/office/officeart/2005/8/layout/hProcess4"/>
    <dgm:cxn modelId="{D722CAA1-43F6-4E2F-AD11-C7FF6286C898}" type="presOf" srcId="{9E2C26BE-23BA-4A40-ADDE-505B262E0903}" destId="{F475719F-07AC-4ED2-8F83-827C3F636F24}" srcOrd="0" destOrd="0" presId="urn:microsoft.com/office/officeart/2005/8/layout/hProcess4"/>
    <dgm:cxn modelId="{5AB836B5-949D-484D-A21B-2E672B455905}" type="presOf" srcId="{240BCD82-BF35-4950-AF66-5063CDADF6B7}" destId="{C9F53BEB-1966-44E4-AC03-22A7BCB491B0}" srcOrd="0" destOrd="0" presId="urn:microsoft.com/office/officeart/2005/8/layout/hProcess4"/>
    <dgm:cxn modelId="{D771A6B7-EE2C-447D-BD39-06997F23C352}" srcId="{72E41366-2283-4695-8C76-B53BDD055B9E}" destId="{5E0F73F9-195D-4701-8A6B-EFBE9414C36D}" srcOrd="2" destOrd="0" parTransId="{704420AA-AC6B-48E2-82AA-7708A48B9F14}" sibTransId="{39E4DE46-2840-4053-9612-12CE6FA63FB5}"/>
    <dgm:cxn modelId="{0313A3BB-81B9-4866-A181-6BA7BF0E5175}" type="presOf" srcId="{8E91AC5F-58B0-471A-B9A0-32D1B087820C}" destId="{CF78FB3E-ACA9-477A-A1C7-12B33340EDE2}" srcOrd="1" destOrd="0" presId="urn:microsoft.com/office/officeart/2005/8/layout/hProcess4"/>
    <dgm:cxn modelId="{4245D1BE-B7E1-4145-9661-052E1A327D55}" type="presOf" srcId="{CBBDD770-E171-4AC1-9C20-2C9047BE1245}" destId="{47C0A51E-4E5C-4ECD-9333-9D2216DCD60C}" srcOrd="1" destOrd="0" presId="urn:microsoft.com/office/officeart/2005/8/layout/hProcess4"/>
    <dgm:cxn modelId="{CC9FFBC0-CAD0-4FC4-9458-C28A8741FCEF}" type="presOf" srcId="{72E293E2-349E-4D3E-AC63-1518B8ECADE5}" destId="{75927245-B45A-487C-B46F-9E41B644E55D}" srcOrd="1" destOrd="0" presId="urn:microsoft.com/office/officeart/2005/8/layout/hProcess4"/>
    <dgm:cxn modelId="{2F0C42C2-F2FC-455C-9846-D65D8FCC3A6A}" type="presOf" srcId="{206D8FEF-5B37-4ABB-8B0C-9D3ED2E6136F}" destId="{6162DC81-E0AD-4219-B7C5-32AC6DABA46A}" srcOrd="0" destOrd="0" presId="urn:microsoft.com/office/officeart/2005/8/layout/hProcess4"/>
    <dgm:cxn modelId="{D599E2C5-19EF-4F0E-A233-B1469F65FC79}" type="presOf" srcId="{EB4EC5B0-16D2-46A4-80B7-0BBEA95BAB35}" destId="{437DF7EA-9C4C-494F-B131-AA59C5953C56}" srcOrd="0" destOrd="0" presId="urn:microsoft.com/office/officeart/2005/8/layout/hProcess4"/>
    <dgm:cxn modelId="{74E825C9-2A96-4A32-A13F-25983D7F89CC}" type="presOf" srcId="{EB4EC5B0-16D2-46A4-80B7-0BBEA95BAB35}" destId="{6CA5F51C-5DB3-4965-8E65-78B5F9DC2237}" srcOrd="1" destOrd="0" presId="urn:microsoft.com/office/officeart/2005/8/layout/hProcess4"/>
    <dgm:cxn modelId="{7510D7D2-274B-45C7-9985-BCE4448DBD98}" srcId="{BD8F0595-67A5-47B5-A025-77BB0023DB5B}" destId="{EB4EC5B0-16D2-46A4-80B7-0BBEA95BAB35}" srcOrd="0" destOrd="0" parTransId="{76524C8B-8791-4338-9C76-3D7C28B95169}" sibTransId="{1B7712BD-763D-452B-9603-C4D7FE8E83F7}"/>
    <dgm:cxn modelId="{D3F9A0D6-1634-40CD-A99C-EB9EBF09B50C}" type="presOf" srcId="{A7FD25BA-8B0E-4FB7-8831-1E52AB63F9A6}" destId="{B1A9652A-3B5D-4687-BF07-AB3084591CD1}" srcOrd="0" destOrd="0" presId="urn:microsoft.com/office/officeart/2005/8/layout/hProcess4"/>
    <dgm:cxn modelId="{CD2F61DF-490E-41D5-8FBA-D93D7354947D}" srcId="{72E41366-2283-4695-8C76-B53BDD055B9E}" destId="{4421AE95-3F64-49DA-B053-67952AACCA32}" srcOrd="0" destOrd="0" parTransId="{CED31129-8FB0-414F-B7EF-73641666D631}" sibTransId="{DF8780D3-27A2-4C20-B002-DC97DA169087}"/>
    <dgm:cxn modelId="{95F5E2F7-3CE3-420A-A8F0-1BCCB159AFE9}" type="presOf" srcId="{8E91AC5F-58B0-471A-B9A0-32D1B087820C}" destId="{7D8C66AE-9263-4C93-B106-025241032671}" srcOrd="0" destOrd="0" presId="urn:microsoft.com/office/officeart/2005/8/layout/hProcess4"/>
    <dgm:cxn modelId="{E5822DFB-B8A1-4EB7-A251-EC32258DD8B6}" srcId="{72E41366-2283-4695-8C76-B53BDD055B9E}" destId="{BD8F0595-67A5-47B5-A025-77BB0023DB5B}" srcOrd="4" destOrd="0" parTransId="{BB31F814-9C62-4863-8381-D0879B25C2DF}" sibTransId="{DE3F950B-D49E-4513-B516-53B4E34E2772}"/>
    <dgm:cxn modelId="{8925571D-7021-4973-A205-5C80A4C27165}" type="presParOf" srcId="{C7EF84BB-6502-4DF2-86B5-63A45192CECA}" destId="{DCA4004A-28E7-4684-AAE9-50E04959C455}" srcOrd="0" destOrd="0" presId="urn:microsoft.com/office/officeart/2005/8/layout/hProcess4"/>
    <dgm:cxn modelId="{E0FCB82E-BB34-4523-8FBC-DF8091ED3692}" type="presParOf" srcId="{C7EF84BB-6502-4DF2-86B5-63A45192CECA}" destId="{615BB130-0F55-44C0-9685-E327164D5EC3}" srcOrd="1" destOrd="0" presId="urn:microsoft.com/office/officeart/2005/8/layout/hProcess4"/>
    <dgm:cxn modelId="{A8080DC8-AAA3-4AF3-AED9-72DF3732CBF3}" type="presParOf" srcId="{C7EF84BB-6502-4DF2-86B5-63A45192CECA}" destId="{5A70DB83-E4B9-406C-A953-C69590E26017}" srcOrd="2" destOrd="0" presId="urn:microsoft.com/office/officeart/2005/8/layout/hProcess4"/>
    <dgm:cxn modelId="{0A06A16C-4920-419A-A363-F65F3BFBAC60}" type="presParOf" srcId="{5A70DB83-E4B9-406C-A953-C69590E26017}" destId="{C4DC364A-DFE0-4C8B-A91F-DB58676CCAE7}" srcOrd="0" destOrd="0" presId="urn:microsoft.com/office/officeart/2005/8/layout/hProcess4"/>
    <dgm:cxn modelId="{4DDF7072-1725-4E08-BDC0-9239EE371CA4}" type="presParOf" srcId="{C4DC364A-DFE0-4C8B-A91F-DB58676CCAE7}" destId="{35B31EC2-133E-406F-8A0C-6E1870AD6165}" srcOrd="0" destOrd="0" presId="urn:microsoft.com/office/officeart/2005/8/layout/hProcess4"/>
    <dgm:cxn modelId="{8DB6DDB1-580C-40D3-98BD-0DD6B877F089}" type="presParOf" srcId="{C4DC364A-DFE0-4C8B-A91F-DB58676CCAE7}" destId="{CF9BCB08-B962-4B3F-944F-AD4D0C9F02F9}" srcOrd="1" destOrd="0" presId="urn:microsoft.com/office/officeart/2005/8/layout/hProcess4"/>
    <dgm:cxn modelId="{93E00AF6-C4CF-41CF-A3DF-CB8568D4771F}" type="presParOf" srcId="{C4DC364A-DFE0-4C8B-A91F-DB58676CCAE7}" destId="{75927245-B45A-487C-B46F-9E41B644E55D}" srcOrd="2" destOrd="0" presId="urn:microsoft.com/office/officeart/2005/8/layout/hProcess4"/>
    <dgm:cxn modelId="{1FD7397D-349F-4A09-B739-A099C9444F69}" type="presParOf" srcId="{C4DC364A-DFE0-4C8B-A91F-DB58676CCAE7}" destId="{04211ED2-1E72-467C-83C0-25635ED8ED58}" srcOrd="3" destOrd="0" presId="urn:microsoft.com/office/officeart/2005/8/layout/hProcess4"/>
    <dgm:cxn modelId="{1074DB93-D436-4D98-9064-9D6D06E79A0D}" type="presParOf" srcId="{C4DC364A-DFE0-4C8B-A91F-DB58676CCAE7}" destId="{4D2C7388-54C7-4B30-AFF8-AC6EE75C54AD}" srcOrd="4" destOrd="0" presId="urn:microsoft.com/office/officeart/2005/8/layout/hProcess4"/>
    <dgm:cxn modelId="{446846C4-9076-403F-A208-F51023308CE3}" type="presParOf" srcId="{5A70DB83-E4B9-406C-A953-C69590E26017}" destId="{DBB6ED4F-10C7-465E-98BF-D58B0BB967FD}" srcOrd="1" destOrd="0" presId="urn:microsoft.com/office/officeart/2005/8/layout/hProcess4"/>
    <dgm:cxn modelId="{034E1165-7C1F-40B5-B7A9-1D494310C9DF}" type="presParOf" srcId="{5A70DB83-E4B9-406C-A953-C69590E26017}" destId="{FDCDDF1D-FB80-40A2-BA2D-F1930AEC9FE5}" srcOrd="2" destOrd="0" presId="urn:microsoft.com/office/officeart/2005/8/layout/hProcess4"/>
    <dgm:cxn modelId="{5C079D75-8D01-495B-AF46-55F1D1F04D22}" type="presParOf" srcId="{FDCDDF1D-FB80-40A2-BA2D-F1930AEC9FE5}" destId="{480BD22C-76FD-45B9-80A8-F67885747C9E}" srcOrd="0" destOrd="0" presId="urn:microsoft.com/office/officeart/2005/8/layout/hProcess4"/>
    <dgm:cxn modelId="{28DDE797-3196-4631-A6C0-86615D24D8E0}" type="presParOf" srcId="{FDCDDF1D-FB80-40A2-BA2D-F1930AEC9FE5}" destId="{7D8C66AE-9263-4C93-B106-025241032671}" srcOrd="1" destOrd="0" presId="urn:microsoft.com/office/officeart/2005/8/layout/hProcess4"/>
    <dgm:cxn modelId="{04D6898F-E9FB-444D-A490-D1E5642FB66A}" type="presParOf" srcId="{FDCDDF1D-FB80-40A2-BA2D-F1930AEC9FE5}" destId="{CF78FB3E-ACA9-477A-A1C7-12B33340EDE2}" srcOrd="2" destOrd="0" presId="urn:microsoft.com/office/officeart/2005/8/layout/hProcess4"/>
    <dgm:cxn modelId="{95DCF641-4839-4271-B3C0-FAF2A96E99DA}" type="presParOf" srcId="{FDCDDF1D-FB80-40A2-BA2D-F1930AEC9FE5}" destId="{EC8442C9-F5EF-4B08-AB33-70AB90995D1C}" srcOrd="3" destOrd="0" presId="urn:microsoft.com/office/officeart/2005/8/layout/hProcess4"/>
    <dgm:cxn modelId="{9A11D2E3-6608-4460-9FB8-1E6F037CD4AD}" type="presParOf" srcId="{FDCDDF1D-FB80-40A2-BA2D-F1930AEC9FE5}" destId="{44654DF7-FFB9-466C-A680-D017A16692A8}" srcOrd="4" destOrd="0" presId="urn:microsoft.com/office/officeart/2005/8/layout/hProcess4"/>
    <dgm:cxn modelId="{12772853-C02F-4F25-9650-8E86A607C12C}" type="presParOf" srcId="{5A70DB83-E4B9-406C-A953-C69590E26017}" destId="{F475719F-07AC-4ED2-8F83-827C3F636F24}" srcOrd="3" destOrd="0" presId="urn:microsoft.com/office/officeart/2005/8/layout/hProcess4"/>
    <dgm:cxn modelId="{3833781C-F244-4982-832A-10B343B3178D}" type="presParOf" srcId="{5A70DB83-E4B9-406C-A953-C69590E26017}" destId="{4F81D5C4-B956-4854-9EE9-1AF24691618D}" srcOrd="4" destOrd="0" presId="urn:microsoft.com/office/officeart/2005/8/layout/hProcess4"/>
    <dgm:cxn modelId="{66FE20EB-A831-45B1-B3A5-9A103EFD3548}" type="presParOf" srcId="{4F81D5C4-B956-4854-9EE9-1AF24691618D}" destId="{3C9E398E-0F39-41F1-8010-4B38892CC7EC}" srcOrd="0" destOrd="0" presId="urn:microsoft.com/office/officeart/2005/8/layout/hProcess4"/>
    <dgm:cxn modelId="{1B9F8495-8B81-4548-9848-736B01823AED}" type="presParOf" srcId="{4F81D5C4-B956-4854-9EE9-1AF24691618D}" destId="{248338D9-5842-4C6E-8C2D-68F74F91846A}" srcOrd="1" destOrd="0" presId="urn:microsoft.com/office/officeart/2005/8/layout/hProcess4"/>
    <dgm:cxn modelId="{142E4495-8C03-44D1-8992-48F6B3802F73}" type="presParOf" srcId="{4F81D5C4-B956-4854-9EE9-1AF24691618D}" destId="{47C0A51E-4E5C-4ECD-9333-9D2216DCD60C}" srcOrd="2" destOrd="0" presId="urn:microsoft.com/office/officeart/2005/8/layout/hProcess4"/>
    <dgm:cxn modelId="{BDC4B3B2-CD1D-4852-A4AB-DEEF3A11777A}" type="presParOf" srcId="{4F81D5C4-B956-4854-9EE9-1AF24691618D}" destId="{903D5CCB-121B-4BFD-A016-08078BE62C26}" srcOrd="3" destOrd="0" presId="urn:microsoft.com/office/officeart/2005/8/layout/hProcess4"/>
    <dgm:cxn modelId="{46AC6502-8830-45E7-887C-9F0B64ADBC69}" type="presParOf" srcId="{4F81D5C4-B956-4854-9EE9-1AF24691618D}" destId="{147EC181-0D6E-4171-8AF2-2AD0A508819F}" srcOrd="4" destOrd="0" presId="urn:microsoft.com/office/officeart/2005/8/layout/hProcess4"/>
    <dgm:cxn modelId="{0BC15EB2-5073-4CE0-8E76-0C168452EC04}" type="presParOf" srcId="{5A70DB83-E4B9-406C-A953-C69590E26017}" destId="{E1FDCF8B-E538-4059-B14B-AC6AE9C47A6B}" srcOrd="5" destOrd="0" presId="urn:microsoft.com/office/officeart/2005/8/layout/hProcess4"/>
    <dgm:cxn modelId="{6C5046E2-5250-417E-B849-CC4AFF7FD9FF}" type="presParOf" srcId="{5A70DB83-E4B9-406C-A953-C69590E26017}" destId="{344D5C81-5470-4B7A-A19D-179440B64BAF}" srcOrd="6" destOrd="0" presId="urn:microsoft.com/office/officeart/2005/8/layout/hProcess4"/>
    <dgm:cxn modelId="{385ED5EA-0F17-4720-9853-9F8BEC1A3A6F}" type="presParOf" srcId="{344D5C81-5470-4B7A-A19D-179440B64BAF}" destId="{18748C4D-C613-416E-AF9C-67972A55CF1D}" srcOrd="0" destOrd="0" presId="urn:microsoft.com/office/officeart/2005/8/layout/hProcess4"/>
    <dgm:cxn modelId="{375B6677-FA98-47F9-A9B7-FFCAF2F949E6}" type="presParOf" srcId="{344D5C81-5470-4B7A-A19D-179440B64BAF}" destId="{B1A9652A-3B5D-4687-BF07-AB3084591CD1}" srcOrd="1" destOrd="0" presId="urn:microsoft.com/office/officeart/2005/8/layout/hProcess4"/>
    <dgm:cxn modelId="{0FB38D6A-117D-4BE1-8091-33C0CB746E51}" type="presParOf" srcId="{344D5C81-5470-4B7A-A19D-179440B64BAF}" destId="{102888E2-5727-43E0-9928-D0BCDA2DE312}" srcOrd="2" destOrd="0" presId="urn:microsoft.com/office/officeart/2005/8/layout/hProcess4"/>
    <dgm:cxn modelId="{6FD0D12A-7FD3-4E57-9938-A1DF59B6B481}" type="presParOf" srcId="{344D5C81-5470-4B7A-A19D-179440B64BAF}" destId="{C9F53BEB-1966-44E4-AC03-22A7BCB491B0}" srcOrd="3" destOrd="0" presId="urn:microsoft.com/office/officeart/2005/8/layout/hProcess4"/>
    <dgm:cxn modelId="{AC728A66-DC3D-4072-ADD9-049ECF85A60B}" type="presParOf" srcId="{344D5C81-5470-4B7A-A19D-179440B64BAF}" destId="{4BAA490C-E112-45A3-BA27-0C314880877A}" srcOrd="4" destOrd="0" presId="urn:microsoft.com/office/officeart/2005/8/layout/hProcess4"/>
    <dgm:cxn modelId="{017772E4-94EF-4F9C-87F8-DD47CE8648E4}" type="presParOf" srcId="{5A70DB83-E4B9-406C-A953-C69590E26017}" destId="{6162DC81-E0AD-4219-B7C5-32AC6DABA46A}" srcOrd="7" destOrd="0" presId="urn:microsoft.com/office/officeart/2005/8/layout/hProcess4"/>
    <dgm:cxn modelId="{5DCAF64E-F96D-4973-9369-E363EB08095B}" type="presParOf" srcId="{5A70DB83-E4B9-406C-A953-C69590E26017}" destId="{6B99B680-AD71-4FD0-AD18-42D4050CD853}" srcOrd="8" destOrd="0" presId="urn:microsoft.com/office/officeart/2005/8/layout/hProcess4"/>
    <dgm:cxn modelId="{3A3F5FC1-0549-4A18-B924-786ECC4A4C71}" type="presParOf" srcId="{6B99B680-AD71-4FD0-AD18-42D4050CD853}" destId="{90FF4A8A-36E6-4150-ABF2-86F143A447E8}" srcOrd="0" destOrd="0" presId="urn:microsoft.com/office/officeart/2005/8/layout/hProcess4"/>
    <dgm:cxn modelId="{935F5508-3D36-422E-9ED3-E0279FFBD95F}" type="presParOf" srcId="{6B99B680-AD71-4FD0-AD18-42D4050CD853}" destId="{437DF7EA-9C4C-494F-B131-AA59C5953C56}" srcOrd="1" destOrd="0" presId="urn:microsoft.com/office/officeart/2005/8/layout/hProcess4"/>
    <dgm:cxn modelId="{EDB20D65-A53E-48AA-ADA4-5AE01F6AD94A}" type="presParOf" srcId="{6B99B680-AD71-4FD0-AD18-42D4050CD853}" destId="{6CA5F51C-5DB3-4965-8E65-78B5F9DC2237}" srcOrd="2" destOrd="0" presId="urn:microsoft.com/office/officeart/2005/8/layout/hProcess4"/>
    <dgm:cxn modelId="{2A77FD60-0F07-451C-B1D7-09B2B65FA80B}" type="presParOf" srcId="{6B99B680-AD71-4FD0-AD18-42D4050CD853}" destId="{0435AE23-5485-4583-8FC1-845B4DF82BB3}" srcOrd="3" destOrd="0" presId="urn:microsoft.com/office/officeart/2005/8/layout/hProcess4"/>
    <dgm:cxn modelId="{C22670B7-3468-4633-9CD9-666F83DA27BC}" type="presParOf" srcId="{6B99B680-AD71-4FD0-AD18-42D4050CD853}" destId="{9FEBB18E-4842-4800-9D33-1E3EA2C5CC1D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BCB08-B962-4B3F-944F-AD4D0C9F02F9}">
      <dsp:nvSpPr>
        <dsp:cNvPr id="0" name=""/>
        <dsp:cNvSpPr/>
      </dsp:nvSpPr>
      <dsp:spPr>
        <a:xfrm>
          <a:off x="24453" y="2142319"/>
          <a:ext cx="2074612" cy="1180563"/>
        </a:xfrm>
        <a:prstGeom prst="homePlate">
          <a:avLst/>
        </a:prstGeom>
        <a:gradFill rotWithShape="0">
          <a:gsLst>
            <a:gs pos="0">
              <a:srgbClr val="0099CC"/>
            </a:gs>
            <a:gs pos="32000">
              <a:srgbClr val="0099CC"/>
            </a:gs>
            <a:gs pos="100000">
              <a:srgbClr val="BFD8EF"/>
            </a:gs>
          </a:gsLst>
          <a:lin ang="16200000" scaled="1"/>
        </a:gradFill>
        <a:ln>
          <a:solidFill>
            <a:srgbClr val="0070C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80000" rIns="123825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ts val="1800"/>
            </a:spcBef>
            <a:spcAft>
              <a:spcPts val="0"/>
            </a:spcAft>
            <a:buNone/>
          </a:pPr>
          <a:r>
            <a:rPr lang="en-GB" sz="1900" b="1" kern="1200" noProof="0" dirty="0"/>
            <a:t>FOUNDATIONS</a:t>
          </a:r>
        </a:p>
      </dsp:txBody>
      <dsp:txXfrm>
        <a:off x="51621" y="2169487"/>
        <a:ext cx="2020276" cy="873249"/>
      </dsp:txXfrm>
    </dsp:sp>
    <dsp:sp modelId="{DBB6ED4F-10C7-465E-98BF-D58B0BB967FD}">
      <dsp:nvSpPr>
        <dsp:cNvPr id="0" name=""/>
        <dsp:cNvSpPr/>
      </dsp:nvSpPr>
      <dsp:spPr>
        <a:xfrm>
          <a:off x="543805" y="1440457"/>
          <a:ext cx="2742407" cy="3202446"/>
        </a:xfrm>
        <a:prstGeom prst="leftCircularArrow">
          <a:avLst>
            <a:gd name="adj1" fmla="val 2014"/>
            <a:gd name="adj2" fmla="val 241370"/>
            <a:gd name="adj3" fmla="val 1688345"/>
            <a:gd name="adj4" fmla="val 8695953"/>
            <a:gd name="adj5" fmla="val 2350"/>
          </a:avLst>
        </a:prstGeom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11ED2-1E72-467C-83C0-25635ED8ED58}">
      <dsp:nvSpPr>
        <dsp:cNvPr id="0" name=""/>
        <dsp:cNvSpPr/>
      </dsp:nvSpPr>
      <dsp:spPr>
        <a:xfrm>
          <a:off x="192069" y="3176686"/>
          <a:ext cx="1439955" cy="518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atMod val="105000"/>
                <a:tint val="67000"/>
                <a:lumMod val="20000"/>
                <a:lumOff val="80000"/>
              </a:schemeClr>
            </a:gs>
            <a:gs pos="50000">
              <a:schemeClr val="accent5">
                <a:satMod val="103000"/>
                <a:tint val="73000"/>
                <a:lumMod val="44000"/>
                <a:lumOff val="56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1960s-1975</a:t>
          </a:r>
        </a:p>
      </dsp:txBody>
      <dsp:txXfrm>
        <a:off x="207243" y="3191860"/>
        <a:ext cx="1409607" cy="487736"/>
      </dsp:txXfrm>
    </dsp:sp>
    <dsp:sp modelId="{7D8C66AE-9263-4C93-B106-025241032671}">
      <dsp:nvSpPr>
        <dsp:cNvPr id="0" name=""/>
        <dsp:cNvSpPr/>
      </dsp:nvSpPr>
      <dsp:spPr>
        <a:xfrm>
          <a:off x="2398350" y="2142307"/>
          <a:ext cx="2219668" cy="1180563"/>
        </a:xfrm>
        <a:prstGeom prst="homePlate">
          <a:avLst/>
        </a:prstGeom>
        <a:gradFill flip="none" rotWithShape="1">
          <a:gsLst>
            <a:gs pos="0">
              <a:schemeClr val="accent2"/>
            </a:gs>
            <a:gs pos="48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1"/>
          <a:tileRect/>
        </a:gradFill>
        <a:ln>
          <a:solidFill>
            <a:schemeClr val="accent2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en-GB" sz="1800" b="1" kern="1200" noProof="0" dirty="0"/>
            <a:t>LIMITED USE</a:t>
          </a:r>
        </a:p>
      </dsp:txBody>
      <dsp:txXfrm>
        <a:off x="2398350" y="2395285"/>
        <a:ext cx="1987772" cy="927585"/>
      </dsp:txXfrm>
    </dsp:sp>
    <dsp:sp modelId="{F475719F-07AC-4ED2-8F83-827C3F636F24}">
      <dsp:nvSpPr>
        <dsp:cNvPr id="0" name=""/>
        <dsp:cNvSpPr/>
      </dsp:nvSpPr>
      <dsp:spPr>
        <a:xfrm>
          <a:off x="2981078" y="1015255"/>
          <a:ext cx="2937233" cy="2937233"/>
        </a:xfrm>
        <a:prstGeom prst="circularArrow">
          <a:avLst>
            <a:gd name="adj1" fmla="val 2236"/>
            <a:gd name="adj2" fmla="val 269374"/>
            <a:gd name="adj3" fmla="val 19674996"/>
            <a:gd name="adj4" fmla="val 12695391"/>
            <a:gd name="adj5" fmla="val 2609"/>
          </a:avLst>
        </a:prstGeom>
        <a:gradFill rotWithShape="0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8442C9-F5EF-4B08-AB33-70AB90995D1C}">
      <dsp:nvSpPr>
        <dsp:cNvPr id="0" name=""/>
        <dsp:cNvSpPr/>
      </dsp:nvSpPr>
      <dsp:spPr>
        <a:xfrm>
          <a:off x="2542567" y="1725271"/>
          <a:ext cx="1439955" cy="518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1976-1990</a:t>
          </a:r>
        </a:p>
      </dsp:txBody>
      <dsp:txXfrm>
        <a:off x="2557741" y="1740445"/>
        <a:ext cx="1409607" cy="487736"/>
      </dsp:txXfrm>
    </dsp:sp>
    <dsp:sp modelId="{248338D9-5842-4C6E-8C2D-68F74F91846A}">
      <dsp:nvSpPr>
        <dsp:cNvPr id="0" name=""/>
        <dsp:cNvSpPr/>
      </dsp:nvSpPr>
      <dsp:spPr>
        <a:xfrm>
          <a:off x="4821186" y="2111995"/>
          <a:ext cx="2085751" cy="1208863"/>
        </a:xfrm>
        <a:prstGeom prst="homePlate">
          <a:avLst/>
        </a:prstGeom>
        <a:gradFill rotWithShape="0">
          <a:gsLst>
            <a:gs pos="0">
              <a:srgbClr val="FEC2C2"/>
            </a:gs>
            <a:gs pos="50000">
              <a:srgbClr val="F48668"/>
            </a:gs>
            <a:gs pos="100000">
              <a:srgbClr val="FF2F2F"/>
            </a:gs>
          </a:gsLst>
          <a:lin ang="5400000" scaled="0"/>
        </a:gradFill>
        <a:ln w="635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3825" tIns="0" rIns="123825" bIns="123825" numCol="1" spcCol="1270" anchor="b" anchorCtr="0">
          <a:noAutofit/>
        </a:bodyPr>
        <a:lstStyle/>
        <a:p>
          <a:pPr marL="266700" lvl="1" indent="0" algn="l" defTabSz="1966913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</a:pPr>
          <a:r>
            <a:rPr lang="en-GB" sz="1800" b="1" kern="1200" noProof="0" dirty="0"/>
            <a:t>RENEWED URGENCY</a:t>
          </a:r>
        </a:p>
      </dsp:txBody>
      <dsp:txXfrm>
        <a:off x="4849005" y="2139814"/>
        <a:ext cx="2030113" cy="894182"/>
      </dsp:txXfrm>
    </dsp:sp>
    <dsp:sp modelId="{E1FDCF8B-E538-4059-B14B-AC6AE9C47A6B}">
      <dsp:nvSpPr>
        <dsp:cNvPr id="0" name=""/>
        <dsp:cNvSpPr/>
      </dsp:nvSpPr>
      <dsp:spPr>
        <a:xfrm>
          <a:off x="5353964" y="1617971"/>
          <a:ext cx="2744256" cy="2744256"/>
        </a:xfrm>
        <a:prstGeom prst="leftCircularArrow">
          <a:avLst>
            <a:gd name="adj1" fmla="val 2955"/>
            <a:gd name="adj2" fmla="val 361988"/>
            <a:gd name="adj3" fmla="val 2137498"/>
            <a:gd name="adj4" fmla="val 9024489"/>
            <a:gd name="adj5" fmla="val 3448"/>
          </a:avLst>
        </a:prstGeom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3000"/>
                  <a:lumOff val="77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3D5CCB-121B-4BFD-A016-08078BE62C26}">
      <dsp:nvSpPr>
        <dsp:cNvPr id="0" name=""/>
        <dsp:cNvSpPr/>
      </dsp:nvSpPr>
      <dsp:spPr>
        <a:xfrm>
          <a:off x="4967586" y="3176686"/>
          <a:ext cx="1302809" cy="518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1991-1999</a:t>
          </a:r>
        </a:p>
      </dsp:txBody>
      <dsp:txXfrm>
        <a:off x="4982760" y="3191860"/>
        <a:ext cx="1272461" cy="487736"/>
      </dsp:txXfrm>
    </dsp:sp>
    <dsp:sp modelId="{B1A9652A-3B5D-4687-BF07-AB3084591CD1}">
      <dsp:nvSpPr>
        <dsp:cNvPr id="0" name=""/>
        <dsp:cNvSpPr/>
      </dsp:nvSpPr>
      <dsp:spPr>
        <a:xfrm>
          <a:off x="7169741" y="2111995"/>
          <a:ext cx="2092493" cy="1208863"/>
        </a:xfrm>
        <a:prstGeom prst="homePlate">
          <a:avLst/>
        </a:prstGeom>
        <a:gradFill rotWithShape="0">
          <a:gsLst>
            <a:gs pos="0">
              <a:srgbClr val="E1CCF0"/>
            </a:gs>
            <a:gs pos="62000">
              <a:srgbClr val="BA8BDD"/>
            </a:gs>
            <a:gs pos="100000">
              <a:srgbClr val="9751CB"/>
            </a:gs>
          </a:gsLst>
          <a:lin ang="5400000" scaled="0"/>
        </a:gradFill>
        <a:ln w="63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coolSlan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08000" rIns="123825" bIns="36000" numCol="1" spcCol="1270" anchor="t" anchorCtr="0">
          <a:noAutofit/>
        </a:bodyPr>
        <a:lstStyle/>
        <a:p>
          <a:pPr marL="0" lvl="1" indent="0" algn="ctr" defTabSz="800100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en-GB" sz="1800" b="1" kern="1200" noProof="0" dirty="0"/>
            <a:t>EXPANSION</a:t>
          </a:r>
        </a:p>
      </dsp:txBody>
      <dsp:txXfrm>
        <a:off x="7169741" y="2371037"/>
        <a:ext cx="1855038" cy="949820"/>
      </dsp:txXfrm>
    </dsp:sp>
    <dsp:sp modelId="{6162DC81-E0AD-4219-B7C5-32AC6DABA46A}">
      <dsp:nvSpPr>
        <dsp:cNvPr id="0" name=""/>
        <dsp:cNvSpPr/>
      </dsp:nvSpPr>
      <dsp:spPr>
        <a:xfrm>
          <a:off x="7699757" y="1025235"/>
          <a:ext cx="2901959" cy="2901959"/>
        </a:xfrm>
        <a:prstGeom prst="circularArrow">
          <a:avLst>
            <a:gd name="adj1" fmla="val 3007"/>
            <a:gd name="adj2" fmla="val 368721"/>
            <a:gd name="adj3" fmla="val 19455769"/>
            <a:gd name="adj4" fmla="val 12575511"/>
            <a:gd name="adj5" fmla="val 3508"/>
          </a:avLst>
        </a:prstGeom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F53BEB-1966-44E4-AC03-22A7BCB491B0}">
      <dsp:nvSpPr>
        <dsp:cNvPr id="0" name=""/>
        <dsp:cNvSpPr/>
      </dsp:nvSpPr>
      <dsp:spPr>
        <a:xfrm>
          <a:off x="7326899" y="1727338"/>
          <a:ext cx="1302809" cy="51808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5">
                <a:satMod val="103000"/>
                <a:tint val="73000"/>
                <a:lumMod val="40000"/>
                <a:lumOff val="60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2000-2014</a:t>
          </a:r>
        </a:p>
      </dsp:txBody>
      <dsp:txXfrm>
        <a:off x="7342073" y="1742512"/>
        <a:ext cx="1272461" cy="487736"/>
      </dsp:txXfrm>
    </dsp:sp>
    <dsp:sp modelId="{437DF7EA-9C4C-494F-B131-AA59C5953C56}">
      <dsp:nvSpPr>
        <dsp:cNvPr id="0" name=""/>
        <dsp:cNvSpPr/>
      </dsp:nvSpPr>
      <dsp:spPr>
        <a:xfrm>
          <a:off x="9525039" y="2111995"/>
          <a:ext cx="2048347" cy="1208863"/>
        </a:xfrm>
        <a:prstGeom prst="homePlate">
          <a:avLst/>
        </a:prstGeom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7000">
              <a:schemeClr val="accent4">
                <a:lumMod val="40000"/>
                <a:lumOff val="60000"/>
              </a:schemeClr>
            </a:gs>
            <a:gs pos="100000">
              <a:srgbClr val="FFD653"/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2000" tIns="180000" rIns="72000" bIns="123825" numCol="1" spcCol="1270" anchor="ctr" anchorCtr="0">
          <a:noAutofit/>
        </a:bodyPr>
        <a:lstStyle/>
        <a:p>
          <a:pPr marL="0" lvl="1" indent="0" algn="ctr" defTabSz="1966913">
            <a:lnSpc>
              <a:spcPct val="100000"/>
            </a:lnSpc>
            <a:spcBef>
              <a:spcPts val="1200"/>
            </a:spcBef>
            <a:spcAft>
              <a:spcPts val="0"/>
            </a:spcAft>
            <a:buFont typeface="Arial" panose="020B0604020202020204" pitchFamily="34" charset="0"/>
            <a:buNone/>
            <a:tabLst/>
          </a:pPr>
          <a:r>
            <a:rPr lang="en-GB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CONSOLIDATION</a:t>
          </a:r>
        </a:p>
      </dsp:txBody>
      <dsp:txXfrm>
        <a:off x="9525039" y="2111995"/>
        <a:ext cx="1810892" cy="949820"/>
      </dsp:txXfrm>
    </dsp:sp>
    <dsp:sp modelId="{0435AE23-5485-4583-8FC1-845B4DF82BB3}">
      <dsp:nvSpPr>
        <dsp:cNvPr id="0" name=""/>
        <dsp:cNvSpPr/>
      </dsp:nvSpPr>
      <dsp:spPr>
        <a:xfrm>
          <a:off x="9671680" y="3196963"/>
          <a:ext cx="1302809" cy="51808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lumMod val="40000"/>
                <a:lumOff val="60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2015-2026</a:t>
          </a:r>
        </a:p>
      </dsp:txBody>
      <dsp:txXfrm>
        <a:off x="9686854" y="3212137"/>
        <a:ext cx="1272461" cy="487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BCB08-B962-4B3F-944F-AD4D0C9F02F9}">
      <dsp:nvSpPr>
        <dsp:cNvPr id="0" name=""/>
        <dsp:cNvSpPr/>
      </dsp:nvSpPr>
      <dsp:spPr>
        <a:xfrm>
          <a:off x="24453" y="2142319"/>
          <a:ext cx="2074612" cy="1180563"/>
        </a:xfrm>
        <a:prstGeom prst="homePlate">
          <a:avLst/>
        </a:prstGeom>
        <a:gradFill rotWithShape="0">
          <a:gsLst>
            <a:gs pos="0">
              <a:srgbClr val="0099CC"/>
            </a:gs>
            <a:gs pos="32000">
              <a:srgbClr val="0099CC"/>
            </a:gs>
            <a:gs pos="100000">
              <a:srgbClr val="BFD8EF"/>
            </a:gs>
          </a:gsLst>
          <a:lin ang="16200000" scaled="1"/>
        </a:gradFill>
        <a:ln>
          <a:solidFill>
            <a:srgbClr val="0070C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80000" rIns="123825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ts val="1800"/>
            </a:spcBef>
            <a:spcAft>
              <a:spcPts val="0"/>
            </a:spcAft>
            <a:buNone/>
          </a:pPr>
          <a:r>
            <a:rPr lang="en-GB" sz="1900" b="1" kern="1200" noProof="0" dirty="0"/>
            <a:t>FOUNDATIONS</a:t>
          </a:r>
        </a:p>
      </dsp:txBody>
      <dsp:txXfrm>
        <a:off x="51621" y="2169487"/>
        <a:ext cx="2020276" cy="873249"/>
      </dsp:txXfrm>
    </dsp:sp>
    <dsp:sp modelId="{DBB6ED4F-10C7-465E-98BF-D58B0BB967FD}">
      <dsp:nvSpPr>
        <dsp:cNvPr id="0" name=""/>
        <dsp:cNvSpPr/>
      </dsp:nvSpPr>
      <dsp:spPr>
        <a:xfrm>
          <a:off x="613544" y="1374873"/>
          <a:ext cx="2742407" cy="3095246"/>
        </a:xfrm>
        <a:prstGeom prst="leftCircularArrow">
          <a:avLst>
            <a:gd name="adj1" fmla="val 2014"/>
            <a:gd name="adj2" fmla="val 241370"/>
            <a:gd name="adj3" fmla="val 1688345"/>
            <a:gd name="adj4" fmla="val 8695953"/>
            <a:gd name="adj5" fmla="val 2350"/>
          </a:avLst>
        </a:prstGeom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11ED2-1E72-467C-83C0-25635ED8ED58}">
      <dsp:nvSpPr>
        <dsp:cNvPr id="0" name=""/>
        <dsp:cNvSpPr/>
      </dsp:nvSpPr>
      <dsp:spPr>
        <a:xfrm>
          <a:off x="192069" y="3176686"/>
          <a:ext cx="1439955" cy="518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atMod val="105000"/>
                <a:tint val="67000"/>
                <a:lumMod val="20000"/>
                <a:lumOff val="80000"/>
              </a:schemeClr>
            </a:gs>
            <a:gs pos="50000">
              <a:schemeClr val="accent5">
                <a:satMod val="103000"/>
                <a:tint val="73000"/>
                <a:lumMod val="44000"/>
                <a:lumOff val="56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1960s-1975</a:t>
          </a:r>
        </a:p>
      </dsp:txBody>
      <dsp:txXfrm>
        <a:off x="207243" y="3191860"/>
        <a:ext cx="1409607" cy="487736"/>
      </dsp:txXfrm>
    </dsp:sp>
    <dsp:sp modelId="{7D8C66AE-9263-4C93-B106-025241032671}">
      <dsp:nvSpPr>
        <dsp:cNvPr id="0" name=""/>
        <dsp:cNvSpPr/>
      </dsp:nvSpPr>
      <dsp:spPr>
        <a:xfrm>
          <a:off x="2398350" y="2142307"/>
          <a:ext cx="2219668" cy="1180563"/>
        </a:xfrm>
        <a:prstGeom prst="homePlate">
          <a:avLst/>
        </a:prstGeom>
        <a:gradFill flip="none" rotWithShape="1">
          <a:gsLst>
            <a:gs pos="0">
              <a:schemeClr val="accent2"/>
            </a:gs>
            <a:gs pos="48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1"/>
          <a:tileRect/>
        </a:gradFill>
        <a:ln>
          <a:solidFill>
            <a:schemeClr val="accent2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en-GB" sz="1800" b="1" kern="1200" noProof="0" dirty="0"/>
            <a:t>LIMITED USE</a:t>
          </a:r>
        </a:p>
      </dsp:txBody>
      <dsp:txXfrm>
        <a:off x="2398350" y="2395285"/>
        <a:ext cx="1987772" cy="927585"/>
      </dsp:txXfrm>
    </dsp:sp>
    <dsp:sp modelId="{F475719F-07AC-4ED2-8F83-827C3F636F24}">
      <dsp:nvSpPr>
        <dsp:cNvPr id="0" name=""/>
        <dsp:cNvSpPr/>
      </dsp:nvSpPr>
      <dsp:spPr>
        <a:xfrm>
          <a:off x="2993003" y="781716"/>
          <a:ext cx="2937233" cy="2937233"/>
        </a:xfrm>
        <a:prstGeom prst="circularArrow">
          <a:avLst>
            <a:gd name="adj1" fmla="val 2236"/>
            <a:gd name="adj2" fmla="val 269374"/>
            <a:gd name="adj3" fmla="val 19674996"/>
            <a:gd name="adj4" fmla="val 12695391"/>
            <a:gd name="adj5" fmla="val 2609"/>
          </a:avLst>
        </a:prstGeom>
        <a:gradFill rotWithShape="0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8442C9-F5EF-4B08-AB33-70AB90995D1C}">
      <dsp:nvSpPr>
        <dsp:cNvPr id="0" name=""/>
        <dsp:cNvSpPr/>
      </dsp:nvSpPr>
      <dsp:spPr>
        <a:xfrm>
          <a:off x="2542567" y="1725271"/>
          <a:ext cx="1439955" cy="518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1976-1990</a:t>
          </a:r>
        </a:p>
      </dsp:txBody>
      <dsp:txXfrm>
        <a:off x="2557741" y="1740445"/>
        <a:ext cx="1409607" cy="487736"/>
      </dsp:txXfrm>
    </dsp:sp>
    <dsp:sp modelId="{248338D9-5842-4C6E-8C2D-68F74F91846A}">
      <dsp:nvSpPr>
        <dsp:cNvPr id="0" name=""/>
        <dsp:cNvSpPr/>
      </dsp:nvSpPr>
      <dsp:spPr>
        <a:xfrm>
          <a:off x="4821186" y="2111995"/>
          <a:ext cx="2085751" cy="1208863"/>
        </a:xfrm>
        <a:prstGeom prst="homePlate">
          <a:avLst/>
        </a:prstGeom>
        <a:gradFill rotWithShape="0">
          <a:gsLst>
            <a:gs pos="0">
              <a:srgbClr val="FEC2C2"/>
            </a:gs>
            <a:gs pos="50000">
              <a:srgbClr val="F48668"/>
            </a:gs>
            <a:gs pos="100000">
              <a:srgbClr val="FF2F2F"/>
            </a:gs>
          </a:gsLst>
          <a:lin ang="5400000" scaled="0"/>
        </a:gradFill>
        <a:ln w="635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3825" tIns="0" rIns="123825" bIns="123825" numCol="1" spcCol="1270" anchor="b" anchorCtr="0">
          <a:noAutofit/>
        </a:bodyPr>
        <a:lstStyle/>
        <a:p>
          <a:pPr marL="266700" lvl="1" indent="0" algn="l" defTabSz="1966913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</a:pPr>
          <a:r>
            <a:rPr lang="en-GB" sz="1800" b="1" kern="1200" noProof="0" dirty="0"/>
            <a:t>RENEWED URGENCY</a:t>
          </a:r>
        </a:p>
      </dsp:txBody>
      <dsp:txXfrm>
        <a:off x="4849005" y="2139814"/>
        <a:ext cx="2030113" cy="894182"/>
      </dsp:txXfrm>
    </dsp:sp>
    <dsp:sp modelId="{E1FDCF8B-E538-4059-B14B-AC6AE9C47A6B}">
      <dsp:nvSpPr>
        <dsp:cNvPr id="0" name=""/>
        <dsp:cNvSpPr/>
      </dsp:nvSpPr>
      <dsp:spPr>
        <a:xfrm>
          <a:off x="5353964" y="1617971"/>
          <a:ext cx="2744256" cy="2744256"/>
        </a:xfrm>
        <a:prstGeom prst="leftCircularArrow">
          <a:avLst>
            <a:gd name="adj1" fmla="val 2955"/>
            <a:gd name="adj2" fmla="val 361988"/>
            <a:gd name="adj3" fmla="val 2137498"/>
            <a:gd name="adj4" fmla="val 9024489"/>
            <a:gd name="adj5" fmla="val 3448"/>
          </a:avLst>
        </a:prstGeom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3000"/>
                  <a:lumOff val="77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3D5CCB-121B-4BFD-A016-08078BE62C26}">
      <dsp:nvSpPr>
        <dsp:cNvPr id="0" name=""/>
        <dsp:cNvSpPr/>
      </dsp:nvSpPr>
      <dsp:spPr>
        <a:xfrm>
          <a:off x="4967586" y="3176686"/>
          <a:ext cx="1302809" cy="518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1991-1999</a:t>
          </a:r>
        </a:p>
      </dsp:txBody>
      <dsp:txXfrm>
        <a:off x="4982760" y="3191860"/>
        <a:ext cx="1272461" cy="487736"/>
      </dsp:txXfrm>
    </dsp:sp>
    <dsp:sp modelId="{B1A9652A-3B5D-4687-BF07-AB3084591CD1}">
      <dsp:nvSpPr>
        <dsp:cNvPr id="0" name=""/>
        <dsp:cNvSpPr/>
      </dsp:nvSpPr>
      <dsp:spPr>
        <a:xfrm>
          <a:off x="7169741" y="2111995"/>
          <a:ext cx="2092493" cy="1208863"/>
        </a:xfrm>
        <a:prstGeom prst="homePlate">
          <a:avLst/>
        </a:prstGeom>
        <a:gradFill rotWithShape="0">
          <a:gsLst>
            <a:gs pos="0">
              <a:srgbClr val="E1CCF0"/>
            </a:gs>
            <a:gs pos="62000">
              <a:srgbClr val="BA8BDD"/>
            </a:gs>
            <a:gs pos="100000">
              <a:srgbClr val="9751CB"/>
            </a:gs>
          </a:gsLst>
          <a:lin ang="5400000" scaled="0"/>
        </a:gradFill>
        <a:ln w="63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coolSlan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08000" rIns="123825" bIns="36000" numCol="1" spcCol="1270" anchor="t" anchorCtr="0">
          <a:noAutofit/>
        </a:bodyPr>
        <a:lstStyle/>
        <a:p>
          <a:pPr marL="0" lvl="1" indent="0" algn="ctr" defTabSz="800100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en-GB" sz="1800" b="1" kern="1200" noProof="0" dirty="0"/>
            <a:t>EXPANSION</a:t>
          </a:r>
        </a:p>
      </dsp:txBody>
      <dsp:txXfrm>
        <a:off x="7169741" y="2371037"/>
        <a:ext cx="1855038" cy="949820"/>
      </dsp:txXfrm>
    </dsp:sp>
    <dsp:sp modelId="{6162DC81-E0AD-4219-B7C5-32AC6DABA46A}">
      <dsp:nvSpPr>
        <dsp:cNvPr id="0" name=""/>
        <dsp:cNvSpPr/>
      </dsp:nvSpPr>
      <dsp:spPr>
        <a:xfrm>
          <a:off x="7699757" y="1025235"/>
          <a:ext cx="2901959" cy="2901959"/>
        </a:xfrm>
        <a:prstGeom prst="circularArrow">
          <a:avLst>
            <a:gd name="adj1" fmla="val 3007"/>
            <a:gd name="adj2" fmla="val 368721"/>
            <a:gd name="adj3" fmla="val 19455769"/>
            <a:gd name="adj4" fmla="val 12575511"/>
            <a:gd name="adj5" fmla="val 3508"/>
          </a:avLst>
        </a:prstGeom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F53BEB-1966-44E4-AC03-22A7BCB491B0}">
      <dsp:nvSpPr>
        <dsp:cNvPr id="0" name=""/>
        <dsp:cNvSpPr/>
      </dsp:nvSpPr>
      <dsp:spPr>
        <a:xfrm>
          <a:off x="7326899" y="1727338"/>
          <a:ext cx="1302809" cy="51808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5">
                <a:satMod val="103000"/>
                <a:tint val="73000"/>
                <a:lumMod val="40000"/>
                <a:lumOff val="60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2000-2014</a:t>
          </a:r>
        </a:p>
      </dsp:txBody>
      <dsp:txXfrm>
        <a:off x="7342073" y="1742512"/>
        <a:ext cx="1272461" cy="487736"/>
      </dsp:txXfrm>
    </dsp:sp>
    <dsp:sp modelId="{437DF7EA-9C4C-494F-B131-AA59C5953C56}">
      <dsp:nvSpPr>
        <dsp:cNvPr id="0" name=""/>
        <dsp:cNvSpPr/>
      </dsp:nvSpPr>
      <dsp:spPr>
        <a:xfrm>
          <a:off x="9525039" y="2111995"/>
          <a:ext cx="2048347" cy="1208863"/>
        </a:xfrm>
        <a:prstGeom prst="homePlate">
          <a:avLst/>
        </a:prstGeom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7000">
              <a:schemeClr val="accent4">
                <a:lumMod val="40000"/>
                <a:lumOff val="60000"/>
              </a:schemeClr>
            </a:gs>
            <a:gs pos="100000">
              <a:srgbClr val="FFD653"/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2000" tIns="180000" rIns="72000" bIns="123825" numCol="1" spcCol="1270" anchor="ctr" anchorCtr="0">
          <a:noAutofit/>
        </a:bodyPr>
        <a:lstStyle/>
        <a:p>
          <a:pPr marL="0" lvl="1" indent="0" algn="ctr" defTabSz="1966913">
            <a:lnSpc>
              <a:spcPct val="100000"/>
            </a:lnSpc>
            <a:spcBef>
              <a:spcPts val="1200"/>
            </a:spcBef>
            <a:spcAft>
              <a:spcPts val="0"/>
            </a:spcAft>
            <a:buFont typeface="Arial" panose="020B0604020202020204" pitchFamily="34" charset="0"/>
            <a:buNone/>
            <a:tabLst/>
          </a:pPr>
          <a:r>
            <a:rPr lang="en-GB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CONSOLIDATION</a:t>
          </a:r>
        </a:p>
      </dsp:txBody>
      <dsp:txXfrm>
        <a:off x="9525039" y="2111995"/>
        <a:ext cx="1810892" cy="949820"/>
      </dsp:txXfrm>
    </dsp:sp>
    <dsp:sp modelId="{0435AE23-5485-4583-8FC1-845B4DF82BB3}">
      <dsp:nvSpPr>
        <dsp:cNvPr id="0" name=""/>
        <dsp:cNvSpPr/>
      </dsp:nvSpPr>
      <dsp:spPr>
        <a:xfrm>
          <a:off x="9671680" y="3196963"/>
          <a:ext cx="1302809" cy="51808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lumMod val="40000"/>
                <a:lumOff val="60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2015-2026</a:t>
          </a:r>
        </a:p>
      </dsp:txBody>
      <dsp:txXfrm>
        <a:off x="9686854" y="3212137"/>
        <a:ext cx="1272461" cy="487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BCB08-B962-4B3F-944F-AD4D0C9F02F9}">
      <dsp:nvSpPr>
        <dsp:cNvPr id="0" name=""/>
        <dsp:cNvSpPr/>
      </dsp:nvSpPr>
      <dsp:spPr>
        <a:xfrm>
          <a:off x="24453" y="2142319"/>
          <a:ext cx="2074612" cy="1180563"/>
        </a:xfrm>
        <a:prstGeom prst="homePlate">
          <a:avLst/>
        </a:prstGeom>
        <a:gradFill rotWithShape="0">
          <a:gsLst>
            <a:gs pos="0">
              <a:srgbClr val="0099CC"/>
            </a:gs>
            <a:gs pos="32000">
              <a:srgbClr val="0099CC"/>
            </a:gs>
            <a:gs pos="100000">
              <a:srgbClr val="BFD8EF"/>
            </a:gs>
          </a:gsLst>
          <a:lin ang="16200000" scaled="1"/>
        </a:gradFill>
        <a:ln>
          <a:solidFill>
            <a:srgbClr val="0070C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80000" rIns="123825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ts val="1800"/>
            </a:spcBef>
            <a:spcAft>
              <a:spcPts val="0"/>
            </a:spcAft>
            <a:buNone/>
          </a:pPr>
          <a:r>
            <a:rPr lang="en-GB" sz="1900" b="1" kern="1200" noProof="0" dirty="0"/>
            <a:t>FOUNDATIONS</a:t>
          </a:r>
        </a:p>
      </dsp:txBody>
      <dsp:txXfrm>
        <a:off x="51621" y="2169487"/>
        <a:ext cx="2020276" cy="873249"/>
      </dsp:txXfrm>
    </dsp:sp>
    <dsp:sp modelId="{DBB6ED4F-10C7-465E-98BF-D58B0BB967FD}">
      <dsp:nvSpPr>
        <dsp:cNvPr id="0" name=""/>
        <dsp:cNvSpPr/>
      </dsp:nvSpPr>
      <dsp:spPr>
        <a:xfrm>
          <a:off x="613544" y="1374873"/>
          <a:ext cx="2742407" cy="3095246"/>
        </a:xfrm>
        <a:prstGeom prst="leftCircularArrow">
          <a:avLst>
            <a:gd name="adj1" fmla="val 2014"/>
            <a:gd name="adj2" fmla="val 241370"/>
            <a:gd name="adj3" fmla="val 1688345"/>
            <a:gd name="adj4" fmla="val 8695953"/>
            <a:gd name="adj5" fmla="val 2350"/>
          </a:avLst>
        </a:prstGeom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11ED2-1E72-467C-83C0-25635ED8ED58}">
      <dsp:nvSpPr>
        <dsp:cNvPr id="0" name=""/>
        <dsp:cNvSpPr/>
      </dsp:nvSpPr>
      <dsp:spPr>
        <a:xfrm>
          <a:off x="192069" y="3176686"/>
          <a:ext cx="1439955" cy="518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atMod val="105000"/>
                <a:tint val="67000"/>
                <a:lumMod val="20000"/>
                <a:lumOff val="80000"/>
              </a:schemeClr>
            </a:gs>
            <a:gs pos="50000">
              <a:schemeClr val="accent5">
                <a:satMod val="103000"/>
                <a:tint val="73000"/>
                <a:lumMod val="44000"/>
                <a:lumOff val="56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1960s-1975</a:t>
          </a:r>
        </a:p>
      </dsp:txBody>
      <dsp:txXfrm>
        <a:off x="207243" y="3191860"/>
        <a:ext cx="1409607" cy="487736"/>
      </dsp:txXfrm>
    </dsp:sp>
    <dsp:sp modelId="{7D8C66AE-9263-4C93-B106-025241032671}">
      <dsp:nvSpPr>
        <dsp:cNvPr id="0" name=""/>
        <dsp:cNvSpPr/>
      </dsp:nvSpPr>
      <dsp:spPr>
        <a:xfrm>
          <a:off x="2398350" y="2142307"/>
          <a:ext cx="2219668" cy="1180563"/>
        </a:xfrm>
        <a:prstGeom prst="homePlate">
          <a:avLst/>
        </a:prstGeom>
        <a:gradFill flip="none" rotWithShape="1">
          <a:gsLst>
            <a:gs pos="0">
              <a:schemeClr val="accent2"/>
            </a:gs>
            <a:gs pos="48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1"/>
          <a:tileRect/>
        </a:gradFill>
        <a:ln>
          <a:solidFill>
            <a:schemeClr val="accent2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en-GB" sz="1800" b="1" kern="1200" noProof="0" dirty="0"/>
            <a:t>LIMITED USE</a:t>
          </a:r>
        </a:p>
      </dsp:txBody>
      <dsp:txXfrm>
        <a:off x="2398350" y="2395285"/>
        <a:ext cx="1987772" cy="927585"/>
      </dsp:txXfrm>
    </dsp:sp>
    <dsp:sp modelId="{F475719F-07AC-4ED2-8F83-827C3F636F24}">
      <dsp:nvSpPr>
        <dsp:cNvPr id="0" name=""/>
        <dsp:cNvSpPr/>
      </dsp:nvSpPr>
      <dsp:spPr>
        <a:xfrm>
          <a:off x="2981078" y="1015255"/>
          <a:ext cx="2937233" cy="2937233"/>
        </a:xfrm>
        <a:prstGeom prst="circularArrow">
          <a:avLst>
            <a:gd name="adj1" fmla="val 2236"/>
            <a:gd name="adj2" fmla="val 269374"/>
            <a:gd name="adj3" fmla="val 19674996"/>
            <a:gd name="adj4" fmla="val 12695391"/>
            <a:gd name="adj5" fmla="val 2609"/>
          </a:avLst>
        </a:prstGeom>
        <a:gradFill rotWithShape="0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8442C9-F5EF-4B08-AB33-70AB90995D1C}">
      <dsp:nvSpPr>
        <dsp:cNvPr id="0" name=""/>
        <dsp:cNvSpPr/>
      </dsp:nvSpPr>
      <dsp:spPr>
        <a:xfrm>
          <a:off x="2542567" y="1725271"/>
          <a:ext cx="1439955" cy="518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1976-1990</a:t>
          </a:r>
        </a:p>
      </dsp:txBody>
      <dsp:txXfrm>
        <a:off x="2557741" y="1740445"/>
        <a:ext cx="1409607" cy="487736"/>
      </dsp:txXfrm>
    </dsp:sp>
    <dsp:sp modelId="{248338D9-5842-4C6E-8C2D-68F74F91846A}">
      <dsp:nvSpPr>
        <dsp:cNvPr id="0" name=""/>
        <dsp:cNvSpPr/>
      </dsp:nvSpPr>
      <dsp:spPr>
        <a:xfrm>
          <a:off x="4821186" y="2111995"/>
          <a:ext cx="2085751" cy="1208863"/>
        </a:xfrm>
        <a:prstGeom prst="homePlate">
          <a:avLst/>
        </a:prstGeom>
        <a:gradFill rotWithShape="0">
          <a:gsLst>
            <a:gs pos="0">
              <a:srgbClr val="FEC2C2"/>
            </a:gs>
            <a:gs pos="50000">
              <a:srgbClr val="F48668"/>
            </a:gs>
            <a:gs pos="100000">
              <a:srgbClr val="FF2F2F"/>
            </a:gs>
          </a:gsLst>
          <a:lin ang="5400000" scaled="0"/>
        </a:gradFill>
        <a:ln w="635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3825" tIns="0" rIns="123825" bIns="123825" numCol="1" spcCol="1270" anchor="b" anchorCtr="0">
          <a:noAutofit/>
        </a:bodyPr>
        <a:lstStyle/>
        <a:p>
          <a:pPr marL="266700" lvl="1" indent="0" algn="l" defTabSz="1966913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</a:pPr>
          <a:r>
            <a:rPr lang="en-GB" sz="1800" b="1" kern="1200" noProof="0" dirty="0"/>
            <a:t>RENEWED URGENCY</a:t>
          </a:r>
        </a:p>
      </dsp:txBody>
      <dsp:txXfrm>
        <a:off x="4849005" y="2139814"/>
        <a:ext cx="2030113" cy="894182"/>
      </dsp:txXfrm>
    </dsp:sp>
    <dsp:sp modelId="{E1FDCF8B-E538-4059-B14B-AC6AE9C47A6B}">
      <dsp:nvSpPr>
        <dsp:cNvPr id="0" name=""/>
        <dsp:cNvSpPr/>
      </dsp:nvSpPr>
      <dsp:spPr>
        <a:xfrm>
          <a:off x="5340024" y="1899806"/>
          <a:ext cx="2744256" cy="2744256"/>
        </a:xfrm>
        <a:prstGeom prst="leftCircularArrow">
          <a:avLst>
            <a:gd name="adj1" fmla="val 2955"/>
            <a:gd name="adj2" fmla="val 361988"/>
            <a:gd name="adj3" fmla="val 2137498"/>
            <a:gd name="adj4" fmla="val 9024489"/>
            <a:gd name="adj5" fmla="val 3448"/>
          </a:avLst>
        </a:prstGeom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3000"/>
                  <a:lumOff val="77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3D5CCB-121B-4BFD-A016-08078BE62C26}">
      <dsp:nvSpPr>
        <dsp:cNvPr id="0" name=""/>
        <dsp:cNvSpPr/>
      </dsp:nvSpPr>
      <dsp:spPr>
        <a:xfrm>
          <a:off x="4967586" y="3176686"/>
          <a:ext cx="1302809" cy="518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1991-1999</a:t>
          </a:r>
        </a:p>
      </dsp:txBody>
      <dsp:txXfrm>
        <a:off x="4982760" y="3191860"/>
        <a:ext cx="1272461" cy="487736"/>
      </dsp:txXfrm>
    </dsp:sp>
    <dsp:sp modelId="{B1A9652A-3B5D-4687-BF07-AB3084591CD1}">
      <dsp:nvSpPr>
        <dsp:cNvPr id="0" name=""/>
        <dsp:cNvSpPr/>
      </dsp:nvSpPr>
      <dsp:spPr>
        <a:xfrm>
          <a:off x="7169741" y="2111995"/>
          <a:ext cx="2092493" cy="1208863"/>
        </a:xfrm>
        <a:prstGeom prst="homePlate">
          <a:avLst/>
        </a:prstGeom>
        <a:gradFill rotWithShape="0">
          <a:gsLst>
            <a:gs pos="0">
              <a:srgbClr val="E1CCF0"/>
            </a:gs>
            <a:gs pos="62000">
              <a:srgbClr val="BA8BDD"/>
            </a:gs>
            <a:gs pos="100000">
              <a:srgbClr val="9751CB"/>
            </a:gs>
          </a:gsLst>
          <a:lin ang="5400000" scaled="0"/>
        </a:gradFill>
        <a:ln w="63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coolSlan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08000" rIns="123825" bIns="36000" numCol="1" spcCol="1270" anchor="t" anchorCtr="0">
          <a:noAutofit/>
        </a:bodyPr>
        <a:lstStyle/>
        <a:p>
          <a:pPr marL="0" lvl="1" indent="0" algn="ctr" defTabSz="800100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en-GB" sz="1800" b="1" kern="1200" noProof="0" dirty="0"/>
            <a:t>EXPANSION</a:t>
          </a:r>
        </a:p>
      </dsp:txBody>
      <dsp:txXfrm>
        <a:off x="7169741" y="2371037"/>
        <a:ext cx="1855038" cy="949820"/>
      </dsp:txXfrm>
    </dsp:sp>
    <dsp:sp modelId="{6162DC81-E0AD-4219-B7C5-32AC6DABA46A}">
      <dsp:nvSpPr>
        <dsp:cNvPr id="0" name=""/>
        <dsp:cNvSpPr/>
      </dsp:nvSpPr>
      <dsp:spPr>
        <a:xfrm>
          <a:off x="7699757" y="1025235"/>
          <a:ext cx="2901959" cy="2901959"/>
        </a:xfrm>
        <a:prstGeom prst="circularArrow">
          <a:avLst>
            <a:gd name="adj1" fmla="val 3007"/>
            <a:gd name="adj2" fmla="val 368721"/>
            <a:gd name="adj3" fmla="val 19455769"/>
            <a:gd name="adj4" fmla="val 12575511"/>
            <a:gd name="adj5" fmla="val 3508"/>
          </a:avLst>
        </a:prstGeom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F53BEB-1966-44E4-AC03-22A7BCB491B0}">
      <dsp:nvSpPr>
        <dsp:cNvPr id="0" name=""/>
        <dsp:cNvSpPr/>
      </dsp:nvSpPr>
      <dsp:spPr>
        <a:xfrm>
          <a:off x="7326899" y="1727338"/>
          <a:ext cx="1302809" cy="51808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5">
                <a:satMod val="103000"/>
                <a:tint val="73000"/>
                <a:lumMod val="40000"/>
                <a:lumOff val="60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2000-2014</a:t>
          </a:r>
        </a:p>
      </dsp:txBody>
      <dsp:txXfrm>
        <a:off x="7342073" y="1742512"/>
        <a:ext cx="1272461" cy="487736"/>
      </dsp:txXfrm>
    </dsp:sp>
    <dsp:sp modelId="{437DF7EA-9C4C-494F-B131-AA59C5953C56}">
      <dsp:nvSpPr>
        <dsp:cNvPr id="0" name=""/>
        <dsp:cNvSpPr/>
      </dsp:nvSpPr>
      <dsp:spPr>
        <a:xfrm>
          <a:off x="9525039" y="2111995"/>
          <a:ext cx="2048347" cy="1208863"/>
        </a:xfrm>
        <a:prstGeom prst="homePlate">
          <a:avLst/>
        </a:prstGeom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7000">
              <a:schemeClr val="accent4">
                <a:lumMod val="40000"/>
                <a:lumOff val="60000"/>
              </a:schemeClr>
            </a:gs>
            <a:gs pos="100000">
              <a:srgbClr val="FFD653"/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2000" tIns="180000" rIns="72000" bIns="123825" numCol="1" spcCol="1270" anchor="ctr" anchorCtr="0">
          <a:noAutofit/>
        </a:bodyPr>
        <a:lstStyle/>
        <a:p>
          <a:pPr marL="0" lvl="1" indent="0" algn="ctr" defTabSz="1966913">
            <a:lnSpc>
              <a:spcPct val="100000"/>
            </a:lnSpc>
            <a:spcBef>
              <a:spcPts val="1200"/>
            </a:spcBef>
            <a:spcAft>
              <a:spcPts val="0"/>
            </a:spcAft>
            <a:buFont typeface="Arial" panose="020B0604020202020204" pitchFamily="34" charset="0"/>
            <a:buNone/>
            <a:tabLst/>
          </a:pPr>
          <a:r>
            <a:rPr lang="en-GB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CONSOLIDATION</a:t>
          </a:r>
        </a:p>
      </dsp:txBody>
      <dsp:txXfrm>
        <a:off x="9525039" y="2111995"/>
        <a:ext cx="1810892" cy="949820"/>
      </dsp:txXfrm>
    </dsp:sp>
    <dsp:sp modelId="{0435AE23-5485-4583-8FC1-845B4DF82BB3}">
      <dsp:nvSpPr>
        <dsp:cNvPr id="0" name=""/>
        <dsp:cNvSpPr/>
      </dsp:nvSpPr>
      <dsp:spPr>
        <a:xfrm>
          <a:off x="9671680" y="3196963"/>
          <a:ext cx="1302809" cy="51808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lumMod val="40000"/>
                <a:lumOff val="60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2015-2026</a:t>
          </a:r>
        </a:p>
      </dsp:txBody>
      <dsp:txXfrm>
        <a:off x="9686854" y="3212137"/>
        <a:ext cx="1272461" cy="4877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BCB08-B962-4B3F-944F-AD4D0C9F02F9}">
      <dsp:nvSpPr>
        <dsp:cNvPr id="0" name=""/>
        <dsp:cNvSpPr/>
      </dsp:nvSpPr>
      <dsp:spPr>
        <a:xfrm>
          <a:off x="24453" y="2142319"/>
          <a:ext cx="2074612" cy="1180563"/>
        </a:xfrm>
        <a:prstGeom prst="homePlate">
          <a:avLst/>
        </a:prstGeom>
        <a:gradFill rotWithShape="0">
          <a:gsLst>
            <a:gs pos="0">
              <a:srgbClr val="0099CC"/>
            </a:gs>
            <a:gs pos="32000">
              <a:srgbClr val="0099CC"/>
            </a:gs>
            <a:gs pos="100000">
              <a:srgbClr val="BFD8EF"/>
            </a:gs>
          </a:gsLst>
          <a:lin ang="16200000" scaled="1"/>
        </a:gradFill>
        <a:ln>
          <a:solidFill>
            <a:srgbClr val="0070C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80000" rIns="123825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ts val="1800"/>
            </a:spcBef>
            <a:spcAft>
              <a:spcPts val="0"/>
            </a:spcAft>
            <a:buNone/>
          </a:pPr>
          <a:r>
            <a:rPr lang="en-GB" sz="1900" b="1" kern="1200" noProof="0" dirty="0"/>
            <a:t>FOUNDATIONS</a:t>
          </a:r>
        </a:p>
      </dsp:txBody>
      <dsp:txXfrm>
        <a:off x="51621" y="2169487"/>
        <a:ext cx="2020276" cy="873249"/>
      </dsp:txXfrm>
    </dsp:sp>
    <dsp:sp modelId="{DBB6ED4F-10C7-465E-98BF-D58B0BB967FD}">
      <dsp:nvSpPr>
        <dsp:cNvPr id="0" name=""/>
        <dsp:cNvSpPr/>
      </dsp:nvSpPr>
      <dsp:spPr>
        <a:xfrm>
          <a:off x="613544" y="1374873"/>
          <a:ext cx="2742407" cy="3095246"/>
        </a:xfrm>
        <a:prstGeom prst="leftCircularArrow">
          <a:avLst>
            <a:gd name="adj1" fmla="val 2014"/>
            <a:gd name="adj2" fmla="val 241370"/>
            <a:gd name="adj3" fmla="val 1688345"/>
            <a:gd name="adj4" fmla="val 8695953"/>
            <a:gd name="adj5" fmla="val 2350"/>
          </a:avLst>
        </a:prstGeom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11ED2-1E72-467C-83C0-25635ED8ED58}">
      <dsp:nvSpPr>
        <dsp:cNvPr id="0" name=""/>
        <dsp:cNvSpPr/>
      </dsp:nvSpPr>
      <dsp:spPr>
        <a:xfrm>
          <a:off x="192069" y="3176686"/>
          <a:ext cx="1439955" cy="518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atMod val="105000"/>
                <a:tint val="67000"/>
                <a:lumMod val="20000"/>
                <a:lumOff val="80000"/>
              </a:schemeClr>
            </a:gs>
            <a:gs pos="50000">
              <a:schemeClr val="accent5">
                <a:satMod val="103000"/>
                <a:tint val="73000"/>
                <a:lumMod val="44000"/>
                <a:lumOff val="56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1960s-1975</a:t>
          </a:r>
        </a:p>
      </dsp:txBody>
      <dsp:txXfrm>
        <a:off x="207243" y="3191860"/>
        <a:ext cx="1409607" cy="487736"/>
      </dsp:txXfrm>
    </dsp:sp>
    <dsp:sp modelId="{7D8C66AE-9263-4C93-B106-025241032671}">
      <dsp:nvSpPr>
        <dsp:cNvPr id="0" name=""/>
        <dsp:cNvSpPr/>
      </dsp:nvSpPr>
      <dsp:spPr>
        <a:xfrm>
          <a:off x="2398350" y="2142307"/>
          <a:ext cx="2219668" cy="1180563"/>
        </a:xfrm>
        <a:prstGeom prst="homePlate">
          <a:avLst/>
        </a:prstGeom>
        <a:gradFill flip="none" rotWithShape="1">
          <a:gsLst>
            <a:gs pos="0">
              <a:schemeClr val="accent2"/>
            </a:gs>
            <a:gs pos="48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1"/>
          <a:tileRect/>
        </a:gradFill>
        <a:ln>
          <a:solidFill>
            <a:schemeClr val="accent2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en-GB" sz="1800" b="1" kern="1200" noProof="0" dirty="0"/>
            <a:t>LIMITED USE</a:t>
          </a:r>
        </a:p>
      </dsp:txBody>
      <dsp:txXfrm>
        <a:off x="2398350" y="2395285"/>
        <a:ext cx="1987772" cy="927585"/>
      </dsp:txXfrm>
    </dsp:sp>
    <dsp:sp modelId="{F475719F-07AC-4ED2-8F83-827C3F636F24}">
      <dsp:nvSpPr>
        <dsp:cNvPr id="0" name=""/>
        <dsp:cNvSpPr/>
      </dsp:nvSpPr>
      <dsp:spPr>
        <a:xfrm>
          <a:off x="2981078" y="1015255"/>
          <a:ext cx="2937233" cy="2937233"/>
        </a:xfrm>
        <a:prstGeom prst="circularArrow">
          <a:avLst>
            <a:gd name="adj1" fmla="val 2236"/>
            <a:gd name="adj2" fmla="val 269374"/>
            <a:gd name="adj3" fmla="val 19674996"/>
            <a:gd name="adj4" fmla="val 12695391"/>
            <a:gd name="adj5" fmla="val 2609"/>
          </a:avLst>
        </a:prstGeom>
        <a:gradFill rotWithShape="0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8442C9-F5EF-4B08-AB33-70AB90995D1C}">
      <dsp:nvSpPr>
        <dsp:cNvPr id="0" name=""/>
        <dsp:cNvSpPr/>
      </dsp:nvSpPr>
      <dsp:spPr>
        <a:xfrm>
          <a:off x="2542567" y="1725271"/>
          <a:ext cx="1439955" cy="518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1976-1990</a:t>
          </a:r>
        </a:p>
      </dsp:txBody>
      <dsp:txXfrm>
        <a:off x="2557741" y="1740445"/>
        <a:ext cx="1409607" cy="487736"/>
      </dsp:txXfrm>
    </dsp:sp>
    <dsp:sp modelId="{248338D9-5842-4C6E-8C2D-68F74F91846A}">
      <dsp:nvSpPr>
        <dsp:cNvPr id="0" name=""/>
        <dsp:cNvSpPr/>
      </dsp:nvSpPr>
      <dsp:spPr>
        <a:xfrm>
          <a:off x="4821186" y="2111995"/>
          <a:ext cx="2085751" cy="1208863"/>
        </a:xfrm>
        <a:prstGeom prst="homePlate">
          <a:avLst/>
        </a:prstGeom>
        <a:gradFill rotWithShape="0">
          <a:gsLst>
            <a:gs pos="0">
              <a:srgbClr val="FEC2C2"/>
            </a:gs>
            <a:gs pos="50000">
              <a:srgbClr val="F48668"/>
            </a:gs>
            <a:gs pos="100000">
              <a:srgbClr val="FF2F2F"/>
            </a:gs>
          </a:gsLst>
          <a:lin ang="5400000" scaled="0"/>
        </a:gradFill>
        <a:ln w="635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3825" tIns="0" rIns="123825" bIns="123825" numCol="1" spcCol="1270" anchor="b" anchorCtr="0">
          <a:noAutofit/>
        </a:bodyPr>
        <a:lstStyle/>
        <a:p>
          <a:pPr marL="266700" lvl="1" indent="0" algn="l" defTabSz="1966913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</a:pPr>
          <a:r>
            <a:rPr lang="en-GB" sz="1800" b="1" kern="1200" noProof="0" dirty="0"/>
            <a:t>RENEWED URGENCY</a:t>
          </a:r>
        </a:p>
      </dsp:txBody>
      <dsp:txXfrm>
        <a:off x="4849005" y="2139814"/>
        <a:ext cx="2030113" cy="894182"/>
      </dsp:txXfrm>
    </dsp:sp>
    <dsp:sp modelId="{E1FDCF8B-E538-4059-B14B-AC6AE9C47A6B}">
      <dsp:nvSpPr>
        <dsp:cNvPr id="0" name=""/>
        <dsp:cNvSpPr/>
      </dsp:nvSpPr>
      <dsp:spPr>
        <a:xfrm>
          <a:off x="5473449" y="1372689"/>
          <a:ext cx="2654519" cy="3001612"/>
        </a:xfrm>
        <a:prstGeom prst="leftCircularArrow">
          <a:avLst>
            <a:gd name="adj1" fmla="val 2955"/>
            <a:gd name="adj2" fmla="val 361988"/>
            <a:gd name="adj3" fmla="val 2137498"/>
            <a:gd name="adj4" fmla="val 9024489"/>
            <a:gd name="adj5" fmla="val 3448"/>
          </a:avLst>
        </a:prstGeom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3000"/>
                  <a:lumOff val="77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3D5CCB-121B-4BFD-A016-08078BE62C26}">
      <dsp:nvSpPr>
        <dsp:cNvPr id="0" name=""/>
        <dsp:cNvSpPr/>
      </dsp:nvSpPr>
      <dsp:spPr>
        <a:xfrm>
          <a:off x="4967586" y="3176686"/>
          <a:ext cx="1302809" cy="518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1991-1999</a:t>
          </a:r>
        </a:p>
      </dsp:txBody>
      <dsp:txXfrm>
        <a:off x="4982760" y="3191860"/>
        <a:ext cx="1272461" cy="487736"/>
      </dsp:txXfrm>
    </dsp:sp>
    <dsp:sp modelId="{B1A9652A-3B5D-4687-BF07-AB3084591CD1}">
      <dsp:nvSpPr>
        <dsp:cNvPr id="0" name=""/>
        <dsp:cNvSpPr/>
      </dsp:nvSpPr>
      <dsp:spPr>
        <a:xfrm>
          <a:off x="7169741" y="2111995"/>
          <a:ext cx="2092493" cy="1208863"/>
        </a:xfrm>
        <a:prstGeom prst="homePlate">
          <a:avLst/>
        </a:prstGeom>
        <a:gradFill rotWithShape="0">
          <a:gsLst>
            <a:gs pos="0">
              <a:srgbClr val="E1CCF0"/>
            </a:gs>
            <a:gs pos="62000">
              <a:srgbClr val="BA8BDD"/>
            </a:gs>
            <a:gs pos="100000">
              <a:srgbClr val="9751CB"/>
            </a:gs>
          </a:gsLst>
          <a:lin ang="5400000" scaled="0"/>
        </a:gradFill>
        <a:ln w="63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coolSlan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08000" rIns="123825" bIns="36000" numCol="1" spcCol="1270" anchor="t" anchorCtr="0">
          <a:noAutofit/>
        </a:bodyPr>
        <a:lstStyle/>
        <a:p>
          <a:pPr marL="0" lvl="1" indent="0" algn="ctr" defTabSz="800100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en-GB" sz="1800" b="1" kern="1200" noProof="0" dirty="0"/>
            <a:t>EXPANSION</a:t>
          </a:r>
        </a:p>
      </dsp:txBody>
      <dsp:txXfrm>
        <a:off x="7169741" y="2371037"/>
        <a:ext cx="1855038" cy="949820"/>
      </dsp:txXfrm>
    </dsp:sp>
    <dsp:sp modelId="{6162DC81-E0AD-4219-B7C5-32AC6DABA46A}">
      <dsp:nvSpPr>
        <dsp:cNvPr id="0" name=""/>
        <dsp:cNvSpPr/>
      </dsp:nvSpPr>
      <dsp:spPr>
        <a:xfrm>
          <a:off x="7726281" y="713797"/>
          <a:ext cx="2901959" cy="2901959"/>
        </a:xfrm>
        <a:prstGeom prst="circularArrow">
          <a:avLst>
            <a:gd name="adj1" fmla="val 3007"/>
            <a:gd name="adj2" fmla="val 368721"/>
            <a:gd name="adj3" fmla="val 19455769"/>
            <a:gd name="adj4" fmla="val 12575511"/>
            <a:gd name="adj5" fmla="val 3508"/>
          </a:avLst>
        </a:prstGeom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F53BEB-1966-44E4-AC03-22A7BCB491B0}">
      <dsp:nvSpPr>
        <dsp:cNvPr id="0" name=""/>
        <dsp:cNvSpPr/>
      </dsp:nvSpPr>
      <dsp:spPr>
        <a:xfrm>
          <a:off x="7326899" y="1727338"/>
          <a:ext cx="1302809" cy="51808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5">
                <a:satMod val="103000"/>
                <a:tint val="73000"/>
                <a:lumMod val="40000"/>
                <a:lumOff val="60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2000-2014</a:t>
          </a:r>
        </a:p>
      </dsp:txBody>
      <dsp:txXfrm>
        <a:off x="7342073" y="1742512"/>
        <a:ext cx="1272461" cy="487736"/>
      </dsp:txXfrm>
    </dsp:sp>
    <dsp:sp modelId="{437DF7EA-9C4C-494F-B131-AA59C5953C56}">
      <dsp:nvSpPr>
        <dsp:cNvPr id="0" name=""/>
        <dsp:cNvSpPr/>
      </dsp:nvSpPr>
      <dsp:spPr>
        <a:xfrm>
          <a:off x="9525039" y="2111995"/>
          <a:ext cx="2048347" cy="1208863"/>
        </a:xfrm>
        <a:prstGeom prst="homePlate">
          <a:avLst/>
        </a:prstGeom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7000">
              <a:schemeClr val="accent4">
                <a:lumMod val="40000"/>
                <a:lumOff val="60000"/>
              </a:schemeClr>
            </a:gs>
            <a:gs pos="100000">
              <a:srgbClr val="FFD653"/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2000" tIns="180000" rIns="72000" bIns="123825" numCol="1" spcCol="1270" anchor="ctr" anchorCtr="0">
          <a:noAutofit/>
        </a:bodyPr>
        <a:lstStyle/>
        <a:p>
          <a:pPr marL="0" lvl="1" indent="0" algn="ctr" defTabSz="1966913">
            <a:lnSpc>
              <a:spcPct val="100000"/>
            </a:lnSpc>
            <a:spcBef>
              <a:spcPts val="1200"/>
            </a:spcBef>
            <a:spcAft>
              <a:spcPts val="0"/>
            </a:spcAft>
            <a:buFont typeface="Arial" panose="020B0604020202020204" pitchFamily="34" charset="0"/>
            <a:buNone/>
            <a:tabLst/>
          </a:pPr>
          <a:r>
            <a:rPr lang="en-GB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CONSOLIDATION</a:t>
          </a:r>
        </a:p>
      </dsp:txBody>
      <dsp:txXfrm>
        <a:off x="9525039" y="2111995"/>
        <a:ext cx="1810892" cy="949820"/>
      </dsp:txXfrm>
    </dsp:sp>
    <dsp:sp modelId="{0435AE23-5485-4583-8FC1-845B4DF82BB3}">
      <dsp:nvSpPr>
        <dsp:cNvPr id="0" name=""/>
        <dsp:cNvSpPr/>
      </dsp:nvSpPr>
      <dsp:spPr>
        <a:xfrm>
          <a:off x="9671680" y="3196963"/>
          <a:ext cx="1302809" cy="51808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lumMod val="40000"/>
                <a:lumOff val="60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2015-2026</a:t>
          </a:r>
        </a:p>
      </dsp:txBody>
      <dsp:txXfrm>
        <a:off x="9686854" y="3212137"/>
        <a:ext cx="1272461" cy="4877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BCB08-B962-4B3F-944F-AD4D0C9F02F9}">
      <dsp:nvSpPr>
        <dsp:cNvPr id="0" name=""/>
        <dsp:cNvSpPr/>
      </dsp:nvSpPr>
      <dsp:spPr>
        <a:xfrm>
          <a:off x="23802" y="2146641"/>
          <a:ext cx="2058997" cy="1171677"/>
        </a:xfrm>
        <a:prstGeom prst="homePlate">
          <a:avLst/>
        </a:prstGeom>
        <a:gradFill rotWithShape="0">
          <a:gsLst>
            <a:gs pos="0">
              <a:srgbClr val="0099CC"/>
            </a:gs>
            <a:gs pos="32000">
              <a:srgbClr val="0099CC"/>
            </a:gs>
            <a:gs pos="100000">
              <a:srgbClr val="BFD8EF"/>
            </a:gs>
          </a:gsLst>
          <a:lin ang="16200000" scaled="1"/>
        </a:gradFill>
        <a:ln>
          <a:solidFill>
            <a:srgbClr val="0070C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80000" rIns="123825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ts val="1800"/>
            </a:spcBef>
            <a:spcAft>
              <a:spcPts val="0"/>
            </a:spcAft>
            <a:buNone/>
          </a:pPr>
          <a:r>
            <a:rPr lang="en-GB" sz="1900" b="1" kern="1200" noProof="0" dirty="0"/>
            <a:t>FOUNDATIONS</a:t>
          </a:r>
        </a:p>
      </dsp:txBody>
      <dsp:txXfrm>
        <a:off x="50766" y="2173605"/>
        <a:ext cx="2005069" cy="866675"/>
      </dsp:txXfrm>
    </dsp:sp>
    <dsp:sp modelId="{DBB6ED4F-10C7-465E-98BF-D58B0BB967FD}">
      <dsp:nvSpPr>
        <dsp:cNvPr id="0" name=""/>
        <dsp:cNvSpPr/>
      </dsp:nvSpPr>
      <dsp:spPr>
        <a:xfrm>
          <a:off x="562923" y="1302079"/>
          <a:ext cx="2721766" cy="3178342"/>
        </a:xfrm>
        <a:prstGeom prst="leftCircularArrow">
          <a:avLst>
            <a:gd name="adj1" fmla="val 2014"/>
            <a:gd name="adj2" fmla="val 241370"/>
            <a:gd name="adj3" fmla="val 1688345"/>
            <a:gd name="adj4" fmla="val 8695953"/>
            <a:gd name="adj5" fmla="val 2350"/>
          </a:avLst>
        </a:prstGeom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11ED2-1E72-467C-83C0-25635ED8ED58}">
      <dsp:nvSpPr>
        <dsp:cNvPr id="0" name=""/>
        <dsp:cNvSpPr/>
      </dsp:nvSpPr>
      <dsp:spPr>
        <a:xfrm>
          <a:off x="190156" y="3173221"/>
          <a:ext cx="1429117" cy="514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atMod val="105000"/>
                <a:tint val="67000"/>
                <a:lumMod val="20000"/>
                <a:lumOff val="80000"/>
              </a:schemeClr>
            </a:gs>
            <a:gs pos="50000">
              <a:schemeClr val="accent5">
                <a:satMod val="103000"/>
                <a:tint val="73000"/>
                <a:lumMod val="44000"/>
                <a:lumOff val="56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1960s-1975</a:t>
          </a:r>
        </a:p>
      </dsp:txBody>
      <dsp:txXfrm>
        <a:off x="205216" y="3188281"/>
        <a:ext cx="1398997" cy="484064"/>
      </dsp:txXfrm>
    </dsp:sp>
    <dsp:sp modelId="{7D8C66AE-9263-4C93-B106-025241032671}">
      <dsp:nvSpPr>
        <dsp:cNvPr id="0" name=""/>
        <dsp:cNvSpPr/>
      </dsp:nvSpPr>
      <dsp:spPr>
        <a:xfrm>
          <a:off x="2379830" y="2146629"/>
          <a:ext cx="2202961" cy="1171677"/>
        </a:xfrm>
        <a:prstGeom prst="homePlate">
          <a:avLst/>
        </a:prstGeom>
        <a:gradFill flip="none" rotWithShape="1">
          <a:gsLst>
            <a:gs pos="0">
              <a:schemeClr val="accent2"/>
            </a:gs>
            <a:gs pos="48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1"/>
          <a:tileRect/>
        </a:gradFill>
        <a:ln>
          <a:solidFill>
            <a:schemeClr val="accent2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en-GB" sz="1800" b="1" kern="1200" noProof="0" dirty="0"/>
            <a:t>LIMITED USE</a:t>
          </a:r>
        </a:p>
      </dsp:txBody>
      <dsp:txXfrm>
        <a:off x="2379830" y="2397702"/>
        <a:ext cx="1972810" cy="920603"/>
      </dsp:txXfrm>
    </dsp:sp>
    <dsp:sp modelId="{F475719F-07AC-4ED2-8F83-827C3F636F24}">
      <dsp:nvSpPr>
        <dsp:cNvPr id="0" name=""/>
        <dsp:cNvSpPr/>
      </dsp:nvSpPr>
      <dsp:spPr>
        <a:xfrm>
          <a:off x="2958172" y="1028060"/>
          <a:ext cx="2915125" cy="2915125"/>
        </a:xfrm>
        <a:prstGeom prst="circularArrow">
          <a:avLst>
            <a:gd name="adj1" fmla="val 2236"/>
            <a:gd name="adj2" fmla="val 269374"/>
            <a:gd name="adj3" fmla="val 19674996"/>
            <a:gd name="adj4" fmla="val 12695391"/>
            <a:gd name="adj5" fmla="val 2609"/>
          </a:avLst>
        </a:prstGeom>
        <a:gradFill rotWithShape="0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8442C9-F5EF-4B08-AB33-70AB90995D1C}">
      <dsp:nvSpPr>
        <dsp:cNvPr id="0" name=""/>
        <dsp:cNvSpPr/>
      </dsp:nvSpPr>
      <dsp:spPr>
        <a:xfrm>
          <a:off x="2522962" y="1732731"/>
          <a:ext cx="1429117" cy="514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1976-1990</a:t>
          </a:r>
        </a:p>
      </dsp:txBody>
      <dsp:txXfrm>
        <a:off x="2538022" y="1747791"/>
        <a:ext cx="1398997" cy="484064"/>
      </dsp:txXfrm>
    </dsp:sp>
    <dsp:sp modelId="{248338D9-5842-4C6E-8C2D-68F74F91846A}">
      <dsp:nvSpPr>
        <dsp:cNvPr id="0" name=""/>
        <dsp:cNvSpPr/>
      </dsp:nvSpPr>
      <dsp:spPr>
        <a:xfrm>
          <a:off x="4784429" y="2116544"/>
          <a:ext cx="2070052" cy="1199764"/>
        </a:xfrm>
        <a:prstGeom prst="homePlate">
          <a:avLst/>
        </a:prstGeom>
        <a:gradFill rotWithShape="0">
          <a:gsLst>
            <a:gs pos="0">
              <a:srgbClr val="FEC2C2"/>
            </a:gs>
            <a:gs pos="50000">
              <a:srgbClr val="F48668"/>
            </a:gs>
            <a:gs pos="100000">
              <a:srgbClr val="FF2F2F"/>
            </a:gs>
          </a:gsLst>
          <a:lin ang="5400000" scaled="0"/>
        </a:gradFill>
        <a:ln w="635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3825" tIns="0" rIns="123825" bIns="123825" numCol="1" spcCol="1270" anchor="b" anchorCtr="0">
          <a:noAutofit/>
        </a:bodyPr>
        <a:lstStyle/>
        <a:p>
          <a:pPr marL="266700" lvl="1" indent="0" algn="l" defTabSz="1966913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</a:pPr>
          <a:r>
            <a:rPr lang="en-GB" sz="1800" b="1" kern="1200" noProof="0" dirty="0"/>
            <a:t>RENEWED URGENCY</a:t>
          </a:r>
        </a:p>
      </dsp:txBody>
      <dsp:txXfrm>
        <a:off x="4812039" y="2144154"/>
        <a:ext cx="2014832" cy="887451"/>
      </dsp:txXfrm>
    </dsp:sp>
    <dsp:sp modelId="{E1FDCF8B-E538-4059-B14B-AC6AE9C47A6B}">
      <dsp:nvSpPr>
        <dsp:cNvPr id="0" name=""/>
        <dsp:cNvSpPr/>
      </dsp:nvSpPr>
      <dsp:spPr>
        <a:xfrm>
          <a:off x="5313198" y="1626239"/>
          <a:ext cx="2723600" cy="2723600"/>
        </a:xfrm>
        <a:prstGeom prst="leftCircularArrow">
          <a:avLst>
            <a:gd name="adj1" fmla="val 2955"/>
            <a:gd name="adj2" fmla="val 361988"/>
            <a:gd name="adj3" fmla="val 2137498"/>
            <a:gd name="adj4" fmla="val 9024489"/>
            <a:gd name="adj5" fmla="val 3448"/>
          </a:avLst>
        </a:prstGeom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3000"/>
                  <a:lumOff val="77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3D5CCB-121B-4BFD-A016-08078BE62C26}">
      <dsp:nvSpPr>
        <dsp:cNvPr id="0" name=""/>
        <dsp:cNvSpPr/>
      </dsp:nvSpPr>
      <dsp:spPr>
        <a:xfrm>
          <a:off x="4929727" y="3173221"/>
          <a:ext cx="1293002" cy="514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1991-1999</a:t>
          </a:r>
        </a:p>
      </dsp:txBody>
      <dsp:txXfrm>
        <a:off x="4944787" y="3188281"/>
        <a:ext cx="1262882" cy="484064"/>
      </dsp:txXfrm>
    </dsp:sp>
    <dsp:sp modelId="{B1A9652A-3B5D-4687-BF07-AB3084591CD1}">
      <dsp:nvSpPr>
        <dsp:cNvPr id="0" name=""/>
        <dsp:cNvSpPr/>
      </dsp:nvSpPr>
      <dsp:spPr>
        <a:xfrm>
          <a:off x="7115308" y="2116544"/>
          <a:ext cx="2076743" cy="1199764"/>
        </a:xfrm>
        <a:prstGeom prst="homePlate">
          <a:avLst/>
        </a:prstGeom>
        <a:gradFill rotWithShape="0">
          <a:gsLst>
            <a:gs pos="0">
              <a:srgbClr val="E1CCF0"/>
            </a:gs>
            <a:gs pos="62000">
              <a:srgbClr val="BA8BDD"/>
            </a:gs>
            <a:gs pos="100000">
              <a:srgbClr val="9751CB"/>
            </a:gs>
          </a:gsLst>
          <a:lin ang="5400000" scaled="0"/>
        </a:gradFill>
        <a:ln w="63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coolSlan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08000" rIns="123825" bIns="36000" numCol="1" spcCol="1270" anchor="t" anchorCtr="0">
          <a:noAutofit/>
        </a:bodyPr>
        <a:lstStyle/>
        <a:p>
          <a:pPr marL="0" lvl="1" indent="0" algn="ctr" defTabSz="800100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en-GB" sz="1800" b="1" kern="1200" noProof="0" dirty="0"/>
            <a:t>EXPANSION</a:t>
          </a:r>
        </a:p>
      </dsp:txBody>
      <dsp:txXfrm>
        <a:off x="7115308" y="2373637"/>
        <a:ext cx="1841075" cy="942671"/>
      </dsp:txXfrm>
    </dsp:sp>
    <dsp:sp modelId="{6162DC81-E0AD-4219-B7C5-32AC6DABA46A}">
      <dsp:nvSpPr>
        <dsp:cNvPr id="0" name=""/>
        <dsp:cNvSpPr/>
      </dsp:nvSpPr>
      <dsp:spPr>
        <a:xfrm>
          <a:off x="7641334" y="1037964"/>
          <a:ext cx="2880116" cy="2880116"/>
        </a:xfrm>
        <a:prstGeom prst="circularArrow">
          <a:avLst>
            <a:gd name="adj1" fmla="val 3007"/>
            <a:gd name="adj2" fmla="val 368721"/>
            <a:gd name="adj3" fmla="val 19455769"/>
            <a:gd name="adj4" fmla="val 12575511"/>
            <a:gd name="adj5" fmla="val 3508"/>
          </a:avLst>
        </a:prstGeom>
        <a:gradFill flip="none" rotWithShape="1">
          <a:gsLst>
            <a:gs pos="0">
              <a:srgbClr val="4472C4">
                <a:lumMod val="20000"/>
                <a:lumOff val="80000"/>
              </a:srgbClr>
            </a:gs>
            <a:gs pos="41000">
              <a:srgbClr val="4472C4">
                <a:lumMod val="40000"/>
                <a:lumOff val="60000"/>
              </a:srgbClr>
            </a:gs>
            <a:gs pos="100000">
              <a:srgbClr val="5B9BD5">
                <a:lumMod val="75000"/>
              </a:srgbClr>
            </a:gs>
          </a:gsLst>
          <a:lin ang="0" scaled="1"/>
          <a:tileRect/>
        </a:gradFill>
        <a:ln w="63500">
          <a:gradFill flip="none" rotWithShape="1">
            <a:gsLst>
              <a:gs pos="0">
                <a:srgbClr val="4472C4">
                  <a:lumMod val="20000"/>
                  <a:lumOff val="80000"/>
                </a:srgbClr>
              </a:gs>
              <a:gs pos="41000">
                <a:srgbClr val="4472C4">
                  <a:lumMod val="40000"/>
                  <a:lumOff val="60000"/>
                </a:srgbClr>
              </a:gs>
              <a:gs pos="100000">
                <a:srgbClr val="5B9BD5">
                  <a:lumMod val="75000"/>
                </a:srgbClr>
              </a:gs>
            </a:gsLst>
            <a:lin ang="0" scaled="1"/>
            <a:tileRect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prstClr val="white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F53BEB-1966-44E4-AC03-22A7BCB491B0}">
      <dsp:nvSpPr>
        <dsp:cNvPr id="0" name=""/>
        <dsp:cNvSpPr/>
      </dsp:nvSpPr>
      <dsp:spPr>
        <a:xfrm>
          <a:off x="7271283" y="1734783"/>
          <a:ext cx="1293002" cy="51418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5">
                <a:satMod val="103000"/>
                <a:tint val="73000"/>
                <a:lumMod val="40000"/>
                <a:lumOff val="60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2000-2014</a:t>
          </a:r>
        </a:p>
      </dsp:txBody>
      <dsp:txXfrm>
        <a:off x="7286343" y="1749843"/>
        <a:ext cx="1262882" cy="484064"/>
      </dsp:txXfrm>
    </dsp:sp>
    <dsp:sp modelId="{437DF7EA-9C4C-494F-B131-AA59C5953C56}">
      <dsp:nvSpPr>
        <dsp:cNvPr id="0" name=""/>
        <dsp:cNvSpPr/>
      </dsp:nvSpPr>
      <dsp:spPr>
        <a:xfrm>
          <a:off x="9452878" y="2116544"/>
          <a:ext cx="2032930" cy="1199764"/>
        </a:xfrm>
        <a:prstGeom prst="homePlate">
          <a:avLst/>
        </a:prstGeom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7000">
              <a:schemeClr val="accent4">
                <a:lumMod val="40000"/>
                <a:lumOff val="60000"/>
              </a:schemeClr>
            </a:gs>
            <a:gs pos="100000">
              <a:srgbClr val="FFD653"/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165100" prst="coolSlan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2000" tIns="180000" rIns="72000" bIns="123825" numCol="1" spcCol="1270" anchor="ctr" anchorCtr="0">
          <a:noAutofit/>
        </a:bodyPr>
        <a:lstStyle/>
        <a:p>
          <a:pPr marL="0" lvl="1" indent="0" algn="ctr" defTabSz="1966913">
            <a:lnSpc>
              <a:spcPct val="100000"/>
            </a:lnSpc>
            <a:spcBef>
              <a:spcPts val="1200"/>
            </a:spcBef>
            <a:spcAft>
              <a:spcPts val="0"/>
            </a:spcAft>
            <a:buFont typeface="Arial" panose="020B0604020202020204" pitchFamily="34" charset="0"/>
            <a:buNone/>
            <a:tabLst/>
          </a:pPr>
          <a:r>
            <a:rPr lang="en-GB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CONSOLIDATION</a:t>
          </a:r>
        </a:p>
      </dsp:txBody>
      <dsp:txXfrm>
        <a:off x="9452878" y="2116544"/>
        <a:ext cx="1797262" cy="942671"/>
      </dsp:txXfrm>
    </dsp:sp>
    <dsp:sp modelId="{0435AE23-5485-4583-8FC1-845B4DF82BB3}">
      <dsp:nvSpPr>
        <dsp:cNvPr id="0" name=""/>
        <dsp:cNvSpPr/>
      </dsp:nvSpPr>
      <dsp:spPr>
        <a:xfrm>
          <a:off x="9596488" y="3178636"/>
          <a:ext cx="1724167" cy="51418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lumMod val="40000"/>
                <a:lumOff val="60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20" baseline="0" noProof="0" dirty="0">
              <a:solidFill>
                <a:srgbClr val="ED4011"/>
              </a:solidFill>
              <a:effectLst/>
              <a:latin typeface="Calibri" panose="020F0502020204030204"/>
              <a:ea typeface="+mn-ea"/>
              <a:cs typeface="+mn-cs"/>
            </a:rPr>
            <a:t>2015-present</a:t>
          </a:r>
        </a:p>
      </dsp:txBody>
      <dsp:txXfrm>
        <a:off x="9611548" y="3193696"/>
        <a:ext cx="1694047" cy="484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4D8F9-D05F-4858-BF30-3902BA56471C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CC80F-3BBF-419B-AD36-9AC26020A94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49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163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16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76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144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133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CDCB7-AB98-42F2-9636-E67F1C8CF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D40E830-E511-1D0C-EE88-EED5CAA3F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7DABCFD-FA37-0492-F91E-2B1BB85C3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9A7CDF-29A0-BA80-C198-8C47133BF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027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30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CDCB7-AB98-42F2-9636-E67F1C8CF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D40E830-E511-1D0C-EE88-EED5CAA3F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7DABCFD-FA37-0492-F91E-2B1BB85C3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9A7CDF-29A0-BA80-C198-8C47133BF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55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Partnership for Peace dramatically expanded NATO cooperation,</a:t>
            </a:r>
            <a:b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new partner nations needed operational language systems very quickly.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NATO became much more mission-oriented, which meant that language requirements were growing too</a:t>
            </a:r>
            <a:endParaRPr lang="nl-N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the STANAG became operationally important.</a:t>
            </a:r>
            <a:endParaRPr lang="nl-N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597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then it was found that Edition 1 had some important shortcomings:</a:t>
            </a:r>
            <a:br>
              <a:rPr kumimoji="0" lang="en-GB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original descriptors were too brief to support consistent interpretation.</a:t>
            </a:r>
            <a:endParaRPr kumimoji="0" lang="nl-NL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nations were effectively applying different standards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created a serious interoperability concern.</a:t>
            </a:r>
            <a:endParaRPr lang="nl-N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Comparable performances could receive different ratings across nations.</a:t>
            </a:r>
            <a:endParaRPr lang="nl-N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once STANAG levels became linked to staffing and deployment decisions, those inconsistencies became much more consequential.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nl-N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r>
              <a:rPr lang="nl-NL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STANAG was </a:t>
            </a:r>
            <a:r>
              <a:rPr lang="nl-NL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saved</a:t>
            </a:r>
            <a:r>
              <a:rPr lang="nl-NL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nl-NL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bell</a:t>
            </a:r>
            <a:r>
              <a:rPr lang="nl-NL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1999, </a:t>
            </a:r>
            <a:r>
              <a:rPr lang="nl-NL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nl-NL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JSSG </a:t>
            </a:r>
            <a:r>
              <a:rPr lang="nl-NL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requested</a:t>
            </a:r>
            <a:r>
              <a:rPr lang="nl-NL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BILC </a:t>
            </a:r>
            <a:r>
              <a:rPr lang="nl-NL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</a:t>
            </a:r>
            <a:r>
              <a:rPr lang="nl-NL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interpretive</a:t>
            </a:r>
            <a:r>
              <a:rPr lang="nl-NL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guidance</a:t>
            </a:r>
            <a:r>
              <a:rPr lang="nl-NL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nl-NL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scale</a:t>
            </a:r>
            <a:r>
              <a:rPr lang="nl-NL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nl-N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the moment when BILC increasingly moved from being mainly a discussion forum, to becoming the professional custodian of the system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716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CDCB7-AB98-42F2-9636-E67F1C8CF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D40E830-E511-1D0C-EE88-EED5CAA3F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7DABCFD-FA37-0492-F91E-2B1BB85C3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period of expansion of the scale started in 2000 and lasted until about 2014.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9A7CDF-29A0-BA80-C198-8C47133BF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2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849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535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5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890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53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252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947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96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437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7993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7B3A5-77D4-2153-6AA6-F42820281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14D1B98-66A9-3911-0FC5-D94153B81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39220B2-3A0B-14E4-4DF2-C70F9BA64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6AEC13-838B-4EC5-696D-12F3A240B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958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8292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nl-N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8011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F859B-D63B-1EBF-6C04-E3B1A9B44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42668DD-D749-1476-93F2-BEA124A1D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A643D2E-CA08-5B10-E943-CDCC95EA9E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453B30-66EA-0349-A14F-7D90F5461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664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  <a:buNone/>
            </a:pPr>
            <a:endParaRPr lang="en-US" sz="12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9914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8725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2534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A3998-D02D-0E23-5E9F-319117F84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66400EF-461C-FFF5-E98C-38417F8C3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A475374-6258-79F3-BB9D-E686E7C6B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nl-N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EB95B9-2011-2E06-AC70-961DEADAD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376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Optional slide for those who want a one-page overview of the evolution of STANAG 6001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69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702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CDCB7-AB98-42F2-9636-E67F1C8CF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D40E830-E511-1D0C-EE88-EED5CAA3F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7DABCFD-FA37-0492-F91E-2B1BB85C3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9A7CDF-29A0-BA80-C198-8C47133BF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5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20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426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22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CC80F-3BBF-419B-AD36-9AC26020A94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9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EECAB-98D5-1CC1-5F92-397A662DC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280169-CE2C-B93A-ED51-111524B67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7A2589-473B-9148-CB4F-09B617B4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C881-091E-48E5-957F-A8FDC99E8CC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A29A1E-F49F-D3E0-B6DE-0147D72C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CAB357-4D59-E09F-FAB2-E460E51F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D09-000C-4935-9E57-5EF381BD8E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A2B78-5FA7-E4CF-46CF-83636FE3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0244745-265E-E87F-4F79-39F2DD14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8FFD31-3F3B-DB23-2C88-C18DF8364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C881-091E-48E5-957F-A8FDC99E8CC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8684DD-E084-6EAD-02B9-99C3EB07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BB3EC1-E809-DDDD-2560-7C35A96F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D09-000C-4935-9E57-5EF381BD8E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93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13D6F9E-966A-0086-19E1-5E9CCB4369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0687744-E4EA-8D3E-8059-54D6F5F0D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135B1F-E84D-15F5-6F05-FF58EC15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C881-091E-48E5-957F-A8FDC99E8CC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D91E5A-075D-175C-304C-C8593816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FCF98-5603-0A46-E1AA-82F8984F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D09-000C-4935-9E57-5EF381BD8E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57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2C6AB5-ADC8-A285-1C94-ECDEE6AB2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F78066-BF58-BE45-69A9-DB8806D40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FF5228-0AE2-E976-371E-90B7C663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C881-091E-48E5-957F-A8FDC99E8CC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7B5CF9-5741-4CE2-AE2A-98028A31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E9AA20-AF79-7E9B-DFDB-27828880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D09-000C-4935-9E57-5EF381BD8E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67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AC944-1EDE-6C89-61A3-85BD8BAE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3E9235-8099-0527-6390-FA19D0EAB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249CD3-89E3-BDCF-3948-CF5E9E7A4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C881-091E-48E5-957F-A8FDC99E8CC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7850B1-A8F3-25EC-ECFF-A30904136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8553CF-996D-F93B-0817-3FAC48E5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D09-000C-4935-9E57-5EF381BD8E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49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C9C70-5A7A-EAA6-88ED-8050A4CA8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DEA529-D11D-C1DA-5B9C-D047753B4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A6E41D-2A8A-9677-9083-CC4C8C8A2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ED1ADD-43F1-6CBC-EC33-8E2D868B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C881-091E-48E5-957F-A8FDC99E8CC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AD9EF6-296B-8A3A-5E1F-E716167A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93D2B1-38CD-5A0E-3336-23F375DC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D09-000C-4935-9E57-5EF381BD8E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9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FD5FF-E11E-81E8-BD42-4767449E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B75890-580F-E08D-E9B6-D5461D919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B2B822-0EA8-AE29-9694-C17E20A65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6B34222-3BD9-AB35-C69D-FECB8554F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22D7790-A5DD-C98A-11A7-3961E9FAA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2163B26-2826-26DD-E498-B212E486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C881-091E-48E5-957F-A8FDC99E8CC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3CC986A-6E76-F0B5-D71C-1B9A3FC5A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ABCD467-B8AD-7679-BE9A-4378412F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D09-000C-4935-9E57-5EF381BD8E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C9CA0-D149-8685-6029-832EF426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5AD5473-48F0-81F8-5E3C-5BFB482D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C881-091E-48E5-957F-A8FDC99E8CC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EAD44D-7961-C890-D250-E1EF640AB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740A54-0576-B49F-65BA-F8AA44730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D09-000C-4935-9E57-5EF381BD8E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84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BD5D1AA-722D-EA78-2294-5EEF51495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C881-091E-48E5-957F-A8FDC99E8CC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C2D639F-369C-FB2F-7560-92D0F4EC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B8F5BB-45AD-67A4-CFF3-41D27C59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D09-000C-4935-9E57-5EF381BD8E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05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F21E5-5D49-A56F-F183-F86154B0F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03A69D-3B98-8D9D-2F2F-D07852364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C9E1E7-52CC-8481-7DAF-4D0835306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EE7650-524E-73C2-8A9E-8E7C9DAE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C881-091E-48E5-957F-A8FDC99E8CC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A5359C-DEC6-ACC5-20B6-F3A2F137C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DECB93-877D-5A23-774B-483401DA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D09-000C-4935-9E57-5EF381BD8E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23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3F87D-C6CD-0487-17F5-9EB294E6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4903F66-C127-BA9D-DB93-18462997A4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C9A86F-438B-2C10-2286-8E1852071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568ADC6-CFB1-CA75-DAA5-DC49EC096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C881-091E-48E5-957F-A8FDC99E8CC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874F3C-7662-81FF-2AAD-3DA30282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F37244-980F-5083-778B-F954FC74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D09-000C-4935-9E57-5EF381BD8E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4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7E51790-3839-E97E-145B-04589369D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3382C-8FED-E501-ED51-56296A755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038D21-098C-372E-C972-CF902FDE8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FC881-091E-48E5-957F-A8FDC99E8CC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72FFD8-B360-93C2-4238-3ED00C9B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94CD28-C20F-D000-9AAA-786C39BAB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33D09-000C-4935-9E57-5EF381BD8E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91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19.png"/><Relationship Id="rId26" Type="http://schemas.openxmlformats.org/officeDocument/2006/relationships/image" Target="../media/image54.png"/><Relationship Id="rId39" Type="http://schemas.openxmlformats.org/officeDocument/2006/relationships/image" Target="../media/image15.png"/><Relationship Id="rId21" Type="http://schemas.openxmlformats.org/officeDocument/2006/relationships/image" Target="../media/image24.svg"/><Relationship Id="rId34" Type="http://schemas.openxmlformats.org/officeDocument/2006/relationships/image" Target="../media/image58.png"/><Relationship Id="rId7" Type="http://schemas.openxmlformats.org/officeDocument/2006/relationships/image" Target="../media/image41.jp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3.png"/><Relationship Id="rId33" Type="http://schemas.openxmlformats.org/officeDocument/2006/relationships/image" Target="../media/image57.png"/><Relationship Id="rId38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49.png"/><Relationship Id="rId20" Type="http://schemas.openxmlformats.org/officeDocument/2006/relationships/image" Target="../media/image23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11" Type="http://schemas.openxmlformats.org/officeDocument/2006/relationships/image" Target="../media/image44.png"/><Relationship Id="rId24" Type="http://schemas.openxmlformats.org/officeDocument/2006/relationships/image" Target="../media/image52.png"/><Relationship Id="rId32" Type="http://schemas.openxmlformats.org/officeDocument/2006/relationships/image" Target="../media/image56.png"/><Relationship Id="rId37" Type="http://schemas.openxmlformats.org/officeDocument/2006/relationships/image" Target="../media/image60.png"/><Relationship Id="rId40" Type="http://schemas.openxmlformats.org/officeDocument/2006/relationships/image" Target="../media/image18.png"/><Relationship Id="rId5" Type="http://schemas.openxmlformats.org/officeDocument/2006/relationships/image" Target="../media/image39.jpg"/><Relationship Id="rId15" Type="http://schemas.openxmlformats.org/officeDocument/2006/relationships/image" Target="../media/image48.png"/><Relationship Id="rId23" Type="http://schemas.openxmlformats.org/officeDocument/2006/relationships/image" Target="../media/image20.png"/><Relationship Id="rId28" Type="http://schemas.openxmlformats.org/officeDocument/2006/relationships/image" Target="../media/image22.svg"/><Relationship Id="rId36" Type="http://schemas.openxmlformats.org/officeDocument/2006/relationships/image" Target="../media/image14.png"/><Relationship Id="rId10" Type="http://schemas.openxmlformats.org/officeDocument/2006/relationships/image" Target="../media/image16.png"/><Relationship Id="rId19" Type="http://schemas.openxmlformats.org/officeDocument/2006/relationships/image" Target="../media/image17.png"/><Relationship Id="rId31" Type="http://schemas.openxmlformats.org/officeDocument/2006/relationships/image" Target="../media/image25.png"/><Relationship Id="rId4" Type="http://schemas.openxmlformats.org/officeDocument/2006/relationships/image" Target="../media/image38.jpg"/><Relationship Id="rId9" Type="http://schemas.openxmlformats.org/officeDocument/2006/relationships/image" Target="../media/image43.png"/><Relationship Id="rId14" Type="http://schemas.openxmlformats.org/officeDocument/2006/relationships/image" Target="../media/image47.png"/><Relationship Id="rId22" Type="http://schemas.openxmlformats.org/officeDocument/2006/relationships/image" Target="../media/image51.png"/><Relationship Id="rId27" Type="http://schemas.openxmlformats.org/officeDocument/2006/relationships/image" Target="../media/image21.png"/><Relationship Id="rId30" Type="http://schemas.openxmlformats.org/officeDocument/2006/relationships/image" Target="../media/image26.png"/><Relationship Id="rId35" Type="http://schemas.openxmlformats.org/officeDocument/2006/relationships/image" Target="../media/image59.png"/><Relationship Id="rId8" Type="http://schemas.openxmlformats.org/officeDocument/2006/relationships/image" Target="../media/image42.jpg"/><Relationship Id="rId3" Type="http://schemas.openxmlformats.org/officeDocument/2006/relationships/image" Target="../media/image37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7CB0C23A-F46C-22F5-1238-53A54BA045F1}"/>
              </a:ext>
            </a:extLst>
          </p:cNvPr>
          <p:cNvSpPr/>
          <p:nvPr/>
        </p:nvSpPr>
        <p:spPr>
          <a:xfrm>
            <a:off x="-44379" y="0"/>
            <a:ext cx="7000764" cy="6858000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6D47A2-8E07-CCDC-E762-809A7F1B4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4380" y="1996870"/>
            <a:ext cx="7000764" cy="199355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GB" sz="6600" b="1" noProof="0" dirty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STANAG 6001</a:t>
            </a:r>
            <a:br>
              <a:rPr lang="en-GB" sz="6600" b="1" noProof="0" dirty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en-GB" sz="6600" b="1" noProof="0" dirty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at </a:t>
            </a:r>
            <a:r>
              <a:rPr lang="en-GB" sz="8900" b="1" noProof="0" dirty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50</a:t>
            </a:r>
            <a:endParaRPr lang="en-GB" sz="6600" b="1" noProof="0" dirty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3CF380A-2AC6-A87E-C92B-3792C7545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4635" y="3990425"/>
            <a:ext cx="7000763" cy="896815"/>
          </a:xfrm>
        </p:spPr>
        <p:txBody>
          <a:bodyPr>
            <a:normAutofit lnSpcReduction="10000"/>
          </a:bodyPr>
          <a:lstStyle/>
          <a:p>
            <a:r>
              <a:rPr lang="en-GB" noProof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The Story of</a:t>
            </a:r>
          </a:p>
          <a:p>
            <a:r>
              <a:rPr lang="en-GB" sz="2800" noProof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Standardising Language Proficiency in NATO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3D55A6E-C65B-D3DE-C753-CFE2E2603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753" y="1029020"/>
            <a:ext cx="3616553" cy="5018695"/>
          </a:xfrm>
          <a:prstGeom prst="rect">
            <a:avLst/>
          </a:prstGeom>
          <a:scene3d>
            <a:camera prst="perspectiveContrastingLeftFacing">
              <a:rot lat="602826" lon="1200000" rev="21332787"/>
            </a:camera>
            <a:lightRig rig="threePt" dir="t"/>
          </a:scene3d>
          <a:sp3d extrusionH="127000" contourW="12700">
            <a:extrusionClr>
              <a:schemeClr val="bg2">
                <a:lumMod val="90000"/>
              </a:schemeClr>
            </a:extrusionClr>
            <a:contourClr>
              <a:schemeClr val="bg2">
                <a:lumMod val="50000"/>
              </a:schemeClr>
            </a:contourClr>
          </a:sp3d>
        </p:spPr>
      </p:pic>
      <p:grpSp>
        <p:nvGrpSpPr>
          <p:cNvPr id="10" name="Group 26">
            <a:extLst>
              <a:ext uri="{FF2B5EF4-FFF2-40B4-BE49-F238E27FC236}">
                <a16:creationId xmlns:a16="http://schemas.microsoft.com/office/drawing/2014/main" id="{55FAF732-7718-1EFF-8F31-B70D521C9727}"/>
              </a:ext>
            </a:extLst>
          </p:cNvPr>
          <p:cNvGrpSpPr>
            <a:grpSpLocks/>
          </p:cNvGrpSpPr>
          <p:nvPr/>
        </p:nvGrpSpPr>
        <p:grpSpPr bwMode="auto">
          <a:xfrm>
            <a:off x="3001148" y="259499"/>
            <a:ext cx="954088" cy="833438"/>
            <a:chOff x="4532" y="1685"/>
            <a:chExt cx="3085" cy="2647"/>
          </a:xfrm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6E45913E-A4C0-DFB9-11C1-8DF263798A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0A5AF7C3-69CA-9E83-4624-96F35FF3E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420A633C-AC13-DC9E-A665-57CFF1B8B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435CEB98-E63E-2632-0B41-AD4F32A0D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5" name="Rectangle 31">
              <a:extLst>
                <a:ext uri="{FF2B5EF4-FFF2-40B4-BE49-F238E27FC236}">
                  <a16:creationId xmlns:a16="http://schemas.microsoft.com/office/drawing/2014/main" id="{A68F31B6-EFD4-1A22-C3C5-BC553F527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16" name="Rectangle 32">
              <a:extLst>
                <a:ext uri="{FF2B5EF4-FFF2-40B4-BE49-F238E27FC236}">
                  <a16:creationId xmlns:a16="http://schemas.microsoft.com/office/drawing/2014/main" id="{30D64CA6-D225-66CA-735F-6E78DF165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01639EE1-BEBC-38A2-2915-2DD5FB416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DF7154B8-A6B7-B483-452E-6E9103690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66059952-43E7-77FA-E781-98A0A13F3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F92CAA1-8D66-3E76-4039-854A95993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1E0EF557-028B-059B-FCA7-A241A9B72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51652F0-5FD4-38C1-F44D-47A59783D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3693B0E0-08D1-C2E4-18F3-7FC7034F5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4" name="Freeform 40">
              <a:extLst>
                <a:ext uri="{FF2B5EF4-FFF2-40B4-BE49-F238E27FC236}">
                  <a16:creationId xmlns:a16="http://schemas.microsoft.com/office/drawing/2014/main" id="{24F9216F-EF59-8BF2-A338-91BE53D3F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5" name="Freeform 41">
              <a:extLst>
                <a:ext uri="{FF2B5EF4-FFF2-40B4-BE49-F238E27FC236}">
                  <a16:creationId xmlns:a16="http://schemas.microsoft.com/office/drawing/2014/main" id="{64921CDC-D67E-CAC4-54B3-3F4D198CE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6" name="Freeform 42">
              <a:extLst>
                <a:ext uri="{FF2B5EF4-FFF2-40B4-BE49-F238E27FC236}">
                  <a16:creationId xmlns:a16="http://schemas.microsoft.com/office/drawing/2014/main" id="{D5A07574-30C1-0AAB-0C5F-3B938C271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id="{14FA38E7-A22A-3FF4-11EA-E78C41527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8" name="Freeform 44">
              <a:extLst>
                <a:ext uri="{FF2B5EF4-FFF2-40B4-BE49-F238E27FC236}">
                  <a16:creationId xmlns:a16="http://schemas.microsoft.com/office/drawing/2014/main" id="{D386A3A2-C33E-8461-707D-90DBBCDBE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sp>
        <p:nvSpPr>
          <p:cNvPr id="29" name="Rectangle 2">
            <a:extLst>
              <a:ext uri="{FF2B5EF4-FFF2-40B4-BE49-F238E27FC236}">
                <a16:creationId xmlns:a16="http://schemas.microsoft.com/office/drawing/2014/main" id="{2E907AEA-401F-3B20-DF06-63F914BB671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89095"/>
            <a:ext cx="6956385" cy="6154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1600" b="1" noProof="0" dirty="0">
                <a:latin typeface="Arial" charset="0"/>
              </a:rPr>
              <a:t>BUREAU FOR INTERNATIONAL</a:t>
            </a:r>
            <a:br>
              <a:rPr lang="en-GB" sz="1600" b="1" noProof="0" dirty="0">
                <a:latin typeface="Arial" charset="0"/>
              </a:rPr>
            </a:br>
            <a:r>
              <a:rPr lang="en-GB" sz="1600" b="1" noProof="0" dirty="0">
                <a:latin typeface="Arial" charset="0"/>
              </a:rPr>
              <a:t>LANGUAGE COORDINATION</a:t>
            </a:r>
            <a:endParaRPr lang="en-GB" sz="2800" noProof="0" dirty="0"/>
          </a:p>
        </p:txBody>
      </p:sp>
      <p:sp>
        <p:nvSpPr>
          <p:cNvPr id="30" name="Ondertitel 2">
            <a:extLst>
              <a:ext uri="{FF2B5EF4-FFF2-40B4-BE49-F238E27FC236}">
                <a16:creationId xmlns:a16="http://schemas.microsoft.com/office/drawing/2014/main" id="{B69BA967-2EE0-048D-DD99-97AAB35D4010}"/>
              </a:ext>
            </a:extLst>
          </p:cNvPr>
          <p:cNvSpPr txBox="1">
            <a:spLocks/>
          </p:cNvSpPr>
          <p:nvPr/>
        </p:nvSpPr>
        <p:spPr>
          <a:xfrm>
            <a:off x="-44380" y="5520649"/>
            <a:ext cx="7000507" cy="896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noProof="0" dirty="0">
                <a:solidFill>
                  <a:schemeClr val="bg1">
                    <a:lumMod val="95000"/>
                  </a:schemeClr>
                </a:solidFill>
              </a:rPr>
              <a:t>Gerard Seinhorst</a:t>
            </a:r>
          </a:p>
          <a:p>
            <a:r>
              <a:rPr lang="en-GB" sz="2200" noProof="0" dirty="0">
                <a:solidFill>
                  <a:schemeClr val="bg1">
                    <a:lumMod val="95000"/>
                  </a:schemeClr>
                </a:solidFill>
              </a:rPr>
              <a:t>Netherlands Defence Language Centre</a:t>
            </a:r>
            <a:endParaRPr lang="en-GB" sz="2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268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0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5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HYBRID CONSTRUCT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F8AC9-4A06-8C7B-2485-C8E07676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83" y="516937"/>
            <a:ext cx="10515600" cy="53041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BILC’s own contributions:</a:t>
            </a:r>
          </a:p>
          <a:p>
            <a:pPr marL="358775" lvl="0" indent="-358775">
              <a:buSzPct val="100000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4-digit “</a:t>
            </a:r>
            <a:r>
              <a:rPr lang="en-GB" sz="2200" b="1" kern="100" noProof="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Standardised Language Profile</a:t>
            </a: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(SLP) L/S/R/W, e.g. SLP3232</a:t>
            </a:r>
          </a:p>
          <a:p>
            <a:pPr marL="358775" lvl="0" indent="-358775">
              <a:buSzPct val="100000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“test-neutral” framework − </a:t>
            </a:r>
            <a:r>
              <a:rPr lang="en-GB" sz="2200" b="1" kern="100" noProof="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</a:t>
            </a: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teaching methodology or test format</a:t>
            </a:r>
          </a:p>
          <a:p>
            <a:pPr marL="358775" lvl="0" indent="-358775">
              <a:buSzPct val="100000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ambition - intended as formal NATO-wide </a:t>
            </a:r>
            <a:r>
              <a:rPr lang="en-GB" sz="2200" b="1" kern="100" noProof="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</a:t>
            </a:r>
            <a:endParaRPr lang="en-GB" sz="2200" kern="1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SzPct val="100000"/>
              <a:buNone/>
              <a:tabLst>
                <a:tab pos="457200" algn="l"/>
              </a:tabLst>
            </a:pPr>
            <a:endParaRPr lang="en-GB" sz="2400" kern="1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2400" noProof="0" dirty="0"/>
              <a:t>From the 1973 report of the Working Group on Proficiency Levels:</a:t>
            </a:r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5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B286973-BC23-C977-D6AE-DEE888829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60" y="3340571"/>
            <a:ext cx="10654650" cy="158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0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5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STANAG 6001 – EDITION 1 </a:t>
            </a:r>
            <a:r>
              <a:rPr lang="en-GB" sz="3600" noProof="0" dirty="0">
                <a:solidFill>
                  <a:srgbClr val="000099"/>
                </a:solidFill>
                <a:latin typeface="+mn-lt"/>
              </a:rPr>
              <a:t>(1976)</a:t>
            </a:r>
            <a:endParaRPr lang="en-GB" sz="4000" b="1" noProof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5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1DAE368-F608-104A-A23C-EE926D27B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83" y="500317"/>
            <a:ext cx="10515600" cy="4677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noProof="0" dirty="0"/>
              <a:t>From the 1978 BILC Report (Working Group on Testing)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DB91EA4-6EF2-2C13-4786-A796C59FC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42" y="959151"/>
            <a:ext cx="10638456" cy="160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147171F-4221-E83D-73E5-DA399A77C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55" y="2318260"/>
            <a:ext cx="2831259" cy="4159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LeftFacing">
              <a:rot lat="623785" lon="1200000" rev="21386789"/>
            </a:camera>
            <a:lightRig rig="threePt" dir="t"/>
          </a:scene3d>
          <a:sp3d>
            <a:bevelT w="95250" h="50800" prst="coolSlant"/>
          </a:sp3d>
        </p:spPr>
      </p:pic>
    </p:spTree>
    <p:extLst>
      <p:ext uri="{BB962C8B-B14F-4D97-AF65-F5344CB8AC3E}">
        <p14:creationId xmlns:p14="http://schemas.microsoft.com/office/powerpoint/2010/main" val="15975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0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5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STANAG 6001 – EDITION 1 </a:t>
            </a:r>
            <a:r>
              <a:rPr lang="en-GB" sz="3600" noProof="0" dirty="0">
                <a:solidFill>
                  <a:srgbClr val="000099"/>
                </a:solidFill>
                <a:latin typeface="+mn-lt"/>
              </a:rPr>
              <a:t>(1976)</a:t>
            </a:r>
            <a:endParaRPr lang="en-GB" sz="4000" b="1" noProof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5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C9E0CD4D-82A7-60F5-6A94-23DC3A773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85" y="473200"/>
            <a:ext cx="9494743" cy="4174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B83909B-0D58-724A-D58C-F10117FACEC4}"/>
              </a:ext>
            </a:extLst>
          </p:cNvPr>
          <p:cNvSpPr txBox="1"/>
          <p:nvPr/>
        </p:nvSpPr>
        <p:spPr>
          <a:xfrm>
            <a:off x="825985" y="4865903"/>
            <a:ext cx="101168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ct val="100000"/>
              <a:tabLst>
                <a:tab pos="0" algn="l"/>
              </a:tabLst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after 1999, BILC increasingly assumed a central role in the interpretation, development, and </a:t>
            </a:r>
            <a:r>
              <a:rPr lang="en-US" sz="2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standardisation</a:t>
            </a: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STANAG 6001.</a:t>
            </a:r>
            <a:endParaRPr lang="en-GB" sz="2200" kern="1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9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>
            <a:extLst>
              <a:ext uri="{FF2B5EF4-FFF2-40B4-BE49-F238E27FC236}">
                <a16:creationId xmlns:a16="http://schemas.microsoft.com/office/drawing/2014/main" id="{2844D3D5-B70D-CBED-1CC0-009491475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55" y="0"/>
            <a:ext cx="591915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33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54438-E9DD-741B-7C1B-335E07353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C24B1BC8-A087-B570-6B51-F6BAE8E23D7D}"/>
              </a:ext>
            </a:extLst>
          </p:cNvPr>
          <p:cNvSpPr/>
          <p:nvPr/>
        </p:nvSpPr>
        <p:spPr>
          <a:xfrm>
            <a:off x="-12215" y="5855300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0A8D0C-D503-83F8-C3D9-B88FEFB0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770" y="5967815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TIMELINE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72335EFA-65C0-7A9C-6242-086D0355EA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6407541"/>
              </p:ext>
            </p:extLst>
          </p:nvPr>
        </p:nvGraphicFramePr>
        <p:xfrm>
          <a:off x="372243" y="289068"/>
          <a:ext cx="11574684" cy="5432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Tekstvak 26">
            <a:extLst>
              <a:ext uri="{FF2B5EF4-FFF2-40B4-BE49-F238E27FC236}">
                <a16:creationId xmlns:a16="http://schemas.microsoft.com/office/drawing/2014/main" id="{273CB909-D2E4-E23D-C455-1D60B01B8313}"/>
              </a:ext>
            </a:extLst>
          </p:cNvPr>
          <p:cNvSpPr txBox="1"/>
          <p:nvPr/>
        </p:nvSpPr>
        <p:spPr>
          <a:xfrm>
            <a:off x="2004274" y="4848033"/>
            <a:ext cx="166675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accent2">
                    <a:lumMod val="50000"/>
                  </a:schemeClr>
                </a:solidFill>
              </a:rPr>
              <a:t>1976: Edition 1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BE36B910-B2A0-068D-593E-230AFEBDEF6B}"/>
              </a:ext>
            </a:extLst>
          </p:cNvPr>
          <p:cNvSpPr txBox="1"/>
          <p:nvPr/>
        </p:nvSpPr>
        <p:spPr>
          <a:xfrm>
            <a:off x="7837431" y="1893818"/>
            <a:ext cx="1666754" cy="369332"/>
          </a:xfrm>
          <a:prstGeom prst="rect">
            <a:avLst/>
          </a:prstGeom>
          <a:solidFill>
            <a:srgbClr val="FFE07D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accent2">
                    <a:lumMod val="50000"/>
                  </a:schemeClr>
                </a:solidFill>
              </a:rPr>
              <a:t>2003: Edition 2</a:t>
            </a:r>
          </a:p>
        </p:txBody>
      </p:sp>
      <p:sp>
        <p:nvSpPr>
          <p:cNvPr id="33" name="Pijl: punthaak 32">
            <a:extLst>
              <a:ext uri="{FF2B5EF4-FFF2-40B4-BE49-F238E27FC236}">
                <a16:creationId xmlns:a16="http://schemas.microsoft.com/office/drawing/2014/main" id="{EE612D99-AC9E-62DD-8752-1763DF915202}"/>
              </a:ext>
            </a:extLst>
          </p:cNvPr>
          <p:cNvSpPr/>
          <p:nvPr/>
        </p:nvSpPr>
        <p:spPr>
          <a:xfrm>
            <a:off x="458087" y="323116"/>
            <a:ext cx="4757427" cy="462987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tx1"/>
                </a:solidFill>
              </a:rPr>
              <a:t>Cold War</a:t>
            </a:r>
          </a:p>
        </p:txBody>
      </p:sp>
      <p:sp>
        <p:nvSpPr>
          <p:cNvPr id="34" name="Pijl: punthaak 33">
            <a:extLst>
              <a:ext uri="{FF2B5EF4-FFF2-40B4-BE49-F238E27FC236}">
                <a16:creationId xmlns:a16="http://schemas.microsoft.com/office/drawing/2014/main" id="{7DFFF793-670D-0E7B-80AA-A69034786D4A}"/>
              </a:ext>
            </a:extLst>
          </p:cNvPr>
          <p:cNvSpPr/>
          <p:nvPr/>
        </p:nvSpPr>
        <p:spPr>
          <a:xfrm>
            <a:off x="5105806" y="1322680"/>
            <a:ext cx="2284073" cy="462987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noProof="0" dirty="0" err="1">
                <a:solidFill>
                  <a:schemeClr val="tx1"/>
                </a:solidFill>
              </a:rPr>
              <a:t>PfP</a:t>
            </a:r>
            <a:r>
              <a:rPr lang="en-GB" b="1" noProof="0" dirty="0">
                <a:solidFill>
                  <a:schemeClr val="tx1"/>
                </a:solidFill>
              </a:rPr>
              <a:t> Assistance</a:t>
            </a:r>
          </a:p>
        </p:txBody>
      </p:sp>
      <p:sp>
        <p:nvSpPr>
          <p:cNvPr id="35" name="Pijl: punthaak 34">
            <a:extLst>
              <a:ext uri="{FF2B5EF4-FFF2-40B4-BE49-F238E27FC236}">
                <a16:creationId xmlns:a16="http://schemas.microsoft.com/office/drawing/2014/main" id="{6B2840EC-3EDB-5018-3A00-DFDDBB2A6F2E}"/>
              </a:ext>
            </a:extLst>
          </p:cNvPr>
          <p:cNvSpPr/>
          <p:nvPr/>
        </p:nvSpPr>
        <p:spPr>
          <a:xfrm>
            <a:off x="7251945" y="1322680"/>
            <a:ext cx="2460586" cy="462987"/>
          </a:xfrm>
          <a:prstGeom prst="chevron">
            <a:avLst/>
          </a:prstGeom>
          <a:solidFill>
            <a:srgbClr val="97C777"/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tx1"/>
                </a:solidFill>
              </a:rPr>
              <a:t>Interoperability</a:t>
            </a:r>
          </a:p>
        </p:txBody>
      </p:sp>
      <p:sp>
        <p:nvSpPr>
          <p:cNvPr id="36" name="Pijl: punthaak 35">
            <a:extLst>
              <a:ext uri="{FF2B5EF4-FFF2-40B4-BE49-F238E27FC236}">
                <a16:creationId xmlns:a16="http://schemas.microsoft.com/office/drawing/2014/main" id="{84661307-0992-267E-2E4F-7DA13AAA1594}"/>
              </a:ext>
            </a:extLst>
          </p:cNvPr>
          <p:cNvSpPr/>
          <p:nvPr/>
        </p:nvSpPr>
        <p:spPr>
          <a:xfrm>
            <a:off x="9572185" y="1308210"/>
            <a:ext cx="2460586" cy="462987"/>
          </a:xfrm>
          <a:prstGeom prst="chevron">
            <a:avLst/>
          </a:prstGeom>
          <a:solidFill>
            <a:srgbClr val="80BC58"/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tx1"/>
                </a:solidFill>
              </a:rPr>
              <a:t>Professionalisation</a:t>
            </a:r>
          </a:p>
        </p:txBody>
      </p:sp>
      <p:grpSp>
        <p:nvGrpSpPr>
          <p:cNvPr id="37" name="Group 26">
            <a:extLst>
              <a:ext uri="{FF2B5EF4-FFF2-40B4-BE49-F238E27FC236}">
                <a16:creationId xmlns:a16="http://schemas.microsoft.com/office/drawing/2014/main" id="{3408E1E6-D299-6C09-18F6-EE049F3E09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85300" y="5967815"/>
            <a:ext cx="810228" cy="716827"/>
            <a:chOff x="4532" y="1685"/>
            <a:chExt cx="3085" cy="2647"/>
          </a:xfrm>
        </p:grpSpPr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48F0F4F7-650B-51BB-63CB-5683A8515B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55D6247E-6CC4-B19F-6C84-150496D1D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8C94CB1C-AE48-24E6-BDC9-CC81EF313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C6D1D4AA-FB09-B5A0-C8C7-A16ECDE25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2" name="Rectangle 31">
              <a:extLst>
                <a:ext uri="{FF2B5EF4-FFF2-40B4-BE49-F238E27FC236}">
                  <a16:creationId xmlns:a16="http://schemas.microsoft.com/office/drawing/2014/main" id="{343802C8-5E79-4A5A-DAB9-DCDD5E0EE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5D898976-579F-DCDC-53CC-4503637CD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5964FE95-AD72-94E6-1B82-D295817CB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16D6ADEA-E768-33E7-5B4C-D02B02D88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10973ED5-1BB4-4DFB-840F-3E59F8968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D4D80905-B808-A4B1-E6AE-B5E5297A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12726F4F-41D6-2A47-1426-3F803DD42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31A7919F-A9F2-4717-6627-CA3EDA344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5FD24BE0-D96C-4BE1-D865-8CAA9B7EC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CDB8B760-818A-D115-761D-D69A6A79D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D615604F-205D-C2BB-BBFC-338854919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D7FABA59-7B78-39C5-81C3-8E72EA855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58CFB059-4DC6-5670-4EBE-0565A7F6E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8E15443B-503A-AD82-DE78-A823EE989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sp>
        <p:nvSpPr>
          <p:cNvPr id="4" name="Rechthoek 3">
            <a:extLst>
              <a:ext uri="{FF2B5EF4-FFF2-40B4-BE49-F238E27FC236}">
                <a16:creationId xmlns:a16="http://schemas.microsoft.com/office/drawing/2014/main" id="{17F172B4-7787-754F-306A-838A9689A0BE}"/>
              </a:ext>
            </a:extLst>
          </p:cNvPr>
          <p:cNvSpPr/>
          <p:nvPr/>
        </p:nvSpPr>
        <p:spPr>
          <a:xfrm>
            <a:off x="5105807" y="834861"/>
            <a:ext cx="7086193" cy="4964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AA96758-E4AB-BC28-A301-B3557C4C62D2}"/>
              </a:ext>
            </a:extLst>
          </p:cNvPr>
          <p:cNvSpPr/>
          <p:nvPr/>
        </p:nvSpPr>
        <p:spPr>
          <a:xfrm>
            <a:off x="5238181" y="1142582"/>
            <a:ext cx="6975723" cy="68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Pijl: punthaak 5">
            <a:extLst>
              <a:ext uri="{FF2B5EF4-FFF2-40B4-BE49-F238E27FC236}">
                <a16:creationId xmlns:a16="http://schemas.microsoft.com/office/drawing/2014/main" id="{F65F1CE0-3CC1-217F-820E-398ACAB2E293}"/>
              </a:ext>
            </a:extLst>
          </p:cNvPr>
          <p:cNvSpPr/>
          <p:nvPr/>
        </p:nvSpPr>
        <p:spPr>
          <a:xfrm>
            <a:off x="4888207" y="134755"/>
            <a:ext cx="7144564" cy="86810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AF0DD35C-F953-D5EA-D1C2-8D72A8D4D7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086">
            <a:off x="3783701" y="3800251"/>
            <a:ext cx="1330437" cy="17262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2100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CF1F01C-9060-3527-BFDA-DC11A3734553}"/>
              </a:ext>
            </a:extLst>
          </p:cNvPr>
          <p:cNvSpPr/>
          <p:nvPr/>
        </p:nvSpPr>
        <p:spPr>
          <a:xfrm>
            <a:off x="3098652" y="816915"/>
            <a:ext cx="3062140" cy="1149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14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DBB6ED4F-10C7-465E-98BF-D58B0BB96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500"/>
                                        <p:tgtEl>
                                          <p:spTgt spid="26">
                                            <p:graphicEl>
                                              <a:dgm id="{DBB6ED4F-10C7-465E-98BF-D58B0BB96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EC8442C9-F5EF-4B08-AB33-70AB90995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250"/>
                                        <p:tgtEl>
                                          <p:spTgt spid="26">
                                            <p:graphicEl>
                                              <a:dgm id="{EC8442C9-F5EF-4B08-AB33-70AB90995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7D8C66AE-9263-4C93-B106-025241032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500"/>
                                        <p:tgtEl>
                                          <p:spTgt spid="26">
                                            <p:graphicEl>
                                              <a:dgm id="{7D8C66AE-9263-4C93-B106-0252410326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 uiExpand="1">
        <p:bldSub>
          <a:bldDgm bld="one"/>
        </p:bldSub>
      </p:bldGraphic>
      <p:bldP spid="27" grpId="0" animBg="1"/>
      <p:bldP spid="33" grpId="0" uiExpan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1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6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LIMITED USE</a:t>
            </a:r>
            <a:r>
              <a:rPr lang="en-GB" sz="4000" noProof="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GB" sz="3600" noProof="0" dirty="0">
                <a:solidFill>
                  <a:srgbClr val="000099"/>
                </a:solidFill>
                <a:latin typeface="+mn-lt"/>
              </a:rPr>
              <a:t>(1977-1990)</a:t>
            </a:r>
            <a:endParaRPr lang="en-GB" sz="4000" b="1" noProof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F8AC9-4A06-8C7B-2485-C8E07676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84" y="500317"/>
            <a:ext cx="8134961" cy="4735625"/>
          </a:xfrm>
        </p:spPr>
        <p:txBody>
          <a:bodyPr>
            <a:normAutofit/>
          </a:bodyPr>
          <a:lstStyle/>
          <a:p>
            <a:pPr marL="358775" lvl="0" indent="-358775">
              <a:buSzPct val="100000"/>
              <a:tabLst>
                <a:tab pos="358775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Edition 1 ratified by all NATO nations by spring 1977</a:t>
            </a:r>
          </a:p>
          <a:p>
            <a:pPr marL="358775" lvl="0" indent="-358775">
              <a:buSzPct val="100000"/>
              <a:tabLst>
                <a:tab pos="358775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international staff appointments</a:t>
            </a:r>
          </a:p>
          <a:p>
            <a:pPr marL="358775" lvl="0" indent="-358775">
              <a:buSzPct val="100000"/>
              <a:tabLst>
                <a:tab pos="358775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Interpretation varied</a:t>
            </a:r>
          </a:p>
          <a:p>
            <a:pPr marL="358775" lvl="0" indent="-358775">
              <a:buSzPct val="100000"/>
              <a:tabLst>
                <a:tab pos="358775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nations continued to use their own national classification system</a:t>
            </a:r>
          </a:p>
          <a:p>
            <a:pPr marL="0" lvl="0" indent="0">
              <a:buSzPct val="100000"/>
              <a:buNone/>
              <a:tabLst>
                <a:tab pos="358775" algn="l"/>
              </a:tabLst>
            </a:pPr>
            <a:endParaRPr lang="en-GB" sz="2200" kern="1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SzPct val="100000"/>
              <a:buNone/>
              <a:tabLst>
                <a:tab pos="358775" algn="l"/>
              </a:tabLst>
            </a:pPr>
            <a:r>
              <a:rPr lang="en-GB" sz="2000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</a:t>
            </a:r>
            <a:r>
              <a:rPr lang="en-GB" sz="2000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	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operational use 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GB" sz="2200" kern="1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1978 BILC Report:</a:t>
            </a:r>
          </a:p>
          <a:p>
            <a:pPr marL="0" lvl="0" indent="0">
              <a:lnSpc>
                <a:spcPct val="100000"/>
              </a:lnSpc>
              <a:buSzPts val="1000"/>
              <a:buNone/>
              <a:tabLst>
                <a:tab pos="457200" algn="l"/>
              </a:tabLst>
            </a:pPr>
            <a:r>
              <a:rPr lang="en-GB" sz="2200" i="1" kern="100" noProof="0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has always been recognised that the levels themselves are of limited value without appropriate measuring instruments (tests).”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GB" sz="2200" i="1" kern="1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6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1D08122E-11BE-6578-8CCE-F3CD58009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82" y="1408831"/>
            <a:ext cx="2608753" cy="3693937"/>
          </a:xfrm>
          <a:prstGeom prst="rect">
            <a:avLst/>
          </a:prstGeom>
          <a:scene3d>
            <a:camera prst="perspectiveHeroicExtremeLeftFacing">
              <a:rot lat="487347" lon="1200000" rev="21425485"/>
            </a:camera>
            <a:lightRig rig="threePt" dir="t"/>
          </a:scene3d>
          <a:sp3d extrusionH="12700"/>
        </p:spPr>
      </p:pic>
    </p:spTree>
    <p:extLst>
      <p:ext uri="{BB962C8B-B14F-4D97-AF65-F5344CB8AC3E}">
        <p14:creationId xmlns:p14="http://schemas.microsoft.com/office/powerpoint/2010/main" val="340450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54438-E9DD-741B-7C1B-335E07353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C24B1BC8-A087-B570-6B51-F6BAE8E23D7D}"/>
              </a:ext>
            </a:extLst>
          </p:cNvPr>
          <p:cNvSpPr/>
          <p:nvPr/>
        </p:nvSpPr>
        <p:spPr>
          <a:xfrm>
            <a:off x="0" y="5862984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0A8D0C-D503-83F8-C3D9-B88FEFB0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5" y="5975499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TIMELINE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72335EFA-65C0-7A9C-6242-086D0355EA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023987"/>
              </p:ext>
            </p:extLst>
          </p:nvPr>
        </p:nvGraphicFramePr>
        <p:xfrm>
          <a:off x="425443" y="390462"/>
          <a:ext cx="11574684" cy="5432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Tekstvak 26">
            <a:extLst>
              <a:ext uri="{FF2B5EF4-FFF2-40B4-BE49-F238E27FC236}">
                <a16:creationId xmlns:a16="http://schemas.microsoft.com/office/drawing/2014/main" id="{273CB909-D2E4-E23D-C455-1D60B01B8313}"/>
              </a:ext>
            </a:extLst>
          </p:cNvPr>
          <p:cNvSpPr txBox="1"/>
          <p:nvPr/>
        </p:nvSpPr>
        <p:spPr>
          <a:xfrm>
            <a:off x="2057474" y="4949427"/>
            <a:ext cx="166675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accent2">
                    <a:lumMod val="50000"/>
                  </a:schemeClr>
                </a:solidFill>
              </a:rPr>
              <a:t>1976: Edition 1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BE36B910-B2A0-068D-593E-230AFEBDEF6B}"/>
              </a:ext>
            </a:extLst>
          </p:cNvPr>
          <p:cNvSpPr txBox="1"/>
          <p:nvPr/>
        </p:nvSpPr>
        <p:spPr>
          <a:xfrm>
            <a:off x="7867964" y="995648"/>
            <a:ext cx="1666754" cy="369332"/>
          </a:xfrm>
          <a:prstGeom prst="rect">
            <a:avLst/>
          </a:prstGeom>
          <a:solidFill>
            <a:srgbClr val="FFE07D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accent2">
                    <a:lumMod val="50000"/>
                  </a:schemeClr>
                </a:solidFill>
              </a:rPr>
              <a:t>2003: Edition 2</a:t>
            </a:r>
          </a:p>
        </p:txBody>
      </p:sp>
      <p:sp>
        <p:nvSpPr>
          <p:cNvPr id="33" name="Pijl: punthaak 32">
            <a:extLst>
              <a:ext uri="{FF2B5EF4-FFF2-40B4-BE49-F238E27FC236}">
                <a16:creationId xmlns:a16="http://schemas.microsoft.com/office/drawing/2014/main" id="{EE612D99-AC9E-62DD-8752-1763DF915202}"/>
              </a:ext>
            </a:extLst>
          </p:cNvPr>
          <p:cNvSpPr/>
          <p:nvPr/>
        </p:nvSpPr>
        <p:spPr>
          <a:xfrm>
            <a:off x="511287" y="424510"/>
            <a:ext cx="4757427" cy="462987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tx1"/>
                </a:solidFill>
              </a:rPr>
              <a:t>Cold War</a:t>
            </a:r>
          </a:p>
        </p:txBody>
      </p:sp>
      <p:sp>
        <p:nvSpPr>
          <p:cNvPr id="34" name="Pijl: punthaak 33">
            <a:extLst>
              <a:ext uri="{FF2B5EF4-FFF2-40B4-BE49-F238E27FC236}">
                <a16:creationId xmlns:a16="http://schemas.microsoft.com/office/drawing/2014/main" id="{7DFFF793-670D-0E7B-80AA-A69034786D4A}"/>
              </a:ext>
            </a:extLst>
          </p:cNvPr>
          <p:cNvSpPr/>
          <p:nvPr/>
        </p:nvSpPr>
        <p:spPr>
          <a:xfrm>
            <a:off x="5136339" y="424510"/>
            <a:ext cx="2284073" cy="462987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noProof="0" dirty="0" err="1">
                <a:solidFill>
                  <a:schemeClr val="tx1"/>
                </a:solidFill>
              </a:rPr>
              <a:t>PfP</a:t>
            </a:r>
            <a:r>
              <a:rPr lang="en-GB" b="1" noProof="0" dirty="0">
                <a:solidFill>
                  <a:schemeClr val="tx1"/>
                </a:solidFill>
              </a:rPr>
              <a:t> Assistance</a:t>
            </a:r>
          </a:p>
        </p:txBody>
      </p:sp>
      <p:sp>
        <p:nvSpPr>
          <p:cNvPr id="35" name="Pijl: punthaak 34">
            <a:extLst>
              <a:ext uri="{FF2B5EF4-FFF2-40B4-BE49-F238E27FC236}">
                <a16:creationId xmlns:a16="http://schemas.microsoft.com/office/drawing/2014/main" id="{6B2840EC-3EDB-5018-3A00-DFDDBB2A6F2E}"/>
              </a:ext>
            </a:extLst>
          </p:cNvPr>
          <p:cNvSpPr/>
          <p:nvPr/>
        </p:nvSpPr>
        <p:spPr>
          <a:xfrm>
            <a:off x="7282478" y="424510"/>
            <a:ext cx="2460586" cy="462987"/>
          </a:xfrm>
          <a:prstGeom prst="chevron">
            <a:avLst/>
          </a:prstGeom>
          <a:solidFill>
            <a:srgbClr val="97C777"/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tx1"/>
                </a:solidFill>
              </a:rPr>
              <a:t>Interoperability</a:t>
            </a:r>
          </a:p>
        </p:txBody>
      </p:sp>
      <p:sp>
        <p:nvSpPr>
          <p:cNvPr id="36" name="Pijl: punthaak 35">
            <a:extLst>
              <a:ext uri="{FF2B5EF4-FFF2-40B4-BE49-F238E27FC236}">
                <a16:creationId xmlns:a16="http://schemas.microsoft.com/office/drawing/2014/main" id="{84661307-0992-267E-2E4F-7DA13AAA1594}"/>
              </a:ext>
            </a:extLst>
          </p:cNvPr>
          <p:cNvSpPr/>
          <p:nvPr/>
        </p:nvSpPr>
        <p:spPr>
          <a:xfrm>
            <a:off x="9602718" y="410040"/>
            <a:ext cx="2460586" cy="462987"/>
          </a:xfrm>
          <a:prstGeom prst="chevron">
            <a:avLst/>
          </a:prstGeom>
          <a:solidFill>
            <a:srgbClr val="80BC58"/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tx1"/>
                </a:solidFill>
              </a:rPr>
              <a:t>Professionalisation</a:t>
            </a:r>
          </a:p>
        </p:txBody>
      </p:sp>
      <p:grpSp>
        <p:nvGrpSpPr>
          <p:cNvPr id="37" name="Group 26">
            <a:extLst>
              <a:ext uri="{FF2B5EF4-FFF2-40B4-BE49-F238E27FC236}">
                <a16:creationId xmlns:a16="http://schemas.microsoft.com/office/drawing/2014/main" id="{3408E1E6-D299-6C09-18F6-EE049F3E09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5" y="5975499"/>
            <a:ext cx="810228" cy="716827"/>
            <a:chOff x="4532" y="1685"/>
            <a:chExt cx="3085" cy="2647"/>
          </a:xfrm>
        </p:grpSpPr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48F0F4F7-650B-51BB-63CB-5683A8515B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55D6247E-6CC4-B19F-6C84-150496D1D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8C94CB1C-AE48-24E6-BDC9-CC81EF313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C6D1D4AA-FB09-B5A0-C8C7-A16ECDE25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2" name="Rectangle 31">
              <a:extLst>
                <a:ext uri="{FF2B5EF4-FFF2-40B4-BE49-F238E27FC236}">
                  <a16:creationId xmlns:a16="http://schemas.microsoft.com/office/drawing/2014/main" id="{343802C8-5E79-4A5A-DAB9-DCDD5E0EE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5D898976-579F-DCDC-53CC-4503637CD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5964FE95-AD72-94E6-1B82-D295817CB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16D6ADEA-E768-33E7-5B4C-D02B02D88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10973ED5-1BB4-4DFB-840F-3E59F8968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D4D80905-B808-A4B1-E6AE-B5E5297A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12726F4F-41D6-2A47-1426-3F803DD42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31A7919F-A9F2-4717-6627-CA3EDA344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5FD24BE0-D96C-4BE1-D865-8CAA9B7EC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CDB8B760-818A-D115-761D-D69A6A79D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D615604F-205D-C2BB-BBFC-338854919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D7FABA59-7B78-39C5-81C3-8E72EA855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58CFB059-4DC6-5670-4EBE-0565A7F6E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8E15443B-503A-AD82-DE78-A823EE989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sp>
        <p:nvSpPr>
          <p:cNvPr id="4" name="Rechthoek 3">
            <a:extLst>
              <a:ext uri="{FF2B5EF4-FFF2-40B4-BE49-F238E27FC236}">
                <a16:creationId xmlns:a16="http://schemas.microsoft.com/office/drawing/2014/main" id="{17F172B4-7787-754F-306A-838A9689A0BE}"/>
              </a:ext>
            </a:extLst>
          </p:cNvPr>
          <p:cNvSpPr/>
          <p:nvPr/>
        </p:nvSpPr>
        <p:spPr>
          <a:xfrm>
            <a:off x="7420412" y="995648"/>
            <a:ext cx="4843271" cy="481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Pijl: punthaak 5">
            <a:extLst>
              <a:ext uri="{FF2B5EF4-FFF2-40B4-BE49-F238E27FC236}">
                <a16:creationId xmlns:a16="http://schemas.microsoft.com/office/drawing/2014/main" id="{F65F1CE0-3CC1-217F-820E-398ACAB2E293}"/>
              </a:ext>
            </a:extLst>
          </p:cNvPr>
          <p:cNvSpPr/>
          <p:nvPr/>
        </p:nvSpPr>
        <p:spPr>
          <a:xfrm>
            <a:off x="7067941" y="236149"/>
            <a:ext cx="5195742" cy="86810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AF0DD35C-F953-D5EA-D1C2-8D72A8D4D7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086">
            <a:off x="3836901" y="3901645"/>
            <a:ext cx="1330437" cy="17262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2100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CF1F01C-9060-3527-BFDA-DC11A3734553}"/>
              </a:ext>
            </a:extLst>
          </p:cNvPr>
          <p:cNvSpPr/>
          <p:nvPr/>
        </p:nvSpPr>
        <p:spPr>
          <a:xfrm>
            <a:off x="5806694" y="4174164"/>
            <a:ext cx="3062140" cy="1043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457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F475719F-07AC-4ED2-8F83-827C3F636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750"/>
                                        <p:tgtEl>
                                          <p:spTgt spid="26">
                                            <p:graphicEl>
                                              <a:dgm id="{F475719F-07AC-4ED2-8F83-827C3F636F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903D5CCB-121B-4BFD-A016-08078BE62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500"/>
                                        <p:tgtEl>
                                          <p:spTgt spid="26">
                                            <p:graphicEl>
                                              <a:dgm id="{903D5CCB-121B-4BFD-A016-08078BE62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248338D9-5842-4C6E-8C2D-68F74F918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6">
                                            <p:graphicEl>
                                              <a:dgm id="{248338D9-5842-4C6E-8C2D-68F74F918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6" grpId="0" uiExpand="1">
        <p:bldSub>
          <a:bldDgm bld="one"/>
        </p:bldSub>
      </p:bldGraphic>
      <p:bldP spid="34" grpId="0" uiExpan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1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6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RENEWED URGENCY</a:t>
            </a:r>
            <a:r>
              <a:rPr lang="en-GB" sz="4000" noProof="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GB" sz="3600" noProof="0" dirty="0">
                <a:solidFill>
                  <a:srgbClr val="000099"/>
                </a:solidFill>
                <a:latin typeface="+mn-lt"/>
              </a:rPr>
              <a:t>(1991-1999)</a:t>
            </a:r>
            <a:endParaRPr lang="en-GB" sz="4000" b="1" noProof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F8AC9-4A06-8C7B-2485-C8E07676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985" y="476787"/>
            <a:ext cx="10638105" cy="5304146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2400" b="1" noProof="0" dirty="0">
                <a:solidFill>
                  <a:sysClr val="windowText" lastClr="000000"/>
                </a:solidFill>
              </a:rPr>
              <a:t>End of the Cold War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2200" noProof="0" dirty="0">
                <a:solidFill>
                  <a:sysClr val="windowText" lastClr="000000"/>
                </a:solidFill>
              </a:rPr>
              <a:t>Change of focus, from intelligence languages to </a:t>
            </a:r>
            <a:r>
              <a:rPr lang="en-GB" sz="2200" b="1" noProof="0" dirty="0">
                <a:solidFill>
                  <a:schemeClr val="accent1"/>
                </a:solidFill>
              </a:rPr>
              <a:t>operational languages </a:t>
            </a:r>
            <a:r>
              <a:rPr lang="en-GB" sz="2200" noProof="0" dirty="0">
                <a:solidFill>
                  <a:sysClr val="windowText" lastClr="000000"/>
                </a:solidFill>
              </a:rPr>
              <a:t>(mainly English)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GB" noProof="0" dirty="0">
              <a:solidFill>
                <a:sysClr val="windowText" lastClr="000000"/>
              </a:solidFill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2400" b="1" noProof="0" dirty="0" err="1">
                <a:solidFill>
                  <a:sysClr val="windowText" lastClr="000000"/>
                </a:solidFill>
              </a:rPr>
              <a:t>PfP</a:t>
            </a:r>
            <a:r>
              <a:rPr lang="en-GB" sz="2400" b="1" noProof="0" dirty="0">
                <a:solidFill>
                  <a:sysClr val="windowText" lastClr="000000"/>
                </a:solidFill>
              </a:rPr>
              <a:t> expansion and operational pressure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/>
            </a:pPr>
            <a:r>
              <a:rPr lang="en-GB" sz="2200" noProof="0" dirty="0" err="1">
                <a:solidFill>
                  <a:sysClr val="windowText" lastClr="000000"/>
                </a:solidFill>
              </a:rPr>
              <a:t>PfP</a:t>
            </a:r>
            <a:r>
              <a:rPr lang="en-GB" sz="2200" noProof="0" dirty="0">
                <a:solidFill>
                  <a:sysClr val="windowText" lastClr="000000"/>
                </a:solidFill>
              </a:rPr>
              <a:t> nations start building </a:t>
            </a:r>
            <a:r>
              <a:rPr lang="en-GB" sz="2200" b="1" noProof="0" dirty="0">
                <a:solidFill>
                  <a:schemeClr val="accent1"/>
                </a:solidFill>
              </a:rPr>
              <a:t>language training and testing systems based on STANAG 6001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sz="2200" noProof="0" dirty="0">
                <a:solidFill>
                  <a:sysClr val="windowText" lastClr="000000"/>
                </a:solidFill>
              </a:rPr>
              <a:t> </a:t>
            </a:r>
            <a:r>
              <a:rPr lang="en-GB" sz="2000" noProof="0" dirty="0">
                <a:solidFill>
                  <a:sysClr val="windowText" lastClr="000000"/>
                </a:solidFill>
              </a:rPr>
              <a:t>requests for help with interpreting and operationalising the descriptors </a:t>
            </a:r>
            <a:endParaRPr lang="en-GB" sz="2200" noProof="0" dirty="0">
              <a:solidFill>
                <a:sysClr val="windowText" lastClr="000000"/>
              </a:solidFill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/>
            </a:pPr>
            <a:r>
              <a:rPr lang="en-GB" sz="2200" noProof="0" dirty="0">
                <a:solidFill>
                  <a:sysClr val="windowText" lastClr="000000"/>
                </a:solidFill>
              </a:rPr>
              <a:t>mission-oriented armed forces 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sz="2200" noProof="0" dirty="0">
                <a:solidFill>
                  <a:sysClr val="windowText" lastClr="000000"/>
                </a:solidFill>
              </a:rPr>
              <a:t> </a:t>
            </a:r>
            <a:r>
              <a:rPr lang="en-GB" sz="2000" noProof="0" dirty="0">
                <a:solidFill>
                  <a:sysClr val="windowText" lastClr="000000"/>
                </a:solidFill>
              </a:rPr>
              <a:t>language requirements expanding </a:t>
            </a:r>
            <a:r>
              <a:rPr lang="en-GB" sz="2000" b="1" noProof="0" dirty="0">
                <a:solidFill>
                  <a:schemeClr val="accent1"/>
                </a:solidFill>
              </a:rPr>
              <a:t>beyond senior staff officers</a:t>
            </a:r>
            <a:endParaRPr lang="en-GB" sz="2200" b="1" noProof="0" dirty="0">
              <a:solidFill>
                <a:schemeClr val="accent1"/>
              </a:solidFill>
            </a:endParaRPr>
          </a:p>
          <a:p>
            <a:pPr marL="45720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GB" sz="2200" noProof="0" dirty="0">
              <a:solidFill>
                <a:sysClr val="windowText" lastClr="000000"/>
              </a:solidFill>
            </a:endParaRPr>
          </a:p>
          <a:p>
            <a:pPr marL="357188" indent="-3571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2400" kern="100" noProof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</a:t>
            </a:r>
            <a:r>
              <a:rPr lang="en-GB" sz="2400" kern="100" noProof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200" noProof="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GB" sz="2200" noProof="0" dirty="0">
                <a:solidFill>
                  <a:sysClr val="windowText" lastClr="000000"/>
                </a:solidFill>
              </a:rPr>
              <a:t>Need for a </a:t>
            </a:r>
            <a:r>
              <a:rPr lang="en-GB" sz="2200" b="1" noProof="0" dirty="0">
                <a:solidFill>
                  <a:schemeClr val="accent1"/>
                </a:solidFill>
              </a:rPr>
              <a:t>clear and usable standard with a shared interpretation </a:t>
            </a:r>
            <a:r>
              <a:rPr lang="en-GB" sz="2200" noProof="0" dirty="0">
                <a:solidFill>
                  <a:sysClr val="windowText" lastClr="000000"/>
                </a:solidFill>
              </a:rPr>
              <a:t>became more urgent</a:t>
            </a:r>
          </a:p>
          <a:p>
            <a:pPr marL="0" indent="0">
              <a:buNone/>
            </a:pPr>
            <a:endParaRPr lang="en-GB" noProof="0" dirty="0"/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6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58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0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5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SHORTCOMINGS of EDITION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F8AC9-4A06-8C7B-2485-C8E07676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83" y="538820"/>
            <a:ext cx="10515600" cy="5011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noProof="0" dirty="0"/>
              <a:t>From Descriptors to Practice</a:t>
            </a:r>
          </a:p>
          <a:p>
            <a:r>
              <a:rPr lang="en-US" sz="2200" dirty="0"/>
              <a:t>lack of detailed specifications → </a:t>
            </a:r>
            <a:r>
              <a:rPr lang="en-US" sz="2200" b="1" dirty="0">
                <a:solidFill>
                  <a:schemeClr val="accent1"/>
                </a:solidFill>
              </a:rPr>
              <a:t>limited usefulness </a:t>
            </a:r>
            <a:r>
              <a:rPr lang="en-US" sz="2200" dirty="0"/>
              <a:t>for assessment purposes </a:t>
            </a:r>
          </a:p>
          <a:p>
            <a:r>
              <a:rPr lang="en-US" sz="2200" dirty="0"/>
              <a:t>the brevity of the descriptions allowed for </a:t>
            </a:r>
            <a:r>
              <a:rPr lang="en-US" sz="2200" b="1" dirty="0">
                <a:solidFill>
                  <a:schemeClr val="accent1"/>
                </a:solidFill>
              </a:rPr>
              <a:t>multiple interpretations </a:t>
            </a:r>
          </a:p>
          <a:p>
            <a:r>
              <a:rPr lang="en-US" sz="2200" dirty="0"/>
              <a:t>NATO nations developed their </a:t>
            </a:r>
            <a:r>
              <a:rPr lang="en-US" sz="2200" b="1" dirty="0">
                <a:solidFill>
                  <a:schemeClr val="accent1"/>
                </a:solidFill>
              </a:rPr>
              <a:t>own testing systems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chemeClr val="accent1"/>
                </a:solidFill>
              </a:rPr>
              <a:t>local interpretations </a:t>
            </a:r>
          </a:p>
          <a:p>
            <a:pPr marL="625475" lvl="1" indent="-354013">
              <a:buFont typeface="Courier New" panose="02070309020205020404" pitchFamily="49" charset="0"/>
              <a:buChar char="o"/>
            </a:pPr>
            <a:r>
              <a:rPr lang="en-US" sz="2000" dirty="0"/>
              <a:t>amplification documents circulated informally through BILC </a:t>
            </a:r>
          </a:p>
          <a:p>
            <a:r>
              <a:rPr lang="en-US" sz="2200" dirty="0"/>
              <a:t>absence of common </a:t>
            </a:r>
            <a:r>
              <a:rPr lang="en-US" sz="2200" b="1" dirty="0">
                <a:solidFill>
                  <a:schemeClr val="accent1"/>
                </a:solidFill>
              </a:rPr>
              <a:t>testing guidance </a:t>
            </a:r>
            <a:r>
              <a:rPr lang="en-US" sz="2200" dirty="0"/>
              <a:t>or shared rating practices </a:t>
            </a:r>
          </a:p>
          <a:p>
            <a:r>
              <a:rPr lang="en-US" sz="2200" dirty="0"/>
              <a:t>increasing concern about the </a:t>
            </a:r>
            <a:r>
              <a:rPr lang="en-US" sz="2200" b="1" dirty="0">
                <a:solidFill>
                  <a:schemeClr val="accent1"/>
                </a:solidFill>
              </a:rPr>
              <a:t>comparability</a:t>
            </a:r>
            <a:r>
              <a:rPr lang="en-US" sz="2200" dirty="0"/>
              <a:t> of national STANAG results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>
              <a:buNone/>
            </a:pPr>
            <a:r>
              <a:rPr lang="en-US" sz="2400" dirty="0"/>
              <a:t> 		</a:t>
            </a:r>
            <a:r>
              <a:rPr lang="en-US" sz="2400" b="1" i="1" dirty="0"/>
              <a:t>STANAG 6001 risked losing credibility as a common NATO standard</a:t>
            </a:r>
          </a:p>
          <a:p>
            <a:pPr>
              <a:buNone/>
            </a:pPr>
            <a:endParaRPr lang="en-US" sz="2400" dirty="0"/>
          </a:p>
          <a:p>
            <a:pPr marL="898525" indent="-898525">
              <a:buNone/>
            </a:pPr>
            <a:r>
              <a:rPr lang="en-US" sz="2400" b="1" dirty="0"/>
              <a:t>1999:</a:t>
            </a:r>
            <a:r>
              <a:rPr lang="en-US" sz="2400" dirty="0"/>
              <a:t> 	NATO Training Group/JSSG formally requested BILC to develop </a:t>
            </a:r>
            <a:r>
              <a:rPr lang="en-US" sz="2400" b="1" dirty="0">
                <a:solidFill>
                  <a:schemeClr val="accent1"/>
                </a:solidFill>
              </a:rPr>
              <a:t>interpretive guidance</a:t>
            </a:r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5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sp>
        <p:nvSpPr>
          <p:cNvPr id="4" name="Pijl: rechts 3">
            <a:extLst>
              <a:ext uri="{FF2B5EF4-FFF2-40B4-BE49-F238E27FC236}">
                <a16:creationId xmlns:a16="http://schemas.microsoft.com/office/drawing/2014/main" id="{99DE9950-7B57-6EBD-5FC7-335B5270087F}"/>
              </a:ext>
            </a:extLst>
          </p:cNvPr>
          <p:cNvSpPr/>
          <p:nvPr/>
        </p:nvSpPr>
        <p:spPr>
          <a:xfrm>
            <a:off x="1260306" y="3858438"/>
            <a:ext cx="307299" cy="22485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46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54438-E9DD-741B-7C1B-335E07353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C24B1BC8-A087-B570-6B51-F6BAE8E23D7D}"/>
              </a:ext>
            </a:extLst>
          </p:cNvPr>
          <p:cNvSpPr/>
          <p:nvPr/>
        </p:nvSpPr>
        <p:spPr>
          <a:xfrm>
            <a:off x="-7716" y="5847597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0A8D0C-D503-83F8-C3D9-B88FEFB0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269" y="5960112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TIMELINE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72335EFA-65C0-7A9C-6242-086D0355EA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110959"/>
              </p:ext>
            </p:extLst>
          </p:nvPr>
        </p:nvGraphicFramePr>
        <p:xfrm>
          <a:off x="373006" y="335374"/>
          <a:ext cx="11574684" cy="5432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Tekstvak 26">
            <a:extLst>
              <a:ext uri="{FF2B5EF4-FFF2-40B4-BE49-F238E27FC236}">
                <a16:creationId xmlns:a16="http://schemas.microsoft.com/office/drawing/2014/main" id="{273CB909-D2E4-E23D-C455-1D60B01B8313}"/>
              </a:ext>
            </a:extLst>
          </p:cNvPr>
          <p:cNvSpPr txBox="1"/>
          <p:nvPr/>
        </p:nvSpPr>
        <p:spPr>
          <a:xfrm>
            <a:off x="2005037" y="4894339"/>
            <a:ext cx="166675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accent2">
                    <a:lumMod val="50000"/>
                  </a:schemeClr>
                </a:solidFill>
              </a:rPr>
              <a:t>1976: Edition 1</a:t>
            </a:r>
          </a:p>
        </p:txBody>
      </p:sp>
      <p:sp>
        <p:nvSpPr>
          <p:cNvPr id="33" name="Pijl: punthaak 32">
            <a:extLst>
              <a:ext uri="{FF2B5EF4-FFF2-40B4-BE49-F238E27FC236}">
                <a16:creationId xmlns:a16="http://schemas.microsoft.com/office/drawing/2014/main" id="{EE612D99-AC9E-62DD-8752-1763DF915202}"/>
              </a:ext>
            </a:extLst>
          </p:cNvPr>
          <p:cNvSpPr/>
          <p:nvPr/>
        </p:nvSpPr>
        <p:spPr>
          <a:xfrm>
            <a:off x="458850" y="369422"/>
            <a:ext cx="4757427" cy="462987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tx1"/>
                </a:solidFill>
              </a:rPr>
              <a:t>Cold War</a:t>
            </a:r>
          </a:p>
        </p:txBody>
      </p:sp>
      <p:sp>
        <p:nvSpPr>
          <p:cNvPr id="34" name="Pijl: punthaak 33">
            <a:extLst>
              <a:ext uri="{FF2B5EF4-FFF2-40B4-BE49-F238E27FC236}">
                <a16:creationId xmlns:a16="http://schemas.microsoft.com/office/drawing/2014/main" id="{7DFFF793-670D-0E7B-80AA-A69034786D4A}"/>
              </a:ext>
            </a:extLst>
          </p:cNvPr>
          <p:cNvSpPr/>
          <p:nvPr/>
        </p:nvSpPr>
        <p:spPr>
          <a:xfrm>
            <a:off x="5083902" y="369422"/>
            <a:ext cx="2284073" cy="462987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noProof="0" dirty="0" err="1">
                <a:solidFill>
                  <a:schemeClr val="tx1"/>
                </a:solidFill>
              </a:rPr>
              <a:t>PfP</a:t>
            </a:r>
            <a:r>
              <a:rPr lang="en-GB" b="1" noProof="0" dirty="0">
                <a:solidFill>
                  <a:schemeClr val="tx1"/>
                </a:solidFill>
              </a:rPr>
              <a:t> Assistance</a:t>
            </a:r>
          </a:p>
        </p:txBody>
      </p:sp>
      <p:sp>
        <p:nvSpPr>
          <p:cNvPr id="35" name="Pijl: punthaak 34">
            <a:extLst>
              <a:ext uri="{FF2B5EF4-FFF2-40B4-BE49-F238E27FC236}">
                <a16:creationId xmlns:a16="http://schemas.microsoft.com/office/drawing/2014/main" id="{6B2840EC-3EDB-5018-3A00-DFDDBB2A6F2E}"/>
              </a:ext>
            </a:extLst>
          </p:cNvPr>
          <p:cNvSpPr/>
          <p:nvPr/>
        </p:nvSpPr>
        <p:spPr>
          <a:xfrm>
            <a:off x="7230041" y="369422"/>
            <a:ext cx="2460586" cy="462987"/>
          </a:xfrm>
          <a:prstGeom prst="chevron">
            <a:avLst/>
          </a:prstGeom>
          <a:solidFill>
            <a:srgbClr val="97C777"/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tx1"/>
                </a:solidFill>
              </a:rPr>
              <a:t>Interoperability</a:t>
            </a:r>
          </a:p>
        </p:txBody>
      </p:sp>
      <p:sp>
        <p:nvSpPr>
          <p:cNvPr id="36" name="Pijl: punthaak 35">
            <a:extLst>
              <a:ext uri="{FF2B5EF4-FFF2-40B4-BE49-F238E27FC236}">
                <a16:creationId xmlns:a16="http://schemas.microsoft.com/office/drawing/2014/main" id="{84661307-0992-267E-2E4F-7DA13AAA1594}"/>
              </a:ext>
            </a:extLst>
          </p:cNvPr>
          <p:cNvSpPr/>
          <p:nvPr/>
        </p:nvSpPr>
        <p:spPr>
          <a:xfrm>
            <a:off x="9550281" y="354952"/>
            <a:ext cx="2460586" cy="462987"/>
          </a:xfrm>
          <a:prstGeom prst="chevron">
            <a:avLst/>
          </a:prstGeom>
          <a:solidFill>
            <a:srgbClr val="80BC58"/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tx1"/>
                </a:solidFill>
              </a:rPr>
              <a:t>Professionalisation</a:t>
            </a:r>
          </a:p>
        </p:txBody>
      </p:sp>
      <p:grpSp>
        <p:nvGrpSpPr>
          <p:cNvPr id="37" name="Group 26">
            <a:extLst>
              <a:ext uri="{FF2B5EF4-FFF2-40B4-BE49-F238E27FC236}">
                <a16:creationId xmlns:a16="http://schemas.microsoft.com/office/drawing/2014/main" id="{3408E1E6-D299-6C09-18F6-EE049F3E09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89799" y="5960112"/>
            <a:ext cx="810228" cy="716827"/>
            <a:chOff x="4532" y="1685"/>
            <a:chExt cx="3085" cy="2647"/>
          </a:xfrm>
        </p:grpSpPr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48F0F4F7-650B-51BB-63CB-5683A8515B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55D6247E-6CC4-B19F-6C84-150496D1D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8C94CB1C-AE48-24E6-BDC9-CC81EF313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C6D1D4AA-FB09-B5A0-C8C7-A16ECDE25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2" name="Rectangle 31">
              <a:extLst>
                <a:ext uri="{FF2B5EF4-FFF2-40B4-BE49-F238E27FC236}">
                  <a16:creationId xmlns:a16="http://schemas.microsoft.com/office/drawing/2014/main" id="{343802C8-5E79-4A5A-DAB9-DCDD5E0EE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5D898976-579F-DCDC-53CC-4503637CD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5964FE95-AD72-94E6-1B82-D295817CB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16D6ADEA-E768-33E7-5B4C-D02B02D88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10973ED5-1BB4-4DFB-840F-3E59F8968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D4D80905-B808-A4B1-E6AE-B5E5297A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12726F4F-41D6-2A47-1426-3F803DD42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31A7919F-A9F2-4717-6627-CA3EDA344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5FD24BE0-D96C-4BE1-D865-8CAA9B7EC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CDB8B760-818A-D115-761D-D69A6A79D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D615604F-205D-C2BB-BBFC-338854919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D7FABA59-7B78-39C5-81C3-8E72EA855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58CFB059-4DC6-5670-4EBE-0565A7F6E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8E15443B-503A-AD82-DE78-A823EE989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sp>
        <p:nvSpPr>
          <p:cNvPr id="4" name="Rechthoek 3">
            <a:extLst>
              <a:ext uri="{FF2B5EF4-FFF2-40B4-BE49-F238E27FC236}">
                <a16:creationId xmlns:a16="http://schemas.microsoft.com/office/drawing/2014/main" id="{17F172B4-7787-754F-306A-838A9689A0BE}"/>
              </a:ext>
            </a:extLst>
          </p:cNvPr>
          <p:cNvSpPr/>
          <p:nvPr/>
        </p:nvSpPr>
        <p:spPr>
          <a:xfrm>
            <a:off x="9731414" y="889081"/>
            <a:ext cx="2460586" cy="493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Pijl: punthaak 5">
            <a:extLst>
              <a:ext uri="{FF2B5EF4-FFF2-40B4-BE49-F238E27FC236}">
                <a16:creationId xmlns:a16="http://schemas.microsoft.com/office/drawing/2014/main" id="{F65F1CE0-3CC1-217F-820E-398ACAB2E293}"/>
              </a:ext>
            </a:extLst>
          </p:cNvPr>
          <p:cNvSpPr/>
          <p:nvPr/>
        </p:nvSpPr>
        <p:spPr>
          <a:xfrm>
            <a:off x="9279493" y="181061"/>
            <a:ext cx="2882886" cy="86810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AF0DD35C-F953-D5EA-D1C2-8D72A8D4D7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086">
            <a:off x="3784464" y="3846557"/>
            <a:ext cx="1330437" cy="17262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2100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CF1F01C-9060-3527-BFDA-DC11A3734553}"/>
              </a:ext>
            </a:extLst>
          </p:cNvPr>
          <p:cNvSpPr/>
          <p:nvPr/>
        </p:nvSpPr>
        <p:spPr>
          <a:xfrm>
            <a:off x="7000988" y="922614"/>
            <a:ext cx="2960557" cy="108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623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E1FDCF8B-E538-4059-B14B-AC6AE9C47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500"/>
                                        <p:tgtEl>
                                          <p:spTgt spid="26">
                                            <p:graphicEl>
                                              <a:dgm id="{E1FDCF8B-E538-4059-B14B-AC6AE9C47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C9F53BEB-1966-44E4-AC03-22A7BCB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500"/>
                                        <p:tgtEl>
                                          <p:spTgt spid="26">
                                            <p:graphicEl>
                                              <a:dgm id="{C9F53BEB-1966-44E4-AC03-22A7BCB49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B1A9652A-3B5D-4687-BF07-AB3084591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750"/>
                                        <p:tgtEl>
                                          <p:spTgt spid="26">
                                            <p:graphicEl>
                                              <a:dgm id="{B1A9652A-3B5D-4687-BF07-AB3084591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6" grpId="0" uiExpand="1">
        <p:bldSub>
          <a:bldDgm bld="one"/>
        </p:bldSub>
      </p:bldGraphic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1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6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F8AC9-4A06-8C7B-2485-C8E07676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0974"/>
            <a:ext cx="10515600" cy="4353020"/>
          </a:xfrm>
        </p:spPr>
        <p:txBody>
          <a:bodyPr>
            <a:normAutofit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2400" b="1" noProof="0" dirty="0"/>
              <a:t>STANAG 6001 in NATO</a:t>
            </a:r>
          </a:p>
          <a:p>
            <a:pPr lvl="0">
              <a:buSzPct val="100000"/>
              <a:tabLst>
                <a:tab pos="457200" algn="l"/>
              </a:tabLst>
            </a:pPr>
            <a:r>
              <a:rPr lang="en-GB" sz="2200" b="1" kern="100" noProof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</a:t>
            </a: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dardization </a:t>
            </a:r>
            <a:r>
              <a:rPr lang="en-GB" sz="2200" b="1" kern="100" noProof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reement (STANAG) on language proficiency </a:t>
            </a:r>
          </a:p>
          <a:p>
            <a:pPr lvl="0">
              <a:buSzPct val="100000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by BILC in the 70s; first adopted in 1976</a:t>
            </a:r>
          </a:p>
          <a:p>
            <a:pPr lvl="0">
              <a:buSzPct val="100000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Ratified by all NATO nations, used in many Partner Nations</a:t>
            </a:r>
          </a:p>
          <a:p>
            <a:pPr lvl="0">
              <a:buSzPct val="100000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of the 6000-series: 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personnel &amp; administration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and education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reporting standards 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policy</a:t>
            </a:r>
          </a:p>
          <a:p>
            <a:pPr lvl="0">
              <a:buSzPct val="100000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Nowadays, it is one of the most widely used STANAGs in NATO</a:t>
            </a:r>
            <a:endParaRPr lang="en-GB" noProof="0" dirty="0"/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6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13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0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5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EXPANSION OF THE SCALE</a:t>
            </a:r>
            <a:r>
              <a:rPr lang="en-GB" sz="4000" noProof="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GB" sz="3600" noProof="0" dirty="0">
                <a:solidFill>
                  <a:srgbClr val="000099"/>
                </a:solidFill>
                <a:latin typeface="+mn-lt"/>
              </a:rPr>
              <a:t>(2000-2014)</a:t>
            </a:r>
            <a:endParaRPr lang="en-GB" sz="4000" b="1" noProof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F8AC9-4A06-8C7B-2485-C8E07676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985" y="480835"/>
            <a:ext cx="10515600" cy="51988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400" b="1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Group on Testing and Assessment</a:t>
            </a:r>
            <a:endParaRPr lang="en-GB" sz="2400" kern="1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ct val="100000"/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 by BILC SC in 1999, chaired by Dr Martha Herzog</a:t>
            </a:r>
          </a:p>
          <a:p>
            <a:pPr lvl="0">
              <a:buSzPct val="100000"/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Representatives from 11 BILC member nations</a:t>
            </a:r>
          </a:p>
          <a:p>
            <a:pPr marL="0" lvl="0" indent="0">
              <a:buSzPct val="100000"/>
              <a:buNone/>
              <a:tabLst>
                <a:tab pos="457200" algn="l"/>
              </a:tabLst>
            </a:pPr>
            <a:endParaRPr lang="en-GB" sz="2200" kern="1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ct val="100000"/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goal: to elaborate on and interpret the original STANAG 6001 descriptors</a:t>
            </a:r>
          </a:p>
          <a:p>
            <a:pPr marL="0" indent="0">
              <a:buSzPct val="100000"/>
              <a:buNone/>
              <a:tabLst>
                <a:tab pos="457200" algn="l"/>
              </a:tabLst>
            </a:pPr>
            <a:endParaRPr lang="en-GB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SzPct val="100000"/>
              <a:buNone/>
              <a:tabLst>
                <a:tab pos="457200" algn="l"/>
              </a:tabLst>
            </a:pPr>
            <a:r>
              <a:rPr lang="en-GB" sz="24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TURNING POINT in the history of STANAG 6001</a:t>
            </a:r>
          </a:p>
          <a:p>
            <a:pPr marL="0" lvl="0" indent="0">
              <a:buSzPct val="100000"/>
              <a:buNone/>
              <a:tabLst>
                <a:tab pos="457200" algn="l"/>
              </a:tabLst>
            </a:pPr>
            <a:endParaRPr lang="en-GB" sz="2200" kern="1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ct val="100000"/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to the ‘</a:t>
            </a:r>
            <a:r>
              <a:rPr lang="en-GB" sz="2200" b="1" kern="100" noProof="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Interpretation document</a:t>
            </a: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(2001)</a:t>
            </a:r>
          </a:p>
          <a:p>
            <a:pPr lvl="1" indent="-417513">
              <a:buSzPct val="100000"/>
              <a:buFont typeface="Courier New" panose="02070309020205020404" pitchFamily="49" charset="0"/>
              <a:buChar char="o"/>
              <a:tabLst>
                <a:tab pos="720725" algn="l"/>
              </a:tabLst>
            </a:pPr>
            <a:r>
              <a:rPr lang="en-GB" sz="20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expanded descriptors for each skill at each level, including Level 0+ (Memorized Proficiency)</a:t>
            </a:r>
          </a:p>
          <a:p>
            <a:pPr lvl="1" indent="-417513">
              <a:buSzPct val="100000"/>
              <a:buFont typeface="Courier New" panose="02070309020205020404" pitchFamily="49" charset="0"/>
              <a:buChar char="o"/>
              <a:tabLst>
                <a:tab pos="720725" algn="l"/>
              </a:tabLst>
            </a:pPr>
            <a:r>
              <a:rPr lang="en-GB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000" kern="100" noProof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ased</a:t>
            </a:r>
            <a:r>
              <a:rPr lang="en-GB" sz="20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U.S. Interagency Language Roundtable (ILR) descriptors</a:t>
            </a:r>
          </a:p>
          <a:p>
            <a:pPr lvl="1" indent="-417513">
              <a:buSzPct val="100000"/>
              <a:buFont typeface="Courier New" panose="02070309020205020404" pitchFamily="49" charset="0"/>
              <a:buChar char="o"/>
              <a:tabLst>
                <a:tab pos="720725" algn="l"/>
              </a:tabLst>
            </a:pPr>
            <a:r>
              <a:rPr lang="en-GB" sz="20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successfully trialled in the new BILC Language Testing Seminar</a:t>
            </a:r>
          </a:p>
          <a:p>
            <a:pPr lvl="0">
              <a:buSzPct val="100000"/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Included in Edition 2 (2003) as Annex A to Appendix 1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GB" sz="2200" kern="1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GB" sz="2400" noProof="0" dirty="0"/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5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F4D409C9-91BC-1AC5-D1A9-830931BAB276}"/>
              </a:ext>
            </a:extLst>
          </p:cNvPr>
          <p:cNvGrpSpPr/>
          <p:nvPr/>
        </p:nvGrpSpPr>
        <p:grpSpPr>
          <a:xfrm>
            <a:off x="1120836" y="1745086"/>
            <a:ext cx="8070324" cy="360000"/>
            <a:chOff x="1120836" y="1745086"/>
            <a:chExt cx="8070324" cy="360000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44F125F2-548E-F424-7524-B7554A87A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936" y="1745086"/>
              <a:ext cx="539577" cy="360000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77FE11BA-40F6-5BB0-A9BB-EDC466F23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458" y="1745086"/>
              <a:ext cx="600000" cy="360000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EA143909-7406-4365-4329-76B21B59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836" y="1745086"/>
              <a:ext cx="720000" cy="360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CD0D6E3E-2098-3FDE-7AE3-13232E143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048" y="1745086"/>
              <a:ext cx="600000" cy="360000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67F60903-E224-D4A1-406E-C2ABECFFE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403" y="1745086"/>
              <a:ext cx="682757" cy="360000"/>
            </a:xfrm>
            <a:prstGeom prst="rect">
              <a:avLst/>
            </a:prstGeom>
          </p:spPr>
        </p:pic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5D5639C6-6278-95DD-F729-A57B0215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260" y="1745086"/>
              <a:ext cx="540000" cy="360000"/>
            </a:xfrm>
            <a:prstGeom prst="rect">
              <a:avLst/>
            </a:prstGeom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004ED377-07CE-8256-47E5-8DAB0BB4D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1684" y="1745086"/>
              <a:ext cx="538924" cy="3600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DB1657FA-29CA-2921-7282-DB3F55427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35820" y="1745086"/>
              <a:ext cx="540000" cy="36000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DB499744-8E88-B750-EC02-643B55F66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06472" y="1745086"/>
              <a:ext cx="540000" cy="360000"/>
            </a:xfrm>
            <a:prstGeom prst="rect">
              <a:avLst/>
            </a:prstGeom>
          </p:spPr>
        </p:pic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18859302-F137-297A-DFBE-19BA692C5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724" y="1745086"/>
              <a:ext cx="576000" cy="36000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EEEB44BE-6A91-5377-7B7F-ACDAE3531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032" y="1745086"/>
              <a:ext cx="494775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20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0" y="5878946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5" y="5991461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WORKING GROUP on TESTING and ASSESSMENT</a:t>
            </a:r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5" y="5991461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sp>
        <p:nvSpPr>
          <p:cNvPr id="6" name="Pijl: gebogen 5">
            <a:extLst>
              <a:ext uri="{FF2B5EF4-FFF2-40B4-BE49-F238E27FC236}">
                <a16:creationId xmlns:a16="http://schemas.microsoft.com/office/drawing/2014/main" id="{A4B85BBF-D03F-3E5C-7305-2ABB5760B376}"/>
              </a:ext>
            </a:extLst>
          </p:cNvPr>
          <p:cNvSpPr/>
          <p:nvPr/>
        </p:nvSpPr>
        <p:spPr>
          <a:xfrm rot="10800000">
            <a:off x="4641768" y="900219"/>
            <a:ext cx="1145407" cy="567259"/>
          </a:xfrm>
          <a:prstGeom prst="bentArrow">
            <a:avLst>
              <a:gd name="adj1" fmla="val 27040"/>
              <a:gd name="adj2" fmla="val 29081"/>
              <a:gd name="adj3" fmla="val 25000"/>
              <a:gd name="adj4" fmla="val 4375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7" name="Pijl: gebogen 6">
            <a:extLst>
              <a:ext uri="{FF2B5EF4-FFF2-40B4-BE49-F238E27FC236}">
                <a16:creationId xmlns:a16="http://schemas.microsoft.com/office/drawing/2014/main" id="{44FB3421-B279-C253-D24A-61BFE06EA5E1}"/>
              </a:ext>
            </a:extLst>
          </p:cNvPr>
          <p:cNvSpPr/>
          <p:nvPr/>
        </p:nvSpPr>
        <p:spPr>
          <a:xfrm rot="10800000" flipH="1">
            <a:off x="6080458" y="900214"/>
            <a:ext cx="1195625" cy="822914"/>
          </a:xfrm>
          <a:prstGeom prst="bentArrow">
            <a:avLst>
              <a:gd name="adj1" fmla="val 16550"/>
              <a:gd name="adj2" fmla="val 20568"/>
              <a:gd name="adj3" fmla="val 19370"/>
              <a:gd name="adj4" fmla="val 38300"/>
            </a:avLst>
          </a:prstGeom>
          <a:solidFill>
            <a:srgbClr val="FFD5D5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noProof="0" dirty="0">
              <a:solidFill>
                <a:schemeClr val="dk1"/>
              </a:solidFill>
            </a:endParaRPr>
          </a:p>
        </p:txBody>
      </p:sp>
      <p:sp>
        <p:nvSpPr>
          <p:cNvPr id="8" name="Rechthoek: afgeronde diagonale hoeken 7">
            <a:extLst>
              <a:ext uri="{FF2B5EF4-FFF2-40B4-BE49-F238E27FC236}">
                <a16:creationId xmlns:a16="http://schemas.microsoft.com/office/drawing/2014/main" id="{8519BE02-8929-5405-29AF-878BB6E3D8F7}"/>
              </a:ext>
            </a:extLst>
          </p:cNvPr>
          <p:cNvSpPr/>
          <p:nvPr/>
        </p:nvSpPr>
        <p:spPr>
          <a:xfrm>
            <a:off x="7283375" y="1238559"/>
            <a:ext cx="2251277" cy="544010"/>
          </a:xfrm>
          <a:prstGeom prst="round2DiagRect">
            <a:avLst/>
          </a:prstGeom>
          <a:solidFill>
            <a:srgbClr val="FFA7A7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noProof="0" dirty="0"/>
              <a:t>Interpretation document (2001)</a:t>
            </a:r>
          </a:p>
        </p:txBody>
      </p:sp>
      <p:sp>
        <p:nvSpPr>
          <p:cNvPr id="9" name="Pijl: omlaag 8">
            <a:extLst>
              <a:ext uri="{FF2B5EF4-FFF2-40B4-BE49-F238E27FC236}">
                <a16:creationId xmlns:a16="http://schemas.microsoft.com/office/drawing/2014/main" id="{F79CFF02-2AC5-5AB0-9DA3-8504C3120E35}"/>
              </a:ext>
            </a:extLst>
          </p:cNvPr>
          <p:cNvSpPr/>
          <p:nvPr/>
        </p:nvSpPr>
        <p:spPr>
          <a:xfrm>
            <a:off x="10986207" y="2398002"/>
            <a:ext cx="288000" cy="1013037"/>
          </a:xfrm>
          <a:prstGeom prst="downArrow">
            <a:avLst/>
          </a:prstGeom>
          <a:solidFill>
            <a:srgbClr val="FFD5D5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noProof="0" dirty="0"/>
          </a:p>
        </p:txBody>
      </p:sp>
      <p:sp>
        <p:nvSpPr>
          <p:cNvPr id="13" name="Rechthoek: afgeronde diagonale hoeken 12">
            <a:extLst>
              <a:ext uri="{FF2B5EF4-FFF2-40B4-BE49-F238E27FC236}">
                <a16:creationId xmlns:a16="http://schemas.microsoft.com/office/drawing/2014/main" id="{E01A1ED7-278F-150D-76C0-51F381E4A898}"/>
              </a:ext>
            </a:extLst>
          </p:cNvPr>
          <p:cNvSpPr/>
          <p:nvPr/>
        </p:nvSpPr>
        <p:spPr>
          <a:xfrm>
            <a:off x="1908727" y="1052555"/>
            <a:ext cx="2700000" cy="544010"/>
          </a:xfrm>
          <a:prstGeom prst="round2DiagRect">
            <a:avLst/>
          </a:prstGeom>
          <a:solidFill>
            <a:srgbClr val="BBDAA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noProof="0" dirty="0"/>
              <a:t>Language Testing Seminar </a:t>
            </a:r>
            <a:r>
              <a:rPr lang="en-GB" sz="1600" noProof="0" dirty="0"/>
              <a:t>(2000)</a:t>
            </a:r>
          </a:p>
        </p:txBody>
      </p:sp>
      <p:sp>
        <p:nvSpPr>
          <p:cNvPr id="14" name="Pijl: omlaag 13">
            <a:extLst>
              <a:ext uri="{FF2B5EF4-FFF2-40B4-BE49-F238E27FC236}">
                <a16:creationId xmlns:a16="http://schemas.microsoft.com/office/drawing/2014/main" id="{157EED5E-4B70-9470-0A0F-94DA19DFD42C}"/>
              </a:ext>
            </a:extLst>
          </p:cNvPr>
          <p:cNvSpPr/>
          <p:nvPr/>
        </p:nvSpPr>
        <p:spPr>
          <a:xfrm>
            <a:off x="3317612" y="1596565"/>
            <a:ext cx="288000" cy="2395840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15" name="Rechthoek: afgeronde diagonale hoeken 14">
            <a:extLst>
              <a:ext uri="{FF2B5EF4-FFF2-40B4-BE49-F238E27FC236}">
                <a16:creationId xmlns:a16="http://schemas.microsoft.com/office/drawing/2014/main" id="{84CB8FFE-FC4F-C9BF-F0EA-AD1650F094CB}"/>
              </a:ext>
            </a:extLst>
          </p:cNvPr>
          <p:cNvSpPr/>
          <p:nvPr/>
        </p:nvSpPr>
        <p:spPr>
          <a:xfrm>
            <a:off x="1908727" y="3992405"/>
            <a:ext cx="2700000" cy="544010"/>
          </a:xfrm>
          <a:prstGeom prst="round2DiagRect">
            <a:avLst/>
          </a:prstGeom>
          <a:solidFill>
            <a:srgbClr val="BBDAA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noProof="0" dirty="0"/>
              <a:t>Advanced Language Testing Seminar </a:t>
            </a:r>
            <a:r>
              <a:rPr lang="en-GB" sz="1600" noProof="0" dirty="0"/>
              <a:t>(2011)</a:t>
            </a:r>
          </a:p>
        </p:txBody>
      </p:sp>
      <p:sp>
        <p:nvSpPr>
          <p:cNvPr id="16" name="Pijl: omlaag 15">
            <a:extLst>
              <a:ext uri="{FF2B5EF4-FFF2-40B4-BE49-F238E27FC236}">
                <a16:creationId xmlns:a16="http://schemas.microsoft.com/office/drawing/2014/main" id="{B99143A5-7E4F-7234-D58E-406A5D3074DA}"/>
              </a:ext>
            </a:extLst>
          </p:cNvPr>
          <p:cNvSpPr/>
          <p:nvPr/>
        </p:nvSpPr>
        <p:spPr>
          <a:xfrm>
            <a:off x="5784765" y="900216"/>
            <a:ext cx="288000" cy="237126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noProof="0" dirty="0">
              <a:solidFill>
                <a:schemeClr val="dk1"/>
              </a:solidFill>
            </a:endParaRPr>
          </a:p>
        </p:txBody>
      </p:sp>
      <p:sp>
        <p:nvSpPr>
          <p:cNvPr id="17" name="Rechthoek: afgeronde diagonale hoeken 16">
            <a:extLst>
              <a:ext uri="{FF2B5EF4-FFF2-40B4-BE49-F238E27FC236}">
                <a16:creationId xmlns:a16="http://schemas.microsoft.com/office/drawing/2014/main" id="{FE34EBBF-E88E-0BA3-5403-A5342AABA6A9}"/>
              </a:ext>
            </a:extLst>
          </p:cNvPr>
          <p:cNvSpPr/>
          <p:nvPr/>
        </p:nvSpPr>
        <p:spPr>
          <a:xfrm>
            <a:off x="8165298" y="2681533"/>
            <a:ext cx="2251277" cy="544010"/>
          </a:xfrm>
          <a:prstGeom prst="round2DiagRect">
            <a:avLst/>
          </a:prstGeom>
          <a:solidFill>
            <a:srgbClr val="FFA7A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noProof="0" dirty="0"/>
              <a:t>Plus Level </a:t>
            </a:r>
            <a:r>
              <a:rPr lang="en-GB" sz="1600" noProof="0" dirty="0"/>
              <a:t>Descriptors (2005)</a:t>
            </a:r>
          </a:p>
        </p:txBody>
      </p:sp>
      <p:sp>
        <p:nvSpPr>
          <p:cNvPr id="18" name="Pijl: omlaag 17">
            <a:extLst>
              <a:ext uri="{FF2B5EF4-FFF2-40B4-BE49-F238E27FC236}">
                <a16:creationId xmlns:a16="http://schemas.microsoft.com/office/drawing/2014/main" id="{735CA987-042C-918E-AAB8-06E74C3757FB}"/>
              </a:ext>
            </a:extLst>
          </p:cNvPr>
          <p:cNvSpPr/>
          <p:nvPr/>
        </p:nvSpPr>
        <p:spPr>
          <a:xfrm>
            <a:off x="8459413" y="1782569"/>
            <a:ext cx="288000" cy="898964"/>
          </a:xfrm>
          <a:prstGeom prst="downArrow">
            <a:avLst/>
          </a:prstGeom>
          <a:solidFill>
            <a:srgbClr val="FFD5D5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noProof="0" dirty="0"/>
          </a:p>
        </p:txBody>
      </p:sp>
      <p:sp>
        <p:nvSpPr>
          <p:cNvPr id="19" name="Rechthoek: afgeronde diagonale hoeken 18">
            <a:extLst>
              <a:ext uri="{FF2B5EF4-FFF2-40B4-BE49-F238E27FC236}">
                <a16:creationId xmlns:a16="http://schemas.microsoft.com/office/drawing/2014/main" id="{39AFCB76-2317-FF56-FB64-B9C425C7C1F3}"/>
              </a:ext>
            </a:extLst>
          </p:cNvPr>
          <p:cNvSpPr/>
          <p:nvPr/>
        </p:nvSpPr>
        <p:spPr>
          <a:xfrm>
            <a:off x="10178010" y="3422565"/>
            <a:ext cx="1484518" cy="544010"/>
          </a:xfrm>
          <a:prstGeom prst="round2DiagRect">
            <a:avLst/>
          </a:prstGeom>
          <a:solidFill>
            <a:srgbClr val="FF717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noProof="0" dirty="0"/>
              <a:t>Edition 3 </a:t>
            </a:r>
            <a:r>
              <a:rPr lang="en-GB" sz="1600" noProof="0" dirty="0"/>
              <a:t>(2009)</a:t>
            </a:r>
          </a:p>
        </p:txBody>
      </p:sp>
      <p:sp>
        <p:nvSpPr>
          <p:cNvPr id="4" name="Rechthoek: afgeronde diagonale hoeken 3">
            <a:extLst>
              <a:ext uri="{FF2B5EF4-FFF2-40B4-BE49-F238E27FC236}">
                <a16:creationId xmlns:a16="http://schemas.microsoft.com/office/drawing/2014/main" id="{D16E54B8-FF2E-5243-5A76-FF6D01E6BB99}"/>
              </a:ext>
            </a:extLst>
          </p:cNvPr>
          <p:cNvSpPr/>
          <p:nvPr/>
        </p:nvSpPr>
        <p:spPr>
          <a:xfrm>
            <a:off x="9758378" y="1853993"/>
            <a:ext cx="2185282" cy="544010"/>
          </a:xfrm>
          <a:prstGeom prst="round2DiagRect">
            <a:avLst/>
          </a:prstGeom>
          <a:solidFill>
            <a:srgbClr val="FF717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noProof="0" dirty="0"/>
              <a:t>STANAG 6001 Edition 2 </a:t>
            </a:r>
            <a:r>
              <a:rPr lang="en-GB" sz="1600" noProof="0" dirty="0"/>
              <a:t>Appendix 1 (2003)</a:t>
            </a:r>
          </a:p>
        </p:txBody>
      </p:sp>
      <p:sp>
        <p:nvSpPr>
          <p:cNvPr id="21" name="Pijl: gebogen 20">
            <a:extLst>
              <a:ext uri="{FF2B5EF4-FFF2-40B4-BE49-F238E27FC236}">
                <a16:creationId xmlns:a16="http://schemas.microsoft.com/office/drawing/2014/main" id="{0E6250B6-2DB0-49A0-EEB3-17B9F8BB3266}"/>
              </a:ext>
            </a:extLst>
          </p:cNvPr>
          <p:cNvSpPr/>
          <p:nvPr/>
        </p:nvSpPr>
        <p:spPr>
          <a:xfrm rot="10800000" flipH="1">
            <a:off x="9205105" y="3229047"/>
            <a:ext cx="971534" cy="599574"/>
          </a:xfrm>
          <a:prstGeom prst="bentArrow">
            <a:avLst>
              <a:gd name="adj1" fmla="val 25000"/>
              <a:gd name="adj2" fmla="val 22183"/>
              <a:gd name="adj3" fmla="val 25000"/>
              <a:gd name="adj4" fmla="val 43750"/>
            </a:avLst>
          </a:prstGeom>
          <a:solidFill>
            <a:srgbClr val="FFD5D5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noProof="0" dirty="0"/>
          </a:p>
        </p:txBody>
      </p:sp>
      <p:sp>
        <p:nvSpPr>
          <p:cNvPr id="22" name="Pijl: omlaag 21">
            <a:extLst>
              <a:ext uri="{FF2B5EF4-FFF2-40B4-BE49-F238E27FC236}">
                <a16:creationId xmlns:a16="http://schemas.microsoft.com/office/drawing/2014/main" id="{A209328B-C4F8-4ECD-B84A-58DFF47121AC}"/>
              </a:ext>
            </a:extLst>
          </p:cNvPr>
          <p:cNvSpPr/>
          <p:nvPr/>
        </p:nvSpPr>
        <p:spPr>
          <a:xfrm>
            <a:off x="7882526" y="1782569"/>
            <a:ext cx="282772" cy="2472294"/>
          </a:xfrm>
          <a:prstGeom prst="downArrow">
            <a:avLst/>
          </a:prstGeom>
          <a:solidFill>
            <a:srgbClr val="FFD5D5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noProof="0" dirty="0"/>
          </a:p>
        </p:txBody>
      </p:sp>
      <p:sp>
        <p:nvSpPr>
          <p:cNvPr id="24" name="Rechthoek: afgeronde diagonale hoeken 23">
            <a:extLst>
              <a:ext uri="{FF2B5EF4-FFF2-40B4-BE49-F238E27FC236}">
                <a16:creationId xmlns:a16="http://schemas.microsoft.com/office/drawing/2014/main" id="{D6EC8E12-165E-2CD4-8D57-719916847648}"/>
              </a:ext>
            </a:extLst>
          </p:cNvPr>
          <p:cNvSpPr/>
          <p:nvPr/>
        </p:nvSpPr>
        <p:spPr>
          <a:xfrm>
            <a:off x="7497701" y="4264410"/>
            <a:ext cx="2251277" cy="544010"/>
          </a:xfrm>
          <a:prstGeom prst="round2DiagRect">
            <a:avLst/>
          </a:prstGeom>
          <a:solidFill>
            <a:srgbClr val="FFD5D5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noProof="0" dirty="0"/>
              <a:t>Level 4 Framework (2014)</a:t>
            </a:r>
          </a:p>
        </p:txBody>
      </p:sp>
      <p:sp>
        <p:nvSpPr>
          <p:cNvPr id="25" name="Pijl: gebogen 24">
            <a:extLst>
              <a:ext uri="{FF2B5EF4-FFF2-40B4-BE49-F238E27FC236}">
                <a16:creationId xmlns:a16="http://schemas.microsoft.com/office/drawing/2014/main" id="{6950FD70-3504-0FEE-24CA-34DCC81CF5B0}"/>
              </a:ext>
            </a:extLst>
          </p:cNvPr>
          <p:cNvSpPr/>
          <p:nvPr/>
        </p:nvSpPr>
        <p:spPr>
          <a:xfrm rot="10800000">
            <a:off x="6899888" y="4808420"/>
            <a:ext cx="1195624" cy="599574"/>
          </a:xfrm>
          <a:prstGeom prst="bentArrow">
            <a:avLst>
              <a:gd name="adj1" fmla="val 25000"/>
              <a:gd name="adj2" fmla="val 21094"/>
              <a:gd name="adj3" fmla="val 25000"/>
              <a:gd name="adj4" fmla="val 43750"/>
            </a:avLst>
          </a:prstGeom>
          <a:solidFill>
            <a:srgbClr val="FFD5D5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noProof="0" dirty="0"/>
          </a:p>
        </p:txBody>
      </p:sp>
      <p:sp>
        <p:nvSpPr>
          <p:cNvPr id="26" name="Rechthoek: afgeronde diagonale hoeken 25">
            <a:extLst>
              <a:ext uri="{FF2B5EF4-FFF2-40B4-BE49-F238E27FC236}">
                <a16:creationId xmlns:a16="http://schemas.microsoft.com/office/drawing/2014/main" id="{5AB0E4BC-CE25-C61A-1927-59CEBD72C711}"/>
              </a:ext>
            </a:extLst>
          </p:cNvPr>
          <p:cNvSpPr/>
          <p:nvPr/>
        </p:nvSpPr>
        <p:spPr>
          <a:xfrm>
            <a:off x="4648611" y="5020388"/>
            <a:ext cx="2251277" cy="544010"/>
          </a:xfrm>
          <a:prstGeom prst="round2DiagRect">
            <a:avLst/>
          </a:prstGeom>
          <a:solidFill>
            <a:srgbClr val="FFD5D5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Prototype</a:t>
            </a:r>
          </a:p>
          <a:p>
            <a:pPr algn="ctr"/>
            <a:r>
              <a:rPr lang="en-GB" sz="1600" noProof="0" dirty="0"/>
              <a:t>Level 4 Test (2015)</a:t>
            </a:r>
          </a:p>
        </p:txBody>
      </p:sp>
      <p:sp>
        <p:nvSpPr>
          <p:cNvPr id="29" name="Pijl: gebogen 28">
            <a:extLst>
              <a:ext uri="{FF2B5EF4-FFF2-40B4-BE49-F238E27FC236}">
                <a16:creationId xmlns:a16="http://schemas.microsoft.com/office/drawing/2014/main" id="{701A9721-F86F-344D-2D3D-92667857E866}"/>
              </a:ext>
            </a:extLst>
          </p:cNvPr>
          <p:cNvSpPr/>
          <p:nvPr/>
        </p:nvSpPr>
        <p:spPr>
          <a:xfrm rot="10800000">
            <a:off x="2430828" y="1596564"/>
            <a:ext cx="809969" cy="2127585"/>
          </a:xfrm>
          <a:prstGeom prst="bentArrow">
            <a:avLst>
              <a:gd name="adj1" fmla="val 19408"/>
              <a:gd name="adj2" fmla="val 18387"/>
              <a:gd name="adj3" fmla="val 15968"/>
              <a:gd name="adj4" fmla="val 4375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30" name="Rechthoek: afgeronde diagonale hoeken 29">
            <a:extLst>
              <a:ext uri="{FF2B5EF4-FFF2-40B4-BE49-F238E27FC236}">
                <a16:creationId xmlns:a16="http://schemas.microsoft.com/office/drawing/2014/main" id="{8DC6805E-B374-FFDA-C06F-770752874EAF}"/>
              </a:ext>
            </a:extLst>
          </p:cNvPr>
          <p:cNvSpPr/>
          <p:nvPr/>
        </p:nvSpPr>
        <p:spPr>
          <a:xfrm>
            <a:off x="342194" y="3312393"/>
            <a:ext cx="2081343" cy="544010"/>
          </a:xfrm>
          <a:prstGeom prst="round2DiagRect">
            <a:avLst/>
          </a:prstGeom>
          <a:solidFill>
            <a:srgbClr val="9CCA7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noProof="0" dirty="0"/>
              <a:t>STANAG 6001 Testing Workshops </a:t>
            </a:r>
            <a:r>
              <a:rPr lang="en-GB" sz="1600" noProof="0" dirty="0"/>
              <a:t>(2010-  )</a:t>
            </a:r>
          </a:p>
        </p:txBody>
      </p:sp>
      <p:sp>
        <p:nvSpPr>
          <p:cNvPr id="31" name="Rechthoek: afgeronde diagonale hoeken 30">
            <a:extLst>
              <a:ext uri="{FF2B5EF4-FFF2-40B4-BE49-F238E27FC236}">
                <a16:creationId xmlns:a16="http://schemas.microsoft.com/office/drawing/2014/main" id="{91E5B556-937A-D44C-2EA5-C55AABCE2A98}"/>
              </a:ext>
            </a:extLst>
          </p:cNvPr>
          <p:cNvSpPr/>
          <p:nvPr/>
        </p:nvSpPr>
        <p:spPr>
          <a:xfrm>
            <a:off x="4807222" y="3271480"/>
            <a:ext cx="2251277" cy="54401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noProof="0" dirty="0"/>
              <a:t>Benchmark Advisory Test </a:t>
            </a:r>
            <a:r>
              <a:rPr lang="en-GB" sz="1600" noProof="0" dirty="0"/>
              <a:t>(BAT) (2009)</a:t>
            </a:r>
          </a:p>
        </p:txBody>
      </p:sp>
      <p:sp>
        <p:nvSpPr>
          <p:cNvPr id="32" name="Pijl: gebogen 31">
            <a:extLst>
              <a:ext uri="{FF2B5EF4-FFF2-40B4-BE49-F238E27FC236}">
                <a16:creationId xmlns:a16="http://schemas.microsoft.com/office/drawing/2014/main" id="{E3298975-C6DA-203D-B277-AEC5462594E4}"/>
              </a:ext>
            </a:extLst>
          </p:cNvPr>
          <p:cNvSpPr/>
          <p:nvPr/>
        </p:nvSpPr>
        <p:spPr>
          <a:xfrm rot="16200000" flipH="1" flipV="1">
            <a:off x="10211170" y="790957"/>
            <a:ext cx="386515" cy="1739558"/>
          </a:xfrm>
          <a:prstGeom prst="bentArrow">
            <a:avLst>
              <a:gd name="adj1" fmla="val 34297"/>
              <a:gd name="adj2" fmla="val 37170"/>
              <a:gd name="adj3" fmla="val 36351"/>
              <a:gd name="adj4" fmla="val 24339"/>
            </a:avLst>
          </a:prstGeom>
          <a:solidFill>
            <a:srgbClr val="FFD5D5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noProof="0" dirty="0"/>
          </a:p>
        </p:txBody>
      </p:sp>
      <p:sp>
        <p:nvSpPr>
          <p:cNvPr id="5" name="Rechthoek: afgeronde diagonale hoeken 4">
            <a:extLst>
              <a:ext uri="{FF2B5EF4-FFF2-40B4-BE49-F238E27FC236}">
                <a16:creationId xmlns:a16="http://schemas.microsoft.com/office/drawing/2014/main" id="{91A2E72E-3E78-1E16-C286-D933E17C456C}"/>
              </a:ext>
            </a:extLst>
          </p:cNvPr>
          <p:cNvSpPr/>
          <p:nvPr/>
        </p:nvSpPr>
        <p:spPr>
          <a:xfrm>
            <a:off x="4641768" y="356211"/>
            <a:ext cx="2634316" cy="544010"/>
          </a:xfrm>
          <a:prstGeom prst="round2DiagRect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GROUP</a:t>
            </a:r>
          </a:p>
        </p:txBody>
      </p:sp>
    </p:spTree>
    <p:extLst>
      <p:ext uri="{BB962C8B-B14F-4D97-AF65-F5344CB8AC3E}">
        <p14:creationId xmlns:p14="http://schemas.microsoft.com/office/powerpoint/2010/main" val="231019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25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7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0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5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GROWING PAINS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F8AC9-4A06-8C7B-2485-C8E07676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83" y="527228"/>
            <a:ext cx="10515600" cy="50739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Unintended consequences of success</a:t>
            </a:r>
          </a:p>
          <a:p>
            <a:r>
              <a:rPr lang="en-US" sz="2400" dirty="0"/>
              <a:t>STANAG 6001 </a:t>
            </a:r>
            <a:r>
              <a:rPr lang="en-US" sz="2400" b="1" dirty="0">
                <a:solidFill>
                  <a:schemeClr val="accent1"/>
                </a:solidFill>
              </a:rPr>
              <a:t>became central </a:t>
            </a:r>
            <a:r>
              <a:rPr lang="en-US" sz="2400" dirty="0"/>
              <a:t>to NATO staffing, deployment, and interoperability </a:t>
            </a:r>
          </a:p>
          <a:p>
            <a:r>
              <a:rPr lang="en-US" sz="2400" dirty="0"/>
              <a:t>national tests and rating practices were </a:t>
            </a:r>
            <a:r>
              <a:rPr lang="en-US" sz="2400" b="1" dirty="0">
                <a:solidFill>
                  <a:schemeClr val="accent1"/>
                </a:solidFill>
              </a:rPr>
              <a:t>not always aligned </a:t>
            </a:r>
          </a:p>
          <a:p>
            <a:pPr lvl="1" indent="-415925">
              <a:buFont typeface="Wingdings" panose="05000000000000000000" pitchFamily="2" charset="2"/>
              <a:buChar char="Ø"/>
            </a:pPr>
            <a:r>
              <a:rPr lang="en-US" sz="2000" dirty="0"/>
              <a:t>comparable performances could receive different ratings across nations </a:t>
            </a:r>
          </a:p>
          <a:p>
            <a:pPr lvl="1" indent="-415925">
              <a:buFont typeface="Wingdings" panose="05000000000000000000" pitchFamily="2" charset="2"/>
              <a:buChar char="Ø"/>
            </a:pPr>
            <a:r>
              <a:rPr lang="en-US" sz="2000" dirty="0"/>
              <a:t>one nation’s Level 3 might equal another nation’s Level 2</a:t>
            </a:r>
          </a:p>
          <a:p>
            <a:pPr marL="269875" lvl="1" indent="0"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400" dirty="0"/>
              <a:t>SLP requirements for NATO posts became </a:t>
            </a:r>
            <a:r>
              <a:rPr lang="en-US" sz="2400" b="1" dirty="0">
                <a:solidFill>
                  <a:schemeClr val="accent1"/>
                </a:solidFill>
              </a:rPr>
              <a:t>inflated</a:t>
            </a:r>
            <a:r>
              <a:rPr lang="en-US" sz="2400" dirty="0"/>
              <a:t> </a:t>
            </a:r>
          </a:p>
          <a:p>
            <a:pPr lvl="1" indent="-415925">
              <a:buFont typeface="Wingdings" panose="05000000000000000000" pitchFamily="2" charset="2"/>
              <a:buChar char="Ø"/>
            </a:pPr>
            <a:r>
              <a:rPr lang="en-US" sz="2000" dirty="0"/>
              <a:t>SLPs were often based on people-comparisons rather than task analysis</a:t>
            </a:r>
          </a:p>
          <a:p>
            <a:pPr marL="727075" lvl="2" indent="0">
              <a:buNone/>
            </a:pPr>
            <a:r>
              <a:rPr lang="en-US" sz="1800" i="1" dirty="0"/>
              <a:t>“The last officer was a Level 3 and struggled - therefore we need a 4.”</a:t>
            </a:r>
            <a:r>
              <a:rPr lang="en-US" sz="1800" dirty="0"/>
              <a:t> </a:t>
            </a:r>
          </a:p>
          <a:p>
            <a:pPr lvl="1" indent="-415925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very high SLP requirements (‘native proficiency’) sometimes functioned as de facto selection filters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0850" marR="0" lvl="0" indent="-4508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Inconsistent application of the standard became a growing interoperability concern within NATO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GB" sz="2400" noProof="0" dirty="0"/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5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4888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1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6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ACTION #1 - THE LABELS</a:t>
            </a:r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6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4576E419-FAC7-9C21-EBF6-8163DBAE85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373189"/>
              </p:ext>
            </p:extLst>
          </p:nvPr>
        </p:nvGraphicFramePr>
        <p:xfrm>
          <a:off x="864184" y="523416"/>
          <a:ext cx="9719999" cy="42576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6210">
                  <a:extLst>
                    <a:ext uri="{9D8B030D-6E8A-4147-A177-3AD203B41FA5}">
                      <a16:colId xmlns:a16="http://schemas.microsoft.com/office/drawing/2014/main" val="2909089207"/>
                    </a:ext>
                  </a:extLst>
                </a:gridCol>
                <a:gridCol w="4180954">
                  <a:extLst>
                    <a:ext uri="{9D8B030D-6E8A-4147-A177-3AD203B41FA5}">
                      <a16:colId xmlns:a16="http://schemas.microsoft.com/office/drawing/2014/main" val="2718992348"/>
                    </a:ext>
                  </a:extLst>
                </a:gridCol>
                <a:gridCol w="4522835">
                  <a:extLst>
                    <a:ext uri="{9D8B030D-6E8A-4147-A177-3AD203B41FA5}">
                      <a16:colId xmlns:a16="http://schemas.microsoft.com/office/drawing/2014/main" val="3706807713"/>
                    </a:ext>
                  </a:extLst>
                </a:gridCol>
              </a:tblGrid>
              <a:tr h="532211">
                <a:tc>
                  <a:txBody>
                    <a:bodyPr/>
                    <a:lstStyle/>
                    <a:p>
                      <a:r>
                        <a:rPr lang="en-GB" sz="2400" noProof="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/>
                        <a:t>Editions 1 and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/>
                        <a:t>Edition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920482"/>
                  </a:ext>
                </a:extLst>
              </a:tr>
              <a:tr h="532211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No practical proficiency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noProof="0" dirty="0"/>
                        <a:t>No proficiency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4445506"/>
                  </a:ext>
                </a:extLst>
              </a:tr>
              <a:tr h="532211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/>
                        <a:t>0+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noProof="0" dirty="0"/>
                        <a:t>Memorized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1093322"/>
                  </a:ext>
                </a:extLst>
              </a:tr>
              <a:tr h="532211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Elementary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noProof="0" dirty="0"/>
                        <a:t>Survival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124094"/>
                  </a:ext>
                </a:extLst>
              </a:tr>
              <a:tr h="532211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Fair </a:t>
                      </a:r>
                      <a:r>
                        <a:rPr lang="en-GB" sz="2000" i="1" noProof="0" dirty="0"/>
                        <a:t>(Limited working)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noProof="0" dirty="0"/>
                        <a:t>Functional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4761243"/>
                  </a:ext>
                </a:extLst>
              </a:tr>
              <a:tr h="532211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Good </a:t>
                      </a:r>
                      <a:r>
                        <a:rPr lang="en-GB" sz="2000" i="1" noProof="0" dirty="0"/>
                        <a:t>(Minimum professional)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noProof="0" dirty="0"/>
                        <a:t>Professional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0356525"/>
                  </a:ext>
                </a:extLst>
              </a:tr>
              <a:tr h="532211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Very good </a:t>
                      </a:r>
                      <a:r>
                        <a:rPr lang="en-GB" sz="2000" i="1" noProof="0" dirty="0"/>
                        <a:t>(Full professional)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noProof="0" dirty="0"/>
                        <a:t>Expert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5406918"/>
                  </a:ext>
                </a:extLst>
              </a:tr>
              <a:tr h="532211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Excellent </a:t>
                      </a:r>
                      <a:r>
                        <a:rPr lang="en-GB" sz="2000" i="1" noProof="0" dirty="0"/>
                        <a:t>(Native/bilingual)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i="1" noProof="0" dirty="0"/>
                        <a:t>(Equivalent to) </a:t>
                      </a:r>
                      <a:r>
                        <a:rPr lang="en-GB" sz="2000" b="1" noProof="0" dirty="0"/>
                        <a:t>Highly-articulate native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93710"/>
                  </a:ext>
                </a:extLst>
              </a:tr>
            </a:tbl>
          </a:graphicData>
        </a:graphic>
      </p:graphicFrame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9F5DD7E-F52D-7506-F480-4A7C8884CFB5}"/>
              </a:ext>
            </a:extLst>
          </p:cNvPr>
          <p:cNvSpPr txBox="1">
            <a:spLocks/>
          </p:cNvSpPr>
          <p:nvPr/>
        </p:nvSpPr>
        <p:spPr>
          <a:xfrm>
            <a:off x="864184" y="4991265"/>
            <a:ext cx="10515600" cy="539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ts val="1000"/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GB" sz="2400" noProof="0" dirty="0"/>
              <a:t>The new labels helped mitigate the inflation of SLPs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84AE018-62BB-EDB1-E84D-4F3118D5C2A6}"/>
              </a:ext>
            </a:extLst>
          </p:cNvPr>
          <p:cNvSpPr/>
          <p:nvPr/>
        </p:nvSpPr>
        <p:spPr>
          <a:xfrm rot="18894509">
            <a:off x="3570715" y="1066867"/>
            <a:ext cx="176057" cy="37034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8EEFCC8B-5DEA-98ED-8F29-2416ADC07CC9}"/>
              </a:ext>
            </a:extLst>
          </p:cNvPr>
          <p:cNvSpPr/>
          <p:nvPr/>
        </p:nvSpPr>
        <p:spPr>
          <a:xfrm rot="2694305">
            <a:off x="3574773" y="1066867"/>
            <a:ext cx="176057" cy="37034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2828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1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6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ACTION #2</a:t>
            </a:r>
            <a:r>
              <a:rPr lang="en-GB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</a:t>
            </a:r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PLUS LEVELS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F8AC9-4A06-8C7B-2485-C8E07676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986" y="500592"/>
            <a:ext cx="7174832" cy="498261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10000"/>
              </a:lnSpc>
              <a:buSzPts val="1000"/>
              <a:buNone/>
              <a:tabLst>
                <a:tab pos="457200" algn="l"/>
              </a:tabLst>
            </a:pPr>
            <a:r>
              <a:rPr lang="en-GB" sz="2600" noProof="0" dirty="0"/>
              <a:t>In 2005, a subgroup of the </a:t>
            </a:r>
            <a:r>
              <a:rPr lang="en-GB" sz="2600" noProof="0" dirty="0" err="1"/>
              <a:t>WGoTA</a:t>
            </a:r>
            <a:r>
              <a:rPr lang="en-GB" sz="2600" noProof="0" dirty="0"/>
              <a:t> developed </a:t>
            </a:r>
            <a:r>
              <a:rPr lang="en-GB" sz="2600" dirty="0"/>
              <a:t>“</a:t>
            </a:r>
            <a:r>
              <a:rPr lang="en-GB" sz="2600" noProof="0" dirty="0"/>
              <a:t>plus levels” for all skills </a:t>
            </a:r>
          </a:p>
          <a:p>
            <a:pPr marL="360363" lvl="0" indent="-360363">
              <a:spcBef>
                <a:spcPts val="600"/>
              </a:spcBef>
              <a:buSzPct val="80000"/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GB" sz="2400" noProof="0" dirty="0"/>
              <a:t>adopted as </a:t>
            </a:r>
            <a:r>
              <a:rPr lang="en-GB" sz="2400" b="1" noProof="0" dirty="0">
                <a:solidFill>
                  <a:schemeClr val="accent1"/>
                </a:solidFill>
              </a:rPr>
              <a:t>Annex A</a:t>
            </a:r>
            <a:r>
              <a:rPr lang="en-GB" sz="2400" noProof="0" dirty="0"/>
              <a:t> to Appendix 1 of Edition 3 of STANAG 6001</a:t>
            </a:r>
          </a:p>
          <a:p>
            <a:pPr marL="0" lvl="0" indent="0">
              <a:spcBef>
                <a:spcPts val="600"/>
              </a:spcBef>
              <a:buSzPct val="80000"/>
              <a:buNone/>
              <a:tabLst>
                <a:tab pos="457200" algn="l"/>
              </a:tabLst>
            </a:pPr>
            <a:endParaRPr lang="en-GB" sz="2400" noProof="0" dirty="0"/>
          </a:p>
          <a:p>
            <a:pPr marL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GB" sz="2600" b="1" noProof="0" dirty="0"/>
              <a:t>Purpose </a:t>
            </a:r>
          </a:p>
          <a:p>
            <a:pPr marL="360363" indent="-360363">
              <a:lnSpc>
                <a:spcPct val="100000"/>
              </a:lnSpc>
              <a:spcBef>
                <a:spcPts val="0"/>
              </a:spcBef>
              <a:buSzPct val="100000"/>
              <a:buFont typeface="Calibri" panose="020F0502020204030204" pitchFamily="34" charset="0"/>
              <a:buChar char="•"/>
              <a:tabLst>
                <a:tab pos="360363" algn="l"/>
              </a:tabLst>
            </a:pPr>
            <a:r>
              <a:rPr lang="en-GB" sz="2400" noProof="0" dirty="0"/>
              <a:t>finer granulation of “in-between” proficiency</a:t>
            </a:r>
          </a:p>
          <a:p>
            <a:pPr marL="360363" indent="-360363">
              <a:lnSpc>
                <a:spcPct val="100000"/>
              </a:lnSpc>
              <a:spcBef>
                <a:spcPts val="400"/>
              </a:spcBef>
              <a:buSzPct val="100000"/>
              <a:buFont typeface="Calibri" panose="020F0502020204030204" pitchFamily="34" charset="0"/>
              <a:buChar char="•"/>
              <a:tabLst>
                <a:tab pos="360363" algn="l"/>
              </a:tabLst>
            </a:pPr>
            <a:r>
              <a:rPr lang="en-GB" sz="2400" noProof="0" dirty="0"/>
              <a:t>recognition of language ability clearly above a level threshold, but </a:t>
            </a:r>
            <a:r>
              <a:rPr lang="en-GB" sz="2400" b="1" noProof="0" dirty="0">
                <a:solidFill>
                  <a:schemeClr val="accent1"/>
                </a:solidFill>
              </a:rPr>
              <a:t>not consistently </a:t>
            </a:r>
            <a:r>
              <a:rPr lang="en-GB" sz="2400" noProof="0" dirty="0"/>
              <a:t>meeting the next higher level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SzPct val="100000"/>
              <a:buNone/>
              <a:tabLst>
                <a:tab pos="360363" algn="l"/>
              </a:tabLst>
            </a:pPr>
            <a:endParaRPr lang="en-GB" sz="2400" noProof="0" dirty="0"/>
          </a:p>
          <a:p>
            <a:pPr marL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GB" sz="2600" b="1" noProof="0" dirty="0"/>
              <a:t>Key principles</a:t>
            </a:r>
          </a:p>
          <a:p>
            <a:pPr marL="360363" lvl="0" indent="-360363">
              <a:spcBef>
                <a:spcPts val="600"/>
              </a:spcBef>
              <a:buSzPct val="100000"/>
              <a:buFont typeface="Calibri" panose="020F0502020204030204" pitchFamily="34" charset="0"/>
              <a:buChar char="•"/>
              <a:tabLst>
                <a:tab pos="360363" algn="l"/>
              </a:tabLst>
            </a:pPr>
            <a:r>
              <a:rPr lang="en-GB" sz="2400" dirty="0"/>
              <a:t>p</a:t>
            </a:r>
            <a:r>
              <a:rPr lang="en-GB" sz="2400" noProof="0" dirty="0" err="1"/>
              <a:t>lus</a:t>
            </a:r>
            <a:r>
              <a:rPr lang="en-GB" sz="2400" noProof="0" dirty="0"/>
              <a:t> levels do </a:t>
            </a:r>
            <a:r>
              <a:rPr lang="en-GB" sz="2400" b="1" noProof="0" dirty="0">
                <a:solidFill>
                  <a:schemeClr val="accent1"/>
                </a:solidFill>
              </a:rPr>
              <a:t>not</a:t>
            </a:r>
            <a:r>
              <a:rPr lang="en-GB" sz="2400" noProof="0" dirty="0"/>
              <a:t> constitute separate thresholds</a:t>
            </a:r>
          </a:p>
          <a:p>
            <a:pPr marL="360363" lvl="0" indent="-360363">
              <a:spcBef>
                <a:spcPts val="400"/>
              </a:spcBef>
              <a:buSzPct val="100000"/>
              <a:buFont typeface="Calibri" panose="020F0502020204030204" pitchFamily="34" charset="0"/>
              <a:buChar char="•"/>
              <a:tabLst>
                <a:tab pos="360363" algn="l"/>
              </a:tabLst>
            </a:pPr>
            <a:r>
              <a:rPr lang="en-GB" sz="2400" dirty="0"/>
              <a:t>i</a:t>
            </a:r>
            <a:r>
              <a:rPr lang="en-GB" sz="2400" noProof="0" dirty="0" err="1"/>
              <a:t>ntended</a:t>
            </a:r>
            <a:r>
              <a:rPr lang="en-GB" sz="2400" noProof="0" dirty="0"/>
              <a:t> for </a:t>
            </a:r>
            <a:r>
              <a:rPr lang="en-GB" sz="2400" b="1" noProof="0" dirty="0">
                <a:solidFill>
                  <a:schemeClr val="accent1"/>
                </a:solidFill>
              </a:rPr>
              <a:t>testing</a:t>
            </a:r>
            <a:r>
              <a:rPr lang="en-GB" sz="2400" noProof="0" dirty="0"/>
              <a:t> and </a:t>
            </a:r>
            <a:r>
              <a:rPr lang="en-GB" sz="2400" b="1" noProof="0" dirty="0">
                <a:solidFill>
                  <a:schemeClr val="accent1"/>
                </a:solidFill>
              </a:rPr>
              <a:t>reporting</a:t>
            </a:r>
            <a:r>
              <a:rPr lang="en-GB" sz="2400" noProof="0" dirty="0"/>
              <a:t> purposes </a:t>
            </a:r>
            <a:r>
              <a:rPr lang="en-GB" sz="2400" i="1" noProof="0" dirty="0"/>
              <a:t>(optional use)</a:t>
            </a:r>
          </a:p>
          <a:p>
            <a:pPr marL="360363" lvl="0" indent="-360363">
              <a:spcBef>
                <a:spcPts val="400"/>
              </a:spcBef>
              <a:buSzPct val="100000"/>
              <a:buFont typeface="Calibri" panose="020F0502020204030204" pitchFamily="34" charset="0"/>
              <a:buChar char="•"/>
              <a:tabLst>
                <a:tab pos="360363" algn="l"/>
              </a:tabLst>
            </a:pPr>
            <a:r>
              <a:rPr lang="en-GB" sz="2400" b="1" noProof="0" dirty="0">
                <a:solidFill>
                  <a:schemeClr val="accent1"/>
                </a:solidFill>
              </a:rPr>
              <a:t>not</a:t>
            </a:r>
            <a:r>
              <a:rPr lang="en-GB" sz="2400" noProof="0" dirty="0"/>
              <a:t> intended for defining </a:t>
            </a:r>
            <a:r>
              <a:rPr lang="en-GB" sz="2400" b="1" noProof="0" dirty="0">
                <a:solidFill>
                  <a:schemeClr val="accent1"/>
                </a:solidFill>
              </a:rPr>
              <a:t>job SLP requirements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GB" sz="2400" noProof="0" dirty="0"/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6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911587-4C6A-2029-D5BE-9754990537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62">
            <a:off x="7849649" y="1228821"/>
            <a:ext cx="4022632" cy="2738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69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0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5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ACTION #3 - FRAMEWORK DEVELOPMENT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F8AC9-4A06-8C7B-2485-C8E07676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505" y="544264"/>
            <a:ext cx="10903757" cy="4950225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  <a:tabLst>
                <a:tab pos="457200" algn="l"/>
              </a:tabLst>
            </a:pPr>
            <a:r>
              <a:rPr lang="en-GB" sz="2400" noProof="0" dirty="0"/>
              <a:t>Not only the descriptors were expanded, but also the underlying theoretical principles</a:t>
            </a:r>
          </a:p>
          <a:p>
            <a:pPr marL="360363" indent="-360363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sz="2200" noProof="0" dirty="0"/>
              <a:t>Each level represents a </a:t>
            </a:r>
            <a:r>
              <a:rPr lang="en-GB" sz="2200" b="1" noProof="0" dirty="0">
                <a:solidFill>
                  <a:schemeClr val="accent1"/>
                </a:solidFill>
              </a:rPr>
              <a:t>range</a:t>
            </a:r>
            <a:r>
              <a:rPr lang="en-GB" sz="2200" noProof="0" dirty="0"/>
              <a:t>, rather than a point on the scale</a:t>
            </a:r>
          </a:p>
          <a:p>
            <a:pPr marL="360363" indent="-360363"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sz="2200" noProof="0" dirty="0"/>
              <a:t>It is a </a:t>
            </a:r>
            <a:r>
              <a:rPr lang="en-GB" sz="2200" b="1" noProof="0" dirty="0">
                <a:solidFill>
                  <a:schemeClr val="accent1"/>
                </a:solidFill>
              </a:rPr>
              <a:t>criterion-based</a:t>
            </a:r>
            <a:r>
              <a:rPr lang="en-GB" sz="2200" noProof="0" dirty="0">
                <a:solidFill>
                  <a:schemeClr val="accent1"/>
                </a:solidFill>
              </a:rPr>
              <a:t> </a:t>
            </a:r>
            <a:r>
              <a:rPr lang="en-GB" sz="2200" b="1" noProof="0" dirty="0">
                <a:solidFill>
                  <a:schemeClr val="accent1"/>
                </a:solidFill>
              </a:rPr>
              <a:t>proficiency</a:t>
            </a:r>
            <a:r>
              <a:rPr lang="en-GB" sz="2200" noProof="0" dirty="0">
                <a:solidFill>
                  <a:schemeClr val="accent1"/>
                </a:solidFill>
              </a:rPr>
              <a:t> </a:t>
            </a:r>
            <a:r>
              <a:rPr lang="en-GB" sz="2200" noProof="0" dirty="0"/>
              <a:t>scale, not performance or job-specific language use</a:t>
            </a:r>
          </a:p>
          <a:p>
            <a:pPr marL="360363" indent="-360363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GB" sz="2200" noProof="0" dirty="0"/>
              <a:t>Each descriptor defines Task / Conditions / Accuracy:</a:t>
            </a:r>
          </a:p>
          <a:p>
            <a:pPr marL="0" indent="0">
              <a:buClr>
                <a:schemeClr val="tx1"/>
              </a:buClr>
              <a:buSzPct val="100000"/>
              <a:buNone/>
              <a:tabLst>
                <a:tab pos="900113" algn="l"/>
              </a:tabLst>
            </a:pPr>
            <a:r>
              <a:rPr lang="en-GB" sz="2200" noProof="0" dirty="0"/>
              <a:t>		</a:t>
            </a:r>
            <a:r>
              <a:rPr lang="en-GB" sz="2200" b="1" noProof="0" dirty="0">
                <a:solidFill>
                  <a:schemeClr val="accent1"/>
                </a:solidFill>
              </a:rPr>
              <a:t>what </a:t>
            </a:r>
            <a:r>
              <a:rPr lang="en-GB" sz="2200" noProof="0" dirty="0"/>
              <a:t>a person </a:t>
            </a:r>
            <a:r>
              <a:rPr lang="en-GB" sz="2200" b="1" noProof="0" dirty="0">
                <a:solidFill>
                  <a:schemeClr val="accent1"/>
                </a:solidFill>
              </a:rPr>
              <a:t>can do</a:t>
            </a:r>
          </a:p>
          <a:p>
            <a:pPr marL="0" indent="0">
              <a:buClr>
                <a:schemeClr val="tx1"/>
              </a:buClr>
              <a:buSzPct val="100000"/>
              <a:buNone/>
              <a:tabLst>
                <a:tab pos="900113" algn="l"/>
              </a:tabLst>
            </a:pPr>
            <a:r>
              <a:rPr lang="en-GB" sz="2200" b="1" dirty="0">
                <a:solidFill>
                  <a:schemeClr val="accent1"/>
                </a:solidFill>
              </a:rPr>
              <a:t>	</a:t>
            </a:r>
            <a:r>
              <a:rPr lang="en-GB" sz="2200" dirty="0"/>
              <a:t>under which </a:t>
            </a:r>
            <a:r>
              <a:rPr lang="en-GB" sz="2200" b="1" dirty="0">
                <a:solidFill>
                  <a:schemeClr val="accent1"/>
                </a:solidFill>
              </a:rPr>
              <a:t>conditions</a:t>
            </a:r>
          </a:p>
          <a:p>
            <a:pPr marL="0" indent="0">
              <a:buClr>
                <a:schemeClr val="tx1"/>
              </a:buClr>
              <a:buSzPct val="100000"/>
              <a:buNone/>
              <a:tabLst>
                <a:tab pos="900113" algn="l"/>
              </a:tabLst>
            </a:pPr>
            <a:r>
              <a:rPr lang="en-GB" sz="2200" b="1" dirty="0">
                <a:solidFill>
                  <a:schemeClr val="accent1"/>
                </a:solidFill>
              </a:rPr>
              <a:t> </a:t>
            </a:r>
            <a:r>
              <a:rPr lang="en-GB" sz="2200" b="1" noProof="0" dirty="0">
                <a:solidFill>
                  <a:schemeClr val="accent1"/>
                </a:solidFill>
              </a:rPr>
              <a:t>	</a:t>
            </a:r>
            <a:r>
              <a:rPr lang="en-GB" sz="2200" noProof="0" dirty="0"/>
              <a:t>and </a:t>
            </a:r>
            <a:r>
              <a:rPr lang="en-GB" sz="2200" b="1" noProof="0" dirty="0">
                <a:solidFill>
                  <a:schemeClr val="accent1"/>
                </a:solidFill>
              </a:rPr>
              <a:t>how well</a:t>
            </a:r>
          </a:p>
          <a:p>
            <a:pPr marL="360363" indent="-360363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GB" sz="2200" noProof="0" dirty="0"/>
              <a:t>Assessment is </a:t>
            </a:r>
            <a:r>
              <a:rPr lang="en-GB" sz="2200" b="1" noProof="0" dirty="0">
                <a:solidFill>
                  <a:schemeClr val="accent1"/>
                </a:solidFill>
              </a:rPr>
              <a:t>non-compensatory</a:t>
            </a:r>
            <a:r>
              <a:rPr lang="en-GB" sz="2200" noProof="0" dirty="0"/>
              <a:t> assessment </a:t>
            </a:r>
            <a:r>
              <a:rPr lang="en-GB" sz="2200" dirty="0">
                <a:sym typeface="Wingdings 3" panose="05040102010807070707" pitchFamily="18" charset="2"/>
              </a:rPr>
              <a:t> </a:t>
            </a:r>
            <a:r>
              <a:rPr lang="en-GB" sz="2200" noProof="0" dirty="0"/>
              <a:t>weaknesses in one skill cannot be compensated by strengths in another (e.g. SLP3131 ≠ average Level 2 proficiency)</a:t>
            </a:r>
          </a:p>
          <a:p>
            <a:pPr marL="360363" indent="-360363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GB" sz="2200" b="1" noProof="0" dirty="0">
                <a:solidFill>
                  <a:schemeClr val="accent1"/>
                </a:solidFill>
              </a:rPr>
              <a:t>Cumulative</a:t>
            </a:r>
            <a:r>
              <a:rPr lang="en-GB" sz="2200" noProof="0" dirty="0"/>
              <a:t> structure </a:t>
            </a:r>
            <a:r>
              <a:rPr lang="en-GB" sz="2200" dirty="0">
                <a:sym typeface="Wingdings 3" panose="05040102010807070707" pitchFamily="18" charset="2"/>
              </a:rPr>
              <a:t></a:t>
            </a:r>
            <a:r>
              <a:rPr lang="en-GB" sz="2200" dirty="0"/>
              <a:t>  e</a:t>
            </a:r>
            <a:r>
              <a:rPr lang="en-GB" sz="2200" noProof="0" dirty="0"/>
              <a:t>ach higher level includes the abilities of the lower levels</a:t>
            </a:r>
          </a:p>
          <a:p>
            <a:pPr marL="360363" indent="-360363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GB" sz="2200" noProof="0" dirty="0"/>
              <a:t>Progression is </a:t>
            </a:r>
            <a:r>
              <a:rPr lang="en-GB" sz="2200" b="1" noProof="0" dirty="0">
                <a:solidFill>
                  <a:schemeClr val="accent1"/>
                </a:solidFill>
              </a:rPr>
              <a:t>exponential </a:t>
            </a:r>
            <a:r>
              <a:rPr lang="en-GB" sz="2200" dirty="0"/>
              <a:t>rather than linear </a:t>
            </a:r>
            <a:r>
              <a:rPr lang="en-GB" sz="2200" noProof="0" dirty="0">
                <a:sym typeface="Wingdings 3" panose="05040102010807070707" pitchFamily="18" charset="2"/>
              </a:rPr>
              <a:t></a:t>
            </a:r>
            <a:r>
              <a:rPr lang="en-GB" sz="2200" noProof="0" dirty="0"/>
              <a:t> reflected in the</a:t>
            </a:r>
            <a:r>
              <a:rPr lang="en-GB" sz="2200" dirty="0"/>
              <a:t> “</a:t>
            </a:r>
            <a:r>
              <a:rPr lang="en-GB" sz="2200" noProof="0" dirty="0"/>
              <a:t>inverted pyramid” model</a:t>
            </a:r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5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330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4">
            <a:extLst>
              <a:ext uri="{FF2B5EF4-FFF2-40B4-BE49-F238E27FC236}">
                <a16:creationId xmlns:a16="http://schemas.microsoft.com/office/drawing/2014/main" id="{1D5EFC95-264F-DF1F-3D7F-7970E839B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018" y="173478"/>
            <a:ext cx="1985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17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D2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A18C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 noProof="0" dirty="0"/>
              <a:t>Quantity</a:t>
            </a:r>
            <a:endParaRPr lang="en-GB" noProof="0" dirty="0">
              <a:solidFill>
                <a:srgbClr val="000000"/>
              </a:solidFill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0E92A910-6393-9CC6-55AD-5074BBAB3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251" y="3165925"/>
            <a:ext cx="11202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17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D2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A18C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000" noProof="0" dirty="0">
                <a:solidFill>
                  <a:srgbClr val="000000"/>
                </a:solidFill>
              </a:rPr>
              <a:t>Time</a:t>
            </a:r>
            <a:endParaRPr lang="en-GB" noProof="0" dirty="0">
              <a:solidFill>
                <a:srgbClr val="000000"/>
              </a:solidFill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AB3B4F1D-C9DC-CE0A-9386-E0C4A049DEBD}"/>
              </a:ext>
            </a:extLst>
          </p:cNvPr>
          <p:cNvGrpSpPr/>
          <p:nvPr/>
        </p:nvGrpSpPr>
        <p:grpSpPr>
          <a:xfrm>
            <a:off x="4107328" y="908529"/>
            <a:ext cx="3950497" cy="4720235"/>
            <a:chOff x="4415581" y="2423785"/>
            <a:chExt cx="3413125" cy="4043363"/>
          </a:xfrm>
        </p:grpSpPr>
        <p:sp>
          <p:nvSpPr>
            <p:cNvPr id="29" name="AutoShape 7">
              <a:extLst>
                <a:ext uri="{FF2B5EF4-FFF2-40B4-BE49-F238E27FC236}">
                  <a16:creationId xmlns:a16="http://schemas.microsoft.com/office/drawing/2014/main" id="{0573D472-4FC1-4885-B7C7-496801ED7A4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415581" y="3069898"/>
              <a:ext cx="3400425" cy="339725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0082"/>
                </a:gs>
                <a:gs pos="15000">
                  <a:srgbClr val="66008F"/>
                </a:gs>
                <a:gs pos="32499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1">
                  <a:srgbClr val="FF0000"/>
                </a:gs>
                <a:gs pos="67501">
                  <a:srgbClr val="BA0066"/>
                </a:gs>
                <a:gs pos="85000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D2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A18C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0" name="Oval 8">
              <a:extLst>
                <a:ext uri="{FF2B5EF4-FFF2-40B4-BE49-F238E27FC236}">
                  <a16:creationId xmlns:a16="http://schemas.microsoft.com/office/drawing/2014/main" id="{4794B1B5-8F58-8694-E0D4-91A6DCED1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281" y="2423785"/>
              <a:ext cx="3400425" cy="1157288"/>
            </a:xfrm>
            <a:prstGeom prst="ellipse">
              <a:avLst/>
            </a:prstGeom>
            <a:gradFill rotWithShape="0">
              <a:gsLst>
                <a:gs pos="0">
                  <a:srgbClr val="FF8200"/>
                </a:gs>
                <a:gs pos="10001">
                  <a:srgbClr val="FF0000"/>
                </a:gs>
                <a:gs pos="35001">
                  <a:srgbClr val="BA0066"/>
                </a:gs>
                <a:gs pos="70000">
                  <a:srgbClr val="66008F"/>
                </a:gs>
                <a:gs pos="100000">
                  <a:srgbClr val="000082"/>
                </a:gs>
              </a:gsLst>
              <a:lin ang="5400000" scaled="1"/>
            </a:gradFill>
            <a:ln w="12700">
              <a:solidFill>
                <a:srgbClr val="43010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A18C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grpSp>
          <p:nvGrpSpPr>
            <p:cNvPr id="31" name="Group 9">
              <a:extLst>
                <a:ext uri="{FF2B5EF4-FFF2-40B4-BE49-F238E27FC236}">
                  <a16:creationId xmlns:a16="http://schemas.microsoft.com/office/drawing/2014/main" id="{BD2072FC-6E1A-FF42-333F-BFFDC99B1F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8281" y="2423785"/>
              <a:ext cx="3400425" cy="1157288"/>
              <a:chOff x="1824" y="1152"/>
              <a:chExt cx="2592" cy="768"/>
            </a:xfrm>
          </p:grpSpPr>
          <p:cxnSp>
            <p:nvCxnSpPr>
              <p:cNvPr id="41" name="AutoShape 10">
                <a:extLst>
                  <a:ext uri="{FF2B5EF4-FFF2-40B4-BE49-F238E27FC236}">
                    <a16:creationId xmlns:a16="http://schemas.microsoft.com/office/drawing/2014/main" id="{D0D66D8B-386B-5F06-D2FE-EF7C741C88B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46" y="1265"/>
                <a:ext cx="1798" cy="542"/>
              </a:xfrm>
              <a:prstGeom prst="straightConnector1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A18C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AutoShape 11">
                <a:extLst>
                  <a:ext uri="{FF2B5EF4-FFF2-40B4-BE49-F238E27FC236}">
                    <a16:creationId xmlns:a16="http://schemas.microsoft.com/office/drawing/2014/main" id="{EBAC9493-FC26-400E-36E2-AD592A05DA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24" y="1152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A18C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AutoShape 12">
                <a:extLst>
                  <a:ext uri="{FF2B5EF4-FFF2-40B4-BE49-F238E27FC236}">
                    <a16:creationId xmlns:a16="http://schemas.microsoft.com/office/drawing/2014/main" id="{B69AF752-E436-CDC1-DA5A-B6E2A710305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246" y="1265"/>
                <a:ext cx="1798" cy="542"/>
              </a:xfrm>
              <a:prstGeom prst="straightConnector1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A18C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AutoShape 13">
                <a:extLst>
                  <a:ext uri="{FF2B5EF4-FFF2-40B4-BE49-F238E27FC236}">
                    <a16:creationId xmlns:a16="http://schemas.microsoft.com/office/drawing/2014/main" id="{4D7E0DE2-6B5C-045D-7E47-EE27D79550E9}"/>
                  </a:ext>
                </a:extLst>
              </p:cNvPr>
              <p:cNvCxnSpPr>
                <a:cxnSpLocks noChangeShapeType="1"/>
                <a:endCxn id="30" idx="6"/>
              </p:cNvCxnSpPr>
              <p:nvPr/>
            </p:nvCxnSpPr>
            <p:spPr bwMode="auto">
              <a:xfrm>
                <a:off x="1824" y="1536"/>
                <a:ext cx="2592" cy="0"/>
              </a:xfrm>
              <a:prstGeom prst="straightConnector1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A18C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2" name="Oval 14">
              <a:extLst>
                <a:ext uri="{FF2B5EF4-FFF2-40B4-BE49-F238E27FC236}">
                  <a16:creationId xmlns:a16="http://schemas.microsoft.com/office/drawing/2014/main" id="{93E9B67B-EA70-EE68-F08C-81620C2E0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581" y="3190548"/>
              <a:ext cx="2632919" cy="1157288"/>
            </a:xfrm>
            <a:prstGeom prst="ellipse">
              <a:avLst/>
            </a:prstGeom>
            <a:noFill/>
            <a:ln w="19050">
              <a:solidFill>
                <a:srgbClr val="430107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8200"/>
                      </a:gs>
                      <a:gs pos="10001">
                        <a:srgbClr val="FF0000"/>
                      </a:gs>
                      <a:gs pos="35001">
                        <a:srgbClr val="BA0066"/>
                      </a:gs>
                      <a:gs pos="70000">
                        <a:srgbClr val="66008F"/>
                      </a:gs>
                      <a:gs pos="100000">
                        <a:srgbClr val="000082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A18C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3" name="Oval 15">
              <a:extLst>
                <a:ext uri="{FF2B5EF4-FFF2-40B4-BE49-F238E27FC236}">
                  <a16:creationId xmlns:a16="http://schemas.microsoft.com/office/drawing/2014/main" id="{3E5157F0-C315-173D-CB4A-634B2CEEE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0281" y="4112885"/>
              <a:ext cx="1852613" cy="889000"/>
            </a:xfrm>
            <a:prstGeom prst="ellipse">
              <a:avLst/>
            </a:prstGeom>
            <a:noFill/>
            <a:ln w="19050">
              <a:solidFill>
                <a:srgbClr val="430107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8200"/>
                      </a:gs>
                      <a:gs pos="10001">
                        <a:srgbClr val="FF0000"/>
                      </a:gs>
                      <a:gs pos="35001">
                        <a:srgbClr val="BA0066"/>
                      </a:gs>
                      <a:gs pos="70000">
                        <a:srgbClr val="66008F"/>
                      </a:gs>
                      <a:gs pos="100000">
                        <a:srgbClr val="000082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A18C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4" name="Oval 16">
              <a:extLst>
                <a:ext uri="{FF2B5EF4-FFF2-40B4-BE49-F238E27FC236}">
                  <a16:creationId xmlns:a16="http://schemas.microsoft.com/office/drawing/2014/main" id="{47B9D8DA-CE83-364E-A717-BBBEE07FF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3019" y="4893935"/>
              <a:ext cx="1222375" cy="625475"/>
            </a:xfrm>
            <a:prstGeom prst="ellipse">
              <a:avLst/>
            </a:prstGeom>
            <a:noFill/>
            <a:ln w="19050">
              <a:solidFill>
                <a:srgbClr val="430107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8200"/>
                      </a:gs>
                      <a:gs pos="10001">
                        <a:srgbClr val="FF0000"/>
                      </a:gs>
                      <a:gs pos="35001">
                        <a:srgbClr val="BA0066"/>
                      </a:gs>
                      <a:gs pos="70000">
                        <a:srgbClr val="66008F"/>
                      </a:gs>
                      <a:gs pos="100000">
                        <a:srgbClr val="000082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A18C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5" name="Oval 17">
              <a:extLst>
                <a:ext uri="{FF2B5EF4-FFF2-40B4-BE49-F238E27FC236}">
                  <a16:creationId xmlns:a16="http://schemas.microsoft.com/office/drawing/2014/main" id="{9E801A90-2F5E-7C5A-E82D-28DF43CDA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1306" y="5551160"/>
              <a:ext cx="685800" cy="398463"/>
            </a:xfrm>
            <a:prstGeom prst="ellipse">
              <a:avLst/>
            </a:prstGeom>
            <a:noFill/>
            <a:ln w="19050">
              <a:solidFill>
                <a:srgbClr val="430107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8200"/>
                      </a:gs>
                      <a:gs pos="10001">
                        <a:srgbClr val="FF0000"/>
                      </a:gs>
                      <a:gs pos="35001">
                        <a:srgbClr val="BA0066"/>
                      </a:gs>
                      <a:gs pos="70000">
                        <a:srgbClr val="66008F"/>
                      </a:gs>
                      <a:gs pos="100000">
                        <a:srgbClr val="000082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A18C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6" name="Text Box 18">
              <a:extLst>
                <a:ext uri="{FF2B5EF4-FFF2-40B4-BE49-F238E27FC236}">
                  <a16:creationId xmlns:a16="http://schemas.microsoft.com/office/drawing/2014/main" id="{14D45D04-775E-2D47-4D2B-45CDCCF9C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0381" y="5995660"/>
              <a:ext cx="23812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GB" sz="1200" b="1" noProof="0" dirty="0">
                  <a:solidFill>
                    <a:srgbClr val="FFFFFF"/>
                  </a:solidFill>
                </a:rPr>
                <a:t>1</a:t>
              </a:r>
              <a:endParaRPr lang="en-GB" sz="1000" b="1" noProof="0" dirty="0">
                <a:solidFill>
                  <a:srgbClr val="FFFFFF"/>
                </a:solidFill>
              </a:endParaRPr>
            </a:p>
          </p:txBody>
        </p:sp>
        <p:sp>
          <p:nvSpPr>
            <p:cNvPr id="37" name="Text Box 19">
              <a:extLst>
                <a:ext uri="{FF2B5EF4-FFF2-40B4-BE49-F238E27FC236}">
                  <a16:creationId xmlns:a16="http://schemas.microsoft.com/office/drawing/2014/main" id="{5CEB394D-5A3B-E9B5-8F21-1E4DBFF19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219" y="5546398"/>
              <a:ext cx="325438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GB" sz="1700" b="1" noProof="0" dirty="0">
                  <a:solidFill>
                    <a:srgbClr val="FFFFFF"/>
                  </a:solidFill>
                </a:rPr>
                <a:t>2</a:t>
              </a:r>
              <a:endParaRPr lang="en-GB" sz="1200" b="1" noProof="0" dirty="0">
                <a:solidFill>
                  <a:srgbClr val="FFFFFF"/>
                </a:solidFill>
              </a:endParaRPr>
            </a:p>
          </p:txBody>
        </p:sp>
        <p:sp>
          <p:nvSpPr>
            <p:cNvPr id="38" name="Text Box 20">
              <a:extLst>
                <a:ext uri="{FF2B5EF4-FFF2-40B4-BE49-F238E27FC236}">
                  <a16:creationId xmlns:a16="http://schemas.microsoft.com/office/drawing/2014/main" id="{C770878E-F690-C936-95D8-071B5C0D18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219" y="5036810"/>
              <a:ext cx="325438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GB" sz="2100" b="1" noProof="0" dirty="0">
                  <a:solidFill>
                    <a:srgbClr val="FFFFFF"/>
                  </a:solidFill>
                </a:rPr>
                <a:t>3</a:t>
              </a:r>
              <a:endParaRPr lang="en-GB" sz="1200" b="1" noProof="0" dirty="0">
                <a:solidFill>
                  <a:srgbClr val="FFFFFF"/>
                </a:solidFill>
              </a:endParaRP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id="{7D45C5D8-CD01-9631-5D75-84168EAAE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6569" y="4390698"/>
              <a:ext cx="3254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GB" sz="2500" b="1" noProof="0" dirty="0">
                  <a:solidFill>
                    <a:srgbClr val="FFFFFF"/>
                  </a:solidFill>
                </a:rPr>
                <a:t>4</a:t>
              </a:r>
              <a:endParaRPr lang="en-GB" sz="1200" b="1" noProof="0" dirty="0">
                <a:solidFill>
                  <a:srgbClr val="FFFFFF"/>
                </a:solidFill>
              </a:endParaRP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A0FC1E2D-6491-266B-F5F1-F878E8D8F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3069" y="3712835"/>
              <a:ext cx="452438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GB" sz="2900" b="1" noProof="0" dirty="0">
                  <a:solidFill>
                    <a:srgbClr val="FFFFFF"/>
                  </a:solidFill>
                </a:rPr>
                <a:t>5</a:t>
              </a:r>
              <a:endParaRPr lang="en-GB" sz="1200" b="1" noProof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45" name="Text Box 23">
            <a:extLst>
              <a:ext uri="{FF2B5EF4-FFF2-40B4-BE49-F238E27FC236}">
                <a16:creationId xmlns:a16="http://schemas.microsoft.com/office/drawing/2014/main" id="{31D083ED-226A-8B57-432D-F4983357E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69" y="3165925"/>
            <a:ext cx="177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17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D2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A18C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 noProof="0" dirty="0"/>
              <a:t>Quality</a:t>
            </a:r>
            <a:endParaRPr lang="en-GB" noProof="0" dirty="0">
              <a:solidFill>
                <a:srgbClr val="000000"/>
              </a:solidFill>
            </a:endParaRPr>
          </a:p>
        </p:txBody>
      </p:sp>
      <p:sp>
        <p:nvSpPr>
          <p:cNvPr id="46" name="AutoShape 24">
            <a:extLst>
              <a:ext uri="{FF2B5EF4-FFF2-40B4-BE49-F238E27FC236}">
                <a16:creationId xmlns:a16="http://schemas.microsoft.com/office/drawing/2014/main" id="{C09563C2-F8EF-BD5C-8343-A8FB1B923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36" y="539317"/>
            <a:ext cx="3866389" cy="361950"/>
          </a:xfrm>
          <a:prstGeom prst="leftRightArrow">
            <a:avLst>
              <a:gd name="adj1" fmla="val 50000"/>
              <a:gd name="adj2" fmla="val 202018"/>
            </a:avLst>
          </a:prstGeom>
          <a:gradFill rotWithShape="0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noProof="0" dirty="0"/>
          </a:p>
        </p:txBody>
      </p:sp>
      <p:sp>
        <p:nvSpPr>
          <p:cNvPr id="47" name="AutoShape 25">
            <a:extLst>
              <a:ext uri="{FF2B5EF4-FFF2-40B4-BE49-F238E27FC236}">
                <a16:creationId xmlns:a16="http://schemas.microsoft.com/office/drawing/2014/main" id="{BDF6ECDC-2588-E570-A6A0-C3C4F3E93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901" y="1822929"/>
            <a:ext cx="573835" cy="3705197"/>
          </a:xfrm>
          <a:prstGeom prst="upArrow">
            <a:avLst>
              <a:gd name="adj1" fmla="val 50000"/>
              <a:gd name="adj2" fmla="val 143492"/>
            </a:avLst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noProof="0" dirty="0"/>
          </a:p>
        </p:txBody>
      </p:sp>
      <p:sp>
        <p:nvSpPr>
          <p:cNvPr id="48" name="AutoShape 26">
            <a:extLst>
              <a:ext uri="{FF2B5EF4-FFF2-40B4-BE49-F238E27FC236}">
                <a16:creationId xmlns:a16="http://schemas.microsoft.com/office/drawing/2014/main" id="{F21529BA-0D73-3F7C-395A-618B21D9E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649" y="1822929"/>
            <a:ext cx="613601" cy="3705197"/>
          </a:xfrm>
          <a:prstGeom prst="upArrow">
            <a:avLst>
              <a:gd name="adj1" fmla="val 50000"/>
              <a:gd name="adj2" fmla="val 142912"/>
            </a:avLst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noProof="0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D997CDC3-D0A0-AC6F-9497-1089E98CFE57}"/>
              </a:ext>
            </a:extLst>
          </p:cNvPr>
          <p:cNvSpPr/>
          <p:nvPr/>
        </p:nvSpPr>
        <p:spPr>
          <a:xfrm>
            <a:off x="1" y="5836693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8325A95B-E133-53B9-FB45-6A7A9A4BF678}"/>
              </a:ext>
            </a:extLst>
          </p:cNvPr>
          <p:cNvSpPr txBox="1">
            <a:spLocks/>
          </p:cNvSpPr>
          <p:nvPr/>
        </p:nvSpPr>
        <p:spPr>
          <a:xfrm>
            <a:off x="825986" y="5949208"/>
            <a:ext cx="10515600" cy="88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INVERTED PYRAMID / CONE</a:t>
            </a:r>
          </a:p>
        </p:txBody>
      </p:sp>
      <p:grpSp>
        <p:nvGrpSpPr>
          <p:cNvPr id="28" name="Group 26">
            <a:extLst>
              <a:ext uri="{FF2B5EF4-FFF2-40B4-BE49-F238E27FC236}">
                <a16:creationId xmlns:a16="http://schemas.microsoft.com/office/drawing/2014/main" id="{0792C7C8-0BD4-73A8-1C21-1DCC19AAD5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6" y="5949208"/>
            <a:ext cx="810228" cy="716827"/>
            <a:chOff x="4532" y="1685"/>
            <a:chExt cx="3085" cy="2647"/>
          </a:xfrm>
        </p:grpSpPr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A4B77D45-DE25-C241-5A6D-BB444B0473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BBD42AB2-A0D1-DE95-5A71-B75D9F13F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C9D44E4-1359-8146-E847-1A32287AC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312EE03A-39E7-B1EB-A9E6-F9897B832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Rectangle 31">
              <a:extLst>
                <a:ext uri="{FF2B5EF4-FFF2-40B4-BE49-F238E27FC236}">
                  <a16:creationId xmlns:a16="http://schemas.microsoft.com/office/drawing/2014/main" id="{CE1ED09E-AAF8-63C1-7028-37E60FB94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4" name="Rectangle 32">
              <a:extLst>
                <a:ext uri="{FF2B5EF4-FFF2-40B4-BE49-F238E27FC236}">
                  <a16:creationId xmlns:a16="http://schemas.microsoft.com/office/drawing/2014/main" id="{4EB81B4E-6F6F-A8EE-1448-79C294F07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D4A7ED06-ACAF-CC12-C23B-009D20F9D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AD4E5F2A-74FB-143B-7CC1-3E3440F20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CCCB57B8-4499-596B-324E-C8B0348BF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E920ADF0-A67E-ECCA-073D-36901F9FA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7C755E83-7B86-7C54-7515-0B3E706B7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F3D91C8E-3B40-0E93-B480-F3909704B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39">
              <a:extLst>
                <a:ext uri="{FF2B5EF4-FFF2-40B4-BE49-F238E27FC236}">
                  <a16:creationId xmlns:a16="http://schemas.microsoft.com/office/drawing/2014/main" id="{3D5C2437-0474-FA99-CB6B-E645AA6B0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0">
              <a:extLst>
                <a:ext uri="{FF2B5EF4-FFF2-40B4-BE49-F238E27FC236}">
                  <a16:creationId xmlns:a16="http://schemas.microsoft.com/office/drawing/2014/main" id="{4B599262-4915-10D6-8843-059B2838F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3" name="Freeform 41">
              <a:extLst>
                <a:ext uri="{FF2B5EF4-FFF2-40B4-BE49-F238E27FC236}">
                  <a16:creationId xmlns:a16="http://schemas.microsoft.com/office/drawing/2014/main" id="{CF15C6EE-41F8-D865-C3CC-E3FB4C7D7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4" name="Freeform 42">
              <a:extLst>
                <a:ext uri="{FF2B5EF4-FFF2-40B4-BE49-F238E27FC236}">
                  <a16:creationId xmlns:a16="http://schemas.microsoft.com/office/drawing/2014/main" id="{4693E309-2FE2-64F2-A6A1-8061D1612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5" name="Freeform 43">
              <a:extLst>
                <a:ext uri="{FF2B5EF4-FFF2-40B4-BE49-F238E27FC236}">
                  <a16:creationId xmlns:a16="http://schemas.microsoft.com/office/drawing/2014/main" id="{BD2ED628-50A7-74B1-18F8-6B365BB4E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6" name="Freeform 44">
              <a:extLst>
                <a:ext uri="{FF2B5EF4-FFF2-40B4-BE49-F238E27FC236}">
                  <a16:creationId xmlns:a16="http://schemas.microsoft.com/office/drawing/2014/main" id="{499C1B5D-6FFC-B1AC-F1A8-18CDE2C2D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89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5" grpId="0"/>
      <p:bldP spid="46" grpId="0" animBg="1"/>
      <p:bldP spid="47" grpId="0" animBg="1"/>
      <p:bldP spid="48" grpId="0" animBg="1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736FB7F7-2B14-6740-EF4E-76CCEB05A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73" y="4081815"/>
            <a:ext cx="1911090" cy="19110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E1CF055-426F-883A-C06F-C91B78FD2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027">
            <a:off x="1001203" y="330930"/>
            <a:ext cx="135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0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5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OTHER ACTIONS TAKEN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F8AC9-4A06-8C7B-2485-C8E07676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522" y="618944"/>
            <a:ext cx="9561472" cy="11712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SzPct val="100000"/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GB" sz="2200" b="1" noProof="0" dirty="0">
                <a:solidFill>
                  <a:schemeClr val="accent1"/>
                </a:solidFill>
              </a:rPr>
              <a:t>seminars and workshops</a:t>
            </a:r>
            <a:r>
              <a:rPr lang="en-GB" sz="2200" b="1" noProof="0" dirty="0"/>
              <a:t> </a:t>
            </a:r>
            <a:r>
              <a:rPr lang="en-GB" sz="2200" noProof="0" dirty="0"/>
              <a:t>to train language professionals from NATO nations in a common interpretation of the levels, and in the development of valid and reliable language tests</a:t>
            </a:r>
          </a:p>
          <a:p>
            <a:pPr>
              <a:buSzPct val="100000"/>
              <a:tabLst>
                <a:tab pos="457200" algn="l"/>
              </a:tabLst>
            </a:pPr>
            <a:endParaRPr lang="en-GB" sz="2400" noProof="0" dirty="0"/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5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A5C3D8-D138-EDB0-3EAB-DE2CA2BAA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131">
            <a:off x="10080865" y="1442119"/>
            <a:ext cx="135371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Tijdelijke aanduiding voor inhoud 2">
            <a:extLst>
              <a:ext uri="{FF2B5EF4-FFF2-40B4-BE49-F238E27FC236}">
                <a16:creationId xmlns:a16="http://schemas.microsoft.com/office/drawing/2014/main" id="{5CAFDE1A-B690-A76E-95E2-2F4BAE33E9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988">
            <a:off x="877997" y="3290250"/>
            <a:ext cx="1596411" cy="2237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1B5588D-7379-63C4-47C2-9042085E9D32}"/>
              </a:ext>
            </a:extLst>
          </p:cNvPr>
          <p:cNvSpPr txBox="1">
            <a:spLocks/>
          </p:cNvSpPr>
          <p:nvPr/>
        </p:nvSpPr>
        <p:spPr>
          <a:xfrm>
            <a:off x="578996" y="2214379"/>
            <a:ext cx="8866677" cy="926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100000"/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GB" sz="2200" b="1" dirty="0">
                <a:solidFill>
                  <a:schemeClr val="accent1"/>
                </a:solidFill>
              </a:rPr>
              <a:t>norming activities</a:t>
            </a:r>
            <a:r>
              <a:rPr lang="en-GB" sz="2200" b="1" dirty="0"/>
              <a:t>:</a:t>
            </a:r>
            <a:r>
              <a:rPr lang="en-GB" sz="2200" dirty="0"/>
              <a:t> multinational test item development, norming sessions, sharing of test items, prompts, and speaking and writing samples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0BF0B8D-472B-0050-C360-A3598F3471C9}"/>
              </a:ext>
            </a:extLst>
          </p:cNvPr>
          <p:cNvSpPr txBox="1">
            <a:spLocks/>
          </p:cNvSpPr>
          <p:nvPr/>
        </p:nvSpPr>
        <p:spPr>
          <a:xfrm>
            <a:off x="2802852" y="3270555"/>
            <a:ext cx="8994611" cy="10613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100000"/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GB" sz="2200" dirty="0"/>
              <a:t>development of the </a:t>
            </a:r>
            <a:r>
              <a:rPr lang="en-GB" sz="2200" b="1" dirty="0">
                <a:solidFill>
                  <a:schemeClr val="accent1"/>
                </a:solidFill>
              </a:rPr>
              <a:t>Level 4 Framework </a:t>
            </a:r>
            <a:r>
              <a:rPr lang="en-GB" sz="2200" dirty="0"/>
              <a:t>and </a:t>
            </a:r>
            <a:r>
              <a:rPr lang="en-GB" sz="2200" i="1" dirty="0"/>
              <a:t>prototype Level 4 test</a:t>
            </a:r>
            <a:r>
              <a:rPr lang="en-GB" sz="2200" dirty="0"/>
              <a:t>,</a:t>
            </a:r>
            <a:r>
              <a:rPr lang="en-GB" sz="2200" i="1" dirty="0"/>
              <a:t> </a:t>
            </a:r>
            <a:r>
              <a:rPr lang="en-GB" sz="2200" dirty="0"/>
              <a:t>demonstrating</a:t>
            </a:r>
            <a:r>
              <a:rPr lang="en-GB" sz="2200" i="1" dirty="0"/>
              <a:t> </a:t>
            </a:r>
            <a:r>
              <a:rPr lang="en-GB" sz="2200" dirty="0"/>
              <a:t>that Level 4 is only required in exceptional cases involving highly nuanced language use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2B5ECCCB-03B7-7FA4-26D5-6802A30B3CC2}"/>
              </a:ext>
            </a:extLst>
          </p:cNvPr>
          <p:cNvSpPr txBox="1">
            <a:spLocks/>
          </p:cNvSpPr>
          <p:nvPr/>
        </p:nvSpPr>
        <p:spPr>
          <a:xfrm>
            <a:off x="2792161" y="4519258"/>
            <a:ext cx="6822219" cy="1363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100000"/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GB" sz="2200" b="1" dirty="0">
                <a:solidFill>
                  <a:schemeClr val="accent1"/>
                </a:solidFill>
              </a:rPr>
              <a:t>Benchmark Advisory Test </a:t>
            </a:r>
            <a:r>
              <a:rPr lang="en-GB" sz="2200" dirty="0"/>
              <a:t>(BAT)(2009 and 2022) to promote more consistent interpretation and application of STANAG 6001 across national testing programmes</a:t>
            </a:r>
          </a:p>
          <a:p>
            <a:pPr>
              <a:buSzPct val="100000"/>
              <a:tabLst>
                <a:tab pos="457200" algn="l"/>
              </a:tabLs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3425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  <p:bldP spid="6" grpId="0" uiExpand="1" build="p"/>
      <p:bldP spid="8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0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5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EDITIONS 3, 4, and 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F8AC9-4A06-8C7B-2485-C8E07676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41" y="580662"/>
            <a:ext cx="10515600" cy="5218079"/>
          </a:xfrm>
        </p:spPr>
        <p:txBody>
          <a:bodyPr>
            <a:noAutofit/>
          </a:bodyPr>
          <a:lstStyle/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2009:	STANAG 6001 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Edition 3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241425" lvl="5" indent="-342900"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GB" sz="2000" noProof="0" dirty="0">
                <a:solidFill>
                  <a:prstClr val="black"/>
                </a:solidFill>
                <a:latin typeface="Calibri" panose="020F0502020204030204"/>
              </a:rPr>
              <a:t>Plus levels</a:t>
            </a:r>
          </a:p>
          <a:p>
            <a:pPr marL="1241425" lvl="5" indent="-342900"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GB" sz="2000" noProof="0" dirty="0">
                <a:solidFill>
                  <a:prstClr val="black"/>
                </a:solidFill>
                <a:latin typeface="Calibri" panose="020F0502020204030204"/>
              </a:rPr>
              <a:t>New labels</a:t>
            </a:r>
          </a:p>
          <a:p>
            <a:pPr marL="1241425" lvl="5" indent="-342900"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NATO agreed definition of Language proficiency: </a:t>
            </a:r>
            <a:r>
              <a:rPr lang="en-GB" sz="2000" noProof="0" dirty="0">
                <a:solidFill>
                  <a:prstClr val="black"/>
                </a:solidFill>
              </a:rPr>
              <a:t> </a:t>
            </a:r>
          </a:p>
          <a:p>
            <a:pPr marL="1163638" lvl="6" indent="0">
              <a:buNone/>
              <a:defRPr/>
            </a:pPr>
            <a:r>
              <a:rPr lang="en-GB" sz="2000" b="1" i="1" noProof="0" dirty="0">
                <a:solidFill>
                  <a:prstClr val="black"/>
                </a:solidFill>
              </a:rPr>
              <a:t>“an individual’s unrehearsed, general language communication ability”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300" noProof="0" dirty="0">
                <a:solidFill>
                  <a:prstClr val="black"/>
                </a:solidFill>
                <a:latin typeface="Calibri" panose="020F0502020204030204"/>
              </a:rPr>
              <a:t>2010:	STANAG 6001 </a:t>
            </a:r>
            <a:r>
              <a:rPr lang="en-GB" sz="2300" b="1" noProof="0" dirty="0">
                <a:solidFill>
                  <a:prstClr val="black"/>
                </a:solidFill>
                <a:latin typeface="Calibri" panose="020F0502020204030204"/>
              </a:rPr>
              <a:t>Edition 4</a:t>
            </a:r>
          </a:p>
          <a:p>
            <a:pPr marL="1241425" marR="0" lvl="2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noProof="0" dirty="0">
                <a:solidFill>
                  <a:prstClr val="black"/>
                </a:solidFill>
                <a:latin typeface="Calibri" panose="020F0502020204030204"/>
              </a:rPr>
              <a:t>Purpose of Plus levels extended to recording/reporting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300" noProof="0" dirty="0">
                <a:solidFill>
                  <a:prstClr val="black"/>
                </a:solidFill>
                <a:latin typeface="Calibri" panose="020F0502020204030204"/>
              </a:rPr>
              <a:t>2014:	STANAG 6001 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Edition 5</a:t>
            </a:r>
          </a:p>
          <a:p>
            <a:pPr marL="1241425" lvl="5" indent="-342900"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GB" sz="2000" noProof="0" dirty="0">
                <a:solidFill>
                  <a:prstClr val="black"/>
                </a:solidFill>
              </a:rPr>
              <a:t>No textual changes in the descriptors</a:t>
            </a:r>
          </a:p>
          <a:p>
            <a:pPr marL="1241425" lvl="5" indent="-342900"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GB" sz="2000" b="1" noProof="0" dirty="0">
                <a:solidFill>
                  <a:prstClr val="black"/>
                </a:solidFill>
                <a:latin typeface="Calibri" panose="020F0502020204030204"/>
              </a:rPr>
              <a:t>Format change</a:t>
            </a:r>
            <a:r>
              <a:rPr lang="en-GB" sz="2000" noProof="0" dirty="0">
                <a:solidFill>
                  <a:prstClr val="black"/>
                </a:solidFill>
                <a:latin typeface="Calibri" panose="020F0502020204030204"/>
              </a:rPr>
              <a:t>: descriptors removed from the STANAG and</a:t>
            </a:r>
          </a:p>
          <a:p>
            <a:pPr marL="1511300" lvl="5" indent="-342900" defTabSz="1168400">
              <a:buFont typeface="Courier New" panose="02070309020205020404" pitchFamily="49" charset="0"/>
              <a:buChar char="o"/>
              <a:defRPr/>
            </a:pPr>
            <a:r>
              <a:rPr lang="en-GB" sz="2000" noProof="0" dirty="0">
                <a:solidFill>
                  <a:prstClr val="black"/>
                </a:solidFill>
                <a:latin typeface="Calibri" panose="020F0502020204030204"/>
              </a:rPr>
              <a:t>published in </a:t>
            </a:r>
            <a:r>
              <a:rPr lang="en-GB" sz="2000" b="1" noProof="0" dirty="0">
                <a:solidFill>
                  <a:prstClr val="black"/>
                </a:solidFill>
                <a:latin typeface="Calibri" panose="020F0502020204030204"/>
              </a:rPr>
              <a:t>ATrainP-5 Ed A</a:t>
            </a:r>
          </a:p>
          <a:p>
            <a:pPr marL="1241425" lvl="4" indent="-342900" defTabSz="1168400"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GB" sz="2000" noProof="0" dirty="0">
                <a:solidFill>
                  <a:prstClr val="black"/>
                </a:solidFill>
              </a:rPr>
              <a:t>In Edition 5, NATO formally designated BILC as </a:t>
            </a:r>
            <a:r>
              <a:rPr lang="en-GB" sz="2000" b="1" noProof="0" dirty="0">
                <a:solidFill>
                  <a:prstClr val="black"/>
                </a:solidFill>
              </a:rPr>
              <a:t>custodian</a:t>
            </a:r>
            <a:r>
              <a:rPr lang="en-GB" sz="2000" noProof="0" dirty="0">
                <a:solidFill>
                  <a:prstClr val="black"/>
                </a:solidFill>
              </a:rPr>
              <a:t> of STANAG 6001.</a:t>
            </a:r>
          </a:p>
          <a:p>
            <a:pPr marL="0" lvl="0" indent="0">
              <a:spcBef>
                <a:spcPts val="1800"/>
              </a:spcBef>
              <a:buSzPts val="1000"/>
              <a:buNone/>
              <a:tabLst>
                <a:tab pos="457200" algn="l"/>
              </a:tabLst>
            </a:pPr>
            <a:r>
              <a:rPr lang="en-GB" sz="2300" noProof="0" dirty="0"/>
              <a:t>2016:	</a:t>
            </a:r>
            <a:r>
              <a:rPr lang="en-GB" sz="2300" b="1" noProof="0" dirty="0"/>
              <a:t>ATrainP-5 Ed A V2</a:t>
            </a:r>
            <a:endParaRPr lang="en-GB" sz="2300" noProof="0" dirty="0"/>
          </a:p>
          <a:p>
            <a:pPr marL="1233487" lvl="1" indent="-342900"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  <a:tabLst>
                <a:tab pos="1168400" algn="l"/>
              </a:tabLst>
            </a:pPr>
            <a:r>
              <a:rPr lang="en-GB" sz="2000" noProof="0" dirty="0">
                <a:solidFill>
                  <a:prstClr val="black"/>
                </a:solidFill>
                <a:latin typeface="Calibri" panose="020F0502020204030204"/>
              </a:rPr>
              <a:t>Correction of </a:t>
            </a:r>
            <a:r>
              <a:rPr lang="en-GB" sz="2000" b="1" noProof="0" dirty="0">
                <a:solidFill>
                  <a:prstClr val="black"/>
                </a:solidFill>
                <a:latin typeface="Calibri" panose="020F0502020204030204"/>
              </a:rPr>
              <a:t>minor typos</a:t>
            </a:r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5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8EBB298B-98E1-CD60-CC98-AB6FA0F61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486">
            <a:off x="9576992" y="1613713"/>
            <a:ext cx="2061422" cy="2870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629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19E73-1371-26A4-8C92-E7EEAC63D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8C88ACF6-B6C6-F87F-DAAB-4993EE388B23}"/>
              </a:ext>
            </a:extLst>
          </p:cNvPr>
          <p:cNvSpPr/>
          <p:nvPr/>
        </p:nvSpPr>
        <p:spPr>
          <a:xfrm>
            <a:off x="0" y="5836032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F7A708-F242-1804-E113-A47DF965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5" y="5948547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TIMELINE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DE3EAEBC-D85F-8D5E-03CD-2E2E375CE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406979"/>
              </p:ext>
            </p:extLst>
          </p:nvPr>
        </p:nvGraphicFramePr>
        <p:xfrm>
          <a:off x="425646" y="348747"/>
          <a:ext cx="11574684" cy="5432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Tekstvak 26">
            <a:extLst>
              <a:ext uri="{FF2B5EF4-FFF2-40B4-BE49-F238E27FC236}">
                <a16:creationId xmlns:a16="http://schemas.microsoft.com/office/drawing/2014/main" id="{34637637-CE84-111C-93C4-7DBA2B22358C}"/>
              </a:ext>
            </a:extLst>
          </p:cNvPr>
          <p:cNvSpPr txBox="1"/>
          <p:nvPr/>
        </p:nvSpPr>
        <p:spPr>
          <a:xfrm>
            <a:off x="2057677" y="4907712"/>
            <a:ext cx="166675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accent2">
                    <a:lumMod val="50000"/>
                  </a:schemeClr>
                </a:solidFill>
              </a:rPr>
              <a:t>1976: Edition 1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B2FC8E62-0A24-5D26-094F-55B925D9AA43}"/>
              </a:ext>
            </a:extLst>
          </p:cNvPr>
          <p:cNvSpPr txBox="1"/>
          <p:nvPr/>
        </p:nvSpPr>
        <p:spPr>
          <a:xfrm>
            <a:off x="7868167" y="953933"/>
            <a:ext cx="1666754" cy="369332"/>
          </a:xfrm>
          <a:prstGeom prst="rect">
            <a:avLst/>
          </a:prstGeom>
          <a:solidFill>
            <a:srgbClr val="FFE07D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accent2">
                    <a:lumMod val="50000"/>
                  </a:schemeClr>
                </a:solidFill>
              </a:rPr>
              <a:t>2003: Edition 2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7FE9CC59-B22F-58E8-A096-B6F3CF7BD725}"/>
              </a:ext>
            </a:extLst>
          </p:cNvPr>
          <p:cNvSpPr txBox="1"/>
          <p:nvPr/>
        </p:nvSpPr>
        <p:spPr>
          <a:xfrm>
            <a:off x="8473910" y="4525116"/>
            <a:ext cx="166675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accent2">
                    <a:lumMod val="50000"/>
                  </a:schemeClr>
                </a:solidFill>
              </a:rPr>
              <a:t>2009: Edition 3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690A6213-C77F-6059-904A-F157B0689DA8}"/>
              </a:ext>
            </a:extLst>
          </p:cNvPr>
          <p:cNvSpPr txBox="1"/>
          <p:nvPr/>
        </p:nvSpPr>
        <p:spPr>
          <a:xfrm>
            <a:off x="8701544" y="4842553"/>
            <a:ext cx="166675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accent2">
                    <a:lumMod val="50000"/>
                  </a:schemeClr>
                </a:solidFill>
              </a:rPr>
              <a:t>2010: Edition 4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0E5A4BC-59A7-DA10-DDF9-1FF6877A150C}"/>
              </a:ext>
            </a:extLst>
          </p:cNvPr>
          <p:cNvSpPr txBox="1"/>
          <p:nvPr/>
        </p:nvSpPr>
        <p:spPr>
          <a:xfrm>
            <a:off x="8929178" y="5159990"/>
            <a:ext cx="1666754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accent2">
                    <a:lumMod val="50000"/>
                  </a:schemeClr>
                </a:solidFill>
              </a:rPr>
              <a:t>2014: Edition 5</a:t>
            </a: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B14614CB-3139-9D9F-B6B6-CD6E184CD8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086">
            <a:off x="3837104" y="3859930"/>
            <a:ext cx="1330437" cy="17262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2100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3" name="Pijl: punthaak 32">
            <a:extLst>
              <a:ext uri="{FF2B5EF4-FFF2-40B4-BE49-F238E27FC236}">
                <a16:creationId xmlns:a16="http://schemas.microsoft.com/office/drawing/2014/main" id="{171660AE-B3AB-E942-76BD-0C595E5F9AA6}"/>
              </a:ext>
            </a:extLst>
          </p:cNvPr>
          <p:cNvSpPr/>
          <p:nvPr/>
        </p:nvSpPr>
        <p:spPr>
          <a:xfrm>
            <a:off x="511490" y="382795"/>
            <a:ext cx="4757427" cy="462987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tx1"/>
                </a:solidFill>
              </a:rPr>
              <a:t>Cold War</a:t>
            </a:r>
          </a:p>
        </p:txBody>
      </p:sp>
      <p:sp>
        <p:nvSpPr>
          <p:cNvPr id="34" name="Pijl: punthaak 33">
            <a:extLst>
              <a:ext uri="{FF2B5EF4-FFF2-40B4-BE49-F238E27FC236}">
                <a16:creationId xmlns:a16="http://schemas.microsoft.com/office/drawing/2014/main" id="{84BA647A-4E27-97ED-369A-EA3ACFE75019}"/>
              </a:ext>
            </a:extLst>
          </p:cNvPr>
          <p:cNvSpPr/>
          <p:nvPr/>
        </p:nvSpPr>
        <p:spPr>
          <a:xfrm>
            <a:off x="5136542" y="382795"/>
            <a:ext cx="2284073" cy="462987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noProof="0" dirty="0" err="1">
                <a:solidFill>
                  <a:schemeClr val="tx1"/>
                </a:solidFill>
              </a:rPr>
              <a:t>PfP</a:t>
            </a:r>
            <a:r>
              <a:rPr lang="en-GB" b="1" noProof="0" dirty="0">
                <a:solidFill>
                  <a:schemeClr val="tx1"/>
                </a:solidFill>
              </a:rPr>
              <a:t> Assistance</a:t>
            </a:r>
          </a:p>
        </p:txBody>
      </p:sp>
      <p:sp>
        <p:nvSpPr>
          <p:cNvPr id="35" name="Pijl: punthaak 34">
            <a:extLst>
              <a:ext uri="{FF2B5EF4-FFF2-40B4-BE49-F238E27FC236}">
                <a16:creationId xmlns:a16="http://schemas.microsoft.com/office/drawing/2014/main" id="{F7F973E1-5792-8A63-A819-5EEB9BDE9DC6}"/>
              </a:ext>
            </a:extLst>
          </p:cNvPr>
          <p:cNvSpPr/>
          <p:nvPr/>
        </p:nvSpPr>
        <p:spPr>
          <a:xfrm>
            <a:off x="7282681" y="382795"/>
            <a:ext cx="2460586" cy="462987"/>
          </a:xfrm>
          <a:prstGeom prst="chevron">
            <a:avLst/>
          </a:prstGeom>
          <a:solidFill>
            <a:srgbClr val="97C777"/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tx1"/>
                </a:solidFill>
              </a:rPr>
              <a:t>Interoperability</a:t>
            </a:r>
          </a:p>
        </p:txBody>
      </p:sp>
      <p:sp>
        <p:nvSpPr>
          <p:cNvPr id="36" name="Pijl: punthaak 35">
            <a:extLst>
              <a:ext uri="{FF2B5EF4-FFF2-40B4-BE49-F238E27FC236}">
                <a16:creationId xmlns:a16="http://schemas.microsoft.com/office/drawing/2014/main" id="{9F44BC45-9F96-2A54-8818-65FF7B7977CA}"/>
              </a:ext>
            </a:extLst>
          </p:cNvPr>
          <p:cNvSpPr/>
          <p:nvPr/>
        </p:nvSpPr>
        <p:spPr>
          <a:xfrm>
            <a:off x="9602921" y="368325"/>
            <a:ext cx="2460586" cy="462987"/>
          </a:xfrm>
          <a:prstGeom prst="chevron">
            <a:avLst/>
          </a:prstGeom>
          <a:solidFill>
            <a:srgbClr val="80BC58"/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tx1"/>
                </a:solidFill>
              </a:rPr>
              <a:t>Professionalisation</a:t>
            </a:r>
          </a:p>
        </p:txBody>
      </p:sp>
      <p:grpSp>
        <p:nvGrpSpPr>
          <p:cNvPr id="37" name="Group 26">
            <a:extLst>
              <a:ext uri="{FF2B5EF4-FFF2-40B4-BE49-F238E27FC236}">
                <a16:creationId xmlns:a16="http://schemas.microsoft.com/office/drawing/2014/main" id="{877F856F-A467-406E-1D1A-01613390B7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5" y="5948547"/>
            <a:ext cx="810228" cy="716827"/>
            <a:chOff x="4532" y="1685"/>
            <a:chExt cx="3085" cy="2647"/>
          </a:xfrm>
        </p:grpSpPr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B9DD44CB-B9A2-19F8-3971-394EEEFEEA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D120D2CE-D2D1-AAFD-459A-345C0892A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763DC360-5B2A-D04D-5D95-EA4C79904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C3133DFF-3D48-CDF5-318A-DF57F37C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2" name="Rectangle 31">
              <a:extLst>
                <a:ext uri="{FF2B5EF4-FFF2-40B4-BE49-F238E27FC236}">
                  <a16:creationId xmlns:a16="http://schemas.microsoft.com/office/drawing/2014/main" id="{9193B772-188A-F05B-505E-A9F7C85D0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036D97B2-2509-8C96-7CBB-DFFC7B7DC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084D97E1-F519-ECCF-358A-AB64E597B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1D92F1FB-748E-0149-9738-370A30AF8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2E00ECC8-4BF0-E80D-4982-E9CD83DBC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5DFE5601-B9D2-A6ED-6FBB-DFA3D8F36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C3266879-0A73-198C-FDCC-3C9991BFA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7E03BE63-0490-0273-B5C0-02D73B7B0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1C15B576-CA02-3015-CED7-05F346E2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3E77A89E-E4E0-3FDA-3EA1-16BB93420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7CA0BBD4-C2AB-0DBC-7546-0C5C169F7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38880C29-6BCF-7C40-49AE-975B76E9A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3CC69E1B-D0C1-AC4F-5625-6E9A3BFB5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73534920-9479-0F80-DD6F-BD9F6A6D2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11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6162DC81-E0AD-4219-B7C5-32AC6DABA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6">
                                            <p:graphicEl>
                                              <a:dgm id="{6162DC81-E0AD-4219-B7C5-32AC6DABA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0435AE23-5485-4583-8FC1-845B4DF82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6">
                                            <p:graphicEl>
                                              <a:dgm id="{0435AE23-5485-4583-8FC1-845B4DF82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437DF7EA-9C4C-494F-B131-AA59C5953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6">
                                            <p:graphicEl>
                                              <a:dgm id="{437DF7EA-9C4C-494F-B131-AA59C5953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6" grpId="0" uiExpand="1">
        <p:bldSub>
          <a:bldDgm bld="one"/>
        </p:bldSub>
      </p:bldGraphic>
      <p:bldP spid="28" grpId="0" animBg="1"/>
      <p:bldP spid="29" grpId="0" animBg="1"/>
      <p:bldP spid="30" grpId="0" animBg="1"/>
      <p:bldP spid="31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0" y="5910472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5" y="6022987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STANAG 6001 in NATO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F8AC9-4A06-8C7B-2485-C8E07676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3251"/>
            <a:ext cx="10515600" cy="56237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noProof="0" dirty="0"/>
              <a:t>How did STANAG 6001 become NATO’s trusted language standard?</a:t>
            </a:r>
          </a:p>
          <a:p>
            <a:r>
              <a:rPr lang="en-GB" sz="2200" noProof="0" dirty="0"/>
              <a:t>Why and how was it created? </a:t>
            </a:r>
          </a:p>
          <a:p>
            <a:r>
              <a:rPr lang="en-GB" sz="2200" noProof="0" dirty="0"/>
              <a:t>How did it evolve? </a:t>
            </a:r>
          </a:p>
          <a:p>
            <a:r>
              <a:rPr lang="en-GB" sz="2200" noProof="0" dirty="0"/>
              <a:t>Why did NATO continue relying on it? </a:t>
            </a:r>
          </a:p>
          <a:p>
            <a:r>
              <a:rPr lang="en-GB" sz="2200" noProof="0" dirty="0"/>
              <a:t>How was trust in the standard developed? </a:t>
            </a:r>
          </a:p>
          <a:p>
            <a:r>
              <a:rPr lang="en-GB" sz="2200" noProof="0" dirty="0"/>
              <a:t>Why does it still matter today?</a:t>
            </a:r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5" y="6022987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E702E390-2ECA-0ECF-D0BE-F3F6D2E8E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0108" y="2215865"/>
            <a:ext cx="4801477" cy="2400739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72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0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17" y="5957700"/>
            <a:ext cx="1081234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CONSOLIDATION and RECOGNITION </a:t>
            </a:r>
            <a:r>
              <a:rPr lang="en-GB" sz="3200" noProof="0" dirty="0">
                <a:solidFill>
                  <a:srgbClr val="000099"/>
                </a:solidFill>
                <a:latin typeface="+mn-lt"/>
              </a:rPr>
              <a:t>(2015-present)</a:t>
            </a:r>
            <a:endParaRPr lang="en-GB" sz="4000" noProof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F8AC9-4A06-8C7B-2485-C8E07676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461466"/>
            <a:ext cx="7143232" cy="504940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 b="1" noProof="0" dirty="0">
                <a:solidFill>
                  <a:prstClr val="black"/>
                </a:solidFill>
                <a:latin typeface="Calibri" panose="020F0502020204030204"/>
              </a:rPr>
              <a:t>Stability and institutional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lang="en-GB" sz="2400" b="1" noProof="0" dirty="0" err="1">
                <a:solidFill>
                  <a:prstClr val="black"/>
                </a:solidFill>
                <a:latin typeface="Calibri" panose="020F0502020204030204"/>
              </a:rPr>
              <a:t>mbedding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buSzPct val="100000"/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changes to the level descriptors</a:t>
            </a:r>
          </a:p>
          <a:p>
            <a:pPr lvl="0">
              <a:buSzPct val="100000"/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Continued professionalisation of teaching and testing</a:t>
            </a:r>
          </a:p>
          <a:p>
            <a:pPr lvl="0">
              <a:buSzPct val="100000"/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standardisation (Policy Recommendations)</a:t>
            </a:r>
          </a:p>
          <a:p>
            <a:pPr lvl="0">
              <a:buSzPct val="100000"/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GB" sz="2200" b="1" kern="100" noProof="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Formal recognition </a:t>
            </a:r>
            <a:r>
              <a:rPr lang="en-GB" sz="2200" kern="100" noProof="0" dirty="0">
                <a:latin typeface="Calibri" panose="020F0502020204030204" pitchFamily="34" charset="0"/>
                <a:cs typeface="Times New Roman" panose="02020603050405020304" pitchFamily="18" charset="0"/>
              </a:rPr>
              <a:t>in NATO-policy (AAP-16 </a:t>
            </a:r>
            <a:r>
              <a:rPr lang="en-GB" sz="2200" i="1" kern="100" noProof="0" dirty="0">
                <a:latin typeface="Calibri" panose="020F0502020204030204" pitchFamily="34" charset="0"/>
                <a:cs typeface="Times New Roman" panose="02020603050405020304" pitchFamily="18" charset="0"/>
              </a:rPr>
              <a:t>NATO Manpower Policy and Procedures</a:t>
            </a:r>
            <a:r>
              <a:rPr lang="en-GB" sz="2200" kern="100" noProof="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39750" lvl="1" indent="-269875">
              <a:buSzPct val="80000"/>
              <a:buFont typeface="Wingdings" panose="05000000000000000000" pitchFamily="2" charset="2"/>
              <a:buChar char="Ø"/>
              <a:tabLst>
                <a:tab pos="630238" algn="l"/>
              </a:tabLst>
            </a:pPr>
            <a:r>
              <a:rPr lang="en-GB" sz="2000" kern="100" noProof="0" dirty="0">
                <a:latin typeface="Calibri" panose="020F0502020204030204" pitchFamily="34" charset="0"/>
                <a:cs typeface="Times New Roman" panose="02020603050405020304" pitchFamily="18" charset="0"/>
              </a:rPr>
              <a:t>STANAG 6001 embedded in NATO education and personnel systems</a:t>
            </a:r>
          </a:p>
          <a:p>
            <a:pPr lvl="0">
              <a:buSzPct val="100000"/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GB" sz="2200" kern="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 a custodian, BILC has become responsible for</a:t>
            </a:r>
          </a:p>
          <a:p>
            <a:pPr marL="534988" lvl="1" indent="-263525">
              <a:buSzPct val="100000"/>
              <a:buFont typeface="Courier New" panose="02070309020205020404" pitchFamily="49" charset="0"/>
              <a:buChar char="o"/>
            </a:pPr>
            <a:r>
              <a:rPr lang="en-GB" sz="2000" kern="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periodically reviewing and updating the STANAG and its descriptors</a:t>
            </a:r>
          </a:p>
          <a:p>
            <a:pPr marL="534988" lvl="1" indent="-263525">
              <a:buSzPct val="100000"/>
              <a:buFont typeface="Courier New" panose="02070309020205020404" pitchFamily="49" charset="0"/>
              <a:buChar char="o"/>
            </a:pPr>
            <a:r>
              <a:rPr lang="en-GB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promoting their consistent interpretation and application among participating nations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GB" kern="1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5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DB69B9F0-1CBE-1987-DA83-615C019E8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34" y="207749"/>
            <a:ext cx="4026309" cy="5734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505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942B5-03AD-18C4-ECD6-D903C0064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37A3ABEB-9C69-EE07-B985-A4F2022CB4CB}"/>
              </a:ext>
            </a:extLst>
          </p:cNvPr>
          <p:cNvSpPr/>
          <p:nvPr/>
        </p:nvSpPr>
        <p:spPr>
          <a:xfrm>
            <a:off x="0" y="5839456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37E0C2-E848-8C16-CF69-99558616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5" y="5951971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PERSISTENT CHALLENGE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A39D26-76F2-CEA2-0DFD-3C1495CA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985" y="471780"/>
            <a:ext cx="10788167" cy="5416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noProof="0" dirty="0"/>
              <a:t>Common interpretation and consistency across nations</a:t>
            </a:r>
          </a:p>
          <a:p>
            <a:pPr marL="0" indent="0">
              <a:buSzPts val="1000"/>
              <a:buNone/>
              <a:tabLst>
                <a:tab pos="457200" algn="l"/>
              </a:tabLst>
            </a:pPr>
            <a:r>
              <a:rPr lang="en-GB" sz="2000" i="1" dirty="0"/>
              <a:t>Deputy Commander NATO Airborne Early Warning &amp; Control Force (E3A):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2400" i="1" noProof="0" dirty="0">
                <a:solidFill>
                  <a:srgbClr val="0033CC"/>
                </a:solidFill>
              </a:rPr>
              <a:t>“Comparable performances may be rated differently across nations.”</a:t>
            </a:r>
          </a:p>
          <a:p>
            <a:pPr marL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GB" sz="1800" noProof="0" dirty="0"/>
              <a:t>(BILC STANAG 6001 Testing Workshop, The Hague, 2025)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GB" sz="2000" dirty="0"/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GB" sz="2000" noProof="0" dirty="0"/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GB" sz="2000" dirty="0"/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GB" sz="2000" noProof="0" dirty="0"/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GB" sz="2000" dirty="0"/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GB" sz="2000" noProof="0" dirty="0"/>
          </a:p>
          <a:p>
            <a:pPr marL="442913" lvl="0" indent="-442913"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200" dirty="0"/>
              <a:t>STANAG 6001 only functions if nations interpret and apply it consistently</a:t>
            </a:r>
            <a:endParaRPr lang="en-GB" sz="2200" dirty="0"/>
          </a:p>
          <a:p>
            <a:pPr marL="442913" lvl="0" indent="-442913"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200" noProof="0" dirty="0"/>
              <a:t>Maintaining a common interpretation remains a key interoperability challenge</a:t>
            </a:r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63863094-D83A-6E95-21D9-686CD4F4DC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5" y="5951971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62997227-81B4-88E1-CB8A-0D858B68FA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37704838-9591-6487-FD35-AB5F9E358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4B69B458-10FC-96B2-732F-C29A51B63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010127A9-9AC3-9BF7-EC45-04B04D8E1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BA9B01B8-87E0-F9B2-40C2-751F458C5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964482E8-6D1F-4449-66FB-2C03FF39D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2F39B176-A8D3-0C24-46AE-FAAC7DEE0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D5647CBE-08A1-9CA1-B1A2-BFB6C2578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2A302A2D-F5FD-D4E7-6062-C4BA368A3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88AF85FB-72C3-48E4-3D0A-1B483A755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37F9F1D7-A406-39A8-FD6E-93E553D4E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F56F45A6-CC61-4345-AA9C-C69719F29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E1693DC2-6238-2407-FBF2-B33A5BC37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661D469A-DF83-5FCA-00C9-BCCB87629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BF461AA3-E8A0-697B-1DD2-FD4C9C083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91AC295D-75B1-887C-53DD-25354AD57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F58DA3F7-DACC-C206-35F1-60C7D76C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8FBFE85E-9A77-DE5A-F92F-19D223F8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pic>
        <p:nvPicPr>
          <p:cNvPr id="68" name="Picture 6">
            <a:extLst>
              <a:ext uri="{FF2B5EF4-FFF2-40B4-BE49-F238E27FC236}">
                <a16:creationId xmlns:a16="http://schemas.microsoft.com/office/drawing/2014/main" id="{1D67129C-522F-E738-F9AD-685C97F3A9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9692"/>
          <a:stretch>
            <a:fillRect/>
          </a:stretch>
        </p:blipFill>
        <p:spPr bwMode="auto">
          <a:xfrm>
            <a:off x="6095999" y="2579808"/>
            <a:ext cx="3445351" cy="1831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>
            <a:extLst>
              <a:ext uri="{FF2B5EF4-FFF2-40B4-BE49-F238E27FC236}">
                <a16:creationId xmlns:a16="http://schemas.microsoft.com/office/drawing/2014/main" id="{68A9666C-DA85-1E7B-ADE9-242344D13D77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86606" y="2099336"/>
            <a:ext cx="3445351" cy="2131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203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0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5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STANAG 6001 STILL FUTURE-PROOF?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F8AC9-4A06-8C7B-2485-C8E07676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4667"/>
            <a:ext cx="9488055" cy="2538484"/>
          </a:xfr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rgbClr val="FFE2AF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4000" tIns="216000" rIns="144000">
            <a:normAutofit/>
          </a:bodyPr>
          <a:lstStyle/>
          <a:p>
            <a:pPr>
              <a:spcBef>
                <a:spcPts val="2400"/>
              </a:spcBef>
              <a:buNone/>
            </a:pPr>
            <a:r>
              <a:rPr lang="en-US" sz="2400" b="1" dirty="0"/>
              <a:t>Questions and criticisms</a:t>
            </a:r>
          </a:p>
          <a:p>
            <a:pPr marL="360363" indent="-360363"/>
            <a:r>
              <a:rPr lang="en-US" sz="2200" dirty="0"/>
              <a:t>Common interpretation remains difficult </a:t>
            </a:r>
          </a:p>
          <a:p>
            <a:pPr marL="360363" indent="-360363"/>
            <a:r>
              <a:rPr lang="en-US" sz="2200" dirty="0"/>
              <a:t>Portability and conversion questions continue to reappear </a:t>
            </a:r>
          </a:p>
          <a:p>
            <a:pPr marL="360363" indent="-360363"/>
            <a:r>
              <a:rPr lang="en-US" sz="2200" dirty="0"/>
              <a:t>STANAG language certificates are not widely </a:t>
            </a:r>
            <a:r>
              <a:rPr lang="en-US" sz="2200" dirty="0" err="1"/>
              <a:t>recognised</a:t>
            </a:r>
            <a:r>
              <a:rPr lang="en-US" sz="2200" dirty="0"/>
              <a:t> outside </a:t>
            </a:r>
            <a:r>
              <a:rPr lang="en-US" sz="2200" dirty="0" err="1"/>
              <a:t>defence</a:t>
            </a:r>
            <a:r>
              <a:rPr lang="en-US" sz="2200" dirty="0"/>
              <a:t> </a:t>
            </a:r>
          </a:p>
          <a:p>
            <a:pPr marL="360363" indent="-360363"/>
            <a:r>
              <a:rPr lang="en-US" sz="2200" dirty="0"/>
              <a:t>Maintaining national testing systems requires expertise and resources </a:t>
            </a:r>
            <a:endParaRPr lang="en-GB" sz="2600" b="1" noProof="0" dirty="0"/>
          </a:p>
          <a:p>
            <a:pPr marL="0" indent="0">
              <a:buNone/>
            </a:pPr>
            <a:endParaRPr lang="en-GB" sz="2200" noProof="0" dirty="0"/>
          </a:p>
          <a:p>
            <a:pPr marL="0" indent="0">
              <a:buNone/>
            </a:pPr>
            <a:endParaRPr lang="en-GB" sz="2200" noProof="0" dirty="0"/>
          </a:p>
          <a:p>
            <a:pPr marL="0" indent="0">
              <a:buSzPts val="1000"/>
              <a:buNone/>
              <a:tabLst>
                <a:tab pos="457200" algn="l"/>
              </a:tabLst>
            </a:pPr>
            <a:endParaRPr lang="en-GB" sz="2000" noProof="0" dirty="0"/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GB" sz="2000" noProof="0" dirty="0"/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5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85A07E5F-B7EE-37A6-15FB-E84CA35623B8}"/>
              </a:ext>
            </a:extLst>
          </p:cNvPr>
          <p:cNvSpPr txBox="1">
            <a:spLocks/>
          </p:cNvSpPr>
          <p:nvPr/>
        </p:nvSpPr>
        <p:spPr>
          <a:xfrm>
            <a:off x="3183880" y="3313701"/>
            <a:ext cx="8558077" cy="22761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14400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Why not simply use the CEFR?</a:t>
            </a:r>
          </a:p>
          <a:p>
            <a:pPr marL="442913" indent="-442913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GB" sz="2200" dirty="0"/>
              <a:t>widely used and internationally recognised civilian framework</a:t>
            </a:r>
          </a:p>
          <a:p>
            <a:pPr marL="442913" indent="-442913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GB" sz="2200" dirty="0"/>
              <a:t>facilitates portability and comparability outside defence </a:t>
            </a:r>
          </a:p>
          <a:p>
            <a:pPr marL="442913" indent="-442913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GB" sz="2200" dirty="0"/>
              <a:t>supported by extensive teaching and learning resources</a:t>
            </a:r>
          </a:p>
          <a:p>
            <a:pPr marL="442913" indent="-442913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GB" sz="2200" dirty="0"/>
              <a:t>no need for NATO-specific descriptors and dedicated testing systems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>
              <a:buSzPts val="1000"/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GB" sz="2000" dirty="0"/>
          </a:p>
          <a:p>
            <a:pPr marL="0" indent="0">
              <a:buSzPts val="1000"/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GB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EAB70E-6A44-E44D-F118-B2B7A99683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6" y="2852388"/>
            <a:ext cx="2102924" cy="27374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623785" lon="20400000" rev="213211"/>
            </a:camera>
            <a:lightRig rig="threePt" dir="t"/>
          </a:scene3d>
          <a:sp3d contourW="12700">
            <a:bevelT w="19050"/>
            <a:bevelB w="19050"/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12046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uiExpand="1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1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6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VIABILITY</a:t>
            </a:r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6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F8AC9-4A06-8C7B-2485-C8E07676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0317"/>
            <a:ext cx="11121219" cy="4771398"/>
          </a:xfrm>
        </p:spPr>
        <p:txBody>
          <a:bodyPr>
            <a:normAutofit/>
          </a:bodyPr>
          <a:lstStyle/>
          <a:p>
            <a:pPr marL="0" indent="0">
              <a:buSzPts val="1000"/>
              <a:buNone/>
              <a:tabLst>
                <a:tab pos="457200" algn="l"/>
              </a:tabLst>
            </a:pPr>
            <a:r>
              <a:rPr lang="en-GB" sz="2600" b="1" noProof="0" dirty="0"/>
              <a:t>Why STANAG 6001 remains essential</a:t>
            </a:r>
          </a:p>
          <a:p>
            <a:pPr marL="360363" indent="-360363">
              <a:buFont typeface="Calibri" panose="020F0502020204030204" pitchFamily="34" charset="0"/>
              <a:buChar char="•"/>
            </a:pPr>
            <a:r>
              <a:rPr lang="en-US" sz="2200" dirty="0"/>
              <a:t>NATO needs </a:t>
            </a:r>
            <a:r>
              <a:rPr lang="en-US" sz="2200" b="1" dirty="0">
                <a:solidFill>
                  <a:schemeClr val="accent1"/>
                </a:solidFill>
              </a:rPr>
              <a:t>precise</a:t>
            </a:r>
            <a:r>
              <a:rPr lang="en-US" sz="2200" dirty="0"/>
              <a:t> proficiency measurement </a:t>
            </a:r>
            <a:r>
              <a:rPr lang="en-US" sz="2200" b="1" dirty="0">
                <a:solidFill>
                  <a:schemeClr val="accent1"/>
                </a:solidFill>
              </a:rPr>
              <a:t>for operational </a:t>
            </a:r>
            <a:r>
              <a:rPr lang="en-US" sz="2200" dirty="0"/>
              <a:t>and</a:t>
            </a:r>
            <a:r>
              <a:rPr lang="en-US" sz="2200" b="1" dirty="0">
                <a:solidFill>
                  <a:schemeClr val="accent1"/>
                </a:solidFill>
              </a:rPr>
              <a:t> high-stakes decisions </a:t>
            </a:r>
            <a:r>
              <a:rPr lang="en-US" sz="2200" dirty="0"/>
              <a:t>in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</a:rPr>
              <a:t>defence</a:t>
            </a:r>
            <a:r>
              <a:rPr lang="en-US" sz="2200" b="1" dirty="0">
                <a:solidFill>
                  <a:schemeClr val="accent1"/>
                </a:solidFill>
              </a:rPr>
              <a:t> contexts</a:t>
            </a:r>
          </a:p>
          <a:p>
            <a:pPr marL="360363" indent="-360363">
              <a:buFont typeface="Calibri" panose="020F0502020204030204" pitchFamily="34" charset="0"/>
              <a:buChar char="•"/>
            </a:pPr>
            <a:r>
              <a:rPr lang="en-US" sz="2200" dirty="0"/>
              <a:t>Misjudging language ability can directly affect </a:t>
            </a:r>
            <a:r>
              <a:rPr lang="en-US" sz="2200" b="1" dirty="0">
                <a:solidFill>
                  <a:schemeClr val="accent1"/>
                </a:solidFill>
              </a:rPr>
              <a:t>safety</a:t>
            </a:r>
            <a:r>
              <a:rPr lang="en-US" sz="2200" dirty="0"/>
              <a:t>, decision-making, and mission effectiveness</a:t>
            </a:r>
          </a:p>
          <a:p>
            <a:pPr marL="360363" indent="-360363">
              <a:buFont typeface="Calibri" panose="020F0502020204030204" pitchFamily="34" charset="0"/>
              <a:buChar char="•"/>
            </a:pPr>
            <a:r>
              <a:rPr lang="en-US" sz="2200" dirty="0"/>
              <a:t>Unlike CEFR levels, STANAG levels are </a:t>
            </a:r>
            <a:r>
              <a:rPr lang="en-US" sz="2200" b="1" dirty="0">
                <a:solidFill>
                  <a:schemeClr val="accent1"/>
                </a:solidFill>
              </a:rPr>
              <a:t>fixed thresholds </a:t>
            </a:r>
            <a:r>
              <a:rPr lang="en-US" sz="2200" dirty="0"/>
              <a:t>with clearly defined floors and ceilings</a:t>
            </a:r>
          </a:p>
          <a:p>
            <a:pPr lvl="1" indent="-325438">
              <a:buFont typeface="Wingdings" panose="05000000000000000000" pitchFamily="2" charset="2"/>
              <a:buChar char="Ø"/>
            </a:pPr>
            <a:r>
              <a:rPr lang="en-US" sz="2000" dirty="0"/>
              <a:t>All requirements must be </a:t>
            </a:r>
            <a:r>
              <a:rPr lang="en-US" sz="2000" b="1" dirty="0">
                <a:solidFill>
                  <a:schemeClr val="accent1"/>
                </a:solidFill>
              </a:rPr>
              <a:t>consistently</a:t>
            </a:r>
            <a:r>
              <a:rPr lang="en-US" sz="2000" dirty="0"/>
              <a:t> demonstrated to attain a level</a:t>
            </a:r>
          </a:p>
          <a:p>
            <a:pPr marL="360363" indent="-360363">
              <a:buFont typeface="Calibri" panose="020F0502020204030204" pitchFamily="34" charset="0"/>
              <a:buChar char="•"/>
            </a:pPr>
            <a:r>
              <a:rPr lang="en-US" sz="2200" dirty="0"/>
              <a:t>BILC promotes </a:t>
            </a:r>
            <a:r>
              <a:rPr lang="en-US" sz="2200" b="1" dirty="0">
                <a:solidFill>
                  <a:schemeClr val="accent1"/>
                </a:solidFill>
              </a:rPr>
              <a:t>common interpretation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chemeClr val="accent1"/>
                </a:solidFill>
              </a:rPr>
              <a:t>quality standards </a:t>
            </a:r>
            <a:r>
              <a:rPr lang="en-US" sz="2200" dirty="0"/>
              <a:t>across nations</a:t>
            </a:r>
          </a:p>
          <a:p>
            <a:pPr marL="360363" indent="-360363">
              <a:buFont typeface="Calibri" panose="020F0502020204030204" pitchFamily="34" charset="0"/>
              <a:buChar char="•"/>
            </a:pPr>
            <a:r>
              <a:rPr lang="en-US" sz="2200" dirty="0"/>
              <a:t>STANAG testing follows </a:t>
            </a:r>
            <a:r>
              <a:rPr lang="en-US" sz="2200" b="1" dirty="0">
                <a:solidFill>
                  <a:schemeClr val="accent1"/>
                </a:solidFill>
              </a:rPr>
              <a:t>common testing and rating principles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</a:t>
            </a:r>
          </a:p>
          <a:p>
            <a:pPr marL="360363" indent="-360363">
              <a:spcBef>
                <a:spcPts val="0"/>
              </a:spcBef>
              <a:buFont typeface="Calibri" panose="020F0502020204030204" pitchFamily="34" charset="0"/>
              <a:buChar char="•"/>
            </a:pPr>
            <a:r>
              <a:rPr lang="en-US" sz="2200" dirty="0"/>
              <a:t>The CEFR itself does not regulate how tests are developed, administered, or standardized</a:t>
            </a:r>
          </a:p>
          <a:p>
            <a:pPr lvl="1" indent="-325438">
              <a:buFont typeface="Courier New" panose="02070309020205020404" pitchFamily="49" charset="0"/>
              <a:buChar char="o"/>
            </a:pPr>
            <a:r>
              <a:rPr lang="en-US" sz="2000" dirty="0"/>
              <a:t>CEFR-based tests vary widely in purpose, methodology, and quality</a:t>
            </a:r>
          </a:p>
          <a:p>
            <a:pPr marL="360363" indent="0">
              <a:spcBef>
                <a:spcPts val="600"/>
              </a:spcBef>
              <a:buNone/>
            </a:pPr>
            <a:endParaRPr lang="en-GB" sz="2400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40684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vaal 118">
            <a:extLst>
              <a:ext uri="{FF2B5EF4-FFF2-40B4-BE49-F238E27FC236}">
                <a16:creationId xmlns:a16="http://schemas.microsoft.com/office/drawing/2014/main" id="{1B40175C-0B59-98C2-1C0F-B0D7962B2729}"/>
              </a:ext>
            </a:extLst>
          </p:cNvPr>
          <p:cNvSpPr/>
          <p:nvPr/>
        </p:nvSpPr>
        <p:spPr>
          <a:xfrm>
            <a:off x="3948793" y="1508937"/>
            <a:ext cx="4299272" cy="3714195"/>
          </a:xfrm>
          <a:prstGeom prst="ellipse">
            <a:avLst/>
          </a:prstGeom>
          <a:solidFill>
            <a:srgbClr val="F3F5FE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B845437-810F-516B-22EB-4E6B8640B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57902AF6-9687-EA54-6C1D-0A240B885E63}"/>
              </a:ext>
            </a:extLst>
          </p:cNvPr>
          <p:cNvSpPr/>
          <p:nvPr/>
        </p:nvSpPr>
        <p:spPr>
          <a:xfrm>
            <a:off x="5355652" y="2626942"/>
            <a:ext cx="1476000" cy="1476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sz="1700" b="1" dirty="0"/>
              <a:t>STANAG 6001</a:t>
            </a:r>
          </a:p>
          <a:p>
            <a:pPr algn="ctr"/>
            <a:r>
              <a:rPr lang="nl-NL" sz="1100" dirty="0"/>
              <a:t>NATO Language </a:t>
            </a:r>
            <a:r>
              <a:rPr lang="nl-NL" sz="1100" dirty="0" err="1"/>
              <a:t>Proficiency</a:t>
            </a:r>
            <a:r>
              <a:rPr lang="nl-NL" sz="1100" dirty="0"/>
              <a:t> </a:t>
            </a:r>
            <a:r>
              <a:rPr lang="nl-NL" sz="1100" dirty="0" err="1"/>
              <a:t>Scale</a:t>
            </a:r>
            <a:endParaRPr lang="nl-NL" dirty="0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86F27C2B-C220-CD2A-5D71-3B261E0E6F50}"/>
              </a:ext>
            </a:extLst>
          </p:cNvPr>
          <p:cNvSpPr/>
          <p:nvPr/>
        </p:nvSpPr>
        <p:spPr>
          <a:xfrm>
            <a:off x="6856374" y="1375936"/>
            <a:ext cx="1332000" cy="133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sz="2400" dirty="0">
                <a:solidFill>
                  <a:schemeClr val="accent1">
                    <a:lumMod val="75000"/>
                  </a:schemeClr>
                </a:solidFill>
                <a:latin typeface="Segoe MDL2 Assets" panose="050A0102010101010101" pitchFamily="18" charset="0"/>
                <a:sym typeface="Webdings" panose="05030102010509060703" pitchFamily="18" charset="2"/>
              </a:rPr>
              <a:t></a:t>
            </a:r>
          </a:p>
          <a:p>
            <a:pPr algn="ctr"/>
            <a:r>
              <a:rPr lang="nl-NL" sz="1100" b="1" dirty="0">
                <a:ln w="0"/>
                <a:solidFill>
                  <a:schemeClr val="tx2"/>
                </a:solidFill>
              </a:rPr>
              <a:t>Expanded </a:t>
            </a:r>
            <a:r>
              <a:rPr lang="nl-NL" sz="1100" b="1" dirty="0" err="1">
                <a:ln w="0"/>
                <a:solidFill>
                  <a:schemeClr val="tx2"/>
                </a:solidFill>
              </a:rPr>
              <a:t>Descriptors</a:t>
            </a:r>
            <a:endParaRPr lang="nl-NL" sz="1100" b="1" dirty="0">
              <a:ln w="0"/>
              <a:solidFill>
                <a:schemeClr val="tx2"/>
              </a:solidFill>
            </a:endParaRPr>
          </a:p>
          <a:p>
            <a:pPr algn="ctr"/>
            <a:r>
              <a:rPr lang="nl-NL" sz="1000" dirty="0">
                <a:ln w="0"/>
                <a:solidFill>
                  <a:schemeClr val="tx2"/>
                </a:solidFill>
              </a:rPr>
              <a:t>Development </a:t>
            </a:r>
            <a:r>
              <a:rPr lang="nl-NL" sz="1000" dirty="0" err="1">
                <a:ln w="0"/>
                <a:solidFill>
                  <a:schemeClr val="tx2"/>
                </a:solidFill>
              </a:rPr>
              <a:t>Refinement</a:t>
            </a:r>
            <a:r>
              <a:rPr lang="nl-NL" sz="1000" dirty="0">
                <a:ln w="0"/>
                <a:solidFill>
                  <a:schemeClr val="tx2"/>
                </a:solidFill>
              </a:rPr>
              <a:t> </a:t>
            </a:r>
            <a:r>
              <a:rPr lang="nl-NL" sz="1000" dirty="0">
                <a:solidFill>
                  <a:schemeClr val="tx2"/>
                </a:solidFill>
              </a:rPr>
              <a:t>Updates</a:t>
            </a:r>
            <a:endParaRPr lang="nl-NL" sz="1400" dirty="0">
              <a:solidFill>
                <a:schemeClr val="tx2"/>
              </a:solidFill>
            </a:endParaRPr>
          </a:p>
        </p:txBody>
      </p:sp>
      <p:grpSp>
        <p:nvGrpSpPr>
          <p:cNvPr id="273" name="Groep 272">
            <a:extLst>
              <a:ext uri="{FF2B5EF4-FFF2-40B4-BE49-F238E27FC236}">
                <a16:creationId xmlns:a16="http://schemas.microsoft.com/office/drawing/2014/main" id="{692B1F4D-936B-3EE5-0085-448B488BDE5F}"/>
              </a:ext>
            </a:extLst>
          </p:cNvPr>
          <p:cNvGrpSpPr/>
          <p:nvPr/>
        </p:nvGrpSpPr>
        <p:grpSpPr>
          <a:xfrm>
            <a:off x="7452407" y="2700252"/>
            <a:ext cx="1332000" cy="1332000"/>
            <a:chOff x="7452407" y="2700252"/>
            <a:chExt cx="1332000" cy="1332000"/>
          </a:xfrm>
        </p:grpSpPr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A43E94AE-A15E-1EEB-C236-17EE40248795}"/>
                </a:ext>
              </a:extLst>
            </p:cNvPr>
            <p:cNvSpPr/>
            <p:nvPr/>
          </p:nvSpPr>
          <p:spPr>
            <a:xfrm>
              <a:off x="7452407" y="2700252"/>
              <a:ext cx="1332000" cy="1332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nl-NL" sz="1200" dirty="0">
                <a:ln w="0"/>
                <a:solidFill>
                  <a:schemeClr val="tx2"/>
                </a:solidFill>
              </a:endParaRPr>
            </a:p>
            <a:p>
              <a:pPr algn="ctr"/>
              <a:endParaRPr lang="nl-NL" sz="1200" dirty="0">
                <a:ln w="0"/>
                <a:solidFill>
                  <a:schemeClr val="tx2"/>
                </a:solidFill>
              </a:endParaRPr>
            </a:p>
            <a:p>
              <a:pPr algn="ctr"/>
              <a:r>
                <a:rPr lang="nl-NL" sz="1100" b="1" dirty="0">
                  <a:ln w="0"/>
                  <a:solidFill>
                    <a:schemeClr val="tx2"/>
                  </a:solidFill>
                </a:rPr>
                <a:t>Benchmarking</a:t>
              </a:r>
            </a:p>
            <a:p>
              <a:pPr algn="ctr"/>
              <a:r>
                <a:rPr lang="nl-NL" sz="1100" b="1" dirty="0">
                  <a:ln w="0"/>
                  <a:solidFill>
                    <a:schemeClr val="tx2"/>
                  </a:solidFill>
                </a:rPr>
                <a:t>&amp; BAT</a:t>
              </a:r>
            </a:p>
            <a:p>
              <a:pPr algn="ctr"/>
              <a:r>
                <a:rPr lang="nl-NL" sz="1000" dirty="0" err="1">
                  <a:ln w="0"/>
                  <a:solidFill>
                    <a:schemeClr val="tx2"/>
                  </a:solidFill>
                </a:rPr>
                <a:t>Evidence-based</a:t>
              </a:r>
              <a:r>
                <a:rPr lang="nl-NL" sz="1000" dirty="0">
                  <a:ln w="0"/>
                  <a:solidFill>
                    <a:schemeClr val="tx2"/>
                  </a:solidFill>
                </a:rPr>
                <a:t> </a:t>
              </a:r>
              <a:r>
                <a:rPr lang="nl-NL" sz="1000" dirty="0" err="1">
                  <a:ln w="0"/>
                  <a:solidFill>
                    <a:schemeClr val="tx2"/>
                  </a:solidFill>
                </a:rPr>
                <a:t>alignment</a:t>
              </a:r>
              <a:endParaRPr lang="nl-NL" sz="1400" dirty="0">
                <a:solidFill>
                  <a:schemeClr val="tx2"/>
                </a:solidFill>
              </a:endParaRPr>
            </a:p>
          </p:txBody>
        </p:sp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062BA50B-D076-D8C8-83B5-62AF8C50D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5542" y="2814433"/>
              <a:ext cx="505729" cy="372140"/>
            </a:xfrm>
            <a:prstGeom prst="rect">
              <a:avLst/>
            </a:prstGeom>
          </p:spPr>
        </p:pic>
      </p:grpSp>
      <p:grpSp>
        <p:nvGrpSpPr>
          <p:cNvPr id="272" name="Groep 271">
            <a:extLst>
              <a:ext uri="{FF2B5EF4-FFF2-40B4-BE49-F238E27FC236}">
                <a16:creationId xmlns:a16="http://schemas.microsoft.com/office/drawing/2014/main" id="{28EEAD61-5345-1B52-D0C7-2F9648AE6263}"/>
              </a:ext>
            </a:extLst>
          </p:cNvPr>
          <p:cNvGrpSpPr/>
          <p:nvPr/>
        </p:nvGrpSpPr>
        <p:grpSpPr>
          <a:xfrm>
            <a:off x="5427652" y="801030"/>
            <a:ext cx="1332000" cy="1332000"/>
            <a:chOff x="5427652" y="801030"/>
            <a:chExt cx="1332000" cy="1332000"/>
          </a:xfrm>
        </p:grpSpPr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A805566F-A236-3BEB-745F-E22064CFD118}"/>
                </a:ext>
              </a:extLst>
            </p:cNvPr>
            <p:cNvSpPr/>
            <p:nvPr/>
          </p:nvSpPr>
          <p:spPr>
            <a:xfrm>
              <a:off x="5427652" y="801030"/>
              <a:ext cx="1332000" cy="1332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nl-NL" sz="2400" dirty="0">
                <a:solidFill>
                  <a:schemeClr val="accent1">
                    <a:lumMod val="75000"/>
                  </a:schemeClr>
                </a:solidFill>
                <a:latin typeface="Segoe MDL2 Assets" panose="050A0102010101010101" pitchFamily="18" charset="0"/>
                <a:sym typeface="Webdings" panose="05030102010509060703" pitchFamily="18" charset="2"/>
              </a:endParaRPr>
            </a:p>
            <a:p>
              <a:pPr algn="ctr"/>
              <a:r>
                <a:rPr lang="nl-NL" sz="1100" b="1" dirty="0" err="1">
                  <a:ln w="0"/>
                  <a:solidFill>
                    <a:schemeClr val="tx2"/>
                  </a:solidFill>
                </a:rPr>
                <a:t>Interpretation</a:t>
              </a:r>
              <a:endParaRPr lang="nl-NL" sz="1100" b="1" dirty="0">
                <a:ln w="0"/>
                <a:solidFill>
                  <a:schemeClr val="tx2"/>
                </a:solidFill>
              </a:endParaRPr>
            </a:p>
            <a:p>
              <a:pPr algn="ctr"/>
              <a:r>
                <a:rPr lang="nl-NL" sz="1100" b="1" dirty="0" err="1">
                  <a:ln w="0"/>
                  <a:solidFill>
                    <a:schemeClr val="tx2"/>
                  </a:solidFill>
                </a:rPr>
                <a:t>Standardisation</a:t>
              </a:r>
              <a:r>
                <a:rPr lang="nl-NL" sz="1100" b="1" dirty="0">
                  <a:ln w="0"/>
                  <a:solidFill>
                    <a:schemeClr val="tx2"/>
                  </a:solidFill>
                </a:rPr>
                <a:t> </a:t>
              </a:r>
              <a:r>
                <a:rPr lang="nl-NL" sz="1100" b="1" dirty="0" err="1">
                  <a:ln w="0"/>
                  <a:solidFill>
                    <a:schemeClr val="tx2"/>
                  </a:solidFill>
                </a:rPr>
                <a:t>Guidance</a:t>
              </a:r>
              <a:endParaRPr lang="nl-NL" sz="1100" b="1" dirty="0">
                <a:solidFill>
                  <a:schemeClr val="tx2"/>
                </a:solidFill>
              </a:endParaRPr>
            </a:p>
          </p:txBody>
        </p:sp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85BB5C80-48C2-208F-240C-99CF83552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EEBF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873" y="913447"/>
              <a:ext cx="535956" cy="461245"/>
            </a:xfrm>
            <a:prstGeom prst="rect">
              <a:avLst/>
            </a:prstGeom>
          </p:spPr>
        </p:pic>
      </p:grpSp>
      <p:grpSp>
        <p:nvGrpSpPr>
          <p:cNvPr id="274" name="Groep 273">
            <a:extLst>
              <a:ext uri="{FF2B5EF4-FFF2-40B4-BE49-F238E27FC236}">
                <a16:creationId xmlns:a16="http://schemas.microsoft.com/office/drawing/2014/main" id="{654D854B-6E79-5A70-3917-147980E13F1E}"/>
              </a:ext>
            </a:extLst>
          </p:cNvPr>
          <p:cNvGrpSpPr/>
          <p:nvPr/>
        </p:nvGrpSpPr>
        <p:grpSpPr>
          <a:xfrm>
            <a:off x="4014440" y="1349958"/>
            <a:ext cx="1332000" cy="1332000"/>
            <a:chOff x="4014440" y="1349958"/>
            <a:chExt cx="1332000" cy="1332000"/>
          </a:xfrm>
        </p:grpSpPr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888F078B-6AA1-7570-2FB5-C2AF901C93EB}"/>
                </a:ext>
              </a:extLst>
            </p:cNvPr>
            <p:cNvSpPr/>
            <p:nvPr/>
          </p:nvSpPr>
          <p:spPr>
            <a:xfrm>
              <a:off x="4014440" y="1349958"/>
              <a:ext cx="1332000" cy="1332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nl-NL" sz="2400" dirty="0">
                <a:solidFill>
                  <a:schemeClr val="accent1">
                    <a:lumMod val="75000"/>
                  </a:schemeClr>
                </a:solidFill>
                <a:latin typeface="Segoe MDL2 Assets" panose="050A0102010101010101" pitchFamily="18" charset="0"/>
                <a:sym typeface="Webdings" panose="05030102010509060703" pitchFamily="18" charset="2"/>
              </a:endParaRPr>
            </a:p>
            <a:p>
              <a:pPr algn="ctr">
                <a:lnSpc>
                  <a:spcPts val="1100"/>
                </a:lnSpc>
              </a:pPr>
              <a:r>
                <a:rPr lang="nl-NL" sz="1100" b="1" dirty="0">
                  <a:ln w="0"/>
                  <a:solidFill>
                    <a:schemeClr val="tx2"/>
                  </a:solidFill>
                </a:rPr>
                <a:t>Seminars &amp; Workshops</a:t>
              </a:r>
            </a:p>
            <a:p>
              <a:pPr algn="ctr"/>
              <a:r>
                <a:rPr lang="nl-NL" sz="1000" dirty="0" err="1">
                  <a:ln w="0"/>
                  <a:solidFill>
                    <a:schemeClr val="tx2"/>
                  </a:solidFill>
                </a:rPr>
                <a:t>Sharing</a:t>
              </a:r>
              <a:r>
                <a:rPr lang="nl-NL" sz="1000" dirty="0">
                  <a:ln w="0"/>
                  <a:solidFill>
                    <a:schemeClr val="tx2"/>
                  </a:solidFill>
                </a:rPr>
                <a:t> expertise Building common </a:t>
              </a:r>
              <a:r>
                <a:rPr lang="nl-NL" sz="1000" dirty="0" err="1">
                  <a:ln w="0"/>
                  <a:solidFill>
                    <a:schemeClr val="tx2"/>
                  </a:solidFill>
                </a:rPr>
                <a:t>understanding</a:t>
              </a:r>
              <a:endParaRPr lang="nl-NL" sz="1200" dirty="0">
                <a:solidFill>
                  <a:schemeClr val="tx2"/>
                </a:solidFill>
              </a:endParaRPr>
            </a:p>
          </p:txBody>
        </p:sp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7DB98982-6644-C2B2-8760-300C2A344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EEBF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414" y="1439875"/>
              <a:ext cx="618533" cy="386583"/>
            </a:xfrm>
            <a:prstGeom prst="rect">
              <a:avLst/>
            </a:prstGeom>
          </p:spPr>
        </p:pic>
      </p:grpSp>
      <p:sp>
        <p:nvSpPr>
          <p:cNvPr id="26" name="Ovaal 25">
            <a:extLst>
              <a:ext uri="{FF2B5EF4-FFF2-40B4-BE49-F238E27FC236}">
                <a16:creationId xmlns:a16="http://schemas.microsoft.com/office/drawing/2014/main" id="{5FE88FF8-9BEF-AC0E-DC81-1D7CC68AE485}"/>
              </a:ext>
            </a:extLst>
          </p:cNvPr>
          <p:cNvSpPr/>
          <p:nvPr/>
        </p:nvSpPr>
        <p:spPr>
          <a:xfrm>
            <a:off x="3402897" y="2700252"/>
            <a:ext cx="1332000" cy="133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nl-NL" sz="3600" dirty="0">
                <a:solidFill>
                  <a:schemeClr val="accent1">
                    <a:lumMod val="75000"/>
                  </a:schemeClr>
                </a:solidFill>
                <a:sym typeface="Webdings" panose="05030102010509060703" pitchFamily="18" charset="2"/>
              </a:rPr>
              <a:t></a:t>
            </a:r>
          </a:p>
          <a:p>
            <a:pPr algn="ctr"/>
            <a:r>
              <a:rPr lang="nl-NL" sz="1100" b="1" dirty="0">
                <a:ln w="0"/>
                <a:solidFill>
                  <a:schemeClr val="tx2"/>
                </a:solidFill>
              </a:rPr>
              <a:t>Training &amp; </a:t>
            </a:r>
            <a:r>
              <a:rPr lang="nl-NL" sz="1100" b="1" dirty="0" err="1">
                <a:ln w="0"/>
                <a:solidFill>
                  <a:schemeClr val="tx2"/>
                </a:solidFill>
              </a:rPr>
              <a:t>Qualification</a:t>
            </a:r>
            <a:endParaRPr lang="nl-NL" sz="1100" b="1" dirty="0">
              <a:ln w="0"/>
              <a:solidFill>
                <a:schemeClr val="tx2"/>
              </a:solidFill>
            </a:endParaRPr>
          </a:p>
          <a:p>
            <a:pPr algn="ctr"/>
            <a:r>
              <a:rPr lang="nl-NL" sz="1000" dirty="0" err="1">
                <a:ln w="0"/>
                <a:solidFill>
                  <a:schemeClr val="tx2"/>
                </a:solidFill>
              </a:rPr>
              <a:t>Rater</a:t>
            </a:r>
            <a:r>
              <a:rPr lang="nl-NL" sz="1000" dirty="0">
                <a:ln w="0"/>
                <a:solidFill>
                  <a:schemeClr val="tx2"/>
                </a:solidFill>
              </a:rPr>
              <a:t> training</a:t>
            </a:r>
          </a:p>
          <a:p>
            <a:pPr algn="ctr"/>
            <a:r>
              <a:rPr lang="nl-NL" sz="1000" dirty="0">
                <a:ln w="0"/>
                <a:solidFill>
                  <a:schemeClr val="tx2"/>
                </a:solidFill>
              </a:rPr>
              <a:t>Test development</a:t>
            </a:r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5DFE6089-0286-7685-9C48-0AA3583A3340}"/>
              </a:ext>
            </a:extLst>
          </p:cNvPr>
          <p:cNvSpPr/>
          <p:nvPr/>
        </p:nvSpPr>
        <p:spPr>
          <a:xfrm>
            <a:off x="3819373" y="4155106"/>
            <a:ext cx="1332000" cy="133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nl-NL" sz="3200" b="1" dirty="0">
                <a:solidFill>
                  <a:schemeClr val="accent1">
                    <a:lumMod val="75000"/>
                  </a:schemeClr>
                </a:solidFill>
                <a:sym typeface="Webdings" panose="05030102010509060703" pitchFamily="18" charset="2"/>
              </a:rPr>
              <a:t></a:t>
            </a:r>
          </a:p>
          <a:p>
            <a:pPr algn="ctr"/>
            <a:r>
              <a:rPr lang="nl-NL" sz="1100" b="1" dirty="0">
                <a:ln w="0"/>
                <a:solidFill>
                  <a:schemeClr val="tx2"/>
                </a:solidFill>
              </a:rPr>
              <a:t>National </a:t>
            </a:r>
            <a:r>
              <a:rPr lang="nl-NL" sz="1100" b="1" dirty="0" err="1">
                <a:ln w="0"/>
                <a:solidFill>
                  <a:schemeClr val="tx2"/>
                </a:solidFill>
              </a:rPr>
              <a:t>Testing</a:t>
            </a:r>
            <a:r>
              <a:rPr lang="nl-NL" sz="1100" b="1" dirty="0">
                <a:ln w="0"/>
                <a:solidFill>
                  <a:schemeClr val="tx2"/>
                </a:solidFill>
              </a:rPr>
              <a:t> Systems</a:t>
            </a:r>
          </a:p>
          <a:p>
            <a:pPr algn="ctr"/>
            <a:r>
              <a:rPr lang="nl-NL" sz="1000" dirty="0" err="1">
                <a:ln w="0"/>
                <a:solidFill>
                  <a:schemeClr val="tx2"/>
                </a:solidFill>
              </a:rPr>
              <a:t>Aligned</a:t>
            </a:r>
            <a:r>
              <a:rPr lang="nl-NL" sz="1000" dirty="0">
                <a:ln w="0"/>
                <a:solidFill>
                  <a:schemeClr val="tx2"/>
                </a:solidFill>
              </a:rPr>
              <a:t> </a:t>
            </a:r>
            <a:r>
              <a:rPr lang="nl-NL" sz="1000" dirty="0" err="1">
                <a:ln w="0"/>
                <a:solidFill>
                  <a:schemeClr val="tx2"/>
                </a:solidFill>
              </a:rPr>
              <a:t>with</a:t>
            </a:r>
            <a:r>
              <a:rPr lang="nl-NL" sz="1000" dirty="0">
                <a:ln w="0"/>
                <a:solidFill>
                  <a:schemeClr val="tx2"/>
                </a:solidFill>
              </a:rPr>
              <a:t> STANAG 6001</a:t>
            </a:r>
            <a:endParaRPr lang="nl-NL" sz="1400" dirty="0">
              <a:solidFill>
                <a:schemeClr val="tx2"/>
              </a:solidFill>
            </a:endParaRPr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840040C8-F702-20B6-15D3-715D956400DD}"/>
              </a:ext>
            </a:extLst>
          </p:cNvPr>
          <p:cNvSpPr/>
          <p:nvPr/>
        </p:nvSpPr>
        <p:spPr>
          <a:xfrm>
            <a:off x="7039271" y="4118480"/>
            <a:ext cx="1332000" cy="133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nl-NL" sz="3200" b="1" dirty="0">
                <a:solidFill>
                  <a:schemeClr val="accent1">
                    <a:lumMod val="75000"/>
                  </a:schemeClr>
                </a:solidFill>
                <a:sym typeface="Webdings" panose="05030102010509060703" pitchFamily="18" charset="2"/>
              </a:rPr>
              <a:t></a:t>
            </a:r>
          </a:p>
          <a:p>
            <a:pPr algn="ctr"/>
            <a:r>
              <a:rPr lang="nl-NL" sz="1050" b="1" dirty="0">
                <a:ln w="0"/>
                <a:solidFill>
                  <a:schemeClr val="tx2"/>
                </a:solidFill>
              </a:rPr>
              <a:t>Policy</a:t>
            </a:r>
            <a:r>
              <a:rPr lang="nl-NL" sz="1000" b="1" dirty="0">
                <a:ln w="0"/>
                <a:solidFill>
                  <a:schemeClr val="tx2"/>
                </a:solidFill>
              </a:rPr>
              <a:t> </a:t>
            </a:r>
            <a:r>
              <a:rPr lang="nl-NL" sz="1000" b="1" spc="-30" dirty="0" err="1">
                <a:ln w="0"/>
                <a:solidFill>
                  <a:schemeClr val="tx2"/>
                </a:solidFill>
              </a:rPr>
              <a:t>Recommendations</a:t>
            </a:r>
            <a:endParaRPr lang="nl-NL" sz="1000" b="1" spc="-30" dirty="0">
              <a:ln w="0"/>
              <a:solidFill>
                <a:schemeClr val="tx2"/>
              </a:solidFill>
            </a:endParaRPr>
          </a:p>
          <a:p>
            <a:pPr algn="ctr"/>
            <a:r>
              <a:rPr lang="nl-NL" sz="950" dirty="0" err="1">
                <a:ln w="0"/>
                <a:solidFill>
                  <a:schemeClr val="tx2"/>
                </a:solidFill>
              </a:rPr>
              <a:t>Supporting</a:t>
            </a:r>
            <a:r>
              <a:rPr lang="nl-NL" sz="950" dirty="0">
                <a:ln w="0"/>
                <a:solidFill>
                  <a:schemeClr val="tx2"/>
                </a:solidFill>
              </a:rPr>
              <a:t> </a:t>
            </a:r>
            <a:r>
              <a:rPr lang="nl-NL" sz="950" dirty="0" err="1">
                <a:ln w="0"/>
                <a:solidFill>
                  <a:schemeClr val="tx2"/>
                </a:solidFill>
              </a:rPr>
              <a:t>national</a:t>
            </a:r>
            <a:r>
              <a:rPr lang="nl-NL" sz="950" dirty="0">
                <a:ln w="0"/>
                <a:solidFill>
                  <a:schemeClr val="tx2"/>
                </a:solidFill>
              </a:rPr>
              <a:t> </a:t>
            </a:r>
            <a:r>
              <a:rPr lang="nl-NL" sz="950" dirty="0" err="1">
                <a:ln w="0"/>
                <a:solidFill>
                  <a:schemeClr val="tx2"/>
                </a:solidFill>
              </a:rPr>
              <a:t>and</a:t>
            </a:r>
            <a:r>
              <a:rPr lang="nl-NL" sz="950" dirty="0">
                <a:ln w="0"/>
                <a:solidFill>
                  <a:schemeClr val="tx2"/>
                </a:solidFill>
              </a:rPr>
              <a:t> NATO </a:t>
            </a:r>
            <a:r>
              <a:rPr lang="nl-NL" sz="950" dirty="0" err="1">
                <a:ln w="0"/>
                <a:solidFill>
                  <a:schemeClr val="tx2"/>
                </a:solidFill>
              </a:rPr>
              <a:t>policies</a:t>
            </a:r>
            <a:endParaRPr lang="nl-NL" sz="950" dirty="0">
              <a:solidFill>
                <a:schemeClr val="tx2"/>
              </a:solidFill>
            </a:endParaRPr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E9FC9BB6-CEC1-F027-284C-F03F5A4DB10C}"/>
              </a:ext>
            </a:extLst>
          </p:cNvPr>
          <p:cNvSpPr/>
          <p:nvPr/>
        </p:nvSpPr>
        <p:spPr>
          <a:xfrm>
            <a:off x="1600907" y="807479"/>
            <a:ext cx="1548000" cy="1548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0" rtlCol="0" anchor="t"/>
          <a:lstStyle/>
          <a:p>
            <a:pPr algn="ctr">
              <a:lnSpc>
                <a:spcPts val="700"/>
              </a:lnSpc>
            </a:pPr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sym typeface="Webdings" panose="05030102010509060703" pitchFamily="18" charset="2"/>
              </a:rPr>
              <a:t></a:t>
            </a:r>
            <a:endParaRPr lang="nl-NL" sz="1400" dirty="0">
              <a:ln w="0"/>
              <a:solidFill>
                <a:schemeClr val="tx2"/>
              </a:solidFill>
            </a:endParaRPr>
          </a:p>
          <a:p>
            <a:pPr algn="ctr"/>
            <a:r>
              <a:rPr lang="nl-NL" sz="1300" b="1" dirty="0" err="1">
                <a:ln w="0"/>
                <a:solidFill>
                  <a:schemeClr val="tx2"/>
                </a:solidFill>
              </a:rPr>
              <a:t>Staffing</a:t>
            </a:r>
            <a:r>
              <a:rPr lang="nl-NL" sz="1300" b="1" dirty="0">
                <a:ln w="0"/>
                <a:solidFill>
                  <a:schemeClr val="tx2"/>
                </a:solidFill>
              </a:rPr>
              <a:t> &amp; </a:t>
            </a:r>
            <a:r>
              <a:rPr lang="nl-NL" sz="1300" b="1" dirty="0" err="1">
                <a:ln w="0"/>
                <a:solidFill>
                  <a:schemeClr val="tx2"/>
                </a:solidFill>
              </a:rPr>
              <a:t>Deployability</a:t>
            </a:r>
            <a:r>
              <a:rPr lang="nl-NL" sz="1300" b="1" dirty="0">
                <a:ln w="0"/>
                <a:solidFill>
                  <a:schemeClr val="tx2"/>
                </a:solidFill>
              </a:rPr>
              <a:t> </a:t>
            </a:r>
            <a:r>
              <a:rPr lang="nl-NL" sz="1000" dirty="0">
                <a:ln w="0"/>
                <a:solidFill>
                  <a:schemeClr val="tx2"/>
                </a:solidFill>
              </a:rPr>
              <a:t>Common </a:t>
            </a:r>
            <a:r>
              <a:rPr lang="nl-NL" sz="1000" dirty="0" err="1">
                <a:ln w="0"/>
                <a:solidFill>
                  <a:schemeClr val="tx2"/>
                </a:solidFill>
              </a:rPr>
              <a:t>language</a:t>
            </a:r>
            <a:r>
              <a:rPr lang="nl-NL" sz="1000" dirty="0">
                <a:ln w="0"/>
                <a:solidFill>
                  <a:schemeClr val="tx2"/>
                </a:solidFill>
              </a:rPr>
              <a:t> </a:t>
            </a:r>
            <a:r>
              <a:rPr lang="nl-NL" sz="1000" dirty="0" err="1">
                <a:ln w="0"/>
                <a:solidFill>
                  <a:schemeClr val="tx2"/>
                </a:solidFill>
              </a:rPr>
              <a:t>requirements</a:t>
            </a:r>
            <a:r>
              <a:rPr lang="nl-NL" sz="1000" dirty="0">
                <a:ln w="0"/>
                <a:solidFill>
                  <a:schemeClr val="tx2"/>
                </a:solidFill>
              </a:rPr>
              <a:t> </a:t>
            </a:r>
            <a:r>
              <a:rPr lang="nl-NL" sz="1000" dirty="0" err="1">
                <a:ln w="0"/>
                <a:solidFill>
                  <a:schemeClr val="tx2"/>
                </a:solidFill>
              </a:rPr>
              <a:t>for</a:t>
            </a:r>
            <a:r>
              <a:rPr lang="nl-NL" sz="1000" dirty="0">
                <a:ln w="0"/>
                <a:solidFill>
                  <a:schemeClr val="tx2"/>
                </a:solidFill>
              </a:rPr>
              <a:t> NATO </a:t>
            </a:r>
            <a:r>
              <a:rPr lang="nl-NL" sz="1000" dirty="0" err="1">
                <a:ln w="0"/>
                <a:solidFill>
                  <a:schemeClr val="tx2"/>
                </a:solidFill>
              </a:rPr>
              <a:t>assignments</a:t>
            </a:r>
            <a:r>
              <a:rPr lang="nl-NL" sz="1000" dirty="0">
                <a:ln w="0"/>
                <a:solidFill>
                  <a:schemeClr val="tx2"/>
                </a:solidFill>
              </a:rPr>
              <a:t> </a:t>
            </a:r>
            <a:r>
              <a:rPr lang="nl-NL" sz="1000" dirty="0" err="1">
                <a:ln w="0"/>
                <a:solidFill>
                  <a:schemeClr val="tx2"/>
                </a:solidFill>
              </a:rPr>
              <a:t>and</a:t>
            </a:r>
            <a:r>
              <a:rPr lang="nl-NL" sz="1000" dirty="0">
                <a:ln w="0"/>
                <a:solidFill>
                  <a:schemeClr val="tx2"/>
                </a:solidFill>
              </a:rPr>
              <a:t> </a:t>
            </a:r>
            <a:r>
              <a:rPr lang="nl-NL" sz="1000" dirty="0" err="1">
                <a:ln w="0"/>
                <a:solidFill>
                  <a:schemeClr val="tx2"/>
                </a:solidFill>
              </a:rPr>
              <a:t>missions</a:t>
            </a:r>
            <a:endParaRPr lang="nl-NL" sz="1200" dirty="0">
              <a:solidFill>
                <a:schemeClr val="tx2"/>
              </a:solidFill>
            </a:endParaRP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B7F3505C-4F1A-2CD8-210C-1BFD7DD6EA45}"/>
              </a:ext>
            </a:extLst>
          </p:cNvPr>
          <p:cNvSpPr/>
          <p:nvPr/>
        </p:nvSpPr>
        <p:spPr>
          <a:xfrm>
            <a:off x="678449" y="2590942"/>
            <a:ext cx="1548000" cy="1548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>
              <a:lnSpc>
                <a:spcPts val="900"/>
              </a:lnSpc>
            </a:pPr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sym typeface="Webdings" panose="05030102010509060703" pitchFamily="18" charset="2"/>
              </a:rPr>
              <a:t></a:t>
            </a:r>
          </a:p>
          <a:p>
            <a:pPr algn="ctr"/>
            <a:r>
              <a:rPr lang="nl-NL" sz="1300" b="1" dirty="0" err="1">
                <a:ln w="0"/>
                <a:solidFill>
                  <a:schemeClr val="tx2"/>
                </a:solidFill>
              </a:rPr>
              <a:t>Personnel</a:t>
            </a:r>
            <a:r>
              <a:rPr lang="nl-NL" sz="1300" b="1" dirty="0">
                <a:ln w="0"/>
                <a:solidFill>
                  <a:schemeClr val="tx2"/>
                </a:solidFill>
              </a:rPr>
              <a:t> </a:t>
            </a:r>
            <a:r>
              <a:rPr lang="nl-NL" sz="1300" b="1" dirty="0" err="1">
                <a:ln w="0"/>
                <a:solidFill>
                  <a:schemeClr val="tx2"/>
                </a:solidFill>
              </a:rPr>
              <a:t>Selection</a:t>
            </a:r>
            <a:endParaRPr lang="nl-NL" sz="1300" b="1" dirty="0">
              <a:ln w="0"/>
              <a:solidFill>
                <a:schemeClr val="tx2"/>
              </a:solidFill>
            </a:endParaRPr>
          </a:p>
          <a:p>
            <a:pPr algn="ctr"/>
            <a:r>
              <a:rPr lang="nl-NL" sz="1000" dirty="0">
                <a:ln w="0"/>
                <a:solidFill>
                  <a:schemeClr val="tx2"/>
                </a:solidFill>
              </a:rPr>
              <a:t>Fair, </a:t>
            </a:r>
            <a:r>
              <a:rPr lang="nl-NL" sz="1000" dirty="0" err="1">
                <a:ln w="0"/>
                <a:solidFill>
                  <a:schemeClr val="tx2"/>
                </a:solidFill>
              </a:rPr>
              <a:t>transparent</a:t>
            </a:r>
            <a:r>
              <a:rPr lang="nl-NL" sz="1000" dirty="0">
                <a:ln w="0"/>
                <a:solidFill>
                  <a:schemeClr val="tx2"/>
                </a:solidFill>
              </a:rPr>
              <a:t> </a:t>
            </a:r>
            <a:r>
              <a:rPr lang="nl-NL" sz="1000" dirty="0" err="1">
                <a:ln w="0"/>
                <a:solidFill>
                  <a:schemeClr val="tx2"/>
                </a:solidFill>
              </a:rPr>
              <a:t>and</a:t>
            </a:r>
            <a:r>
              <a:rPr lang="nl-NL" sz="1000" dirty="0">
                <a:ln w="0"/>
                <a:solidFill>
                  <a:schemeClr val="tx2"/>
                </a:solidFill>
              </a:rPr>
              <a:t> </a:t>
            </a:r>
            <a:r>
              <a:rPr lang="nl-NL" sz="1000" spc="-40" dirty="0" err="1">
                <a:ln w="0"/>
                <a:solidFill>
                  <a:schemeClr val="tx2"/>
                </a:solidFill>
              </a:rPr>
              <a:t>comparable</a:t>
            </a:r>
            <a:r>
              <a:rPr lang="nl-NL" sz="1000" spc="-40" dirty="0">
                <a:ln w="0"/>
                <a:solidFill>
                  <a:schemeClr val="tx2"/>
                </a:solidFill>
              </a:rPr>
              <a:t> </a:t>
            </a:r>
            <a:r>
              <a:rPr lang="nl-NL" sz="1000" spc="-40" dirty="0" err="1">
                <a:ln w="0"/>
                <a:solidFill>
                  <a:schemeClr val="tx2"/>
                </a:solidFill>
              </a:rPr>
              <a:t>language</a:t>
            </a:r>
            <a:r>
              <a:rPr lang="nl-NL" sz="1000" spc="-40" dirty="0">
                <a:ln w="0"/>
                <a:solidFill>
                  <a:schemeClr val="tx2"/>
                </a:solidFill>
              </a:rPr>
              <a:t> </a:t>
            </a:r>
            <a:r>
              <a:rPr lang="nl-NL" sz="1000" dirty="0" err="1">
                <a:ln w="0"/>
                <a:solidFill>
                  <a:schemeClr val="tx2"/>
                </a:solidFill>
              </a:rPr>
              <a:t>requirements</a:t>
            </a:r>
            <a:endParaRPr lang="nl-NL" sz="1400" dirty="0">
              <a:solidFill>
                <a:schemeClr val="tx2"/>
              </a:solidFill>
            </a:endParaRPr>
          </a:p>
        </p:txBody>
      </p:sp>
      <p:grpSp>
        <p:nvGrpSpPr>
          <p:cNvPr id="277" name="Groep 276">
            <a:extLst>
              <a:ext uri="{FF2B5EF4-FFF2-40B4-BE49-F238E27FC236}">
                <a16:creationId xmlns:a16="http://schemas.microsoft.com/office/drawing/2014/main" id="{61B3D5A9-A2B7-091C-14BE-81BBD39ECB6A}"/>
              </a:ext>
            </a:extLst>
          </p:cNvPr>
          <p:cNvGrpSpPr/>
          <p:nvPr/>
        </p:nvGrpSpPr>
        <p:grpSpPr>
          <a:xfrm>
            <a:off x="9965551" y="2590942"/>
            <a:ext cx="1548000" cy="1548000"/>
            <a:chOff x="1564283" y="796294"/>
            <a:chExt cx="1548000" cy="1548000"/>
          </a:xfrm>
        </p:grpSpPr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F8C4A822-CCA1-751F-B676-59217EDEA336}"/>
                </a:ext>
              </a:extLst>
            </p:cNvPr>
            <p:cNvSpPr/>
            <p:nvPr/>
          </p:nvSpPr>
          <p:spPr>
            <a:xfrm>
              <a:off x="1564283" y="796294"/>
              <a:ext cx="1548000" cy="154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t"/>
            <a:lstStyle/>
            <a:p>
              <a:pPr algn="ctr"/>
              <a:endParaRPr lang="nl-NL" sz="2400" dirty="0">
                <a:solidFill>
                  <a:schemeClr val="accent6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sym typeface="Webdings" panose="05030102010509060703" pitchFamily="18" charset="2"/>
              </a:endParaRPr>
            </a:p>
            <a:p>
              <a:pPr algn="ctr"/>
              <a:r>
                <a:rPr lang="nl-NL" sz="1300" b="1" dirty="0" err="1">
                  <a:ln w="0"/>
                  <a:solidFill>
                    <a:schemeClr val="tx2"/>
                  </a:solidFill>
                </a:rPr>
                <a:t>Interoperability</a:t>
              </a:r>
              <a:endParaRPr lang="nl-NL" sz="1300" b="1" dirty="0">
                <a:ln w="0"/>
                <a:solidFill>
                  <a:schemeClr val="tx2"/>
                </a:solidFill>
              </a:endParaRPr>
            </a:p>
            <a:p>
              <a:pPr algn="ctr"/>
              <a:r>
                <a:rPr lang="nl-NL" sz="1000" dirty="0" err="1">
                  <a:ln w="0"/>
                  <a:solidFill>
                    <a:schemeClr val="tx2"/>
                  </a:solidFill>
                </a:rPr>
                <a:t>Effective</a:t>
              </a:r>
              <a:r>
                <a:rPr lang="nl-NL" sz="1000" dirty="0">
                  <a:ln w="0"/>
                  <a:solidFill>
                    <a:schemeClr val="tx2"/>
                  </a:solidFill>
                </a:rPr>
                <a:t> </a:t>
              </a:r>
              <a:r>
                <a:rPr lang="nl-NL" sz="1000" dirty="0" err="1">
                  <a:ln w="0"/>
                  <a:solidFill>
                    <a:schemeClr val="tx2"/>
                  </a:solidFill>
                </a:rPr>
                <a:t>communication</a:t>
              </a:r>
              <a:r>
                <a:rPr lang="nl-NL" sz="1000" dirty="0">
                  <a:ln w="0"/>
                  <a:solidFill>
                    <a:schemeClr val="tx2"/>
                  </a:solidFill>
                </a:rPr>
                <a:t> </a:t>
              </a:r>
              <a:r>
                <a:rPr lang="nl-NL" sz="1000" dirty="0" err="1">
                  <a:ln w="0"/>
                  <a:solidFill>
                    <a:schemeClr val="tx2"/>
                  </a:solidFill>
                </a:rPr>
                <a:t>across</a:t>
              </a:r>
              <a:r>
                <a:rPr lang="nl-NL" sz="1000" dirty="0">
                  <a:ln w="0"/>
                  <a:solidFill>
                    <a:schemeClr val="tx2"/>
                  </a:solidFill>
                </a:rPr>
                <a:t> </a:t>
              </a:r>
              <a:r>
                <a:rPr lang="nl-NL" sz="1000" dirty="0" err="1">
                  <a:ln w="0"/>
                  <a:solidFill>
                    <a:schemeClr val="tx2"/>
                  </a:solidFill>
                </a:rPr>
                <a:t>nations</a:t>
              </a:r>
              <a:r>
                <a:rPr lang="nl-NL" sz="1000" dirty="0">
                  <a:ln w="0"/>
                  <a:solidFill>
                    <a:schemeClr val="tx2"/>
                  </a:solidFill>
                </a:rPr>
                <a:t> </a:t>
              </a:r>
            </a:p>
            <a:p>
              <a:pPr algn="ctr"/>
              <a:r>
                <a:rPr lang="nl-NL" sz="1000" dirty="0" err="1">
                  <a:ln w="0"/>
                  <a:solidFill>
                    <a:schemeClr val="tx2"/>
                  </a:solidFill>
                </a:rPr>
                <a:t>and</a:t>
              </a:r>
              <a:r>
                <a:rPr lang="nl-NL" sz="1000" dirty="0">
                  <a:ln w="0"/>
                  <a:solidFill>
                    <a:schemeClr val="tx2"/>
                  </a:solidFill>
                </a:rPr>
                <a:t> operations</a:t>
              </a:r>
              <a:endParaRPr lang="nl-NL" sz="1400" dirty="0">
                <a:solidFill>
                  <a:schemeClr val="tx2"/>
                </a:solidFill>
              </a:endParaRPr>
            </a:p>
          </p:txBody>
        </p:sp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E8E92428-7755-8FB8-B87B-A672F57F2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E2F0D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944" y="975959"/>
              <a:ext cx="621707" cy="380448"/>
            </a:xfrm>
            <a:prstGeom prst="rect">
              <a:avLst/>
            </a:prstGeom>
          </p:spPr>
        </p:pic>
      </p:grpSp>
      <p:grpSp>
        <p:nvGrpSpPr>
          <p:cNvPr id="275" name="Groep 274">
            <a:extLst>
              <a:ext uri="{FF2B5EF4-FFF2-40B4-BE49-F238E27FC236}">
                <a16:creationId xmlns:a16="http://schemas.microsoft.com/office/drawing/2014/main" id="{0F98D7A2-2AA1-8052-4F41-B62A9DBFF782}"/>
              </a:ext>
            </a:extLst>
          </p:cNvPr>
          <p:cNvGrpSpPr/>
          <p:nvPr/>
        </p:nvGrpSpPr>
        <p:grpSpPr>
          <a:xfrm>
            <a:off x="9547719" y="4513706"/>
            <a:ext cx="1548000" cy="1548000"/>
            <a:chOff x="9547719" y="4513706"/>
            <a:chExt cx="1548000" cy="1548000"/>
          </a:xfrm>
        </p:grpSpPr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A187F37A-FCB3-D130-5911-D4F69D499BE9}"/>
                </a:ext>
              </a:extLst>
            </p:cNvPr>
            <p:cNvSpPr/>
            <p:nvPr/>
          </p:nvSpPr>
          <p:spPr>
            <a:xfrm>
              <a:off x="9547719" y="4513706"/>
              <a:ext cx="1548000" cy="154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nl-NL" sz="1200" dirty="0">
                <a:ln w="0"/>
                <a:solidFill>
                  <a:schemeClr val="tx2"/>
                </a:solidFill>
              </a:endParaRPr>
            </a:p>
            <a:p>
              <a:pPr algn="ctr"/>
              <a:endParaRPr lang="nl-NL" sz="1200" dirty="0">
                <a:ln w="0"/>
                <a:solidFill>
                  <a:schemeClr val="tx2"/>
                </a:solidFill>
              </a:endParaRPr>
            </a:p>
            <a:p>
              <a:pPr algn="ctr"/>
              <a:r>
                <a:rPr lang="nl-NL" sz="1300" b="1" dirty="0">
                  <a:ln w="0"/>
                  <a:solidFill>
                    <a:schemeClr val="tx2"/>
                  </a:solidFill>
                </a:rPr>
                <a:t>NATO &amp; Partner Nations</a:t>
              </a:r>
            </a:p>
            <a:p>
              <a:pPr algn="ctr"/>
              <a:r>
                <a:rPr lang="nl-NL" sz="1000" dirty="0">
                  <a:ln w="0"/>
                  <a:solidFill>
                    <a:schemeClr val="tx2"/>
                  </a:solidFill>
                </a:rPr>
                <a:t>Shared standard </a:t>
              </a:r>
              <a:r>
                <a:rPr lang="nl-NL" sz="1000" dirty="0" err="1">
                  <a:ln w="0"/>
                  <a:solidFill>
                    <a:schemeClr val="tx2"/>
                  </a:solidFill>
                </a:rPr>
                <a:t>adopted</a:t>
              </a:r>
              <a:endParaRPr lang="nl-NL" sz="1400" dirty="0">
                <a:solidFill>
                  <a:schemeClr val="tx2"/>
                </a:solidFill>
              </a:endParaRPr>
            </a:p>
          </p:txBody>
        </p:sp>
        <p:pic>
          <p:nvPicPr>
            <p:cNvPr id="42" name="Afbeelding 41">
              <a:extLst>
                <a:ext uri="{FF2B5EF4-FFF2-40B4-BE49-F238E27FC236}">
                  <a16:creationId xmlns:a16="http://schemas.microsoft.com/office/drawing/2014/main" id="{5938BDA3-9440-AB94-016C-CBB9A5399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rgbClr val="E2F0D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359" y="4641635"/>
              <a:ext cx="541018" cy="480457"/>
            </a:xfrm>
            <a:prstGeom prst="rect">
              <a:avLst/>
            </a:prstGeom>
          </p:spPr>
        </p:pic>
      </p:grpSp>
      <p:grpSp>
        <p:nvGrpSpPr>
          <p:cNvPr id="276" name="Groep 275">
            <a:extLst>
              <a:ext uri="{FF2B5EF4-FFF2-40B4-BE49-F238E27FC236}">
                <a16:creationId xmlns:a16="http://schemas.microsoft.com/office/drawing/2014/main" id="{C9729506-274A-5975-E8AD-822487195193}"/>
              </a:ext>
            </a:extLst>
          </p:cNvPr>
          <p:cNvGrpSpPr/>
          <p:nvPr/>
        </p:nvGrpSpPr>
        <p:grpSpPr>
          <a:xfrm>
            <a:off x="1171644" y="4513706"/>
            <a:ext cx="1548000" cy="1548000"/>
            <a:chOff x="1171644" y="4513706"/>
            <a:chExt cx="1548000" cy="1548000"/>
          </a:xfrm>
        </p:grpSpPr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7DA4E549-998E-9FE8-6C3D-FD5CBC0BD591}"/>
                </a:ext>
              </a:extLst>
            </p:cNvPr>
            <p:cNvSpPr/>
            <p:nvPr/>
          </p:nvSpPr>
          <p:spPr>
            <a:xfrm>
              <a:off x="1171644" y="4513706"/>
              <a:ext cx="1548000" cy="154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nl-NL" sz="2400" dirty="0">
                <a:solidFill>
                  <a:schemeClr val="accent6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sym typeface="Webdings" panose="05030102010509060703" pitchFamily="18" charset="2"/>
              </a:endParaRPr>
            </a:p>
            <a:p>
              <a:pPr algn="ctr"/>
              <a:r>
                <a:rPr lang="nl-NL" sz="1300" b="1" dirty="0" err="1">
                  <a:ln w="0"/>
                  <a:solidFill>
                    <a:schemeClr val="tx2"/>
                  </a:solidFill>
                </a:rPr>
                <a:t>Education</a:t>
              </a:r>
              <a:r>
                <a:rPr lang="nl-NL" sz="1300" b="1" dirty="0">
                  <a:ln w="0"/>
                  <a:solidFill>
                    <a:schemeClr val="tx2"/>
                  </a:solidFill>
                </a:rPr>
                <a:t> &amp; Training</a:t>
              </a:r>
            </a:p>
            <a:p>
              <a:pPr algn="ctr"/>
              <a:r>
                <a:rPr lang="nl-NL" sz="1000" dirty="0">
                  <a:ln w="0"/>
                  <a:solidFill>
                    <a:schemeClr val="tx2"/>
                  </a:solidFill>
                </a:rPr>
                <a:t>Curricula, </a:t>
              </a:r>
              <a:r>
                <a:rPr lang="nl-NL" sz="1000" dirty="0" err="1">
                  <a:ln w="0"/>
                  <a:solidFill>
                    <a:schemeClr val="tx2"/>
                  </a:solidFill>
                </a:rPr>
                <a:t>materials</a:t>
              </a:r>
              <a:r>
                <a:rPr lang="nl-NL" sz="1000" dirty="0">
                  <a:ln w="0"/>
                  <a:solidFill>
                    <a:schemeClr val="tx2"/>
                  </a:solidFill>
                </a:rPr>
                <a:t> </a:t>
              </a:r>
              <a:r>
                <a:rPr lang="nl-NL" sz="1000" dirty="0" err="1">
                  <a:ln w="0"/>
                  <a:solidFill>
                    <a:schemeClr val="tx2"/>
                  </a:solidFill>
                </a:rPr>
                <a:t>and</a:t>
              </a:r>
              <a:r>
                <a:rPr lang="nl-NL" sz="1000" dirty="0">
                  <a:ln w="0"/>
                  <a:solidFill>
                    <a:schemeClr val="tx2"/>
                  </a:solidFill>
                </a:rPr>
                <a:t> tests </a:t>
              </a:r>
              <a:r>
                <a:rPr lang="nl-NL" sz="1000" dirty="0" err="1">
                  <a:ln w="0"/>
                  <a:solidFill>
                    <a:schemeClr val="tx2"/>
                  </a:solidFill>
                </a:rPr>
                <a:t>aligned</a:t>
              </a:r>
              <a:r>
                <a:rPr lang="nl-NL" sz="1000" dirty="0">
                  <a:ln w="0"/>
                  <a:solidFill>
                    <a:schemeClr val="tx2"/>
                  </a:solidFill>
                </a:rPr>
                <a:t> </a:t>
              </a:r>
              <a:r>
                <a:rPr lang="nl-NL" sz="1000" dirty="0" err="1">
                  <a:ln w="0"/>
                  <a:solidFill>
                    <a:schemeClr val="tx2"/>
                  </a:solidFill>
                </a:rPr>
                <a:t>to</a:t>
              </a:r>
              <a:r>
                <a:rPr lang="nl-NL" sz="1000" dirty="0">
                  <a:ln w="0"/>
                  <a:solidFill>
                    <a:schemeClr val="tx2"/>
                  </a:solidFill>
                </a:rPr>
                <a:t> a common standard</a:t>
              </a:r>
              <a:endParaRPr lang="nl-NL" sz="1400" dirty="0">
                <a:solidFill>
                  <a:schemeClr val="tx2"/>
                </a:solidFill>
              </a:endParaRPr>
            </a:p>
          </p:txBody>
        </p:sp>
        <p:pic>
          <p:nvPicPr>
            <p:cNvPr id="65" name="Afbeelding 64">
              <a:extLst>
                <a:ext uri="{FF2B5EF4-FFF2-40B4-BE49-F238E27FC236}">
                  <a16:creationId xmlns:a16="http://schemas.microsoft.com/office/drawing/2014/main" id="{782E3B99-0CA4-067C-16A2-FD7581C66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E2F0D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085" y="4612343"/>
              <a:ext cx="657633" cy="495754"/>
            </a:xfrm>
            <a:prstGeom prst="rect">
              <a:avLst/>
            </a:prstGeom>
          </p:spPr>
        </p:pic>
      </p:grpSp>
      <p:cxnSp>
        <p:nvCxnSpPr>
          <p:cNvPr id="67" name="Rechte verbindingslijn met pijl 66">
            <a:extLst>
              <a:ext uri="{FF2B5EF4-FFF2-40B4-BE49-F238E27FC236}">
                <a16:creationId xmlns:a16="http://schemas.microsoft.com/office/drawing/2014/main" id="{4A19EAAF-5E68-8C75-735E-925AF3CBDA06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6615497" y="2512869"/>
            <a:ext cx="435944" cy="330228"/>
          </a:xfrm>
          <a:prstGeom prst="straightConnector1">
            <a:avLst/>
          </a:prstGeom>
          <a:ln w="38100">
            <a:headEnd w="lg" len="med"/>
            <a:tailEnd type="stealth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Ovaal 68">
            <a:extLst>
              <a:ext uri="{FF2B5EF4-FFF2-40B4-BE49-F238E27FC236}">
                <a16:creationId xmlns:a16="http://schemas.microsoft.com/office/drawing/2014/main" id="{30DFDFFA-1F43-B139-668E-DF0BB81060B1}"/>
              </a:ext>
            </a:extLst>
          </p:cNvPr>
          <p:cNvSpPr/>
          <p:nvPr/>
        </p:nvSpPr>
        <p:spPr>
          <a:xfrm>
            <a:off x="9117193" y="809517"/>
            <a:ext cx="1548000" cy="1548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sym typeface="Webdings" panose="05030102010509060703" pitchFamily="18" charset="2"/>
              </a:rPr>
              <a:t></a:t>
            </a:r>
            <a:endParaRPr lang="nl-NL" sz="2800" dirty="0">
              <a:ln w="0"/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nl-NL" sz="1300" b="1" dirty="0">
                <a:ln w="0"/>
                <a:solidFill>
                  <a:schemeClr val="tx2"/>
                </a:solidFill>
              </a:rPr>
              <a:t>Multinational Operations</a:t>
            </a:r>
          </a:p>
          <a:p>
            <a:pPr algn="ctr"/>
            <a:r>
              <a:rPr lang="nl-NL" sz="1000" dirty="0" err="1">
                <a:ln w="0"/>
                <a:solidFill>
                  <a:schemeClr val="tx2"/>
                </a:solidFill>
              </a:rPr>
              <a:t>Stronger</a:t>
            </a:r>
            <a:r>
              <a:rPr lang="nl-NL" sz="1000" dirty="0">
                <a:ln w="0"/>
                <a:solidFill>
                  <a:schemeClr val="tx2"/>
                </a:solidFill>
              </a:rPr>
              <a:t> cooperation in </a:t>
            </a:r>
            <a:r>
              <a:rPr lang="nl-NL" sz="1000" dirty="0" err="1">
                <a:ln w="0"/>
                <a:solidFill>
                  <a:schemeClr val="tx2"/>
                </a:solidFill>
              </a:rPr>
              <a:t>all</a:t>
            </a:r>
            <a:r>
              <a:rPr lang="nl-NL" sz="1000" dirty="0">
                <a:ln w="0"/>
                <a:solidFill>
                  <a:schemeClr val="tx2"/>
                </a:solidFill>
              </a:rPr>
              <a:t> NATO </a:t>
            </a:r>
            <a:r>
              <a:rPr lang="nl-NL" sz="1000" dirty="0" err="1">
                <a:ln w="0"/>
                <a:solidFill>
                  <a:schemeClr val="tx2"/>
                </a:solidFill>
              </a:rPr>
              <a:t>and</a:t>
            </a:r>
            <a:r>
              <a:rPr lang="nl-NL" sz="1000" dirty="0">
                <a:ln w="0"/>
                <a:solidFill>
                  <a:schemeClr val="tx2"/>
                </a:solidFill>
              </a:rPr>
              <a:t> Partner </a:t>
            </a:r>
            <a:r>
              <a:rPr lang="nl-NL" sz="1000" dirty="0" err="1">
                <a:ln w="0"/>
                <a:solidFill>
                  <a:schemeClr val="tx2"/>
                </a:solidFill>
              </a:rPr>
              <a:t>activities</a:t>
            </a:r>
            <a:endParaRPr lang="nl-NL" sz="1400" dirty="0">
              <a:solidFill>
                <a:schemeClr val="tx2"/>
              </a:solidFill>
            </a:endParaRPr>
          </a:p>
        </p:txBody>
      </p:sp>
      <p:cxnSp>
        <p:nvCxnSpPr>
          <p:cNvPr id="80" name="Rechte verbindingslijn met pijl 79">
            <a:extLst>
              <a:ext uri="{FF2B5EF4-FFF2-40B4-BE49-F238E27FC236}">
                <a16:creationId xmlns:a16="http://schemas.microsoft.com/office/drawing/2014/main" id="{1E38D46D-82A4-7635-CBC2-DD69FF238C04}"/>
              </a:ext>
            </a:extLst>
          </p:cNvPr>
          <p:cNvCxnSpPr>
            <a:cxnSpLocks/>
            <a:stCxn id="12" idx="0"/>
            <a:endCxn id="19" idx="4"/>
          </p:cNvCxnSpPr>
          <p:nvPr/>
        </p:nvCxnSpPr>
        <p:spPr>
          <a:xfrm flipV="1">
            <a:off x="6093652" y="2133030"/>
            <a:ext cx="0" cy="493912"/>
          </a:xfrm>
          <a:prstGeom prst="straightConnector1">
            <a:avLst/>
          </a:prstGeom>
          <a:ln w="38100">
            <a:headEnd w="lg" len="med"/>
            <a:tailEnd type="stealth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met pijl 83">
            <a:extLst>
              <a:ext uri="{FF2B5EF4-FFF2-40B4-BE49-F238E27FC236}">
                <a16:creationId xmlns:a16="http://schemas.microsoft.com/office/drawing/2014/main" id="{81006E20-4A5D-6ABC-E546-13206361350F}"/>
              </a:ext>
            </a:extLst>
          </p:cNvPr>
          <p:cNvCxnSpPr>
            <a:cxnSpLocks/>
            <a:stCxn id="12" idx="1"/>
            <a:endCxn id="22" idx="5"/>
          </p:cNvCxnSpPr>
          <p:nvPr/>
        </p:nvCxnSpPr>
        <p:spPr>
          <a:xfrm flipH="1" flipV="1">
            <a:off x="5151373" y="2486891"/>
            <a:ext cx="420434" cy="356206"/>
          </a:xfrm>
          <a:prstGeom prst="straightConnector1">
            <a:avLst/>
          </a:prstGeom>
          <a:ln w="38100">
            <a:headEnd w="lg" len="med"/>
            <a:tailEnd type="stealth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met pijl 87">
            <a:extLst>
              <a:ext uri="{FF2B5EF4-FFF2-40B4-BE49-F238E27FC236}">
                <a16:creationId xmlns:a16="http://schemas.microsoft.com/office/drawing/2014/main" id="{D3026932-AE60-DF26-8563-C8081EFF2CEC}"/>
              </a:ext>
            </a:extLst>
          </p:cNvPr>
          <p:cNvCxnSpPr>
            <a:cxnSpLocks/>
            <a:stCxn id="12" idx="2"/>
            <a:endCxn id="26" idx="6"/>
          </p:cNvCxnSpPr>
          <p:nvPr/>
        </p:nvCxnSpPr>
        <p:spPr>
          <a:xfrm flipH="1">
            <a:off x="4734897" y="3364942"/>
            <a:ext cx="619200" cy="1310"/>
          </a:xfrm>
          <a:prstGeom prst="straightConnector1">
            <a:avLst/>
          </a:prstGeom>
          <a:ln w="38100">
            <a:headEnd w="lg" len="med"/>
            <a:tailEnd type="stealth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met pijl 90">
            <a:extLst>
              <a:ext uri="{FF2B5EF4-FFF2-40B4-BE49-F238E27FC236}">
                <a16:creationId xmlns:a16="http://schemas.microsoft.com/office/drawing/2014/main" id="{543D8182-6576-A723-388B-7BE54D28F7F8}"/>
              </a:ext>
            </a:extLst>
          </p:cNvPr>
          <p:cNvCxnSpPr>
            <a:cxnSpLocks/>
            <a:endCxn id="27" idx="7"/>
          </p:cNvCxnSpPr>
          <p:nvPr/>
        </p:nvCxnSpPr>
        <p:spPr>
          <a:xfrm flipH="1">
            <a:off x="4956306" y="3886787"/>
            <a:ext cx="615501" cy="463386"/>
          </a:xfrm>
          <a:prstGeom prst="straightConnector1">
            <a:avLst/>
          </a:prstGeom>
          <a:ln w="38100">
            <a:headEnd w="lg" len="med"/>
            <a:tailEnd type="stealth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Rechte verbindingslijn met pijl 96">
            <a:extLst>
              <a:ext uri="{FF2B5EF4-FFF2-40B4-BE49-F238E27FC236}">
                <a16:creationId xmlns:a16="http://schemas.microsoft.com/office/drawing/2014/main" id="{E0B0F765-D6D4-DBC5-D9B8-1C2644E50133}"/>
              </a:ext>
            </a:extLst>
          </p:cNvPr>
          <p:cNvCxnSpPr>
            <a:cxnSpLocks/>
            <a:stCxn id="12" idx="5"/>
            <a:endCxn id="28" idx="1"/>
          </p:cNvCxnSpPr>
          <p:nvPr/>
        </p:nvCxnSpPr>
        <p:spPr>
          <a:xfrm>
            <a:off x="6615497" y="3886787"/>
            <a:ext cx="618841" cy="426760"/>
          </a:xfrm>
          <a:prstGeom prst="straightConnector1">
            <a:avLst/>
          </a:prstGeom>
          <a:ln w="38100">
            <a:headEnd w="lg" len="med"/>
            <a:tailEnd type="stealth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>
            <a:extLst>
              <a:ext uri="{FF2B5EF4-FFF2-40B4-BE49-F238E27FC236}">
                <a16:creationId xmlns:a16="http://schemas.microsoft.com/office/drawing/2014/main" id="{0BBE35C3-5420-681C-CDCB-EF373ED388F2}"/>
              </a:ext>
            </a:extLst>
          </p:cNvPr>
          <p:cNvCxnSpPr>
            <a:cxnSpLocks/>
            <a:stCxn id="12" idx="6"/>
            <a:endCxn id="16" idx="2"/>
          </p:cNvCxnSpPr>
          <p:nvPr/>
        </p:nvCxnSpPr>
        <p:spPr>
          <a:xfrm>
            <a:off x="6831652" y="3364942"/>
            <a:ext cx="620755" cy="1310"/>
          </a:xfrm>
          <a:prstGeom prst="straightConnector1">
            <a:avLst/>
          </a:prstGeom>
          <a:ln w="38100">
            <a:headEnd w="lg" len="med"/>
            <a:tailEnd type="stealth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80" name="Groep 279">
            <a:extLst>
              <a:ext uri="{FF2B5EF4-FFF2-40B4-BE49-F238E27FC236}">
                <a16:creationId xmlns:a16="http://schemas.microsoft.com/office/drawing/2014/main" id="{040042A8-65AE-CCAB-46D2-8521AE5568FD}"/>
              </a:ext>
            </a:extLst>
          </p:cNvPr>
          <p:cNvGrpSpPr/>
          <p:nvPr/>
        </p:nvGrpSpPr>
        <p:grpSpPr>
          <a:xfrm>
            <a:off x="2837984" y="5640346"/>
            <a:ext cx="6516031" cy="1042243"/>
            <a:chOff x="2837984" y="5640346"/>
            <a:chExt cx="6516031" cy="1042243"/>
          </a:xfrm>
        </p:grpSpPr>
        <p:sp>
          <p:nvSpPr>
            <p:cNvPr id="70" name="Rechthoek: afgeronde hoeken 69">
              <a:extLst>
                <a:ext uri="{FF2B5EF4-FFF2-40B4-BE49-F238E27FC236}">
                  <a16:creationId xmlns:a16="http://schemas.microsoft.com/office/drawing/2014/main" id="{3386DAB9-EBB5-F6DB-B8A2-7C5405F8FFA6}"/>
                </a:ext>
              </a:extLst>
            </p:cNvPr>
            <p:cNvSpPr/>
            <p:nvPr/>
          </p:nvSpPr>
          <p:spPr>
            <a:xfrm>
              <a:off x="2837984" y="5640346"/>
              <a:ext cx="6516031" cy="1042243"/>
            </a:xfrm>
            <a:prstGeom prst="roundRect">
              <a:avLst/>
            </a:prstGeom>
            <a:solidFill>
              <a:srgbClr val="DDDDFF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nl-NL" sz="1400" b="1" dirty="0">
                  <a:solidFill>
                    <a:schemeClr val="accent1">
                      <a:lumMod val="75000"/>
                    </a:schemeClr>
                  </a:solidFill>
                </a:rPr>
                <a:t>Language Training </a:t>
              </a:r>
              <a:r>
                <a:rPr lang="nl-NL" sz="1400" b="1" dirty="0" err="1">
                  <a:solidFill>
                    <a:schemeClr val="accent1">
                      <a:lumMod val="75000"/>
                    </a:schemeClr>
                  </a:solidFill>
                </a:rPr>
                <a:t>and</a:t>
              </a:r>
              <a:r>
                <a:rPr lang="nl-NL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nl-NL" sz="1400" b="1" dirty="0" err="1">
                  <a:solidFill>
                    <a:schemeClr val="accent1">
                      <a:lumMod val="75000"/>
                    </a:schemeClr>
                  </a:solidFill>
                </a:rPr>
                <a:t>Testing</a:t>
              </a:r>
              <a:r>
                <a:rPr lang="nl-NL" sz="1400" b="1" dirty="0">
                  <a:solidFill>
                    <a:schemeClr val="accent1">
                      <a:lumMod val="75000"/>
                    </a:schemeClr>
                  </a:solidFill>
                </a:rPr>
                <a:t> Systems in NATO Nations</a:t>
              </a:r>
            </a:p>
          </p:txBody>
        </p:sp>
        <p:grpSp>
          <p:nvGrpSpPr>
            <p:cNvPr id="181" name="Groep 180">
              <a:extLst>
                <a:ext uri="{FF2B5EF4-FFF2-40B4-BE49-F238E27FC236}">
                  <a16:creationId xmlns:a16="http://schemas.microsoft.com/office/drawing/2014/main" id="{8C613A00-B804-75A9-AD71-2FA89A056F60}"/>
                </a:ext>
              </a:extLst>
            </p:cNvPr>
            <p:cNvGrpSpPr/>
            <p:nvPr/>
          </p:nvGrpSpPr>
          <p:grpSpPr>
            <a:xfrm>
              <a:off x="3256498" y="6062104"/>
              <a:ext cx="5553527" cy="500305"/>
              <a:chOff x="3185724" y="6156182"/>
              <a:chExt cx="5553527" cy="500305"/>
            </a:xfrm>
          </p:grpSpPr>
          <p:pic>
            <p:nvPicPr>
              <p:cNvPr id="74" name="Afbeelding 73">
                <a:extLst>
                  <a:ext uri="{FF2B5EF4-FFF2-40B4-BE49-F238E27FC236}">
                    <a16:creationId xmlns:a16="http://schemas.microsoft.com/office/drawing/2014/main" id="{03B0FDCB-88F7-B49C-AF8E-730BEF363934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4018" y="6159019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76" name="Afbeelding 75">
                <a:extLst>
                  <a:ext uri="{FF2B5EF4-FFF2-40B4-BE49-F238E27FC236}">
                    <a16:creationId xmlns:a16="http://schemas.microsoft.com/office/drawing/2014/main" id="{45B804BD-5D02-8BA3-D72E-2D358A37AA05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5487" y="6159019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26" name="Afbeelding 125">
                <a:extLst>
                  <a:ext uri="{FF2B5EF4-FFF2-40B4-BE49-F238E27FC236}">
                    <a16:creationId xmlns:a16="http://schemas.microsoft.com/office/drawing/2014/main" id="{B3111275-9842-3E62-E987-A259FAEC4B05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5724" y="6159019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28" name="Afbeelding 127">
                <a:extLst>
                  <a:ext uri="{FF2B5EF4-FFF2-40B4-BE49-F238E27FC236}">
                    <a16:creationId xmlns:a16="http://schemas.microsoft.com/office/drawing/2014/main" id="{1AEBDD38-37A7-A9C1-B0EC-6D63C8101497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2431" y="6159019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30" name="Afbeelding 129">
                <a:extLst>
                  <a:ext uri="{FF2B5EF4-FFF2-40B4-BE49-F238E27FC236}">
                    <a16:creationId xmlns:a16="http://schemas.microsoft.com/office/drawing/2014/main" id="{16382A22-D089-5067-1C49-BB65D162A6BD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4646" y="6159019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32" name="Afbeelding 131">
                <a:extLst>
                  <a:ext uri="{FF2B5EF4-FFF2-40B4-BE49-F238E27FC236}">
                    <a16:creationId xmlns:a16="http://schemas.microsoft.com/office/drawing/2014/main" id="{54EEA4E7-E50A-8604-BDAE-4DBF6C591013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5298" y="6156182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34" name="Afbeelding 133">
                <a:extLst>
                  <a:ext uri="{FF2B5EF4-FFF2-40B4-BE49-F238E27FC236}">
                    <a16:creationId xmlns:a16="http://schemas.microsoft.com/office/drawing/2014/main" id="{1E8B3CA4-F304-7DEA-D926-4376AF66F0A5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1323" y="6156182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36" name="Afbeelding 135">
                <a:extLst>
                  <a:ext uri="{FF2B5EF4-FFF2-40B4-BE49-F238E27FC236}">
                    <a16:creationId xmlns:a16="http://schemas.microsoft.com/office/drawing/2014/main" id="{CDAA6306-0398-5DCA-CD42-A705A61391CA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4940" y="6156182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38" name="Afbeelding 137">
                <a:extLst>
                  <a:ext uri="{FF2B5EF4-FFF2-40B4-BE49-F238E27FC236}">
                    <a16:creationId xmlns:a16="http://schemas.microsoft.com/office/drawing/2014/main" id="{6E902185-5D1A-0B83-09B5-9A5733672DB1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2374" y="6156182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40" name="Afbeelding 139">
                <a:extLst>
                  <a:ext uri="{FF2B5EF4-FFF2-40B4-BE49-F238E27FC236}">
                    <a16:creationId xmlns:a16="http://schemas.microsoft.com/office/drawing/2014/main" id="{8D750DCC-F2A8-52A6-3EEC-F1C8545B7763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47" y="6156182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42" name="Afbeelding 141">
                <a:extLst>
                  <a:ext uri="{FF2B5EF4-FFF2-40B4-BE49-F238E27FC236}">
                    <a16:creationId xmlns:a16="http://schemas.microsoft.com/office/drawing/2014/main" id="{A7248AF0-61C6-FCC4-083F-FE76161CBF02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6212" y="6156182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44" name="Graphic 143">
                <a:extLst>
                  <a:ext uri="{FF2B5EF4-FFF2-40B4-BE49-F238E27FC236}">
                    <a16:creationId xmlns:a16="http://schemas.microsoft.com/office/drawing/2014/main" id="{DCA3CA49-8AAE-4F34-34CB-52DC2FBA92A1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7285388" y="6157787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46" name="Afbeelding 145">
                <a:extLst>
                  <a:ext uri="{FF2B5EF4-FFF2-40B4-BE49-F238E27FC236}">
                    <a16:creationId xmlns:a16="http://schemas.microsoft.com/office/drawing/2014/main" id="{FD42C321-086D-A580-5AD2-48C3E9946203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42479" y="6156182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48" name="Afbeelding 147">
                <a:extLst>
                  <a:ext uri="{FF2B5EF4-FFF2-40B4-BE49-F238E27FC236}">
                    <a16:creationId xmlns:a16="http://schemas.microsoft.com/office/drawing/2014/main" id="{8D9D8C92-48AC-2162-007E-61E97B749F93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8526" y="6157787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50" name="Afbeelding 149">
                <a:extLst>
                  <a:ext uri="{FF2B5EF4-FFF2-40B4-BE49-F238E27FC236}">
                    <a16:creationId xmlns:a16="http://schemas.microsoft.com/office/drawing/2014/main" id="{D6216CD7-D49A-6EF4-DD67-51230B4ADE60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6820" y="6156182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52" name="Afbeelding 151">
                <a:extLst>
                  <a:ext uri="{FF2B5EF4-FFF2-40B4-BE49-F238E27FC236}">
                    <a16:creationId xmlns:a16="http://schemas.microsoft.com/office/drawing/2014/main" id="{B8CFE2C0-9FA3-3B0F-7D96-41A25FDBBF7D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5724" y="6439336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54" name="Afbeelding 153">
                <a:extLst>
                  <a:ext uri="{FF2B5EF4-FFF2-40B4-BE49-F238E27FC236}">
                    <a16:creationId xmlns:a16="http://schemas.microsoft.com/office/drawing/2014/main" id="{FC63B8F3-B584-B488-9E24-47E19395ED87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4940" y="6435755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56" name="Graphic 155">
                <a:extLst>
                  <a:ext uri="{FF2B5EF4-FFF2-40B4-BE49-F238E27FC236}">
                    <a16:creationId xmlns:a16="http://schemas.microsoft.com/office/drawing/2014/main" id="{29426EA2-FD20-9B6E-34A3-E971AAE606F5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3933892" y="6435755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58" name="Afbeelding 157">
                <a:extLst>
                  <a:ext uri="{FF2B5EF4-FFF2-40B4-BE49-F238E27FC236}">
                    <a16:creationId xmlns:a16="http://schemas.microsoft.com/office/drawing/2014/main" id="{13E7EA00-7BC0-4508-C736-EF4875A75A3A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5487" y="6435755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60" name="Afbeelding 159">
                <a:extLst>
                  <a:ext uri="{FF2B5EF4-FFF2-40B4-BE49-F238E27FC236}">
                    <a16:creationId xmlns:a16="http://schemas.microsoft.com/office/drawing/2014/main" id="{BB31869C-7BAF-74B8-C463-20147D50E8B8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4109" y="6435755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62" name="Afbeelding 161">
                <a:extLst>
                  <a:ext uri="{FF2B5EF4-FFF2-40B4-BE49-F238E27FC236}">
                    <a16:creationId xmlns:a16="http://schemas.microsoft.com/office/drawing/2014/main" id="{83A678B5-B7AC-36C1-A755-BE943F687ABB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3742" y="6435755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64" name="Afbeelding 163">
                <a:extLst>
                  <a:ext uri="{FF2B5EF4-FFF2-40B4-BE49-F238E27FC236}">
                    <a16:creationId xmlns:a16="http://schemas.microsoft.com/office/drawing/2014/main" id="{6CF2C337-DB50-441F-1C2B-C3D5D4139298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7727" y="6435755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66" name="Afbeelding 165">
                <a:extLst>
                  <a:ext uri="{FF2B5EF4-FFF2-40B4-BE49-F238E27FC236}">
                    <a16:creationId xmlns:a16="http://schemas.microsoft.com/office/drawing/2014/main" id="{CB8981CE-1137-FC53-9F42-E3A1AC577847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8521" y="6435755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68" name="Afbeelding 167">
                <a:extLst>
                  <a:ext uri="{FF2B5EF4-FFF2-40B4-BE49-F238E27FC236}">
                    <a16:creationId xmlns:a16="http://schemas.microsoft.com/office/drawing/2014/main" id="{99E5A84B-6827-45BE-65AB-4192A3E43E6E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6487" y="6435755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70" name="Afbeelding 169">
                <a:extLst>
                  <a:ext uri="{FF2B5EF4-FFF2-40B4-BE49-F238E27FC236}">
                    <a16:creationId xmlns:a16="http://schemas.microsoft.com/office/drawing/2014/main" id="{58C47EA6-E012-42AD-84D4-FC0EA9D8372C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7865" y="6440487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72" name="Afbeelding 171">
                <a:extLst>
                  <a:ext uri="{FF2B5EF4-FFF2-40B4-BE49-F238E27FC236}">
                    <a16:creationId xmlns:a16="http://schemas.microsoft.com/office/drawing/2014/main" id="{F70F0473-48CF-6C8F-1364-40267130F16C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0235" y="6435755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74" name="Afbeelding 173">
                <a:extLst>
                  <a:ext uri="{FF2B5EF4-FFF2-40B4-BE49-F238E27FC236}">
                    <a16:creationId xmlns:a16="http://schemas.microsoft.com/office/drawing/2014/main" id="{73F5DE7C-4E0D-997A-ECD1-4529A7A57DDD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8857" y="6435755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76" name="Afbeelding 175">
                <a:extLst>
                  <a:ext uri="{FF2B5EF4-FFF2-40B4-BE49-F238E27FC236}">
                    <a16:creationId xmlns:a16="http://schemas.microsoft.com/office/drawing/2014/main" id="{D25AC9CA-0805-AAC3-3F71-A4399936C186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2779" y="6435755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78" name="Afbeelding 177">
                <a:extLst>
                  <a:ext uri="{FF2B5EF4-FFF2-40B4-BE49-F238E27FC236}">
                    <a16:creationId xmlns:a16="http://schemas.microsoft.com/office/drawing/2014/main" id="{4B77AE85-569D-66CA-C642-32D22AC1C531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3234" y="6435755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180" name="Afbeelding 179">
                <a:extLst>
                  <a:ext uri="{FF2B5EF4-FFF2-40B4-BE49-F238E27FC236}">
                    <a16:creationId xmlns:a16="http://schemas.microsoft.com/office/drawing/2014/main" id="{6C457E4C-9400-AF18-CC1F-7EF48D7DFB74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5251" y="6435755"/>
                <a:ext cx="324000" cy="216000"/>
              </a:xfrm>
              <a:prstGeom prst="rect">
                <a:avLst/>
              </a:prstGeom>
            </p:spPr>
          </p:pic>
        </p:grpSp>
      </p:grpSp>
      <p:sp>
        <p:nvSpPr>
          <p:cNvPr id="182" name="Tekstvak 181">
            <a:extLst>
              <a:ext uri="{FF2B5EF4-FFF2-40B4-BE49-F238E27FC236}">
                <a16:creationId xmlns:a16="http://schemas.microsoft.com/office/drawing/2014/main" id="{FD81758A-A71F-19A4-F6E8-16ED87549590}"/>
              </a:ext>
            </a:extLst>
          </p:cNvPr>
          <p:cNvSpPr txBox="1"/>
          <p:nvPr/>
        </p:nvSpPr>
        <p:spPr>
          <a:xfrm>
            <a:off x="2837984" y="88202"/>
            <a:ext cx="65160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STANAG 6001 ECOSYSTEM</a:t>
            </a:r>
          </a:p>
          <a:p>
            <a:pPr algn="ctr"/>
            <a:r>
              <a:rPr lang="en-US" sz="1400" dirty="0"/>
              <a:t>A shared proficiency framework connecting NATO nations</a:t>
            </a:r>
            <a:endParaRPr lang="nl-NL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83" name="Rechte verbindingslijn met pijl 182">
            <a:extLst>
              <a:ext uri="{FF2B5EF4-FFF2-40B4-BE49-F238E27FC236}">
                <a16:creationId xmlns:a16="http://schemas.microsoft.com/office/drawing/2014/main" id="{92CB3233-2772-15FA-D0EE-9250C610D41F}"/>
              </a:ext>
            </a:extLst>
          </p:cNvPr>
          <p:cNvCxnSpPr>
            <a:cxnSpLocks/>
            <a:stCxn id="22" idx="2"/>
            <a:endCxn id="29" idx="6"/>
          </p:cNvCxnSpPr>
          <p:nvPr/>
        </p:nvCxnSpPr>
        <p:spPr>
          <a:xfrm flipH="1" flipV="1">
            <a:off x="3148907" y="1581479"/>
            <a:ext cx="865533" cy="43447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w="lg" len="med"/>
            <a:tailEnd type="stealth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6" name="Rechte verbindingslijn met pijl 185">
            <a:extLst>
              <a:ext uri="{FF2B5EF4-FFF2-40B4-BE49-F238E27FC236}">
                <a16:creationId xmlns:a16="http://schemas.microsoft.com/office/drawing/2014/main" id="{41A4E453-D4FF-BD77-793E-6C35F64804F4}"/>
              </a:ext>
            </a:extLst>
          </p:cNvPr>
          <p:cNvCxnSpPr>
            <a:cxnSpLocks/>
            <a:stCxn id="26" idx="2"/>
            <a:endCxn id="30" idx="6"/>
          </p:cNvCxnSpPr>
          <p:nvPr/>
        </p:nvCxnSpPr>
        <p:spPr>
          <a:xfrm flipH="1" flipV="1">
            <a:off x="2226449" y="3364942"/>
            <a:ext cx="1176448" cy="131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w="lg" len="med"/>
            <a:tailEnd type="stealth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9" name="Rechte verbindingslijn met pijl 188">
            <a:extLst>
              <a:ext uri="{FF2B5EF4-FFF2-40B4-BE49-F238E27FC236}">
                <a16:creationId xmlns:a16="http://schemas.microsoft.com/office/drawing/2014/main" id="{019604D3-568B-52AC-30C9-F0AE6A41810B}"/>
              </a:ext>
            </a:extLst>
          </p:cNvPr>
          <p:cNvCxnSpPr>
            <a:cxnSpLocks/>
            <a:stCxn id="27" idx="2"/>
            <a:endCxn id="39" idx="6"/>
          </p:cNvCxnSpPr>
          <p:nvPr/>
        </p:nvCxnSpPr>
        <p:spPr>
          <a:xfrm flipH="1">
            <a:off x="2719644" y="4821106"/>
            <a:ext cx="1099729" cy="466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w="lg" len="med"/>
            <a:tailEnd type="stealth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2" name="Rechte verbindingslijn met pijl 191">
            <a:extLst>
              <a:ext uri="{FF2B5EF4-FFF2-40B4-BE49-F238E27FC236}">
                <a16:creationId xmlns:a16="http://schemas.microsoft.com/office/drawing/2014/main" id="{8216388E-92AB-A6B4-03ED-1512147679D9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>
            <a:off x="8371271" y="4784480"/>
            <a:ext cx="1176448" cy="50322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w="lg" len="med"/>
            <a:tailEnd type="stealth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6" name="Rechte verbindingslijn met pijl 195">
            <a:extLst>
              <a:ext uri="{FF2B5EF4-FFF2-40B4-BE49-F238E27FC236}">
                <a16:creationId xmlns:a16="http://schemas.microsoft.com/office/drawing/2014/main" id="{454E0C18-CB14-DC05-DA0B-0F51D6F477EF}"/>
              </a:ext>
            </a:extLst>
          </p:cNvPr>
          <p:cNvCxnSpPr>
            <a:cxnSpLocks/>
            <a:stCxn id="16" idx="6"/>
            <a:endCxn id="32" idx="2"/>
          </p:cNvCxnSpPr>
          <p:nvPr/>
        </p:nvCxnSpPr>
        <p:spPr>
          <a:xfrm flipV="1">
            <a:off x="8784407" y="3364942"/>
            <a:ext cx="1181144" cy="131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w="lg" len="med"/>
            <a:tailEnd type="stealth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0" name="Rechte verbindingslijn met pijl 199">
            <a:extLst>
              <a:ext uri="{FF2B5EF4-FFF2-40B4-BE49-F238E27FC236}">
                <a16:creationId xmlns:a16="http://schemas.microsoft.com/office/drawing/2014/main" id="{43B304BF-B12C-3475-754D-86C3054B2262}"/>
              </a:ext>
            </a:extLst>
          </p:cNvPr>
          <p:cNvCxnSpPr>
            <a:cxnSpLocks/>
            <a:stCxn id="13" idx="6"/>
            <a:endCxn id="69" idx="2"/>
          </p:cNvCxnSpPr>
          <p:nvPr/>
        </p:nvCxnSpPr>
        <p:spPr>
          <a:xfrm flipV="1">
            <a:off x="8188374" y="1583517"/>
            <a:ext cx="928819" cy="45841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w="lg" len="med"/>
            <a:tailEnd type="stealth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4" name="Rechte verbindingslijn met pijl 203">
            <a:extLst>
              <a:ext uri="{FF2B5EF4-FFF2-40B4-BE49-F238E27FC236}">
                <a16:creationId xmlns:a16="http://schemas.microsoft.com/office/drawing/2014/main" id="{C77695DA-26AC-5BE6-3A6C-B3D665EFF4DB}"/>
              </a:ext>
            </a:extLst>
          </p:cNvPr>
          <p:cNvCxnSpPr>
            <a:cxnSpLocks/>
          </p:cNvCxnSpPr>
          <p:nvPr/>
        </p:nvCxnSpPr>
        <p:spPr>
          <a:xfrm flipH="1" flipV="1">
            <a:off x="6704311" y="1208714"/>
            <a:ext cx="2400745" cy="30449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Rechte verbindingslijn met pijl 208">
            <a:extLst>
              <a:ext uri="{FF2B5EF4-FFF2-40B4-BE49-F238E27FC236}">
                <a16:creationId xmlns:a16="http://schemas.microsoft.com/office/drawing/2014/main" id="{0516613D-9408-FD17-61EA-C5A135D50645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1452449" y="2015958"/>
            <a:ext cx="293331" cy="57498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Rechte verbindingslijn met pijl 212">
            <a:extLst>
              <a:ext uri="{FF2B5EF4-FFF2-40B4-BE49-F238E27FC236}">
                <a16:creationId xmlns:a16="http://schemas.microsoft.com/office/drawing/2014/main" id="{85204344-4C9D-D710-DEDE-CF07DE1400B7}"/>
              </a:ext>
            </a:extLst>
          </p:cNvPr>
          <p:cNvCxnSpPr>
            <a:cxnSpLocks/>
          </p:cNvCxnSpPr>
          <p:nvPr/>
        </p:nvCxnSpPr>
        <p:spPr>
          <a:xfrm>
            <a:off x="1321624" y="4155106"/>
            <a:ext cx="170671" cy="45723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Boog 220">
            <a:extLst>
              <a:ext uri="{FF2B5EF4-FFF2-40B4-BE49-F238E27FC236}">
                <a16:creationId xmlns:a16="http://schemas.microsoft.com/office/drawing/2014/main" id="{A5ACFBD6-D787-E43C-4DE6-4AEC7F3E0C17}"/>
              </a:ext>
            </a:extLst>
          </p:cNvPr>
          <p:cNvSpPr/>
          <p:nvPr/>
        </p:nvSpPr>
        <p:spPr>
          <a:xfrm flipV="1">
            <a:off x="2727961" y="4979547"/>
            <a:ext cx="6744396" cy="615559"/>
          </a:xfrm>
          <a:prstGeom prst="arc">
            <a:avLst>
              <a:gd name="adj1" fmla="val 10848778"/>
              <a:gd name="adj2" fmla="val 0"/>
            </a:avLst>
          </a:prstGeom>
          <a:ln w="19050">
            <a:solidFill>
              <a:schemeClr val="accent6">
                <a:lumMod val="75000"/>
              </a:schemeClr>
            </a:solidFill>
            <a:prstDash val="dash"/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2" name="Rechte verbindingslijn met pijl 221">
            <a:extLst>
              <a:ext uri="{FF2B5EF4-FFF2-40B4-BE49-F238E27FC236}">
                <a16:creationId xmlns:a16="http://schemas.microsoft.com/office/drawing/2014/main" id="{0B9FA7A0-26C7-36EE-1100-0D14E815D02E}"/>
              </a:ext>
            </a:extLst>
          </p:cNvPr>
          <p:cNvCxnSpPr>
            <a:cxnSpLocks/>
          </p:cNvCxnSpPr>
          <p:nvPr/>
        </p:nvCxnSpPr>
        <p:spPr>
          <a:xfrm flipH="1">
            <a:off x="3110010" y="1201906"/>
            <a:ext cx="2393100" cy="27282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Rechte verbindingslijn met pijl 228">
            <a:extLst>
              <a:ext uri="{FF2B5EF4-FFF2-40B4-BE49-F238E27FC236}">
                <a16:creationId xmlns:a16="http://schemas.microsoft.com/office/drawing/2014/main" id="{9DDBA6F4-0ECD-8A12-FA00-2539223BA291}"/>
              </a:ext>
            </a:extLst>
          </p:cNvPr>
          <p:cNvCxnSpPr>
            <a:cxnSpLocks/>
          </p:cNvCxnSpPr>
          <p:nvPr/>
        </p:nvCxnSpPr>
        <p:spPr>
          <a:xfrm flipH="1">
            <a:off x="10704563" y="4100167"/>
            <a:ext cx="165813" cy="51217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Rechte verbindingslijn met pijl 233">
            <a:extLst>
              <a:ext uri="{FF2B5EF4-FFF2-40B4-BE49-F238E27FC236}">
                <a16:creationId xmlns:a16="http://schemas.microsoft.com/office/drawing/2014/main" id="{3CE582D0-8A8D-D197-E44E-9520CB0E7463}"/>
              </a:ext>
            </a:extLst>
          </p:cNvPr>
          <p:cNvCxnSpPr>
            <a:cxnSpLocks/>
          </p:cNvCxnSpPr>
          <p:nvPr/>
        </p:nvCxnSpPr>
        <p:spPr>
          <a:xfrm>
            <a:off x="10545915" y="2004860"/>
            <a:ext cx="218150" cy="59348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Rechte verbindingslijn met pijl 241">
            <a:extLst>
              <a:ext uri="{FF2B5EF4-FFF2-40B4-BE49-F238E27FC236}">
                <a16:creationId xmlns:a16="http://schemas.microsoft.com/office/drawing/2014/main" id="{69514510-EBDD-9501-C1FC-F89856A1186D}"/>
              </a:ext>
            </a:extLst>
          </p:cNvPr>
          <p:cNvCxnSpPr>
            <a:cxnSpLocks/>
          </p:cNvCxnSpPr>
          <p:nvPr/>
        </p:nvCxnSpPr>
        <p:spPr>
          <a:xfrm flipH="1">
            <a:off x="4956306" y="5139027"/>
            <a:ext cx="388771" cy="484592"/>
          </a:xfrm>
          <a:prstGeom prst="straightConnector1">
            <a:avLst/>
          </a:prstGeom>
          <a:ln w="38100">
            <a:prstDash val="sysDash"/>
            <a:headEnd w="lg" len="med"/>
            <a:tailEnd type="stealth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5" name="Rechte verbindingslijn met pijl 244">
            <a:extLst>
              <a:ext uri="{FF2B5EF4-FFF2-40B4-BE49-F238E27FC236}">
                <a16:creationId xmlns:a16="http://schemas.microsoft.com/office/drawing/2014/main" id="{71E99575-8227-2FB5-E766-6FA311F699D0}"/>
              </a:ext>
            </a:extLst>
          </p:cNvPr>
          <p:cNvCxnSpPr>
            <a:cxnSpLocks/>
          </p:cNvCxnSpPr>
          <p:nvPr/>
        </p:nvCxnSpPr>
        <p:spPr>
          <a:xfrm flipH="1">
            <a:off x="5558293" y="5212972"/>
            <a:ext cx="233760" cy="410647"/>
          </a:xfrm>
          <a:prstGeom prst="straightConnector1">
            <a:avLst/>
          </a:prstGeom>
          <a:ln w="38100">
            <a:prstDash val="sysDash"/>
            <a:headEnd w="lg" len="med"/>
            <a:tailEnd type="stealth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7" name="Rechte verbindingslijn met pijl 246">
            <a:extLst>
              <a:ext uri="{FF2B5EF4-FFF2-40B4-BE49-F238E27FC236}">
                <a16:creationId xmlns:a16="http://schemas.microsoft.com/office/drawing/2014/main" id="{E033193D-C937-DDC0-2651-2170F2723865}"/>
              </a:ext>
            </a:extLst>
          </p:cNvPr>
          <p:cNvCxnSpPr>
            <a:cxnSpLocks/>
            <a:stCxn id="119" idx="4"/>
            <a:endCxn id="70" idx="0"/>
          </p:cNvCxnSpPr>
          <p:nvPr/>
        </p:nvCxnSpPr>
        <p:spPr>
          <a:xfrm flipH="1">
            <a:off x="6096000" y="5223132"/>
            <a:ext cx="2429" cy="417214"/>
          </a:xfrm>
          <a:prstGeom prst="straightConnector1">
            <a:avLst/>
          </a:prstGeom>
          <a:ln w="38100">
            <a:prstDash val="sysDash"/>
            <a:headEnd w="lg" len="med"/>
            <a:tailEnd type="stealth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0" name="Rechte verbindingslijn met pijl 249">
            <a:extLst>
              <a:ext uri="{FF2B5EF4-FFF2-40B4-BE49-F238E27FC236}">
                <a16:creationId xmlns:a16="http://schemas.microsoft.com/office/drawing/2014/main" id="{17CC780D-2AA8-AE20-C38C-290F7C930BA5}"/>
              </a:ext>
            </a:extLst>
          </p:cNvPr>
          <p:cNvCxnSpPr>
            <a:cxnSpLocks/>
          </p:cNvCxnSpPr>
          <p:nvPr/>
        </p:nvCxnSpPr>
        <p:spPr>
          <a:xfrm>
            <a:off x="6409695" y="5212972"/>
            <a:ext cx="189789" cy="427374"/>
          </a:xfrm>
          <a:prstGeom prst="straightConnector1">
            <a:avLst/>
          </a:prstGeom>
          <a:ln w="38100">
            <a:prstDash val="sysDash"/>
            <a:headEnd w="lg" len="med"/>
            <a:tailEnd type="stealth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3" name="Rechte verbindingslijn met pijl 252">
            <a:extLst>
              <a:ext uri="{FF2B5EF4-FFF2-40B4-BE49-F238E27FC236}">
                <a16:creationId xmlns:a16="http://schemas.microsoft.com/office/drawing/2014/main" id="{E7D843EF-CEAF-3191-D425-C5CFD685D961}"/>
              </a:ext>
            </a:extLst>
          </p:cNvPr>
          <p:cNvCxnSpPr>
            <a:cxnSpLocks/>
          </p:cNvCxnSpPr>
          <p:nvPr/>
        </p:nvCxnSpPr>
        <p:spPr>
          <a:xfrm>
            <a:off x="6803629" y="5122092"/>
            <a:ext cx="413497" cy="511091"/>
          </a:xfrm>
          <a:prstGeom prst="straightConnector1">
            <a:avLst/>
          </a:prstGeom>
          <a:ln w="38100">
            <a:prstDash val="sysDash"/>
            <a:headEnd w="lg" len="med"/>
            <a:tailEnd type="stealth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2" name="Rechte verbindingslijn met pijl 261">
            <a:extLst>
              <a:ext uri="{FF2B5EF4-FFF2-40B4-BE49-F238E27FC236}">
                <a16:creationId xmlns:a16="http://schemas.microsoft.com/office/drawing/2014/main" id="{01490BF6-CDC1-4384-B0F0-814328CA3661}"/>
              </a:ext>
            </a:extLst>
          </p:cNvPr>
          <p:cNvCxnSpPr>
            <a:cxnSpLocks/>
            <a:stCxn id="39" idx="5"/>
            <a:endCxn id="70" idx="1"/>
          </p:cNvCxnSpPr>
          <p:nvPr/>
        </p:nvCxnSpPr>
        <p:spPr>
          <a:xfrm>
            <a:off x="2492945" y="5835007"/>
            <a:ext cx="345039" cy="32646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Rechte verbindingslijn met pijl 264">
            <a:extLst>
              <a:ext uri="{FF2B5EF4-FFF2-40B4-BE49-F238E27FC236}">
                <a16:creationId xmlns:a16="http://schemas.microsoft.com/office/drawing/2014/main" id="{08FDD733-04A7-C16C-FB0E-6A833AF3D061}"/>
              </a:ext>
            </a:extLst>
          </p:cNvPr>
          <p:cNvCxnSpPr>
            <a:cxnSpLocks/>
            <a:endCxn id="31" idx="3"/>
          </p:cNvCxnSpPr>
          <p:nvPr/>
        </p:nvCxnSpPr>
        <p:spPr>
          <a:xfrm flipV="1">
            <a:off x="9354015" y="5835007"/>
            <a:ext cx="420403" cy="31376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Rechte verbindingslijn met pijl 267">
            <a:extLst>
              <a:ext uri="{FF2B5EF4-FFF2-40B4-BE49-F238E27FC236}">
                <a16:creationId xmlns:a16="http://schemas.microsoft.com/office/drawing/2014/main" id="{12803D7A-44EB-12B9-9E63-E7B90AB62D6E}"/>
              </a:ext>
            </a:extLst>
          </p:cNvPr>
          <p:cNvCxnSpPr>
            <a:cxnSpLocks/>
          </p:cNvCxnSpPr>
          <p:nvPr/>
        </p:nvCxnSpPr>
        <p:spPr>
          <a:xfrm flipH="1">
            <a:off x="3502212" y="5165267"/>
            <a:ext cx="418437" cy="458352"/>
          </a:xfrm>
          <a:prstGeom prst="straightConnector1">
            <a:avLst/>
          </a:prstGeom>
          <a:ln w="38100">
            <a:prstDash val="sysDash"/>
            <a:headEnd w="lg" len="med"/>
            <a:tailEnd type="stealth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9" name="Rechte verbindingslijn met pijl 268">
            <a:extLst>
              <a:ext uri="{FF2B5EF4-FFF2-40B4-BE49-F238E27FC236}">
                <a16:creationId xmlns:a16="http://schemas.microsoft.com/office/drawing/2014/main" id="{365FD879-F3B8-F98B-FAB6-C02417B16351}"/>
              </a:ext>
            </a:extLst>
          </p:cNvPr>
          <p:cNvCxnSpPr>
            <a:cxnSpLocks/>
          </p:cNvCxnSpPr>
          <p:nvPr/>
        </p:nvCxnSpPr>
        <p:spPr>
          <a:xfrm>
            <a:off x="8256382" y="5145152"/>
            <a:ext cx="409500" cy="488031"/>
          </a:xfrm>
          <a:prstGeom prst="straightConnector1">
            <a:avLst/>
          </a:prstGeom>
          <a:ln w="38100">
            <a:prstDash val="sysDash"/>
            <a:headEnd w="lg" len="med"/>
            <a:tailEnd type="stealth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1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1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1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7" dur="1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1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"/>
                            </p:stCondLst>
                            <p:childTnLst>
                              <p:par>
                                <p:cTn id="10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1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" grpId="0" animBg="1"/>
      <p:bldP spid="1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69" grpId="0" animBg="1"/>
      <p:bldP spid="182" grpId="0" uiExpand="1" build="p"/>
      <p:bldP spid="2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2F144-6939-B7B1-95B8-0C5E987C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40D599FA-788B-E325-9CEF-BE9FF529C1E9}"/>
              </a:ext>
            </a:extLst>
          </p:cNvPr>
          <p:cNvSpPr/>
          <p:nvPr/>
        </p:nvSpPr>
        <p:spPr>
          <a:xfrm>
            <a:off x="0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AD39CF-F08E-1DBC-1AE6-D9578B2B1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5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SIGNIFICANCE OF STANAG 6001</a:t>
            </a:r>
            <a:endParaRPr lang="en-GB" sz="4000" b="1" noProof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6347D9-2AD4-4AC0-ACED-F8D015016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83" y="618400"/>
            <a:ext cx="10515600" cy="28808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The real significance of STANAG 6001</a:t>
            </a:r>
          </a:p>
          <a:p>
            <a:pPr algn="ctr">
              <a:spcBef>
                <a:spcPts val="1800"/>
              </a:spcBef>
              <a:buNone/>
            </a:pPr>
            <a:r>
              <a:rPr lang="en-US" sz="2400" dirty="0"/>
              <a:t>is the </a:t>
            </a:r>
            <a:r>
              <a:rPr lang="en-US" b="1" dirty="0">
                <a:solidFill>
                  <a:schemeClr val="accent1"/>
                </a:solidFill>
              </a:rPr>
              <a:t>TRUST</a:t>
            </a:r>
            <a:r>
              <a:rPr lang="en-US" sz="2400" dirty="0"/>
              <a:t> that NATO gradually developed</a:t>
            </a:r>
          </a:p>
          <a:p>
            <a:pPr marL="0" indent="0">
              <a:buNone/>
            </a:pPr>
            <a:endParaRPr lang="en-GB" sz="2200" noProof="0" dirty="0"/>
          </a:p>
          <a:p>
            <a:pPr marL="0" indent="0">
              <a:buNone/>
            </a:pPr>
            <a:r>
              <a:rPr lang="en-GB" sz="2400" dirty="0"/>
              <a:t>Trust cannot be enforced – it must be earned</a:t>
            </a:r>
          </a:p>
          <a:p>
            <a:pPr marL="0" indent="0">
              <a:buNone/>
            </a:pPr>
            <a:endParaRPr lang="en-GB" sz="2200" noProof="0" dirty="0"/>
          </a:p>
          <a:p>
            <a:pPr>
              <a:buNone/>
            </a:pPr>
            <a:r>
              <a:rPr lang="en-US" sz="2400" dirty="0"/>
              <a:t>BILC and STANAG 6001 grew together and are inextricably linked</a:t>
            </a:r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627A0EC1-AD84-8CB4-A598-42A38016085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5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D83E5836-9A8B-43E9-DD0D-C72283E42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DDC3A73C-4143-B5EE-93E6-11DE90AF0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DCD43017-DEC5-18FD-9EF4-6F9F62B56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624C8A4F-07DD-8BCA-2D49-35481E18C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237021A0-069C-0D1F-B4B7-EF02FEB46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25FBE093-0243-F71B-7B07-1F4678189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78F983A-4DB7-D425-E9FA-6CBC5B827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7CE9C60D-E960-B29B-D3E4-E68B1428C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C0066E9D-CE94-0489-9925-C512A50EE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36F712C4-8E6C-AF8F-6075-2F134398C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CACD95DD-BC83-222A-4EFD-8DE9BA5AA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DDDAC281-0458-81EC-1D03-1A48848B2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8BDFA771-CA38-EAE2-0107-81AEC29F0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52F09CB3-7697-2316-A5CD-0C6ACD21F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E11F55B4-39FE-C8E1-60EA-FDE4A4412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80E1B814-FE8C-D6F7-5357-5CB1F9699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2DA623CE-5BB9-32CB-1297-BCF55302A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2A852322-26E2-C5C1-BAB3-6C6EAB5D0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00EE03A0-D590-34CE-1401-0DF36922D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E1699F5-1825-8338-764B-FFA35C388A15}"/>
              </a:ext>
            </a:extLst>
          </p:cNvPr>
          <p:cNvSpPr txBox="1"/>
          <p:nvPr/>
        </p:nvSpPr>
        <p:spPr>
          <a:xfrm>
            <a:off x="924769" y="3922578"/>
            <a:ext cx="9698636" cy="1292662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rgbClr val="F8C9B6"/>
              </a:gs>
              <a:gs pos="100000">
                <a:srgbClr val="F9B495"/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Without BILC, there would be no STANAG 6001</a:t>
            </a:r>
          </a:p>
          <a:p>
            <a:pPr algn="ctr">
              <a:spcBef>
                <a:spcPts val="1200"/>
              </a:spcBef>
            </a:pPr>
            <a:r>
              <a:rPr lang="en-US" sz="2400" b="1" dirty="0"/>
              <a:t>Without STANAG 6001, there would be no BILC </a:t>
            </a:r>
          </a:p>
          <a:p>
            <a:pPr algn="ctr"/>
            <a:r>
              <a:rPr lang="en-US" sz="2000" dirty="0"/>
              <a:t>(in its current form)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2812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0" y="0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5" y="112515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STANAG 6001 EVOLUTION</a:t>
            </a:r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5" y="112515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355E366A-C628-323B-BD00-DB525B373E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320975"/>
              </p:ext>
            </p:extLst>
          </p:nvPr>
        </p:nvGraphicFramePr>
        <p:xfrm>
          <a:off x="396241" y="1326403"/>
          <a:ext cx="11345717" cy="53353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0239">
                  <a:extLst>
                    <a:ext uri="{9D8B030D-6E8A-4147-A177-3AD203B41FA5}">
                      <a16:colId xmlns:a16="http://schemas.microsoft.com/office/drawing/2014/main" val="3086962507"/>
                    </a:ext>
                  </a:extLst>
                </a:gridCol>
                <a:gridCol w="1005454">
                  <a:extLst>
                    <a:ext uri="{9D8B030D-6E8A-4147-A177-3AD203B41FA5}">
                      <a16:colId xmlns:a16="http://schemas.microsoft.com/office/drawing/2014/main" val="3935597821"/>
                    </a:ext>
                  </a:extLst>
                </a:gridCol>
                <a:gridCol w="5029586">
                  <a:extLst>
                    <a:ext uri="{9D8B030D-6E8A-4147-A177-3AD203B41FA5}">
                      <a16:colId xmlns:a16="http://schemas.microsoft.com/office/drawing/2014/main" val="2107690173"/>
                    </a:ext>
                  </a:extLst>
                </a:gridCol>
                <a:gridCol w="3390438">
                  <a:extLst>
                    <a:ext uri="{9D8B030D-6E8A-4147-A177-3AD203B41FA5}">
                      <a16:colId xmlns:a16="http://schemas.microsoft.com/office/drawing/2014/main" val="657164101"/>
                    </a:ext>
                  </a:extLst>
                </a:gridCol>
              </a:tblGrid>
              <a:tr h="396426"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Edition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Structural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Functional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189970"/>
                  </a:ext>
                </a:extLst>
              </a:tr>
              <a:tr h="911559">
                <a:tc>
                  <a:txBody>
                    <a:bodyPr/>
                    <a:lstStyle/>
                    <a:p>
                      <a:r>
                        <a:rPr lang="en-GB" noProof="0" dirty="0"/>
                        <a:t>STANAG 6001 </a:t>
                      </a:r>
                      <a:r>
                        <a:rPr lang="en-GB" b="1" noProof="0" dirty="0"/>
                        <a:t>Ed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1976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noProof="0" dirty="0"/>
                        <a:t>First NATO-agreed standard </a:t>
                      </a:r>
                      <a:r>
                        <a:rPr lang="en-GB" noProof="0" dirty="0"/>
                        <a:t>to describe language proficiency – Short descriptors in Annex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First, crucial step towards standardisation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816934"/>
                  </a:ext>
                </a:extLst>
              </a:tr>
              <a:tr h="640380">
                <a:tc>
                  <a:txBody>
                    <a:bodyPr/>
                    <a:lstStyle/>
                    <a:p>
                      <a:r>
                        <a:rPr lang="en-GB" noProof="0" dirty="0"/>
                        <a:t>STANAG 6001 </a:t>
                      </a:r>
                      <a:r>
                        <a:rPr lang="en-GB" b="1" noProof="0" dirty="0"/>
                        <a:t>Ed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noProof="0" dirty="0"/>
                        <a:t>Expanded descriptors </a:t>
                      </a:r>
                      <a:r>
                        <a:rPr lang="en-GB" noProof="0" dirty="0"/>
                        <a:t>added in Appendix 1 to Annex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First detailed interpretation 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443725"/>
                  </a:ext>
                </a:extLst>
              </a:tr>
              <a:tr h="1458495">
                <a:tc>
                  <a:txBody>
                    <a:bodyPr/>
                    <a:lstStyle/>
                    <a:p>
                      <a:r>
                        <a:rPr lang="en-GB" noProof="0" dirty="0"/>
                        <a:t>STANAG 6001 </a:t>
                      </a:r>
                      <a:r>
                        <a:rPr lang="en-GB" b="1" noProof="0" dirty="0"/>
                        <a:t>Ed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Expanded descriptors replace original short ones in Appendix 1;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noProof="0" dirty="0"/>
                        <a:t>Plus levels </a:t>
                      </a:r>
                      <a:r>
                        <a:rPr lang="en-GB" noProof="0" dirty="0"/>
                        <a:t>included as Annex A;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noProof="0" dirty="0"/>
                        <a:t>New labels </a:t>
                      </a:r>
                      <a:r>
                        <a:rPr lang="en-GB" noProof="0" dirty="0"/>
                        <a:t>for proficiency levels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“Proficiency” defined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Major conceptual expansion and formalisation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310826"/>
                  </a:ext>
                </a:extLst>
              </a:tr>
              <a:tr h="640380">
                <a:tc>
                  <a:txBody>
                    <a:bodyPr/>
                    <a:lstStyle/>
                    <a:p>
                      <a:r>
                        <a:rPr lang="en-GB" noProof="0" dirty="0"/>
                        <a:t>STANAG 6001 </a:t>
                      </a:r>
                      <a:r>
                        <a:rPr lang="en-GB" b="1" noProof="0" dirty="0"/>
                        <a:t>Ed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Included two </a:t>
                      </a:r>
                      <a:r>
                        <a:rPr lang="en-GB" b="1" noProof="0" dirty="0"/>
                        <a:t>additional purposes </a:t>
                      </a:r>
                      <a:r>
                        <a:rPr lang="en-GB" b="0" noProof="0" dirty="0"/>
                        <a:t>of </a:t>
                      </a:r>
                      <a:r>
                        <a:rPr lang="en-GB" b="1" noProof="0" dirty="0"/>
                        <a:t>plus levels</a:t>
                      </a:r>
                      <a:r>
                        <a:rPr lang="en-GB" b="0" noProof="0" dirty="0"/>
                        <a:t>;</a:t>
                      </a:r>
                      <a:endParaRPr lang="en-GB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no changes in descriptors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Broader operational </a:t>
                      </a:r>
                      <a:r>
                        <a:rPr lang="en-GB" noProof="0" dirty="0"/>
                        <a:t>use of plus levels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221635"/>
                  </a:ext>
                </a:extLst>
              </a:tr>
              <a:tr h="640380">
                <a:tc>
                  <a:txBody>
                    <a:bodyPr/>
                    <a:lstStyle/>
                    <a:p>
                      <a:r>
                        <a:rPr lang="en-GB" noProof="0" dirty="0"/>
                        <a:t>STANAG 6001 </a:t>
                      </a:r>
                      <a:r>
                        <a:rPr lang="en-GB" b="1" noProof="0" dirty="0"/>
                        <a:t>Ed 5</a:t>
                      </a:r>
                    </a:p>
                    <a:p>
                      <a:r>
                        <a:rPr lang="en-GB" b="1" noProof="0" dirty="0"/>
                        <a:t>ATrainP-5 Ed A 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Level descriptors removed from main document and published in </a:t>
                      </a:r>
                      <a:r>
                        <a:rPr lang="en-GB" b="1" noProof="0" dirty="0"/>
                        <a:t>ATrainP-5 Ed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Separation of agreement and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44897"/>
                  </a:ext>
                </a:extLst>
              </a:tr>
              <a:tr h="640380">
                <a:tc>
                  <a:txBody>
                    <a:bodyPr/>
                    <a:lstStyle/>
                    <a:p>
                      <a:r>
                        <a:rPr lang="en-GB" b="1" noProof="0" dirty="0"/>
                        <a:t>ATrainP-5 Ed A 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Correction of minor typos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No conceptual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44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0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1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6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TRIBUTE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F8AC9-4A06-8C7B-2485-C8E07676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609" y="3688080"/>
            <a:ext cx="5516856" cy="555230"/>
          </a:xfrm>
        </p:spPr>
        <p:txBody>
          <a:bodyPr>
            <a:normAutofit/>
          </a:bodyPr>
          <a:lstStyle/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en-GB" b="1" noProof="0" dirty="0">
                <a:solidFill>
                  <a:srgbClr val="0033CC"/>
                </a:solidFill>
              </a:rPr>
              <a:t>Dr Martha Herzog</a:t>
            </a: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endParaRPr lang="en-GB" sz="2400" b="1" noProof="0" dirty="0"/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endParaRPr lang="en-GB" sz="2400" b="1" noProof="0" dirty="0"/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endParaRPr lang="en-GB" sz="2400" b="1" noProof="0" dirty="0"/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endParaRPr lang="en-GB" sz="2400" b="1" noProof="0" dirty="0"/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endParaRPr lang="en-GB" sz="2400" b="1" noProof="0" dirty="0"/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endParaRPr lang="en-GB" sz="2400" b="1" noProof="0" dirty="0"/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endParaRPr lang="en-GB" sz="2400" b="1" noProof="0" dirty="0"/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6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13B2319D-7DBA-6DFA-7C2E-5847F4AC6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43" y="397166"/>
            <a:ext cx="2691588" cy="3201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B7998C5-5F7A-9685-E274-762F32F77B62}"/>
              </a:ext>
            </a:extLst>
          </p:cNvPr>
          <p:cNvSpPr txBox="1">
            <a:spLocks/>
          </p:cNvSpPr>
          <p:nvPr/>
        </p:nvSpPr>
        <p:spPr>
          <a:xfrm>
            <a:off x="825986" y="4257392"/>
            <a:ext cx="10515600" cy="132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200" noProof="0" dirty="0">
                <a:solidFill>
                  <a:prstClr val="black"/>
                </a:solidFill>
                <a:latin typeface="Calibri" panose="020F0502020204030204"/>
              </a:rPr>
              <a:t>Principal author of the current STANAG 6001 level descriptors</a:t>
            </a:r>
          </a:p>
          <a:p>
            <a:pPr>
              <a:defRPr/>
            </a:pPr>
            <a:r>
              <a:rPr lang="en-GB" sz="2200" noProof="0" dirty="0">
                <a:solidFill>
                  <a:prstClr val="black"/>
                </a:solidFill>
                <a:latin typeface="Calibri" panose="020F0502020204030204"/>
              </a:rPr>
              <a:t>Key figure in the BILC Working Group on Testing and Assessment</a:t>
            </a:r>
          </a:p>
          <a:p>
            <a:pPr>
              <a:defRPr/>
            </a:pPr>
            <a:r>
              <a:rPr lang="en-GB" sz="2200" noProof="0" dirty="0">
                <a:solidFill>
                  <a:prstClr val="black"/>
                </a:solidFill>
                <a:latin typeface="Calibri" panose="020F0502020204030204"/>
              </a:rPr>
              <a:t>Her work continues to shape NATO language testing today</a:t>
            </a:r>
            <a:endParaRPr lang="en-GB" sz="2200" noProof="0" dirty="0"/>
          </a:p>
        </p:txBody>
      </p:sp>
    </p:spTree>
    <p:extLst>
      <p:ext uri="{BB962C8B-B14F-4D97-AF65-F5344CB8AC3E}">
        <p14:creationId xmlns:p14="http://schemas.microsoft.com/office/powerpoint/2010/main" val="8704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54438-E9DD-741B-7C1B-335E07353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C24B1BC8-A087-B570-6B51-F6BAE8E23D7D}"/>
              </a:ext>
            </a:extLst>
          </p:cNvPr>
          <p:cNvSpPr/>
          <p:nvPr/>
        </p:nvSpPr>
        <p:spPr>
          <a:xfrm>
            <a:off x="1" y="5862148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0A8D0C-D503-83F8-C3D9-B88FEFB0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6" y="5974663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EVOLUTION OF STANAG 6001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72335EFA-65C0-7A9C-6242-086D0355EA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6606113"/>
              </p:ext>
            </p:extLst>
          </p:nvPr>
        </p:nvGraphicFramePr>
        <p:xfrm>
          <a:off x="394910" y="387319"/>
          <a:ext cx="11574684" cy="5432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Pijl: punthaak 32">
            <a:extLst>
              <a:ext uri="{FF2B5EF4-FFF2-40B4-BE49-F238E27FC236}">
                <a16:creationId xmlns:a16="http://schemas.microsoft.com/office/drawing/2014/main" id="{EE612D99-AC9E-62DD-8752-1763DF915202}"/>
              </a:ext>
            </a:extLst>
          </p:cNvPr>
          <p:cNvSpPr/>
          <p:nvPr/>
        </p:nvSpPr>
        <p:spPr>
          <a:xfrm>
            <a:off x="480754" y="421367"/>
            <a:ext cx="2231749" cy="462987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tx1"/>
                </a:solidFill>
              </a:rPr>
              <a:t>Cold War</a:t>
            </a:r>
          </a:p>
        </p:txBody>
      </p:sp>
      <p:sp>
        <p:nvSpPr>
          <p:cNvPr id="34" name="Pijl: punthaak 33">
            <a:extLst>
              <a:ext uri="{FF2B5EF4-FFF2-40B4-BE49-F238E27FC236}">
                <a16:creationId xmlns:a16="http://schemas.microsoft.com/office/drawing/2014/main" id="{7DFFF793-670D-0E7B-80AA-A69034786D4A}"/>
              </a:ext>
            </a:extLst>
          </p:cNvPr>
          <p:cNvSpPr/>
          <p:nvPr/>
        </p:nvSpPr>
        <p:spPr>
          <a:xfrm>
            <a:off x="5105806" y="1322680"/>
            <a:ext cx="2284073" cy="462987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noProof="0" dirty="0" err="1">
                <a:solidFill>
                  <a:schemeClr val="tx1"/>
                </a:solidFill>
              </a:rPr>
              <a:t>PfP</a:t>
            </a:r>
            <a:r>
              <a:rPr lang="en-GB" b="1" noProof="0" dirty="0">
                <a:solidFill>
                  <a:schemeClr val="tx1"/>
                </a:solidFill>
              </a:rPr>
              <a:t> Assistance</a:t>
            </a:r>
          </a:p>
        </p:txBody>
      </p:sp>
      <p:sp>
        <p:nvSpPr>
          <p:cNvPr id="35" name="Pijl: punthaak 34">
            <a:extLst>
              <a:ext uri="{FF2B5EF4-FFF2-40B4-BE49-F238E27FC236}">
                <a16:creationId xmlns:a16="http://schemas.microsoft.com/office/drawing/2014/main" id="{6B2840EC-3EDB-5018-3A00-DFDDBB2A6F2E}"/>
              </a:ext>
            </a:extLst>
          </p:cNvPr>
          <p:cNvSpPr/>
          <p:nvPr/>
        </p:nvSpPr>
        <p:spPr>
          <a:xfrm>
            <a:off x="7251945" y="1322680"/>
            <a:ext cx="2460586" cy="462987"/>
          </a:xfrm>
          <a:prstGeom prst="chevron">
            <a:avLst/>
          </a:prstGeom>
          <a:solidFill>
            <a:srgbClr val="97C777"/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tx1"/>
                </a:solidFill>
              </a:rPr>
              <a:t>Interoperability</a:t>
            </a:r>
          </a:p>
        </p:txBody>
      </p:sp>
      <p:sp>
        <p:nvSpPr>
          <p:cNvPr id="36" name="Pijl: punthaak 35">
            <a:extLst>
              <a:ext uri="{FF2B5EF4-FFF2-40B4-BE49-F238E27FC236}">
                <a16:creationId xmlns:a16="http://schemas.microsoft.com/office/drawing/2014/main" id="{84661307-0992-267E-2E4F-7DA13AAA1594}"/>
              </a:ext>
            </a:extLst>
          </p:cNvPr>
          <p:cNvSpPr/>
          <p:nvPr/>
        </p:nvSpPr>
        <p:spPr>
          <a:xfrm>
            <a:off x="9572185" y="1308210"/>
            <a:ext cx="2460586" cy="462987"/>
          </a:xfrm>
          <a:prstGeom prst="chevron">
            <a:avLst/>
          </a:prstGeom>
          <a:solidFill>
            <a:srgbClr val="80BC58"/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tx1"/>
                </a:solidFill>
              </a:rPr>
              <a:t>Professionalisation</a:t>
            </a:r>
          </a:p>
        </p:txBody>
      </p:sp>
      <p:grpSp>
        <p:nvGrpSpPr>
          <p:cNvPr id="37" name="Group 26">
            <a:extLst>
              <a:ext uri="{FF2B5EF4-FFF2-40B4-BE49-F238E27FC236}">
                <a16:creationId xmlns:a16="http://schemas.microsoft.com/office/drawing/2014/main" id="{3408E1E6-D299-6C09-18F6-EE049F3E09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6" y="5974663"/>
            <a:ext cx="810228" cy="716827"/>
            <a:chOff x="4532" y="1685"/>
            <a:chExt cx="3085" cy="2647"/>
          </a:xfrm>
        </p:grpSpPr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48F0F4F7-650B-51BB-63CB-5683A8515B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55D6247E-6CC4-B19F-6C84-150496D1D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8C94CB1C-AE48-24E6-BDC9-CC81EF313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C6D1D4AA-FB09-B5A0-C8C7-A16ECDE25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2" name="Rectangle 31">
              <a:extLst>
                <a:ext uri="{FF2B5EF4-FFF2-40B4-BE49-F238E27FC236}">
                  <a16:creationId xmlns:a16="http://schemas.microsoft.com/office/drawing/2014/main" id="{343802C8-5E79-4A5A-DAB9-DCDD5E0EE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5D898976-579F-DCDC-53CC-4503637CD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5964FE95-AD72-94E6-1B82-D295817CB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16D6ADEA-E768-33E7-5B4C-D02B02D88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10973ED5-1BB4-4DFB-840F-3E59F8968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D4D80905-B808-A4B1-E6AE-B5E5297A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12726F4F-41D6-2A47-1426-3F803DD42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31A7919F-A9F2-4717-6627-CA3EDA344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5FD24BE0-D96C-4BE1-D865-8CAA9B7EC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CDB8B760-818A-D115-761D-D69A6A79D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D615604F-205D-C2BB-BBFC-338854919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D7FABA59-7B78-39C5-81C3-8E72EA855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58CFB059-4DC6-5670-4EBE-0565A7F6E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8E15443B-503A-AD82-DE78-A823EE989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sp>
        <p:nvSpPr>
          <p:cNvPr id="3" name="Pijl: punthaak 2">
            <a:extLst>
              <a:ext uri="{FF2B5EF4-FFF2-40B4-BE49-F238E27FC236}">
                <a16:creationId xmlns:a16="http://schemas.microsoft.com/office/drawing/2014/main" id="{EC0D8B7D-CECB-E1F1-63FD-B8823F536F37}"/>
              </a:ext>
            </a:extLst>
          </p:cNvPr>
          <p:cNvSpPr/>
          <p:nvPr/>
        </p:nvSpPr>
        <p:spPr>
          <a:xfrm>
            <a:off x="4969566" y="1178006"/>
            <a:ext cx="7222434" cy="74883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0AF5D44-E948-AF9D-EB07-CF53AA79EC29}"/>
              </a:ext>
            </a:extLst>
          </p:cNvPr>
          <p:cNvSpPr/>
          <p:nvPr/>
        </p:nvSpPr>
        <p:spPr>
          <a:xfrm>
            <a:off x="2536466" y="1166026"/>
            <a:ext cx="9496305" cy="4525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D4C89BA-2DAF-AB16-1FDC-F66251CD6BA4}"/>
              </a:ext>
            </a:extLst>
          </p:cNvPr>
          <p:cNvSpPr/>
          <p:nvPr/>
        </p:nvSpPr>
        <p:spPr>
          <a:xfrm>
            <a:off x="650659" y="4130684"/>
            <a:ext cx="6581521" cy="167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029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04211ED2-1E72-467C-83C0-25635ED8E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6">
                                            <p:graphicEl>
                                              <a:dgm id="{04211ED2-1E72-467C-83C0-25635ED8E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CF9BCB08-B962-4B3F-944F-AD4D0C9F0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6">
                                            <p:graphicEl>
                                              <a:dgm id="{CF9BCB08-B962-4B3F-944F-AD4D0C9F02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6" grpId="0" uiExpand="1">
        <p:bldSub>
          <a:bldDgm bld="one"/>
        </p:bldSub>
      </p:bldGraphic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-15432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53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PRE-STANAG </a:t>
            </a:r>
            <a:r>
              <a:rPr lang="en-GB" sz="36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YEARS </a:t>
            </a:r>
            <a:r>
              <a:rPr lang="en-GB" sz="3600" noProof="0" dirty="0">
                <a:solidFill>
                  <a:srgbClr val="000099"/>
                </a:solidFill>
                <a:latin typeface="+mn-lt"/>
              </a:rPr>
              <a:t>(1960s-1975)</a:t>
            </a:r>
            <a:endParaRPr lang="en-GB" sz="4000" b="1" noProof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82083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AD47769-D663-7467-642C-07232F41C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099" y="500317"/>
            <a:ext cx="5631426" cy="4735625"/>
          </a:xfrm>
        </p:spPr>
        <p:txBody>
          <a:bodyPr>
            <a:normAutofit lnSpcReduction="10000"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2400" b="1" noProof="0" dirty="0"/>
              <a:t>The situation before STANAG 6001</a:t>
            </a:r>
          </a:p>
          <a:p>
            <a:pPr lvl="0">
              <a:buSzPct val="100000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common NATO language standard</a:t>
            </a:r>
          </a:p>
          <a:p>
            <a:pPr lvl="0">
              <a:buSzPct val="100000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national systems and testing traditions</a:t>
            </a:r>
          </a:p>
          <a:p>
            <a:pPr lvl="0">
              <a:buSzPct val="100000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Emphasis on new teaching methods (e.g. audio-</a:t>
            </a:r>
            <a:r>
              <a:rPr lang="en-GB" sz="2200" kern="100" noProof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lingualism</a:t>
            </a: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not proficiency scales</a:t>
            </a:r>
          </a:p>
          <a:p>
            <a:pPr lvl="0">
              <a:buSzPct val="100000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shared definition of language proficiency</a:t>
            </a:r>
          </a:p>
          <a:p>
            <a:pPr marL="0" lvl="0" indent="0">
              <a:buSzPct val="100000"/>
              <a:buNone/>
              <a:tabLst>
                <a:tab pos="457200" algn="l"/>
              </a:tabLst>
            </a:pPr>
            <a:endParaRPr lang="en-GB" sz="2200" kern="1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ct val="100000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multinational cooperation</a:t>
            </a:r>
          </a:p>
          <a:p>
            <a:pPr>
              <a:buSzPct val="100000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GB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meant</a:t>
            </a: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“working proficiency in English” or “fluent in French”? </a:t>
            </a:r>
          </a:p>
          <a:p>
            <a:pPr marL="0" indent="0">
              <a:buSzPct val="100000"/>
              <a:buNone/>
              <a:tabLst>
                <a:tab pos="457200" algn="l"/>
              </a:tabLst>
            </a:pPr>
            <a:r>
              <a:rPr lang="en-GB" kern="100" noProof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</a:t>
            </a:r>
            <a:r>
              <a:rPr lang="en-GB" kern="100" noProof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200" kern="100" noProof="0" dirty="0">
                <a:latin typeface="Calibri" panose="020F0502020204030204" pitchFamily="34" charset="0"/>
                <a:cs typeface="Times New Roman" panose="02020603050405020304" pitchFamily="18" charset="0"/>
              </a:rPr>
              <a:t>Need for comparable proficiency levels </a:t>
            </a:r>
          </a:p>
          <a:p>
            <a:pPr marL="0" lvl="0" indent="0">
              <a:buSzPct val="100000"/>
              <a:buNone/>
              <a:tabLst>
                <a:tab pos="457200" algn="l"/>
              </a:tabLst>
            </a:pPr>
            <a:endParaRPr lang="en-GB" sz="2200" kern="1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0DBCA97-CB8F-3EBA-0D31-040A6B3AE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5" y="1102081"/>
            <a:ext cx="5605904" cy="3977522"/>
          </a:xfrm>
          <a:prstGeom prst="rect">
            <a:avLst/>
          </a:prstGeom>
          <a:ln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0183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accel="12000" decel="12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1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6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TOWARDS A COMMON STANDARD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F8AC9-4A06-8C7B-2485-C8E07676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84" y="520317"/>
            <a:ext cx="10515600" cy="5103207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Syndicate on Foreign Language Proficiency Levels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(BILC Conference 1972):</a:t>
            </a:r>
          </a:p>
          <a:p>
            <a:pPr marL="44926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00113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	No knowledge</a:t>
            </a:r>
          </a:p>
          <a:p>
            <a:pPr marL="44926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00113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	Limited or elementary</a:t>
            </a:r>
          </a:p>
          <a:p>
            <a:pPr marL="44926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00113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	Adequate or working</a:t>
            </a:r>
          </a:p>
          <a:p>
            <a:pPr marL="44926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00113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	Full or near native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step toward a structured scale</a:t>
            </a:r>
          </a:p>
          <a:p>
            <a:pPr marL="0" lvl="0" indent="0">
              <a:buNone/>
              <a:defRPr/>
            </a:pPr>
            <a:r>
              <a:rPr lang="en-GB" sz="2000" kern="100" noProof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sz="2200" noProof="0" dirty="0">
                <a:solidFill>
                  <a:prstClr val="black"/>
                </a:solidFill>
                <a:latin typeface="Calibri" panose="020F0502020204030204"/>
              </a:rPr>
              <a:t>aim: to produce a </a:t>
            </a:r>
            <a:r>
              <a:rPr lang="en-GB" sz="2200" b="1" noProof="0" dirty="0">
                <a:solidFill>
                  <a:schemeClr val="accent1"/>
                </a:solidFill>
                <a:latin typeface="Calibri" panose="020F0502020204030204"/>
              </a:rPr>
              <a:t>table</a:t>
            </a:r>
            <a:r>
              <a:rPr lang="en-GB" sz="2200" noProof="0" dirty="0">
                <a:solidFill>
                  <a:prstClr val="black"/>
                </a:solidFill>
                <a:latin typeface="Calibri" panose="020F0502020204030204"/>
              </a:rPr>
              <a:t> of language levels, not detailed descriptors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 existing models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mostly examination-based grading systems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grammar mastery, vocabulary size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kern="100" noProof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norm-referenced (how well someone performed on a test)</a:t>
            </a:r>
            <a:endParaRPr kumimoji="0" lang="en-GB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GB" sz="2400" noProof="0" dirty="0"/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6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8C927410-ED3E-D3BF-7EBD-5FD63AEF356C}"/>
              </a:ext>
            </a:extLst>
          </p:cNvPr>
          <p:cNvGrpSpPr/>
          <p:nvPr/>
        </p:nvGrpSpPr>
        <p:grpSpPr>
          <a:xfrm>
            <a:off x="825986" y="272976"/>
            <a:ext cx="9549226" cy="6312047"/>
            <a:chOff x="874303" y="347044"/>
            <a:chExt cx="9549226" cy="6312047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011D3A9C-288B-0B6C-0043-54F54CF7D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303" y="347044"/>
              <a:ext cx="9549226" cy="6312047"/>
            </a:xfrm>
            <a:prstGeom prst="rect">
              <a:avLst/>
            </a:prstGeom>
          </p:spPr>
        </p:pic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C5C80B4D-4502-9C0D-1511-4C7175CBE7FE}"/>
                </a:ext>
              </a:extLst>
            </p:cNvPr>
            <p:cNvSpPr txBox="1"/>
            <p:nvPr/>
          </p:nvSpPr>
          <p:spPr>
            <a:xfrm>
              <a:off x="2862888" y="682329"/>
              <a:ext cx="53591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BILC CONFERENCE 1972 (GBR)</a:t>
              </a:r>
            </a:p>
          </p:txBody>
        </p:sp>
      </p:grpSp>
      <p:sp>
        <p:nvSpPr>
          <p:cNvPr id="6" name="Ovaal 5">
            <a:extLst>
              <a:ext uri="{FF2B5EF4-FFF2-40B4-BE49-F238E27FC236}">
                <a16:creationId xmlns:a16="http://schemas.microsoft.com/office/drawing/2014/main" id="{3C0C57BD-B005-4C81-96EA-A3391FAB7E87}"/>
              </a:ext>
            </a:extLst>
          </p:cNvPr>
          <p:cNvSpPr/>
          <p:nvPr/>
        </p:nvSpPr>
        <p:spPr>
          <a:xfrm>
            <a:off x="1598213" y="3277982"/>
            <a:ext cx="1192696" cy="24987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836ECF7F-BB86-0E83-7C2B-AD5FD89EF797}"/>
              </a:ext>
            </a:extLst>
          </p:cNvPr>
          <p:cNvSpPr/>
          <p:nvPr/>
        </p:nvSpPr>
        <p:spPr>
          <a:xfrm>
            <a:off x="3120194" y="3215250"/>
            <a:ext cx="1192696" cy="24987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868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1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6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EXTERNAL INFLUENCE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F8AC9-4A06-8C7B-2485-C8E07676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986" y="557962"/>
            <a:ext cx="10515600" cy="31234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kern="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 of the 1968 FSI proficiency scale </a:t>
            </a:r>
            <a:r>
              <a:rPr lang="en-GB" sz="2400" kern="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(U.S. Foreign Service Institute) </a:t>
            </a:r>
          </a:p>
          <a:p>
            <a:r>
              <a:rPr lang="en-GB" sz="2200" kern="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FSI is the key origin point for functional proficiency scaling as we know it</a:t>
            </a:r>
          </a:p>
          <a:p>
            <a:r>
              <a:rPr lang="en-GB" sz="2200" kern="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widely institutionalised scale with systematic, extended, functionally oriented descriptors</a:t>
            </a:r>
          </a:p>
          <a:p>
            <a:r>
              <a:rPr lang="en-GB" sz="2200" kern="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strongly influenced the ILR scale, ACTFL Proficiency Guidelines, STANAG 6001, and later the CEFR</a:t>
            </a:r>
          </a:p>
          <a:p>
            <a:r>
              <a:rPr lang="en-GB" sz="2200" kern="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originally centred on speaking and tied to the “FSI” speaking test format (later OPI)</a:t>
            </a:r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6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9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554692F0-30C7-541E-9561-65FAEE099ADC}"/>
              </a:ext>
            </a:extLst>
          </p:cNvPr>
          <p:cNvSpPr/>
          <p:nvPr/>
        </p:nvSpPr>
        <p:spPr>
          <a:xfrm>
            <a:off x="0" y="5845185"/>
            <a:ext cx="12191999" cy="1012815"/>
          </a:xfrm>
          <a:prstGeom prst="rect">
            <a:avLst/>
          </a:prstGeom>
          <a:gradFill flip="none" rotWithShape="1">
            <a:gsLst>
              <a:gs pos="0">
                <a:srgbClr val="428BCE"/>
              </a:gs>
              <a:gs pos="32000">
                <a:schemeClr val="accent5">
                  <a:lumMod val="97000"/>
                  <a:lumOff val="3000"/>
                </a:schemeClr>
              </a:gs>
              <a:gs pos="100000">
                <a:srgbClr val="BFD8EF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45EA4-9693-5C89-B78B-7A46ED2B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5" y="5957700"/>
            <a:ext cx="10515600" cy="882354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HYBRID CONSTRUCT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AF3FF55-9116-3E0C-80C1-959B781E8B4B}"/>
              </a:ext>
            </a:extLst>
          </p:cNvPr>
          <p:cNvSpPr/>
          <p:nvPr/>
        </p:nvSpPr>
        <p:spPr>
          <a:xfrm>
            <a:off x="1229713" y="1400634"/>
            <a:ext cx="5796119" cy="2743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F8AC9-4A06-8C7B-2485-C8E07676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985" y="541039"/>
            <a:ext cx="10335228" cy="5304146"/>
          </a:xfrm>
        </p:spPr>
        <p:txBody>
          <a:bodyPr>
            <a:normAutofit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2400" b="1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BILC “borrowed” from the 1968 FSI scale:</a:t>
            </a:r>
          </a:p>
          <a:p>
            <a:pPr>
              <a:spcAft>
                <a:spcPts val="600"/>
              </a:spcAft>
              <a:buSzPct val="100000"/>
              <a:tabLst>
                <a:tab pos="457200" algn="l"/>
              </a:tabLst>
            </a:pPr>
            <a:r>
              <a:rPr lang="en-GB" sz="2200" b="1" kern="100" noProof="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6-point </a:t>
            </a:r>
            <a:r>
              <a:rPr lang="en-GB" sz="2200" b="1" kern="100" noProof="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with descriptive labels for each level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SzPct val="100000"/>
              <a:buNone/>
              <a:tabLst>
                <a:tab pos="457200" algn="l"/>
              </a:tabLst>
            </a:pPr>
            <a:r>
              <a:rPr lang="en-GB" sz="2100" noProof="0" dirty="0"/>
              <a:t>Level 0: </a:t>
            </a:r>
            <a:r>
              <a:rPr lang="en-GB" sz="2100" b="1" noProof="0" dirty="0"/>
              <a:t>No practical proficiency</a:t>
            </a:r>
          </a:p>
          <a:p>
            <a:pPr marL="457200" lvl="1" indent="0">
              <a:spcAft>
                <a:spcPts val="600"/>
              </a:spcAft>
              <a:buSzPct val="100000"/>
              <a:buNone/>
              <a:tabLst>
                <a:tab pos="457200" algn="l"/>
              </a:tabLst>
            </a:pPr>
            <a:r>
              <a:rPr lang="en-GB" sz="2100" noProof="0" dirty="0"/>
              <a:t>Level 1: </a:t>
            </a:r>
            <a:r>
              <a:rPr lang="en-GB" sz="2100" b="1" noProof="0" dirty="0"/>
              <a:t>Elementary</a:t>
            </a:r>
          </a:p>
          <a:p>
            <a:pPr marL="457200" lvl="1" indent="0">
              <a:spcAft>
                <a:spcPts val="600"/>
              </a:spcAft>
              <a:buSzPct val="100000"/>
              <a:buNone/>
              <a:tabLst>
                <a:tab pos="457200" algn="l"/>
              </a:tabLst>
            </a:pPr>
            <a:r>
              <a:rPr lang="en-GB" sz="2100" noProof="0" dirty="0"/>
              <a:t>Level</a:t>
            </a:r>
            <a:r>
              <a:rPr lang="en-GB" sz="2100" kern="100" noProof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GB" sz="2100" b="1" kern="100" noProof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</a:t>
            </a:r>
            <a:r>
              <a:rPr lang="en-GB" sz="2100" kern="100" noProof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100" i="1" kern="100" noProof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(Limited working)</a:t>
            </a:r>
          </a:p>
          <a:p>
            <a:pPr marL="457200" lvl="1" indent="0">
              <a:spcAft>
                <a:spcPts val="600"/>
              </a:spcAft>
              <a:buSzPct val="100000"/>
              <a:buNone/>
              <a:tabLst>
                <a:tab pos="457200" algn="l"/>
              </a:tabLst>
            </a:pPr>
            <a:r>
              <a:rPr lang="en-GB" sz="21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3: </a:t>
            </a:r>
            <a:r>
              <a:rPr lang="en-GB" sz="2100" b="1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n-GB" sz="21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100" i="1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(Minimum professional)</a:t>
            </a:r>
          </a:p>
          <a:p>
            <a:pPr marL="457200" lvl="1" indent="0">
              <a:spcAft>
                <a:spcPts val="600"/>
              </a:spcAft>
              <a:buSzPct val="100000"/>
              <a:buNone/>
              <a:tabLst>
                <a:tab pos="457200" algn="l"/>
              </a:tabLst>
            </a:pPr>
            <a:r>
              <a:rPr lang="en-GB" sz="21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4: </a:t>
            </a:r>
            <a:r>
              <a:rPr lang="en-GB" sz="2100" b="1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good </a:t>
            </a:r>
            <a:r>
              <a:rPr lang="en-GB" sz="2100" i="1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(Full professional)</a:t>
            </a:r>
          </a:p>
          <a:p>
            <a:pPr marL="457200" lvl="1" indent="0">
              <a:spcAft>
                <a:spcPts val="600"/>
              </a:spcAft>
              <a:buSzPct val="100000"/>
              <a:buNone/>
              <a:tabLst>
                <a:tab pos="457200" algn="l"/>
              </a:tabLst>
            </a:pPr>
            <a:r>
              <a:rPr lang="en-GB" sz="21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5: </a:t>
            </a:r>
            <a:r>
              <a:rPr lang="en-GB" sz="2100" b="1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Excellent</a:t>
            </a:r>
            <a:r>
              <a:rPr lang="en-GB" sz="21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100" i="1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(Native/bilingual)</a:t>
            </a:r>
          </a:p>
          <a:p>
            <a:pPr>
              <a:spcBef>
                <a:spcPts val="2400"/>
              </a:spcBef>
              <a:buSzPct val="100000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</a:t>
            </a:r>
            <a:r>
              <a:rPr lang="en-GB" sz="2200" b="1" kern="100" noProof="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 </a:t>
            </a: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use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00000"/>
              <a:tabLst>
                <a:tab pos="457200" algn="l"/>
              </a:tabLst>
            </a:pPr>
            <a:r>
              <a:rPr lang="en-GB" sz="2200" kern="1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 terminology – Levels 0 and 5 were identical, although other levels and skills were sometimes worded differently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2400" kern="1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GB" sz="2400" noProof="0" dirty="0"/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45C504DB-034C-5157-D1F2-54B42290D5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515" y="5957700"/>
            <a:ext cx="810228" cy="716827"/>
            <a:chOff x="4532" y="1685"/>
            <a:chExt cx="3085" cy="2647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745675F-60CB-325A-D53F-AE3E0A12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B135A3C-381A-AB42-5CAA-0CEA41CE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5615CDB2-3932-767B-46FC-598B8437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3D7D0D52-CA8D-CBAB-2D25-5F2040DA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F517B4C-07DC-C33C-081D-3A50C074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8244C5C6-1D63-6EE4-1A9F-3A7D363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4000" b="1" noProof="0" dirty="0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81141C4D-A3AC-E7BF-C707-F58D8410F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17AA9368-AC80-5F33-90AD-BEBB7A60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06B13669-2C0B-9A1A-938E-75246FC2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7B0C03A0-CB92-5566-6335-F2DCB692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5D642B7-016D-C88D-FB3B-964C665A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90A4873E-9021-23FC-36E9-DB2038AE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BD901BD3-F812-EEF9-C553-0FC6EF4C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C5E4FD26-414C-AF10-90F1-04394EE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46194BA8-DE3E-7583-AA45-78EABD9B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03A6FD63-AAE0-DA9E-CB75-28C63D94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8EEDE0F1-87F3-F54B-7D38-96BB76B1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75E9434-DDAE-A953-F32E-E187C722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6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2651</Words>
  <Application>Microsoft Office PowerPoint</Application>
  <PresentationFormat>Breedbeeld</PresentationFormat>
  <Paragraphs>515</Paragraphs>
  <Slides>36</Slides>
  <Notes>36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Courier New</vt:lpstr>
      <vt:lpstr>Segoe MDL2 Assets</vt:lpstr>
      <vt:lpstr>Segoe UI Symbol</vt:lpstr>
      <vt:lpstr>Symbol</vt:lpstr>
      <vt:lpstr>Webdings</vt:lpstr>
      <vt:lpstr>Wingdings</vt:lpstr>
      <vt:lpstr>Wingdings 3</vt:lpstr>
      <vt:lpstr>Kantoorthema</vt:lpstr>
      <vt:lpstr>STANAG 6001 at 50</vt:lpstr>
      <vt:lpstr>INTRODUCTION</vt:lpstr>
      <vt:lpstr>STANAG 6001 in NATO</vt:lpstr>
      <vt:lpstr>A TRIBUTE</vt:lpstr>
      <vt:lpstr>THE EVOLUTION OF STANAG 6001</vt:lpstr>
      <vt:lpstr>THE PRE-STANAG YEARS (1960s-1975)</vt:lpstr>
      <vt:lpstr>TOWARDS A COMMON STANDARD</vt:lpstr>
      <vt:lpstr>EXTERNAL INFLUENCE</vt:lpstr>
      <vt:lpstr>A HYBRID CONSTRUCT</vt:lpstr>
      <vt:lpstr>A HYBRID CONSTRUCT</vt:lpstr>
      <vt:lpstr>STANAG 6001 – EDITION 1 (1976)</vt:lpstr>
      <vt:lpstr>STANAG 6001 – EDITION 1 (1976)</vt:lpstr>
      <vt:lpstr>PowerPoint-presentatie</vt:lpstr>
      <vt:lpstr>TIMELINE</vt:lpstr>
      <vt:lpstr>LIMITED USE (1977-1990)</vt:lpstr>
      <vt:lpstr>TIMELINE</vt:lpstr>
      <vt:lpstr>RENEWED URGENCY (1991-1999)</vt:lpstr>
      <vt:lpstr>SHORTCOMINGS of EDITION 1</vt:lpstr>
      <vt:lpstr>TIMELINE</vt:lpstr>
      <vt:lpstr>EXPANSION OF THE SCALE (2000-2014)</vt:lpstr>
      <vt:lpstr>WORKING GROUP on TESTING and ASSESSMENT</vt:lpstr>
      <vt:lpstr>GROWING PAINS</vt:lpstr>
      <vt:lpstr>ACTION #1 - THE LABELS</vt:lpstr>
      <vt:lpstr>ACTION #2 - PLUS LEVELS</vt:lpstr>
      <vt:lpstr>ACTION #3 - FRAMEWORK DEVELOPMENT</vt:lpstr>
      <vt:lpstr>PowerPoint-presentatie</vt:lpstr>
      <vt:lpstr>OTHER ACTIONS TAKEN</vt:lpstr>
      <vt:lpstr>EDITIONS 3, 4, and 5</vt:lpstr>
      <vt:lpstr>TIMELINE</vt:lpstr>
      <vt:lpstr>CONSOLIDATION and RECOGNITION (2015-present)</vt:lpstr>
      <vt:lpstr>THE PERSISTENT CHALLENGE</vt:lpstr>
      <vt:lpstr>IS STANAG 6001 STILL FUTURE-PROOF?</vt:lpstr>
      <vt:lpstr>VIABILITY</vt:lpstr>
      <vt:lpstr>PowerPoint-presentatie</vt:lpstr>
      <vt:lpstr>THE SIGNIFICANCE OF STANAG 6001</vt:lpstr>
      <vt:lpstr>STANAG 6001 EVOLUTION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STANAG 6001 at 50</dc:title>
  <dc:creator>Gerard Seinhorst</dc:creator>
  <cp:lastModifiedBy>Gerard Seinhorst</cp:lastModifiedBy>
  <cp:revision>92</cp:revision>
  <dcterms:created xsi:type="dcterms:W3CDTF">2026-05-03T11:59:47Z</dcterms:created>
  <dcterms:modified xsi:type="dcterms:W3CDTF">2026-05-12T06:23:06Z</dcterms:modified>
</cp:coreProperties>
</file>