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1" r:id="rId5"/>
    <p:sldId id="263" r:id="rId6"/>
    <p:sldId id="262" r:id="rId7"/>
    <p:sldId id="264" r:id="rId8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56FBD-39BB-4805-A6C9-39623129F5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C005FD7-0BCE-4563-BF16-A2998FEDAF29}">
      <dgm:prSet/>
      <dgm:spPr/>
      <dgm:t>
        <a:bodyPr/>
        <a:lstStyle/>
        <a:p>
          <a:r>
            <a:rPr lang="hu-HU"/>
            <a:t>Enthusiastic</a:t>
          </a:r>
          <a:endParaRPr lang="en-US"/>
        </a:p>
      </dgm:t>
    </dgm:pt>
    <dgm:pt modelId="{6C29B8F2-9D45-419B-9FF2-DCACA2919FC6}" type="parTrans" cxnId="{0FB285F8-90F0-4359-90CB-5135C389B7C3}">
      <dgm:prSet/>
      <dgm:spPr/>
      <dgm:t>
        <a:bodyPr/>
        <a:lstStyle/>
        <a:p>
          <a:endParaRPr lang="en-US"/>
        </a:p>
      </dgm:t>
    </dgm:pt>
    <dgm:pt modelId="{F8B1118B-9615-4521-BA23-ED85EEF6B2B2}" type="sibTrans" cxnId="{0FB285F8-90F0-4359-90CB-5135C389B7C3}">
      <dgm:prSet/>
      <dgm:spPr/>
      <dgm:t>
        <a:bodyPr/>
        <a:lstStyle/>
        <a:p>
          <a:endParaRPr lang="en-US"/>
        </a:p>
      </dgm:t>
    </dgm:pt>
    <dgm:pt modelId="{C555A31D-39CD-4A06-809C-E425A33E54C7}">
      <dgm:prSet/>
      <dgm:spPr/>
      <dgm:t>
        <a:bodyPr/>
        <a:lstStyle/>
        <a:p>
          <a:r>
            <a:rPr lang="hu-HU"/>
            <a:t>Flexible</a:t>
          </a:r>
          <a:endParaRPr lang="en-US"/>
        </a:p>
      </dgm:t>
    </dgm:pt>
    <dgm:pt modelId="{9568DCF8-B81D-4CB0-87DA-0868A1D33931}" type="parTrans" cxnId="{103E288D-9303-47E7-8F2D-1CD8F576196C}">
      <dgm:prSet/>
      <dgm:spPr/>
      <dgm:t>
        <a:bodyPr/>
        <a:lstStyle/>
        <a:p>
          <a:endParaRPr lang="en-US"/>
        </a:p>
      </dgm:t>
    </dgm:pt>
    <dgm:pt modelId="{A0CB4892-B3D4-43F5-9D0A-0348FD6A5798}" type="sibTrans" cxnId="{103E288D-9303-47E7-8F2D-1CD8F576196C}">
      <dgm:prSet/>
      <dgm:spPr/>
      <dgm:t>
        <a:bodyPr/>
        <a:lstStyle/>
        <a:p>
          <a:endParaRPr lang="en-US"/>
        </a:p>
      </dgm:t>
    </dgm:pt>
    <dgm:pt modelId="{357B4FB3-2117-483C-B0CF-2DAA6F78C518}">
      <dgm:prSet/>
      <dgm:spPr/>
      <dgm:t>
        <a:bodyPr/>
        <a:lstStyle/>
        <a:p>
          <a:r>
            <a:rPr lang="hu-HU"/>
            <a:t>Humane </a:t>
          </a:r>
          <a:endParaRPr lang="en-US"/>
        </a:p>
      </dgm:t>
    </dgm:pt>
    <dgm:pt modelId="{68C0DE04-104C-43BD-B31E-0AA83C9693C6}" type="parTrans" cxnId="{293A0EA2-B514-4117-8463-DA7FEA6870EE}">
      <dgm:prSet/>
      <dgm:spPr/>
      <dgm:t>
        <a:bodyPr/>
        <a:lstStyle/>
        <a:p>
          <a:endParaRPr lang="en-US"/>
        </a:p>
      </dgm:t>
    </dgm:pt>
    <dgm:pt modelId="{26B42DB9-E70D-41A7-8E53-FFF8CF3F1A84}" type="sibTrans" cxnId="{293A0EA2-B514-4117-8463-DA7FEA6870EE}">
      <dgm:prSet/>
      <dgm:spPr/>
      <dgm:t>
        <a:bodyPr/>
        <a:lstStyle/>
        <a:p>
          <a:endParaRPr lang="en-US"/>
        </a:p>
      </dgm:t>
    </dgm:pt>
    <dgm:pt modelId="{1A1AF93D-2CC3-47FB-970D-07F7AC574C73}">
      <dgm:prSet/>
      <dgm:spPr/>
      <dgm:t>
        <a:bodyPr/>
        <a:lstStyle/>
        <a:p>
          <a:r>
            <a:rPr lang="hu-HU"/>
            <a:t>Connecting</a:t>
          </a:r>
          <a:endParaRPr lang="en-US"/>
        </a:p>
      </dgm:t>
    </dgm:pt>
    <dgm:pt modelId="{9E94B96F-DB2E-4A6A-A665-75BE4D100480}" type="parTrans" cxnId="{A2380266-D532-4C8C-82E8-5AE51CF7FF02}">
      <dgm:prSet/>
      <dgm:spPr/>
      <dgm:t>
        <a:bodyPr/>
        <a:lstStyle/>
        <a:p>
          <a:endParaRPr lang="en-US"/>
        </a:p>
      </dgm:t>
    </dgm:pt>
    <dgm:pt modelId="{5178D067-49C6-4F80-B294-1D36156A9F71}" type="sibTrans" cxnId="{A2380266-D532-4C8C-82E8-5AE51CF7FF02}">
      <dgm:prSet/>
      <dgm:spPr/>
      <dgm:t>
        <a:bodyPr/>
        <a:lstStyle/>
        <a:p>
          <a:endParaRPr lang="en-US"/>
        </a:p>
      </dgm:t>
    </dgm:pt>
    <dgm:pt modelId="{0DD7D0DB-79D1-4830-8B5D-DB451E5F8522}" type="pres">
      <dgm:prSet presAssocID="{49C56FBD-39BB-4805-A6C9-39623129F51B}" presName="linear" presStyleCnt="0">
        <dgm:presLayoutVars>
          <dgm:animLvl val="lvl"/>
          <dgm:resizeHandles val="exact"/>
        </dgm:presLayoutVars>
      </dgm:prSet>
      <dgm:spPr/>
    </dgm:pt>
    <dgm:pt modelId="{E08332EA-C22C-4BEF-8375-1B79AF891AA1}" type="pres">
      <dgm:prSet presAssocID="{DC005FD7-0BCE-4563-BF16-A2998FEDAF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3B1FCE4-27A0-42B0-AF06-91359B8EC90C}" type="pres">
      <dgm:prSet presAssocID="{F8B1118B-9615-4521-BA23-ED85EEF6B2B2}" presName="spacer" presStyleCnt="0"/>
      <dgm:spPr/>
    </dgm:pt>
    <dgm:pt modelId="{6F97165C-5044-4207-9846-ACE39D3DBBE5}" type="pres">
      <dgm:prSet presAssocID="{C555A31D-39CD-4A06-809C-E425A33E54C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1BB23BC-4333-4DEC-9106-CA32C180690D}" type="pres">
      <dgm:prSet presAssocID="{A0CB4892-B3D4-43F5-9D0A-0348FD6A5798}" presName="spacer" presStyleCnt="0"/>
      <dgm:spPr/>
    </dgm:pt>
    <dgm:pt modelId="{2B2EA157-5EA7-4D80-AE16-DDB0CE1E63EA}" type="pres">
      <dgm:prSet presAssocID="{357B4FB3-2117-483C-B0CF-2DAA6F78C5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1B52DA9-9DF5-40BE-B4C4-73E710A1219B}" type="pres">
      <dgm:prSet presAssocID="{26B42DB9-E70D-41A7-8E53-FFF8CF3F1A84}" presName="spacer" presStyleCnt="0"/>
      <dgm:spPr/>
    </dgm:pt>
    <dgm:pt modelId="{B7625719-644F-44F6-8315-0E8A4E432577}" type="pres">
      <dgm:prSet presAssocID="{1A1AF93D-2CC3-47FB-970D-07F7AC574C7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4A83423-2BD5-4862-9E8F-5DADB38F710B}" type="presOf" srcId="{357B4FB3-2117-483C-B0CF-2DAA6F78C518}" destId="{2B2EA157-5EA7-4D80-AE16-DDB0CE1E63EA}" srcOrd="0" destOrd="0" presId="urn:microsoft.com/office/officeart/2005/8/layout/vList2"/>
    <dgm:cxn modelId="{A2380266-D532-4C8C-82E8-5AE51CF7FF02}" srcId="{49C56FBD-39BB-4805-A6C9-39623129F51B}" destId="{1A1AF93D-2CC3-47FB-970D-07F7AC574C73}" srcOrd="3" destOrd="0" parTransId="{9E94B96F-DB2E-4A6A-A665-75BE4D100480}" sibTransId="{5178D067-49C6-4F80-B294-1D36156A9F71}"/>
    <dgm:cxn modelId="{95D53E76-97A5-4DCE-8045-CF38C33FB281}" type="presOf" srcId="{1A1AF93D-2CC3-47FB-970D-07F7AC574C73}" destId="{B7625719-644F-44F6-8315-0E8A4E432577}" srcOrd="0" destOrd="0" presId="urn:microsoft.com/office/officeart/2005/8/layout/vList2"/>
    <dgm:cxn modelId="{103E288D-9303-47E7-8F2D-1CD8F576196C}" srcId="{49C56FBD-39BB-4805-A6C9-39623129F51B}" destId="{C555A31D-39CD-4A06-809C-E425A33E54C7}" srcOrd="1" destOrd="0" parTransId="{9568DCF8-B81D-4CB0-87DA-0868A1D33931}" sibTransId="{A0CB4892-B3D4-43F5-9D0A-0348FD6A5798}"/>
    <dgm:cxn modelId="{293A0EA2-B514-4117-8463-DA7FEA6870EE}" srcId="{49C56FBD-39BB-4805-A6C9-39623129F51B}" destId="{357B4FB3-2117-483C-B0CF-2DAA6F78C518}" srcOrd="2" destOrd="0" parTransId="{68C0DE04-104C-43BD-B31E-0AA83C9693C6}" sibTransId="{26B42DB9-E70D-41A7-8E53-FFF8CF3F1A84}"/>
    <dgm:cxn modelId="{36BBA3B7-8BEE-45E7-9F81-75A759C7901D}" type="presOf" srcId="{DC005FD7-0BCE-4563-BF16-A2998FEDAF29}" destId="{E08332EA-C22C-4BEF-8375-1B79AF891AA1}" srcOrd="0" destOrd="0" presId="urn:microsoft.com/office/officeart/2005/8/layout/vList2"/>
    <dgm:cxn modelId="{D95131EB-8A67-4B67-9243-DE3A40E5666D}" type="presOf" srcId="{49C56FBD-39BB-4805-A6C9-39623129F51B}" destId="{0DD7D0DB-79D1-4830-8B5D-DB451E5F8522}" srcOrd="0" destOrd="0" presId="urn:microsoft.com/office/officeart/2005/8/layout/vList2"/>
    <dgm:cxn modelId="{0FB285F8-90F0-4359-90CB-5135C389B7C3}" srcId="{49C56FBD-39BB-4805-A6C9-39623129F51B}" destId="{DC005FD7-0BCE-4563-BF16-A2998FEDAF29}" srcOrd="0" destOrd="0" parTransId="{6C29B8F2-9D45-419B-9FF2-DCACA2919FC6}" sibTransId="{F8B1118B-9615-4521-BA23-ED85EEF6B2B2}"/>
    <dgm:cxn modelId="{EF0E73FE-0826-4668-B1B0-232FEB64317F}" type="presOf" srcId="{C555A31D-39CD-4A06-809C-E425A33E54C7}" destId="{6F97165C-5044-4207-9846-ACE39D3DBBE5}" srcOrd="0" destOrd="0" presId="urn:microsoft.com/office/officeart/2005/8/layout/vList2"/>
    <dgm:cxn modelId="{94D2EA6D-840C-4263-9DAB-FC56E3012B8F}" type="presParOf" srcId="{0DD7D0DB-79D1-4830-8B5D-DB451E5F8522}" destId="{E08332EA-C22C-4BEF-8375-1B79AF891AA1}" srcOrd="0" destOrd="0" presId="urn:microsoft.com/office/officeart/2005/8/layout/vList2"/>
    <dgm:cxn modelId="{3C6C1D5E-75C0-4E6A-B809-6A0029BCE0B8}" type="presParOf" srcId="{0DD7D0DB-79D1-4830-8B5D-DB451E5F8522}" destId="{D3B1FCE4-27A0-42B0-AF06-91359B8EC90C}" srcOrd="1" destOrd="0" presId="urn:microsoft.com/office/officeart/2005/8/layout/vList2"/>
    <dgm:cxn modelId="{E2464F04-5FC1-4D39-84C4-4FDEBB6ACFFE}" type="presParOf" srcId="{0DD7D0DB-79D1-4830-8B5D-DB451E5F8522}" destId="{6F97165C-5044-4207-9846-ACE39D3DBBE5}" srcOrd="2" destOrd="0" presId="urn:microsoft.com/office/officeart/2005/8/layout/vList2"/>
    <dgm:cxn modelId="{27E0ADE1-2B67-4B3F-B130-06B3C9B67CC6}" type="presParOf" srcId="{0DD7D0DB-79D1-4830-8B5D-DB451E5F8522}" destId="{A1BB23BC-4333-4DEC-9106-CA32C180690D}" srcOrd="3" destOrd="0" presId="urn:microsoft.com/office/officeart/2005/8/layout/vList2"/>
    <dgm:cxn modelId="{2142551B-5033-4E0C-AAB6-703DCB1F82DF}" type="presParOf" srcId="{0DD7D0DB-79D1-4830-8B5D-DB451E5F8522}" destId="{2B2EA157-5EA7-4D80-AE16-DDB0CE1E63EA}" srcOrd="4" destOrd="0" presId="urn:microsoft.com/office/officeart/2005/8/layout/vList2"/>
    <dgm:cxn modelId="{4A0463B9-39F7-4782-8092-C3C952DAB9B7}" type="presParOf" srcId="{0DD7D0DB-79D1-4830-8B5D-DB451E5F8522}" destId="{31B52DA9-9DF5-40BE-B4C4-73E710A1219B}" srcOrd="5" destOrd="0" presId="urn:microsoft.com/office/officeart/2005/8/layout/vList2"/>
    <dgm:cxn modelId="{4F5EEF8E-89D5-4DF3-80FD-9D552B90EF90}" type="presParOf" srcId="{0DD7D0DB-79D1-4830-8B5D-DB451E5F8522}" destId="{B7625719-644F-44F6-8315-0E8A4E43257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8332EA-C22C-4BEF-8375-1B79AF891AA1}">
      <dsp:nvSpPr>
        <dsp:cNvPr id="0" name=""/>
        <dsp:cNvSpPr/>
      </dsp:nvSpPr>
      <dsp:spPr>
        <a:xfrm>
          <a:off x="0" y="42371"/>
          <a:ext cx="10058399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kern="1200"/>
            <a:t>Enthusiastic</a:t>
          </a:r>
          <a:endParaRPr lang="en-US" sz="3600" kern="1200"/>
        </a:p>
      </dsp:txBody>
      <dsp:txXfrm>
        <a:off x="42151" y="84522"/>
        <a:ext cx="9974097" cy="779158"/>
      </dsp:txXfrm>
    </dsp:sp>
    <dsp:sp modelId="{6F97165C-5044-4207-9846-ACE39D3DBBE5}">
      <dsp:nvSpPr>
        <dsp:cNvPr id="0" name=""/>
        <dsp:cNvSpPr/>
      </dsp:nvSpPr>
      <dsp:spPr>
        <a:xfrm>
          <a:off x="0" y="1009512"/>
          <a:ext cx="10058399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kern="1200"/>
            <a:t>Flexible</a:t>
          </a:r>
          <a:endParaRPr lang="en-US" sz="3600" kern="1200"/>
        </a:p>
      </dsp:txBody>
      <dsp:txXfrm>
        <a:off x="42151" y="1051663"/>
        <a:ext cx="9974097" cy="779158"/>
      </dsp:txXfrm>
    </dsp:sp>
    <dsp:sp modelId="{2B2EA157-5EA7-4D80-AE16-DDB0CE1E63EA}">
      <dsp:nvSpPr>
        <dsp:cNvPr id="0" name=""/>
        <dsp:cNvSpPr/>
      </dsp:nvSpPr>
      <dsp:spPr>
        <a:xfrm>
          <a:off x="0" y="1976652"/>
          <a:ext cx="10058399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kern="1200"/>
            <a:t>Humane </a:t>
          </a:r>
          <a:endParaRPr lang="en-US" sz="3600" kern="1200"/>
        </a:p>
      </dsp:txBody>
      <dsp:txXfrm>
        <a:off x="42151" y="2018803"/>
        <a:ext cx="9974097" cy="779158"/>
      </dsp:txXfrm>
    </dsp:sp>
    <dsp:sp modelId="{B7625719-644F-44F6-8315-0E8A4E432577}">
      <dsp:nvSpPr>
        <dsp:cNvPr id="0" name=""/>
        <dsp:cNvSpPr/>
      </dsp:nvSpPr>
      <dsp:spPr>
        <a:xfrm>
          <a:off x="0" y="2943791"/>
          <a:ext cx="10058399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600" kern="1200"/>
            <a:t>Connecting</a:t>
          </a:r>
          <a:endParaRPr lang="en-US" sz="3600" kern="1200"/>
        </a:p>
      </dsp:txBody>
      <dsp:txXfrm>
        <a:off x="42151" y="2985942"/>
        <a:ext cx="9974097" cy="779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814DCE5-411A-4E42-AD3C-2494A4EAE779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368516-3842-4620-B9B3-67F535CB3A5D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"/>
              <a:t>Mintaszöveg szerkesztése</a:t>
            </a:r>
            <a:endParaRPr lang="en-US"/>
          </a:p>
          <a:p>
            <a:pPr lvl="1" rtl="0"/>
            <a:r>
              <a:rPr lang="hu"/>
              <a:t>Második szint</a:t>
            </a:r>
          </a:p>
          <a:p>
            <a:pPr lvl="2" rtl="0"/>
            <a:r>
              <a:rPr lang="hu"/>
              <a:t>Harmadik szint</a:t>
            </a:r>
          </a:p>
          <a:p>
            <a:pPr lvl="3" rtl="0"/>
            <a:r>
              <a:rPr lang="hu"/>
              <a:t>Negyedik szint</a:t>
            </a:r>
          </a:p>
          <a:p>
            <a:pPr lvl="4" rtl="0"/>
            <a:r>
              <a:rPr lang="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Mention </a:t>
            </a:r>
            <a:r>
              <a:rPr lang="hu-HU" dirty="0" err="1"/>
              <a:t>tests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79368516-3842-4620-B9B3-67F535CB3A5D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7A705E3-E620-489D-9973-6221209A4B3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83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10" name="Téglalap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hu-HU" dirty="0"/>
          </a:p>
        </p:txBody>
      </p:sp>
      <p:sp>
        <p:nvSpPr>
          <p:cNvPr id="15" name="Téglalap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 dirty="0"/>
          </a:p>
        </p:txBody>
      </p:sp>
      <p:grpSp>
        <p:nvGrpSpPr>
          <p:cNvPr id="7" name="Csoport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Egyenes összekötő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20" name="Dátum helye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E8BDBE0D-D7BD-4B72-8656-1BA1EE15204D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164A21-2A73-421C-B26A-59E41BBEFBEB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27CBEE9-063A-466D-A69B-CD20FA75015F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7A52B9-A8AB-438E-B534-4C40C3A9E74F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églalap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23" name="Téglalap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Téglalap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Téglalap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grpSp>
        <p:nvGrpSpPr>
          <p:cNvPr id="16" name="Csoport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Egyenes összekötő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F11F62F7-5E21-4DF6-AD45-F2360C22BAAE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AD0CF7-F942-4A78-BD5B-565FEA1F0330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B1E64E-AF4C-4D8A-B1A2-6376454CC97D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377358-1C37-4F07-9A78-BAC0F950DA57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CB3493-9A23-4FBB-AEE0-C0E6D5F3648B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hu-HU"/>
              <a:t>Mintaszöveg szerkesztése</a:t>
            </a:r>
          </a:p>
          <a:p>
            <a:pPr lvl="1" rtl="0"/>
            <a:r>
              <a:rPr lang="hu-HU"/>
              <a:t>Második szint</a:t>
            </a:r>
          </a:p>
          <a:p>
            <a:pPr lvl="2" rtl="0"/>
            <a:r>
              <a:rPr lang="hu-HU"/>
              <a:t>Harmadik szint</a:t>
            </a:r>
          </a:p>
          <a:p>
            <a:pPr lvl="3" rtl="0"/>
            <a:r>
              <a:rPr lang="hu-HU"/>
              <a:t>Negyedik szint</a:t>
            </a:r>
          </a:p>
          <a:p>
            <a:pPr lvl="4" rtl="0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C45F6E80-D825-48C2-9648-1D1B31372F92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 dirty="0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Kép helyőrzője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hu-HU" dirty="0"/>
              <a:t>Kép beszúrásához kattintson az ikonra</a:t>
            </a:r>
            <a:endParaRPr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8977A4C8-8FD0-44EA-A473-E0338D05B7ED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églalap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7" name="Téglalap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hu-HU" dirty="0"/>
          </a:p>
        </p:txBody>
      </p:sp>
      <p:sp>
        <p:nvSpPr>
          <p:cNvPr id="8" name="Téglalap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hu-HU" dirty="0"/>
          </a:p>
        </p:txBody>
      </p: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u"/>
              <a:t>Mintacím stílusának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u"/>
              <a:t>Mintaszöveg szerkesztése</a:t>
            </a:r>
          </a:p>
          <a:p>
            <a:pPr lvl="1" rtl="0"/>
            <a:r>
              <a:rPr lang="hu"/>
              <a:t>Második szint</a:t>
            </a:r>
          </a:p>
          <a:p>
            <a:pPr lvl="2" rtl="0"/>
            <a:r>
              <a:rPr lang="hu"/>
              <a:t>Harmadik szint</a:t>
            </a:r>
          </a:p>
          <a:p>
            <a:pPr lvl="3" rtl="0"/>
            <a:r>
              <a:rPr lang="hu"/>
              <a:t>Negyedik szint</a:t>
            </a:r>
          </a:p>
          <a:p>
            <a:pPr lvl="4" rtl="0"/>
            <a:r>
              <a:rPr lang="hu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0150E88-5DA4-48FE-971C-3A8E0386704F}" type="datetime1">
              <a:rPr lang="hu-HU" smtClean="0"/>
              <a:t>2026. 05. 07.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Egy embléma közelképe&#10;&#10;Automatikusan létrehozott leírá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Téglalap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GB" noProof="1"/>
          </a:p>
        </p:txBody>
      </p:sp>
      <p:sp>
        <p:nvSpPr>
          <p:cNvPr id="84" name="Téglalap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n-GB" noProof="1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en-GB" sz="5400" noProof="1">
                <a:solidFill>
                  <a:schemeClr val="tx1"/>
                </a:solidFill>
              </a:rPr>
              <a:t>The students’ perspective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Autofit/>
          </a:bodyPr>
          <a:lstStyle/>
          <a:p>
            <a:pPr rtl="0">
              <a:spcAft>
                <a:spcPts val="600"/>
              </a:spcAft>
            </a:pPr>
            <a:r>
              <a:rPr lang="en-GB" sz="2000" noProof="1">
                <a:solidFill>
                  <a:schemeClr val="tx1"/>
                </a:solidFill>
              </a:rPr>
              <a:t>Cadet Sergeant Csaba Pál</a:t>
            </a:r>
          </a:p>
          <a:p>
            <a:pPr rtl="0">
              <a:spcAft>
                <a:spcPts val="600"/>
              </a:spcAft>
            </a:pPr>
            <a:r>
              <a:rPr lang="en-GB" sz="2000" noProof="1">
                <a:solidFill>
                  <a:schemeClr val="tx1"/>
                </a:solidFill>
              </a:rPr>
              <a:t>HDF Ludovika BN, 2nd Coy</a:t>
            </a:r>
          </a:p>
        </p:txBody>
      </p:sp>
      <p:pic>
        <p:nvPicPr>
          <p:cNvPr id="1032" name="Picture 8" descr="Hadtudományi és Honvédtisztképző Kar · LudEvent">
            <a:extLst>
              <a:ext uri="{FF2B5EF4-FFF2-40B4-BE49-F238E27FC236}">
                <a16:creationId xmlns:a16="http://schemas.microsoft.com/office/drawing/2014/main" id="{E352115A-82EF-8A0C-45FA-0DFDC6E55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06" y="1687830"/>
            <a:ext cx="3482340" cy="348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E8122F-7413-18E2-0FDF-1880CB1F2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92" y="2167128"/>
            <a:ext cx="11558016" cy="2523744"/>
          </a:xfrm>
        </p:spPr>
        <p:txBody>
          <a:bodyPr>
            <a:noAutofit/>
          </a:bodyPr>
          <a:lstStyle/>
          <a:p>
            <a:r>
              <a:rPr lang="en-GB" sz="4400" i="1" noProof="1"/>
              <a:t>What was the hardest part of the six-week blitz, and when did you realise you were actually going to pass?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D2B26EF-848D-903F-59A5-90DB853E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7A52B9-A8AB-438E-B534-4C40C3A9E74F}" type="datetime1">
              <a:rPr lang="en-GB" noProof="1" smtClean="0"/>
              <a:t>2026. 05. 07.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57397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946E06-062F-9AA4-D825-8228870C4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noProof="1"/>
              <a:t>The main difficulty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37DDE40-E0EE-366D-6E00-0A99D8946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000" noProof="1"/>
              <a:t>UIFC</a:t>
            </a:r>
          </a:p>
          <a:p>
            <a:r>
              <a:rPr lang="en-GB" sz="4000" noProof="1"/>
              <a:t>Entering the university</a:t>
            </a:r>
          </a:p>
          <a:p>
            <a:r>
              <a:rPr lang="en-GB" sz="4000" noProof="1"/>
              <a:t>Overstimulation </a:t>
            </a:r>
            <a:r>
              <a:rPr lang="en-GB" sz="4000" noProof="1">
                <a:sym typeface="Wingdings" panose="05000000000000000000" pitchFamily="2" charset="2"/>
              </a:rPr>
              <a:t> Understimulation</a:t>
            </a:r>
            <a:endParaRPr lang="en-GB" sz="4000" noProof="1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E9B4F61-6000-E73A-45C4-7AC464739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7A52B9-A8AB-438E-B534-4C40C3A9E74F}" type="datetime1">
              <a:rPr lang="en-GB" noProof="1" smtClean="0"/>
              <a:t>2026. 05. 07.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526742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C02AB-8303-11F0-5916-ABA851021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1CCB28-61DA-D83B-7CD2-9C3F6F46C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 anchor="ctr">
            <a:normAutofit/>
          </a:bodyPr>
          <a:lstStyle/>
          <a:p>
            <a:r>
              <a:rPr lang="hu-HU" sz="5400" noProof="1"/>
              <a:t>The teachers’ attitude </a:t>
            </a:r>
            <a:endParaRPr lang="en-GB" sz="5400" noProof="1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8A903B1-8D6B-4AFD-F0BC-90BE1E38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56794" y="6035040"/>
            <a:ext cx="2893045" cy="365760"/>
          </a:xfrm>
        </p:spPr>
        <p:txBody>
          <a:bodyPr anchor="b">
            <a:normAutofit/>
          </a:bodyPr>
          <a:lstStyle/>
          <a:p>
            <a:pPr rtl="0">
              <a:spcAft>
                <a:spcPts val="600"/>
              </a:spcAft>
            </a:pPr>
            <a:fld id="{7B7A52B9-A8AB-438E-B534-4C40C3A9E74F}" type="datetime1">
              <a:rPr lang="en-GB" noProof="1" smtClean="0"/>
              <a:pPr rtl="0">
                <a:spcAft>
                  <a:spcPts val="600"/>
                </a:spcAft>
              </a:pPr>
              <a:t>07/05/2026</a:t>
            </a:fld>
            <a:endParaRPr lang="en-GB" noProof="1"/>
          </a:p>
        </p:txBody>
      </p:sp>
      <p:graphicFrame>
        <p:nvGraphicFramePr>
          <p:cNvPr id="8" name="Tartalom helye 2">
            <a:extLst>
              <a:ext uri="{FF2B5EF4-FFF2-40B4-BE49-F238E27FC236}">
                <a16:creationId xmlns:a16="http://schemas.microsoft.com/office/drawing/2014/main" id="{13F29D0D-E223-E2C2-1C22-08ED4DC6FA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3612003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8158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1A021-069E-25FA-C5DB-63A15D1AA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E74420-42F0-C62A-B3FD-257A53F7A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5400" noProof="1"/>
              <a:t>Effective methods</a:t>
            </a:r>
            <a:endParaRPr lang="en-GB" sz="5400" noProof="1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58D432-4E9B-CDDD-A280-73B2286C5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000" noProof="1"/>
              <a:t>Presentations (civ., mil.)</a:t>
            </a:r>
          </a:p>
          <a:p>
            <a:r>
              <a:rPr lang="hu-HU" sz="4000" noProof="1"/>
              <a:t>Roleplays</a:t>
            </a:r>
            <a:endParaRPr lang="en-GB" sz="4000" noProof="1"/>
          </a:p>
          <a:p>
            <a:r>
              <a:rPr lang="hu-HU" sz="4000" noProof="1"/>
              <a:t>Videos</a:t>
            </a:r>
          </a:p>
          <a:p>
            <a:r>
              <a:rPr lang="hu-HU" sz="4000" noProof="1"/>
              <a:t>Long discussions</a:t>
            </a:r>
          </a:p>
          <a:p>
            <a:r>
              <a:rPr lang="hu-HU" sz="4000" noProof="1">
                <a:highlight>
                  <a:srgbClr val="00FF00"/>
                </a:highlight>
              </a:rPr>
              <a:t>Tailoring to each group</a:t>
            </a:r>
            <a:endParaRPr lang="en-GB" sz="4000" noProof="1">
              <a:highlight>
                <a:srgbClr val="00FF00"/>
              </a:highlight>
            </a:endParaRP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7134002-390A-AEF4-C33C-FAA5D72E8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7A52B9-A8AB-438E-B534-4C40C3A9E74F}" type="datetime1">
              <a:rPr lang="en-GB" noProof="1" smtClean="0"/>
              <a:t>07/05/2026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51252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605E7-A3C8-6435-F949-2A46B7E29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8040B1-95B5-3D33-F8E6-B8B83927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5400" noProof="1"/>
              <a:t>Room for improvement?</a:t>
            </a:r>
            <a:endParaRPr lang="en-GB" sz="5400" noProof="1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1ADF28E-9361-C236-72F9-B46D2C919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000" noProof="1"/>
              <a:t>Diversify activities</a:t>
            </a:r>
          </a:p>
          <a:p>
            <a:r>
              <a:rPr lang="hu-HU" sz="4000" noProof="1"/>
              <a:t>More presentations</a:t>
            </a:r>
          </a:p>
          <a:p>
            <a:r>
              <a:rPr lang="hu-HU" sz="4000" noProof="1"/>
              <a:t>The homework issue</a:t>
            </a:r>
          </a:p>
          <a:p>
            <a:pPr lvl="1"/>
            <a:r>
              <a:rPr lang="hu-HU" sz="3800" noProof="1">
                <a:highlight>
                  <a:srgbClr val="00FF00"/>
                </a:highlight>
              </a:rPr>
              <a:t>Needs-based task adaptation</a:t>
            </a:r>
          </a:p>
          <a:p>
            <a:endParaRPr lang="en-GB" sz="4000" noProof="1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9E722E6-D0DE-CD8F-1EE6-2F0EDB7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7A52B9-A8AB-438E-B534-4C40C3A9E74F}" type="datetime1">
              <a:rPr lang="en-GB" noProof="1" smtClean="0"/>
              <a:t>07/05/2026</a:t>
            </a:fld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2884834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25930-2605-C0EC-27E4-FF0F5996B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9E0FBD-0F66-CE82-AB02-0DB67EAFB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768" y="905256"/>
            <a:ext cx="11558016" cy="2523744"/>
          </a:xfrm>
        </p:spPr>
        <p:txBody>
          <a:bodyPr>
            <a:noAutofit/>
          </a:bodyPr>
          <a:lstStyle/>
          <a:p>
            <a:r>
              <a:rPr lang="hu-HU" sz="6000" noProof="1"/>
              <a:t>Thank you for your attention!</a:t>
            </a:r>
            <a:endParaRPr lang="en-GB" sz="6000" noProof="1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9A8E5B2-00BD-03AE-33AF-03070624B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7A52B9-A8AB-438E-B534-4C40C3A9E74F}" type="datetime1">
              <a:rPr lang="en-GB" noProof="1" smtClean="0"/>
              <a:t>07/05/2026</a:t>
            </a:fld>
            <a:endParaRPr lang="en-GB" noProof="1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CAEC1245-4AE8-2025-E5C4-5335836D7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914" y="2737757"/>
            <a:ext cx="3663043" cy="366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386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824_TF78438558" id="{AB246F2A-2CBF-491E-A6C5-29DA362F2C33}" vid="{99588252-1777-460A-BE9C-614E107CF06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{BD87F5AE-50BE-4526-A798-04C0475DB650}TF8a9b5915-b8c7-461e-8cdd-693d48b5e323eb99ba26_win32-8fdced149d01</Template>
  <TotalTime>75</TotalTime>
  <Words>100</Words>
  <Application>Microsoft Office PowerPoint</Application>
  <PresentationFormat>Szélesvásznú</PresentationFormat>
  <Paragraphs>34</Paragraphs>
  <Slides>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Garamond</vt:lpstr>
      <vt:lpstr>Wingdings</vt:lpstr>
      <vt:lpstr>SavonVTI</vt:lpstr>
      <vt:lpstr>The students’ perspective</vt:lpstr>
      <vt:lpstr>What was the hardest part of the six-week blitz, and when did you realise you were actually going to pass?</vt:lpstr>
      <vt:lpstr>The main difficulty</vt:lpstr>
      <vt:lpstr>The teachers’ attitude </vt:lpstr>
      <vt:lpstr>Effective methods</vt:lpstr>
      <vt:lpstr>Room for improvement?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Pál Csaba</dc:creator>
  <cp:lastModifiedBy>Pál Csaba</cp:lastModifiedBy>
  <cp:revision>2</cp:revision>
  <dcterms:created xsi:type="dcterms:W3CDTF">2026-05-07T16:24:57Z</dcterms:created>
  <dcterms:modified xsi:type="dcterms:W3CDTF">2026-05-07T17:40:07Z</dcterms:modified>
</cp:coreProperties>
</file>