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jlu8/6YEXE5hDuqxm24WMVUObS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dfe5716562_1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3dfe5716562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dfe5716562_1_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3dfe5716562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e0c4b92842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3e0c4b9284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dfe5716562_1_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g3dfe5716562_1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dfe5716562_1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g3dfe5716562_1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dfe5716562_1_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dfe5716562_1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dfe5716562_1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3dfe5716562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fe5716562_1_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3dfe5716562_1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dfe5716562_1_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3dfe5716562_1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dfe5716562_1_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3dfe5716562_1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dfe5716562_1_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dfe5716562_1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dfe5716562_1_10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g3dfe5716562_1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e0b29a4475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g3e0b29a4475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dfe5716562_1_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3dfe5716562_1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dfe5716562_1_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g3dfe5716562_1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dfe5716562_1_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g3dfe5716562_1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000031"/>
        </a:solidFill>
      </p:bgPr>
    </p:bg>
    <p:spTree>
      <p:nvGrpSpPr>
        <p:cNvPr id="9" name="Shape 9"/>
        <p:cNvGrpSpPr/>
        <p:nvPr/>
      </p:nvGrpSpPr>
      <p:grpSpPr>
        <a:xfrm>
          <a:off x="0" y="0"/>
          <a:ext cx="0" cy="0"/>
          <a:chOff x="0" y="0"/>
          <a:chExt cx="0" cy="0"/>
        </a:xfrm>
      </p:grpSpPr>
      <p:cxnSp>
        <p:nvCxnSpPr>
          <p:cNvPr id="10" name="Google Shape;10;p27"/>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sp>
        <p:nvSpPr>
          <p:cNvPr id="11" name="Google Shape;11;p27"/>
          <p:cNvSpPr txBox="1"/>
          <p:nvPr>
            <p:ph idx="1" type="body"/>
          </p:nvPr>
        </p:nvSpPr>
        <p:spPr>
          <a:xfrm>
            <a:off x="571500" y="12269258"/>
            <a:ext cx="23235148" cy="55524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chemeClr val="accent4"/>
              </a:buClr>
              <a:buSzPts val="2800"/>
              <a:buFont typeface="Arial"/>
              <a:buNone/>
              <a:defRPr b="1" sz="2800">
                <a:solidFill>
                  <a:schemeClr val="accent4"/>
                </a:solidFill>
              </a:defRPr>
            </a:lvl1pPr>
            <a:lvl2pPr indent="-228600" lvl="1" marL="914400" algn="l">
              <a:lnSpc>
                <a:spcPct val="100000"/>
              </a:lnSpc>
              <a:spcBef>
                <a:spcPts val="0"/>
              </a:spcBef>
              <a:spcAft>
                <a:spcPts val="0"/>
              </a:spcAft>
              <a:buClr>
                <a:schemeClr val="accent4"/>
              </a:buClr>
              <a:buSzPts val="2800"/>
              <a:buFont typeface="Arial"/>
              <a:buNone/>
              <a:defRPr b="1" sz="2800">
                <a:solidFill>
                  <a:schemeClr val="accent4"/>
                </a:solidFill>
              </a:defRPr>
            </a:lvl2pPr>
            <a:lvl3pPr indent="-228600" lvl="2" marL="1371600" algn="l">
              <a:lnSpc>
                <a:spcPct val="100000"/>
              </a:lnSpc>
              <a:spcBef>
                <a:spcPts val="0"/>
              </a:spcBef>
              <a:spcAft>
                <a:spcPts val="0"/>
              </a:spcAft>
              <a:buClr>
                <a:schemeClr val="accent4"/>
              </a:buClr>
              <a:buSzPts val="2800"/>
              <a:buFont typeface="Arial"/>
              <a:buNone/>
              <a:defRPr b="1" sz="2800">
                <a:solidFill>
                  <a:schemeClr val="accent4"/>
                </a:solidFill>
              </a:defRPr>
            </a:lvl3pPr>
            <a:lvl4pPr indent="-228600" lvl="3" marL="1828800" algn="l">
              <a:lnSpc>
                <a:spcPct val="100000"/>
              </a:lnSpc>
              <a:spcBef>
                <a:spcPts val="0"/>
              </a:spcBef>
              <a:spcAft>
                <a:spcPts val="0"/>
              </a:spcAft>
              <a:buClr>
                <a:schemeClr val="accent4"/>
              </a:buClr>
              <a:buSzPts val="2800"/>
              <a:buFont typeface="Arial"/>
              <a:buNone/>
              <a:defRPr b="1" sz="2800">
                <a:solidFill>
                  <a:schemeClr val="accent4"/>
                </a:solidFill>
              </a:defRPr>
            </a:lvl4pPr>
            <a:lvl5pPr indent="-228600" lvl="4" marL="2286000" algn="l">
              <a:lnSpc>
                <a:spcPct val="100000"/>
              </a:lnSpc>
              <a:spcBef>
                <a:spcPts val="0"/>
              </a:spcBef>
              <a:spcAft>
                <a:spcPts val="0"/>
              </a:spcAft>
              <a:buClr>
                <a:schemeClr val="accent4"/>
              </a:buClr>
              <a:buSzPts val="2800"/>
              <a:buFont typeface="Arial"/>
              <a:buNone/>
              <a:defRPr b="1" sz="2800">
                <a:solidFill>
                  <a:schemeClr val="accent4"/>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cxnSp>
        <p:nvCxnSpPr>
          <p:cNvPr id="12" name="Google Shape;12;p27"/>
          <p:cNvCxnSpPr/>
          <p:nvPr/>
        </p:nvCxnSpPr>
        <p:spPr>
          <a:xfrm>
            <a:off x="634955" y="9475085"/>
            <a:ext cx="23114090" cy="1"/>
          </a:xfrm>
          <a:prstGeom prst="straightConnector1">
            <a:avLst/>
          </a:prstGeom>
          <a:noFill/>
          <a:ln cap="flat" cmpd="sng" w="114300">
            <a:solidFill>
              <a:schemeClr val="accent4"/>
            </a:solidFill>
            <a:prstDash val="solid"/>
            <a:miter lim="400000"/>
            <a:headEnd len="sm" w="sm" type="none"/>
            <a:tailEnd len="sm" w="sm" type="none"/>
          </a:ln>
        </p:spPr>
      </p:cxnSp>
      <p:sp>
        <p:nvSpPr>
          <p:cNvPr id="13" name="Google Shape;13;p27"/>
          <p:cNvSpPr txBox="1"/>
          <p:nvPr>
            <p:ph type="title"/>
          </p:nvPr>
        </p:nvSpPr>
        <p:spPr>
          <a:xfrm>
            <a:off x="571500" y="9525885"/>
            <a:ext cx="23235148" cy="2647066"/>
          </a:xfrm>
          <a:prstGeom prst="rect">
            <a:avLst/>
          </a:prstGeom>
          <a:noFill/>
          <a:ln>
            <a:noFill/>
          </a:ln>
        </p:spPr>
        <p:txBody>
          <a:bodyPr anchorCtr="0" anchor="t" bIns="50800" lIns="50800" spcFirstLastPara="1" rIns="50800" wrap="square" tIns="50800">
            <a:normAutofit/>
          </a:bodyPr>
          <a:lstStyle>
            <a:lvl1pPr lvl="0" algn="l">
              <a:lnSpc>
                <a:spcPct val="70000"/>
              </a:lnSpc>
              <a:spcBef>
                <a:spcPts val="0"/>
              </a:spcBef>
              <a:spcAft>
                <a:spcPts val="0"/>
              </a:spcAft>
              <a:buClr>
                <a:srgbClr val="FFFFFF"/>
              </a:buClr>
              <a:buSzPts val="15000"/>
              <a:buFont typeface="Arial"/>
              <a:buNone/>
              <a:defRPr sz="15000">
                <a:solidFill>
                  <a:srgbClr val="FFFFFF"/>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14" name="Google Shape;14;p27"/>
          <p:cNvSpPr txBox="1"/>
          <p:nvPr>
            <p:ph idx="2" type="body"/>
          </p:nvPr>
        </p:nvSpPr>
        <p:spPr>
          <a:xfrm>
            <a:off x="571500" y="847715"/>
            <a:ext cx="23235148" cy="2324102"/>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15" name="Google Shape;15;p27"/>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bg>
      <p:bgPr>
        <a:solidFill>
          <a:srgbClr val="ADFFF6"/>
        </a:solidFill>
      </p:bgPr>
    </p:bg>
    <p:spTree>
      <p:nvGrpSpPr>
        <p:cNvPr id="61" name="Shape 61"/>
        <p:cNvGrpSpPr/>
        <p:nvPr/>
      </p:nvGrpSpPr>
      <p:grpSpPr>
        <a:xfrm>
          <a:off x="0" y="0"/>
          <a:ext cx="0" cy="0"/>
          <a:chOff x="0" y="0"/>
          <a:chExt cx="0" cy="0"/>
        </a:xfrm>
      </p:grpSpPr>
      <p:cxnSp>
        <p:nvCxnSpPr>
          <p:cNvPr id="62" name="Google Shape;62;p36"/>
          <p:cNvCxnSpPr/>
          <p:nvPr/>
        </p:nvCxnSpPr>
        <p:spPr>
          <a:xfrm>
            <a:off x="635000" y="12192000"/>
            <a:ext cx="23114000" cy="0"/>
          </a:xfrm>
          <a:prstGeom prst="straightConnector1">
            <a:avLst/>
          </a:prstGeom>
          <a:noFill/>
          <a:ln cap="flat" cmpd="sng" w="38100">
            <a:solidFill>
              <a:schemeClr val="accent1"/>
            </a:solidFill>
            <a:prstDash val="solid"/>
            <a:miter lim="400000"/>
            <a:headEnd len="sm" w="sm" type="none"/>
            <a:tailEnd len="sm" w="sm" type="none"/>
          </a:ln>
        </p:spPr>
      </p:cxnSp>
      <p:cxnSp>
        <p:nvCxnSpPr>
          <p:cNvPr id="63" name="Google Shape;63;p36"/>
          <p:cNvCxnSpPr/>
          <p:nvPr/>
        </p:nvCxnSpPr>
        <p:spPr>
          <a:xfrm>
            <a:off x="635000" y="9443335"/>
            <a:ext cx="23114000" cy="1"/>
          </a:xfrm>
          <a:prstGeom prst="straightConnector1">
            <a:avLst/>
          </a:prstGeom>
          <a:noFill/>
          <a:ln cap="flat" cmpd="sng" w="114300">
            <a:solidFill>
              <a:schemeClr val="accent1"/>
            </a:solidFill>
            <a:prstDash val="solid"/>
            <a:miter lim="400000"/>
            <a:headEnd len="sm" w="sm" type="none"/>
            <a:tailEnd len="sm" w="sm" type="none"/>
          </a:ln>
        </p:spPr>
      </p:cxnSp>
      <p:sp>
        <p:nvSpPr>
          <p:cNvPr id="64" name="Google Shape;64;p36"/>
          <p:cNvSpPr txBox="1"/>
          <p:nvPr>
            <p:ph type="title"/>
          </p:nvPr>
        </p:nvSpPr>
        <p:spPr>
          <a:xfrm>
            <a:off x="571500" y="9530978"/>
            <a:ext cx="23241000" cy="2019302"/>
          </a:xfrm>
          <a:prstGeom prst="rect">
            <a:avLst/>
          </a:prstGeom>
          <a:noFill/>
          <a:ln>
            <a:noFill/>
          </a:ln>
        </p:spPr>
        <p:txBody>
          <a:bodyPr anchorCtr="0" anchor="b" bIns="50800" lIns="50800" spcFirstLastPara="1" rIns="50800" wrap="square" tIns="50800">
            <a:normAutofit/>
          </a:bodyPr>
          <a:lstStyle>
            <a:lvl1pPr lvl="0" algn="l">
              <a:lnSpc>
                <a:spcPct val="70000"/>
              </a:lnSpc>
              <a:spcBef>
                <a:spcPts val="0"/>
              </a:spcBef>
              <a:spcAft>
                <a:spcPts val="0"/>
              </a:spcAft>
              <a:buClr>
                <a:schemeClr val="accent1"/>
              </a:buClr>
              <a:buSzPts val="15000"/>
              <a:buFont typeface="Arial"/>
              <a:buNone/>
              <a:defRPr sz="15000">
                <a:solidFill>
                  <a:schemeClr val="accent1"/>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65" name="Google Shape;65;p36"/>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6" name="Shape 66"/>
        <p:cNvGrpSpPr/>
        <p:nvPr/>
      </p:nvGrpSpPr>
      <p:grpSpPr>
        <a:xfrm>
          <a:off x="0" y="0"/>
          <a:ext cx="0" cy="0"/>
          <a:chOff x="0" y="0"/>
          <a:chExt cx="0" cy="0"/>
        </a:xfrm>
      </p:grpSpPr>
      <p:cxnSp>
        <p:nvCxnSpPr>
          <p:cNvPr id="67" name="Google Shape;67;p37"/>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68" name="Google Shape;68;p37"/>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69" name="Google Shape;69;p37"/>
          <p:cNvSpPr txBox="1"/>
          <p:nvPr>
            <p:ph type="title"/>
          </p:nvPr>
        </p:nvSpPr>
        <p:spPr>
          <a:xfrm>
            <a:off x="571500" y="715982"/>
            <a:ext cx="23241000" cy="1951018"/>
          </a:xfrm>
          <a:prstGeom prst="rect">
            <a:avLst/>
          </a:prstGeom>
          <a:noFill/>
          <a:ln>
            <a:noFill/>
          </a:ln>
        </p:spPr>
        <p:txBody>
          <a:bodyPr anchorCtr="0" anchor="t" bIns="50800" lIns="50800" spcFirstLastPara="1" rIns="50800" wrap="square" tIns="50800">
            <a:normAutofit/>
          </a:bodyPr>
          <a:lstStyle>
            <a:lvl1pPr lvl="0" algn="l">
              <a:lnSpc>
                <a:spcPct val="60000"/>
              </a:lnSpc>
              <a:spcBef>
                <a:spcPts val="0"/>
              </a:spcBef>
              <a:spcAft>
                <a:spcPts val="0"/>
              </a:spcAft>
              <a:buClr>
                <a:schemeClr val="accent1"/>
              </a:buClr>
              <a:buSzPts val="12000"/>
              <a:buFont typeface="Arial"/>
              <a:buNone/>
              <a:defRPr sz="12000">
                <a:solidFill>
                  <a:schemeClr val="accent1"/>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70" name="Google Shape;70;p37"/>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000031"/>
        </a:solidFill>
      </p:bgPr>
    </p:bg>
    <p:spTree>
      <p:nvGrpSpPr>
        <p:cNvPr id="71" name="Shape 71"/>
        <p:cNvGrpSpPr/>
        <p:nvPr/>
      </p:nvGrpSpPr>
      <p:grpSpPr>
        <a:xfrm>
          <a:off x="0" y="0"/>
          <a:ext cx="0" cy="0"/>
          <a:chOff x="0" y="0"/>
          <a:chExt cx="0" cy="0"/>
        </a:xfrm>
      </p:grpSpPr>
      <p:cxnSp>
        <p:nvCxnSpPr>
          <p:cNvPr id="72" name="Google Shape;72;p38"/>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73" name="Google Shape;73;p38"/>
          <p:cNvSpPr txBox="1"/>
          <p:nvPr>
            <p:ph type="title"/>
          </p:nvPr>
        </p:nvSpPr>
        <p:spPr>
          <a:xfrm>
            <a:off x="575640" y="881081"/>
            <a:ext cx="23241003" cy="195101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chemeClr val="accent4"/>
              </a:buClr>
              <a:buSzPts val="1800"/>
              <a:buNone/>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74" name="Google Shape;74;p38"/>
          <p:cNvSpPr txBox="1"/>
          <p:nvPr>
            <p:ph idx="1" type="body"/>
          </p:nvPr>
        </p:nvSpPr>
        <p:spPr>
          <a:xfrm>
            <a:off x="575640" y="3276600"/>
            <a:ext cx="23241003" cy="9870679"/>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75" name="Google Shape;75;p38"/>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76" name="Shape 76"/>
        <p:cNvGrpSpPr/>
        <p:nvPr/>
      </p:nvGrpSpPr>
      <p:grpSpPr>
        <a:xfrm>
          <a:off x="0" y="0"/>
          <a:ext cx="0" cy="0"/>
          <a:chOff x="0" y="0"/>
          <a:chExt cx="0" cy="0"/>
        </a:xfrm>
      </p:grpSpPr>
      <p:cxnSp>
        <p:nvCxnSpPr>
          <p:cNvPr id="77" name="Google Shape;77;p39"/>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78" name="Google Shape;78;p39"/>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79" name="Google Shape;79;p39"/>
          <p:cNvSpPr txBox="1"/>
          <p:nvPr>
            <p:ph idx="1" type="body"/>
          </p:nvPr>
        </p:nvSpPr>
        <p:spPr>
          <a:xfrm>
            <a:off x="571500" y="3898900"/>
            <a:ext cx="23236827" cy="5499100"/>
          </a:xfrm>
          <a:prstGeom prst="rect">
            <a:avLst/>
          </a:prstGeom>
          <a:noFill/>
          <a:ln>
            <a:noFill/>
          </a:ln>
        </p:spPr>
        <p:txBody>
          <a:bodyPr anchorCtr="0" anchor="ctr" bIns="50800" lIns="50800" spcFirstLastPara="1" rIns="50800" wrap="square" tIns="50800">
            <a:normAutofit/>
          </a:bodyPr>
          <a:lstStyle>
            <a:lvl1pPr indent="-228600" lvl="0" marL="457200" algn="l">
              <a:lnSpc>
                <a:spcPct val="100000"/>
              </a:lnSpc>
              <a:spcBef>
                <a:spcPts val="0"/>
              </a:spcBef>
              <a:spcAft>
                <a:spcPts val="0"/>
              </a:spcAft>
              <a:buClr>
                <a:schemeClr val="accent1"/>
              </a:buClr>
              <a:buSzPts val="12000"/>
              <a:buFont typeface="Arial"/>
              <a:buNone/>
              <a:defRPr sz="12000">
                <a:solidFill>
                  <a:schemeClr val="accent1"/>
                </a:solidFill>
              </a:defRPr>
            </a:lvl1pPr>
            <a:lvl2pPr indent="-228600" lvl="1" marL="914400" algn="l">
              <a:lnSpc>
                <a:spcPct val="100000"/>
              </a:lnSpc>
              <a:spcBef>
                <a:spcPts val="0"/>
              </a:spcBef>
              <a:spcAft>
                <a:spcPts val="0"/>
              </a:spcAft>
              <a:buClr>
                <a:schemeClr val="accent1"/>
              </a:buClr>
              <a:buSzPts val="12000"/>
              <a:buFont typeface="Arial"/>
              <a:buNone/>
              <a:defRPr sz="12000">
                <a:solidFill>
                  <a:schemeClr val="accent1"/>
                </a:solidFill>
              </a:defRPr>
            </a:lvl2pPr>
            <a:lvl3pPr indent="-228600" lvl="2" marL="1371600" algn="l">
              <a:lnSpc>
                <a:spcPct val="100000"/>
              </a:lnSpc>
              <a:spcBef>
                <a:spcPts val="0"/>
              </a:spcBef>
              <a:spcAft>
                <a:spcPts val="0"/>
              </a:spcAft>
              <a:buClr>
                <a:schemeClr val="accent1"/>
              </a:buClr>
              <a:buSzPts val="12000"/>
              <a:buFont typeface="Arial"/>
              <a:buNone/>
              <a:defRPr sz="12000">
                <a:solidFill>
                  <a:schemeClr val="accent1"/>
                </a:solidFill>
              </a:defRPr>
            </a:lvl3pPr>
            <a:lvl4pPr indent="-228600" lvl="3" marL="1828800" algn="l">
              <a:lnSpc>
                <a:spcPct val="100000"/>
              </a:lnSpc>
              <a:spcBef>
                <a:spcPts val="0"/>
              </a:spcBef>
              <a:spcAft>
                <a:spcPts val="0"/>
              </a:spcAft>
              <a:buClr>
                <a:schemeClr val="accent1"/>
              </a:buClr>
              <a:buSzPts val="12000"/>
              <a:buFont typeface="Arial"/>
              <a:buNone/>
              <a:defRPr sz="12000">
                <a:solidFill>
                  <a:schemeClr val="accent1"/>
                </a:solidFill>
              </a:defRPr>
            </a:lvl4pPr>
            <a:lvl5pPr indent="-228600" lvl="4" marL="2286000" algn="l">
              <a:lnSpc>
                <a:spcPct val="100000"/>
              </a:lnSpc>
              <a:spcBef>
                <a:spcPts val="0"/>
              </a:spcBef>
              <a:spcAft>
                <a:spcPts val="0"/>
              </a:spcAft>
              <a:buClr>
                <a:schemeClr val="accent1"/>
              </a:buClr>
              <a:buSzPts val="12000"/>
              <a:buFont typeface="Arial"/>
              <a:buNone/>
              <a:defRPr sz="120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80" name="Google Shape;80;p39"/>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bg>
      <p:bgPr>
        <a:solidFill>
          <a:srgbClr val="C3D9E0"/>
        </a:solidFill>
      </p:bgPr>
    </p:bg>
    <p:spTree>
      <p:nvGrpSpPr>
        <p:cNvPr id="81" name="Shape 81"/>
        <p:cNvGrpSpPr/>
        <p:nvPr/>
      </p:nvGrpSpPr>
      <p:grpSpPr>
        <a:xfrm>
          <a:off x="0" y="0"/>
          <a:ext cx="0" cy="0"/>
          <a:chOff x="0" y="0"/>
          <a:chExt cx="0" cy="0"/>
        </a:xfrm>
      </p:grpSpPr>
      <p:sp>
        <p:nvSpPr>
          <p:cNvPr id="82" name="Google Shape;82;p40"/>
          <p:cNvSpPr txBox="1"/>
          <p:nvPr>
            <p:ph idx="1" type="body"/>
          </p:nvPr>
        </p:nvSpPr>
        <p:spPr>
          <a:xfrm>
            <a:off x="634998" y="1346200"/>
            <a:ext cx="23241003" cy="8451368"/>
          </a:xfrm>
          <a:prstGeom prst="rect">
            <a:avLst/>
          </a:prstGeom>
          <a:noFill/>
          <a:ln>
            <a:noFill/>
          </a:ln>
        </p:spPr>
        <p:txBody>
          <a:bodyPr anchorCtr="0" anchor="b" bIns="50800" lIns="50800" spcFirstLastPara="1" rIns="50800" wrap="square" tIns="50800">
            <a:normAutofit/>
          </a:bodyPr>
          <a:lstStyle>
            <a:lvl1pPr indent="-228600" lvl="0" marL="457200" algn="l">
              <a:lnSpc>
                <a:spcPct val="80000"/>
              </a:lnSpc>
              <a:spcBef>
                <a:spcPts val="0"/>
              </a:spcBef>
              <a:spcAft>
                <a:spcPts val="0"/>
              </a:spcAft>
              <a:buClr>
                <a:schemeClr val="accent1"/>
              </a:buClr>
              <a:buSzPts val="42000"/>
              <a:buFont typeface="Arial"/>
              <a:buNone/>
              <a:defRPr sz="42000">
                <a:solidFill>
                  <a:schemeClr val="accent1"/>
                </a:solidFill>
              </a:defRPr>
            </a:lvl1pPr>
            <a:lvl2pPr indent="-228600" lvl="1" marL="914400" algn="l">
              <a:lnSpc>
                <a:spcPct val="80000"/>
              </a:lnSpc>
              <a:spcBef>
                <a:spcPts val="0"/>
              </a:spcBef>
              <a:spcAft>
                <a:spcPts val="0"/>
              </a:spcAft>
              <a:buClr>
                <a:schemeClr val="accent1"/>
              </a:buClr>
              <a:buSzPts val="42000"/>
              <a:buFont typeface="Arial"/>
              <a:buNone/>
              <a:defRPr sz="42000">
                <a:solidFill>
                  <a:schemeClr val="accent1"/>
                </a:solidFill>
              </a:defRPr>
            </a:lvl2pPr>
            <a:lvl3pPr indent="-228600" lvl="2" marL="1371600" algn="l">
              <a:lnSpc>
                <a:spcPct val="80000"/>
              </a:lnSpc>
              <a:spcBef>
                <a:spcPts val="0"/>
              </a:spcBef>
              <a:spcAft>
                <a:spcPts val="0"/>
              </a:spcAft>
              <a:buClr>
                <a:schemeClr val="accent1"/>
              </a:buClr>
              <a:buSzPts val="42000"/>
              <a:buFont typeface="Arial"/>
              <a:buNone/>
              <a:defRPr sz="42000">
                <a:solidFill>
                  <a:schemeClr val="accent1"/>
                </a:solidFill>
              </a:defRPr>
            </a:lvl3pPr>
            <a:lvl4pPr indent="-228600" lvl="3" marL="1828800" algn="l">
              <a:lnSpc>
                <a:spcPct val="80000"/>
              </a:lnSpc>
              <a:spcBef>
                <a:spcPts val="0"/>
              </a:spcBef>
              <a:spcAft>
                <a:spcPts val="0"/>
              </a:spcAft>
              <a:buClr>
                <a:schemeClr val="accent1"/>
              </a:buClr>
              <a:buSzPts val="42000"/>
              <a:buFont typeface="Arial"/>
              <a:buNone/>
              <a:defRPr sz="42000">
                <a:solidFill>
                  <a:schemeClr val="accent1"/>
                </a:solidFill>
              </a:defRPr>
            </a:lvl4pPr>
            <a:lvl5pPr indent="-228600" lvl="4" marL="2286000" algn="l">
              <a:lnSpc>
                <a:spcPct val="80000"/>
              </a:lnSpc>
              <a:spcBef>
                <a:spcPts val="0"/>
              </a:spcBef>
              <a:spcAft>
                <a:spcPts val="0"/>
              </a:spcAft>
              <a:buClr>
                <a:schemeClr val="accent1"/>
              </a:buClr>
              <a:buSzPts val="42000"/>
              <a:buFont typeface="Arial"/>
              <a:buNone/>
              <a:defRPr sz="420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83" name="Google Shape;83;p40"/>
          <p:cNvSpPr txBox="1"/>
          <p:nvPr>
            <p:ph idx="2" type="body"/>
          </p:nvPr>
        </p:nvSpPr>
        <p:spPr>
          <a:xfrm>
            <a:off x="635000" y="9170947"/>
            <a:ext cx="23241000" cy="932817"/>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cxnSp>
        <p:nvCxnSpPr>
          <p:cNvPr id="84" name="Google Shape;84;p40"/>
          <p:cNvCxnSpPr/>
          <p:nvPr/>
        </p:nvCxnSpPr>
        <p:spPr>
          <a:xfrm>
            <a:off x="634999" y="12192000"/>
            <a:ext cx="23118144" cy="0"/>
          </a:xfrm>
          <a:prstGeom prst="straightConnector1">
            <a:avLst/>
          </a:prstGeom>
          <a:noFill/>
          <a:ln cap="flat" cmpd="sng" w="38100">
            <a:solidFill>
              <a:srgbClr val="000031"/>
            </a:solidFill>
            <a:prstDash val="solid"/>
            <a:miter lim="400000"/>
            <a:headEnd len="sm" w="sm" type="none"/>
            <a:tailEnd len="sm" w="sm" type="none"/>
          </a:ln>
        </p:spPr>
      </p:cxnSp>
      <p:cxnSp>
        <p:nvCxnSpPr>
          <p:cNvPr id="85" name="Google Shape;85;p40"/>
          <p:cNvCxnSpPr/>
          <p:nvPr/>
        </p:nvCxnSpPr>
        <p:spPr>
          <a:xfrm>
            <a:off x="639141" y="692907"/>
            <a:ext cx="23114004" cy="1"/>
          </a:xfrm>
          <a:prstGeom prst="straightConnector1">
            <a:avLst/>
          </a:prstGeom>
          <a:noFill/>
          <a:ln cap="flat" cmpd="sng" w="114300">
            <a:solidFill>
              <a:srgbClr val="000031"/>
            </a:solidFill>
            <a:prstDash val="solid"/>
            <a:miter lim="400000"/>
            <a:headEnd len="sm" w="sm" type="none"/>
            <a:tailEnd len="sm" w="sm" type="none"/>
          </a:ln>
        </p:spPr>
      </p:cxnSp>
      <p:sp>
        <p:nvSpPr>
          <p:cNvPr id="86" name="Google Shape;86;p40"/>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rgbClr val="C3D9E0"/>
        </a:solidFill>
      </p:bgPr>
    </p:bg>
    <p:spTree>
      <p:nvGrpSpPr>
        <p:cNvPr id="87" name="Shape 87"/>
        <p:cNvGrpSpPr/>
        <p:nvPr/>
      </p:nvGrpSpPr>
      <p:grpSpPr>
        <a:xfrm>
          <a:off x="0" y="0"/>
          <a:ext cx="0" cy="0"/>
          <a:chOff x="0" y="0"/>
          <a:chExt cx="0" cy="0"/>
        </a:xfrm>
      </p:grpSpPr>
      <p:cxnSp>
        <p:nvCxnSpPr>
          <p:cNvPr id="88" name="Google Shape;88;p41"/>
          <p:cNvCxnSpPr/>
          <p:nvPr/>
        </p:nvCxnSpPr>
        <p:spPr>
          <a:xfrm>
            <a:off x="635000" y="12192000"/>
            <a:ext cx="23114000" cy="0"/>
          </a:xfrm>
          <a:prstGeom prst="straightConnector1">
            <a:avLst/>
          </a:prstGeom>
          <a:noFill/>
          <a:ln cap="flat" cmpd="sng" w="38100">
            <a:solidFill>
              <a:srgbClr val="000031"/>
            </a:solidFill>
            <a:prstDash val="solid"/>
            <a:miter lim="400000"/>
            <a:headEnd len="sm" w="sm" type="none"/>
            <a:tailEnd len="sm" w="sm" type="none"/>
          </a:ln>
        </p:spPr>
      </p:cxnSp>
      <p:cxnSp>
        <p:nvCxnSpPr>
          <p:cNvPr id="89" name="Google Shape;89;p41"/>
          <p:cNvCxnSpPr/>
          <p:nvPr/>
        </p:nvCxnSpPr>
        <p:spPr>
          <a:xfrm>
            <a:off x="639141" y="692907"/>
            <a:ext cx="23114004" cy="1"/>
          </a:xfrm>
          <a:prstGeom prst="straightConnector1">
            <a:avLst/>
          </a:prstGeom>
          <a:noFill/>
          <a:ln cap="flat" cmpd="sng" w="114300">
            <a:solidFill>
              <a:srgbClr val="000031"/>
            </a:solidFill>
            <a:prstDash val="solid"/>
            <a:miter lim="400000"/>
            <a:headEnd len="sm" w="sm" type="none"/>
            <a:tailEnd len="sm" w="sm" type="none"/>
          </a:ln>
        </p:spPr>
      </p:cxnSp>
      <p:sp>
        <p:nvSpPr>
          <p:cNvPr id="90" name="Google Shape;90;p41"/>
          <p:cNvSpPr txBox="1"/>
          <p:nvPr>
            <p:ph idx="1" type="body"/>
          </p:nvPr>
        </p:nvSpPr>
        <p:spPr>
          <a:xfrm>
            <a:off x="1148059" y="9247147"/>
            <a:ext cx="22707183" cy="932817"/>
          </a:xfrm>
          <a:prstGeom prst="rect">
            <a:avLst/>
          </a:prstGeom>
          <a:noFill/>
          <a:ln>
            <a:noFill/>
          </a:ln>
        </p:spPr>
        <p:txBody>
          <a:bodyPr anchorCtr="0" anchor="ctr" bIns="50800" lIns="50800" spcFirstLastPara="1" rIns="50800" wrap="square" tIns="50800">
            <a:normAutofit/>
          </a:bodyPr>
          <a:lstStyle>
            <a:lvl1pPr indent="-228600" lvl="0" marL="457200" algn="l">
              <a:lnSpc>
                <a:spcPct val="80000"/>
              </a:lnSpc>
              <a:spcBef>
                <a:spcPts val="0"/>
              </a:spcBef>
              <a:spcAft>
                <a:spcPts val="0"/>
              </a:spcAft>
              <a:buClr>
                <a:schemeClr val="accent1"/>
              </a:buClr>
              <a:buSzPts val="5400"/>
              <a:buFont typeface="Arial"/>
              <a:buNone/>
              <a:defRPr sz="5400">
                <a:solidFill>
                  <a:schemeClr val="accent1"/>
                </a:solidFill>
              </a:defRPr>
            </a:lvl1pPr>
            <a:lvl2pPr indent="-228600" lvl="1" marL="914400" algn="l">
              <a:lnSpc>
                <a:spcPct val="80000"/>
              </a:lnSpc>
              <a:spcBef>
                <a:spcPts val="0"/>
              </a:spcBef>
              <a:spcAft>
                <a:spcPts val="0"/>
              </a:spcAft>
              <a:buClr>
                <a:schemeClr val="accent1"/>
              </a:buClr>
              <a:buSzPts val="5400"/>
              <a:buFont typeface="Arial"/>
              <a:buNone/>
              <a:defRPr sz="5400">
                <a:solidFill>
                  <a:schemeClr val="accent1"/>
                </a:solidFill>
              </a:defRPr>
            </a:lvl2pPr>
            <a:lvl3pPr indent="-228600" lvl="2" marL="1371600" algn="l">
              <a:lnSpc>
                <a:spcPct val="80000"/>
              </a:lnSpc>
              <a:spcBef>
                <a:spcPts val="0"/>
              </a:spcBef>
              <a:spcAft>
                <a:spcPts val="0"/>
              </a:spcAft>
              <a:buClr>
                <a:schemeClr val="accent1"/>
              </a:buClr>
              <a:buSzPts val="5400"/>
              <a:buFont typeface="Arial"/>
              <a:buNone/>
              <a:defRPr sz="5400">
                <a:solidFill>
                  <a:schemeClr val="accent1"/>
                </a:solidFill>
              </a:defRPr>
            </a:lvl3pPr>
            <a:lvl4pPr indent="-228600" lvl="3" marL="1828800" algn="l">
              <a:lnSpc>
                <a:spcPct val="80000"/>
              </a:lnSpc>
              <a:spcBef>
                <a:spcPts val="0"/>
              </a:spcBef>
              <a:spcAft>
                <a:spcPts val="0"/>
              </a:spcAft>
              <a:buClr>
                <a:schemeClr val="accent1"/>
              </a:buClr>
              <a:buSzPts val="5400"/>
              <a:buFont typeface="Arial"/>
              <a:buNone/>
              <a:defRPr sz="5400">
                <a:solidFill>
                  <a:schemeClr val="accent1"/>
                </a:solidFill>
              </a:defRPr>
            </a:lvl4pPr>
            <a:lvl5pPr indent="-228600" lvl="4" marL="2286000" algn="l">
              <a:lnSpc>
                <a:spcPct val="80000"/>
              </a:lnSpc>
              <a:spcBef>
                <a:spcPts val="0"/>
              </a:spcBef>
              <a:spcAft>
                <a:spcPts val="0"/>
              </a:spcAft>
              <a:buClr>
                <a:schemeClr val="accent1"/>
              </a:buClr>
              <a:buSzPts val="5400"/>
              <a:buFont typeface="Arial"/>
              <a:buNone/>
              <a:defRPr sz="54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91" name="Google Shape;91;p41"/>
          <p:cNvSpPr txBox="1"/>
          <p:nvPr>
            <p:ph idx="2" type="body"/>
          </p:nvPr>
        </p:nvSpPr>
        <p:spPr>
          <a:xfrm>
            <a:off x="515837" y="1325581"/>
            <a:ext cx="23241004" cy="4970080"/>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92" name="Google Shape;92;p41"/>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6" name="Shape 16"/>
        <p:cNvGrpSpPr/>
        <p:nvPr/>
      </p:nvGrpSpPr>
      <p:grpSpPr>
        <a:xfrm>
          <a:off x="0" y="0"/>
          <a:ext cx="0" cy="0"/>
          <a:chOff x="0" y="0"/>
          <a:chExt cx="0" cy="0"/>
        </a:xfrm>
      </p:grpSpPr>
      <p:sp>
        <p:nvSpPr>
          <p:cNvPr id="17" name="Google Shape;17;p28"/>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8" name="Shape 18"/>
        <p:cNvGrpSpPr/>
        <p:nvPr/>
      </p:nvGrpSpPr>
      <p:grpSpPr>
        <a:xfrm>
          <a:off x="0" y="0"/>
          <a:ext cx="0" cy="0"/>
          <a:chOff x="0" y="0"/>
          <a:chExt cx="0" cy="0"/>
        </a:xfrm>
      </p:grpSpPr>
      <p:sp>
        <p:nvSpPr>
          <p:cNvPr id="19" name="Google Shape;19;p29"/>
          <p:cNvSpPr txBox="1"/>
          <p:nvPr>
            <p:ph idx="1" type="body"/>
          </p:nvPr>
        </p:nvSpPr>
        <p:spPr>
          <a:xfrm>
            <a:off x="13157200" y="1852247"/>
            <a:ext cx="10256839" cy="1310643"/>
          </a:xfrm>
          <a:prstGeom prst="rect">
            <a:avLst/>
          </a:prstGeom>
          <a:noFill/>
          <a:ln>
            <a:noFill/>
          </a:ln>
        </p:spPr>
        <p:txBody>
          <a:bodyPr anchorCtr="0" anchor="ctr" bIns="50800" lIns="50800" spcFirstLastPara="1" rIns="50800" wrap="square" tIns="50800">
            <a:normAutofit/>
          </a:bodyPr>
          <a:lstStyle>
            <a:lvl1pPr indent="-228600" lvl="0" marL="457200" algn="l">
              <a:lnSpc>
                <a:spcPct val="80000"/>
              </a:lnSpc>
              <a:spcBef>
                <a:spcPts val="0"/>
              </a:spcBef>
              <a:spcAft>
                <a:spcPts val="0"/>
              </a:spcAft>
              <a:buClr>
                <a:schemeClr val="accent1"/>
              </a:buClr>
              <a:buSzPts val="7900"/>
              <a:buFont typeface="Arial"/>
              <a:buNone/>
              <a:defRPr sz="7900">
                <a:solidFill>
                  <a:schemeClr val="accent1"/>
                </a:solidFill>
              </a:defRPr>
            </a:lvl1pPr>
            <a:lvl2pPr indent="-228600" lvl="1" marL="914400" algn="l">
              <a:lnSpc>
                <a:spcPct val="80000"/>
              </a:lnSpc>
              <a:spcBef>
                <a:spcPts val="0"/>
              </a:spcBef>
              <a:spcAft>
                <a:spcPts val="0"/>
              </a:spcAft>
              <a:buClr>
                <a:schemeClr val="accent1"/>
              </a:buClr>
              <a:buSzPts val="7900"/>
              <a:buFont typeface="Arial"/>
              <a:buNone/>
              <a:defRPr sz="7900">
                <a:solidFill>
                  <a:schemeClr val="accent1"/>
                </a:solidFill>
              </a:defRPr>
            </a:lvl2pPr>
            <a:lvl3pPr indent="-228600" lvl="2" marL="1371600" algn="l">
              <a:lnSpc>
                <a:spcPct val="80000"/>
              </a:lnSpc>
              <a:spcBef>
                <a:spcPts val="0"/>
              </a:spcBef>
              <a:spcAft>
                <a:spcPts val="0"/>
              </a:spcAft>
              <a:buClr>
                <a:schemeClr val="accent1"/>
              </a:buClr>
              <a:buSzPts val="7900"/>
              <a:buFont typeface="Arial"/>
              <a:buNone/>
              <a:defRPr sz="7900">
                <a:solidFill>
                  <a:schemeClr val="accent1"/>
                </a:solidFill>
              </a:defRPr>
            </a:lvl3pPr>
            <a:lvl4pPr indent="-228600" lvl="3" marL="1828800" algn="l">
              <a:lnSpc>
                <a:spcPct val="80000"/>
              </a:lnSpc>
              <a:spcBef>
                <a:spcPts val="0"/>
              </a:spcBef>
              <a:spcAft>
                <a:spcPts val="0"/>
              </a:spcAft>
              <a:buClr>
                <a:schemeClr val="accent1"/>
              </a:buClr>
              <a:buSzPts val="7900"/>
              <a:buFont typeface="Arial"/>
              <a:buNone/>
              <a:defRPr sz="7900">
                <a:solidFill>
                  <a:schemeClr val="accent1"/>
                </a:solidFill>
              </a:defRPr>
            </a:lvl4pPr>
            <a:lvl5pPr indent="-228600" lvl="4" marL="2286000" algn="l">
              <a:lnSpc>
                <a:spcPct val="80000"/>
              </a:lnSpc>
              <a:spcBef>
                <a:spcPts val="0"/>
              </a:spcBef>
              <a:spcAft>
                <a:spcPts val="0"/>
              </a:spcAft>
              <a:buClr>
                <a:schemeClr val="accent1"/>
              </a:buClr>
              <a:buSzPts val="7900"/>
              <a:buFont typeface="Arial"/>
              <a:buNone/>
              <a:defRPr sz="79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20" name="Google Shape;20;p29"/>
          <p:cNvSpPr/>
          <p:nvPr>
            <p:ph idx="2" type="pic"/>
          </p:nvPr>
        </p:nvSpPr>
        <p:spPr>
          <a:xfrm>
            <a:off x="0" y="-671784"/>
            <a:ext cx="12196747" cy="15059596"/>
          </a:xfrm>
          <a:prstGeom prst="rect">
            <a:avLst/>
          </a:prstGeom>
          <a:noFill/>
          <a:ln>
            <a:noFill/>
          </a:ln>
        </p:spPr>
      </p:sp>
      <p:cxnSp>
        <p:nvCxnSpPr>
          <p:cNvPr id="21" name="Google Shape;21;p29"/>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22" name="Google Shape;22;p29"/>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23" name="Google Shape;23;p29"/>
          <p:cNvSpPr txBox="1"/>
          <p:nvPr>
            <p:ph type="title"/>
          </p:nvPr>
        </p:nvSpPr>
        <p:spPr>
          <a:xfrm>
            <a:off x="13157200" y="864810"/>
            <a:ext cx="10256839" cy="13081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chemeClr val="accent1"/>
              </a:buClr>
              <a:buSzPts val="8000"/>
              <a:buFont typeface="Arial"/>
              <a:buNone/>
              <a:defRPr>
                <a:solidFill>
                  <a:schemeClr val="accent1"/>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24" name="Google Shape;24;p29"/>
          <p:cNvSpPr txBox="1"/>
          <p:nvPr>
            <p:ph idx="3" type="body"/>
          </p:nvPr>
        </p:nvSpPr>
        <p:spPr>
          <a:xfrm>
            <a:off x="13157200" y="3904441"/>
            <a:ext cx="10256839" cy="7303309"/>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25" name="Google Shape;25;p29"/>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26" name="Shape 26"/>
        <p:cNvGrpSpPr/>
        <p:nvPr/>
      </p:nvGrpSpPr>
      <p:grpSpPr>
        <a:xfrm>
          <a:off x="0" y="0"/>
          <a:ext cx="0" cy="0"/>
          <a:chOff x="0" y="0"/>
          <a:chExt cx="0" cy="0"/>
        </a:xfrm>
      </p:grpSpPr>
      <p:sp>
        <p:nvSpPr>
          <p:cNvPr id="27" name="Google Shape;27;p30"/>
          <p:cNvSpPr/>
          <p:nvPr>
            <p:ph idx="2" type="pic"/>
          </p:nvPr>
        </p:nvSpPr>
        <p:spPr>
          <a:xfrm>
            <a:off x="12192000" y="-1003300"/>
            <a:ext cx="11557000" cy="7679267"/>
          </a:xfrm>
          <a:prstGeom prst="rect">
            <a:avLst/>
          </a:prstGeom>
          <a:noFill/>
          <a:ln>
            <a:noFill/>
          </a:ln>
        </p:spPr>
      </p:sp>
      <p:sp>
        <p:nvSpPr>
          <p:cNvPr id="28" name="Google Shape;28;p30"/>
          <p:cNvSpPr/>
          <p:nvPr>
            <p:ph idx="3" type="pic"/>
          </p:nvPr>
        </p:nvSpPr>
        <p:spPr>
          <a:xfrm>
            <a:off x="12192000" y="5397500"/>
            <a:ext cx="11557000" cy="7749789"/>
          </a:xfrm>
          <a:prstGeom prst="rect">
            <a:avLst/>
          </a:prstGeom>
          <a:noFill/>
          <a:ln>
            <a:noFill/>
          </a:ln>
        </p:spPr>
      </p:sp>
      <p:sp>
        <p:nvSpPr>
          <p:cNvPr id="29" name="Google Shape;29;p30"/>
          <p:cNvSpPr/>
          <p:nvPr>
            <p:ph idx="4" type="pic"/>
          </p:nvPr>
        </p:nvSpPr>
        <p:spPr>
          <a:xfrm>
            <a:off x="571500" y="-698500"/>
            <a:ext cx="11684000" cy="14426495"/>
          </a:xfrm>
          <a:prstGeom prst="rect">
            <a:avLst/>
          </a:prstGeom>
          <a:noFill/>
          <a:ln>
            <a:noFill/>
          </a:ln>
        </p:spPr>
      </p:sp>
      <p:sp>
        <p:nvSpPr>
          <p:cNvPr id="30" name="Google Shape;30;p30"/>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31" name="Shape 31"/>
        <p:cNvGrpSpPr/>
        <p:nvPr/>
      </p:nvGrpSpPr>
      <p:grpSpPr>
        <a:xfrm>
          <a:off x="0" y="0"/>
          <a:ext cx="0" cy="0"/>
          <a:chOff x="0" y="0"/>
          <a:chExt cx="0" cy="0"/>
        </a:xfrm>
      </p:grpSpPr>
      <p:sp>
        <p:nvSpPr>
          <p:cNvPr id="32" name="Google Shape;32;p31"/>
          <p:cNvSpPr/>
          <p:nvPr>
            <p:ph idx="2" type="pic"/>
          </p:nvPr>
        </p:nvSpPr>
        <p:spPr>
          <a:xfrm>
            <a:off x="0" y="-2984500"/>
            <a:ext cx="28333700" cy="17480000"/>
          </a:xfrm>
          <a:prstGeom prst="rect">
            <a:avLst/>
          </a:prstGeom>
          <a:noFill/>
          <a:ln>
            <a:noFill/>
          </a:ln>
        </p:spPr>
      </p:sp>
      <p:sp>
        <p:nvSpPr>
          <p:cNvPr id="33" name="Google Shape;33;p31"/>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34" name="Shape 34"/>
        <p:cNvGrpSpPr/>
        <p:nvPr/>
      </p:nvGrpSpPr>
      <p:grpSpPr>
        <a:xfrm>
          <a:off x="0" y="0"/>
          <a:ext cx="0" cy="0"/>
          <a:chOff x="0" y="0"/>
          <a:chExt cx="0" cy="0"/>
        </a:xfrm>
      </p:grpSpPr>
      <p:cxnSp>
        <p:nvCxnSpPr>
          <p:cNvPr id="35" name="Google Shape;35;p32"/>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36" name="Google Shape;36;p32"/>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37" name="Google Shape;37;p32"/>
          <p:cNvSpPr txBox="1"/>
          <p:nvPr>
            <p:ph idx="1" type="body"/>
          </p:nvPr>
        </p:nvSpPr>
        <p:spPr>
          <a:xfrm>
            <a:off x="571500" y="12269258"/>
            <a:ext cx="23241000" cy="55524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chemeClr val="accent1"/>
              </a:buClr>
              <a:buSzPts val="2800"/>
              <a:buFont typeface="Arial"/>
              <a:buNone/>
              <a:defRPr b="1" sz="2800">
                <a:solidFill>
                  <a:schemeClr val="accent1"/>
                </a:solidFill>
              </a:defRPr>
            </a:lvl1pPr>
            <a:lvl2pPr indent="-228600" lvl="1" marL="914400" algn="l">
              <a:lnSpc>
                <a:spcPct val="100000"/>
              </a:lnSpc>
              <a:spcBef>
                <a:spcPts val="0"/>
              </a:spcBef>
              <a:spcAft>
                <a:spcPts val="0"/>
              </a:spcAft>
              <a:buClr>
                <a:schemeClr val="accent1"/>
              </a:buClr>
              <a:buSzPts val="2800"/>
              <a:buFont typeface="Arial"/>
              <a:buNone/>
              <a:defRPr b="1" sz="2800">
                <a:solidFill>
                  <a:schemeClr val="accent1"/>
                </a:solidFill>
              </a:defRPr>
            </a:lvl2pPr>
            <a:lvl3pPr indent="-228600" lvl="2" marL="1371600" algn="l">
              <a:lnSpc>
                <a:spcPct val="100000"/>
              </a:lnSpc>
              <a:spcBef>
                <a:spcPts val="0"/>
              </a:spcBef>
              <a:spcAft>
                <a:spcPts val="0"/>
              </a:spcAft>
              <a:buClr>
                <a:schemeClr val="accent1"/>
              </a:buClr>
              <a:buSzPts val="2800"/>
              <a:buFont typeface="Arial"/>
              <a:buNone/>
              <a:defRPr b="1" sz="2800">
                <a:solidFill>
                  <a:schemeClr val="accent1"/>
                </a:solidFill>
              </a:defRPr>
            </a:lvl3pPr>
            <a:lvl4pPr indent="-228600" lvl="3" marL="1828800" algn="l">
              <a:lnSpc>
                <a:spcPct val="100000"/>
              </a:lnSpc>
              <a:spcBef>
                <a:spcPts val="0"/>
              </a:spcBef>
              <a:spcAft>
                <a:spcPts val="0"/>
              </a:spcAft>
              <a:buClr>
                <a:schemeClr val="accent1"/>
              </a:buClr>
              <a:buSzPts val="2800"/>
              <a:buFont typeface="Arial"/>
              <a:buNone/>
              <a:defRPr b="1" sz="2800">
                <a:solidFill>
                  <a:schemeClr val="accent1"/>
                </a:solidFill>
              </a:defRPr>
            </a:lvl4pPr>
            <a:lvl5pPr indent="-228600" lvl="4" marL="2286000" algn="l">
              <a:lnSpc>
                <a:spcPct val="100000"/>
              </a:lnSpc>
              <a:spcBef>
                <a:spcPts val="0"/>
              </a:spcBef>
              <a:spcAft>
                <a:spcPts val="0"/>
              </a:spcAft>
              <a:buClr>
                <a:schemeClr val="accent1"/>
              </a:buClr>
              <a:buSzPts val="2800"/>
              <a:buFont typeface="Arial"/>
              <a:buNone/>
              <a:defRPr b="1" sz="28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38" name="Google Shape;38;p32"/>
          <p:cNvSpPr txBox="1"/>
          <p:nvPr>
            <p:ph idx="2" type="body"/>
          </p:nvPr>
        </p:nvSpPr>
        <p:spPr>
          <a:xfrm>
            <a:off x="571500" y="3904441"/>
            <a:ext cx="23241000" cy="7697009"/>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39" name="Google Shape;39;p32"/>
          <p:cNvSpPr txBox="1"/>
          <p:nvPr>
            <p:ph type="title"/>
          </p:nvPr>
        </p:nvSpPr>
        <p:spPr>
          <a:xfrm>
            <a:off x="571500" y="652482"/>
            <a:ext cx="23241000" cy="1951018"/>
          </a:xfrm>
          <a:prstGeom prst="rect">
            <a:avLst/>
          </a:prstGeom>
          <a:noFill/>
          <a:ln>
            <a:noFill/>
          </a:ln>
        </p:spPr>
        <p:txBody>
          <a:bodyPr anchorCtr="0" anchor="t" bIns="50800" lIns="50800" spcFirstLastPara="1" rIns="50800" wrap="square" tIns="50800">
            <a:normAutofit/>
          </a:bodyPr>
          <a:lstStyle>
            <a:lvl1pPr lvl="0" algn="l">
              <a:lnSpc>
                <a:spcPct val="60000"/>
              </a:lnSpc>
              <a:spcBef>
                <a:spcPts val="0"/>
              </a:spcBef>
              <a:spcAft>
                <a:spcPts val="0"/>
              </a:spcAft>
              <a:buClr>
                <a:schemeClr val="accent1"/>
              </a:buClr>
              <a:buSzPts val="12000"/>
              <a:buFont typeface="Arial"/>
              <a:buNone/>
              <a:defRPr sz="12000">
                <a:solidFill>
                  <a:schemeClr val="accent1"/>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40" name="Google Shape;40;p32"/>
          <p:cNvSpPr txBox="1"/>
          <p:nvPr>
            <p:ph idx="12" type="sldNum"/>
          </p:nvPr>
        </p:nvSpPr>
        <p:spPr>
          <a:xfrm>
            <a:off x="23298041"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bg>
      <p:bgPr>
        <a:solidFill>
          <a:srgbClr val="000031"/>
        </a:solidFill>
      </p:bgPr>
    </p:bg>
    <p:spTree>
      <p:nvGrpSpPr>
        <p:cNvPr id="41" name="Shape 41"/>
        <p:cNvGrpSpPr/>
        <p:nvPr/>
      </p:nvGrpSpPr>
      <p:grpSpPr>
        <a:xfrm>
          <a:off x="0" y="0"/>
          <a:ext cx="0" cy="0"/>
          <a:chOff x="0" y="0"/>
          <a:chExt cx="0" cy="0"/>
        </a:xfrm>
      </p:grpSpPr>
      <p:sp>
        <p:nvSpPr>
          <p:cNvPr id="42" name="Google Shape;42;p33"/>
          <p:cNvSpPr/>
          <p:nvPr>
            <p:ph idx="2" type="pic"/>
          </p:nvPr>
        </p:nvSpPr>
        <p:spPr>
          <a:xfrm>
            <a:off x="0" y="-3898900"/>
            <a:ext cx="28587700" cy="17636699"/>
          </a:xfrm>
          <a:prstGeom prst="rect">
            <a:avLst/>
          </a:prstGeom>
          <a:noFill/>
          <a:ln>
            <a:noFill/>
          </a:ln>
        </p:spPr>
      </p:sp>
      <p:sp>
        <p:nvSpPr>
          <p:cNvPr id="43" name="Google Shape;43;p33"/>
          <p:cNvSpPr txBox="1"/>
          <p:nvPr>
            <p:ph idx="1" type="body"/>
          </p:nvPr>
        </p:nvSpPr>
        <p:spPr>
          <a:xfrm>
            <a:off x="571500" y="12269258"/>
            <a:ext cx="23241000" cy="55524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2800"/>
              <a:buFont typeface="Arial"/>
              <a:buNone/>
              <a:defRPr b="1" sz="2800">
                <a:solidFill>
                  <a:srgbClr val="FFFFFF"/>
                </a:solidFill>
              </a:defRPr>
            </a:lvl1pPr>
            <a:lvl2pPr indent="-228600" lvl="1" marL="914400" algn="l">
              <a:lnSpc>
                <a:spcPct val="100000"/>
              </a:lnSpc>
              <a:spcBef>
                <a:spcPts val="0"/>
              </a:spcBef>
              <a:spcAft>
                <a:spcPts val="0"/>
              </a:spcAft>
              <a:buClr>
                <a:srgbClr val="FFFFFF"/>
              </a:buClr>
              <a:buSzPts val="2800"/>
              <a:buFont typeface="Arial"/>
              <a:buNone/>
              <a:defRPr b="1" sz="2800">
                <a:solidFill>
                  <a:srgbClr val="FFFFFF"/>
                </a:solidFill>
              </a:defRPr>
            </a:lvl2pPr>
            <a:lvl3pPr indent="-228600" lvl="2" marL="1371600" algn="l">
              <a:lnSpc>
                <a:spcPct val="100000"/>
              </a:lnSpc>
              <a:spcBef>
                <a:spcPts val="0"/>
              </a:spcBef>
              <a:spcAft>
                <a:spcPts val="0"/>
              </a:spcAft>
              <a:buClr>
                <a:srgbClr val="FFFFFF"/>
              </a:buClr>
              <a:buSzPts val="2800"/>
              <a:buFont typeface="Arial"/>
              <a:buNone/>
              <a:defRPr b="1" sz="2800">
                <a:solidFill>
                  <a:srgbClr val="FFFFFF"/>
                </a:solidFill>
              </a:defRPr>
            </a:lvl3pPr>
            <a:lvl4pPr indent="-228600" lvl="3" marL="1828800" algn="l">
              <a:lnSpc>
                <a:spcPct val="100000"/>
              </a:lnSpc>
              <a:spcBef>
                <a:spcPts val="0"/>
              </a:spcBef>
              <a:spcAft>
                <a:spcPts val="0"/>
              </a:spcAft>
              <a:buClr>
                <a:srgbClr val="FFFFFF"/>
              </a:buClr>
              <a:buSzPts val="2800"/>
              <a:buFont typeface="Arial"/>
              <a:buNone/>
              <a:defRPr b="1" sz="2800">
                <a:solidFill>
                  <a:srgbClr val="FFFFFF"/>
                </a:solidFill>
              </a:defRPr>
            </a:lvl4pPr>
            <a:lvl5pPr indent="-228600" lvl="4" marL="2286000" algn="l">
              <a:lnSpc>
                <a:spcPct val="100000"/>
              </a:lnSpc>
              <a:spcBef>
                <a:spcPts val="0"/>
              </a:spcBef>
              <a:spcAft>
                <a:spcPts val="0"/>
              </a:spcAft>
              <a:buClr>
                <a:srgbClr val="FFFFFF"/>
              </a:buClr>
              <a:buSzPts val="2800"/>
              <a:buFont typeface="Arial"/>
              <a:buNone/>
              <a:defRPr b="1" sz="2800">
                <a:solidFill>
                  <a:srgbClr val="FFFFFF"/>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44" name="Google Shape;44;p33"/>
          <p:cNvSpPr txBox="1"/>
          <p:nvPr>
            <p:ph idx="3" type="body"/>
          </p:nvPr>
        </p:nvSpPr>
        <p:spPr>
          <a:xfrm>
            <a:off x="571500" y="853952"/>
            <a:ext cx="23241000" cy="2321050"/>
          </a:xfrm>
          <a:prstGeom prst="rect">
            <a:avLst/>
          </a:prstGeom>
          <a:noFill/>
          <a:ln>
            <a:noFill/>
          </a:ln>
        </p:spPr>
        <p:txBody>
          <a:bodyPr anchorCtr="0" anchor="t" bIns="50800" lIns="50800" spcFirstLastPara="1" rIns="50800" wrap="square" tIns="50800">
            <a:normAutofit/>
          </a:bodyPr>
          <a:lstStyle>
            <a:lvl1pPr indent="-228600" lvl="0" marL="457200" algn="l">
              <a:lnSpc>
                <a:spcPct val="120000"/>
              </a:lnSpc>
              <a:spcBef>
                <a:spcPts val="0"/>
              </a:spcBef>
              <a:spcAft>
                <a:spcPts val="0"/>
              </a:spcAft>
              <a:buClr>
                <a:srgbClr val="C3CCB0"/>
              </a:buClr>
              <a:buSzPts val="1800"/>
              <a:buNone/>
              <a:defRPr/>
            </a:lvl1pPr>
            <a:lvl2pPr indent="-228600" lvl="1" marL="914400" algn="l">
              <a:lnSpc>
                <a:spcPct val="120000"/>
              </a:lnSpc>
              <a:spcBef>
                <a:spcPts val="0"/>
              </a:spcBef>
              <a:spcAft>
                <a:spcPts val="0"/>
              </a:spcAft>
              <a:buClr>
                <a:srgbClr val="C3CCB0"/>
              </a:buClr>
              <a:buSzPts val="1800"/>
              <a:buNone/>
              <a:defRPr/>
            </a:lvl2pPr>
            <a:lvl3pPr indent="-228600" lvl="2" marL="1371600" algn="l">
              <a:lnSpc>
                <a:spcPct val="120000"/>
              </a:lnSpc>
              <a:spcBef>
                <a:spcPts val="0"/>
              </a:spcBef>
              <a:spcAft>
                <a:spcPts val="0"/>
              </a:spcAft>
              <a:buClr>
                <a:srgbClr val="C3CCB0"/>
              </a:buClr>
              <a:buSzPts val="1800"/>
              <a:buNone/>
              <a:defRPr/>
            </a:lvl3pPr>
            <a:lvl4pPr indent="-228600" lvl="3" marL="1828800" algn="l">
              <a:lnSpc>
                <a:spcPct val="120000"/>
              </a:lnSpc>
              <a:spcBef>
                <a:spcPts val="0"/>
              </a:spcBef>
              <a:spcAft>
                <a:spcPts val="0"/>
              </a:spcAft>
              <a:buClr>
                <a:srgbClr val="C3CCB0"/>
              </a:buClr>
              <a:buSzPts val="1800"/>
              <a:buNone/>
              <a:defRPr/>
            </a:lvl4pPr>
            <a:lvl5pPr indent="-228600" lvl="4" marL="2286000" algn="l">
              <a:lnSpc>
                <a:spcPct val="120000"/>
              </a:lnSpc>
              <a:spcBef>
                <a:spcPts val="0"/>
              </a:spcBef>
              <a:spcAft>
                <a:spcPts val="0"/>
              </a:spcAft>
              <a:buClr>
                <a:srgbClr val="C3CCB0"/>
              </a:buClr>
              <a:buSzPts val="1800"/>
              <a:buNone/>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cxnSp>
        <p:nvCxnSpPr>
          <p:cNvPr id="45" name="Google Shape;45;p33"/>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46" name="Google Shape;46;p33"/>
          <p:cNvCxnSpPr/>
          <p:nvPr/>
        </p:nvCxnSpPr>
        <p:spPr>
          <a:xfrm>
            <a:off x="634955" y="9475085"/>
            <a:ext cx="23114090" cy="1"/>
          </a:xfrm>
          <a:prstGeom prst="straightConnector1">
            <a:avLst/>
          </a:prstGeom>
          <a:noFill/>
          <a:ln cap="flat" cmpd="sng" w="114300">
            <a:solidFill>
              <a:schemeClr val="accent4"/>
            </a:solidFill>
            <a:prstDash val="solid"/>
            <a:miter lim="400000"/>
            <a:headEnd len="sm" w="sm" type="none"/>
            <a:tailEnd len="sm" w="sm" type="none"/>
          </a:ln>
        </p:spPr>
      </p:cxnSp>
      <p:sp>
        <p:nvSpPr>
          <p:cNvPr id="47" name="Google Shape;47;p33"/>
          <p:cNvSpPr txBox="1"/>
          <p:nvPr>
            <p:ph type="title"/>
          </p:nvPr>
        </p:nvSpPr>
        <p:spPr>
          <a:xfrm>
            <a:off x="571500" y="9525000"/>
            <a:ext cx="23241000" cy="2641600"/>
          </a:xfrm>
          <a:prstGeom prst="rect">
            <a:avLst/>
          </a:prstGeom>
          <a:noFill/>
          <a:ln>
            <a:noFill/>
          </a:ln>
        </p:spPr>
        <p:txBody>
          <a:bodyPr anchorCtr="0" anchor="t" bIns="50800" lIns="50800" spcFirstLastPara="1" rIns="50800" wrap="square" tIns="50800">
            <a:normAutofit/>
          </a:bodyPr>
          <a:lstStyle>
            <a:lvl1pPr lvl="0" algn="l">
              <a:lnSpc>
                <a:spcPct val="70000"/>
              </a:lnSpc>
              <a:spcBef>
                <a:spcPts val="0"/>
              </a:spcBef>
              <a:spcAft>
                <a:spcPts val="0"/>
              </a:spcAft>
              <a:buClr>
                <a:srgbClr val="FFFFFF"/>
              </a:buClr>
              <a:buSzPts val="15000"/>
              <a:buFont typeface="Arial"/>
              <a:buNone/>
              <a:defRPr sz="15000">
                <a:solidFill>
                  <a:srgbClr val="FFFFFF"/>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48" name="Google Shape;48;p33"/>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49" name="Shape 49"/>
        <p:cNvGrpSpPr/>
        <p:nvPr/>
      </p:nvGrpSpPr>
      <p:grpSpPr>
        <a:xfrm>
          <a:off x="0" y="0"/>
          <a:ext cx="0" cy="0"/>
          <a:chOff x="0" y="0"/>
          <a:chExt cx="0" cy="0"/>
        </a:xfrm>
      </p:grpSpPr>
      <p:sp>
        <p:nvSpPr>
          <p:cNvPr id="50" name="Google Shape;50;p34"/>
          <p:cNvSpPr/>
          <p:nvPr>
            <p:ph idx="2" type="pic"/>
          </p:nvPr>
        </p:nvSpPr>
        <p:spPr>
          <a:xfrm>
            <a:off x="9626600" y="-2"/>
            <a:ext cx="21901493" cy="13716003"/>
          </a:xfrm>
          <a:prstGeom prst="rect">
            <a:avLst/>
          </a:prstGeom>
          <a:noFill/>
          <a:ln>
            <a:noFill/>
          </a:ln>
        </p:spPr>
      </p:sp>
      <p:cxnSp>
        <p:nvCxnSpPr>
          <p:cNvPr id="51" name="Google Shape;51;p34"/>
          <p:cNvCxnSpPr/>
          <p:nvPr/>
        </p:nvCxnSpPr>
        <p:spPr>
          <a:xfrm>
            <a:off x="635000" y="12192000"/>
            <a:ext cx="23114000" cy="0"/>
          </a:xfrm>
          <a:prstGeom prst="straightConnector1">
            <a:avLst/>
          </a:prstGeom>
          <a:noFill/>
          <a:ln cap="flat" cmpd="sng" w="38100">
            <a:solidFill>
              <a:schemeClr val="accent4"/>
            </a:solidFill>
            <a:prstDash val="solid"/>
            <a:miter lim="400000"/>
            <a:headEnd len="sm" w="sm" type="none"/>
            <a:tailEnd len="sm" w="sm" type="none"/>
          </a:ln>
        </p:spPr>
      </p:cxnSp>
      <p:cxnSp>
        <p:nvCxnSpPr>
          <p:cNvPr id="52" name="Google Shape;52;p34"/>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53" name="Google Shape;53;p34"/>
          <p:cNvSpPr txBox="1"/>
          <p:nvPr>
            <p:ph idx="1" type="body"/>
          </p:nvPr>
        </p:nvSpPr>
        <p:spPr>
          <a:xfrm>
            <a:off x="571500" y="12269258"/>
            <a:ext cx="11049000" cy="555246"/>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chemeClr val="accent1"/>
              </a:buClr>
              <a:buSzPts val="2800"/>
              <a:buFont typeface="Arial"/>
              <a:buNone/>
              <a:defRPr b="1" sz="2800">
                <a:solidFill>
                  <a:schemeClr val="accent1"/>
                </a:solidFill>
              </a:defRPr>
            </a:lvl1pPr>
            <a:lvl2pPr indent="-228600" lvl="1" marL="914400" algn="l">
              <a:lnSpc>
                <a:spcPct val="100000"/>
              </a:lnSpc>
              <a:spcBef>
                <a:spcPts val="0"/>
              </a:spcBef>
              <a:spcAft>
                <a:spcPts val="0"/>
              </a:spcAft>
              <a:buClr>
                <a:schemeClr val="accent1"/>
              </a:buClr>
              <a:buSzPts val="2800"/>
              <a:buFont typeface="Arial"/>
              <a:buNone/>
              <a:defRPr b="1" sz="2800">
                <a:solidFill>
                  <a:schemeClr val="accent1"/>
                </a:solidFill>
              </a:defRPr>
            </a:lvl2pPr>
            <a:lvl3pPr indent="-228600" lvl="2" marL="1371600" algn="l">
              <a:lnSpc>
                <a:spcPct val="100000"/>
              </a:lnSpc>
              <a:spcBef>
                <a:spcPts val="0"/>
              </a:spcBef>
              <a:spcAft>
                <a:spcPts val="0"/>
              </a:spcAft>
              <a:buClr>
                <a:schemeClr val="accent1"/>
              </a:buClr>
              <a:buSzPts val="2800"/>
              <a:buFont typeface="Arial"/>
              <a:buNone/>
              <a:defRPr b="1" sz="2800">
                <a:solidFill>
                  <a:schemeClr val="accent1"/>
                </a:solidFill>
              </a:defRPr>
            </a:lvl3pPr>
            <a:lvl4pPr indent="-228600" lvl="3" marL="1828800" algn="l">
              <a:lnSpc>
                <a:spcPct val="100000"/>
              </a:lnSpc>
              <a:spcBef>
                <a:spcPts val="0"/>
              </a:spcBef>
              <a:spcAft>
                <a:spcPts val="0"/>
              </a:spcAft>
              <a:buClr>
                <a:schemeClr val="accent1"/>
              </a:buClr>
              <a:buSzPts val="2800"/>
              <a:buFont typeface="Arial"/>
              <a:buNone/>
              <a:defRPr b="1" sz="2800">
                <a:solidFill>
                  <a:schemeClr val="accent1"/>
                </a:solidFill>
              </a:defRPr>
            </a:lvl4pPr>
            <a:lvl5pPr indent="-228600" lvl="4" marL="2286000" algn="l">
              <a:lnSpc>
                <a:spcPct val="100000"/>
              </a:lnSpc>
              <a:spcBef>
                <a:spcPts val="0"/>
              </a:spcBef>
              <a:spcAft>
                <a:spcPts val="0"/>
              </a:spcAft>
              <a:buClr>
                <a:schemeClr val="accent1"/>
              </a:buClr>
              <a:buSzPts val="2800"/>
              <a:buFont typeface="Arial"/>
              <a:buNone/>
              <a:defRPr b="1" sz="2800">
                <a:solidFill>
                  <a:schemeClr val="accent1"/>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54" name="Google Shape;54;p34"/>
          <p:cNvSpPr txBox="1"/>
          <p:nvPr>
            <p:ph type="title"/>
          </p:nvPr>
        </p:nvSpPr>
        <p:spPr>
          <a:xfrm>
            <a:off x="571500" y="4770137"/>
            <a:ext cx="11049000" cy="703697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chemeClr val="accent1"/>
              </a:buClr>
              <a:buSzPts val="15000"/>
              <a:buFont typeface="Arial"/>
              <a:buNone/>
              <a:defRPr sz="15000">
                <a:solidFill>
                  <a:schemeClr val="accent1"/>
                </a:solidFill>
              </a:defRPr>
            </a:lvl1pPr>
            <a:lvl2pPr lvl="1" algn="l">
              <a:lnSpc>
                <a:spcPct val="80000"/>
              </a:lnSpc>
              <a:spcBef>
                <a:spcPts val="0"/>
              </a:spcBef>
              <a:spcAft>
                <a:spcPts val="0"/>
              </a:spcAft>
              <a:buClr>
                <a:schemeClr val="accent4"/>
              </a:buClr>
              <a:buSzPts val="1800"/>
              <a:buNone/>
              <a:defRPr/>
            </a:lvl2pPr>
            <a:lvl3pPr lvl="2" algn="l">
              <a:lnSpc>
                <a:spcPct val="80000"/>
              </a:lnSpc>
              <a:spcBef>
                <a:spcPts val="0"/>
              </a:spcBef>
              <a:spcAft>
                <a:spcPts val="0"/>
              </a:spcAft>
              <a:buClr>
                <a:schemeClr val="accent4"/>
              </a:buClr>
              <a:buSzPts val="1800"/>
              <a:buNone/>
              <a:defRPr/>
            </a:lvl3pPr>
            <a:lvl4pPr lvl="3" algn="l">
              <a:lnSpc>
                <a:spcPct val="80000"/>
              </a:lnSpc>
              <a:spcBef>
                <a:spcPts val="0"/>
              </a:spcBef>
              <a:spcAft>
                <a:spcPts val="0"/>
              </a:spcAft>
              <a:buClr>
                <a:schemeClr val="accent4"/>
              </a:buClr>
              <a:buSzPts val="1800"/>
              <a:buNone/>
              <a:defRPr/>
            </a:lvl4pPr>
            <a:lvl5pPr lvl="4" algn="l">
              <a:lnSpc>
                <a:spcPct val="80000"/>
              </a:lnSpc>
              <a:spcBef>
                <a:spcPts val="0"/>
              </a:spcBef>
              <a:spcAft>
                <a:spcPts val="0"/>
              </a:spcAft>
              <a:buClr>
                <a:schemeClr val="accent4"/>
              </a:buClr>
              <a:buSzPts val="1800"/>
              <a:buNone/>
              <a:defRPr/>
            </a:lvl5pPr>
            <a:lvl6pPr lvl="5" algn="l">
              <a:lnSpc>
                <a:spcPct val="80000"/>
              </a:lnSpc>
              <a:spcBef>
                <a:spcPts val="0"/>
              </a:spcBef>
              <a:spcAft>
                <a:spcPts val="0"/>
              </a:spcAft>
              <a:buClr>
                <a:schemeClr val="accent4"/>
              </a:buClr>
              <a:buSzPts val="1800"/>
              <a:buNone/>
              <a:defRPr/>
            </a:lvl6pPr>
            <a:lvl7pPr lvl="6" algn="l">
              <a:lnSpc>
                <a:spcPct val="80000"/>
              </a:lnSpc>
              <a:spcBef>
                <a:spcPts val="0"/>
              </a:spcBef>
              <a:spcAft>
                <a:spcPts val="0"/>
              </a:spcAft>
              <a:buClr>
                <a:schemeClr val="accent4"/>
              </a:buClr>
              <a:buSzPts val="1800"/>
              <a:buNone/>
              <a:defRPr/>
            </a:lvl7pPr>
            <a:lvl8pPr lvl="7" algn="l">
              <a:lnSpc>
                <a:spcPct val="80000"/>
              </a:lnSpc>
              <a:spcBef>
                <a:spcPts val="0"/>
              </a:spcBef>
              <a:spcAft>
                <a:spcPts val="0"/>
              </a:spcAft>
              <a:buClr>
                <a:schemeClr val="accent4"/>
              </a:buClr>
              <a:buSzPts val="1800"/>
              <a:buNone/>
              <a:defRPr/>
            </a:lvl8pPr>
            <a:lvl9pPr lvl="8" algn="l">
              <a:lnSpc>
                <a:spcPct val="80000"/>
              </a:lnSpc>
              <a:spcBef>
                <a:spcPts val="0"/>
              </a:spcBef>
              <a:spcAft>
                <a:spcPts val="0"/>
              </a:spcAft>
              <a:buClr>
                <a:schemeClr val="accent4"/>
              </a:buClr>
              <a:buSzPts val="1800"/>
              <a:buNone/>
              <a:defRPr/>
            </a:lvl9pPr>
          </a:lstStyle>
          <a:p/>
        </p:txBody>
      </p:sp>
      <p:sp>
        <p:nvSpPr>
          <p:cNvPr id="55" name="Google Shape;55;p34"/>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2800"/>
              <a:buFont typeface="Arial"/>
              <a:buNone/>
              <a:defRPr b="0" i="0" sz="2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56" name="Shape 56"/>
        <p:cNvGrpSpPr/>
        <p:nvPr/>
      </p:nvGrpSpPr>
      <p:grpSpPr>
        <a:xfrm>
          <a:off x="0" y="0"/>
          <a:ext cx="0" cy="0"/>
          <a:chOff x="0" y="0"/>
          <a:chExt cx="0" cy="0"/>
        </a:xfrm>
      </p:grpSpPr>
      <p:cxnSp>
        <p:nvCxnSpPr>
          <p:cNvPr id="57" name="Google Shape;57;p35"/>
          <p:cNvCxnSpPr/>
          <p:nvPr/>
        </p:nvCxnSpPr>
        <p:spPr>
          <a:xfrm>
            <a:off x="634999" y="12192000"/>
            <a:ext cx="23118144" cy="0"/>
          </a:xfrm>
          <a:prstGeom prst="straightConnector1">
            <a:avLst/>
          </a:prstGeom>
          <a:noFill/>
          <a:ln cap="flat" cmpd="sng" w="38100">
            <a:solidFill>
              <a:schemeClr val="accent4"/>
            </a:solidFill>
            <a:prstDash val="solid"/>
            <a:miter lim="400000"/>
            <a:headEnd len="sm" w="sm" type="none"/>
            <a:tailEnd len="sm" w="sm" type="none"/>
          </a:ln>
        </p:spPr>
      </p:cxnSp>
      <p:cxnSp>
        <p:nvCxnSpPr>
          <p:cNvPr id="58" name="Google Shape;58;p35"/>
          <p:cNvCxnSpPr/>
          <p:nvPr/>
        </p:nvCxnSpPr>
        <p:spPr>
          <a:xfrm>
            <a:off x="639141" y="692907"/>
            <a:ext cx="23114004" cy="1"/>
          </a:xfrm>
          <a:prstGeom prst="straightConnector1">
            <a:avLst/>
          </a:prstGeom>
          <a:noFill/>
          <a:ln cap="flat" cmpd="sng" w="114300">
            <a:solidFill>
              <a:schemeClr val="accent4"/>
            </a:solidFill>
            <a:prstDash val="solid"/>
            <a:miter lim="400000"/>
            <a:headEnd len="sm" w="sm" type="none"/>
            <a:tailEnd len="sm" w="sm" type="none"/>
          </a:ln>
        </p:spPr>
      </p:cxnSp>
      <p:sp>
        <p:nvSpPr>
          <p:cNvPr id="59" name="Google Shape;59;p35"/>
          <p:cNvSpPr txBox="1"/>
          <p:nvPr>
            <p:ph idx="1" type="body"/>
          </p:nvPr>
        </p:nvSpPr>
        <p:spPr>
          <a:xfrm>
            <a:off x="571500" y="3898900"/>
            <a:ext cx="23241000" cy="7696200"/>
          </a:xfrm>
          <a:prstGeom prst="rect">
            <a:avLst/>
          </a:prstGeom>
          <a:noFill/>
          <a:ln>
            <a:noFill/>
          </a:ln>
        </p:spPr>
        <p:txBody>
          <a:bodyPr anchorCtr="0" anchor="t" bIns="50800" lIns="50800" spcFirstLastPara="1" rIns="50800" wrap="square" tIns="50800">
            <a:normAutofit/>
          </a:bodyPr>
          <a:lstStyle>
            <a:lvl1pPr indent="-495300" lvl="0" marL="457200" algn="l">
              <a:lnSpc>
                <a:spcPct val="80000"/>
              </a:lnSpc>
              <a:spcBef>
                <a:spcPts val="3600"/>
              </a:spcBef>
              <a:spcAft>
                <a:spcPts val="0"/>
              </a:spcAft>
              <a:buClr>
                <a:schemeClr val="accent1"/>
              </a:buClr>
              <a:buSzPts val="4200"/>
              <a:buFont typeface="Arial"/>
              <a:buChar char="•"/>
              <a:defRPr sz="4200">
                <a:solidFill>
                  <a:srgbClr val="000000"/>
                </a:solidFill>
              </a:defRPr>
            </a:lvl1pPr>
            <a:lvl2pPr indent="-495300" lvl="1" marL="914400" algn="l">
              <a:lnSpc>
                <a:spcPct val="80000"/>
              </a:lnSpc>
              <a:spcBef>
                <a:spcPts val="3600"/>
              </a:spcBef>
              <a:spcAft>
                <a:spcPts val="0"/>
              </a:spcAft>
              <a:buClr>
                <a:schemeClr val="accent1"/>
              </a:buClr>
              <a:buSzPts val="4200"/>
              <a:buFont typeface="Arial"/>
              <a:buChar char="•"/>
              <a:defRPr sz="4200">
                <a:solidFill>
                  <a:srgbClr val="000000"/>
                </a:solidFill>
              </a:defRPr>
            </a:lvl2pPr>
            <a:lvl3pPr indent="-495300" lvl="2" marL="1371600" algn="l">
              <a:lnSpc>
                <a:spcPct val="80000"/>
              </a:lnSpc>
              <a:spcBef>
                <a:spcPts val="3600"/>
              </a:spcBef>
              <a:spcAft>
                <a:spcPts val="0"/>
              </a:spcAft>
              <a:buClr>
                <a:schemeClr val="accent1"/>
              </a:buClr>
              <a:buSzPts val="4200"/>
              <a:buFont typeface="Arial"/>
              <a:buChar char="•"/>
              <a:defRPr sz="4200">
                <a:solidFill>
                  <a:srgbClr val="000000"/>
                </a:solidFill>
              </a:defRPr>
            </a:lvl3pPr>
            <a:lvl4pPr indent="-495300" lvl="3" marL="1828800" algn="l">
              <a:lnSpc>
                <a:spcPct val="80000"/>
              </a:lnSpc>
              <a:spcBef>
                <a:spcPts val="3600"/>
              </a:spcBef>
              <a:spcAft>
                <a:spcPts val="0"/>
              </a:spcAft>
              <a:buClr>
                <a:schemeClr val="accent1"/>
              </a:buClr>
              <a:buSzPts val="4200"/>
              <a:buFont typeface="Arial"/>
              <a:buChar char="•"/>
              <a:defRPr sz="4200">
                <a:solidFill>
                  <a:srgbClr val="000000"/>
                </a:solidFill>
              </a:defRPr>
            </a:lvl4pPr>
            <a:lvl5pPr indent="-495300" lvl="4" marL="2286000" algn="l">
              <a:lnSpc>
                <a:spcPct val="80000"/>
              </a:lnSpc>
              <a:spcBef>
                <a:spcPts val="3600"/>
              </a:spcBef>
              <a:spcAft>
                <a:spcPts val="0"/>
              </a:spcAft>
              <a:buClr>
                <a:schemeClr val="accent1"/>
              </a:buClr>
              <a:buSzPts val="4200"/>
              <a:buFont typeface="Arial"/>
              <a:buChar char="•"/>
              <a:defRPr sz="4200">
                <a:solidFill>
                  <a:srgbClr val="000000"/>
                </a:solidFill>
              </a:defRPr>
            </a:lvl5pPr>
            <a:lvl6pPr indent="-228600" lvl="5" marL="2743200" algn="l">
              <a:lnSpc>
                <a:spcPct val="120000"/>
              </a:lnSpc>
              <a:spcBef>
                <a:spcPts val="0"/>
              </a:spcBef>
              <a:spcAft>
                <a:spcPts val="0"/>
              </a:spcAft>
              <a:buClr>
                <a:srgbClr val="C3CCB0"/>
              </a:buClr>
              <a:buSzPts val="1800"/>
              <a:buNone/>
              <a:defRPr/>
            </a:lvl6pPr>
            <a:lvl7pPr indent="-228600" lvl="6" marL="3200400" algn="l">
              <a:lnSpc>
                <a:spcPct val="120000"/>
              </a:lnSpc>
              <a:spcBef>
                <a:spcPts val="0"/>
              </a:spcBef>
              <a:spcAft>
                <a:spcPts val="0"/>
              </a:spcAft>
              <a:buClr>
                <a:srgbClr val="C3CCB0"/>
              </a:buClr>
              <a:buSzPts val="1800"/>
              <a:buNone/>
              <a:defRPr/>
            </a:lvl7pPr>
            <a:lvl8pPr indent="-228600" lvl="7" marL="3657600" algn="l">
              <a:lnSpc>
                <a:spcPct val="120000"/>
              </a:lnSpc>
              <a:spcBef>
                <a:spcPts val="0"/>
              </a:spcBef>
              <a:spcAft>
                <a:spcPts val="0"/>
              </a:spcAft>
              <a:buClr>
                <a:srgbClr val="C3CCB0"/>
              </a:buClr>
              <a:buSzPts val="1800"/>
              <a:buNone/>
              <a:defRPr/>
            </a:lvl8pPr>
            <a:lvl9pPr indent="-228600" lvl="8" marL="4114800" algn="l">
              <a:lnSpc>
                <a:spcPct val="120000"/>
              </a:lnSpc>
              <a:spcBef>
                <a:spcPts val="0"/>
              </a:spcBef>
              <a:spcAft>
                <a:spcPts val="0"/>
              </a:spcAft>
              <a:buClr>
                <a:srgbClr val="C3CCB0"/>
              </a:buClr>
              <a:buSzPts val="1800"/>
              <a:buNone/>
              <a:defRPr/>
            </a:lvl9pPr>
          </a:lstStyle>
          <a:p/>
        </p:txBody>
      </p:sp>
      <p:sp>
        <p:nvSpPr>
          <p:cNvPr id="60" name="Google Shape;60;p35"/>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1219200" y="549275"/>
            <a:ext cx="21945600" cy="2651125"/>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1pPr>
            <a:lvl2pPr lvl="1"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2pPr>
            <a:lvl3pPr lvl="2"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3pPr>
            <a:lvl4pPr lvl="3"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4pPr>
            <a:lvl5pPr lvl="4"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5pPr>
            <a:lvl6pPr lvl="5"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6pPr>
            <a:lvl7pPr lvl="6"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7pPr>
            <a:lvl8pPr lvl="7"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8pPr>
            <a:lvl9pPr lvl="8" marR="0" rtl="0" algn="l">
              <a:lnSpc>
                <a:spcPct val="80000"/>
              </a:lnSpc>
              <a:spcBef>
                <a:spcPts val="0"/>
              </a:spcBef>
              <a:spcAft>
                <a:spcPts val="0"/>
              </a:spcAft>
              <a:buClr>
                <a:schemeClr val="accent4"/>
              </a:buClr>
              <a:buSzPts val="8000"/>
              <a:buFont typeface="Arial"/>
              <a:buNone/>
              <a:defRPr b="0" i="0" sz="8000" u="none" cap="none" strike="noStrike">
                <a:solidFill>
                  <a:schemeClr val="accent4"/>
                </a:solidFill>
                <a:latin typeface="Arial"/>
                <a:ea typeface="Arial"/>
                <a:cs typeface="Arial"/>
                <a:sym typeface="Arial"/>
              </a:defRPr>
            </a:lvl9pPr>
          </a:lstStyle>
          <a:p/>
        </p:txBody>
      </p:sp>
      <p:sp>
        <p:nvSpPr>
          <p:cNvPr id="7" name="Google Shape;7;p26"/>
          <p:cNvSpPr txBox="1"/>
          <p:nvPr>
            <p:ph idx="1" type="body"/>
          </p:nvPr>
        </p:nvSpPr>
        <p:spPr>
          <a:xfrm>
            <a:off x="1219200" y="3200400"/>
            <a:ext cx="21945600" cy="10515600"/>
          </a:xfrm>
          <a:prstGeom prst="rect">
            <a:avLst/>
          </a:prstGeom>
          <a:noFill/>
          <a:ln>
            <a:noFill/>
          </a:ln>
        </p:spPr>
        <p:txBody>
          <a:bodyPr anchorCtr="0" anchor="t" bIns="50800" lIns="50800" spcFirstLastPara="1" rIns="50800" wrap="square" tIns="50800">
            <a:normAutofit/>
          </a:bodyPr>
          <a:lstStyle>
            <a:lvl1pPr indent="-228600" lvl="0" marL="4572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1pPr>
            <a:lvl2pPr indent="-228600" lvl="1" marL="9144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2pPr>
            <a:lvl3pPr indent="-228600" lvl="2" marL="13716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3pPr>
            <a:lvl4pPr indent="-228600" lvl="3" marL="18288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4pPr>
            <a:lvl5pPr indent="-228600" lvl="4" marL="22860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5pPr>
            <a:lvl6pPr indent="-228600" lvl="5" marL="27432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6pPr>
            <a:lvl7pPr indent="-228600" lvl="6" marL="32004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7pPr>
            <a:lvl8pPr indent="-228600" lvl="7" marL="36576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8pPr>
            <a:lvl9pPr indent="-228600" lvl="8" marL="4114800" marR="0" rtl="0" algn="l">
              <a:lnSpc>
                <a:spcPct val="120000"/>
              </a:lnSpc>
              <a:spcBef>
                <a:spcPts val="0"/>
              </a:spcBef>
              <a:spcAft>
                <a:spcPts val="0"/>
              </a:spcAft>
              <a:buClr>
                <a:srgbClr val="C3CCB0"/>
              </a:buClr>
              <a:buSzPts val="8000"/>
              <a:buFont typeface="Arial"/>
              <a:buNone/>
              <a:defRPr b="0" i="0" sz="8000" u="none" cap="none" strike="noStrike">
                <a:solidFill>
                  <a:srgbClr val="C3CCB0"/>
                </a:solidFill>
                <a:latin typeface="Arial"/>
                <a:ea typeface="Arial"/>
                <a:cs typeface="Arial"/>
                <a:sym typeface="Arial"/>
              </a:defRPr>
            </a:lvl9pPr>
          </a:lstStyle>
          <a:p/>
        </p:txBody>
      </p:sp>
      <p:sp>
        <p:nvSpPr>
          <p:cNvPr id="8" name="Google Shape;8;p26"/>
          <p:cNvSpPr txBox="1"/>
          <p:nvPr>
            <p:ph idx="12" type="sldNum"/>
          </p:nvPr>
        </p:nvSpPr>
        <p:spPr>
          <a:xfrm>
            <a:off x="23293418" y="12327077"/>
            <a:ext cx="509837" cy="496368"/>
          </a:xfrm>
          <a:prstGeom prst="rect">
            <a:avLst/>
          </a:prstGeom>
          <a:noFill/>
          <a:ln>
            <a:noFill/>
          </a:ln>
        </p:spPr>
        <p:txBody>
          <a:bodyPr anchorCtr="0" anchor="b" bIns="50800" lIns="50800" spcFirstLastPara="1" rIns="50800" wrap="square" tIns="50800">
            <a:sp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
          <p:cNvSpPr txBox="1"/>
          <p:nvPr>
            <p:ph idx="4294967295" type="subTitle"/>
          </p:nvPr>
        </p:nvSpPr>
        <p:spPr>
          <a:xfrm>
            <a:off x="571500" y="12269258"/>
            <a:ext cx="23235148" cy="555246"/>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Clr>
                <a:schemeClr val="accent4"/>
              </a:buClr>
              <a:buSzPts val="2800"/>
              <a:buFont typeface="Arial"/>
              <a:buNone/>
            </a:pPr>
            <a:r>
              <a:rPr b="1" i="0" lang="en-US" sz="2800" u="none" cap="none" strike="noStrike">
                <a:solidFill>
                  <a:schemeClr val="accent4"/>
                </a:solidFill>
                <a:latin typeface="Arial"/>
                <a:ea typeface="Arial"/>
                <a:cs typeface="Arial"/>
                <a:sym typeface="Arial"/>
              </a:rPr>
              <a:t>STEPHEN HAUGHEY  SWEDISH ARMED FORCES</a:t>
            </a:r>
            <a:endParaRPr b="0" i="0" sz="8000" u="none" cap="none" strike="noStrike">
              <a:solidFill>
                <a:srgbClr val="C3CCB0"/>
              </a:solidFill>
              <a:latin typeface="Arial"/>
              <a:ea typeface="Arial"/>
              <a:cs typeface="Arial"/>
              <a:sym typeface="Arial"/>
            </a:endParaRPr>
          </a:p>
        </p:txBody>
      </p:sp>
      <p:sp>
        <p:nvSpPr>
          <p:cNvPr id="98" name="Google Shape;98;p1"/>
          <p:cNvSpPr txBox="1"/>
          <p:nvPr>
            <p:ph idx="4294967295" type="ctrTitle"/>
          </p:nvPr>
        </p:nvSpPr>
        <p:spPr>
          <a:xfrm>
            <a:off x="571500" y="9525885"/>
            <a:ext cx="23235148" cy="2647066"/>
          </a:xfrm>
          <a:prstGeom prst="rect">
            <a:avLst/>
          </a:prstGeom>
          <a:noFill/>
          <a:ln>
            <a:noFill/>
          </a:ln>
        </p:spPr>
        <p:txBody>
          <a:bodyPr anchorCtr="0" anchor="ctr" bIns="50800" lIns="50800" spcFirstLastPara="1" rIns="50800" wrap="square" tIns="50800">
            <a:normAutofit/>
          </a:bodyPr>
          <a:lstStyle/>
          <a:p>
            <a:pPr indent="0" lvl="0" marL="0" marR="0" rtl="0" algn="l">
              <a:lnSpc>
                <a:spcPct val="70000"/>
              </a:lnSpc>
              <a:spcBef>
                <a:spcPts val="0"/>
              </a:spcBef>
              <a:spcAft>
                <a:spcPts val="0"/>
              </a:spcAft>
              <a:buClr>
                <a:srgbClr val="FFFFFF"/>
              </a:buClr>
              <a:buSzPts val="15000"/>
              <a:buFont typeface="Arial"/>
              <a:buNone/>
            </a:pPr>
            <a:r>
              <a:rPr lang="en-US" sz="12000">
                <a:solidFill>
                  <a:srgbClr val="FFFFFF"/>
                </a:solidFill>
              </a:rPr>
              <a:t>Words Spoken, Words Unspoken</a:t>
            </a:r>
            <a:endParaRPr b="0" i="0" sz="12000" u="none" cap="none" strike="noStrike">
              <a:solidFill>
                <a:schemeClr val="accent4"/>
              </a:solidFill>
              <a:latin typeface="Arial"/>
              <a:ea typeface="Arial"/>
              <a:cs typeface="Arial"/>
              <a:sym typeface="Arial"/>
            </a:endParaRPr>
          </a:p>
        </p:txBody>
      </p:sp>
      <p:sp>
        <p:nvSpPr>
          <p:cNvPr id="99" name="Google Shape;99;p1"/>
          <p:cNvSpPr txBox="1"/>
          <p:nvPr/>
        </p:nvSpPr>
        <p:spPr>
          <a:xfrm>
            <a:off x="571500" y="847715"/>
            <a:ext cx="23235148" cy="2324102"/>
          </a:xfrm>
          <a:prstGeom prst="rect">
            <a:avLst/>
          </a:prstGeom>
          <a:noFill/>
          <a:ln>
            <a:noFill/>
          </a:ln>
        </p:spPr>
        <p:txBody>
          <a:bodyPr anchorCtr="0" anchor="t" bIns="50800" lIns="50800" spcFirstLastPara="1" rIns="50800" wrap="square" tIns="50800">
            <a:normAutofit/>
          </a:bodyPr>
          <a:lstStyle/>
          <a:p>
            <a:pPr indent="0" lvl="0" marL="0" marR="0" rtl="0" algn="l">
              <a:lnSpc>
                <a:spcPct val="80000"/>
              </a:lnSpc>
              <a:spcBef>
                <a:spcPts val="0"/>
              </a:spcBef>
              <a:spcAft>
                <a:spcPts val="0"/>
              </a:spcAft>
              <a:buClr>
                <a:schemeClr val="accent4"/>
              </a:buClr>
              <a:buSzPts val="8000"/>
              <a:buFont typeface="Arial"/>
              <a:buNone/>
            </a:pPr>
            <a:r>
              <a:rPr lang="en-US" sz="8000">
                <a:solidFill>
                  <a:schemeClr val="accent4"/>
                </a:solidFill>
              </a:rPr>
              <a:t>Cross-cultural communication</a:t>
            </a:r>
            <a:br>
              <a:rPr lang="en-US" sz="8000">
                <a:solidFill>
                  <a:schemeClr val="accent4"/>
                </a:solidFill>
              </a:rPr>
            </a:br>
            <a:r>
              <a:rPr lang="en-US" sz="8000">
                <a:solidFill>
                  <a:schemeClr val="accent4"/>
                </a:solidFill>
              </a:rPr>
              <a:t>in multinational organizations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58" name="Shape 158"/>
        <p:cNvGrpSpPr/>
        <p:nvPr/>
      </p:nvGrpSpPr>
      <p:grpSpPr>
        <a:xfrm>
          <a:off x="0" y="0"/>
          <a:ext cx="0" cy="0"/>
          <a:chOff x="0" y="0"/>
          <a:chExt cx="0" cy="0"/>
        </a:xfrm>
      </p:grpSpPr>
      <p:sp>
        <p:nvSpPr>
          <p:cNvPr id="159" name="Google Shape;159;p9"/>
          <p:cNvSpPr txBox="1"/>
          <p:nvPr/>
        </p:nvSpPr>
        <p:spPr>
          <a:xfrm>
            <a:off x="3779275" y="1218150"/>
            <a:ext cx="167148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b="0" i="0" lang="en-US" sz="8200" u="none" cap="none" strike="noStrike">
                <a:solidFill>
                  <a:schemeClr val="accent4"/>
                </a:solidFill>
                <a:latin typeface="Arial"/>
                <a:ea typeface="Arial"/>
                <a:cs typeface="Arial"/>
                <a:sym typeface="Arial"/>
              </a:rPr>
              <a:t>Cultural </a:t>
            </a:r>
            <a:r>
              <a:rPr lang="en-US" sz="8200">
                <a:solidFill>
                  <a:schemeClr val="accent4"/>
                </a:solidFill>
              </a:rPr>
              <a:t>Practices</a:t>
            </a:r>
            <a:r>
              <a:rPr b="0" i="0" lang="en-US" sz="8200" u="none" cap="none" strike="noStrike">
                <a:solidFill>
                  <a:schemeClr val="accent4"/>
                </a:solidFill>
                <a:latin typeface="Arial"/>
                <a:ea typeface="Arial"/>
                <a:cs typeface="Arial"/>
                <a:sym typeface="Arial"/>
              </a:rPr>
              <a:t> 01</a:t>
            </a:r>
            <a:endParaRPr b="0" i="0" sz="1400" u="none" cap="none" strike="noStrike">
              <a:solidFill>
                <a:srgbClr val="000000"/>
              </a:solidFill>
              <a:latin typeface="Arial"/>
              <a:ea typeface="Arial"/>
              <a:cs typeface="Arial"/>
              <a:sym typeface="Arial"/>
            </a:endParaRPr>
          </a:p>
        </p:txBody>
      </p:sp>
      <p:sp>
        <p:nvSpPr>
          <p:cNvPr id="160" name="Google Shape;160;p9"/>
          <p:cNvSpPr txBox="1"/>
          <p:nvPr/>
        </p:nvSpPr>
        <p:spPr>
          <a:xfrm>
            <a:off x="3481577" y="7605439"/>
            <a:ext cx="17420846" cy="1027095"/>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CDE4BE"/>
              </a:buClr>
              <a:buSzPts val="6500"/>
              <a:buFont typeface="Arial"/>
              <a:buNone/>
            </a:pPr>
            <a:r>
              <a:rPr b="1" i="0" lang="en-US" sz="6500" u="none" cap="none" strike="noStrike">
                <a:solidFill>
                  <a:srgbClr val="CDE4BE"/>
                </a:solidFill>
                <a:latin typeface="Arial"/>
                <a:ea typeface="Arial"/>
                <a:cs typeface="Arial"/>
                <a:sym typeface="Arial"/>
              </a:rPr>
              <a:t>A brief comparison of Thailand and Russia</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4658250" y="3600875"/>
            <a:ext cx="15067500" cy="200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DE4BE"/>
              </a:buClr>
              <a:buSzPts val="6500"/>
              <a:buFont typeface="Arial"/>
              <a:buNone/>
            </a:pPr>
            <a:r>
              <a:rPr b="1" i="0" lang="en-US" sz="6500" u="none" cap="none" strike="noStrike">
                <a:solidFill>
                  <a:srgbClr val="CDE4BE"/>
                </a:solidFill>
                <a:latin typeface="Arial"/>
                <a:ea typeface="Arial"/>
                <a:cs typeface="Arial"/>
                <a:sym typeface="Arial"/>
              </a:rPr>
              <a:t>THE CHEERFUL COUNTENANCE: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DE4BE"/>
              </a:buClr>
              <a:buSzPts val="6500"/>
              <a:buFont typeface="Arial"/>
              <a:buNone/>
            </a:pPr>
            <a:r>
              <a:rPr b="1" i="0" lang="en-US" sz="6500" u="none" cap="none" strike="noStrike">
                <a:solidFill>
                  <a:srgbClr val="CDE4BE"/>
                </a:solidFill>
                <a:latin typeface="Arial"/>
                <a:ea typeface="Arial"/>
                <a:cs typeface="Arial"/>
                <a:sym typeface="Arial"/>
              </a:rPr>
              <a:t>To smile or not to smile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0"/>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b="0" i="0" lang="en-US" sz="6400" u="none" cap="none" strike="noStrike">
                <a:solidFill>
                  <a:srgbClr val="FFFFFF"/>
                </a:solidFill>
                <a:latin typeface="Arial"/>
                <a:ea typeface="Arial"/>
                <a:cs typeface="Arial"/>
                <a:sym typeface="Arial"/>
              </a:rPr>
              <a:t>Thailand: The Land of Smiles</a:t>
            </a:r>
            <a:endParaRPr b="0" i="0" sz="8000" u="none" cap="none" strike="noStrike">
              <a:solidFill>
                <a:schemeClr val="accent4"/>
              </a:solidFill>
              <a:latin typeface="Arial"/>
              <a:ea typeface="Arial"/>
              <a:cs typeface="Arial"/>
              <a:sym typeface="Arial"/>
            </a:endParaRPr>
          </a:p>
        </p:txBody>
      </p:sp>
      <p:pic>
        <p:nvPicPr>
          <p:cNvPr descr="pasted-movie.png" id="167" name="Google Shape;167;p10"/>
          <p:cNvPicPr preferRelativeResize="0"/>
          <p:nvPr/>
        </p:nvPicPr>
        <p:blipFill rotWithShape="1">
          <a:blip r:embed="rId3">
            <a:alphaModFix/>
          </a:blip>
          <a:srcRect b="0" l="0" r="0" t="0"/>
          <a:stretch/>
        </p:blipFill>
        <p:spPr>
          <a:xfrm>
            <a:off x="5788548" y="665138"/>
            <a:ext cx="12806904" cy="8531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1"/>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b="0" i="0" lang="en-US" sz="6400" u="none" cap="none" strike="noStrike">
                <a:solidFill>
                  <a:srgbClr val="FFFFFF"/>
                </a:solidFill>
                <a:latin typeface="Arial"/>
                <a:ea typeface="Arial"/>
                <a:cs typeface="Arial"/>
                <a:sym typeface="Arial"/>
              </a:rPr>
              <a:t>Russia: The Land of Frowns</a:t>
            </a:r>
            <a:endParaRPr b="0" i="0" sz="8000" u="none" cap="none" strike="noStrike">
              <a:solidFill>
                <a:schemeClr val="accent4"/>
              </a:solidFill>
              <a:latin typeface="Arial"/>
              <a:ea typeface="Arial"/>
              <a:cs typeface="Arial"/>
              <a:sym typeface="Arial"/>
            </a:endParaRPr>
          </a:p>
        </p:txBody>
      </p:sp>
      <p:pic>
        <p:nvPicPr>
          <p:cNvPr descr="pasted-movie.png" id="173" name="Google Shape;173;p11"/>
          <p:cNvPicPr preferRelativeResize="0"/>
          <p:nvPr/>
        </p:nvPicPr>
        <p:blipFill rotWithShape="1">
          <a:blip r:embed="rId3">
            <a:alphaModFix/>
          </a:blip>
          <a:srcRect b="0" l="0" r="0" t="0"/>
          <a:stretch/>
        </p:blipFill>
        <p:spPr>
          <a:xfrm>
            <a:off x="4892091" y="665264"/>
            <a:ext cx="14599818" cy="8500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b="0" i="0" lang="en-US" sz="6400" u="none" cap="none" strike="noStrike">
                <a:solidFill>
                  <a:srgbClr val="FFFFFF"/>
                </a:solidFill>
                <a:latin typeface="Arial"/>
                <a:ea typeface="Arial"/>
                <a:cs typeface="Arial"/>
                <a:sym typeface="Arial"/>
              </a:rPr>
              <a:t>Thai Classroom: Let’s Have Fun!</a:t>
            </a:r>
            <a:endParaRPr b="0" i="0" sz="8000" u="none" cap="none" strike="noStrike">
              <a:solidFill>
                <a:schemeClr val="accent4"/>
              </a:solidFill>
              <a:latin typeface="Arial"/>
              <a:ea typeface="Arial"/>
              <a:cs typeface="Arial"/>
              <a:sym typeface="Arial"/>
            </a:endParaRPr>
          </a:p>
        </p:txBody>
      </p:sp>
      <p:pic>
        <p:nvPicPr>
          <p:cNvPr descr="pasted-movie.png" id="179" name="Google Shape;179;p12"/>
          <p:cNvPicPr preferRelativeResize="0"/>
          <p:nvPr/>
        </p:nvPicPr>
        <p:blipFill rotWithShape="1">
          <a:blip r:embed="rId3">
            <a:alphaModFix/>
          </a:blip>
          <a:srcRect b="0" l="0" r="0" t="0"/>
          <a:stretch/>
        </p:blipFill>
        <p:spPr>
          <a:xfrm>
            <a:off x="5998805" y="656970"/>
            <a:ext cx="12386390" cy="825059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3"/>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b="0" i="0" lang="en-US" sz="6400" u="none" cap="none" strike="noStrike">
                <a:solidFill>
                  <a:srgbClr val="FFFFFF"/>
                </a:solidFill>
                <a:latin typeface="Arial"/>
                <a:ea typeface="Arial"/>
                <a:cs typeface="Arial"/>
                <a:sym typeface="Arial"/>
              </a:rPr>
              <a:t>Russian Classroom: Веселье? В другом месте.</a:t>
            </a:r>
            <a:endParaRPr b="0" i="0" sz="8000" u="none" cap="none" strike="noStrike">
              <a:solidFill>
                <a:schemeClr val="accent4"/>
              </a:solidFill>
              <a:latin typeface="Arial"/>
              <a:ea typeface="Arial"/>
              <a:cs typeface="Arial"/>
              <a:sym typeface="Arial"/>
            </a:endParaRPr>
          </a:p>
        </p:txBody>
      </p:sp>
      <p:pic>
        <p:nvPicPr>
          <p:cNvPr descr="pasted-movie.png" id="185" name="Google Shape;185;p13"/>
          <p:cNvPicPr preferRelativeResize="0"/>
          <p:nvPr/>
        </p:nvPicPr>
        <p:blipFill rotWithShape="1">
          <a:blip r:embed="rId3">
            <a:alphaModFix/>
          </a:blip>
          <a:srcRect b="0" l="0" r="0" t="0"/>
          <a:stretch/>
        </p:blipFill>
        <p:spPr>
          <a:xfrm>
            <a:off x="4937842" y="658231"/>
            <a:ext cx="14508316" cy="81593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89" name="Shape 189"/>
        <p:cNvGrpSpPr/>
        <p:nvPr/>
      </p:nvGrpSpPr>
      <p:grpSpPr>
        <a:xfrm>
          <a:off x="0" y="0"/>
          <a:ext cx="0" cy="0"/>
          <a:chOff x="0" y="0"/>
          <a:chExt cx="0" cy="0"/>
        </a:xfrm>
      </p:grpSpPr>
      <p:sp>
        <p:nvSpPr>
          <p:cNvPr id="190" name="Google Shape;190;g3dfe5716562_1_1"/>
          <p:cNvSpPr txBox="1"/>
          <p:nvPr/>
        </p:nvSpPr>
        <p:spPr>
          <a:xfrm>
            <a:off x="3902175" y="1218150"/>
            <a:ext cx="167457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b="0" i="0" lang="en-US" sz="8200" u="none" cap="none" strike="noStrike">
                <a:solidFill>
                  <a:schemeClr val="accent4"/>
                </a:solidFill>
                <a:latin typeface="Arial"/>
                <a:ea typeface="Arial"/>
                <a:cs typeface="Arial"/>
                <a:sym typeface="Arial"/>
              </a:rPr>
              <a:t>Cultural </a:t>
            </a:r>
            <a:r>
              <a:rPr lang="en-US" sz="8200">
                <a:solidFill>
                  <a:schemeClr val="accent4"/>
                </a:solidFill>
              </a:rPr>
              <a:t>Practices</a:t>
            </a:r>
            <a:r>
              <a:rPr b="0" i="0" lang="en-US" sz="8200" u="none" cap="none" strike="noStrike">
                <a:solidFill>
                  <a:schemeClr val="accent4"/>
                </a:solidFill>
                <a:latin typeface="Arial"/>
                <a:ea typeface="Arial"/>
                <a:cs typeface="Arial"/>
                <a:sym typeface="Arial"/>
              </a:rPr>
              <a:t> 02</a:t>
            </a:r>
            <a:endParaRPr b="0" i="0" sz="1400" u="none" cap="none" strike="noStrike">
              <a:solidFill>
                <a:srgbClr val="000000"/>
              </a:solidFill>
              <a:latin typeface="Arial"/>
              <a:ea typeface="Arial"/>
              <a:cs typeface="Arial"/>
              <a:sym typeface="Arial"/>
            </a:endParaRPr>
          </a:p>
        </p:txBody>
      </p:sp>
      <p:sp>
        <p:nvSpPr>
          <p:cNvPr id="191" name="Google Shape;191;g3dfe5716562_1_1"/>
          <p:cNvSpPr txBox="1"/>
          <p:nvPr/>
        </p:nvSpPr>
        <p:spPr>
          <a:xfrm>
            <a:off x="3481577" y="7605439"/>
            <a:ext cx="17420700" cy="2319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DE4BE"/>
              </a:buClr>
              <a:buSzPts val="6500"/>
              <a:buFont typeface="Arial"/>
              <a:buNone/>
            </a:pPr>
            <a:r>
              <a:rPr b="1" lang="en-US" sz="6500">
                <a:solidFill>
                  <a:srgbClr val="CDE4BE"/>
                </a:solidFill>
              </a:rPr>
              <a:t>The curious case of the south Balkans:</a:t>
            </a:r>
            <a:endParaRPr b="1" sz="6500">
              <a:solidFill>
                <a:srgbClr val="CDE4BE"/>
              </a:solidFill>
            </a:endParaRPr>
          </a:p>
          <a:p>
            <a:pPr indent="0" lvl="0" marL="0" marR="0" rtl="0" algn="ctr">
              <a:lnSpc>
                <a:spcPct val="100000"/>
              </a:lnSpc>
              <a:spcBef>
                <a:spcPts val="0"/>
              </a:spcBef>
              <a:spcAft>
                <a:spcPts val="0"/>
              </a:spcAft>
              <a:buClr>
                <a:srgbClr val="CDE4BE"/>
              </a:buClr>
              <a:buSzPts val="6500"/>
              <a:buFont typeface="Arial"/>
              <a:buNone/>
            </a:pPr>
            <a:r>
              <a:rPr b="1" lang="en-US" sz="6500">
                <a:solidFill>
                  <a:srgbClr val="CDE4BE"/>
                </a:solidFill>
              </a:rPr>
              <a:t>Albania, Bulgaria and Greece</a:t>
            </a:r>
            <a:br>
              <a:rPr b="1" lang="en-US" sz="6500">
                <a:solidFill>
                  <a:srgbClr val="CDE4BE"/>
                </a:solidFill>
              </a:rPr>
            </a:br>
            <a:endParaRPr b="0" i="0" sz="1400" u="none" cap="none" strike="noStrike">
              <a:solidFill>
                <a:srgbClr val="000000"/>
              </a:solidFill>
              <a:latin typeface="Arial"/>
              <a:ea typeface="Arial"/>
              <a:cs typeface="Arial"/>
              <a:sym typeface="Arial"/>
            </a:endParaRPr>
          </a:p>
        </p:txBody>
      </p:sp>
      <p:sp>
        <p:nvSpPr>
          <p:cNvPr id="192" name="Google Shape;192;g3dfe5716562_1_1"/>
          <p:cNvSpPr txBox="1"/>
          <p:nvPr/>
        </p:nvSpPr>
        <p:spPr>
          <a:xfrm>
            <a:off x="4658250" y="3600875"/>
            <a:ext cx="150675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DE4BE"/>
              </a:buClr>
              <a:buSzPts val="6500"/>
              <a:buFont typeface="Arial"/>
              <a:buNone/>
            </a:pPr>
            <a:r>
              <a:rPr b="1" lang="en-US" sz="6500">
                <a:solidFill>
                  <a:srgbClr val="CDE4BE"/>
                </a:solidFill>
              </a:rPr>
              <a:t>WHEN A NOD MEANS "NO"</a:t>
            </a:r>
            <a:br>
              <a:rPr b="1" lang="en-US" sz="6500">
                <a:solidFill>
                  <a:srgbClr val="CDE4BE"/>
                </a:solidFill>
              </a:rPr>
            </a:br>
            <a:r>
              <a:rPr b="1" lang="en-US" sz="6500">
                <a:solidFill>
                  <a:srgbClr val="CDE4BE"/>
                </a:solidFill>
              </a:rPr>
              <a:t>AND A HEAD SHAKE MEANS "YES"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CDE4BE"/>
              </a:buClr>
              <a:buSzPts val="65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6"/>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Source: Bulgarian Embassy, Washington DC.</a:t>
            </a:r>
            <a:endParaRPr b="0" i="0" sz="8000" u="none" cap="none" strike="noStrike">
              <a:solidFill>
                <a:schemeClr val="accent4"/>
              </a:solidFill>
              <a:latin typeface="Arial"/>
              <a:ea typeface="Arial"/>
              <a:cs typeface="Arial"/>
              <a:sym typeface="Arial"/>
            </a:endParaRPr>
          </a:p>
        </p:txBody>
      </p:sp>
      <p:pic>
        <p:nvPicPr>
          <p:cNvPr id="198" name="Google Shape;198;p16"/>
          <p:cNvPicPr preferRelativeResize="0"/>
          <p:nvPr/>
        </p:nvPicPr>
        <p:blipFill>
          <a:blip r:embed="rId3">
            <a:alphaModFix/>
          </a:blip>
          <a:stretch>
            <a:fillRect/>
          </a:stretch>
        </p:blipFill>
        <p:spPr>
          <a:xfrm>
            <a:off x="5898825" y="495125"/>
            <a:ext cx="12285325" cy="8599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02" name="Shape 202"/>
        <p:cNvGrpSpPr/>
        <p:nvPr/>
      </p:nvGrpSpPr>
      <p:grpSpPr>
        <a:xfrm>
          <a:off x="0" y="0"/>
          <a:ext cx="0" cy="0"/>
          <a:chOff x="0" y="0"/>
          <a:chExt cx="0" cy="0"/>
        </a:xfrm>
      </p:grpSpPr>
      <p:sp>
        <p:nvSpPr>
          <p:cNvPr id="203" name="Google Shape;203;g3dfe5716562_1_17"/>
          <p:cNvSpPr txBox="1"/>
          <p:nvPr/>
        </p:nvSpPr>
        <p:spPr>
          <a:xfrm>
            <a:off x="834225" y="2458422"/>
            <a:ext cx="22715700" cy="318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DE4BE"/>
              </a:buClr>
              <a:buSzPts val="9500"/>
              <a:buFont typeface="Arial"/>
              <a:buNone/>
            </a:pPr>
            <a:r>
              <a:t/>
            </a:r>
            <a:endParaRPr b="0" i="0" sz="1400" u="none" cap="none" strike="noStrike">
              <a:solidFill>
                <a:srgbClr val="000000"/>
              </a:solidFill>
              <a:latin typeface="Arial"/>
              <a:ea typeface="Arial"/>
              <a:cs typeface="Arial"/>
              <a:sym typeface="Arial"/>
            </a:endParaRPr>
          </a:p>
        </p:txBody>
      </p:sp>
      <p:pic>
        <p:nvPicPr>
          <p:cNvPr id="204" name="Google Shape;204;g3dfe5716562_1_17"/>
          <p:cNvPicPr preferRelativeResize="0"/>
          <p:nvPr/>
        </p:nvPicPr>
        <p:blipFill>
          <a:blip r:embed="rId3">
            <a:alphaModFix/>
          </a:blip>
          <a:stretch>
            <a:fillRect/>
          </a:stretch>
        </p:blipFill>
        <p:spPr>
          <a:xfrm>
            <a:off x="6612075" y="747625"/>
            <a:ext cx="12282626" cy="12364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txBox="1"/>
          <p:nvPr>
            <p:ph idx="4294967295" type="subTitle"/>
          </p:nvPr>
        </p:nvSpPr>
        <p:spPr>
          <a:xfrm>
            <a:off x="571499" y="12689806"/>
            <a:ext cx="23235002" cy="134701"/>
          </a:xfrm>
          <a:prstGeom prst="rect">
            <a:avLst/>
          </a:prstGeom>
          <a:noFill/>
          <a:ln>
            <a:noFill/>
          </a:ln>
        </p:spPr>
        <p:txBody>
          <a:bodyPr anchorCtr="0" anchor="t" bIns="50800" lIns="50800" spcFirstLastPara="1" rIns="50800" wrap="square" tIns="50800">
            <a:normAutofit/>
          </a:bodyPr>
          <a:lstStyle/>
          <a:p>
            <a:pPr indent="0" lvl="0" marL="0" marR="0" rtl="0" algn="l">
              <a:lnSpc>
                <a:spcPct val="80000"/>
              </a:lnSpc>
              <a:spcBef>
                <a:spcPts val="0"/>
              </a:spcBef>
              <a:spcAft>
                <a:spcPts val="0"/>
              </a:spcAft>
              <a:buClr>
                <a:schemeClr val="accent4"/>
              </a:buClr>
              <a:buSzPts val="280"/>
              <a:buFont typeface="Arial"/>
              <a:buNone/>
            </a:pPr>
            <a:r>
              <a:t/>
            </a:r>
            <a:endParaRPr b="1" i="0" sz="280" u="none" cap="none" strike="noStrike">
              <a:solidFill>
                <a:schemeClr val="accent4"/>
              </a:solidFill>
              <a:latin typeface="Arial"/>
              <a:ea typeface="Arial"/>
              <a:cs typeface="Arial"/>
              <a:sym typeface="Arial"/>
            </a:endParaRPr>
          </a:p>
        </p:txBody>
      </p:sp>
      <p:sp>
        <p:nvSpPr>
          <p:cNvPr id="210" name="Google Shape;210;p17"/>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lang="en-US" sz="6400">
                <a:solidFill>
                  <a:srgbClr val="FFFFFF"/>
                </a:solidFill>
              </a:rPr>
              <a:t>This Greek lady is </a:t>
            </a:r>
            <a:r>
              <a:rPr lang="en-US" sz="6400" u="sng">
                <a:solidFill>
                  <a:srgbClr val="FFFFFF"/>
                </a:solidFill>
              </a:rPr>
              <a:t>really</a:t>
            </a:r>
            <a:r>
              <a:rPr lang="en-US" sz="6400">
                <a:solidFill>
                  <a:srgbClr val="FFFFFF"/>
                </a:solidFill>
              </a:rPr>
              <a:t> saying "NO!"</a:t>
            </a:r>
            <a:r>
              <a:rPr b="0" i="0" lang="en-US" sz="6400" u="none" cap="none" strike="noStrike">
                <a:solidFill>
                  <a:srgbClr val="FFFFFF"/>
                </a:solidFill>
                <a:latin typeface="Arial"/>
                <a:ea typeface="Arial"/>
                <a:cs typeface="Arial"/>
                <a:sym typeface="Arial"/>
              </a:rPr>
              <a:t>.</a:t>
            </a:r>
            <a:endParaRPr b="0" i="0" sz="8000" u="none" cap="none" strike="noStrike">
              <a:solidFill>
                <a:schemeClr val="accent4"/>
              </a:solidFill>
              <a:latin typeface="Arial"/>
              <a:ea typeface="Arial"/>
              <a:cs typeface="Arial"/>
              <a:sym typeface="Arial"/>
            </a:endParaRPr>
          </a:p>
        </p:txBody>
      </p:sp>
      <p:pic>
        <p:nvPicPr>
          <p:cNvPr id="211" name="Google Shape;211;p17"/>
          <p:cNvPicPr preferRelativeResize="0"/>
          <p:nvPr/>
        </p:nvPicPr>
        <p:blipFill>
          <a:blip r:embed="rId3">
            <a:alphaModFix/>
          </a:blip>
          <a:stretch>
            <a:fillRect/>
          </a:stretch>
        </p:blipFill>
        <p:spPr>
          <a:xfrm>
            <a:off x="5388075" y="522350"/>
            <a:ext cx="14144694" cy="848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15" name="Shape 215"/>
        <p:cNvGrpSpPr/>
        <p:nvPr/>
      </p:nvGrpSpPr>
      <p:grpSpPr>
        <a:xfrm>
          <a:off x="0" y="0"/>
          <a:ext cx="0" cy="0"/>
          <a:chOff x="0" y="0"/>
          <a:chExt cx="0" cy="0"/>
        </a:xfrm>
      </p:grpSpPr>
      <p:sp>
        <p:nvSpPr>
          <p:cNvPr id="216" name="Google Shape;216;g3e0c4b92842_0_0"/>
          <p:cNvSpPr txBox="1"/>
          <p:nvPr/>
        </p:nvSpPr>
        <p:spPr>
          <a:xfrm>
            <a:off x="6379626" y="269400"/>
            <a:ext cx="12147900" cy="17280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13200"/>
              <a:buFont typeface="Arial"/>
              <a:buNone/>
            </a:pPr>
            <a:r>
              <a:rPr lang="en-US" sz="13200">
                <a:solidFill>
                  <a:schemeClr val="accent4"/>
                </a:solidFill>
              </a:rPr>
              <a:t>Greek bonus tip</a:t>
            </a:r>
            <a:endParaRPr b="0" i="0" sz="1400" u="none" cap="none" strike="noStrike">
              <a:solidFill>
                <a:srgbClr val="000000"/>
              </a:solidFill>
              <a:latin typeface="Arial"/>
              <a:ea typeface="Arial"/>
              <a:cs typeface="Arial"/>
              <a:sym typeface="Arial"/>
            </a:endParaRPr>
          </a:p>
        </p:txBody>
      </p:sp>
      <p:sp>
        <p:nvSpPr>
          <p:cNvPr id="217" name="Google Shape;217;g3e0c4b92842_0_0"/>
          <p:cNvSpPr txBox="1"/>
          <p:nvPr/>
        </p:nvSpPr>
        <p:spPr>
          <a:xfrm>
            <a:off x="834225" y="2458422"/>
            <a:ext cx="22715700" cy="318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DE4BE"/>
              </a:buClr>
              <a:buSzPts val="9500"/>
              <a:buFont typeface="Arial"/>
              <a:buNone/>
            </a:pPr>
            <a:r>
              <a:t/>
            </a:r>
            <a:endParaRPr b="0" i="0" sz="1400" u="none" cap="none" strike="noStrike">
              <a:solidFill>
                <a:srgbClr val="000000"/>
              </a:solidFill>
              <a:latin typeface="Arial"/>
              <a:ea typeface="Arial"/>
              <a:cs typeface="Arial"/>
              <a:sym typeface="Arial"/>
            </a:endParaRPr>
          </a:p>
        </p:txBody>
      </p:sp>
      <p:pic>
        <p:nvPicPr>
          <p:cNvPr id="218" name="Google Shape;218;g3e0c4b92842_0_0"/>
          <p:cNvPicPr preferRelativeResize="0"/>
          <p:nvPr/>
        </p:nvPicPr>
        <p:blipFill>
          <a:blip r:embed="rId3">
            <a:alphaModFix/>
          </a:blip>
          <a:stretch>
            <a:fillRect/>
          </a:stretch>
        </p:blipFill>
        <p:spPr>
          <a:xfrm>
            <a:off x="8630825" y="2592075"/>
            <a:ext cx="8514175" cy="10642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idx="4294967295" type="subTitle"/>
          </p:nvPr>
        </p:nvSpPr>
        <p:spPr>
          <a:xfrm>
            <a:off x="571499" y="12689806"/>
            <a:ext cx="23235002" cy="134701"/>
          </a:xfrm>
          <a:prstGeom prst="rect">
            <a:avLst/>
          </a:prstGeom>
          <a:noFill/>
          <a:ln>
            <a:noFill/>
          </a:ln>
        </p:spPr>
        <p:txBody>
          <a:bodyPr anchorCtr="0" anchor="t" bIns="50800" lIns="50800" spcFirstLastPara="1" rIns="50800" wrap="square" tIns="50800">
            <a:normAutofit/>
          </a:bodyPr>
          <a:lstStyle/>
          <a:p>
            <a:pPr indent="0" lvl="0" marL="0" marR="0" rtl="0" algn="l">
              <a:lnSpc>
                <a:spcPct val="80000"/>
              </a:lnSpc>
              <a:spcBef>
                <a:spcPts val="0"/>
              </a:spcBef>
              <a:spcAft>
                <a:spcPts val="0"/>
              </a:spcAft>
              <a:buClr>
                <a:schemeClr val="accent4"/>
              </a:buClr>
              <a:buSzPts val="280"/>
              <a:buFont typeface="Arial"/>
              <a:buNone/>
            </a:pPr>
            <a:r>
              <a:t/>
            </a:r>
            <a:endParaRPr b="1" i="0" sz="280" u="none" cap="none" strike="noStrike">
              <a:solidFill>
                <a:schemeClr val="accent4"/>
              </a:solidFill>
              <a:latin typeface="Arial"/>
              <a:ea typeface="Arial"/>
              <a:cs typeface="Arial"/>
              <a:sym typeface="Arial"/>
            </a:endParaRPr>
          </a:p>
        </p:txBody>
      </p:sp>
      <p:sp>
        <p:nvSpPr>
          <p:cNvPr id="105" name="Google Shape;105;p3"/>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rPr lang="en-US" sz="6400">
                <a:solidFill>
                  <a:srgbClr val="FFFFFF"/>
                </a:solidFill>
              </a:rPr>
              <a:t>NATO: 32 member countries </a:t>
            </a:r>
            <a:endParaRPr b="0" i="0" sz="8000" u="none" cap="none" strike="noStrike">
              <a:solidFill>
                <a:schemeClr val="accent4"/>
              </a:solidFill>
              <a:latin typeface="Arial"/>
              <a:ea typeface="Arial"/>
              <a:cs typeface="Arial"/>
              <a:sym typeface="Arial"/>
            </a:endParaRPr>
          </a:p>
        </p:txBody>
      </p:sp>
      <p:pic>
        <p:nvPicPr>
          <p:cNvPr id="106" name="Google Shape;106;p3"/>
          <p:cNvPicPr preferRelativeResize="0"/>
          <p:nvPr/>
        </p:nvPicPr>
        <p:blipFill>
          <a:blip r:embed="rId3">
            <a:alphaModFix/>
          </a:blip>
          <a:stretch>
            <a:fillRect/>
          </a:stretch>
        </p:blipFill>
        <p:spPr>
          <a:xfrm>
            <a:off x="5875050" y="546350"/>
            <a:ext cx="12944675" cy="862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22" name="Shape 222"/>
        <p:cNvGrpSpPr/>
        <p:nvPr/>
      </p:nvGrpSpPr>
      <p:grpSpPr>
        <a:xfrm>
          <a:off x="0" y="0"/>
          <a:ext cx="0" cy="0"/>
          <a:chOff x="0" y="0"/>
          <a:chExt cx="0" cy="0"/>
        </a:xfrm>
      </p:grpSpPr>
      <p:sp>
        <p:nvSpPr>
          <p:cNvPr id="223" name="Google Shape;223;g3dfe5716562_1_69"/>
          <p:cNvSpPr txBox="1"/>
          <p:nvPr/>
        </p:nvSpPr>
        <p:spPr>
          <a:xfrm>
            <a:off x="3779275" y="1218150"/>
            <a:ext cx="16714800" cy="21222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Social</a:t>
            </a:r>
            <a:r>
              <a:rPr b="0" i="0" lang="en-US" sz="8200" u="none" cap="none" strike="noStrike">
                <a:solidFill>
                  <a:schemeClr val="accent4"/>
                </a:solidFill>
                <a:latin typeface="Arial"/>
                <a:ea typeface="Arial"/>
                <a:cs typeface="Arial"/>
                <a:sym typeface="Arial"/>
              </a:rPr>
              <a:t> </a:t>
            </a:r>
            <a:r>
              <a:rPr lang="en-US" sz="8200">
                <a:solidFill>
                  <a:schemeClr val="accent4"/>
                </a:solidFill>
              </a:rPr>
              <a:t>Structures..</a:t>
            </a:r>
            <a:endParaRPr sz="8200">
              <a:solidFill>
                <a:schemeClr val="accent4"/>
              </a:solidFill>
            </a:endParaRPr>
          </a:p>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but first a question</a:t>
            </a:r>
            <a:endParaRPr sz="8200">
              <a:solidFill>
                <a:schemeClr val="accent4"/>
              </a:solidFill>
            </a:endParaRPr>
          </a:p>
        </p:txBody>
      </p:sp>
      <p:sp>
        <p:nvSpPr>
          <p:cNvPr id="224" name="Google Shape;224;g3dfe5716562_1_69"/>
          <p:cNvSpPr txBox="1"/>
          <p:nvPr/>
        </p:nvSpPr>
        <p:spPr>
          <a:xfrm>
            <a:off x="8823026" y="10432225"/>
            <a:ext cx="6627300" cy="1103100"/>
          </a:xfrm>
          <a:prstGeom prst="rect">
            <a:avLst/>
          </a:prstGeom>
          <a:noFill/>
          <a:ln>
            <a:noFill/>
          </a:ln>
        </p:spPr>
        <p:txBody>
          <a:bodyPr anchorCtr="0" anchor="ctr" bIns="50800" lIns="50800" spcFirstLastPara="1" rIns="50800" wrap="square" tIns="50800">
            <a:spAutoFit/>
          </a:bodyPr>
          <a:lstStyle/>
          <a:p>
            <a:pPr indent="0" lvl="0" marL="0" marR="0" rtl="0" algn="just">
              <a:lnSpc>
                <a:spcPct val="100000"/>
              </a:lnSpc>
              <a:spcBef>
                <a:spcPts val="0"/>
              </a:spcBef>
              <a:spcAft>
                <a:spcPts val="0"/>
              </a:spcAft>
              <a:buClr>
                <a:srgbClr val="CDE4BE"/>
              </a:buClr>
              <a:buSzPts val="6500"/>
              <a:buFont typeface="Arial"/>
              <a:buNone/>
            </a:pPr>
            <a:r>
              <a:rPr b="1" lang="en-US" sz="6500">
                <a:solidFill>
                  <a:srgbClr val="CDE4BE"/>
                </a:solidFill>
              </a:rPr>
              <a:t>Do you agree?</a:t>
            </a:r>
            <a:endParaRPr b="0" i="0" sz="1400" u="none" cap="none" strike="noStrike">
              <a:solidFill>
                <a:srgbClr val="000000"/>
              </a:solidFill>
              <a:latin typeface="Arial"/>
              <a:ea typeface="Arial"/>
              <a:cs typeface="Arial"/>
              <a:sym typeface="Arial"/>
            </a:endParaRPr>
          </a:p>
        </p:txBody>
      </p:sp>
      <p:sp>
        <p:nvSpPr>
          <p:cNvPr id="225" name="Google Shape;225;g3dfe5716562_1_69"/>
          <p:cNvSpPr txBox="1"/>
          <p:nvPr/>
        </p:nvSpPr>
        <p:spPr>
          <a:xfrm>
            <a:off x="4658250" y="4399750"/>
            <a:ext cx="15067500" cy="244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DE4BE"/>
              </a:buClr>
              <a:buSzPts val="6500"/>
              <a:buFont typeface="Arial"/>
              <a:buNone/>
            </a:pPr>
            <a:r>
              <a:rPr b="1" lang="en-US" sz="5300">
                <a:solidFill>
                  <a:srgbClr val="CDE4BE"/>
                </a:solidFill>
              </a:rPr>
              <a:t>“It is important for a manager to have at hand precise answers to most of the questions that his subordinates may raise about their work.”</a:t>
            </a:r>
            <a:endParaRPr b="0" i="0" sz="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29" name="Shape 229"/>
        <p:cNvGrpSpPr/>
        <p:nvPr/>
      </p:nvGrpSpPr>
      <p:grpSpPr>
        <a:xfrm>
          <a:off x="0" y="0"/>
          <a:ext cx="0" cy="0"/>
          <a:chOff x="0" y="0"/>
          <a:chExt cx="0" cy="0"/>
        </a:xfrm>
      </p:grpSpPr>
      <p:sp>
        <p:nvSpPr>
          <p:cNvPr id="230" name="Google Shape;230;g3dfe5716562_1_75"/>
          <p:cNvSpPr txBox="1"/>
          <p:nvPr/>
        </p:nvSpPr>
        <p:spPr>
          <a:xfrm>
            <a:off x="1812825" y="1019900"/>
            <a:ext cx="20586300" cy="2832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CDE4BE"/>
              </a:buClr>
              <a:buSzPts val="6500"/>
              <a:buFont typeface="Arial"/>
              <a:buNone/>
            </a:pPr>
            <a:r>
              <a:rPr b="1" lang="en-US" sz="4600">
                <a:solidFill>
                  <a:srgbClr val="CDE4BE"/>
                </a:solidFill>
              </a:rPr>
              <a:t>Professor André Laurent polled hundreds of European managers about a number of leadership issues. This was one of the questions he asked. The percentages of respondents from each country who responded "yes" to this question were as follows:</a:t>
            </a:r>
            <a:endParaRPr b="0" i="0" sz="100" u="none" cap="none" strike="noStrike">
              <a:solidFill>
                <a:srgbClr val="000000"/>
              </a:solidFill>
              <a:latin typeface="Arial"/>
              <a:ea typeface="Arial"/>
              <a:cs typeface="Arial"/>
              <a:sym typeface="Arial"/>
            </a:endParaRPr>
          </a:p>
        </p:txBody>
      </p:sp>
      <p:pic>
        <p:nvPicPr>
          <p:cNvPr id="231" name="Google Shape;231;g3dfe5716562_1_75" title="Screenshot 2026-05-09 at 23.15.16.png"/>
          <p:cNvPicPr preferRelativeResize="0"/>
          <p:nvPr/>
        </p:nvPicPr>
        <p:blipFill>
          <a:blip r:embed="rId3">
            <a:alphaModFix/>
          </a:blip>
          <a:stretch>
            <a:fillRect/>
          </a:stretch>
        </p:blipFill>
        <p:spPr>
          <a:xfrm>
            <a:off x="5831400" y="4178725"/>
            <a:ext cx="12721201" cy="9035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35" name="Shape 235"/>
        <p:cNvGrpSpPr/>
        <p:nvPr/>
      </p:nvGrpSpPr>
      <p:grpSpPr>
        <a:xfrm>
          <a:off x="0" y="0"/>
          <a:ext cx="0" cy="0"/>
          <a:chOff x="0" y="0"/>
          <a:chExt cx="0" cy="0"/>
        </a:xfrm>
      </p:grpSpPr>
      <p:sp>
        <p:nvSpPr>
          <p:cNvPr id="236" name="Google Shape;236;g3dfe5716562_1_89"/>
          <p:cNvSpPr txBox="1"/>
          <p:nvPr/>
        </p:nvSpPr>
        <p:spPr>
          <a:xfrm>
            <a:off x="3779275" y="1218150"/>
            <a:ext cx="167148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Here's another question</a:t>
            </a:r>
            <a:endParaRPr sz="8200">
              <a:solidFill>
                <a:schemeClr val="accent4"/>
              </a:solidFill>
            </a:endParaRPr>
          </a:p>
        </p:txBody>
      </p:sp>
      <p:sp>
        <p:nvSpPr>
          <p:cNvPr id="237" name="Google Shape;237;g3dfe5716562_1_89"/>
          <p:cNvSpPr txBox="1"/>
          <p:nvPr/>
        </p:nvSpPr>
        <p:spPr>
          <a:xfrm>
            <a:off x="4977575" y="4399750"/>
            <a:ext cx="13949400" cy="224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DE4BE"/>
              </a:buClr>
              <a:buSzPts val="6500"/>
              <a:buFont typeface="Arial"/>
              <a:buNone/>
            </a:pPr>
            <a:r>
              <a:rPr b="1" lang="en-US" sz="7300">
                <a:solidFill>
                  <a:srgbClr val="CDE4BE"/>
                </a:solidFill>
              </a:rPr>
              <a:t>What is the oldest parliament in the world?</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3dfe5716562_1_23"/>
          <p:cNvSpPr txBox="1"/>
          <p:nvPr>
            <p:ph idx="4294967295" type="ctrTitle"/>
          </p:nvPr>
        </p:nvSpPr>
        <p:spPr>
          <a:xfrm>
            <a:off x="571499" y="9525885"/>
            <a:ext cx="23235000" cy="2647200"/>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The Althing in Iceland.</a:t>
            </a:r>
            <a:endParaRPr b="0" i="0" sz="8000" u="none" cap="none" strike="noStrike">
              <a:solidFill>
                <a:schemeClr val="accent4"/>
              </a:solidFill>
              <a:latin typeface="Arial"/>
              <a:ea typeface="Arial"/>
              <a:cs typeface="Arial"/>
              <a:sym typeface="Arial"/>
            </a:endParaRPr>
          </a:p>
        </p:txBody>
      </p:sp>
      <p:pic>
        <p:nvPicPr>
          <p:cNvPr id="243" name="Google Shape;243;g3dfe5716562_1_23"/>
          <p:cNvPicPr preferRelativeResize="0"/>
          <p:nvPr/>
        </p:nvPicPr>
        <p:blipFill>
          <a:blip r:embed="rId3">
            <a:alphaModFix/>
          </a:blip>
          <a:stretch>
            <a:fillRect/>
          </a:stretch>
        </p:blipFill>
        <p:spPr>
          <a:xfrm>
            <a:off x="5377025" y="368700"/>
            <a:ext cx="13242825" cy="8828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47" name="Shape 247"/>
        <p:cNvGrpSpPr/>
        <p:nvPr/>
      </p:nvGrpSpPr>
      <p:grpSpPr>
        <a:xfrm>
          <a:off x="0" y="0"/>
          <a:ext cx="0" cy="0"/>
          <a:chOff x="0" y="0"/>
          <a:chExt cx="0" cy="0"/>
        </a:xfrm>
      </p:grpSpPr>
      <p:sp>
        <p:nvSpPr>
          <p:cNvPr id="248" name="Google Shape;248;g3dfe5716562_1_95"/>
          <p:cNvSpPr txBox="1"/>
          <p:nvPr/>
        </p:nvSpPr>
        <p:spPr>
          <a:xfrm>
            <a:off x="1812825" y="1019900"/>
            <a:ext cx="20586300" cy="3386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CDE4BE"/>
              </a:buClr>
              <a:buSzPts val="6500"/>
              <a:buFont typeface="Arial"/>
              <a:buNone/>
            </a:pPr>
            <a:r>
              <a:rPr b="1" lang="en-US" sz="5500">
                <a:solidFill>
                  <a:srgbClr val="CDE4BE"/>
                </a:solidFill>
              </a:rPr>
              <a:t>Legend has it that when the King of the Franks sent an envoy to negotiate with the Vikings, the puzzled man returned confused and disheartened, complaining, "I couldn't figure out who to talk with. They said they were all the chiefs."</a:t>
            </a:r>
            <a:endParaRPr b="0" i="0" sz="1000" u="none" cap="none" strike="noStrike">
              <a:solidFill>
                <a:srgbClr val="000000"/>
              </a:solidFill>
              <a:latin typeface="Arial"/>
              <a:ea typeface="Arial"/>
              <a:cs typeface="Arial"/>
              <a:sym typeface="Arial"/>
            </a:endParaRPr>
          </a:p>
        </p:txBody>
      </p:sp>
      <p:pic>
        <p:nvPicPr>
          <p:cNvPr id="249" name="Google Shape;249;g3dfe5716562_1_95"/>
          <p:cNvPicPr preferRelativeResize="0"/>
          <p:nvPr/>
        </p:nvPicPr>
        <p:blipFill>
          <a:blip r:embed="rId3">
            <a:alphaModFix/>
          </a:blip>
          <a:stretch>
            <a:fillRect/>
          </a:stretch>
        </p:blipFill>
        <p:spPr>
          <a:xfrm>
            <a:off x="6882575" y="4897575"/>
            <a:ext cx="11167950" cy="8375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dfe5716562_1_83"/>
          <p:cNvSpPr txBox="1"/>
          <p:nvPr>
            <p:ph idx="4294967295" type="ctrTitle"/>
          </p:nvPr>
        </p:nvSpPr>
        <p:spPr>
          <a:xfrm>
            <a:off x="571499" y="9525885"/>
            <a:ext cx="23235000" cy="2647200"/>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Social Structure: Nordic informality.</a:t>
            </a:r>
            <a:endParaRPr b="0" i="0" sz="8000" u="none" cap="none" strike="noStrike">
              <a:solidFill>
                <a:schemeClr val="accent4"/>
              </a:solidFill>
              <a:latin typeface="Arial"/>
              <a:ea typeface="Arial"/>
              <a:cs typeface="Arial"/>
              <a:sym typeface="Arial"/>
            </a:endParaRPr>
          </a:p>
        </p:txBody>
      </p:sp>
      <p:pic>
        <p:nvPicPr>
          <p:cNvPr id="255" name="Google Shape;255;g3dfe5716562_1_83"/>
          <p:cNvPicPr preferRelativeResize="0"/>
          <p:nvPr/>
        </p:nvPicPr>
        <p:blipFill>
          <a:blip r:embed="rId3">
            <a:alphaModFix/>
          </a:blip>
          <a:stretch>
            <a:fillRect/>
          </a:stretch>
        </p:blipFill>
        <p:spPr>
          <a:xfrm>
            <a:off x="5745725" y="347000"/>
            <a:ext cx="13301276" cy="8867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dfe5716562_1_29"/>
          <p:cNvSpPr txBox="1"/>
          <p:nvPr>
            <p:ph idx="4294967295" type="ctrTitle"/>
          </p:nvPr>
        </p:nvSpPr>
        <p:spPr>
          <a:xfrm>
            <a:off x="571499" y="9525885"/>
            <a:ext cx="23235000" cy="2647200"/>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La structure sociale: On ne se tape pas sur le ventre.</a:t>
            </a:r>
            <a:endParaRPr b="0" i="0" sz="8000" u="none" cap="none" strike="noStrike">
              <a:solidFill>
                <a:schemeClr val="accent4"/>
              </a:solidFill>
              <a:latin typeface="Arial"/>
              <a:ea typeface="Arial"/>
              <a:cs typeface="Arial"/>
              <a:sym typeface="Arial"/>
            </a:endParaRPr>
          </a:p>
        </p:txBody>
      </p:sp>
      <p:pic>
        <p:nvPicPr>
          <p:cNvPr id="261" name="Google Shape;261;g3dfe5716562_1_29"/>
          <p:cNvPicPr preferRelativeResize="0"/>
          <p:nvPr/>
        </p:nvPicPr>
        <p:blipFill>
          <a:blip r:embed="rId3">
            <a:alphaModFix/>
          </a:blip>
          <a:stretch>
            <a:fillRect/>
          </a:stretch>
        </p:blipFill>
        <p:spPr>
          <a:xfrm>
            <a:off x="4615088" y="507500"/>
            <a:ext cx="15147825" cy="8515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dfe5716562_1_63"/>
          <p:cNvSpPr txBox="1"/>
          <p:nvPr>
            <p:ph idx="4294967295" type="ctrTitle"/>
          </p:nvPr>
        </p:nvSpPr>
        <p:spPr>
          <a:xfrm>
            <a:off x="571499" y="9525885"/>
            <a:ext cx="23235000" cy="2647200"/>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Non mais sérieusement</a:t>
            </a:r>
            <a:r>
              <a:rPr lang="en-US" sz="6400">
                <a:solidFill>
                  <a:srgbClr val="FFFFFF"/>
                </a:solidFill>
              </a:rPr>
              <a:t>.</a:t>
            </a:r>
            <a:endParaRPr b="0" i="0" sz="8000" u="none" cap="none" strike="noStrike">
              <a:solidFill>
                <a:schemeClr val="accent4"/>
              </a:solidFill>
              <a:latin typeface="Arial"/>
              <a:ea typeface="Arial"/>
              <a:cs typeface="Arial"/>
              <a:sym typeface="Arial"/>
            </a:endParaRPr>
          </a:p>
        </p:txBody>
      </p:sp>
      <p:pic>
        <p:nvPicPr>
          <p:cNvPr id="267" name="Google Shape;267;g3dfe5716562_1_63"/>
          <p:cNvPicPr preferRelativeResize="0"/>
          <p:nvPr/>
        </p:nvPicPr>
        <p:blipFill>
          <a:blip r:embed="rId3">
            <a:alphaModFix/>
          </a:blip>
          <a:stretch>
            <a:fillRect/>
          </a:stretch>
        </p:blipFill>
        <p:spPr>
          <a:xfrm>
            <a:off x="5769375" y="582550"/>
            <a:ext cx="12845251" cy="8543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dfe5716562_1_101"/>
          <p:cNvSpPr txBox="1"/>
          <p:nvPr>
            <p:ph idx="4294967295" type="ctrTitle"/>
          </p:nvPr>
        </p:nvSpPr>
        <p:spPr>
          <a:xfrm>
            <a:off x="571499" y="9525885"/>
            <a:ext cx="23235000" cy="2647200"/>
          </a:xfrm>
          <a:prstGeom prst="rect">
            <a:avLst/>
          </a:prstGeom>
          <a:noFill/>
          <a:ln>
            <a:noFill/>
          </a:ln>
        </p:spPr>
        <p:txBody>
          <a:bodyPr anchorCtr="0" anchor="ctr" bIns="50800" lIns="50800" spcFirstLastPara="1" rIns="50800" wrap="square" tIns="50800">
            <a:normAutofit/>
          </a:bodyPr>
          <a:lstStyle/>
          <a:p>
            <a:pPr indent="0" lvl="0" marL="0" marR="0" rtl="0" algn="ctr">
              <a:lnSpc>
                <a:spcPct val="150000"/>
              </a:lnSpc>
              <a:spcBef>
                <a:spcPts val="0"/>
              </a:spcBef>
              <a:spcAft>
                <a:spcPts val="0"/>
              </a:spcAft>
              <a:buClr>
                <a:srgbClr val="FFFFFF"/>
              </a:buClr>
              <a:buSzPts val="6400"/>
              <a:buFont typeface="Arial"/>
              <a:buNone/>
            </a:pPr>
            <a:r>
              <a:rPr lang="en-US" sz="6400">
                <a:solidFill>
                  <a:srgbClr val="FFFFFF"/>
                </a:solidFill>
              </a:rPr>
              <a:t>Protestantism vs Catholicism?</a:t>
            </a:r>
            <a:endParaRPr b="0" i="0" sz="8000" u="none" cap="none" strike="noStrike">
              <a:solidFill>
                <a:schemeClr val="accent4"/>
              </a:solidFill>
              <a:latin typeface="Arial"/>
              <a:ea typeface="Arial"/>
              <a:cs typeface="Arial"/>
              <a:sym typeface="Arial"/>
            </a:endParaRPr>
          </a:p>
        </p:txBody>
      </p:sp>
      <p:pic>
        <p:nvPicPr>
          <p:cNvPr id="273" name="Google Shape;273;g3dfe5716562_1_101"/>
          <p:cNvPicPr preferRelativeResize="0"/>
          <p:nvPr/>
        </p:nvPicPr>
        <p:blipFill>
          <a:blip r:embed="rId3">
            <a:alphaModFix/>
          </a:blip>
          <a:stretch>
            <a:fillRect/>
          </a:stretch>
        </p:blipFill>
        <p:spPr>
          <a:xfrm>
            <a:off x="5997138" y="244575"/>
            <a:ext cx="12383726" cy="8957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277" name="Shape 277"/>
        <p:cNvGrpSpPr/>
        <p:nvPr/>
      </p:nvGrpSpPr>
      <p:grpSpPr>
        <a:xfrm>
          <a:off x="0" y="0"/>
          <a:ext cx="0" cy="0"/>
          <a:chOff x="0" y="0"/>
          <a:chExt cx="0" cy="0"/>
        </a:xfrm>
      </p:grpSpPr>
      <p:sp>
        <p:nvSpPr>
          <p:cNvPr id="278" name="Google Shape;278;p25"/>
          <p:cNvSpPr txBox="1"/>
          <p:nvPr/>
        </p:nvSpPr>
        <p:spPr>
          <a:xfrm>
            <a:off x="7019289" y="330856"/>
            <a:ext cx="11156700" cy="3353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13200"/>
              <a:buFont typeface="Arial"/>
              <a:buNone/>
            </a:pPr>
            <a:r>
              <a:rPr b="0" i="0" lang="en-US" sz="13200" u="none" cap="none" strike="noStrike">
                <a:solidFill>
                  <a:schemeClr val="accent4"/>
                </a:solidFill>
                <a:latin typeface="Arial"/>
                <a:ea typeface="Arial"/>
                <a:cs typeface="Arial"/>
                <a:sym typeface="Arial"/>
              </a:rPr>
              <a:t>Closing Remarks</a:t>
            </a:r>
            <a:endParaRPr b="0" i="0" sz="1400" u="none" cap="none" strike="noStrike">
              <a:solidFill>
                <a:srgbClr val="000000"/>
              </a:solidFill>
              <a:latin typeface="Arial"/>
              <a:ea typeface="Arial"/>
              <a:cs typeface="Arial"/>
              <a:sym typeface="Arial"/>
            </a:endParaRPr>
          </a:p>
        </p:txBody>
      </p:sp>
      <p:sp>
        <p:nvSpPr>
          <p:cNvPr id="279" name="Google Shape;279;p25"/>
          <p:cNvSpPr txBox="1"/>
          <p:nvPr/>
        </p:nvSpPr>
        <p:spPr>
          <a:xfrm>
            <a:off x="834143" y="4581988"/>
            <a:ext cx="22715700" cy="2196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CDE4BE"/>
              </a:buClr>
              <a:buSzPts val="9500"/>
              <a:buFont typeface="Arial"/>
              <a:buNone/>
            </a:pPr>
            <a:r>
              <a:rPr b="1" lang="en-US" sz="6800">
                <a:solidFill>
                  <a:srgbClr val="CDE4BE"/>
                </a:solidFill>
              </a:rPr>
              <a:t>"Nos autem, cui mundus est patria </a:t>
            </a:r>
            <a:endParaRPr b="1" sz="6800">
              <a:solidFill>
                <a:srgbClr val="CDE4BE"/>
              </a:solidFill>
            </a:endParaRPr>
          </a:p>
          <a:p>
            <a:pPr indent="0" lvl="0" marL="0" marR="0" rtl="0" algn="ctr">
              <a:lnSpc>
                <a:spcPct val="100000"/>
              </a:lnSpc>
              <a:spcBef>
                <a:spcPts val="0"/>
              </a:spcBef>
              <a:spcAft>
                <a:spcPts val="0"/>
              </a:spcAft>
              <a:buClr>
                <a:srgbClr val="CDE4BE"/>
              </a:buClr>
              <a:buSzPts val="9500"/>
              <a:buFont typeface="Arial"/>
              <a:buNone/>
            </a:pPr>
            <a:r>
              <a:rPr b="1" lang="en-US" sz="6800">
                <a:solidFill>
                  <a:srgbClr val="CDE4BE"/>
                </a:solidFill>
              </a:rPr>
              <a:t>velut piscibus equor"</a:t>
            </a:r>
            <a:endParaRPr b="0" i="0" sz="100" u="none" cap="none" strike="noStrike">
              <a:solidFill>
                <a:srgbClr val="000000"/>
              </a:solidFill>
              <a:latin typeface="Arial"/>
              <a:ea typeface="Arial"/>
              <a:cs typeface="Arial"/>
              <a:sym typeface="Arial"/>
            </a:endParaRPr>
          </a:p>
        </p:txBody>
      </p:sp>
      <p:sp>
        <p:nvSpPr>
          <p:cNvPr id="280" name="Google Shape;280;p25"/>
          <p:cNvSpPr txBox="1"/>
          <p:nvPr/>
        </p:nvSpPr>
        <p:spPr>
          <a:xfrm>
            <a:off x="3748575" y="7865800"/>
            <a:ext cx="176982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600">
                <a:solidFill>
                  <a:srgbClr val="C3CCB0"/>
                </a:solidFill>
              </a:rPr>
              <a:t>"To me, the world is one native country,</a:t>
            </a:r>
            <a:endParaRPr sz="6600">
              <a:solidFill>
                <a:srgbClr val="C3CCB0"/>
              </a:solidFill>
            </a:endParaRPr>
          </a:p>
          <a:p>
            <a:pPr indent="0" lvl="0" marL="0" rtl="0" algn="ctr">
              <a:spcBef>
                <a:spcPts val="0"/>
              </a:spcBef>
              <a:spcAft>
                <a:spcPts val="0"/>
              </a:spcAft>
              <a:buNone/>
            </a:pPr>
            <a:r>
              <a:rPr lang="en-US" sz="6600">
                <a:solidFill>
                  <a:srgbClr val="C3CCB0"/>
                </a:solidFill>
              </a:rPr>
              <a:t>like the sea is to fish"</a:t>
            </a:r>
            <a:endParaRPr sz="6600">
              <a:solidFill>
                <a:srgbClr val="C3CCB0"/>
              </a:solidFill>
            </a:endParaRPr>
          </a:p>
        </p:txBody>
      </p:sp>
      <p:sp>
        <p:nvSpPr>
          <p:cNvPr id="281" name="Google Shape;281;p25"/>
          <p:cNvSpPr txBox="1"/>
          <p:nvPr/>
        </p:nvSpPr>
        <p:spPr>
          <a:xfrm>
            <a:off x="16083450" y="11170000"/>
            <a:ext cx="7466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solidFill>
                  <a:srgbClr val="C3CCB0"/>
                </a:solidFill>
              </a:rPr>
              <a:t>Dante Alighieri</a:t>
            </a:r>
            <a:br>
              <a:rPr lang="en-US" sz="4900">
                <a:solidFill>
                  <a:srgbClr val="C3CCB0"/>
                </a:solidFill>
              </a:rPr>
            </a:br>
            <a:r>
              <a:rPr i="1" lang="en-US" sz="4900">
                <a:solidFill>
                  <a:srgbClr val="C3CCB0"/>
                </a:solidFill>
              </a:rPr>
              <a:t>De Vulgari Eloquentia</a:t>
            </a:r>
            <a:endParaRPr i="1" sz="4900">
              <a:solidFill>
                <a:srgbClr val="C3CCB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idx="4294967295" type="ctrTitle"/>
          </p:nvPr>
        </p:nvSpPr>
        <p:spPr>
          <a:xfrm>
            <a:off x="571499" y="9525885"/>
            <a:ext cx="23235002" cy="2647201"/>
          </a:xfrm>
          <a:prstGeom prst="rect">
            <a:avLst/>
          </a:prstGeom>
          <a:noFill/>
          <a:ln>
            <a:noFill/>
          </a:ln>
        </p:spPr>
        <p:txBody>
          <a:bodyPr anchorCtr="0" anchor="ctr"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6400"/>
              <a:buFont typeface="Arial"/>
              <a:buNone/>
            </a:pPr>
            <a:r>
              <a:t/>
            </a:r>
            <a:endParaRPr b="0" i="0" sz="8000" u="none" cap="none" strike="noStrike">
              <a:solidFill>
                <a:schemeClr val="accent4"/>
              </a:solidFill>
              <a:latin typeface="Arial"/>
              <a:ea typeface="Arial"/>
              <a:cs typeface="Arial"/>
              <a:sym typeface="Arial"/>
            </a:endParaRPr>
          </a:p>
        </p:txBody>
      </p:sp>
      <p:pic>
        <p:nvPicPr>
          <p:cNvPr id="112" name="Google Shape;112;p4"/>
          <p:cNvPicPr preferRelativeResize="0"/>
          <p:nvPr/>
        </p:nvPicPr>
        <p:blipFill>
          <a:blip r:embed="rId3">
            <a:alphaModFix/>
          </a:blip>
          <a:stretch>
            <a:fillRect/>
          </a:stretch>
        </p:blipFill>
        <p:spPr>
          <a:xfrm>
            <a:off x="2716200" y="366525"/>
            <a:ext cx="18525773" cy="8937250"/>
          </a:xfrm>
          <a:prstGeom prst="rect">
            <a:avLst/>
          </a:prstGeom>
          <a:noFill/>
          <a:ln>
            <a:noFill/>
          </a:ln>
        </p:spPr>
      </p:pic>
      <p:pic>
        <p:nvPicPr>
          <p:cNvPr id="113" name="Google Shape;113;p4"/>
          <p:cNvPicPr preferRelativeResize="0"/>
          <p:nvPr/>
        </p:nvPicPr>
        <p:blipFill>
          <a:blip r:embed="rId4">
            <a:alphaModFix/>
          </a:blip>
          <a:stretch>
            <a:fillRect/>
          </a:stretch>
        </p:blipFill>
        <p:spPr>
          <a:xfrm>
            <a:off x="740775" y="10398700"/>
            <a:ext cx="22902451" cy="939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17" name="Shape 117"/>
        <p:cNvGrpSpPr/>
        <p:nvPr/>
      </p:nvGrpSpPr>
      <p:grpSpPr>
        <a:xfrm>
          <a:off x="0" y="0"/>
          <a:ext cx="0" cy="0"/>
          <a:chOff x="0" y="0"/>
          <a:chExt cx="0" cy="0"/>
        </a:xfrm>
      </p:grpSpPr>
      <p:sp>
        <p:nvSpPr>
          <p:cNvPr id="118" name="Google Shape;118;p5"/>
          <p:cNvSpPr txBox="1"/>
          <p:nvPr/>
        </p:nvSpPr>
        <p:spPr>
          <a:xfrm>
            <a:off x="4658321" y="1218159"/>
            <a:ext cx="15067500" cy="21222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NATO</a:t>
            </a:r>
            <a:endParaRPr sz="8200">
              <a:solidFill>
                <a:schemeClr val="accent4"/>
              </a:solidFill>
            </a:endParaRPr>
          </a:p>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Cross-cultural competence (3C)</a:t>
            </a:r>
            <a:endParaRPr b="0" i="0" sz="1400" u="none" cap="none" strike="noStrike">
              <a:solidFill>
                <a:srgbClr val="000000"/>
              </a:solidFill>
              <a:latin typeface="Arial"/>
              <a:ea typeface="Arial"/>
              <a:cs typeface="Arial"/>
              <a:sym typeface="Arial"/>
            </a:endParaRPr>
          </a:p>
        </p:txBody>
      </p:sp>
      <p:sp>
        <p:nvSpPr>
          <p:cNvPr id="119" name="Google Shape;119;p5"/>
          <p:cNvSpPr txBox="1"/>
          <p:nvPr/>
        </p:nvSpPr>
        <p:spPr>
          <a:xfrm>
            <a:off x="1995677" y="4241285"/>
            <a:ext cx="20392500" cy="5490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CDE4BE"/>
              </a:buClr>
              <a:buSzPts val="5000"/>
              <a:buFont typeface="Arial"/>
              <a:buNone/>
            </a:pPr>
            <a:r>
              <a:rPr b="1" lang="en-US" sz="5000">
                <a:solidFill>
                  <a:srgbClr val="CDE4BE"/>
                </a:solidFill>
              </a:rPr>
              <a:t>The ability of military personnel to effectively understand and operate within diverse cultural environments, crucial for coalition operations, stabilization, and engagement with local populations.</a:t>
            </a:r>
            <a:endParaRPr b="1" sz="5000">
              <a:solidFill>
                <a:srgbClr val="CDE4BE"/>
              </a:solidFill>
            </a:endParaRPr>
          </a:p>
          <a:p>
            <a:pPr indent="0" lvl="0" marL="0" marR="0" rtl="0" algn="l">
              <a:lnSpc>
                <a:spcPct val="100000"/>
              </a:lnSpc>
              <a:spcBef>
                <a:spcPts val="0"/>
              </a:spcBef>
              <a:spcAft>
                <a:spcPts val="0"/>
              </a:spcAft>
              <a:buClr>
                <a:srgbClr val="CDE4BE"/>
              </a:buClr>
              <a:buSzPts val="5000"/>
              <a:buFont typeface="Arial"/>
              <a:buNone/>
            </a:pPr>
            <a:r>
              <a:t/>
            </a:r>
            <a:endParaRPr b="1" sz="5000">
              <a:solidFill>
                <a:srgbClr val="CDE4BE"/>
              </a:solidFill>
            </a:endParaRPr>
          </a:p>
          <a:p>
            <a:pPr indent="0" lvl="0" marL="0" marR="0" rtl="0" algn="l">
              <a:lnSpc>
                <a:spcPct val="100000"/>
              </a:lnSpc>
              <a:spcBef>
                <a:spcPts val="0"/>
              </a:spcBef>
              <a:spcAft>
                <a:spcPts val="0"/>
              </a:spcAft>
              <a:buClr>
                <a:srgbClr val="CDE4BE"/>
              </a:buClr>
              <a:buSzPts val="5000"/>
              <a:buFont typeface="Arial"/>
              <a:buNone/>
            </a:pPr>
            <a:r>
              <a:rPr b="1" lang="en-US" sz="5000">
                <a:solidFill>
                  <a:srgbClr val="CDE4BE"/>
                </a:solidFill>
              </a:rPr>
              <a:t>3C enables NATO personnel to achieve mission goals in complex, foreign environments without requiring extensive prior regional knowledge.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23" name="Shape 123"/>
        <p:cNvGrpSpPr/>
        <p:nvPr/>
      </p:nvGrpSpPr>
      <p:grpSpPr>
        <a:xfrm>
          <a:off x="0" y="0"/>
          <a:ext cx="0" cy="0"/>
          <a:chOff x="0" y="0"/>
          <a:chExt cx="0" cy="0"/>
        </a:xfrm>
      </p:grpSpPr>
      <p:sp>
        <p:nvSpPr>
          <p:cNvPr id="124" name="Google Shape;124;g3e0b29a4475_0_7"/>
          <p:cNvSpPr txBox="1"/>
          <p:nvPr/>
        </p:nvSpPr>
        <p:spPr>
          <a:xfrm>
            <a:off x="4658321" y="844359"/>
            <a:ext cx="150675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Defining Culture</a:t>
            </a:r>
            <a:endParaRPr b="0" i="0" sz="1400" u="none" cap="none" strike="noStrike">
              <a:solidFill>
                <a:srgbClr val="000000"/>
              </a:solidFill>
              <a:latin typeface="Arial"/>
              <a:ea typeface="Arial"/>
              <a:cs typeface="Arial"/>
              <a:sym typeface="Arial"/>
            </a:endParaRPr>
          </a:p>
        </p:txBody>
      </p:sp>
      <p:pic>
        <p:nvPicPr>
          <p:cNvPr id="125" name="Google Shape;125;g3e0b29a4475_0_7" title="Screenshot 2026-05-11 at 13.16.39.png"/>
          <p:cNvPicPr preferRelativeResize="0"/>
          <p:nvPr/>
        </p:nvPicPr>
        <p:blipFill>
          <a:blip r:embed="rId3">
            <a:alphaModFix/>
          </a:blip>
          <a:stretch>
            <a:fillRect/>
          </a:stretch>
        </p:blipFill>
        <p:spPr>
          <a:xfrm>
            <a:off x="8290025" y="2330559"/>
            <a:ext cx="7804108" cy="110806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29" name="Shape 129"/>
        <p:cNvGrpSpPr/>
        <p:nvPr/>
      </p:nvGrpSpPr>
      <p:grpSpPr>
        <a:xfrm>
          <a:off x="0" y="0"/>
          <a:ext cx="0" cy="0"/>
          <a:chOff x="0" y="0"/>
          <a:chExt cx="0" cy="0"/>
        </a:xfrm>
      </p:grpSpPr>
      <p:sp>
        <p:nvSpPr>
          <p:cNvPr id="130" name="Google Shape;130;p6"/>
          <p:cNvSpPr txBox="1"/>
          <p:nvPr/>
        </p:nvSpPr>
        <p:spPr>
          <a:xfrm>
            <a:off x="1256256" y="1272985"/>
            <a:ext cx="214035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What is Culture?</a:t>
            </a:r>
            <a:endParaRPr b="0" i="0" sz="1400" u="none" cap="none" strike="noStrike">
              <a:solidFill>
                <a:srgbClr val="000000"/>
              </a:solidFill>
              <a:latin typeface="Arial"/>
              <a:ea typeface="Arial"/>
              <a:cs typeface="Arial"/>
              <a:sym typeface="Arial"/>
            </a:endParaRPr>
          </a:p>
        </p:txBody>
      </p:sp>
      <p:sp>
        <p:nvSpPr>
          <p:cNvPr id="131" name="Google Shape;131;p6"/>
          <p:cNvSpPr txBox="1"/>
          <p:nvPr/>
        </p:nvSpPr>
        <p:spPr>
          <a:xfrm>
            <a:off x="6421700" y="7005475"/>
            <a:ext cx="12439800" cy="5705400"/>
          </a:xfrm>
          <a:prstGeom prst="rect">
            <a:avLst/>
          </a:prstGeom>
          <a:noFill/>
          <a:ln>
            <a:noFill/>
          </a:ln>
        </p:spPr>
        <p:txBody>
          <a:bodyPr anchorCtr="0" anchor="ctr" bIns="50800" lIns="50800" spcFirstLastPara="1" rIns="50800" wrap="square" tIns="50800">
            <a:spAutoFit/>
          </a:bodyPr>
          <a:lstStyle/>
          <a:p>
            <a:pPr indent="457200" lvl="2" marL="0" marR="0" rtl="0" algn="l">
              <a:lnSpc>
                <a:spcPct val="100000"/>
              </a:lnSpc>
              <a:spcBef>
                <a:spcPts val="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A. </a:t>
            </a:r>
            <a:r>
              <a:rPr b="1" lang="en-US" sz="4400">
                <a:solidFill>
                  <a:srgbClr val="CDE4BE"/>
                </a:solidFill>
              </a:rPr>
              <a:t>Sharing</a:t>
            </a:r>
            <a:endParaRPr b="0" i="0" sz="600" u="none" cap="none" strike="noStrike">
              <a:solidFill>
                <a:srgbClr val="000000"/>
              </a:solidFill>
              <a:latin typeface="Arial"/>
              <a:ea typeface="Arial"/>
              <a:cs typeface="Arial"/>
              <a:sym typeface="Arial"/>
            </a:endParaRPr>
          </a:p>
          <a:p>
            <a:pPr indent="457200" lvl="2" marL="0" marR="0" rtl="0" algn="l">
              <a:lnSpc>
                <a:spcPct val="100000"/>
              </a:lnSpc>
              <a:spcBef>
                <a:spcPts val="240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B. </a:t>
            </a:r>
            <a:r>
              <a:rPr b="1" lang="en-US" sz="4400">
                <a:solidFill>
                  <a:srgbClr val="CDE4BE"/>
                </a:solidFill>
              </a:rPr>
              <a:t>Learning</a:t>
            </a:r>
            <a:endParaRPr b="0" i="0" sz="600" u="none" cap="none" strike="noStrike">
              <a:solidFill>
                <a:srgbClr val="000000"/>
              </a:solidFill>
              <a:latin typeface="Arial"/>
              <a:ea typeface="Arial"/>
              <a:cs typeface="Arial"/>
              <a:sym typeface="Arial"/>
            </a:endParaRPr>
          </a:p>
          <a:p>
            <a:pPr indent="457200" lvl="2" marL="0" marR="0" rtl="0" algn="l">
              <a:lnSpc>
                <a:spcPct val="100000"/>
              </a:lnSpc>
              <a:spcBef>
                <a:spcPts val="240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C. </a:t>
            </a:r>
            <a:r>
              <a:rPr b="1" lang="en-US" sz="4400">
                <a:solidFill>
                  <a:srgbClr val="CDE4BE"/>
                </a:solidFill>
              </a:rPr>
              <a:t>Habits</a:t>
            </a:r>
            <a:endParaRPr b="0" i="0" sz="600" u="none" cap="none" strike="noStrike">
              <a:solidFill>
                <a:srgbClr val="000000"/>
              </a:solidFill>
              <a:latin typeface="Arial"/>
              <a:ea typeface="Arial"/>
              <a:cs typeface="Arial"/>
              <a:sym typeface="Arial"/>
            </a:endParaRPr>
          </a:p>
          <a:p>
            <a:pPr indent="457200" lvl="2" marL="0" marR="0" rtl="0" algn="l">
              <a:lnSpc>
                <a:spcPct val="100000"/>
              </a:lnSpc>
              <a:spcBef>
                <a:spcPts val="240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D. </a:t>
            </a:r>
            <a:r>
              <a:rPr b="1" lang="en-US" sz="4400">
                <a:solidFill>
                  <a:srgbClr val="CDE4BE"/>
                </a:solidFill>
              </a:rPr>
              <a:t>Patterns</a:t>
            </a:r>
            <a:endParaRPr b="0" i="0" sz="600" u="none" cap="none" strike="noStrike">
              <a:solidFill>
                <a:srgbClr val="000000"/>
              </a:solidFill>
              <a:latin typeface="Arial"/>
              <a:ea typeface="Arial"/>
              <a:cs typeface="Arial"/>
              <a:sym typeface="Arial"/>
            </a:endParaRPr>
          </a:p>
          <a:p>
            <a:pPr indent="457200" lvl="2" marL="0" marR="0" rtl="0" algn="l">
              <a:lnSpc>
                <a:spcPct val="100000"/>
              </a:lnSpc>
              <a:spcBef>
                <a:spcPts val="240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E. </a:t>
            </a:r>
            <a:r>
              <a:rPr b="1" lang="en-US" sz="4400">
                <a:solidFill>
                  <a:srgbClr val="CDE4BE"/>
                </a:solidFill>
              </a:rPr>
              <a:t>Dynamism</a:t>
            </a:r>
            <a:endParaRPr b="0" i="0" sz="600" u="none" cap="none" strike="noStrike">
              <a:solidFill>
                <a:srgbClr val="000000"/>
              </a:solidFill>
              <a:latin typeface="Arial"/>
              <a:ea typeface="Arial"/>
              <a:cs typeface="Arial"/>
              <a:sym typeface="Arial"/>
            </a:endParaRPr>
          </a:p>
          <a:p>
            <a:pPr indent="457200" lvl="2" marL="0" marR="0" rtl="0" algn="l">
              <a:lnSpc>
                <a:spcPct val="100000"/>
              </a:lnSpc>
              <a:spcBef>
                <a:spcPts val="2400"/>
              </a:spcBef>
              <a:spcAft>
                <a:spcPts val="0"/>
              </a:spcAft>
              <a:buClr>
                <a:srgbClr val="CDE4BE"/>
              </a:buClr>
              <a:buSzPts val="5200"/>
              <a:buFont typeface="Arial"/>
              <a:buNone/>
            </a:pPr>
            <a:r>
              <a:rPr b="1" i="0" lang="en-US" sz="4400" u="none" cap="none" strike="noStrike">
                <a:solidFill>
                  <a:srgbClr val="CDE4BE"/>
                </a:solidFill>
                <a:latin typeface="Arial"/>
                <a:ea typeface="Arial"/>
                <a:cs typeface="Arial"/>
                <a:sym typeface="Arial"/>
              </a:rPr>
              <a:t>F. </a:t>
            </a:r>
            <a:r>
              <a:rPr b="1" lang="en-US" sz="4400">
                <a:solidFill>
                  <a:srgbClr val="CDE4BE"/>
                </a:solidFill>
              </a:rPr>
              <a:t>Multiplicity</a:t>
            </a:r>
            <a:endParaRPr b="0" i="0" sz="600" u="none" cap="none" strike="noStrike">
              <a:solidFill>
                <a:srgbClr val="000000"/>
              </a:solidFill>
              <a:latin typeface="Arial"/>
              <a:ea typeface="Arial"/>
              <a:cs typeface="Arial"/>
              <a:sym typeface="Arial"/>
            </a:endParaRPr>
          </a:p>
        </p:txBody>
      </p:sp>
      <p:sp>
        <p:nvSpPr>
          <p:cNvPr id="132" name="Google Shape;132;p6"/>
          <p:cNvSpPr txBox="1"/>
          <p:nvPr/>
        </p:nvSpPr>
        <p:spPr>
          <a:xfrm>
            <a:off x="3195475" y="2644650"/>
            <a:ext cx="17390700" cy="3447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5300">
                <a:solidFill>
                  <a:srgbClr val="C3CCB0"/>
                </a:solidFill>
              </a:rPr>
              <a:t>Describing culture is a complex task as it comprises many attributes. There are, however, a number of generic characteristics (or norms) that can be identified. The following are the most important.</a:t>
            </a:r>
            <a:endParaRPr sz="5300">
              <a:solidFill>
                <a:srgbClr val="C3CCB0"/>
              </a:solidFill>
            </a:endParaRPr>
          </a:p>
        </p:txBody>
      </p:sp>
      <p:sp>
        <p:nvSpPr>
          <p:cNvPr id="133" name="Google Shape;133;p6"/>
          <p:cNvSpPr txBox="1"/>
          <p:nvPr/>
        </p:nvSpPr>
        <p:spPr>
          <a:xfrm>
            <a:off x="16406550" y="11675800"/>
            <a:ext cx="62532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rgbClr val="C3CCB0"/>
                </a:solidFill>
              </a:rPr>
              <a:t>Excerpt: UK MoD JDN 4/13</a:t>
            </a:r>
            <a:endParaRPr sz="3700">
              <a:solidFill>
                <a:srgbClr val="C3CCB0"/>
              </a:solidFill>
            </a:endParaRPr>
          </a:p>
          <a:p>
            <a:pPr indent="0" lvl="0" marL="0" rtl="0" algn="l">
              <a:spcBef>
                <a:spcPts val="0"/>
              </a:spcBef>
              <a:spcAft>
                <a:spcPts val="0"/>
              </a:spcAft>
              <a:buNone/>
            </a:pPr>
            <a:r>
              <a:rPr lang="en-US" sz="3700">
                <a:solidFill>
                  <a:srgbClr val="C3CCB0"/>
                </a:solidFill>
              </a:rPr>
              <a:t>Culture and Human Terrain</a:t>
            </a:r>
            <a:endParaRPr sz="3700">
              <a:solidFill>
                <a:srgbClr val="C3CCB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37" name="Shape 137"/>
        <p:cNvGrpSpPr/>
        <p:nvPr/>
      </p:nvGrpSpPr>
      <p:grpSpPr>
        <a:xfrm>
          <a:off x="0" y="0"/>
          <a:ext cx="0" cy="0"/>
          <a:chOff x="0" y="0"/>
          <a:chExt cx="0" cy="0"/>
        </a:xfrm>
      </p:grpSpPr>
      <p:sp>
        <p:nvSpPr>
          <p:cNvPr id="138" name="Google Shape;138;g3dfe5716562_1_44"/>
          <p:cNvSpPr txBox="1"/>
          <p:nvPr/>
        </p:nvSpPr>
        <p:spPr>
          <a:xfrm>
            <a:off x="1256256" y="1272985"/>
            <a:ext cx="214035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Cultural Practices and Social Structures</a:t>
            </a:r>
            <a:endParaRPr b="0" i="0" sz="1400" u="none" cap="none" strike="noStrike">
              <a:solidFill>
                <a:srgbClr val="000000"/>
              </a:solidFill>
              <a:latin typeface="Arial"/>
              <a:ea typeface="Arial"/>
              <a:cs typeface="Arial"/>
              <a:sym typeface="Arial"/>
            </a:endParaRPr>
          </a:p>
        </p:txBody>
      </p:sp>
      <p:sp>
        <p:nvSpPr>
          <p:cNvPr id="139" name="Google Shape;139;g3dfe5716562_1_44"/>
          <p:cNvSpPr txBox="1"/>
          <p:nvPr/>
        </p:nvSpPr>
        <p:spPr>
          <a:xfrm>
            <a:off x="3134025" y="3904400"/>
            <a:ext cx="17390700" cy="5079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5300">
                <a:solidFill>
                  <a:srgbClr val="C3CCB0"/>
                </a:solidFill>
              </a:rPr>
              <a:t>It is important to think about all aspects of culture and to avoid only focussing on the obvious and different aspects of a group. One way of ensuring that sensitivities and complexities are properly examined is to distinguish between cultural practices and social structures.</a:t>
            </a:r>
            <a:endParaRPr sz="5300">
              <a:solidFill>
                <a:srgbClr val="C3CCB0"/>
              </a:solidFill>
            </a:endParaRPr>
          </a:p>
          <a:p>
            <a:pPr indent="0" lvl="0" marL="0" rtl="0" algn="just">
              <a:spcBef>
                <a:spcPts val="0"/>
              </a:spcBef>
              <a:spcAft>
                <a:spcPts val="0"/>
              </a:spcAft>
              <a:buNone/>
            </a:pPr>
            <a:r>
              <a:t/>
            </a:r>
            <a:endParaRPr sz="5300">
              <a:solidFill>
                <a:srgbClr val="C3CCB0"/>
              </a:solidFill>
            </a:endParaRPr>
          </a:p>
        </p:txBody>
      </p:sp>
      <p:sp>
        <p:nvSpPr>
          <p:cNvPr id="140" name="Google Shape;140;g3dfe5716562_1_44"/>
          <p:cNvSpPr txBox="1"/>
          <p:nvPr/>
        </p:nvSpPr>
        <p:spPr>
          <a:xfrm>
            <a:off x="16406550" y="11675800"/>
            <a:ext cx="62532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rgbClr val="C3CCB0"/>
                </a:solidFill>
              </a:rPr>
              <a:t>Excerpt: UK MoD JDN 4/13</a:t>
            </a:r>
            <a:endParaRPr sz="3700">
              <a:solidFill>
                <a:srgbClr val="C3CCB0"/>
              </a:solidFill>
            </a:endParaRPr>
          </a:p>
          <a:p>
            <a:pPr indent="0" lvl="0" marL="0" rtl="0" algn="l">
              <a:spcBef>
                <a:spcPts val="0"/>
              </a:spcBef>
              <a:spcAft>
                <a:spcPts val="0"/>
              </a:spcAft>
              <a:buNone/>
            </a:pPr>
            <a:r>
              <a:rPr lang="en-US" sz="3700">
                <a:solidFill>
                  <a:srgbClr val="C3CCB0"/>
                </a:solidFill>
              </a:rPr>
              <a:t>Culture and Human Terrain</a:t>
            </a:r>
            <a:endParaRPr sz="3700">
              <a:solidFill>
                <a:srgbClr val="C3CCB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44" name="Shape 144"/>
        <p:cNvGrpSpPr/>
        <p:nvPr/>
      </p:nvGrpSpPr>
      <p:grpSpPr>
        <a:xfrm>
          <a:off x="0" y="0"/>
          <a:ext cx="0" cy="0"/>
          <a:chOff x="0" y="0"/>
          <a:chExt cx="0" cy="0"/>
        </a:xfrm>
      </p:grpSpPr>
      <p:sp>
        <p:nvSpPr>
          <p:cNvPr id="145" name="Google Shape;145;g3dfe5716562_1_51"/>
          <p:cNvSpPr txBox="1"/>
          <p:nvPr/>
        </p:nvSpPr>
        <p:spPr>
          <a:xfrm>
            <a:off x="1256256" y="1272985"/>
            <a:ext cx="214035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Cultural Practices</a:t>
            </a:r>
            <a:endParaRPr b="0" i="0" sz="1400" u="none" cap="none" strike="noStrike">
              <a:solidFill>
                <a:srgbClr val="000000"/>
              </a:solidFill>
              <a:latin typeface="Arial"/>
              <a:ea typeface="Arial"/>
              <a:cs typeface="Arial"/>
              <a:sym typeface="Arial"/>
            </a:endParaRPr>
          </a:p>
        </p:txBody>
      </p:sp>
      <p:sp>
        <p:nvSpPr>
          <p:cNvPr id="146" name="Google Shape;146;g3dfe5716562_1_51"/>
          <p:cNvSpPr txBox="1"/>
          <p:nvPr/>
        </p:nvSpPr>
        <p:spPr>
          <a:xfrm>
            <a:off x="2396625" y="3904400"/>
            <a:ext cx="18804300" cy="6172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4800">
                <a:solidFill>
                  <a:srgbClr val="C3CCB0"/>
                </a:solidFill>
              </a:rPr>
              <a:t>Cultural practices are immediately observable in a society, such as a style of dress, the way people greet each other, and displaying flags and other symbols. Guides to cultural ‘dos and do nots’ usually focus on cultural practices as they are the easiest to identify and learn. Recognising a group’s cultural practices, however, will only give a superficial understanding of the group and will not necessarily define why people do what they do.</a:t>
            </a:r>
            <a:endParaRPr sz="4800">
              <a:solidFill>
                <a:srgbClr val="C3CCB0"/>
              </a:solidFill>
            </a:endParaRPr>
          </a:p>
          <a:p>
            <a:pPr indent="0" lvl="0" marL="0" rtl="0" algn="just">
              <a:spcBef>
                <a:spcPts val="0"/>
              </a:spcBef>
              <a:spcAft>
                <a:spcPts val="0"/>
              </a:spcAft>
              <a:buNone/>
            </a:pPr>
            <a:r>
              <a:t/>
            </a:r>
            <a:endParaRPr sz="5300">
              <a:solidFill>
                <a:srgbClr val="C3CCB0"/>
              </a:solidFill>
            </a:endParaRPr>
          </a:p>
        </p:txBody>
      </p:sp>
      <p:sp>
        <p:nvSpPr>
          <p:cNvPr id="147" name="Google Shape;147;g3dfe5716562_1_51"/>
          <p:cNvSpPr txBox="1"/>
          <p:nvPr/>
        </p:nvSpPr>
        <p:spPr>
          <a:xfrm>
            <a:off x="16406550" y="11675800"/>
            <a:ext cx="62532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rgbClr val="C3CCB0"/>
                </a:solidFill>
              </a:rPr>
              <a:t>Excerpt: UK MoD JDN 4/13</a:t>
            </a:r>
            <a:endParaRPr sz="3700">
              <a:solidFill>
                <a:srgbClr val="C3CCB0"/>
              </a:solidFill>
            </a:endParaRPr>
          </a:p>
          <a:p>
            <a:pPr indent="0" lvl="0" marL="0" rtl="0" algn="l">
              <a:spcBef>
                <a:spcPts val="0"/>
              </a:spcBef>
              <a:spcAft>
                <a:spcPts val="0"/>
              </a:spcAft>
              <a:buNone/>
            </a:pPr>
            <a:r>
              <a:rPr lang="en-US" sz="3700">
                <a:solidFill>
                  <a:srgbClr val="C3CCB0"/>
                </a:solidFill>
              </a:rPr>
              <a:t>Culture and Human Terrain</a:t>
            </a:r>
            <a:endParaRPr sz="3700">
              <a:solidFill>
                <a:srgbClr val="C3CCB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31"/>
        </a:solidFill>
      </p:bgPr>
    </p:bg>
    <p:spTree>
      <p:nvGrpSpPr>
        <p:cNvPr id="151" name="Shape 151"/>
        <p:cNvGrpSpPr/>
        <p:nvPr/>
      </p:nvGrpSpPr>
      <p:grpSpPr>
        <a:xfrm>
          <a:off x="0" y="0"/>
          <a:ext cx="0" cy="0"/>
          <a:chOff x="0" y="0"/>
          <a:chExt cx="0" cy="0"/>
        </a:xfrm>
      </p:grpSpPr>
      <p:sp>
        <p:nvSpPr>
          <p:cNvPr id="152" name="Google Shape;152;g3dfe5716562_1_57"/>
          <p:cNvSpPr txBox="1"/>
          <p:nvPr/>
        </p:nvSpPr>
        <p:spPr>
          <a:xfrm>
            <a:off x="1256256" y="1272985"/>
            <a:ext cx="21403500" cy="1112400"/>
          </a:xfrm>
          <a:prstGeom prst="rect">
            <a:avLst/>
          </a:prstGeom>
          <a:noFill/>
          <a:ln>
            <a:noFill/>
          </a:ln>
        </p:spPr>
        <p:txBody>
          <a:bodyPr anchorCtr="0" anchor="ctr" bIns="50800" lIns="50800" spcFirstLastPara="1" rIns="50800" wrap="square" tIns="50800">
            <a:spAutoFit/>
          </a:bodyPr>
          <a:lstStyle/>
          <a:p>
            <a:pPr indent="0" lvl="0" marL="0" marR="0" rtl="0" algn="ctr">
              <a:lnSpc>
                <a:spcPct val="80000"/>
              </a:lnSpc>
              <a:spcBef>
                <a:spcPts val="0"/>
              </a:spcBef>
              <a:spcAft>
                <a:spcPts val="0"/>
              </a:spcAft>
              <a:buClr>
                <a:schemeClr val="accent4"/>
              </a:buClr>
              <a:buSzPts val="8200"/>
              <a:buFont typeface="Arial"/>
              <a:buNone/>
            </a:pPr>
            <a:r>
              <a:rPr lang="en-US" sz="8200">
                <a:solidFill>
                  <a:schemeClr val="accent4"/>
                </a:solidFill>
              </a:rPr>
              <a:t>Social</a:t>
            </a:r>
            <a:r>
              <a:rPr lang="en-US" sz="8200">
                <a:solidFill>
                  <a:schemeClr val="accent4"/>
                </a:solidFill>
              </a:rPr>
              <a:t> Structures</a:t>
            </a:r>
            <a:endParaRPr b="0" i="0" sz="1400" u="none" cap="none" strike="noStrike">
              <a:solidFill>
                <a:srgbClr val="000000"/>
              </a:solidFill>
              <a:latin typeface="Arial"/>
              <a:ea typeface="Arial"/>
              <a:cs typeface="Arial"/>
              <a:sym typeface="Arial"/>
            </a:endParaRPr>
          </a:p>
        </p:txBody>
      </p:sp>
      <p:sp>
        <p:nvSpPr>
          <p:cNvPr id="153" name="Google Shape;153;g3dfe5716562_1_57"/>
          <p:cNvSpPr txBox="1"/>
          <p:nvPr/>
        </p:nvSpPr>
        <p:spPr>
          <a:xfrm>
            <a:off x="3134025" y="3412800"/>
            <a:ext cx="17390700" cy="757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4800">
                <a:solidFill>
                  <a:srgbClr val="C3CCB0"/>
                </a:solidFill>
              </a:rPr>
              <a:t>Social structures are the foundations that underlie cultural practices. For example, the physical form of a greeting, such as a handshake or a kiss, is a cultural practice that is visible and can be copied. However, the group’s unconscious rules about the relationships between superiors or subordinates, or about how people interact, will influence the choice of whether to use a handshake or kiss when greeting. If we want to understand a group properly, and know how to engage with it, these underlying behavioural drivers need to be examined in depth.</a:t>
            </a:r>
            <a:endParaRPr sz="4800">
              <a:solidFill>
                <a:srgbClr val="C3CCB0"/>
              </a:solidFill>
            </a:endParaRPr>
          </a:p>
          <a:p>
            <a:pPr indent="0" lvl="0" marL="0" rtl="0" algn="just">
              <a:spcBef>
                <a:spcPts val="0"/>
              </a:spcBef>
              <a:spcAft>
                <a:spcPts val="0"/>
              </a:spcAft>
              <a:buNone/>
            </a:pPr>
            <a:r>
              <a:t/>
            </a:r>
            <a:endParaRPr sz="4800">
              <a:solidFill>
                <a:srgbClr val="C3CCB0"/>
              </a:solidFill>
            </a:endParaRPr>
          </a:p>
        </p:txBody>
      </p:sp>
      <p:sp>
        <p:nvSpPr>
          <p:cNvPr id="154" name="Google Shape;154;g3dfe5716562_1_57"/>
          <p:cNvSpPr txBox="1"/>
          <p:nvPr/>
        </p:nvSpPr>
        <p:spPr>
          <a:xfrm>
            <a:off x="16406550" y="11675800"/>
            <a:ext cx="62532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rgbClr val="C3CCB0"/>
                </a:solidFill>
              </a:rPr>
              <a:t>Excerpt: UK MoD JDN 4/13</a:t>
            </a:r>
            <a:endParaRPr sz="3700">
              <a:solidFill>
                <a:srgbClr val="C3CCB0"/>
              </a:solidFill>
            </a:endParaRPr>
          </a:p>
          <a:p>
            <a:pPr indent="0" lvl="0" marL="0" rtl="0" algn="l">
              <a:spcBef>
                <a:spcPts val="0"/>
              </a:spcBef>
              <a:spcAft>
                <a:spcPts val="0"/>
              </a:spcAft>
              <a:buNone/>
            </a:pPr>
            <a:r>
              <a:rPr lang="en-US" sz="3700">
                <a:solidFill>
                  <a:srgbClr val="C3CCB0"/>
                </a:solidFill>
              </a:rPr>
              <a:t>Culture and Human Terrain</a:t>
            </a:r>
            <a:endParaRPr sz="3700">
              <a:solidFill>
                <a:srgbClr val="C3CCB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28_Academy">
  <a:themeElements>
    <a:clrScheme name="28_Academy">
      <a:dk1>
        <a:srgbClr val="000034"/>
      </a:dk1>
      <a:lt1>
        <a:srgbClr val="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8_Academy">
  <a:themeElements>
    <a:clrScheme name="28_Academy">
      <a:dk1>
        <a:srgbClr val="000000"/>
      </a:dk1>
      <a:lt1>
        <a:srgbClr val="FFFFFF"/>
      </a:lt1>
      <a:dk2>
        <a:srgbClr val="A7A7A7"/>
      </a:dk2>
      <a:lt2>
        <a:srgbClr val="535353"/>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