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0" r:id="rId3"/>
    <p:sldId id="332" r:id="rId4"/>
    <p:sldId id="295" r:id="rId5"/>
    <p:sldId id="272" r:id="rId6"/>
    <p:sldId id="273" r:id="rId7"/>
    <p:sldId id="340" r:id="rId8"/>
    <p:sldId id="277" r:id="rId9"/>
    <p:sldId id="315" r:id="rId10"/>
    <p:sldId id="319" r:id="rId11"/>
    <p:sldId id="284" r:id="rId12"/>
    <p:sldId id="316" r:id="rId13"/>
    <p:sldId id="268" r:id="rId14"/>
    <p:sldId id="317" r:id="rId15"/>
    <p:sldId id="286" r:id="rId16"/>
    <p:sldId id="318" r:id="rId17"/>
    <p:sldId id="291" r:id="rId18"/>
    <p:sldId id="305" r:id="rId19"/>
    <p:sldId id="320" r:id="rId20"/>
    <p:sldId id="283" r:id="rId21"/>
    <p:sldId id="299" r:id="rId22"/>
    <p:sldId id="311" r:id="rId23"/>
    <p:sldId id="302" r:id="rId24"/>
    <p:sldId id="310" r:id="rId25"/>
    <p:sldId id="309" r:id="rId26"/>
    <p:sldId id="271" r:id="rId27"/>
    <p:sldId id="312" r:id="rId28"/>
    <p:sldId id="321" r:id="rId29"/>
    <p:sldId id="323" r:id="rId30"/>
    <p:sldId id="301" r:id="rId31"/>
    <p:sldId id="328" r:id="rId32"/>
    <p:sldId id="326" r:id="rId33"/>
    <p:sldId id="333" r:id="rId34"/>
    <p:sldId id="341" r:id="rId35"/>
    <p:sldId id="339" r:id="rId36"/>
    <p:sldId id="298"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9B6"/>
    <a:srgbClr val="F9B495"/>
    <a:srgbClr val="F4AF80"/>
    <a:srgbClr val="AAD197"/>
    <a:srgbClr val="C2DCB6"/>
    <a:srgbClr val="FFE2AF"/>
    <a:srgbClr val="0033CC"/>
    <a:srgbClr val="9CCA7C"/>
    <a:srgbClr val="BBDAA6"/>
    <a:srgbClr val="A8D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45" autoAdjust="0"/>
    <p:restoredTop sz="68596" autoAdjust="0"/>
  </p:normalViewPr>
  <p:slideViewPr>
    <p:cSldViewPr snapToGrid="0">
      <p:cViewPr varScale="1">
        <p:scale>
          <a:sx n="68" d="100"/>
          <a:sy n="68" d="100"/>
        </p:scale>
        <p:origin x="84"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41366-2283-4695-8C76-B53BDD055B9E}" type="doc">
      <dgm:prSet loTypeId="urn:microsoft.com/office/officeart/2005/8/layout/hProcess4" loCatId="process" qsTypeId="urn:microsoft.com/office/officeart/2005/8/quickstyle/3d2" qsCatId="3D" csTypeId="urn:microsoft.com/office/officeart/2005/8/colors/accent1_3" csCatId="accent1" phldr="1"/>
      <dgm:spPr/>
      <dgm:t>
        <a:bodyPr/>
        <a:lstStyle/>
        <a:p>
          <a:endParaRPr lang="en-GB"/>
        </a:p>
      </dgm:t>
    </dgm:pt>
    <dgm:pt modelId="{4421AE95-3F64-49DA-B053-67952AACCA32}">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gm:t>
    </dgm:pt>
    <dgm:pt modelId="{CED31129-8FB0-414F-B7EF-73641666D631}" type="parTrans" cxnId="{CD2F61DF-490E-41D5-8FBA-D93D7354947D}">
      <dgm:prSet/>
      <dgm:spPr/>
      <dgm:t>
        <a:bodyPr/>
        <a:lstStyle/>
        <a:p>
          <a:endParaRPr lang="en-GB"/>
        </a:p>
      </dgm:t>
    </dgm:pt>
    <dgm:pt modelId="{DF8780D3-27A2-4C20-B002-DC97DA169087}" type="sibTrans" cxnId="{CD2F61DF-490E-41D5-8FBA-D93D7354947D}">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5E0F73F9-195D-4701-8A6B-EFBE9414C36D}">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gm:t>
    </dgm:pt>
    <dgm:pt modelId="{704420AA-AC6B-48E2-82AA-7708A48B9F14}" type="parTrans" cxnId="{D771A6B7-EE2C-447D-BD39-06997F23C352}">
      <dgm:prSet/>
      <dgm:spPr/>
      <dgm:t>
        <a:bodyPr/>
        <a:lstStyle/>
        <a:p>
          <a:endParaRPr lang="en-GB"/>
        </a:p>
      </dgm:t>
    </dgm:pt>
    <dgm:pt modelId="{39E4DE46-2840-4053-9612-12CE6FA63FB5}" type="sibTrans" cxnId="{D771A6B7-EE2C-447D-BD39-06997F23C352}">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240BCD82-BF35-4950-AF66-5063CDADF6B7}">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gm:t>
    </dgm:pt>
    <dgm:pt modelId="{8294E475-10E8-401E-ACA8-38CFAA4AAA51}" type="parTrans" cxnId="{BCFEC55F-E847-4850-AAB3-3A5A0A6A859C}">
      <dgm:prSet/>
      <dgm:spPr/>
      <dgm:t>
        <a:bodyPr/>
        <a:lstStyle/>
        <a:p>
          <a:endParaRPr lang="en-GB"/>
        </a:p>
      </dgm:t>
    </dgm:pt>
    <dgm:pt modelId="{206D8FEF-5B37-4ABB-8B0C-9D3ED2E6136F}" type="sibTrans" cxnId="{BCFEC55F-E847-4850-AAB3-3A5A0A6A859C}">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A8AC903C-EA1D-4308-875A-C2D46BA93A20}">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gm:t>
    </dgm:pt>
    <dgm:pt modelId="{4ADD4595-2D61-426B-BD87-A0395D32EC77}" type="parTrans" cxnId="{E4105498-8357-48B4-A731-1F13C1C0D039}">
      <dgm:prSet/>
      <dgm:spPr/>
      <dgm:t>
        <a:bodyPr/>
        <a:lstStyle/>
        <a:p>
          <a:endParaRPr lang="en-US"/>
        </a:p>
      </dgm:t>
    </dgm:pt>
    <dgm:pt modelId="{9E2C26BE-23BA-4A40-ADDE-505B262E0903}" type="sibTrans" cxnId="{E4105498-8357-48B4-A731-1F13C1C0D039}">
      <dgm:prSet/>
      <dgm:spPr>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US" sz="2400"/>
        </a:p>
      </dgm:t>
    </dgm:pt>
    <dgm:pt modelId="{72E293E2-349E-4D3E-AC63-1518B8ECADE5}">
      <dgm:prSet custT="1">
        <dgm:style>
          <a:lnRef idx="0">
            <a:scrgbClr r="0" g="0" b="0"/>
          </a:lnRef>
          <a:fillRef idx="0">
            <a:scrgbClr r="0" g="0" b="0"/>
          </a:fillRef>
          <a:effectRef idx="0">
            <a:scrgbClr r="0" g="0" b="0"/>
          </a:effectRef>
          <a:fontRef idx="minor">
            <a:schemeClr val="lt1"/>
          </a:fontRef>
        </dgm:style>
      </dgm:prSet>
      <dgm:spPr>
        <a:gradFill rotWithShape="0">
          <a:gsLst>
            <a:gs pos="0">
              <a:srgbClr val="0099CC"/>
            </a:gs>
            <a:gs pos="32000">
              <a:srgbClr val="0099CC"/>
            </a:gs>
            <a:gs pos="100000">
              <a:srgbClr val="BFD8EF"/>
            </a:gs>
          </a:gsLst>
          <a:lin ang="16200000" scaled="1"/>
        </a:gradFill>
        <a:ln>
          <a:solidFill>
            <a:srgbClr val="0070C0"/>
          </a:solidFill>
        </a:ln>
        <a:scene3d>
          <a:camera prst="orthographicFront"/>
          <a:lightRig rig="threePt" dir="t">
            <a:rot lat="0" lon="0" rev="7500000"/>
          </a:lightRig>
        </a:scene3d>
        <a:sp3d z="-152400" extrusionH="63500">
          <a:bevelT w="165100" prst="coolSlant"/>
        </a:sp3d>
      </dgm:spPr>
      <dgm:t>
        <a:bodyPr tIns="180000" anchor="ctr"/>
        <a:lstStyle/>
        <a:p>
          <a:pPr algn="l">
            <a:lnSpc>
              <a:spcPct val="100000"/>
            </a:lnSpc>
            <a:spcBef>
              <a:spcPts val="1800"/>
            </a:spcBef>
            <a:spcAft>
              <a:spcPts val="0"/>
            </a:spcAft>
            <a:buNone/>
          </a:pPr>
          <a:r>
            <a:rPr lang="en-GB" sz="1900" b="1" noProof="0" dirty="0"/>
            <a:t>FOUNDATIONS</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D06F7D04-12D6-4864-BAF9-E93ADDC1E7D9}" type="parTrans" cxnId="{02CA1B70-A653-40BE-8C80-5EB370A8AB59}">
      <dgm:prSet/>
      <dgm:spPr/>
      <dgm:t>
        <a:bodyPr/>
        <a:lstStyle/>
        <a:p>
          <a:endParaRPr lang="en-GB"/>
        </a:p>
      </dgm:t>
    </dgm:pt>
    <dgm:pt modelId="{0619736E-2E0A-4529-80C2-4BE30C923327}" type="sibTrans" cxnId="{02CA1B70-A653-40BE-8C80-5EB370A8AB59}">
      <dgm:prSet/>
      <dgm:spPr/>
      <dgm:t>
        <a:bodyPr/>
        <a:lstStyle/>
        <a:p>
          <a:endParaRPr lang="en-GB"/>
        </a:p>
      </dgm:t>
    </dgm:pt>
    <dgm:pt modelId="{8E91AC5F-58B0-471A-B9A0-32D1B087820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scene3d>
          <a:camera prst="orthographicFront"/>
          <a:lightRig rig="threePt" dir="t">
            <a:rot lat="0" lon="0" rev="7500000"/>
          </a:lightRig>
        </a:scene3d>
        <a:sp3d z="-152400" extrusionH="63500">
          <a:bevelT w="165100" prst="coolSlant"/>
        </a:sp3d>
      </dgm:spPr>
      <dgm:t>
        <a:bodyPr lIns="0" tIns="108000" rIns="0" anchor="t"/>
        <a:lstStyle/>
        <a:p>
          <a:pPr algn="ctr">
            <a:lnSpc>
              <a:spcPct val="100000"/>
            </a:lnSpc>
            <a:spcBef>
              <a:spcPts val="1200"/>
            </a:spcBef>
            <a:spcAft>
              <a:spcPts val="0"/>
            </a:spcAft>
            <a:buNone/>
          </a:pPr>
          <a:r>
            <a:rPr lang="en-GB" sz="1800" b="1" noProof="0" dirty="0"/>
            <a:t>LIMITED USE</a:t>
          </a:r>
        </a:p>
      </dgm:t>
    </dgm:pt>
    <dgm:pt modelId="{20527544-A157-4EF0-A3D3-3F50DDF76464}" type="parTrans" cxnId="{49792D1C-6EDE-4095-9584-BA73D48EAD46}">
      <dgm:prSet/>
      <dgm:spPr/>
      <dgm:t>
        <a:bodyPr/>
        <a:lstStyle/>
        <a:p>
          <a:endParaRPr lang="en-GB"/>
        </a:p>
      </dgm:t>
    </dgm:pt>
    <dgm:pt modelId="{DC5043E4-4B34-4056-89E2-B59DEBA71C39}" type="sibTrans" cxnId="{49792D1C-6EDE-4095-9584-BA73D48EAD46}">
      <dgm:prSet/>
      <dgm:spPr/>
      <dgm:t>
        <a:bodyPr/>
        <a:lstStyle/>
        <a:p>
          <a:endParaRPr lang="en-GB"/>
        </a:p>
      </dgm:t>
    </dgm:pt>
    <dgm:pt modelId="{CBBDD770-E171-4AC1-9C20-2C9047BE1245}">
      <dgm:prSet custT="1">
        <dgm:style>
          <a:lnRef idx="1">
            <a:schemeClr val="accent4"/>
          </a:lnRef>
          <a:fillRef idx="2">
            <a:schemeClr val="accent4"/>
          </a:fillRef>
          <a:effectRef idx="1">
            <a:schemeClr val="accent4"/>
          </a:effectRef>
          <a:fontRef idx="minor">
            <a:schemeClr val="dk1"/>
          </a:fontRef>
        </dgm:style>
      </dgm:prSet>
      <dgm:spPr>
        <a:gradFill rotWithShape="0">
          <a:gsLst>
            <a:gs pos="0">
              <a:srgbClr val="FEC2C2"/>
            </a:gs>
            <a:gs pos="50000">
              <a:srgbClr val="F48668"/>
            </a:gs>
            <a:gs pos="100000">
              <a:srgbClr val="FF2F2F"/>
            </a:gs>
          </a:gsLst>
          <a:lin ang="5400000" scaled="0"/>
        </a:gradFill>
        <a:ln>
          <a:solidFill>
            <a:srgbClr val="C00000"/>
          </a:solidFill>
        </a:ln>
        <a:scene3d>
          <a:camera prst="orthographicFront"/>
          <a:lightRig rig="threePt" dir="t">
            <a:rot lat="0" lon="0" rev="7500000"/>
          </a:lightRig>
        </a:scene3d>
        <a:sp3d z="-152400" extrusionH="63500">
          <a:bevelT w="165100" prst="coolSlant"/>
        </a:sp3d>
      </dgm:spPr>
      <dgm:t>
        <a:bodyPr tIns="0" anchor="b"/>
        <a:lstStyle/>
        <a:p>
          <a:pPr marL="266700" indent="0" algn="l" defTabSz="1966913">
            <a:lnSpc>
              <a:spcPct val="100000"/>
            </a:lnSpc>
            <a:spcBef>
              <a:spcPts val="0"/>
            </a:spcBef>
            <a:spcAft>
              <a:spcPts val="0"/>
            </a:spcAft>
            <a:buNone/>
            <a:tabLst/>
          </a:pPr>
          <a:r>
            <a:rPr lang="en-GB" sz="1800" b="1" noProof="0" dirty="0"/>
            <a:t>RENEWED URGENCY</a:t>
          </a:r>
        </a:p>
      </dgm:t>
    </dgm:pt>
    <dgm:pt modelId="{5CDF0EEA-D56D-454A-A463-CD5AEF8E14CA}" type="parTrans" cxnId="{F2F30898-EA19-433C-BCD6-8C93A0CD3E81}">
      <dgm:prSet/>
      <dgm:spPr/>
      <dgm:t>
        <a:bodyPr/>
        <a:lstStyle/>
        <a:p>
          <a:endParaRPr lang="en-GB"/>
        </a:p>
      </dgm:t>
    </dgm:pt>
    <dgm:pt modelId="{8DE8064A-A509-44D7-B2CD-10A9D2D8FCF3}" type="sibTrans" cxnId="{F2F30898-EA19-433C-BCD6-8C93A0CD3E81}">
      <dgm:prSet/>
      <dgm:spPr/>
      <dgm:t>
        <a:bodyPr/>
        <a:lstStyle/>
        <a:p>
          <a:endParaRPr lang="en-GB"/>
        </a:p>
      </dgm:t>
    </dgm:pt>
    <dgm:pt modelId="{A7FD25BA-8B0E-4FB7-8831-1E52AB63F9A6}">
      <dgm:prSet custT="1"/>
      <dgm:spPr>
        <a:gradFill rotWithShape="0">
          <a:gsLst>
            <a:gs pos="0">
              <a:srgbClr val="E1CCF0"/>
            </a:gs>
            <a:gs pos="62000">
              <a:srgbClr val="BA8BDD"/>
            </a:gs>
            <a:gs pos="100000">
              <a:srgbClr val="9751CB"/>
            </a:gs>
          </a:gsLst>
          <a:lin ang="5400000" scaled="0"/>
        </a:gradFill>
        <a:ln>
          <a:solidFill>
            <a:srgbClr val="7030A0"/>
          </a:solidFill>
        </a:ln>
        <a:effectLst/>
        <a:scene3d>
          <a:camera prst="orthographicFront"/>
          <a:lightRig rig="threePt" dir="t">
            <a:rot lat="0" lon="0" rev="7500000"/>
          </a:lightRig>
        </a:scene3d>
        <a:sp3d z="-152400" extrusionH="63500" prstMaterial="dkEdge">
          <a:bevelT w="124450" h="16350" prst="coolSlant"/>
          <a:contourClr>
            <a:schemeClr val="bg1"/>
          </a:contourClr>
        </a:sp3d>
      </dgm:spPr>
      <dgm:t>
        <a:bodyPr tIns="108000" bIns="36000" anchor="t"/>
        <a:lstStyle/>
        <a:p>
          <a:pPr marL="0" indent="0" algn="ctr">
            <a:lnSpc>
              <a:spcPct val="100000"/>
            </a:lnSpc>
            <a:spcBef>
              <a:spcPts val="1200"/>
            </a:spcBef>
            <a:spcAft>
              <a:spcPts val="0"/>
            </a:spcAft>
            <a:buNone/>
          </a:pPr>
          <a:r>
            <a:rPr lang="en-GB" sz="1800" b="1" noProof="0" dirty="0"/>
            <a:t>EXPANSION</a:t>
          </a:r>
        </a:p>
      </dgm:t>
    </dgm:pt>
    <dgm:pt modelId="{3E5ED43C-8834-40C1-B7EC-63AC79386963}" type="parTrans" cxnId="{D2511028-EDD2-4953-B5DE-51968EFB169D}">
      <dgm:prSet/>
      <dgm:spPr/>
      <dgm:t>
        <a:bodyPr/>
        <a:lstStyle/>
        <a:p>
          <a:endParaRPr lang="en-GB"/>
        </a:p>
      </dgm:t>
    </dgm:pt>
    <dgm:pt modelId="{F1EF0CA3-16FF-44C3-B087-0BC6D842F9EC}" type="sibTrans" cxnId="{D2511028-EDD2-4953-B5DE-51968EFB169D}">
      <dgm:prSet/>
      <dgm:spPr/>
      <dgm:t>
        <a:bodyPr/>
        <a:lstStyle/>
        <a:p>
          <a:endParaRPr lang="en-GB"/>
        </a:p>
      </dgm:t>
    </dgm:pt>
    <dgm:pt modelId="{EB4EC5B0-16D2-46A4-80B7-0BBEA95BAB35}">
      <dgm:prSet custT="1">
        <dgm:style>
          <a:lnRef idx="1">
            <a:schemeClr val="accent4"/>
          </a:lnRef>
          <a:fillRef idx="2">
            <a:schemeClr val="accent4"/>
          </a:fillRef>
          <a:effectRef idx="1">
            <a:schemeClr val="accent4"/>
          </a:effectRef>
          <a:fontRef idx="minor">
            <a:schemeClr val="dk1"/>
          </a:fontRef>
        </dgm:style>
      </dgm:prSet>
      <dgm:spPr>
        <a:gradFill rotWithShape="0">
          <a:gsLst>
            <a:gs pos="0">
              <a:schemeClr val="accent4">
                <a:lumMod val="20000"/>
                <a:lumOff val="80000"/>
              </a:schemeClr>
            </a:gs>
            <a:gs pos="57000">
              <a:schemeClr val="accent4">
                <a:lumMod val="40000"/>
                <a:lumOff val="60000"/>
              </a:schemeClr>
            </a:gs>
            <a:gs pos="100000">
              <a:srgbClr val="FFD653"/>
            </a:gs>
          </a:gsLst>
        </a:gradFill>
        <a:ln/>
        <a:scene3d>
          <a:camera prst="orthographicFront"/>
          <a:lightRig rig="threePt" dir="t">
            <a:rot lat="0" lon="0" rev="7500000"/>
          </a:lightRig>
        </a:scene3d>
        <a:sp3d z="-152400" extrusionH="63500">
          <a:bevelT w="165100" prst="coolSlant"/>
        </a:sp3d>
      </dgm:spPr>
      <dgm:t>
        <a:bodyPr spcFirstLastPara="0" vert="horz" wrap="square" lIns="72000" tIns="180000" rIns="72000" bIns="123825" numCol="1" spcCol="1270" anchor="ctr" anchorCtr="0"/>
        <a:lstStyle/>
        <a:p>
          <a:pPr marL="0" lvl="1" indent="0" algn="ctr" defTabSz="1966913">
            <a:lnSpc>
              <a:spcPct val="100000"/>
            </a:lnSpc>
            <a:spcBef>
              <a:spcPts val="1200"/>
            </a:spcBef>
            <a:spcAft>
              <a:spcPts val="0"/>
            </a:spcAft>
            <a:buFont typeface="Arial" panose="020B0604020202020204" pitchFamily="34" charset="0"/>
            <a:buNone/>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gm:t>
    </dgm:pt>
    <dgm:pt modelId="{76524C8B-8791-4338-9C76-3D7C28B95169}" type="parTrans" cxnId="{7510D7D2-274B-45C7-9985-BCE4448DBD98}">
      <dgm:prSet/>
      <dgm:spPr/>
      <dgm:t>
        <a:bodyPr/>
        <a:lstStyle/>
        <a:p>
          <a:endParaRPr lang="en-GB"/>
        </a:p>
      </dgm:t>
    </dgm:pt>
    <dgm:pt modelId="{1B7712BD-763D-452B-9603-C4D7FE8E83F7}" type="sibTrans" cxnId="{7510D7D2-274B-45C7-9985-BCE4448DBD98}">
      <dgm:prSet/>
      <dgm:spPr/>
      <dgm:t>
        <a:bodyPr/>
        <a:lstStyle/>
        <a:p>
          <a:endParaRPr lang="en-GB"/>
        </a:p>
      </dgm:t>
    </dgm:pt>
    <dgm:pt modelId="{BD8F0595-67A5-47B5-A025-77BB0023DB5B}">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2015-2026</a:t>
          </a:r>
        </a:p>
      </dgm:t>
    </dgm:pt>
    <dgm:pt modelId="{DE3F950B-D49E-4513-B516-53B4E34E2772}" type="sibTrans" cxnId="{E5822DFB-B8A1-4EB7-A251-EC32258DD8B6}">
      <dgm:prSet/>
      <dgm:spPr/>
      <dgm:t>
        <a:bodyPr/>
        <a:lstStyle/>
        <a:p>
          <a:endParaRPr lang="en-GB"/>
        </a:p>
      </dgm:t>
    </dgm:pt>
    <dgm:pt modelId="{BB31F814-9C62-4863-8381-D0879B25C2DF}" type="parTrans" cxnId="{E5822DFB-B8A1-4EB7-A251-EC32258DD8B6}">
      <dgm:prSet/>
      <dgm:spPr/>
      <dgm:t>
        <a:bodyPr/>
        <a:lstStyle/>
        <a:p>
          <a:endParaRPr lang="en-GB"/>
        </a:p>
      </dgm:t>
    </dgm:pt>
    <dgm:pt modelId="{C7EF84BB-6502-4DF2-86B5-63A45192CECA}" type="pres">
      <dgm:prSet presAssocID="{72E41366-2283-4695-8C76-B53BDD055B9E}" presName="Name0" presStyleCnt="0">
        <dgm:presLayoutVars>
          <dgm:dir/>
          <dgm:animLvl val="lvl"/>
          <dgm:resizeHandles val="exact"/>
        </dgm:presLayoutVars>
      </dgm:prSet>
      <dgm:spPr/>
      <dgm:t>
        <a:bodyPr/>
        <a:lstStyle/>
        <a:p>
          <a:endParaRPr lang="nl-NL"/>
        </a:p>
      </dgm:t>
    </dgm:pt>
    <dgm:pt modelId="{DCA4004A-28E7-4684-AAE9-50E04959C455}" type="pres">
      <dgm:prSet presAssocID="{72E41366-2283-4695-8C76-B53BDD055B9E}" presName="tSp" presStyleCnt="0"/>
      <dgm:spPr/>
    </dgm:pt>
    <dgm:pt modelId="{615BB130-0F55-44C0-9685-E327164D5EC3}" type="pres">
      <dgm:prSet presAssocID="{72E41366-2283-4695-8C76-B53BDD055B9E}" presName="bSp" presStyleCnt="0"/>
      <dgm:spPr/>
    </dgm:pt>
    <dgm:pt modelId="{5A70DB83-E4B9-406C-A953-C69590E26017}" type="pres">
      <dgm:prSet presAssocID="{72E41366-2283-4695-8C76-B53BDD055B9E}" presName="process" presStyleCnt="0"/>
      <dgm:spPr/>
    </dgm:pt>
    <dgm:pt modelId="{C4DC364A-DFE0-4C8B-A91F-DB58676CCAE7}" type="pres">
      <dgm:prSet presAssocID="{4421AE95-3F64-49DA-B053-67952AACCA32}" presName="composite1" presStyleCnt="0"/>
      <dgm:spPr/>
    </dgm:pt>
    <dgm:pt modelId="{35B31EC2-133E-406F-8A0C-6E1870AD6165}" type="pres">
      <dgm:prSet presAssocID="{4421AE95-3F64-49DA-B053-67952AACCA32}" presName="dummyNode1" presStyleLbl="node1" presStyleIdx="0" presStyleCnt="5"/>
      <dgm:spPr/>
    </dgm:pt>
    <dgm:pt modelId="{CF9BCB08-B962-4B3F-944F-AD4D0C9F02F9}" type="pres">
      <dgm:prSet presAssocID="{4421AE95-3F64-49DA-B053-67952AACCA32}" presName="childNode1" presStyleLbl="bgAcc1" presStyleIdx="0" presStyleCnt="5" custScaleX="141548" custScaleY="97659" custLinFactNeighborX="1580" custLinFactNeighborY="1338">
        <dgm:presLayoutVars>
          <dgm:bulletEnabled val="1"/>
        </dgm:presLayoutVars>
      </dgm:prSet>
      <dgm:spPr>
        <a:prstGeom prst="homePlate">
          <a:avLst/>
        </a:prstGeom>
      </dgm:spPr>
      <dgm:t>
        <a:bodyPr/>
        <a:lstStyle/>
        <a:p>
          <a:endParaRPr lang="nl-NL"/>
        </a:p>
      </dgm:t>
    </dgm:pt>
    <dgm:pt modelId="{75927245-B45A-487C-B46F-9E41B644E55D}" type="pres">
      <dgm:prSet presAssocID="{4421AE95-3F64-49DA-B053-67952AACCA32}" presName="childNode1tx" presStyleLbl="bgAcc1" presStyleIdx="0" presStyleCnt="5">
        <dgm:presLayoutVars>
          <dgm:bulletEnabled val="1"/>
        </dgm:presLayoutVars>
      </dgm:prSet>
      <dgm:spPr/>
      <dgm:t>
        <a:bodyPr/>
        <a:lstStyle/>
        <a:p>
          <a:endParaRPr lang="nl-NL"/>
        </a:p>
      </dgm:t>
    </dgm:pt>
    <dgm:pt modelId="{04211ED2-1E72-467C-83C0-25635ED8ED58}" type="pres">
      <dgm:prSet presAssocID="{4421AE95-3F64-49DA-B053-67952AACCA32}" presName="parentNode1" presStyleLbl="node1" presStyleIdx="0" presStyleCnt="5" custScaleX="110527" custLinFactNeighborX="-28464" custLinFactNeighborY="22172">
        <dgm:presLayoutVars>
          <dgm:chMax val="1"/>
          <dgm:bulletEnabled val="1"/>
        </dgm:presLayoutVars>
      </dgm:prSet>
      <dgm:spPr>
        <a:xfrm>
          <a:off x="218347" y="3305068"/>
          <a:ext cx="1659819" cy="597189"/>
        </a:xfrm>
        <a:prstGeom prst="roundRect">
          <a:avLst>
            <a:gd name="adj" fmla="val 10000"/>
          </a:avLst>
        </a:prstGeom>
      </dgm:spPr>
      <dgm:t>
        <a:bodyPr/>
        <a:lstStyle/>
        <a:p>
          <a:endParaRPr lang="nl-NL"/>
        </a:p>
      </dgm:t>
    </dgm:pt>
    <dgm:pt modelId="{4D2C7388-54C7-4B30-AFF8-AC6EE75C54AD}" type="pres">
      <dgm:prSet presAssocID="{4421AE95-3F64-49DA-B053-67952AACCA32}" presName="connSite1" presStyleCnt="0"/>
      <dgm:spPr/>
    </dgm:pt>
    <dgm:pt modelId="{DBB6ED4F-10C7-465E-98BF-D58B0BB967FD}" type="pres">
      <dgm:prSet presAssocID="{DF8780D3-27A2-4C20-B002-DC97DA169087}" presName="Name9" presStyleLbl="sibTrans2D1" presStyleIdx="0" presStyleCnt="4" custScaleY="116775" custLinFactNeighborX="-3947" custLinFactNeighborY="1581"/>
      <dgm:spPr>
        <a:xfrm>
          <a:off x="615761" y="1634455"/>
          <a:ext cx="2767358" cy="2767358"/>
        </a:xfrm>
        <a:prstGeom prst="leftCircularArrow">
          <a:avLst>
            <a:gd name="adj1" fmla="val 2014"/>
            <a:gd name="adj2" fmla="val 241370"/>
            <a:gd name="adj3" fmla="val 1688345"/>
            <a:gd name="adj4" fmla="val 8695953"/>
            <a:gd name="adj5" fmla="val 2350"/>
          </a:avLst>
        </a:prstGeom>
      </dgm:spPr>
      <dgm:t>
        <a:bodyPr/>
        <a:lstStyle/>
        <a:p>
          <a:endParaRPr lang="nl-NL"/>
        </a:p>
      </dgm:t>
    </dgm:pt>
    <dgm:pt modelId="{FDCDDF1D-FB80-40A2-BA2D-F1930AEC9FE5}" type="pres">
      <dgm:prSet presAssocID="{A8AC903C-EA1D-4308-875A-C2D46BA93A20}" presName="composite2" presStyleCnt="0"/>
      <dgm:spPr/>
    </dgm:pt>
    <dgm:pt modelId="{480BD22C-76FD-45B9-80A8-F67885747C9E}" type="pres">
      <dgm:prSet presAssocID="{A8AC903C-EA1D-4308-875A-C2D46BA93A20}" presName="dummyNode2" presStyleLbl="node1" presStyleIdx="0" presStyleCnt="5"/>
      <dgm:spPr/>
    </dgm:pt>
    <dgm:pt modelId="{7D8C66AE-9263-4C93-B106-025241032671}" type="pres">
      <dgm:prSet presAssocID="{A8AC903C-EA1D-4308-875A-C2D46BA93A20}" presName="childNode2" presStyleLbl="bgAcc1" presStyleIdx="1" presStyleCnt="5" custScaleX="151445" custScaleY="97659" custLinFactNeighborX="4069" custLinFactNeighborY="1337">
        <dgm:presLayoutVars>
          <dgm:bulletEnabled val="1"/>
        </dgm:presLayoutVars>
      </dgm:prSet>
      <dgm:spPr>
        <a:prstGeom prst="homePlate">
          <a:avLst/>
        </a:prstGeom>
      </dgm:spPr>
      <dgm:t>
        <a:bodyPr/>
        <a:lstStyle/>
        <a:p>
          <a:endParaRPr lang="nl-NL"/>
        </a:p>
      </dgm:t>
    </dgm:pt>
    <dgm:pt modelId="{CF78FB3E-ACA9-477A-A1C7-12B33340EDE2}" type="pres">
      <dgm:prSet presAssocID="{A8AC903C-EA1D-4308-875A-C2D46BA93A20}" presName="childNode2tx" presStyleLbl="bgAcc1" presStyleIdx="1" presStyleCnt="5">
        <dgm:presLayoutVars>
          <dgm:bulletEnabled val="1"/>
        </dgm:presLayoutVars>
      </dgm:prSet>
      <dgm:spPr>
        <a:prstGeom prst="homePlate">
          <a:avLst/>
        </a:prstGeom>
      </dgm:spPr>
      <dgm:t>
        <a:bodyPr/>
        <a:lstStyle/>
        <a:p>
          <a:endParaRPr lang="nl-NL"/>
        </a:p>
      </dgm:t>
    </dgm:pt>
    <dgm:pt modelId="{EC8442C9-F5EF-4B08-AB33-70AB90995D1C}" type="pres">
      <dgm:prSet presAssocID="{A8AC903C-EA1D-4308-875A-C2D46BA93A20}" presName="parentNode2" presStyleLbl="node1" presStyleIdx="1" presStyleCnt="5" custScaleX="110527" custLinFactNeighborX="-33027" custLinFactNeighborY="-24645">
        <dgm:presLayoutVars>
          <dgm:chMax val="0"/>
          <dgm:bulletEnabled val="1"/>
        </dgm:presLayoutVars>
      </dgm:prSet>
      <dgm:spPr>
        <a:xfrm>
          <a:off x="2506779" y="1417248"/>
          <a:ext cx="1583999" cy="569910"/>
        </a:xfrm>
        <a:prstGeom prst="roundRect">
          <a:avLst>
            <a:gd name="adj" fmla="val 10000"/>
          </a:avLst>
        </a:prstGeom>
      </dgm:spPr>
      <dgm:t>
        <a:bodyPr/>
        <a:lstStyle/>
        <a:p>
          <a:endParaRPr lang="nl-NL"/>
        </a:p>
      </dgm:t>
    </dgm:pt>
    <dgm:pt modelId="{44654DF7-FFB9-466C-A680-D017A16692A8}" type="pres">
      <dgm:prSet presAssocID="{A8AC903C-EA1D-4308-875A-C2D46BA93A20}" presName="connSite2" presStyleCnt="0"/>
      <dgm:spPr/>
    </dgm:pt>
    <dgm:pt modelId="{F475719F-07AC-4ED2-8F83-827C3F636F24}" type="pres">
      <dgm:prSet presAssocID="{9E2C26BE-23BA-4A40-ADDE-505B262E0903}" presName="Name18" presStyleLbl="sibTrans2D1" presStyleIdx="1" presStyleCnt="4"/>
      <dgm:spPr>
        <a:xfrm>
          <a:off x="2981078" y="1015255"/>
          <a:ext cx="2937233" cy="2937233"/>
        </a:xfrm>
        <a:prstGeom prst="circularArrow">
          <a:avLst>
            <a:gd name="adj1" fmla="val 2236"/>
            <a:gd name="adj2" fmla="val 269374"/>
            <a:gd name="adj3" fmla="val 19674996"/>
            <a:gd name="adj4" fmla="val 12695391"/>
            <a:gd name="adj5" fmla="val 2609"/>
          </a:avLst>
        </a:prstGeom>
      </dgm:spPr>
      <dgm:t>
        <a:bodyPr/>
        <a:lstStyle/>
        <a:p>
          <a:endParaRPr lang="nl-NL"/>
        </a:p>
      </dgm:t>
    </dgm:pt>
    <dgm:pt modelId="{4F81D5C4-B956-4854-9EE9-1AF24691618D}" type="pres">
      <dgm:prSet presAssocID="{5E0F73F9-195D-4701-8A6B-EFBE9414C36D}" presName="composite1" presStyleCnt="0"/>
      <dgm:spPr/>
    </dgm:pt>
    <dgm:pt modelId="{3C9E398E-0F39-41F1-8010-4B38892CC7EC}" type="pres">
      <dgm:prSet presAssocID="{5E0F73F9-195D-4701-8A6B-EFBE9414C36D}" presName="dummyNode1" presStyleLbl="node1" presStyleIdx="1" presStyleCnt="5"/>
      <dgm:spPr/>
    </dgm:pt>
    <dgm:pt modelId="{248338D9-5842-4C6E-8C2D-68F74F91846A}" type="pres">
      <dgm:prSet presAssocID="{5E0F73F9-195D-4701-8A6B-EFBE9414C36D}" presName="childNode1" presStyleLbl="bgAcc1" presStyleIdx="2" presStyleCnt="5" custScaleX="142308">
        <dgm:presLayoutVars>
          <dgm:bulletEnabled val="1"/>
        </dgm:presLayoutVars>
      </dgm:prSet>
      <dgm:spPr>
        <a:prstGeom prst="homePlate">
          <a:avLst/>
        </a:prstGeom>
      </dgm:spPr>
      <dgm:t>
        <a:bodyPr/>
        <a:lstStyle/>
        <a:p>
          <a:endParaRPr lang="nl-NL"/>
        </a:p>
      </dgm:t>
    </dgm:pt>
    <dgm:pt modelId="{47C0A51E-4E5C-4ECD-9333-9D2216DCD60C}" type="pres">
      <dgm:prSet presAssocID="{5E0F73F9-195D-4701-8A6B-EFBE9414C36D}" presName="childNode1tx" presStyleLbl="bgAcc1" presStyleIdx="2" presStyleCnt="5">
        <dgm:presLayoutVars>
          <dgm:bulletEnabled val="1"/>
        </dgm:presLayoutVars>
      </dgm:prSet>
      <dgm:spPr/>
      <dgm:t>
        <a:bodyPr/>
        <a:lstStyle/>
        <a:p>
          <a:endParaRPr lang="nl-NL"/>
        </a:p>
      </dgm:t>
    </dgm:pt>
    <dgm:pt modelId="{903D5CCB-121B-4BFD-A016-08078BE62C26}" type="pres">
      <dgm:prSet presAssocID="{5E0F73F9-195D-4701-8A6B-EFBE9414C36D}" presName="parentNode1" presStyleLbl="node1" presStyleIdx="2" presStyleCnt="5" custLinFactNeighborX="-37561" custLinFactNeighborY="22172">
        <dgm:presLayoutVars>
          <dgm:chMax val="1"/>
          <dgm:bulletEnabled val="1"/>
        </dgm:presLayoutVars>
      </dgm:prSet>
      <dgm:spPr>
        <a:xfrm>
          <a:off x="5331467" y="2826689"/>
          <a:ext cx="1483331" cy="589871"/>
        </a:xfrm>
        <a:prstGeom prst="roundRect">
          <a:avLst>
            <a:gd name="adj" fmla="val 10000"/>
          </a:avLst>
        </a:prstGeom>
      </dgm:spPr>
      <dgm:t>
        <a:bodyPr/>
        <a:lstStyle/>
        <a:p>
          <a:endParaRPr lang="nl-NL"/>
        </a:p>
      </dgm:t>
    </dgm:pt>
    <dgm:pt modelId="{147EC181-0D6E-4171-8AF2-2AD0A508819F}" type="pres">
      <dgm:prSet presAssocID="{5E0F73F9-195D-4701-8A6B-EFBE9414C36D}" presName="connSite1" presStyleCnt="0"/>
      <dgm:spPr/>
    </dgm:pt>
    <dgm:pt modelId="{E1FDCF8B-E538-4059-B14B-AC6AE9C47A6B}" type="pres">
      <dgm:prSet presAssocID="{39E4DE46-2840-4053-9612-12CE6FA63FB5}" presName="Name9" presStyleLbl="sibTrans2D1" presStyleIdx="2" presStyleCnt="4"/>
      <dgm:spPr>
        <a:xfrm>
          <a:off x="5353964" y="1617971"/>
          <a:ext cx="2744256" cy="2744256"/>
        </a:xfrm>
        <a:prstGeom prst="leftCircularArrow">
          <a:avLst>
            <a:gd name="adj1" fmla="val 2955"/>
            <a:gd name="adj2" fmla="val 361988"/>
            <a:gd name="adj3" fmla="val 2137498"/>
            <a:gd name="adj4" fmla="val 9024489"/>
            <a:gd name="adj5" fmla="val 3448"/>
          </a:avLst>
        </a:prstGeom>
      </dgm:spPr>
      <dgm:t>
        <a:bodyPr/>
        <a:lstStyle/>
        <a:p>
          <a:endParaRPr lang="nl-NL"/>
        </a:p>
      </dgm:t>
    </dgm:pt>
    <dgm:pt modelId="{344D5C81-5470-4B7A-A19D-179440B64BAF}" type="pres">
      <dgm:prSet presAssocID="{240BCD82-BF35-4950-AF66-5063CDADF6B7}" presName="composite2" presStyleCnt="0"/>
      <dgm:spPr/>
    </dgm:pt>
    <dgm:pt modelId="{18748C4D-C613-416E-AF9C-67972A55CF1D}" type="pres">
      <dgm:prSet presAssocID="{240BCD82-BF35-4950-AF66-5063CDADF6B7}" presName="dummyNode2" presStyleLbl="node1" presStyleIdx="2" presStyleCnt="5"/>
      <dgm:spPr/>
    </dgm:pt>
    <dgm:pt modelId="{B1A9652A-3B5D-4687-BF07-AB3084591CD1}" type="pres">
      <dgm:prSet presAssocID="{240BCD82-BF35-4950-AF66-5063CDADF6B7}" presName="childNode2" presStyleLbl="bgAcc1" presStyleIdx="3" presStyleCnt="5" custScaleX="142768">
        <dgm:presLayoutVars>
          <dgm:bulletEnabled val="1"/>
        </dgm:presLayoutVars>
      </dgm:prSet>
      <dgm:spPr>
        <a:prstGeom prst="homePlate">
          <a:avLst/>
        </a:prstGeom>
      </dgm:spPr>
      <dgm:t>
        <a:bodyPr/>
        <a:lstStyle/>
        <a:p>
          <a:endParaRPr lang="nl-NL"/>
        </a:p>
      </dgm:t>
    </dgm:pt>
    <dgm:pt modelId="{102888E2-5727-43E0-9928-D0BCDA2DE312}" type="pres">
      <dgm:prSet presAssocID="{240BCD82-BF35-4950-AF66-5063CDADF6B7}" presName="childNode2tx" presStyleLbl="bgAcc1" presStyleIdx="3" presStyleCnt="5">
        <dgm:presLayoutVars>
          <dgm:bulletEnabled val="1"/>
        </dgm:presLayoutVars>
      </dgm:prSet>
      <dgm:spPr>
        <a:prstGeom prst="homePlate">
          <a:avLst/>
        </a:prstGeom>
      </dgm:spPr>
      <dgm:t>
        <a:bodyPr/>
        <a:lstStyle/>
        <a:p>
          <a:endParaRPr lang="nl-NL"/>
        </a:p>
      </dgm:t>
    </dgm:pt>
    <dgm:pt modelId="{C9F53BEB-1966-44E4-AC03-22A7BCB491B0}" type="pres">
      <dgm:prSet presAssocID="{240BCD82-BF35-4950-AF66-5063CDADF6B7}" presName="parentNode2" presStyleLbl="node1" presStyleIdx="3" presStyleCnt="5" custLinFactNeighborX="-36994" custLinFactNeighborY="-24246">
        <dgm:presLayoutVars>
          <dgm:chMax val="0"/>
          <dgm:bulletEnabled val="1"/>
        </dgm:presLayoutVars>
      </dgm:prSet>
      <dgm:spPr>
        <a:xfrm>
          <a:off x="7739237" y="1450321"/>
          <a:ext cx="1483331" cy="589871"/>
        </a:xfrm>
        <a:prstGeom prst="roundRect">
          <a:avLst>
            <a:gd name="adj" fmla="val 10000"/>
          </a:avLst>
        </a:prstGeom>
      </dgm:spPr>
      <dgm:t>
        <a:bodyPr/>
        <a:lstStyle/>
        <a:p>
          <a:endParaRPr lang="nl-NL"/>
        </a:p>
      </dgm:t>
    </dgm:pt>
    <dgm:pt modelId="{4BAA490C-E112-45A3-BA27-0C314880877A}" type="pres">
      <dgm:prSet presAssocID="{240BCD82-BF35-4950-AF66-5063CDADF6B7}" presName="connSite2" presStyleCnt="0"/>
      <dgm:spPr/>
    </dgm:pt>
    <dgm:pt modelId="{6162DC81-E0AD-4219-B7C5-32AC6DABA46A}" type="pres">
      <dgm:prSet presAssocID="{206D8FEF-5B37-4ABB-8B0C-9D3ED2E6136F}" presName="Name18" presStyleLbl="sibTrans2D1" presStyleIdx="3" presStyleCnt="4"/>
      <dgm:spPr>
        <a:xfrm>
          <a:off x="7699757" y="1025235"/>
          <a:ext cx="2901959" cy="2901959"/>
        </a:xfrm>
        <a:prstGeom prst="circularArrow">
          <a:avLst>
            <a:gd name="adj1" fmla="val 3007"/>
            <a:gd name="adj2" fmla="val 368721"/>
            <a:gd name="adj3" fmla="val 19455769"/>
            <a:gd name="adj4" fmla="val 12575511"/>
            <a:gd name="adj5" fmla="val 3508"/>
          </a:avLst>
        </a:prstGeom>
      </dgm:spPr>
      <dgm:t>
        <a:bodyPr/>
        <a:lstStyle/>
        <a:p>
          <a:endParaRPr lang="nl-NL"/>
        </a:p>
      </dgm:t>
    </dgm:pt>
    <dgm:pt modelId="{6B99B680-AD71-4FD0-AD18-42D4050CD853}" type="pres">
      <dgm:prSet presAssocID="{BD8F0595-67A5-47B5-A025-77BB0023DB5B}" presName="composite1" presStyleCnt="0"/>
      <dgm:spPr/>
    </dgm:pt>
    <dgm:pt modelId="{90FF4A8A-36E6-4150-ABF2-86F143A447E8}" type="pres">
      <dgm:prSet presAssocID="{BD8F0595-67A5-47B5-A025-77BB0023DB5B}" presName="dummyNode1" presStyleLbl="node1" presStyleIdx="3" presStyleCnt="5"/>
      <dgm:spPr/>
    </dgm:pt>
    <dgm:pt modelId="{437DF7EA-9C4C-494F-B131-AA59C5953C56}" type="pres">
      <dgm:prSet presAssocID="{BD8F0595-67A5-47B5-A025-77BB0023DB5B}" presName="childNode1" presStyleLbl="bgAcc1" presStyleIdx="4" presStyleCnt="5" custScaleX="139756">
        <dgm:presLayoutVars>
          <dgm:bulletEnabled val="1"/>
        </dgm:presLayoutVars>
      </dgm:prSet>
      <dgm:spPr>
        <a:xfrm>
          <a:off x="9590758" y="1745257"/>
          <a:ext cx="1925567" cy="1376367"/>
        </a:xfrm>
        <a:prstGeom prst="homePlate">
          <a:avLst/>
        </a:prstGeom>
      </dgm:spPr>
      <dgm:t>
        <a:bodyPr/>
        <a:lstStyle/>
        <a:p>
          <a:endParaRPr lang="nl-NL"/>
        </a:p>
      </dgm:t>
    </dgm:pt>
    <dgm:pt modelId="{6CA5F51C-5DB3-4965-8E65-78B5F9DC2237}" type="pres">
      <dgm:prSet presAssocID="{BD8F0595-67A5-47B5-A025-77BB0023DB5B}" presName="childNode1tx" presStyleLbl="bgAcc1" presStyleIdx="4" presStyleCnt="5">
        <dgm:presLayoutVars>
          <dgm:bulletEnabled val="1"/>
        </dgm:presLayoutVars>
      </dgm:prSet>
      <dgm:spPr>
        <a:prstGeom prst="homePlate">
          <a:avLst/>
        </a:prstGeom>
      </dgm:spPr>
      <dgm:t>
        <a:bodyPr/>
        <a:lstStyle/>
        <a:p>
          <a:endParaRPr lang="nl-NL"/>
        </a:p>
      </dgm:t>
    </dgm:pt>
    <dgm:pt modelId="{0435AE23-5485-4583-8FC1-845B4DF82BB3}" type="pres">
      <dgm:prSet presAssocID="{BD8F0595-67A5-47B5-A025-77BB0023DB5B}" presName="parentNode1" presStyleLbl="node1" presStyleIdx="4" presStyleCnt="5" custLinFactNeighborX="-36107" custLinFactNeighborY="26086">
        <dgm:presLayoutVars>
          <dgm:chMax val="1"/>
          <dgm:bulletEnabled val="1"/>
        </dgm:presLayoutVars>
      </dgm:prSet>
      <dgm:spPr>
        <a:xfrm>
          <a:off x="10090001" y="2826689"/>
          <a:ext cx="1483331" cy="589871"/>
        </a:xfrm>
        <a:prstGeom prst="roundRect">
          <a:avLst>
            <a:gd name="adj" fmla="val 10000"/>
          </a:avLst>
        </a:prstGeom>
      </dgm:spPr>
      <dgm:t>
        <a:bodyPr/>
        <a:lstStyle/>
        <a:p>
          <a:endParaRPr lang="nl-NL"/>
        </a:p>
      </dgm:t>
    </dgm:pt>
    <dgm:pt modelId="{9FEBB18E-4842-4800-9D33-1E3EA2C5CC1D}" type="pres">
      <dgm:prSet presAssocID="{BD8F0595-67A5-47B5-A025-77BB0023DB5B}" presName="connSite1" presStyleCnt="0"/>
      <dgm:spPr/>
    </dgm:pt>
  </dgm:ptLst>
  <dgm:cxnLst>
    <dgm:cxn modelId="{6BD65E0C-CDBF-4EEB-B333-DBA066BECFD3}" type="presOf" srcId="{DF8780D3-27A2-4C20-B002-DC97DA169087}" destId="{DBB6ED4F-10C7-465E-98BF-D58B0BB967FD}" srcOrd="0" destOrd="0" presId="urn:microsoft.com/office/officeart/2005/8/layout/hProcess4"/>
    <dgm:cxn modelId="{18E13E9C-9A88-4A4C-AADE-0348FCA57444}" type="presOf" srcId="{A7FD25BA-8B0E-4FB7-8831-1E52AB63F9A6}" destId="{102888E2-5727-43E0-9928-D0BCDA2DE312}" srcOrd="1" destOrd="0" presId="urn:microsoft.com/office/officeart/2005/8/layout/hProcess4"/>
    <dgm:cxn modelId="{3E8CA989-4DE9-4663-8E63-C6CBDD301EBF}" type="presOf" srcId="{4421AE95-3F64-49DA-B053-67952AACCA32}" destId="{04211ED2-1E72-467C-83C0-25635ED8ED58}" srcOrd="0" destOrd="0" presId="urn:microsoft.com/office/officeart/2005/8/layout/hProcess4"/>
    <dgm:cxn modelId="{F2F30898-EA19-433C-BCD6-8C93A0CD3E81}" srcId="{5E0F73F9-195D-4701-8A6B-EFBE9414C36D}" destId="{CBBDD770-E171-4AC1-9C20-2C9047BE1245}" srcOrd="0" destOrd="0" parTransId="{5CDF0EEA-D56D-454A-A463-CD5AEF8E14CA}" sibTransId="{8DE8064A-A509-44D7-B2CD-10A9D2D8FCF3}"/>
    <dgm:cxn modelId="{D771A6B7-EE2C-447D-BD39-06997F23C352}" srcId="{72E41366-2283-4695-8C76-B53BDD055B9E}" destId="{5E0F73F9-195D-4701-8A6B-EFBE9414C36D}" srcOrd="2" destOrd="0" parTransId="{704420AA-AC6B-48E2-82AA-7708A48B9F14}" sibTransId="{39E4DE46-2840-4053-9612-12CE6FA63FB5}"/>
    <dgm:cxn modelId="{0313A3BB-81B9-4866-A181-6BA7BF0E5175}" type="presOf" srcId="{8E91AC5F-58B0-471A-B9A0-32D1B087820C}" destId="{CF78FB3E-ACA9-477A-A1C7-12B33340EDE2}" srcOrd="1" destOrd="0" presId="urn:microsoft.com/office/officeart/2005/8/layout/hProcess4"/>
    <dgm:cxn modelId="{7510D7D2-274B-45C7-9985-BCE4448DBD98}" srcId="{BD8F0595-67A5-47B5-A025-77BB0023DB5B}" destId="{EB4EC5B0-16D2-46A4-80B7-0BBEA95BAB35}" srcOrd="0" destOrd="0" parTransId="{76524C8B-8791-4338-9C76-3D7C28B95169}" sibTransId="{1B7712BD-763D-452B-9603-C4D7FE8E83F7}"/>
    <dgm:cxn modelId="{58401189-C33E-4F6A-85A8-5FA32A1CA158}" type="presOf" srcId="{72E41366-2283-4695-8C76-B53BDD055B9E}" destId="{C7EF84BB-6502-4DF2-86B5-63A45192CECA}" srcOrd="0" destOrd="0" presId="urn:microsoft.com/office/officeart/2005/8/layout/hProcess4"/>
    <dgm:cxn modelId="{CD2F61DF-490E-41D5-8FBA-D93D7354947D}" srcId="{72E41366-2283-4695-8C76-B53BDD055B9E}" destId="{4421AE95-3F64-49DA-B053-67952AACCA32}" srcOrd="0" destOrd="0" parTransId="{CED31129-8FB0-414F-B7EF-73641666D631}" sibTransId="{DF8780D3-27A2-4C20-B002-DC97DA169087}"/>
    <dgm:cxn modelId="{5AB836B5-949D-484D-A21B-2E672B455905}" type="presOf" srcId="{240BCD82-BF35-4950-AF66-5063CDADF6B7}" destId="{C9F53BEB-1966-44E4-AC03-22A7BCB491B0}" srcOrd="0" destOrd="0" presId="urn:microsoft.com/office/officeart/2005/8/layout/hProcess4"/>
    <dgm:cxn modelId="{E5822DFB-B8A1-4EB7-A251-EC32258DD8B6}" srcId="{72E41366-2283-4695-8C76-B53BDD055B9E}" destId="{BD8F0595-67A5-47B5-A025-77BB0023DB5B}" srcOrd="4" destOrd="0" parTransId="{BB31F814-9C62-4863-8381-D0879B25C2DF}" sibTransId="{DE3F950B-D49E-4513-B516-53B4E34E2772}"/>
    <dgm:cxn modelId="{95F5E2F7-3CE3-420A-A8F0-1BCCB159AFE9}" type="presOf" srcId="{8E91AC5F-58B0-471A-B9A0-32D1B087820C}" destId="{7D8C66AE-9263-4C93-B106-025241032671}" srcOrd="0" destOrd="0" presId="urn:microsoft.com/office/officeart/2005/8/layout/hProcess4"/>
    <dgm:cxn modelId="{F289F939-9849-42BC-8FA8-4835F92343D2}" type="presOf" srcId="{72E293E2-349E-4D3E-AC63-1518B8ECADE5}" destId="{CF9BCB08-B962-4B3F-944F-AD4D0C9F02F9}" srcOrd="0" destOrd="0" presId="urn:microsoft.com/office/officeart/2005/8/layout/hProcess4"/>
    <dgm:cxn modelId="{D2511028-EDD2-4953-B5DE-51968EFB169D}" srcId="{240BCD82-BF35-4950-AF66-5063CDADF6B7}" destId="{A7FD25BA-8B0E-4FB7-8831-1E52AB63F9A6}" srcOrd="0" destOrd="0" parTransId="{3E5ED43C-8834-40C1-B7EC-63AC79386963}" sibTransId="{F1EF0CA3-16FF-44C3-B087-0BC6D842F9EC}"/>
    <dgm:cxn modelId="{64F07979-5458-4D0C-96BB-280B60736C0A}" type="presOf" srcId="{CBBDD770-E171-4AC1-9C20-2C9047BE1245}" destId="{248338D9-5842-4C6E-8C2D-68F74F91846A}" srcOrd="0" destOrd="0" presId="urn:microsoft.com/office/officeart/2005/8/layout/hProcess4"/>
    <dgm:cxn modelId="{CC9FFBC0-CAD0-4FC4-9458-C28A8741FCEF}" type="presOf" srcId="{72E293E2-349E-4D3E-AC63-1518B8ECADE5}" destId="{75927245-B45A-487C-B46F-9E41B644E55D}" srcOrd="1" destOrd="0" presId="urn:microsoft.com/office/officeart/2005/8/layout/hProcess4"/>
    <dgm:cxn modelId="{4245D1BE-B7E1-4145-9661-052E1A327D55}" type="presOf" srcId="{CBBDD770-E171-4AC1-9C20-2C9047BE1245}" destId="{47C0A51E-4E5C-4ECD-9333-9D2216DCD60C}" srcOrd="1" destOrd="0" presId="urn:microsoft.com/office/officeart/2005/8/layout/hProcess4"/>
    <dgm:cxn modelId="{D599E2C5-19EF-4F0E-A233-B1469F65FC79}" type="presOf" srcId="{EB4EC5B0-16D2-46A4-80B7-0BBEA95BAB35}" destId="{437DF7EA-9C4C-494F-B131-AA59C5953C56}" srcOrd="0" destOrd="0" presId="urn:microsoft.com/office/officeart/2005/8/layout/hProcess4"/>
    <dgm:cxn modelId="{D3F9A0D6-1634-40CD-A99C-EB9EBF09B50C}" type="presOf" srcId="{A7FD25BA-8B0E-4FB7-8831-1E52AB63F9A6}" destId="{B1A9652A-3B5D-4687-BF07-AB3084591CD1}" srcOrd="0" destOrd="0" presId="urn:microsoft.com/office/officeart/2005/8/layout/hProcess4"/>
    <dgm:cxn modelId="{02CA1B70-A653-40BE-8C80-5EB370A8AB59}" srcId="{4421AE95-3F64-49DA-B053-67952AACCA32}" destId="{72E293E2-349E-4D3E-AC63-1518B8ECADE5}" srcOrd="0" destOrd="0" parTransId="{D06F7D04-12D6-4864-BAF9-E93ADDC1E7D9}" sibTransId="{0619736E-2E0A-4529-80C2-4BE30C923327}"/>
    <dgm:cxn modelId="{D722CAA1-43F6-4E2F-AD11-C7FF6286C898}" type="presOf" srcId="{9E2C26BE-23BA-4A40-ADDE-505B262E0903}" destId="{F475719F-07AC-4ED2-8F83-827C3F636F24}" srcOrd="0" destOrd="0" presId="urn:microsoft.com/office/officeart/2005/8/layout/hProcess4"/>
    <dgm:cxn modelId="{49792D1C-6EDE-4095-9584-BA73D48EAD46}" srcId="{A8AC903C-EA1D-4308-875A-C2D46BA93A20}" destId="{8E91AC5F-58B0-471A-B9A0-32D1B087820C}" srcOrd="0" destOrd="0" parTransId="{20527544-A157-4EF0-A3D3-3F50DDF76464}" sibTransId="{DC5043E4-4B34-4056-89E2-B59DEBA71C39}"/>
    <dgm:cxn modelId="{75EC1554-F26F-4B26-AF9B-E213F22CA180}" type="presOf" srcId="{A8AC903C-EA1D-4308-875A-C2D46BA93A20}" destId="{EC8442C9-F5EF-4B08-AB33-70AB90995D1C}" srcOrd="0" destOrd="0" presId="urn:microsoft.com/office/officeart/2005/8/layout/hProcess4"/>
    <dgm:cxn modelId="{74E825C9-2A96-4A32-A13F-25983D7F89CC}" type="presOf" srcId="{EB4EC5B0-16D2-46A4-80B7-0BBEA95BAB35}" destId="{6CA5F51C-5DB3-4965-8E65-78B5F9DC2237}" srcOrd="1" destOrd="0" presId="urn:microsoft.com/office/officeart/2005/8/layout/hProcess4"/>
    <dgm:cxn modelId="{2F0C42C2-F2FC-455C-9846-D65D8FCC3A6A}" type="presOf" srcId="{206D8FEF-5B37-4ABB-8B0C-9D3ED2E6136F}" destId="{6162DC81-E0AD-4219-B7C5-32AC6DABA46A}" srcOrd="0" destOrd="0" presId="urn:microsoft.com/office/officeart/2005/8/layout/hProcess4"/>
    <dgm:cxn modelId="{E4105498-8357-48B4-A731-1F13C1C0D039}" srcId="{72E41366-2283-4695-8C76-B53BDD055B9E}" destId="{A8AC903C-EA1D-4308-875A-C2D46BA93A20}" srcOrd="1" destOrd="0" parTransId="{4ADD4595-2D61-426B-BD87-A0395D32EC77}" sibTransId="{9E2C26BE-23BA-4A40-ADDE-505B262E0903}"/>
    <dgm:cxn modelId="{11E3BA44-84B3-4030-B407-6453256D7563}" type="presOf" srcId="{5E0F73F9-195D-4701-8A6B-EFBE9414C36D}" destId="{903D5CCB-121B-4BFD-A016-08078BE62C26}" srcOrd="0" destOrd="0" presId="urn:microsoft.com/office/officeart/2005/8/layout/hProcess4"/>
    <dgm:cxn modelId="{B30DF19A-D98C-4F02-8ABC-20CD9C8C56DF}" type="presOf" srcId="{39E4DE46-2840-4053-9612-12CE6FA63FB5}" destId="{E1FDCF8B-E538-4059-B14B-AC6AE9C47A6B}" srcOrd="0" destOrd="0" presId="urn:microsoft.com/office/officeart/2005/8/layout/hProcess4"/>
    <dgm:cxn modelId="{BCFEC55F-E847-4850-AAB3-3A5A0A6A859C}" srcId="{72E41366-2283-4695-8C76-B53BDD055B9E}" destId="{240BCD82-BF35-4950-AF66-5063CDADF6B7}" srcOrd="3" destOrd="0" parTransId="{8294E475-10E8-401E-ACA8-38CFAA4AAA51}" sibTransId="{206D8FEF-5B37-4ABB-8B0C-9D3ED2E6136F}"/>
    <dgm:cxn modelId="{B887083E-08A5-440A-A600-986AA94B78DB}" type="presOf" srcId="{BD8F0595-67A5-47B5-A025-77BB0023DB5B}" destId="{0435AE23-5485-4583-8FC1-845B4DF82BB3}" srcOrd="0" destOrd="0" presId="urn:microsoft.com/office/officeart/2005/8/layout/hProcess4"/>
    <dgm:cxn modelId="{8925571D-7021-4973-A205-5C80A4C27165}" type="presParOf" srcId="{C7EF84BB-6502-4DF2-86B5-63A45192CECA}" destId="{DCA4004A-28E7-4684-AAE9-50E04959C455}" srcOrd="0" destOrd="0" presId="urn:microsoft.com/office/officeart/2005/8/layout/hProcess4"/>
    <dgm:cxn modelId="{E0FCB82E-BB34-4523-8FBC-DF8091ED3692}" type="presParOf" srcId="{C7EF84BB-6502-4DF2-86B5-63A45192CECA}" destId="{615BB130-0F55-44C0-9685-E327164D5EC3}" srcOrd="1" destOrd="0" presId="urn:microsoft.com/office/officeart/2005/8/layout/hProcess4"/>
    <dgm:cxn modelId="{A8080DC8-AAA3-4AF3-AED9-72DF3732CBF3}" type="presParOf" srcId="{C7EF84BB-6502-4DF2-86B5-63A45192CECA}" destId="{5A70DB83-E4B9-406C-A953-C69590E26017}" srcOrd="2" destOrd="0" presId="urn:microsoft.com/office/officeart/2005/8/layout/hProcess4"/>
    <dgm:cxn modelId="{0A06A16C-4920-419A-A363-F65F3BFBAC60}" type="presParOf" srcId="{5A70DB83-E4B9-406C-A953-C69590E26017}" destId="{C4DC364A-DFE0-4C8B-A91F-DB58676CCAE7}" srcOrd="0" destOrd="0" presId="urn:microsoft.com/office/officeart/2005/8/layout/hProcess4"/>
    <dgm:cxn modelId="{4DDF7072-1725-4E08-BDC0-9239EE371CA4}" type="presParOf" srcId="{C4DC364A-DFE0-4C8B-A91F-DB58676CCAE7}" destId="{35B31EC2-133E-406F-8A0C-6E1870AD6165}" srcOrd="0" destOrd="0" presId="urn:microsoft.com/office/officeart/2005/8/layout/hProcess4"/>
    <dgm:cxn modelId="{8DB6DDB1-580C-40D3-98BD-0DD6B877F089}" type="presParOf" srcId="{C4DC364A-DFE0-4C8B-A91F-DB58676CCAE7}" destId="{CF9BCB08-B962-4B3F-944F-AD4D0C9F02F9}" srcOrd="1" destOrd="0" presId="urn:microsoft.com/office/officeart/2005/8/layout/hProcess4"/>
    <dgm:cxn modelId="{93E00AF6-C4CF-41CF-A3DF-CB8568D4771F}" type="presParOf" srcId="{C4DC364A-DFE0-4C8B-A91F-DB58676CCAE7}" destId="{75927245-B45A-487C-B46F-9E41B644E55D}" srcOrd="2" destOrd="0" presId="urn:microsoft.com/office/officeart/2005/8/layout/hProcess4"/>
    <dgm:cxn modelId="{1FD7397D-349F-4A09-B739-A099C9444F69}" type="presParOf" srcId="{C4DC364A-DFE0-4C8B-A91F-DB58676CCAE7}" destId="{04211ED2-1E72-467C-83C0-25635ED8ED58}" srcOrd="3" destOrd="0" presId="urn:microsoft.com/office/officeart/2005/8/layout/hProcess4"/>
    <dgm:cxn modelId="{1074DB93-D436-4D98-9064-9D6D06E79A0D}" type="presParOf" srcId="{C4DC364A-DFE0-4C8B-A91F-DB58676CCAE7}" destId="{4D2C7388-54C7-4B30-AFF8-AC6EE75C54AD}" srcOrd="4" destOrd="0" presId="urn:microsoft.com/office/officeart/2005/8/layout/hProcess4"/>
    <dgm:cxn modelId="{446846C4-9076-403F-A208-F51023308CE3}" type="presParOf" srcId="{5A70DB83-E4B9-406C-A953-C69590E26017}" destId="{DBB6ED4F-10C7-465E-98BF-D58B0BB967FD}" srcOrd="1" destOrd="0" presId="urn:microsoft.com/office/officeart/2005/8/layout/hProcess4"/>
    <dgm:cxn modelId="{034E1165-7C1F-40B5-B7A9-1D494310C9DF}" type="presParOf" srcId="{5A70DB83-E4B9-406C-A953-C69590E26017}" destId="{FDCDDF1D-FB80-40A2-BA2D-F1930AEC9FE5}" srcOrd="2" destOrd="0" presId="urn:microsoft.com/office/officeart/2005/8/layout/hProcess4"/>
    <dgm:cxn modelId="{5C079D75-8D01-495B-AF46-55F1D1F04D22}" type="presParOf" srcId="{FDCDDF1D-FB80-40A2-BA2D-F1930AEC9FE5}" destId="{480BD22C-76FD-45B9-80A8-F67885747C9E}" srcOrd="0" destOrd="0" presId="urn:microsoft.com/office/officeart/2005/8/layout/hProcess4"/>
    <dgm:cxn modelId="{28DDE797-3196-4631-A6C0-86615D24D8E0}" type="presParOf" srcId="{FDCDDF1D-FB80-40A2-BA2D-F1930AEC9FE5}" destId="{7D8C66AE-9263-4C93-B106-025241032671}" srcOrd="1" destOrd="0" presId="urn:microsoft.com/office/officeart/2005/8/layout/hProcess4"/>
    <dgm:cxn modelId="{04D6898F-E9FB-444D-A490-D1E5642FB66A}" type="presParOf" srcId="{FDCDDF1D-FB80-40A2-BA2D-F1930AEC9FE5}" destId="{CF78FB3E-ACA9-477A-A1C7-12B33340EDE2}" srcOrd="2" destOrd="0" presId="urn:microsoft.com/office/officeart/2005/8/layout/hProcess4"/>
    <dgm:cxn modelId="{95DCF641-4839-4271-B3C0-FAF2A96E99DA}" type="presParOf" srcId="{FDCDDF1D-FB80-40A2-BA2D-F1930AEC9FE5}" destId="{EC8442C9-F5EF-4B08-AB33-70AB90995D1C}" srcOrd="3" destOrd="0" presId="urn:microsoft.com/office/officeart/2005/8/layout/hProcess4"/>
    <dgm:cxn modelId="{9A11D2E3-6608-4460-9FB8-1E6F037CD4AD}" type="presParOf" srcId="{FDCDDF1D-FB80-40A2-BA2D-F1930AEC9FE5}" destId="{44654DF7-FFB9-466C-A680-D017A16692A8}" srcOrd="4" destOrd="0" presId="urn:microsoft.com/office/officeart/2005/8/layout/hProcess4"/>
    <dgm:cxn modelId="{12772853-C02F-4F25-9650-8E86A607C12C}" type="presParOf" srcId="{5A70DB83-E4B9-406C-A953-C69590E26017}" destId="{F475719F-07AC-4ED2-8F83-827C3F636F24}" srcOrd="3" destOrd="0" presId="urn:microsoft.com/office/officeart/2005/8/layout/hProcess4"/>
    <dgm:cxn modelId="{3833781C-F244-4982-832A-10B343B3178D}" type="presParOf" srcId="{5A70DB83-E4B9-406C-A953-C69590E26017}" destId="{4F81D5C4-B956-4854-9EE9-1AF24691618D}" srcOrd="4" destOrd="0" presId="urn:microsoft.com/office/officeart/2005/8/layout/hProcess4"/>
    <dgm:cxn modelId="{66FE20EB-A831-45B1-B3A5-9A103EFD3548}" type="presParOf" srcId="{4F81D5C4-B956-4854-9EE9-1AF24691618D}" destId="{3C9E398E-0F39-41F1-8010-4B38892CC7EC}" srcOrd="0" destOrd="0" presId="urn:microsoft.com/office/officeart/2005/8/layout/hProcess4"/>
    <dgm:cxn modelId="{1B9F8495-8B81-4548-9848-736B01823AED}" type="presParOf" srcId="{4F81D5C4-B956-4854-9EE9-1AF24691618D}" destId="{248338D9-5842-4C6E-8C2D-68F74F91846A}" srcOrd="1" destOrd="0" presId="urn:microsoft.com/office/officeart/2005/8/layout/hProcess4"/>
    <dgm:cxn modelId="{142E4495-8C03-44D1-8992-48F6B3802F73}" type="presParOf" srcId="{4F81D5C4-B956-4854-9EE9-1AF24691618D}" destId="{47C0A51E-4E5C-4ECD-9333-9D2216DCD60C}" srcOrd="2" destOrd="0" presId="urn:microsoft.com/office/officeart/2005/8/layout/hProcess4"/>
    <dgm:cxn modelId="{BDC4B3B2-CD1D-4852-A4AB-DEEF3A11777A}" type="presParOf" srcId="{4F81D5C4-B956-4854-9EE9-1AF24691618D}" destId="{903D5CCB-121B-4BFD-A016-08078BE62C26}" srcOrd="3" destOrd="0" presId="urn:microsoft.com/office/officeart/2005/8/layout/hProcess4"/>
    <dgm:cxn modelId="{46AC6502-8830-45E7-887C-9F0B64ADBC69}" type="presParOf" srcId="{4F81D5C4-B956-4854-9EE9-1AF24691618D}" destId="{147EC181-0D6E-4171-8AF2-2AD0A508819F}" srcOrd="4" destOrd="0" presId="urn:microsoft.com/office/officeart/2005/8/layout/hProcess4"/>
    <dgm:cxn modelId="{0BC15EB2-5073-4CE0-8E76-0C168452EC04}" type="presParOf" srcId="{5A70DB83-E4B9-406C-A953-C69590E26017}" destId="{E1FDCF8B-E538-4059-B14B-AC6AE9C47A6B}" srcOrd="5" destOrd="0" presId="urn:microsoft.com/office/officeart/2005/8/layout/hProcess4"/>
    <dgm:cxn modelId="{6C5046E2-5250-417E-B849-CC4AFF7FD9FF}" type="presParOf" srcId="{5A70DB83-E4B9-406C-A953-C69590E26017}" destId="{344D5C81-5470-4B7A-A19D-179440B64BAF}" srcOrd="6" destOrd="0" presId="urn:microsoft.com/office/officeart/2005/8/layout/hProcess4"/>
    <dgm:cxn modelId="{385ED5EA-0F17-4720-9853-9F8BEC1A3A6F}" type="presParOf" srcId="{344D5C81-5470-4B7A-A19D-179440B64BAF}" destId="{18748C4D-C613-416E-AF9C-67972A55CF1D}" srcOrd="0" destOrd="0" presId="urn:microsoft.com/office/officeart/2005/8/layout/hProcess4"/>
    <dgm:cxn modelId="{375B6677-FA98-47F9-A9B7-FFCAF2F949E6}" type="presParOf" srcId="{344D5C81-5470-4B7A-A19D-179440B64BAF}" destId="{B1A9652A-3B5D-4687-BF07-AB3084591CD1}" srcOrd="1" destOrd="0" presId="urn:microsoft.com/office/officeart/2005/8/layout/hProcess4"/>
    <dgm:cxn modelId="{0FB38D6A-117D-4BE1-8091-33C0CB746E51}" type="presParOf" srcId="{344D5C81-5470-4B7A-A19D-179440B64BAF}" destId="{102888E2-5727-43E0-9928-D0BCDA2DE312}" srcOrd="2" destOrd="0" presId="urn:microsoft.com/office/officeart/2005/8/layout/hProcess4"/>
    <dgm:cxn modelId="{6FD0D12A-7FD3-4E57-9938-A1DF59B6B481}" type="presParOf" srcId="{344D5C81-5470-4B7A-A19D-179440B64BAF}" destId="{C9F53BEB-1966-44E4-AC03-22A7BCB491B0}" srcOrd="3" destOrd="0" presId="urn:microsoft.com/office/officeart/2005/8/layout/hProcess4"/>
    <dgm:cxn modelId="{AC728A66-DC3D-4072-ADD9-049ECF85A60B}" type="presParOf" srcId="{344D5C81-5470-4B7A-A19D-179440B64BAF}" destId="{4BAA490C-E112-45A3-BA27-0C314880877A}" srcOrd="4" destOrd="0" presId="urn:microsoft.com/office/officeart/2005/8/layout/hProcess4"/>
    <dgm:cxn modelId="{017772E4-94EF-4F9C-87F8-DD47CE8648E4}" type="presParOf" srcId="{5A70DB83-E4B9-406C-A953-C69590E26017}" destId="{6162DC81-E0AD-4219-B7C5-32AC6DABA46A}" srcOrd="7" destOrd="0" presId="urn:microsoft.com/office/officeart/2005/8/layout/hProcess4"/>
    <dgm:cxn modelId="{5DCAF64E-F96D-4973-9369-E363EB08095B}" type="presParOf" srcId="{5A70DB83-E4B9-406C-A953-C69590E26017}" destId="{6B99B680-AD71-4FD0-AD18-42D4050CD853}" srcOrd="8" destOrd="0" presId="urn:microsoft.com/office/officeart/2005/8/layout/hProcess4"/>
    <dgm:cxn modelId="{3A3F5FC1-0549-4A18-B924-786ECC4A4C71}" type="presParOf" srcId="{6B99B680-AD71-4FD0-AD18-42D4050CD853}" destId="{90FF4A8A-36E6-4150-ABF2-86F143A447E8}" srcOrd="0" destOrd="0" presId="urn:microsoft.com/office/officeart/2005/8/layout/hProcess4"/>
    <dgm:cxn modelId="{935F5508-3D36-422E-9ED3-E0279FFBD95F}" type="presParOf" srcId="{6B99B680-AD71-4FD0-AD18-42D4050CD853}" destId="{437DF7EA-9C4C-494F-B131-AA59C5953C56}" srcOrd="1" destOrd="0" presId="urn:microsoft.com/office/officeart/2005/8/layout/hProcess4"/>
    <dgm:cxn modelId="{EDB20D65-A53E-48AA-ADA4-5AE01F6AD94A}" type="presParOf" srcId="{6B99B680-AD71-4FD0-AD18-42D4050CD853}" destId="{6CA5F51C-5DB3-4965-8E65-78B5F9DC2237}" srcOrd="2" destOrd="0" presId="urn:microsoft.com/office/officeart/2005/8/layout/hProcess4"/>
    <dgm:cxn modelId="{2A77FD60-0F07-451C-B1D7-09B2B65FA80B}" type="presParOf" srcId="{6B99B680-AD71-4FD0-AD18-42D4050CD853}" destId="{0435AE23-5485-4583-8FC1-845B4DF82BB3}" srcOrd="3" destOrd="0" presId="urn:microsoft.com/office/officeart/2005/8/layout/hProcess4"/>
    <dgm:cxn modelId="{C22670B7-3468-4633-9CD9-666F83DA27BC}" type="presParOf" srcId="{6B99B680-AD71-4FD0-AD18-42D4050CD853}" destId="{9FEBB18E-4842-4800-9D33-1E3EA2C5CC1D}"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E41366-2283-4695-8C76-B53BDD055B9E}" type="doc">
      <dgm:prSet loTypeId="urn:microsoft.com/office/officeart/2005/8/layout/hProcess4" loCatId="process" qsTypeId="urn:microsoft.com/office/officeart/2005/8/quickstyle/3d2" qsCatId="3D" csTypeId="urn:microsoft.com/office/officeart/2005/8/colors/accent1_3" csCatId="accent1" phldr="1"/>
      <dgm:spPr/>
      <dgm:t>
        <a:bodyPr/>
        <a:lstStyle/>
        <a:p>
          <a:endParaRPr lang="en-GB"/>
        </a:p>
      </dgm:t>
    </dgm:pt>
    <dgm:pt modelId="{4421AE95-3F64-49DA-B053-67952AACCA32}">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gm:t>
    </dgm:pt>
    <dgm:pt modelId="{CED31129-8FB0-414F-B7EF-73641666D631}" type="parTrans" cxnId="{CD2F61DF-490E-41D5-8FBA-D93D7354947D}">
      <dgm:prSet/>
      <dgm:spPr/>
      <dgm:t>
        <a:bodyPr/>
        <a:lstStyle/>
        <a:p>
          <a:endParaRPr lang="en-GB"/>
        </a:p>
      </dgm:t>
    </dgm:pt>
    <dgm:pt modelId="{DF8780D3-27A2-4C20-B002-DC97DA169087}" type="sibTrans" cxnId="{CD2F61DF-490E-41D5-8FBA-D93D7354947D}">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5E0F73F9-195D-4701-8A6B-EFBE9414C36D}">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gm:t>
    </dgm:pt>
    <dgm:pt modelId="{704420AA-AC6B-48E2-82AA-7708A48B9F14}" type="parTrans" cxnId="{D771A6B7-EE2C-447D-BD39-06997F23C352}">
      <dgm:prSet/>
      <dgm:spPr/>
      <dgm:t>
        <a:bodyPr/>
        <a:lstStyle/>
        <a:p>
          <a:endParaRPr lang="en-GB"/>
        </a:p>
      </dgm:t>
    </dgm:pt>
    <dgm:pt modelId="{39E4DE46-2840-4053-9612-12CE6FA63FB5}" type="sibTrans" cxnId="{D771A6B7-EE2C-447D-BD39-06997F23C352}">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240BCD82-BF35-4950-AF66-5063CDADF6B7}">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gm:t>
    </dgm:pt>
    <dgm:pt modelId="{8294E475-10E8-401E-ACA8-38CFAA4AAA51}" type="parTrans" cxnId="{BCFEC55F-E847-4850-AAB3-3A5A0A6A859C}">
      <dgm:prSet/>
      <dgm:spPr/>
      <dgm:t>
        <a:bodyPr/>
        <a:lstStyle/>
        <a:p>
          <a:endParaRPr lang="en-GB"/>
        </a:p>
      </dgm:t>
    </dgm:pt>
    <dgm:pt modelId="{206D8FEF-5B37-4ABB-8B0C-9D3ED2E6136F}" type="sibTrans" cxnId="{BCFEC55F-E847-4850-AAB3-3A5A0A6A859C}">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A8AC903C-EA1D-4308-875A-C2D46BA93A20}">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gm:t>
    </dgm:pt>
    <dgm:pt modelId="{4ADD4595-2D61-426B-BD87-A0395D32EC77}" type="parTrans" cxnId="{E4105498-8357-48B4-A731-1F13C1C0D039}">
      <dgm:prSet/>
      <dgm:spPr/>
      <dgm:t>
        <a:bodyPr/>
        <a:lstStyle/>
        <a:p>
          <a:endParaRPr lang="en-US"/>
        </a:p>
      </dgm:t>
    </dgm:pt>
    <dgm:pt modelId="{9E2C26BE-23BA-4A40-ADDE-505B262E0903}" type="sibTrans" cxnId="{E4105498-8357-48B4-A731-1F13C1C0D039}">
      <dgm:prSet/>
      <dgm:spPr>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US" sz="2400"/>
        </a:p>
      </dgm:t>
    </dgm:pt>
    <dgm:pt modelId="{72E293E2-349E-4D3E-AC63-1518B8ECADE5}">
      <dgm:prSet custT="1">
        <dgm:style>
          <a:lnRef idx="0">
            <a:scrgbClr r="0" g="0" b="0"/>
          </a:lnRef>
          <a:fillRef idx="0">
            <a:scrgbClr r="0" g="0" b="0"/>
          </a:fillRef>
          <a:effectRef idx="0">
            <a:scrgbClr r="0" g="0" b="0"/>
          </a:effectRef>
          <a:fontRef idx="minor">
            <a:schemeClr val="lt1"/>
          </a:fontRef>
        </dgm:style>
      </dgm:prSet>
      <dgm:spPr>
        <a:gradFill rotWithShape="0">
          <a:gsLst>
            <a:gs pos="0">
              <a:srgbClr val="0099CC"/>
            </a:gs>
            <a:gs pos="32000">
              <a:srgbClr val="0099CC"/>
            </a:gs>
            <a:gs pos="100000">
              <a:srgbClr val="BFD8EF"/>
            </a:gs>
          </a:gsLst>
          <a:lin ang="16200000" scaled="1"/>
        </a:gradFill>
        <a:ln>
          <a:solidFill>
            <a:srgbClr val="0070C0"/>
          </a:solidFill>
        </a:ln>
        <a:scene3d>
          <a:camera prst="orthographicFront"/>
          <a:lightRig rig="threePt" dir="t">
            <a:rot lat="0" lon="0" rev="7500000"/>
          </a:lightRig>
        </a:scene3d>
        <a:sp3d z="-152400" extrusionH="63500">
          <a:bevelT w="165100" prst="coolSlant"/>
        </a:sp3d>
      </dgm:spPr>
      <dgm:t>
        <a:bodyPr tIns="180000" anchor="ctr"/>
        <a:lstStyle/>
        <a:p>
          <a:pPr algn="l">
            <a:lnSpc>
              <a:spcPct val="100000"/>
            </a:lnSpc>
            <a:spcBef>
              <a:spcPts val="1800"/>
            </a:spcBef>
            <a:spcAft>
              <a:spcPts val="0"/>
            </a:spcAft>
            <a:buNone/>
          </a:pPr>
          <a:r>
            <a:rPr lang="en-GB" sz="1900" b="1" noProof="0" dirty="0"/>
            <a:t>FOUNDATIONS</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D06F7D04-12D6-4864-BAF9-E93ADDC1E7D9}" type="parTrans" cxnId="{02CA1B70-A653-40BE-8C80-5EB370A8AB59}">
      <dgm:prSet/>
      <dgm:spPr/>
      <dgm:t>
        <a:bodyPr/>
        <a:lstStyle/>
        <a:p>
          <a:endParaRPr lang="en-GB"/>
        </a:p>
      </dgm:t>
    </dgm:pt>
    <dgm:pt modelId="{0619736E-2E0A-4529-80C2-4BE30C923327}" type="sibTrans" cxnId="{02CA1B70-A653-40BE-8C80-5EB370A8AB59}">
      <dgm:prSet/>
      <dgm:spPr/>
      <dgm:t>
        <a:bodyPr/>
        <a:lstStyle/>
        <a:p>
          <a:endParaRPr lang="en-GB"/>
        </a:p>
      </dgm:t>
    </dgm:pt>
    <dgm:pt modelId="{8E91AC5F-58B0-471A-B9A0-32D1B087820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scene3d>
          <a:camera prst="orthographicFront"/>
          <a:lightRig rig="threePt" dir="t">
            <a:rot lat="0" lon="0" rev="7500000"/>
          </a:lightRig>
        </a:scene3d>
        <a:sp3d z="-152400" extrusionH="63500">
          <a:bevelT w="165100" prst="coolSlant"/>
        </a:sp3d>
      </dgm:spPr>
      <dgm:t>
        <a:bodyPr lIns="0" tIns="108000" rIns="0" anchor="t"/>
        <a:lstStyle/>
        <a:p>
          <a:pPr algn="ctr">
            <a:lnSpc>
              <a:spcPct val="100000"/>
            </a:lnSpc>
            <a:spcBef>
              <a:spcPts val="1200"/>
            </a:spcBef>
            <a:spcAft>
              <a:spcPts val="0"/>
            </a:spcAft>
            <a:buNone/>
          </a:pPr>
          <a:r>
            <a:rPr lang="en-GB" sz="1800" b="1" noProof="0" dirty="0"/>
            <a:t>LIMITED USE</a:t>
          </a:r>
        </a:p>
      </dgm:t>
    </dgm:pt>
    <dgm:pt modelId="{20527544-A157-4EF0-A3D3-3F50DDF76464}" type="parTrans" cxnId="{49792D1C-6EDE-4095-9584-BA73D48EAD46}">
      <dgm:prSet/>
      <dgm:spPr/>
      <dgm:t>
        <a:bodyPr/>
        <a:lstStyle/>
        <a:p>
          <a:endParaRPr lang="en-GB"/>
        </a:p>
      </dgm:t>
    </dgm:pt>
    <dgm:pt modelId="{DC5043E4-4B34-4056-89E2-B59DEBA71C39}" type="sibTrans" cxnId="{49792D1C-6EDE-4095-9584-BA73D48EAD46}">
      <dgm:prSet/>
      <dgm:spPr/>
      <dgm:t>
        <a:bodyPr/>
        <a:lstStyle/>
        <a:p>
          <a:endParaRPr lang="en-GB"/>
        </a:p>
      </dgm:t>
    </dgm:pt>
    <dgm:pt modelId="{CBBDD770-E171-4AC1-9C20-2C9047BE1245}">
      <dgm:prSet custT="1">
        <dgm:style>
          <a:lnRef idx="1">
            <a:schemeClr val="accent4"/>
          </a:lnRef>
          <a:fillRef idx="2">
            <a:schemeClr val="accent4"/>
          </a:fillRef>
          <a:effectRef idx="1">
            <a:schemeClr val="accent4"/>
          </a:effectRef>
          <a:fontRef idx="minor">
            <a:schemeClr val="dk1"/>
          </a:fontRef>
        </dgm:style>
      </dgm:prSet>
      <dgm:spPr>
        <a:gradFill rotWithShape="0">
          <a:gsLst>
            <a:gs pos="0">
              <a:srgbClr val="FEC2C2"/>
            </a:gs>
            <a:gs pos="50000">
              <a:srgbClr val="F48668"/>
            </a:gs>
            <a:gs pos="100000">
              <a:srgbClr val="FF2F2F"/>
            </a:gs>
          </a:gsLst>
          <a:lin ang="5400000" scaled="0"/>
        </a:gradFill>
        <a:ln>
          <a:solidFill>
            <a:srgbClr val="C00000"/>
          </a:solidFill>
        </a:ln>
        <a:scene3d>
          <a:camera prst="orthographicFront"/>
          <a:lightRig rig="threePt" dir="t">
            <a:rot lat="0" lon="0" rev="7500000"/>
          </a:lightRig>
        </a:scene3d>
        <a:sp3d z="-152400" extrusionH="63500">
          <a:bevelT w="165100" prst="coolSlant"/>
        </a:sp3d>
      </dgm:spPr>
      <dgm:t>
        <a:bodyPr tIns="0" anchor="b"/>
        <a:lstStyle/>
        <a:p>
          <a:pPr marL="266700" indent="0" algn="l" defTabSz="1966913">
            <a:lnSpc>
              <a:spcPct val="100000"/>
            </a:lnSpc>
            <a:spcBef>
              <a:spcPts val="0"/>
            </a:spcBef>
            <a:spcAft>
              <a:spcPts val="0"/>
            </a:spcAft>
            <a:buNone/>
            <a:tabLst/>
          </a:pPr>
          <a:r>
            <a:rPr lang="en-GB" sz="1800" b="1" noProof="0" dirty="0"/>
            <a:t>RENEWED URGENCY</a:t>
          </a:r>
        </a:p>
      </dgm:t>
    </dgm:pt>
    <dgm:pt modelId="{5CDF0EEA-D56D-454A-A463-CD5AEF8E14CA}" type="parTrans" cxnId="{F2F30898-EA19-433C-BCD6-8C93A0CD3E81}">
      <dgm:prSet/>
      <dgm:spPr/>
      <dgm:t>
        <a:bodyPr/>
        <a:lstStyle/>
        <a:p>
          <a:endParaRPr lang="en-GB"/>
        </a:p>
      </dgm:t>
    </dgm:pt>
    <dgm:pt modelId="{8DE8064A-A509-44D7-B2CD-10A9D2D8FCF3}" type="sibTrans" cxnId="{F2F30898-EA19-433C-BCD6-8C93A0CD3E81}">
      <dgm:prSet/>
      <dgm:spPr/>
      <dgm:t>
        <a:bodyPr/>
        <a:lstStyle/>
        <a:p>
          <a:endParaRPr lang="en-GB"/>
        </a:p>
      </dgm:t>
    </dgm:pt>
    <dgm:pt modelId="{A7FD25BA-8B0E-4FB7-8831-1E52AB63F9A6}">
      <dgm:prSet custT="1"/>
      <dgm:spPr>
        <a:gradFill rotWithShape="0">
          <a:gsLst>
            <a:gs pos="0">
              <a:srgbClr val="E1CCF0"/>
            </a:gs>
            <a:gs pos="62000">
              <a:srgbClr val="BA8BDD"/>
            </a:gs>
            <a:gs pos="100000">
              <a:srgbClr val="9751CB"/>
            </a:gs>
          </a:gsLst>
          <a:lin ang="5400000" scaled="0"/>
        </a:gradFill>
        <a:ln>
          <a:solidFill>
            <a:srgbClr val="7030A0"/>
          </a:solidFill>
        </a:ln>
        <a:effectLst/>
        <a:scene3d>
          <a:camera prst="orthographicFront"/>
          <a:lightRig rig="threePt" dir="t">
            <a:rot lat="0" lon="0" rev="7500000"/>
          </a:lightRig>
        </a:scene3d>
        <a:sp3d z="-152400" extrusionH="63500" prstMaterial="dkEdge">
          <a:bevelT w="124450" h="16350" prst="coolSlant"/>
          <a:contourClr>
            <a:schemeClr val="bg1"/>
          </a:contourClr>
        </a:sp3d>
      </dgm:spPr>
      <dgm:t>
        <a:bodyPr tIns="108000" bIns="36000" anchor="t"/>
        <a:lstStyle/>
        <a:p>
          <a:pPr marL="0" indent="0" algn="ctr">
            <a:lnSpc>
              <a:spcPct val="100000"/>
            </a:lnSpc>
            <a:spcBef>
              <a:spcPts val="1200"/>
            </a:spcBef>
            <a:spcAft>
              <a:spcPts val="0"/>
            </a:spcAft>
            <a:buNone/>
          </a:pPr>
          <a:r>
            <a:rPr lang="en-GB" sz="1800" b="1" noProof="0" dirty="0"/>
            <a:t>EXPANSION</a:t>
          </a:r>
        </a:p>
      </dgm:t>
    </dgm:pt>
    <dgm:pt modelId="{3E5ED43C-8834-40C1-B7EC-63AC79386963}" type="parTrans" cxnId="{D2511028-EDD2-4953-B5DE-51968EFB169D}">
      <dgm:prSet/>
      <dgm:spPr/>
      <dgm:t>
        <a:bodyPr/>
        <a:lstStyle/>
        <a:p>
          <a:endParaRPr lang="en-GB"/>
        </a:p>
      </dgm:t>
    </dgm:pt>
    <dgm:pt modelId="{F1EF0CA3-16FF-44C3-B087-0BC6D842F9EC}" type="sibTrans" cxnId="{D2511028-EDD2-4953-B5DE-51968EFB169D}">
      <dgm:prSet/>
      <dgm:spPr/>
      <dgm:t>
        <a:bodyPr/>
        <a:lstStyle/>
        <a:p>
          <a:endParaRPr lang="en-GB"/>
        </a:p>
      </dgm:t>
    </dgm:pt>
    <dgm:pt modelId="{EB4EC5B0-16D2-46A4-80B7-0BBEA95BAB35}">
      <dgm:prSet custT="1">
        <dgm:style>
          <a:lnRef idx="1">
            <a:schemeClr val="accent4"/>
          </a:lnRef>
          <a:fillRef idx="2">
            <a:schemeClr val="accent4"/>
          </a:fillRef>
          <a:effectRef idx="1">
            <a:schemeClr val="accent4"/>
          </a:effectRef>
          <a:fontRef idx="minor">
            <a:schemeClr val="dk1"/>
          </a:fontRef>
        </dgm:style>
      </dgm:prSet>
      <dgm:spPr>
        <a:gradFill rotWithShape="0">
          <a:gsLst>
            <a:gs pos="0">
              <a:schemeClr val="accent4">
                <a:lumMod val="20000"/>
                <a:lumOff val="80000"/>
              </a:schemeClr>
            </a:gs>
            <a:gs pos="57000">
              <a:schemeClr val="accent4">
                <a:lumMod val="40000"/>
                <a:lumOff val="60000"/>
              </a:schemeClr>
            </a:gs>
            <a:gs pos="100000">
              <a:srgbClr val="FFD653"/>
            </a:gs>
          </a:gsLst>
        </a:gradFill>
        <a:ln/>
        <a:scene3d>
          <a:camera prst="orthographicFront"/>
          <a:lightRig rig="threePt" dir="t">
            <a:rot lat="0" lon="0" rev="7500000"/>
          </a:lightRig>
        </a:scene3d>
        <a:sp3d z="-152400" extrusionH="63500">
          <a:bevelT w="165100" prst="coolSlant"/>
        </a:sp3d>
      </dgm:spPr>
      <dgm:t>
        <a:bodyPr spcFirstLastPara="0" vert="horz" wrap="square" lIns="72000" tIns="180000" rIns="72000" bIns="123825" numCol="1" spcCol="1270" anchor="ctr" anchorCtr="0"/>
        <a:lstStyle/>
        <a:p>
          <a:pPr marL="0" lvl="1" indent="0" algn="ctr" defTabSz="1966913">
            <a:lnSpc>
              <a:spcPct val="100000"/>
            </a:lnSpc>
            <a:spcBef>
              <a:spcPts val="1200"/>
            </a:spcBef>
            <a:spcAft>
              <a:spcPts val="0"/>
            </a:spcAft>
            <a:buFont typeface="Arial" panose="020B0604020202020204" pitchFamily="34" charset="0"/>
            <a:buNone/>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gm:t>
    </dgm:pt>
    <dgm:pt modelId="{76524C8B-8791-4338-9C76-3D7C28B95169}" type="parTrans" cxnId="{7510D7D2-274B-45C7-9985-BCE4448DBD98}">
      <dgm:prSet/>
      <dgm:spPr/>
      <dgm:t>
        <a:bodyPr/>
        <a:lstStyle/>
        <a:p>
          <a:endParaRPr lang="en-GB"/>
        </a:p>
      </dgm:t>
    </dgm:pt>
    <dgm:pt modelId="{1B7712BD-763D-452B-9603-C4D7FE8E83F7}" type="sibTrans" cxnId="{7510D7D2-274B-45C7-9985-BCE4448DBD98}">
      <dgm:prSet/>
      <dgm:spPr/>
      <dgm:t>
        <a:bodyPr/>
        <a:lstStyle/>
        <a:p>
          <a:endParaRPr lang="en-GB"/>
        </a:p>
      </dgm:t>
    </dgm:pt>
    <dgm:pt modelId="{BD8F0595-67A5-47B5-A025-77BB0023DB5B}">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2015-2026</a:t>
          </a:r>
        </a:p>
      </dgm:t>
    </dgm:pt>
    <dgm:pt modelId="{DE3F950B-D49E-4513-B516-53B4E34E2772}" type="sibTrans" cxnId="{E5822DFB-B8A1-4EB7-A251-EC32258DD8B6}">
      <dgm:prSet/>
      <dgm:spPr/>
      <dgm:t>
        <a:bodyPr/>
        <a:lstStyle/>
        <a:p>
          <a:endParaRPr lang="en-GB"/>
        </a:p>
      </dgm:t>
    </dgm:pt>
    <dgm:pt modelId="{BB31F814-9C62-4863-8381-D0879B25C2DF}" type="parTrans" cxnId="{E5822DFB-B8A1-4EB7-A251-EC32258DD8B6}">
      <dgm:prSet/>
      <dgm:spPr/>
      <dgm:t>
        <a:bodyPr/>
        <a:lstStyle/>
        <a:p>
          <a:endParaRPr lang="en-GB"/>
        </a:p>
      </dgm:t>
    </dgm:pt>
    <dgm:pt modelId="{C7EF84BB-6502-4DF2-86B5-63A45192CECA}" type="pres">
      <dgm:prSet presAssocID="{72E41366-2283-4695-8C76-B53BDD055B9E}" presName="Name0" presStyleCnt="0">
        <dgm:presLayoutVars>
          <dgm:dir/>
          <dgm:animLvl val="lvl"/>
          <dgm:resizeHandles val="exact"/>
        </dgm:presLayoutVars>
      </dgm:prSet>
      <dgm:spPr/>
      <dgm:t>
        <a:bodyPr/>
        <a:lstStyle/>
        <a:p>
          <a:endParaRPr lang="nl-NL"/>
        </a:p>
      </dgm:t>
    </dgm:pt>
    <dgm:pt modelId="{DCA4004A-28E7-4684-AAE9-50E04959C455}" type="pres">
      <dgm:prSet presAssocID="{72E41366-2283-4695-8C76-B53BDD055B9E}" presName="tSp" presStyleCnt="0"/>
      <dgm:spPr/>
    </dgm:pt>
    <dgm:pt modelId="{615BB130-0F55-44C0-9685-E327164D5EC3}" type="pres">
      <dgm:prSet presAssocID="{72E41366-2283-4695-8C76-B53BDD055B9E}" presName="bSp" presStyleCnt="0"/>
      <dgm:spPr/>
    </dgm:pt>
    <dgm:pt modelId="{5A70DB83-E4B9-406C-A953-C69590E26017}" type="pres">
      <dgm:prSet presAssocID="{72E41366-2283-4695-8C76-B53BDD055B9E}" presName="process" presStyleCnt="0"/>
      <dgm:spPr/>
    </dgm:pt>
    <dgm:pt modelId="{C4DC364A-DFE0-4C8B-A91F-DB58676CCAE7}" type="pres">
      <dgm:prSet presAssocID="{4421AE95-3F64-49DA-B053-67952AACCA32}" presName="composite1" presStyleCnt="0"/>
      <dgm:spPr/>
    </dgm:pt>
    <dgm:pt modelId="{35B31EC2-133E-406F-8A0C-6E1870AD6165}" type="pres">
      <dgm:prSet presAssocID="{4421AE95-3F64-49DA-B053-67952AACCA32}" presName="dummyNode1" presStyleLbl="node1" presStyleIdx="0" presStyleCnt="5"/>
      <dgm:spPr/>
    </dgm:pt>
    <dgm:pt modelId="{CF9BCB08-B962-4B3F-944F-AD4D0C9F02F9}" type="pres">
      <dgm:prSet presAssocID="{4421AE95-3F64-49DA-B053-67952AACCA32}" presName="childNode1" presStyleLbl="bgAcc1" presStyleIdx="0" presStyleCnt="5" custScaleX="141548" custScaleY="97659" custLinFactNeighborX="1580" custLinFactNeighborY="1338">
        <dgm:presLayoutVars>
          <dgm:bulletEnabled val="1"/>
        </dgm:presLayoutVars>
      </dgm:prSet>
      <dgm:spPr>
        <a:prstGeom prst="homePlate">
          <a:avLst/>
        </a:prstGeom>
      </dgm:spPr>
      <dgm:t>
        <a:bodyPr/>
        <a:lstStyle/>
        <a:p>
          <a:endParaRPr lang="nl-NL"/>
        </a:p>
      </dgm:t>
    </dgm:pt>
    <dgm:pt modelId="{75927245-B45A-487C-B46F-9E41B644E55D}" type="pres">
      <dgm:prSet presAssocID="{4421AE95-3F64-49DA-B053-67952AACCA32}" presName="childNode1tx" presStyleLbl="bgAcc1" presStyleIdx="0" presStyleCnt="5">
        <dgm:presLayoutVars>
          <dgm:bulletEnabled val="1"/>
        </dgm:presLayoutVars>
      </dgm:prSet>
      <dgm:spPr/>
      <dgm:t>
        <a:bodyPr/>
        <a:lstStyle/>
        <a:p>
          <a:endParaRPr lang="nl-NL"/>
        </a:p>
      </dgm:t>
    </dgm:pt>
    <dgm:pt modelId="{04211ED2-1E72-467C-83C0-25635ED8ED58}" type="pres">
      <dgm:prSet presAssocID="{4421AE95-3F64-49DA-B053-67952AACCA32}" presName="parentNode1" presStyleLbl="node1" presStyleIdx="0" presStyleCnt="5" custScaleX="110527" custLinFactNeighborX="-28464" custLinFactNeighborY="22172">
        <dgm:presLayoutVars>
          <dgm:chMax val="1"/>
          <dgm:bulletEnabled val="1"/>
        </dgm:presLayoutVars>
      </dgm:prSet>
      <dgm:spPr>
        <a:xfrm>
          <a:off x="218347" y="3305068"/>
          <a:ext cx="1659819" cy="597189"/>
        </a:xfrm>
        <a:prstGeom prst="roundRect">
          <a:avLst>
            <a:gd name="adj" fmla="val 10000"/>
          </a:avLst>
        </a:prstGeom>
      </dgm:spPr>
      <dgm:t>
        <a:bodyPr/>
        <a:lstStyle/>
        <a:p>
          <a:endParaRPr lang="nl-NL"/>
        </a:p>
      </dgm:t>
    </dgm:pt>
    <dgm:pt modelId="{4D2C7388-54C7-4B30-AFF8-AC6EE75C54AD}" type="pres">
      <dgm:prSet presAssocID="{4421AE95-3F64-49DA-B053-67952AACCA32}" presName="connSite1" presStyleCnt="0"/>
      <dgm:spPr/>
    </dgm:pt>
    <dgm:pt modelId="{DBB6ED4F-10C7-465E-98BF-D58B0BB967FD}" type="pres">
      <dgm:prSet presAssocID="{DF8780D3-27A2-4C20-B002-DC97DA169087}" presName="Name9" presStyleLbl="sibTrans2D1" presStyleIdx="0" presStyleCnt="4" custScaleY="112866" custLinFactNeighborX="-1404" custLinFactNeighborY="-2765"/>
      <dgm:spPr>
        <a:xfrm>
          <a:off x="615761" y="1634455"/>
          <a:ext cx="2767358" cy="2767358"/>
        </a:xfrm>
        <a:prstGeom prst="leftCircularArrow">
          <a:avLst>
            <a:gd name="adj1" fmla="val 2014"/>
            <a:gd name="adj2" fmla="val 241370"/>
            <a:gd name="adj3" fmla="val 1688345"/>
            <a:gd name="adj4" fmla="val 8695953"/>
            <a:gd name="adj5" fmla="val 2350"/>
          </a:avLst>
        </a:prstGeom>
      </dgm:spPr>
      <dgm:t>
        <a:bodyPr/>
        <a:lstStyle/>
        <a:p>
          <a:endParaRPr lang="nl-NL"/>
        </a:p>
      </dgm:t>
    </dgm:pt>
    <dgm:pt modelId="{FDCDDF1D-FB80-40A2-BA2D-F1930AEC9FE5}" type="pres">
      <dgm:prSet presAssocID="{A8AC903C-EA1D-4308-875A-C2D46BA93A20}" presName="composite2" presStyleCnt="0"/>
      <dgm:spPr/>
    </dgm:pt>
    <dgm:pt modelId="{480BD22C-76FD-45B9-80A8-F67885747C9E}" type="pres">
      <dgm:prSet presAssocID="{A8AC903C-EA1D-4308-875A-C2D46BA93A20}" presName="dummyNode2" presStyleLbl="node1" presStyleIdx="0" presStyleCnt="5"/>
      <dgm:spPr/>
    </dgm:pt>
    <dgm:pt modelId="{7D8C66AE-9263-4C93-B106-025241032671}" type="pres">
      <dgm:prSet presAssocID="{A8AC903C-EA1D-4308-875A-C2D46BA93A20}" presName="childNode2" presStyleLbl="bgAcc1" presStyleIdx="1" presStyleCnt="5" custScaleX="151445" custScaleY="97659" custLinFactNeighborX="4069" custLinFactNeighborY="1337">
        <dgm:presLayoutVars>
          <dgm:bulletEnabled val="1"/>
        </dgm:presLayoutVars>
      </dgm:prSet>
      <dgm:spPr>
        <a:prstGeom prst="homePlate">
          <a:avLst/>
        </a:prstGeom>
      </dgm:spPr>
      <dgm:t>
        <a:bodyPr/>
        <a:lstStyle/>
        <a:p>
          <a:endParaRPr lang="nl-NL"/>
        </a:p>
      </dgm:t>
    </dgm:pt>
    <dgm:pt modelId="{CF78FB3E-ACA9-477A-A1C7-12B33340EDE2}" type="pres">
      <dgm:prSet presAssocID="{A8AC903C-EA1D-4308-875A-C2D46BA93A20}" presName="childNode2tx" presStyleLbl="bgAcc1" presStyleIdx="1" presStyleCnt="5">
        <dgm:presLayoutVars>
          <dgm:bulletEnabled val="1"/>
        </dgm:presLayoutVars>
      </dgm:prSet>
      <dgm:spPr>
        <a:prstGeom prst="homePlate">
          <a:avLst/>
        </a:prstGeom>
      </dgm:spPr>
      <dgm:t>
        <a:bodyPr/>
        <a:lstStyle/>
        <a:p>
          <a:endParaRPr lang="nl-NL"/>
        </a:p>
      </dgm:t>
    </dgm:pt>
    <dgm:pt modelId="{EC8442C9-F5EF-4B08-AB33-70AB90995D1C}" type="pres">
      <dgm:prSet presAssocID="{A8AC903C-EA1D-4308-875A-C2D46BA93A20}" presName="parentNode2" presStyleLbl="node1" presStyleIdx="1" presStyleCnt="5" custScaleX="110527" custLinFactNeighborX="-33027" custLinFactNeighborY="-24645">
        <dgm:presLayoutVars>
          <dgm:chMax val="0"/>
          <dgm:bulletEnabled val="1"/>
        </dgm:presLayoutVars>
      </dgm:prSet>
      <dgm:spPr>
        <a:xfrm>
          <a:off x="2506779" y="1417248"/>
          <a:ext cx="1583999" cy="569910"/>
        </a:xfrm>
        <a:prstGeom prst="roundRect">
          <a:avLst>
            <a:gd name="adj" fmla="val 10000"/>
          </a:avLst>
        </a:prstGeom>
      </dgm:spPr>
      <dgm:t>
        <a:bodyPr/>
        <a:lstStyle/>
        <a:p>
          <a:endParaRPr lang="nl-NL"/>
        </a:p>
      </dgm:t>
    </dgm:pt>
    <dgm:pt modelId="{44654DF7-FFB9-466C-A680-D017A16692A8}" type="pres">
      <dgm:prSet presAssocID="{A8AC903C-EA1D-4308-875A-C2D46BA93A20}" presName="connSite2" presStyleCnt="0"/>
      <dgm:spPr/>
    </dgm:pt>
    <dgm:pt modelId="{F475719F-07AC-4ED2-8F83-827C3F636F24}" type="pres">
      <dgm:prSet presAssocID="{9E2C26BE-23BA-4A40-ADDE-505B262E0903}" presName="Name18" presStyleLbl="sibTrans2D1" presStyleIdx="1" presStyleCnt="4" custLinFactNeighborX="406" custLinFactNeighborY="-7951"/>
      <dgm:spPr>
        <a:xfrm>
          <a:off x="2981078" y="1015255"/>
          <a:ext cx="2937233" cy="2937233"/>
        </a:xfrm>
        <a:prstGeom prst="circularArrow">
          <a:avLst>
            <a:gd name="adj1" fmla="val 2236"/>
            <a:gd name="adj2" fmla="val 269374"/>
            <a:gd name="adj3" fmla="val 19674996"/>
            <a:gd name="adj4" fmla="val 12695391"/>
            <a:gd name="adj5" fmla="val 2609"/>
          </a:avLst>
        </a:prstGeom>
      </dgm:spPr>
      <dgm:t>
        <a:bodyPr/>
        <a:lstStyle/>
        <a:p>
          <a:endParaRPr lang="nl-NL"/>
        </a:p>
      </dgm:t>
    </dgm:pt>
    <dgm:pt modelId="{4F81D5C4-B956-4854-9EE9-1AF24691618D}" type="pres">
      <dgm:prSet presAssocID="{5E0F73F9-195D-4701-8A6B-EFBE9414C36D}" presName="composite1" presStyleCnt="0"/>
      <dgm:spPr/>
    </dgm:pt>
    <dgm:pt modelId="{3C9E398E-0F39-41F1-8010-4B38892CC7EC}" type="pres">
      <dgm:prSet presAssocID="{5E0F73F9-195D-4701-8A6B-EFBE9414C36D}" presName="dummyNode1" presStyleLbl="node1" presStyleIdx="1" presStyleCnt="5"/>
      <dgm:spPr/>
    </dgm:pt>
    <dgm:pt modelId="{248338D9-5842-4C6E-8C2D-68F74F91846A}" type="pres">
      <dgm:prSet presAssocID="{5E0F73F9-195D-4701-8A6B-EFBE9414C36D}" presName="childNode1" presStyleLbl="bgAcc1" presStyleIdx="2" presStyleCnt="5" custScaleX="142308">
        <dgm:presLayoutVars>
          <dgm:bulletEnabled val="1"/>
        </dgm:presLayoutVars>
      </dgm:prSet>
      <dgm:spPr>
        <a:prstGeom prst="homePlate">
          <a:avLst/>
        </a:prstGeom>
      </dgm:spPr>
      <dgm:t>
        <a:bodyPr/>
        <a:lstStyle/>
        <a:p>
          <a:endParaRPr lang="nl-NL"/>
        </a:p>
      </dgm:t>
    </dgm:pt>
    <dgm:pt modelId="{47C0A51E-4E5C-4ECD-9333-9D2216DCD60C}" type="pres">
      <dgm:prSet presAssocID="{5E0F73F9-195D-4701-8A6B-EFBE9414C36D}" presName="childNode1tx" presStyleLbl="bgAcc1" presStyleIdx="2" presStyleCnt="5">
        <dgm:presLayoutVars>
          <dgm:bulletEnabled val="1"/>
        </dgm:presLayoutVars>
      </dgm:prSet>
      <dgm:spPr/>
      <dgm:t>
        <a:bodyPr/>
        <a:lstStyle/>
        <a:p>
          <a:endParaRPr lang="nl-NL"/>
        </a:p>
      </dgm:t>
    </dgm:pt>
    <dgm:pt modelId="{903D5CCB-121B-4BFD-A016-08078BE62C26}" type="pres">
      <dgm:prSet presAssocID="{5E0F73F9-195D-4701-8A6B-EFBE9414C36D}" presName="parentNode1" presStyleLbl="node1" presStyleIdx="2" presStyleCnt="5" custLinFactNeighborX="-37561" custLinFactNeighborY="22172">
        <dgm:presLayoutVars>
          <dgm:chMax val="1"/>
          <dgm:bulletEnabled val="1"/>
        </dgm:presLayoutVars>
      </dgm:prSet>
      <dgm:spPr>
        <a:xfrm>
          <a:off x="5331467" y="2826689"/>
          <a:ext cx="1483331" cy="589871"/>
        </a:xfrm>
        <a:prstGeom prst="roundRect">
          <a:avLst>
            <a:gd name="adj" fmla="val 10000"/>
          </a:avLst>
        </a:prstGeom>
      </dgm:spPr>
      <dgm:t>
        <a:bodyPr/>
        <a:lstStyle/>
        <a:p>
          <a:endParaRPr lang="nl-NL"/>
        </a:p>
      </dgm:t>
    </dgm:pt>
    <dgm:pt modelId="{147EC181-0D6E-4171-8AF2-2AD0A508819F}" type="pres">
      <dgm:prSet presAssocID="{5E0F73F9-195D-4701-8A6B-EFBE9414C36D}" presName="connSite1" presStyleCnt="0"/>
      <dgm:spPr/>
    </dgm:pt>
    <dgm:pt modelId="{E1FDCF8B-E538-4059-B14B-AC6AE9C47A6B}" type="pres">
      <dgm:prSet presAssocID="{39E4DE46-2840-4053-9612-12CE6FA63FB5}" presName="Name9" presStyleLbl="sibTrans2D1" presStyleIdx="2" presStyleCnt="4"/>
      <dgm:spPr>
        <a:xfrm>
          <a:off x="5353964" y="1617971"/>
          <a:ext cx="2744256" cy="2744256"/>
        </a:xfrm>
        <a:prstGeom prst="leftCircularArrow">
          <a:avLst>
            <a:gd name="adj1" fmla="val 2955"/>
            <a:gd name="adj2" fmla="val 361988"/>
            <a:gd name="adj3" fmla="val 2137498"/>
            <a:gd name="adj4" fmla="val 9024489"/>
            <a:gd name="adj5" fmla="val 3448"/>
          </a:avLst>
        </a:prstGeom>
      </dgm:spPr>
      <dgm:t>
        <a:bodyPr/>
        <a:lstStyle/>
        <a:p>
          <a:endParaRPr lang="nl-NL"/>
        </a:p>
      </dgm:t>
    </dgm:pt>
    <dgm:pt modelId="{344D5C81-5470-4B7A-A19D-179440B64BAF}" type="pres">
      <dgm:prSet presAssocID="{240BCD82-BF35-4950-AF66-5063CDADF6B7}" presName="composite2" presStyleCnt="0"/>
      <dgm:spPr/>
    </dgm:pt>
    <dgm:pt modelId="{18748C4D-C613-416E-AF9C-67972A55CF1D}" type="pres">
      <dgm:prSet presAssocID="{240BCD82-BF35-4950-AF66-5063CDADF6B7}" presName="dummyNode2" presStyleLbl="node1" presStyleIdx="2" presStyleCnt="5"/>
      <dgm:spPr/>
    </dgm:pt>
    <dgm:pt modelId="{B1A9652A-3B5D-4687-BF07-AB3084591CD1}" type="pres">
      <dgm:prSet presAssocID="{240BCD82-BF35-4950-AF66-5063CDADF6B7}" presName="childNode2" presStyleLbl="bgAcc1" presStyleIdx="3" presStyleCnt="5" custScaleX="142768">
        <dgm:presLayoutVars>
          <dgm:bulletEnabled val="1"/>
        </dgm:presLayoutVars>
      </dgm:prSet>
      <dgm:spPr>
        <a:prstGeom prst="homePlate">
          <a:avLst/>
        </a:prstGeom>
      </dgm:spPr>
      <dgm:t>
        <a:bodyPr/>
        <a:lstStyle/>
        <a:p>
          <a:endParaRPr lang="nl-NL"/>
        </a:p>
      </dgm:t>
    </dgm:pt>
    <dgm:pt modelId="{102888E2-5727-43E0-9928-D0BCDA2DE312}" type="pres">
      <dgm:prSet presAssocID="{240BCD82-BF35-4950-AF66-5063CDADF6B7}" presName="childNode2tx" presStyleLbl="bgAcc1" presStyleIdx="3" presStyleCnt="5">
        <dgm:presLayoutVars>
          <dgm:bulletEnabled val="1"/>
        </dgm:presLayoutVars>
      </dgm:prSet>
      <dgm:spPr>
        <a:prstGeom prst="homePlate">
          <a:avLst/>
        </a:prstGeom>
      </dgm:spPr>
      <dgm:t>
        <a:bodyPr/>
        <a:lstStyle/>
        <a:p>
          <a:endParaRPr lang="nl-NL"/>
        </a:p>
      </dgm:t>
    </dgm:pt>
    <dgm:pt modelId="{C9F53BEB-1966-44E4-AC03-22A7BCB491B0}" type="pres">
      <dgm:prSet presAssocID="{240BCD82-BF35-4950-AF66-5063CDADF6B7}" presName="parentNode2" presStyleLbl="node1" presStyleIdx="3" presStyleCnt="5" custLinFactNeighborX="-36994" custLinFactNeighborY="-24246">
        <dgm:presLayoutVars>
          <dgm:chMax val="0"/>
          <dgm:bulletEnabled val="1"/>
        </dgm:presLayoutVars>
      </dgm:prSet>
      <dgm:spPr>
        <a:xfrm>
          <a:off x="7739237" y="1450321"/>
          <a:ext cx="1483331" cy="589871"/>
        </a:xfrm>
        <a:prstGeom prst="roundRect">
          <a:avLst>
            <a:gd name="adj" fmla="val 10000"/>
          </a:avLst>
        </a:prstGeom>
      </dgm:spPr>
      <dgm:t>
        <a:bodyPr/>
        <a:lstStyle/>
        <a:p>
          <a:endParaRPr lang="nl-NL"/>
        </a:p>
      </dgm:t>
    </dgm:pt>
    <dgm:pt modelId="{4BAA490C-E112-45A3-BA27-0C314880877A}" type="pres">
      <dgm:prSet presAssocID="{240BCD82-BF35-4950-AF66-5063CDADF6B7}" presName="connSite2" presStyleCnt="0"/>
      <dgm:spPr/>
    </dgm:pt>
    <dgm:pt modelId="{6162DC81-E0AD-4219-B7C5-32AC6DABA46A}" type="pres">
      <dgm:prSet presAssocID="{206D8FEF-5B37-4ABB-8B0C-9D3ED2E6136F}" presName="Name18" presStyleLbl="sibTrans2D1" presStyleIdx="3" presStyleCnt="4"/>
      <dgm:spPr>
        <a:xfrm>
          <a:off x="7699757" y="1025235"/>
          <a:ext cx="2901959" cy="2901959"/>
        </a:xfrm>
        <a:prstGeom prst="circularArrow">
          <a:avLst>
            <a:gd name="adj1" fmla="val 3007"/>
            <a:gd name="adj2" fmla="val 368721"/>
            <a:gd name="adj3" fmla="val 19455769"/>
            <a:gd name="adj4" fmla="val 12575511"/>
            <a:gd name="adj5" fmla="val 3508"/>
          </a:avLst>
        </a:prstGeom>
      </dgm:spPr>
      <dgm:t>
        <a:bodyPr/>
        <a:lstStyle/>
        <a:p>
          <a:endParaRPr lang="nl-NL"/>
        </a:p>
      </dgm:t>
    </dgm:pt>
    <dgm:pt modelId="{6B99B680-AD71-4FD0-AD18-42D4050CD853}" type="pres">
      <dgm:prSet presAssocID="{BD8F0595-67A5-47B5-A025-77BB0023DB5B}" presName="composite1" presStyleCnt="0"/>
      <dgm:spPr/>
    </dgm:pt>
    <dgm:pt modelId="{90FF4A8A-36E6-4150-ABF2-86F143A447E8}" type="pres">
      <dgm:prSet presAssocID="{BD8F0595-67A5-47B5-A025-77BB0023DB5B}" presName="dummyNode1" presStyleLbl="node1" presStyleIdx="3" presStyleCnt="5"/>
      <dgm:spPr/>
    </dgm:pt>
    <dgm:pt modelId="{437DF7EA-9C4C-494F-B131-AA59C5953C56}" type="pres">
      <dgm:prSet presAssocID="{BD8F0595-67A5-47B5-A025-77BB0023DB5B}" presName="childNode1" presStyleLbl="bgAcc1" presStyleIdx="4" presStyleCnt="5" custScaleX="139756">
        <dgm:presLayoutVars>
          <dgm:bulletEnabled val="1"/>
        </dgm:presLayoutVars>
      </dgm:prSet>
      <dgm:spPr>
        <a:xfrm>
          <a:off x="9590758" y="1745257"/>
          <a:ext cx="1925567" cy="1376367"/>
        </a:xfrm>
        <a:prstGeom prst="homePlate">
          <a:avLst/>
        </a:prstGeom>
      </dgm:spPr>
      <dgm:t>
        <a:bodyPr/>
        <a:lstStyle/>
        <a:p>
          <a:endParaRPr lang="nl-NL"/>
        </a:p>
      </dgm:t>
    </dgm:pt>
    <dgm:pt modelId="{6CA5F51C-5DB3-4965-8E65-78B5F9DC2237}" type="pres">
      <dgm:prSet presAssocID="{BD8F0595-67A5-47B5-A025-77BB0023DB5B}" presName="childNode1tx" presStyleLbl="bgAcc1" presStyleIdx="4" presStyleCnt="5">
        <dgm:presLayoutVars>
          <dgm:bulletEnabled val="1"/>
        </dgm:presLayoutVars>
      </dgm:prSet>
      <dgm:spPr>
        <a:prstGeom prst="homePlate">
          <a:avLst/>
        </a:prstGeom>
      </dgm:spPr>
      <dgm:t>
        <a:bodyPr/>
        <a:lstStyle/>
        <a:p>
          <a:endParaRPr lang="nl-NL"/>
        </a:p>
      </dgm:t>
    </dgm:pt>
    <dgm:pt modelId="{0435AE23-5485-4583-8FC1-845B4DF82BB3}" type="pres">
      <dgm:prSet presAssocID="{BD8F0595-67A5-47B5-A025-77BB0023DB5B}" presName="parentNode1" presStyleLbl="node1" presStyleIdx="4" presStyleCnt="5" custLinFactNeighborX="-36107" custLinFactNeighborY="26086">
        <dgm:presLayoutVars>
          <dgm:chMax val="1"/>
          <dgm:bulletEnabled val="1"/>
        </dgm:presLayoutVars>
      </dgm:prSet>
      <dgm:spPr>
        <a:xfrm>
          <a:off x="10090001" y="2826689"/>
          <a:ext cx="1483331" cy="589871"/>
        </a:xfrm>
        <a:prstGeom prst="roundRect">
          <a:avLst>
            <a:gd name="adj" fmla="val 10000"/>
          </a:avLst>
        </a:prstGeom>
      </dgm:spPr>
      <dgm:t>
        <a:bodyPr/>
        <a:lstStyle/>
        <a:p>
          <a:endParaRPr lang="nl-NL"/>
        </a:p>
      </dgm:t>
    </dgm:pt>
    <dgm:pt modelId="{9FEBB18E-4842-4800-9D33-1E3EA2C5CC1D}" type="pres">
      <dgm:prSet presAssocID="{BD8F0595-67A5-47B5-A025-77BB0023DB5B}" presName="connSite1" presStyleCnt="0"/>
      <dgm:spPr/>
    </dgm:pt>
  </dgm:ptLst>
  <dgm:cxnLst>
    <dgm:cxn modelId="{6BD65E0C-CDBF-4EEB-B333-DBA066BECFD3}" type="presOf" srcId="{DF8780D3-27A2-4C20-B002-DC97DA169087}" destId="{DBB6ED4F-10C7-465E-98BF-D58B0BB967FD}" srcOrd="0" destOrd="0" presId="urn:microsoft.com/office/officeart/2005/8/layout/hProcess4"/>
    <dgm:cxn modelId="{18E13E9C-9A88-4A4C-AADE-0348FCA57444}" type="presOf" srcId="{A7FD25BA-8B0E-4FB7-8831-1E52AB63F9A6}" destId="{102888E2-5727-43E0-9928-D0BCDA2DE312}" srcOrd="1" destOrd="0" presId="urn:microsoft.com/office/officeart/2005/8/layout/hProcess4"/>
    <dgm:cxn modelId="{3E8CA989-4DE9-4663-8E63-C6CBDD301EBF}" type="presOf" srcId="{4421AE95-3F64-49DA-B053-67952AACCA32}" destId="{04211ED2-1E72-467C-83C0-25635ED8ED58}" srcOrd="0" destOrd="0" presId="urn:microsoft.com/office/officeart/2005/8/layout/hProcess4"/>
    <dgm:cxn modelId="{F2F30898-EA19-433C-BCD6-8C93A0CD3E81}" srcId="{5E0F73F9-195D-4701-8A6B-EFBE9414C36D}" destId="{CBBDD770-E171-4AC1-9C20-2C9047BE1245}" srcOrd="0" destOrd="0" parTransId="{5CDF0EEA-D56D-454A-A463-CD5AEF8E14CA}" sibTransId="{8DE8064A-A509-44D7-B2CD-10A9D2D8FCF3}"/>
    <dgm:cxn modelId="{D771A6B7-EE2C-447D-BD39-06997F23C352}" srcId="{72E41366-2283-4695-8C76-B53BDD055B9E}" destId="{5E0F73F9-195D-4701-8A6B-EFBE9414C36D}" srcOrd="2" destOrd="0" parTransId="{704420AA-AC6B-48E2-82AA-7708A48B9F14}" sibTransId="{39E4DE46-2840-4053-9612-12CE6FA63FB5}"/>
    <dgm:cxn modelId="{0313A3BB-81B9-4866-A181-6BA7BF0E5175}" type="presOf" srcId="{8E91AC5F-58B0-471A-B9A0-32D1B087820C}" destId="{CF78FB3E-ACA9-477A-A1C7-12B33340EDE2}" srcOrd="1" destOrd="0" presId="urn:microsoft.com/office/officeart/2005/8/layout/hProcess4"/>
    <dgm:cxn modelId="{7510D7D2-274B-45C7-9985-BCE4448DBD98}" srcId="{BD8F0595-67A5-47B5-A025-77BB0023DB5B}" destId="{EB4EC5B0-16D2-46A4-80B7-0BBEA95BAB35}" srcOrd="0" destOrd="0" parTransId="{76524C8B-8791-4338-9C76-3D7C28B95169}" sibTransId="{1B7712BD-763D-452B-9603-C4D7FE8E83F7}"/>
    <dgm:cxn modelId="{58401189-C33E-4F6A-85A8-5FA32A1CA158}" type="presOf" srcId="{72E41366-2283-4695-8C76-B53BDD055B9E}" destId="{C7EF84BB-6502-4DF2-86B5-63A45192CECA}" srcOrd="0" destOrd="0" presId="urn:microsoft.com/office/officeart/2005/8/layout/hProcess4"/>
    <dgm:cxn modelId="{CD2F61DF-490E-41D5-8FBA-D93D7354947D}" srcId="{72E41366-2283-4695-8C76-B53BDD055B9E}" destId="{4421AE95-3F64-49DA-B053-67952AACCA32}" srcOrd="0" destOrd="0" parTransId="{CED31129-8FB0-414F-B7EF-73641666D631}" sibTransId="{DF8780D3-27A2-4C20-B002-DC97DA169087}"/>
    <dgm:cxn modelId="{5AB836B5-949D-484D-A21B-2E672B455905}" type="presOf" srcId="{240BCD82-BF35-4950-AF66-5063CDADF6B7}" destId="{C9F53BEB-1966-44E4-AC03-22A7BCB491B0}" srcOrd="0" destOrd="0" presId="urn:microsoft.com/office/officeart/2005/8/layout/hProcess4"/>
    <dgm:cxn modelId="{E5822DFB-B8A1-4EB7-A251-EC32258DD8B6}" srcId="{72E41366-2283-4695-8C76-B53BDD055B9E}" destId="{BD8F0595-67A5-47B5-A025-77BB0023DB5B}" srcOrd="4" destOrd="0" parTransId="{BB31F814-9C62-4863-8381-D0879B25C2DF}" sibTransId="{DE3F950B-D49E-4513-B516-53B4E34E2772}"/>
    <dgm:cxn modelId="{95F5E2F7-3CE3-420A-A8F0-1BCCB159AFE9}" type="presOf" srcId="{8E91AC5F-58B0-471A-B9A0-32D1B087820C}" destId="{7D8C66AE-9263-4C93-B106-025241032671}" srcOrd="0" destOrd="0" presId="urn:microsoft.com/office/officeart/2005/8/layout/hProcess4"/>
    <dgm:cxn modelId="{F289F939-9849-42BC-8FA8-4835F92343D2}" type="presOf" srcId="{72E293E2-349E-4D3E-AC63-1518B8ECADE5}" destId="{CF9BCB08-B962-4B3F-944F-AD4D0C9F02F9}" srcOrd="0" destOrd="0" presId="urn:microsoft.com/office/officeart/2005/8/layout/hProcess4"/>
    <dgm:cxn modelId="{D2511028-EDD2-4953-B5DE-51968EFB169D}" srcId="{240BCD82-BF35-4950-AF66-5063CDADF6B7}" destId="{A7FD25BA-8B0E-4FB7-8831-1E52AB63F9A6}" srcOrd="0" destOrd="0" parTransId="{3E5ED43C-8834-40C1-B7EC-63AC79386963}" sibTransId="{F1EF0CA3-16FF-44C3-B087-0BC6D842F9EC}"/>
    <dgm:cxn modelId="{64F07979-5458-4D0C-96BB-280B60736C0A}" type="presOf" srcId="{CBBDD770-E171-4AC1-9C20-2C9047BE1245}" destId="{248338D9-5842-4C6E-8C2D-68F74F91846A}" srcOrd="0" destOrd="0" presId="urn:microsoft.com/office/officeart/2005/8/layout/hProcess4"/>
    <dgm:cxn modelId="{CC9FFBC0-CAD0-4FC4-9458-C28A8741FCEF}" type="presOf" srcId="{72E293E2-349E-4D3E-AC63-1518B8ECADE5}" destId="{75927245-B45A-487C-B46F-9E41B644E55D}" srcOrd="1" destOrd="0" presId="urn:microsoft.com/office/officeart/2005/8/layout/hProcess4"/>
    <dgm:cxn modelId="{4245D1BE-B7E1-4145-9661-052E1A327D55}" type="presOf" srcId="{CBBDD770-E171-4AC1-9C20-2C9047BE1245}" destId="{47C0A51E-4E5C-4ECD-9333-9D2216DCD60C}" srcOrd="1" destOrd="0" presId="urn:microsoft.com/office/officeart/2005/8/layout/hProcess4"/>
    <dgm:cxn modelId="{D599E2C5-19EF-4F0E-A233-B1469F65FC79}" type="presOf" srcId="{EB4EC5B0-16D2-46A4-80B7-0BBEA95BAB35}" destId="{437DF7EA-9C4C-494F-B131-AA59C5953C56}" srcOrd="0" destOrd="0" presId="urn:microsoft.com/office/officeart/2005/8/layout/hProcess4"/>
    <dgm:cxn modelId="{D3F9A0D6-1634-40CD-A99C-EB9EBF09B50C}" type="presOf" srcId="{A7FD25BA-8B0E-4FB7-8831-1E52AB63F9A6}" destId="{B1A9652A-3B5D-4687-BF07-AB3084591CD1}" srcOrd="0" destOrd="0" presId="urn:microsoft.com/office/officeart/2005/8/layout/hProcess4"/>
    <dgm:cxn modelId="{02CA1B70-A653-40BE-8C80-5EB370A8AB59}" srcId="{4421AE95-3F64-49DA-B053-67952AACCA32}" destId="{72E293E2-349E-4D3E-AC63-1518B8ECADE5}" srcOrd="0" destOrd="0" parTransId="{D06F7D04-12D6-4864-BAF9-E93ADDC1E7D9}" sibTransId="{0619736E-2E0A-4529-80C2-4BE30C923327}"/>
    <dgm:cxn modelId="{D722CAA1-43F6-4E2F-AD11-C7FF6286C898}" type="presOf" srcId="{9E2C26BE-23BA-4A40-ADDE-505B262E0903}" destId="{F475719F-07AC-4ED2-8F83-827C3F636F24}" srcOrd="0" destOrd="0" presId="urn:microsoft.com/office/officeart/2005/8/layout/hProcess4"/>
    <dgm:cxn modelId="{49792D1C-6EDE-4095-9584-BA73D48EAD46}" srcId="{A8AC903C-EA1D-4308-875A-C2D46BA93A20}" destId="{8E91AC5F-58B0-471A-B9A0-32D1B087820C}" srcOrd="0" destOrd="0" parTransId="{20527544-A157-4EF0-A3D3-3F50DDF76464}" sibTransId="{DC5043E4-4B34-4056-89E2-B59DEBA71C39}"/>
    <dgm:cxn modelId="{75EC1554-F26F-4B26-AF9B-E213F22CA180}" type="presOf" srcId="{A8AC903C-EA1D-4308-875A-C2D46BA93A20}" destId="{EC8442C9-F5EF-4B08-AB33-70AB90995D1C}" srcOrd="0" destOrd="0" presId="urn:microsoft.com/office/officeart/2005/8/layout/hProcess4"/>
    <dgm:cxn modelId="{74E825C9-2A96-4A32-A13F-25983D7F89CC}" type="presOf" srcId="{EB4EC5B0-16D2-46A4-80B7-0BBEA95BAB35}" destId="{6CA5F51C-5DB3-4965-8E65-78B5F9DC2237}" srcOrd="1" destOrd="0" presId="urn:microsoft.com/office/officeart/2005/8/layout/hProcess4"/>
    <dgm:cxn modelId="{2F0C42C2-F2FC-455C-9846-D65D8FCC3A6A}" type="presOf" srcId="{206D8FEF-5B37-4ABB-8B0C-9D3ED2E6136F}" destId="{6162DC81-E0AD-4219-B7C5-32AC6DABA46A}" srcOrd="0" destOrd="0" presId="urn:microsoft.com/office/officeart/2005/8/layout/hProcess4"/>
    <dgm:cxn modelId="{E4105498-8357-48B4-A731-1F13C1C0D039}" srcId="{72E41366-2283-4695-8C76-B53BDD055B9E}" destId="{A8AC903C-EA1D-4308-875A-C2D46BA93A20}" srcOrd="1" destOrd="0" parTransId="{4ADD4595-2D61-426B-BD87-A0395D32EC77}" sibTransId="{9E2C26BE-23BA-4A40-ADDE-505B262E0903}"/>
    <dgm:cxn modelId="{11E3BA44-84B3-4030-B407-6453256D7563}" type="presOf" srcId="{5E0F73F9-195D-4701-8A6B-EFBE9414C36D}" destId="{903D5CCB-121B-4BFD-A016-08078BE62C26}" srcOrd="0" destOrd="0" presId="urn:microsoft.com/office/officeart/2005/8/layout/hProcess4"/>
    <dgm:cxn modelId="{B30DF19A-D98C-4F02-8ABC-20CD9C8C56DF}" type="presOf" srcId="{39E4DE46-2840-4053-9612-12CE6FA63FB5}" destId="{E1FDCF8B-E538-4059-B14B-AC6AE9C47A6B}" srcOrd="0" destOrd="0" presId="urn:microsoft.com/office/officeart/2005/8/layout/hProcess4"/>
    <dgm:cxn modelId="{BCFEC55F-E847-4850-AAB3-3A5A0A6A859C}" srcId="{72E41366-2283-4695-8C76-B53BDD055B9E}" destId="{240BCD82-BF35-4950-AF66-5063CDADF6B7}" srcOrd="3" destOrd="0" parTransId="{8294E475-10E8-401E-ACA8-38CFAA4AAA51}" sibTransId="{206D8FEF-5B37-4ABB-8B0C-9D3ED2E6136F}"/>
    <dgm:cxn modelId="{B887083E-08A5-440A-A600-986AA94B78DB}" type="presOf" srcId="{BD8F0595-67A5-47B5-A025-77BB0023DB5B}" destId="{0435AE23-5485-4583-8FC1-845B4DF82BB3}" srcOrd="0" destOrd="0" presId="urn:microsoft.com/office/officeart/2005/8/layout/hProcess4"/>
    <dgm:cxn modelId="{8925571D-7021-4973-A205-5C80A4C27165}" type="presParOf" srcId="{C7EF84BB-6502-4DF2-86B5-63A45192CECA}" destId="{DCA4004A-28E7-4684-AAE9-50E04959C455}" srcOrd="0" destOrd="0" presId="urn:microsoft.com/office/officeart/2005/8/layout/hProcess4"/>
    <dgm:cxn modelId="{E0FCB82E-BB34-4523-8FBC-DF8091ED3692}" type="presParOf" srcId="{C7EF84BB-6502-4DF2-86B5-63A45192CECA}" destId="{615BB130-0F55-44C0-9685-E327164D5EC3}" srcOrd="1" destOrd="0" presId="urn:microsoft.com/office/officeart/2005/8/layout/hProcess4"/>
    <dgm:cxn modelId="{A8080DC8-AAA3-4AF3-AED9-72DF3732CBF3}" type="presParOf" srcId="{C7EF84BB-6502-4DF2-86B5-63A45192CECA}" destId="{5A70DB83-E4B9-406C-A953-C69590E26017}" srcOrd="2" destOrd="0" presId="urn:microsoft.com/office/officeart/2005/8/layout/hProcess4"/>
    <dgm:cxn modelId="{0A06A16C-4920-419A-A363-F65F3BFBAC60}" type="presParOf" srcId="{5A70DB83-E4B9-406C-A953-C69590E26017}" destId="{C4DC364A-DFE0-4C8B-A91F-DB58676CCAE7}" srcOrd="0" destOrd="0" presId="urn:microsoft.com/office/officeart/2005/8/layout/hProcess4"/>
    <dgm:cxn modelId="{4DDF7072-1725-4E08-BDC0-9239EE371CA4}" type="presParOf" srcId="{C4DC364A-DFE0-4C8B-A91F-DB58676CCAE7}" destId="{35B31EC2-133E-406F-8A0C-6E1870AD6165}" srcOrd="0" destOrd="0" presId="urn:microsoft.com/office/officeart/2005/8/layout/hProcess4"/>
    <dgm:cxn modelId="{8DB6DDB1-580C-40D3-98BD-0DD6B877F089}" type="presParOf" srcId="{C4DC364A-DFE0-4C8B-A91F-DB58676CCAE7}" destId="{CF9BCB08-B962-4B3F-944F-AD4D0C9F02F9}" srcOrd="1" destOrd="0" presId="urn:microsoft.com/office/officeart/2005/8/layout/hProcess4"/>
    <dgm:cxn modelId="{93E00AF6-C4CF-41CF-A3DF-CB8568D4771F}" type="presParOf" srcId="{C4DC364A-DFE0-4C8B-A91F-DB58676CCAE7}" destId="{75927245-B45A-487C-B46F-9E41B644E55D}" srcOrd="2" destOrd="0" presId="urn:microsoft.com/office/officeart/2005/8/layout/hProcess4"/>
    <dgm:cxn modelId="{1FD7397D-349F-4A09-B739-A099C9444F69}" type="presParOf" srcId="{C4DC364A-DFE0-4C8B-A91F-DB58676CCAE7}" destId="{04211ED2-1E72-467C-83C0-25635ED8ED58}" srcOrd="3" destOrd="0" presId="urn:microsoft.com/office/officeart/2005/8/layout/hProcess4"/>
    <dgm:cxn modelId="{1074DB93-D436-4D98-9064-9D6D06E79A0D}" type="presParOf" srcId="{C4DC364A-DFE0-4C8B-A91F-DB58676CCAE7}" destId="{4D2C7388-54C7-4B30-AFF8-AC6EE75C54AD}" srcOrd="4" destOrd="0" presId="urn:microsoft.com/office/officeart/2005/8/layout/hProcess4"/>
    <dgm:cxn modelId="{446846C4-9076-403F-A208-F51023308CE3}" type="presParOf" srcId="{5A70DB83-E4B9-406C-A953-C69590E26017}" destId="{DBB6ED4F-10C7-465E-98BF-D58B0BB967FD}" srcOrd="1" destOrd="0" presId="urn:microsoft.com/office/officeart/2005/8/layout/hProcess4"/>
    <dgm:cxn modelId="{034E1165-7C1F-40B5-B7A9-1D494310C9DF}" type="presParOf" srcId="{5A70DB83-E4B9-406C-A953-C69590E26017}" destId="{FDCDDF1D-FB80-40A2-BA2D-F1930AEC9FE5}" srcOrd="2" destOrd="0" presId="urn:microsoft.com/office/officeart/2005/8/layout/hProcess4"/>
    <dgm:cxn modelId="{5C079D75-8D01-495B-AF46-55F1D1F04D22}" type="presParOf" srcId="{FDCDDF1D-FB80-40A2-BA2D-F1930AEC9FE5}" destId="{480BD22C-76FD-45B9-80A8-F67885747C9E}" srcOrd="0" destOrd="0" presId="urn:microsoft.com/office/officeart/2005/8/layout/hProcess4"/>
    <dgm:cxn modelId="{28DDE797-3196-4631-A6C0-86615D24D8E0}" type="presParOf" srcId="{FDCDDF1D-FB80-40A2-BA2D-F1930AEC9FE5}" destId="{7D8C66AE-9263-4C93-B106-025241032671}" srcOrd="1" destOrd="0" presId="urn:microsoft.com/office/officeart/2005/8/layout/hProcess4"/>
    <dgm:cxn modelId="{04D6898F-E9FB-444D-A490-D1E5642FB66A}" type="presParOf" srcId="{FDCDDF1D-FB80-40A2-BA2D-F1930AEC9FE5}" destId="{CF78FB3E-ACA9-477A-A1C7-12B33340EDE2}" srcOrd="2" destOrd="0" presId="urn:microsoft.com/office/officeart/2005/8/layout/hProcess4"/>
    <dgm:cxn modelId="{95DCF641-4839-4271-B3C0-FAF2A96E99DA}" type="presParOf" srcId="{FDCDDF1D-FB80-40A2-BA2D-F1930AEC9FE5}" destId="{EC8442C9-F5EF-4B08-AB33-70AB90995D1C}" srcOrd="3" destOrd="0" presId="urn:microsoft.com/office/officeart/2005/8/layout/hProcess4"/>
    <dgm:cxn modelId="{9A11D2E3-6608-4460-9FB8-1E6F037CD4AD}" type="presParOf" srcId="{FDCDDF1D-FB80-40A2-BA2D-F1930AEC9FE5}" destId="{44654DF7-FFB9-466C-A680-D017A16692A8}" srcOrd="4" destOrd="0" presId="urn:microsoft.com/office/officeart/2005/8/layout/hProcess4"/>
    <dgm:cxn modelId="{12772853-C02F-4F25-9650-8E86A607C12C}" type="presParOf" srcId="{5A70DB83-E4B9-406C-A953-C69590E26017}" destId="{F475719F-07AC-4ED2-8F83-827C3F636F24}" srcOrd="3" destOrd="0" presId="urn:microsoft.com/office/officeart/2005/8/layout/hProcess4"/>
    <dgm:cxn modelId="{3833781C-F244-4982-832A-10B343B3178D}" type="presParOf" srcId="{5A70DB83-E4B9-406C-A953-C69590E26017}" destId="{4F81D5C4-B956-4854-9EE9-1AF24691618D}" srcOrd="4" destOrd="0" presId="urn:microsoft.com/office/officeart/2005/8/layout/hProcess4"/>
    <dgm:cxn modelId="{66FE20EB-A831-45B1-B3A5-9A103EFD3548}" type="presParOf" srcId="{4F81D5C4-B956-4854-9EE9-1AF24691618D}" destId="{3C9E398E-0F39-41F1-8010-4B38892CC7EC}" srcOrd="0" destOrd="0" presId="urn:microsoft.com/office/officeart/2005/8/layout/hProcess4"/>
    <dgm:cxn modelId="{1B9F8495-8B81-4548-9848-736B01823AED}" type="presParOf" srcId="{4F81D5C4-B956-4854-9EE9-1AF24691618D}" destId="{248338D9-5842-4C6E-8C2D-68F74F91846A}" srcOrd="1" destOrd="0" presId="urn:microsoft.com/office/officeart/2005/8/layout/hProcess4"/>
    <dgm:cxn modelId="{142E4495-8C03-44D1-8992-48F6B3802F73}" type="presParOf" srcId="{4F81D5C4-B956-4854-9EE9-1AF24691618D}" destId="{47C0A51E-4E5C-4ECD-9333-9D2216DCD60C}" srcOrd="2" destOrd="0" presId="urn:microsoft.com/office/officeart/2005/8/layout/hProcess4"/>
    <dgm:cxn modelId="{BDC4B3B2-CD1D-4852-A4AB-DEEF3A11777A}" type="presParOf" srcId="{4F81D5C4-B956-4854-9EE9-1AF24691618D}" destId="{903D5CCB-121B-4BFD-A016-08078BE62C26}" srcOrd="3" destOrd="0" presId="urn:microsoft.com/office/officeart/2005/8/layout/hProcess4"/>
    <dgm:cxn modelId="{46AC6502-8830-45E7-887C-9F0B64ADBC69}" type="presParOf" srcId="{4F81D5C4-B956-4854-9EE9-1AF24691618D}" destId="{147EC181-0D6E-4171-8AF2-2AD0A508819F}" srcOrd="4" destOrd="0" presId="urn:microsoft.com/office/officeart/2005/8/layout/hProcess4"/>
    <dgm:cxn modelId="{0BC15EB2-5073-4CE0-8E76-0C168452EC04}" type="presParOf" srcId="{5A70DB83-E4B9-406C-A953-C69590E26017}" destId="{E1FDCF8B-E538-4059-B14B-AC6AE9C47A6B}" srcOrd="5" destOrd="0" presId="urn:microsoft.com/office/officeart/2005/8/layout/hProcess4"/>
    <dgm:cxn modelId="{6C5046E2-5250-417E-B849-CC4AFF7FD9FF}" type="presParOf" srcId="{5A70DB83-E4B9-406C-A953-C69590E26017}" destId="{344D5C81-5470-4B7A-A19D-179440B64BAF}" srcOrd="6" destOrd="0" presId="urn:microsoft.com/office/officeart/2005/8/layout/hProcess4"/>
    <dgm:cxn modelId="{385ED5EA-0F17-4720-9853-9F8BEC1A3A6F}" type="presParOf" srcId="{344D5C81-5470-4B7A-A19D-179440B64BAF}" destId="{18748C4D-C613-416E-AF9C-67972A55CF1D}" srcOrd="0" destOrd="0" presId="urn:microsoft.com/office/officeart/2005/8/layout/hProcess4"/>
    <dgm:cxn modelId="{375B6677-FA98-47F9-A9B7-FFCAF2F949E6}" type="presParOf" srcId="{344D5C81-5470-4B7A-A19D-179440B64BAF}" destId="{B1A9652A-3B5D-4687-BF07-AB3084591CD1}" srcOrd="1" destOrd="0" presId="urn:microsoft.com/office/officeart/2005/8/layout/hProcess4"/>
    <dgm:cxn modelId="{0FB38D6A-117D-4BE1-8091-33C0CB746E51}" type="presParOf" srcId="{344D5C81-5470-4B7A-A19D-179440B64BAF}" destId="{102888E2-5727-43E0-9928-D0BCDA2DE312}" srcOrd="2" destOrd="0" presId="urn:microsoft.com/office/officeart/2005/8/layout/hProcess4"/>
    <dgm:cxn modelId="{6FD0D12A-7FD3-4E57-9938-A1DF59B6B481}" type="presParOf" srcId="{344D5C81-5470-4B7A-A19D-179440B64BAF}" destId="{C9F53BEB-1966-44E4-AC03-22A7BCB491B0}" srcOrd="3" destOrd="0" presId="urn:microsoft.com/office/officeart/2005/8/layout/hProcess4"/>
    <dgm:cxn modelId="{AC728A66-DC3D-4072-ADD9-049ECF85A60B}" type="presParOf" srcId="{344D5C81-5470-4B7A-A19D-179440B64BAF}" destId="{4BAA490C-E112-45A3-BA27-0C314880877A}" srcOrd="4" destOrd="0" presId="urn:microsoft.com/office/officeart/2005/8/layout/hProcess4"/>
    <dgm:cxn modelId="{017772E4-94EF-4F9C-87F8-DD47CE8648E4}" type="presParOf" srcId="{5A70DB83-E4B9-406C-A953-C69590E26017}" destId="{6162DC81-E0AD-4219-B7C5-32AC6DABA46A}" srcOrd="7" destOrd="0" presId="urn:microsoft.com/office/officeart/2005/8/layout/hProcess4"/>
    <dgm:cxn modelId="{5DCAF64E-F96D-4973-9369-E363EB08095B}" type="presParOf" srcId="{5A70DB83-E4B9-406C-A953-C69590E26017}" destId="{6B99B680-AD71-4FD0-AD18-42D4050CD853}" srcOrd="8" destOrd="0" presId="urn:microsoft.com/office/officeart/2005/8/layout/hProcess4"/>
    <dgm:cxn modelId="{3A3F5FC1-0549-4A18-B924-786ECC4A4C71}" type="presParOf" srcId="{6B99B680-AD71-4FD0-AD18-42D4050CD853}" destId="{90FF4A8A-36E6-4150-ABF2-86F143A447E8}" srcOrd="0" destOrd="0" presId="urn:microsoft.com/office/officeart/2005/8/layout/hProcess4"/>
    <dgm:cxn modelId="{935F5508-3D36-422E-9ED3-E0279FFBD95F}" type="presParOf" srcId="{6B99B680-AD71-4FD0-AD18-42D4050CD853}" destId="{437DF7EA-9C4C-494F-B131-AA59C5953C56}" srcOrd="1" destOrd="0" presId="urn:microsoft.com/office/officeart/2005/8/layout/hProcess4"/>
    <dgm:cxn modelId="{EDB20D65-A53E-48AA-ADA4-5AE01F6AD94A}" type="presParOf" srcId="{6B99B680-AD71-4FD0-AD18-42D4050CD853}" destId="{6CA5F51C-5DB3-4965-8E65-78B5F9DC2237}" srcOrd="2" destOrd="0" presId="urn:microsoft.com/office/officeart/2005/8/layout/hProcess4"/>
    <dgm:cxn modelId="{2A77FD60-0F07-451C-B1D7-09B2B65FA80B}" type="presParOf" srcId="{6B99B680-AD71-4FD0-AD18-42D4050CD853}" destId="{0435AE23-5485-4583-8FC1-845B4DF82BB3}" srcOrd="3" destOrd="0" presId="urn:microsoft.com/office/officeart/2005/8/layout/hProcess4"/>
    <dgm:cxn modelId="{C22670B7-3468-4633-9CD9-666F83DA27BC}" type="presParOf" srcId="{6B99B680-AD71-4FD0-AD18-42D4050CD853}" destId="{9FEBB18E-4842-4800-9D33-1E3EA2C5CC1D}"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41366-2283-4695-8C76-B53BDD055B9E}" type="doc">
      <dgm:prSet loTypeId="urn:microsoft.com/office/officeart/2005/8/layout/hProcess4" loCatId="process" qsTypeId="urn:microsoft.com/office/officeart/2005/8/quickstyle/3d2" qsCatId="3D" csTypeId="urn:microsoft.com/office/officeart/2005/8/colors/accent1_3" csCatId="accent1" phldr="1"/>
      <dgm:spPr/>
      <dgm:t>
        <a:bodyPr/>
        <a:lstStyle/>
        <a:p>
          <a:endParaRPr lang="en-GB"/>
        </a:p>
      </dgm:t>
    </dgm:pt>
    <dgm:pt modelId="{4421AE95-3F64-49DA-B053-67952AACCA32}">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gm:t>
    </dgm:pt>
    <dgm:pt modelId="{CED31129-8FB0-414F-B7EF-73641666D631}" type="parTrans" cxnId="{CD2F61DF-490E-41D5-8FBA-D93D7354947D}">
      <dgm:prSet/>
      <dgm:spPr/>
      <dgm:t>
        <a:bodyPr/>
        <a:lstStyle/>
        <a:p>
          <a:endParaRPr lang="en-GB"/>
        </a:p>
      </dgm:t>
    </dgm:pt>
    <dgm:pt modelId="{DF8780D3-27A2-4C20-B002-DC97DA169087}" type="sibTrans" cxnId="{CD2F61DF-490E-41D5-8FBA-D93D7354947D}">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5E0F73F9-195D-4701-8A6B-EFBE9414C36D}">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gm:t>
    </dgm:pt>
    <dgm:pt modelId="{704420AA-AC6B-48E2-82AA-7708A48B9F14}" type="parTrans" cxnId="{D771A6B7-EE2C-447D-BD39-06997F23C352}">
      <dgm:prSet/>
      <dgm:spPr/>
      <dgm:t>
        <a:bodyPr/>
        <a:lstStyle/>
        <a:p>
          <a:endParaRPr lang="en-GB"/>
        </a:p>
      </dgm:t>
    </dgm:pt>
    <dgm:pt modelId="{39E4DE46-2840-4053-9612-12CE6FA63FB5}" type="sibTrans" cxnId="{D771A6B7-EE2C-447D-BD39-06997F23C352}">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240BCD82-BF35-4950-AF66-5063CDADF6B7}">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gm:t>
    </dgm:pt>
    <dgm:pt modelId="{8294E475-10E8-401E-ACA8-38CFAA4AAA51}" type="parTrans" cxnId="{BCFEC55F-E847-4850-AAB3-3A5A0A6A859C}">
      <dgm:prSet/>
      <dgm:spPr/>
      <dgm:t>
        <a:bodyPr/>
        <a:lstStyle/>
        <a:p>
          <a:endParaRPr lang="en-GB"/>
        </a:p>
      </dgm:t>
    </dgm:pt>
    <dgm:pt modelId="{206D8FEF-5B37-4ABB-8B0C-9D3ED2E6136F}" type="sibTrans" cxnId="{BCFEC55F-E847-4850-AAB3-3A5A0A6A859C}">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A8AC903C-EA1D-4308-875A-C2D46BA93A20}">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gm:t>
    </dgm:pt>
    <dgm:pt modelId="{4ADD4595-2D61-426B-BD87-A0395D32EC77}" type="parTrans" cxnId="{E4105498-8357-48B4-A731-1F13C1C0D039}">
      <dgm:prSet/>
      <dgm:spPr/>
      <dgm:t>
        <a:bodyPr/>
        <a:lstStyle/>
        <a:p>
          <a:endParaRPr lang="en-US"/>
        </a:p>
      </dgm:t>
    </dgm:pt>
    <dgm:pt modelId="{9E2C26BE-23BA-4A40-ADDE-505B262E0903}" type="sibTrans" cxnId="{E4105498-8357-48B4-A731-1F13C1C0D039}">
      <dgm:prSet/>
      <dgm:spPr>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US" sz="2400"/>
        </a:p>
      </dgm:t>
    </dgm:pt>
    <dgm:pt modelId="{72E293E2-349E-4D3E-AC63-1518B8ECADE5}">
      <dgm:prSet custT="1">
        <dgm:style>
          <a:lnRef idx="0">
            <a:scrgbClr r="0" g="0" b="0"/>
          </a:lnRef>
          <a:fillRef idx="0">
            <a:scrgbClr r="0" g="0" b="0"/>
          </a:fillRef>
          <a:effectRef idx="0">
            <a:scrgbClr r="0" g="0" b="0"/>
          </a:effectRef>
          <a:fontRef idx="minor">
            <a:schemeClr val="lt1"/>
          </a:fontRef>
        </dgm:style>
      </dgm:prSet>
      <dgm:spPr>
        <a:gradFill rotWithShape="0">
          <a:gsLst>
            <a:gs pos="0">
              <a:srgbClr val="0099CC"/>
            </a:gs>
            <a:gs pos="32000">
              <a:srgbClr val="0099CC"/>
            </a:gs>
            <a:gs pos="100000">
              <a:srgbClr val="BFD8EF"/>
            </a:gs>
          </a:gsLst>
          <a:lin ang="16200000" scaled="1"/>
        </a:gradFill>
        <a:ln>
          <a:solidFill>
            <a:srgbClr val="0070C0"/>
          </a:solidFill>
        </a:ln>
        <a:scene3d>
          <a:camera prst="orthographicFront"/>
          <a:lightRig rig="threePt" dir="t">
            <a:rot lat="0" lon="0" rev="7500000"/>
          </a:lightRig>
        </a:scene3d>
        <a:sp3d z="-152400" extrusionH="63500">
          <a:bevelT w="165100" prst="coolSlant"/>
        </a:sp3d>
      </dgm:spPr>
      <dgm:t>
        <a:bodyPr tIns="180000" anchor="ctr"/>
        <a:lstStyle/>
        <a:p>
          <a:pPr algn="l">
            <a:lnSpc>
              <a:spcPct val="100000"/>
            </a:lnSpc>
            <a:spcBef>
              <a:spcPts val="1800"/>
            </a:spcBef>
            <a:spcAft>
              <a:spcPts val="0"/>
            </a:spcAft>
            <a:buNone/>
          </a:pPr>
          <a:r>
            <a:rPr lang="en-GB" sz="1900" b="1" noProof="0" dirty="0"/>
            <a:t>FOUNDATIONS</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D06F7D04-12D6-4864-BAF9-E93ADDC1E7D9}" type="parTrans" cxnId="{02CA1B70-A653-40BE-8C80-5EB370A8AB59}">
      <dgm:prSet/>
      <dgm:spPr/>
      <dgm:t>
        <a:bodyPr/>
        <a:lstStyle/>
        <a:p>
          <a:endParaRPr lang="en-GB"/>
        </a:p>
      </dgm:t>
    </dgm:pt>
    <dgm:pt modelId="{0619736E-2E0A-4529-80C2-4BE30C923327}" type="sibTrans" cxnId="{02CA1B70-A653-40BE-8C80-5EB370A8AB59}">
      <dgm:prSet/>
      <dgm:spPr/>
      <dgm:t>
        <a:bodyPr/>
        <a:lstStyle/>
        <a:p>
          <a:endParaRPr lang="en-GB"/>
        </a:p>
      </dgm:t>
    </dgm:pt>
    <dgm:pt modelId="{8E91AC5F-58B0-471A-B9A0-32D1B087820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scene3d>
          <a:camera prst="orthographicFront"/>
          <a:lightRig rig="threePt" dir="t">
            <a:rot lat="0" lon="0" rev="7500000"/>
          </a:lightRig>
        </a:scene3d>
        <a:sp3d z="-152400" extrusionH="63500">
          <a:bevelT w="165100" prst="coolSlant"/>
        </a:sp3d>
      </dgm:spPr>
      <dgm:t>
        <a:bodyPr lIns="0" tIns="108000" rIns="0" anchor="t"/>
        <a:lstStyle/>
        <a:p>
          <a:pPr algn="ctr">
            <a:lnSpc>
              <a:spcPct val="100000"/>
            </a:lnSpc>
            <a:spcBef>
              <a:spcPts val="1200"/>
            </a:spcBef>
            <a:spcAft>
              <a:spcPts val="0"/>
            </a:spcAft>
            <a:buNone/>
          </a:pPr>
          <a:r>
            <a:rPr lang="en-GB" sz="1800" b="1" noProof="0" dirty="0"/>
            <a:t>LIMITED USE</a:t>
          </a:r>
        </a:p>
      </dgm:t>
    </dgm:pt>
    <dgm:pt modelId="{20527544-A157-4EF0-A3D3-3F50DDF76464}" type="parTrans" cxnId="{49792D1C-6EDE-4095-9584-BA73D48EAD46}">
      <dgm:prSet/>
      <dgm:spPr/>
      <dgm:t>
        <a:bodyPr/>
        <a:lstStyle/>
        <a:p>
          <a:endParaRPr lang="en-GB"/>
        </a:p>
      </dgm:t>
    </dgm:pt>
    <dgm:pt modelId="{DC5043E4-4B34-4056-89E2-B59DEBA71C39}" type="sibTrans" cxnId="{49792D1C-6EDE-4095-9584-BA73D48EAD46}">
      <dgm:prSet/>
      <dgm:spPr/>
      <dgm:t>
        <a:bodyPr/>
        <a:lstStyle/>
        <a:p>
          <a:endParaRPr lang="en-GB"/>
        </a:p>
      </dgm:t>
    </dgm:pt>
    <dgm:pt modelId="{CBBDD770-E171-4AC1-9C20-2C9047BE1245}">
      <dgm:prSet custT="1">
        <dgm:style>
          <a:lnRef idx="1">
            <a:schemeClr val="accent4"/>
          </a:lnRef>
          <a:fillRef idx="2">
            <a:schemeClr val="accent4"/>
          </a:fillRef>
          <a:effectRef idx="1">
            <a:schemeClr val="accent4"/>
          </a:effectRef>
          <a:fontRef idx="minor">
            <a:schemeClr val="dk1"/>
          </a:fontRef>
        </dgm:style>
      </dgm:prSet>
      <dgm:spPr>
        <a:gradFill rotWithShape="0">
          <a:gsLst>
            <a:gs pos="0">
              <a:srgbClr val="FEC2C2"/>
            </a:gs>
            <a:gs pos="50000">
              <a:srgbClr val="F48668"/>
            </a:gs>
            <a:gs pos="100000">
              <a:srgbClr val="FF2F2F"/>
            </a:gs>
          </a:gsLst>
          <a:lin ang="5400000" scaled="0"/>
        </a:gradFill>
        <a:ln>
          <a:solidFill>
            <a:srgbClr val="C00000"/>
          </a:solidFill>
        </a:ln>
        <a:scene3d>
          <a:camera prst="orthographicFront"/>
          <a:lightRig rig="threePt" dir="t">
            <a:rot lat="0" lon="0" rev="7500000"/>
          </a:lightRig>
        </a:scene3d>
        <a:sp3d z="-152400" extrusionH="63500">
          <a:bevelT w="165100" prst="coolSlant"/>
        </a:sp3d>
      </dgm:spPr>
      <dgm:t>
        <a:bodyPr tIns="0" anchor="b"/>
        <a:lstStyle/>
        <a:p>
          <a:pPr marL="266700" indent="0" algn="l" defTabSz="1966913">
            <a:lnSpc>
              <a:spcPct val="100000"/>
            </a:lnSpc>
            <a:spcBef>
              <a:spcPts val="0"/>
            </a:spcBef>
            <a:spcAft>
              <a:spcPts val="0"/>
            </a:spcAft>
            <a:buNone/>
            <a:tabLst/>
          </a:pPr>
          <a:r>
            <a:rPr lang="en-GB" sz="1800" b="1" noProof="0" dirty="0"/>
            <a:t>RENEWED URGENCY</a:t>
          </a:r>
        </a:p>
      </dgm:t>
    </dgm:pt>
    <dgm:pt modelId="{5CDF0EEA-D56D-454A-A463-CD5AEF8E14CA}" type="parTrans" cxnId="{F2F30898-EA19-433C-BCD6-8C93A0CD3E81}">
      <dgm:prSet/>
      <dgm:spPr/>
      <dgm:t>
        <a:bodyPr/>
        <a:lstStyle/>
        <a:p>
          <a:endParaRPr lang="en-GB"/>
        </a:p>
      </dgm:t>
    </dgm:pt>
    <dgm:pt modelId="{8DE8064A-A509-44D7-B2CD-10A9D2D8FCF3}" type="sibTrans" cxnId="{F2F30898-EA19-433C-BCD6-8C93A0CD3E81}">
      <dgm:prSet/>
      <dgm:spPr/>
      <dgm:t>
        <a:bodyPr/>
        <a:lstStyle/>
        <a:p>
          <a:endParaRPr lang="en-GB"/>
        </a:p>
      </dgm:t>
    </dgm:pt>
    <dgm:pt modelId="{A7FD25BA-8B0E-4FB7-8831-1E52AB63F9A6}">
      <dgm:prSet custT="1"/>
      <dgm:spPr>
        <a:gradFill rotWithShape="0">
          <a:gsLst>
            <a:gs pos="0">
              <a:srgbClr val="E1CCF0"/>
            </a:gs>
            <a:gs pos="62000">
              <a:srgbClr val="BA8BDD"/>
            </a:gs>
            <a:gs pos="100000">
              <a:srgbClr val="9751CB"/>
            </a:gs>
          </a:gsLst>
          <a:lin ang="5400000" scaled="0"/>
        </a:gradFill>
        <a:ln>
          <a:solidFill>
            <a:srgbClr val="7030A0"/>
          </a:solidFill>
        </a:ln>
        <a:effectLst/>
        <a:scene3d>
          <a:camera prst="orthographicFront"/>
          <a:lightRig rig="threePt" dir="t">
            <a:rot lat="0" lon="0" rev="7500000"/>
          </a:lightRig>
        </a:scene3d>
        <a:sp3d z="-152400" extrusionH="63500" prstMaterial="dkEdge">
          <a:bevelT w="124450" h="16350" prst="coolSlant"/>
          <a:contourClr>
            <a:schemeClr val="bg1"/>
          </a:contourClr>
        </a:sp3d>
      </dgm:spPr>
      <dgm:t>
        <a:bodyPr tIns="108000" bIns="36000" anchor="t"/>
        <a:lstStyle/>
        <a:p>
          <a:pPr marL="0" indent="0" algn="ctr">
            <a:lnSpc>
              <a:spcPct val="100000"/>
            </a:lnSpc>
            <a:spcBef>
              <a:spcPts val="1200"/>
            </a:spcBef>
            <a:spcAft>
              <a:spcPts val="0"/>
            </a:spcAft>
            <a:buNone/>
          </a:pPr>
          <a:r>
            <a:rPr lang="en-GB" sz="1800" b="1" noProof="0" dirty="0"/>
            <a:t>EXPANSION</a:t>
          </a:r>
        </a:p>
      </dgm:t>
    </dgm:pt>
    <dgm:pt modelId="{3E5ED43C-8834-40C1-B7EC-63AC79386963}" type="parTrans" cxnId="{D2511028-EDD2-4953-B5DE-51968EFB169D}">
      <dgm:prSet/>
      <dgm:spPr/>
      <dgm:t>
        <a:bodyPr/>
        <a:lstStyle/>
        <a:p>
          <a:endParaRPr lang="en-GB"/>
        </a:p>
      </dgm:t>
    </dgm:pt>
    <dgm:pt modelId="{F1EF0CA3-16FF-44C3-B087-0BC6D842F9EC}" type="sibTrans" cxnId="{D2511028-EDD2-4953-B5DE-51968EFB169D}">
      <dgm:prSet/>
      <dgm:spPr/>
      <dgm:t>
        <a:bodyPr/>
        <a:lstStyle/>
        <a:p>
          <a:endParaRPr lang="en-GB"/>
        </a:p>
      </dgm:t>
    </dgm:pt>
    <dgm:pt modelId="{EB4EC5B0-16D2-46A4-80B7-0BBEA95BAB35}">
      <dgm:prSet custT="1">
        <dgm:style>
          <a:lnRef idx="1">
            <a:schemeClr val="accent4"/>
          </a:lnRef>
          <a:fillRef idx="2">
            <a:schemeClr val="accent4"/>
          </a:fillRef>
          <a:effectRef idx="1">
            <a:schemeClr val="accent4"/>
          </a:effectRef>
          <a:fontRef idx="minor">
            <a:schemeClr val="dk1"/>
          </a:fontRef>
        </dgm:style>
      </dgm:prSet>
      <dgm:spPr>
        <a:gradFill rotWithShape="0">
          <a:gsLst>
            <a:gs pos="0">
              <a:schemeClr val="accent4">
                <a:lumMod val="20000"/>
                <a:lumOff val="80000"/>
              </a:schemeClr>
            </a:gs>
            <a:gs pos="57000">
              <a:schemeClr val="accent4">
                <a:lumMod val="40000"/>
                <a:lumOff val="60000"/>
              </a:schemeClr>
            </a:gs>
            <a:gs pos="100000">
              <a:srgbClr val="FFD653"/>
            </a:gs>
          </a:gsLst>
        </a:gradFill>
        <a:ln/>
        <a:scene3d>
          <a:camera prst="orthographicFront"/>
          <a:lightRig rig="threePt" dir="t">
            <a:rot lat="0" lon="0" rev="7500000"/>
          </a:lightRig>
        </a:scene3d>
        <a:sp3d z="-152400" extrusionH="63500">
          <a:bevelT w="165100" prst="coolSlant"/>
        </a:sp3d>
      </dgm:spPr>
      <dgm:t>
        <a:bodyPr spcFirstLastPara="0" vert="horz" wrap="square" lIns="72000" tIns="180000" rIns="72000" bIns="123825" numCol="1" spcCol="1270" anchor="ctr" anchorCtr="0"/>
        <a:lstStyle/>
        <a:p>
          <a:pPr marL="0" lvl="1" indent="0" algn="ctr" defTabSz="1966913">
            <a:lnSpc>
              <a:spcPct val="100000"/>
            </a:lnSpc>
            <a:spcBef>
              <a:spcPts val="1200"/>
            </a:spcBef>
            <a:spcAft>
              <a:spcPts val="0"/>
            </a:spcAft>
            <a:buFont typeface="Arial" panose="020B0604020202020204" pitchFamily="34" charset="0"/>
            <a:buNone/>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gm:t>
    </dgm:pt>
    <dgm:pt modelId="{76524C8B-8791-4338-9C76-3D7C28B95169}" type="parTrans" cxnId="{7510D7D2-274B-45C7-9985-BCE4448DBD98}">
      <dgm:prSet/>
      <dgm:spPr/>
      <dgm:t>
        <a:bodyPr/>
        <a:lstStyle/>
        <a:p>
          <a:endParaRPr lang="en-GB"/>
        </a:p>
      </dgm:t>
    </dgm:pt>
    <dgm:pt modelId="{1B7712BD-763D-452B-9603-C4D7FE8E83F7}" type="sibTrans" cxnId="{7510D7D2-274B-45C7-9985-BCE4448DBD98}">
      <dgm:prSet/>
      <dgm:spPr/>
      <dgm:t>
        <a:bodyPr/>
        <a:lstStyle/>
        <a:p>
          <a:endParaRPr lang="en-GB"/>
        </a:p>
      </dgm:t>
    </dgm:pt>
    <dgm:pt modelId="{BD8F0595-67A5-47B5-A025-77BB0023DB5B}">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2015-2026</a:t>
          </a:r>
        </a:p>
      </dgm:t>
    </dgm:pt>
    <dgm:pt modelId="{DE3F950B-D49E-4513-B516-53B4E34E2772}" type="sibTrans" cxnId="{E5822DFB-B8A1-4EB7-A251-EC32258DD8B6}">
      <dgm:prSet/>
      <dgm:spPr/>
      <dgm:t>
        <a:bodyPr/>
        <a:lstStyle/>
        <a:p>
          <a:endParaRPr lang="en-GB"/>
        </a:p>
      </dgm:t>
    </dgm:pt>
    <dgm:pt modelId="{BB31F814-9C62-4863-8381-D0879B25C2DF}" type="parTrans" cxnId="{E5822DFB-B8A1-4EB7-A251-EC32258DD8B6}">
      <dgm:prSet/>
      <dgm:spPr/>
      <dgm:t>
        <a:bodyPr/>
        <a:lstStyle/>
        <a:p>
          <a:endParaRPr lang="en-GB"/>
        </a:p>
      </dgm:t>
    </dgm:pt>
    <dgm:pt modelId="{C7EF84BB-6502-4DF2-86B5-63A45192CECA}" type="pres">
      <dgm:prSet presAssocID="{72E41366-2283-4695-8C76-B53BDD055B9E}" presName="Name0" presStyleCnt="0">
        <dgm:presLayoutVars>
          <dgm:dir/>
          <dgm:animLvl val="lvl"/>
          <dgm:resizeHandles val="exact"/>
        </dgm:presLayoutVars>
      </dgm:prSet>
      <dgm:spPr/>
      <dgm:t>
        <a:bodyPr/>
        <a:lstStyle/>
        <a:p>
          <a:endParaRPr lang="nl-NL"/>
        </a:p>
      </dgm:t>
    </dgm:pt>
    <dgm:pt modelId="{DCA4004A-28E7-4684-AAE9-50E04959C455}" type="pres">
      <dgm:prSet presAssocID="{72E41366-2283-4695-8C76-B53BDD055B9E}" presName="tSp" presStyleCnt="0"/>
      <dgm:spPr/>
    </dgm:pt>
    <dgm:pt modelId="{615BB130-0F55-44C0-9685-E327164D5EC3}" type="pres">
      <dgm:prSet presAssocID="{72E41366-2283-4695-8C76-B53BDD055B9E}" presName="bSp" presStyleCnt="0"/>
      <dgm:spPr/>
    </dgm:pt>
    <dgm:pt modelId="{5A70DB83-E4B9-406C-A953-C69590E26017}" type="pres">
      <dgm:prSet presAssocID="{72E41366-2283-4695-8C76-B53BDD055B9E}" presName="process" presStyleCnt="0"/>
      <dgm:spPr/>
    </dgm:pt>
    <dgm:pt modelId="{C4DC364A-DFE0-4C8B-A91F-DB58676CCAE7}" type="pres">
      <dgm:prSet presAssocID="{4421AE95-3F64-49DA-B053-67952AACCA32}" presName="composite1" presStyleCnt="0"/>
      <dgm:spPr/>
    </dgm:pt>
    <dgm:pt modelId="{35B31EC2-133E-406F-8A0C-6E1870AD6165}" type="pres">
      <dgm:prSet presAssocID="{4421AE95-3F64-49DA-B053-67952AACCA32}" presName="dummyNode1" presStyleLbl="node1" presStyleIdx="0" presStyleCnt="5"/>
      <dgm:spPr/>
    </dgm:pt>
    <dgm:pt modelId="{CF9BCB08-B962-4B3F-944F-AD4D0C9F02F9}" type="pres">
      <dgm:prSet presAssocID="{4421AE95-3F64-49DA-B053-67952AACCA32}" presName="childNode1" presStyleLbl="bgAcc1" presStyleIdx="0" presStyleCnt="5" custScaleX="141548" custScaleY="97659" custLinFactNeighborX="1580" custLinFactNeighborY="1338">
        <dgm:presLayoutVars>
          <dgm:bulletEnabled val="1"/>
        </dgm:presLayoutVars>
      </dgm:prSet>
      <dgm:spPr>
        <a:prstGeom prst="homePlate">
          <a:avLst/>
        </a:prstGeom>
      </dgm:spPr>
      <dgm:t>
        <a:bodyPr/>
        <a:lstStyle/>
        <a:p>
          <a:endParaRPr lang="nl-NL"/>
        </a:p>
      </dgm:t>
    </dgm:pt>
    <dgm:pt modelId="{75927245-B45A-487C-B46F-9E41B644E55D}" type="pres">
      <dgm:prSet presAssocID="{4421AE95-3F64-49DA-B053-67952AACCA32}" presName="childNode1tx" presStyleLbl="bgAcc1" presStyleIdx="0" presStyleCnt="5">
        <dgm:presLayoutVars>
          <dgm:bulletEnabled val="1"/>
        </dgm:presLayoutVars>
      </dgm:prSet>
      <dgm:spPr/>
      <dgm:t>
        <a:bodyPr/>
        <a:lstStyle/>
        <a:p>
          <a:endParaRPr lang="nl-NL"/>
        </a:p>
      </dgm:t>
    </dgm:pt>
    <dgm:pt modelId="{04211ED2-1E72-467C-83C0-25635ED8ED58}" type="pres">
      <dgm:prSet presAssocID="{4421AE95-3F64-49DA-B053-67952AACCA32}" presName="parentNode1" presStyleLbl="node1" presStyleIdx="0" presStyleCnt="5" custScaleX="110527" custLinFactNeighborX="-28464" custLinFactNeighborY="22172">
        <dgm:presLayoutVars>
          <dgm:chMax val="1"/>
          <dgm:bulletEnabled val="1"/>
        </dgm:presLayoutVars>
      </dgm:prSet>
      <dgm:spPr>
        <a:xfrm>
          <a:off x="218347" y="3305068"/>
          <a:ext cx="1659819" cy="597189"/>
        </a:xfrm>
        <a:prstGeom prst="roundRect">
          <a:avLst>
            <a:gd name="adj" fmla="val 10000"/>
          </a:avLst>
        </a:prstGeom>
      </dgm:spPr>
      <dgm:t>
        <a:bodyPr/>
        <a:lstStyle/>
        <a:p>
          <a:endParaRPr lang="nl-NL"/>
        </a:p>
      </dgm:t>
    </dgm:pt>
    <dgm:pt modelId="{4D2C7388-54C7-4B30-AFF8-AC6EE75C54AD}" type="pres">
      <dgm:prSet presAssocID="{4421AE95-3F64-49DA-B053-67952AACCA32}" presName="connSite1" presStyleCnt="0"/>
      <dgm:spPr/>
    </dgm:pt>
    <dgm:pt modelId="{DBB6ED4F-10C7-465E-98BF-D58B0BB967FD}" type="pres">
      <dgm:prSet presAssocID="{DF8780D3-27A2-4C20-B002-DC97DA169087}" presName="Name9" presStyleLbl="sibTrans2D1" presStyleIdx="0" presStyleCnt="4" custScaleY="112866" custLinFactNeighborX="-1404" custLinFactNeighborY="-2765"/>
      <dgm:spPr>
        <a:xfrm>
          <a:off x="615761" y="1634455"/>
          <a:ext cx="2767358" cy="2767358"/>
        </a:xfrm>
        <a:prstGeom prst="leftCircularArrow">
          <a:avLst>
            <a:gd name="adj1" fmla="val 2014"/>
            <a:gd name="adj2" fmla="val 241370"/>
            <a:gd name="adj3" fmla="val 1688345"/>
            <a:gd name="adj4" fmla="val 8695953"/>
            <a:gd name="adj5" fmla="val 2350"/>
          </a:avLst>
        </a:prstGeom>
      </dgm:spPr>
      <dgm:t>
        <a:bodyPr/>
        <a:lstStyle/>
        <a:p>
          <a:endParaRPr lang="nl-NL"/>
        </a:p>
      </dgm:t>
    </dgm:pt>
    <dgm:pt modelId="{FDCDDF1D-FB80-40A2-BA2D-F1930AEC9FE5}" type="pres">
      <dgm:prSet presAssocID="{A8AC903C-EA1D-4308-875A-C2D46BA93A20}" presName="composite2" presStyleCnt="0"/>
      <dgm:spPr/>
    </dgm:pt>
    <dgm:pt modelId="{480BD22C-76FD-45B9-80A8-F67885747C9E}" type="pres">
      <dgm:prSet presAssocID="{A8AC903C-EA1D-4308-875A-C2D46BA93A20}" presName="dummyNode2" presStyleLbl="node1" presStyleIdx="0" presStyleCnt="5"/>
      <dgm:spPr/>
    </dgm:pt>
    <dgm:pt modelId="{7D8C66AE-9263-4C93-B106-025241032671}" type="pres">
      <dgm:prSet presAssocID="{A8AC903C-EA1D-4308-875A-C2D46BA93A20}" presName="childNode2" presStyleLbl="bgAcc1" presStyleIdx="1" presStyleCnt="5" custScaleX="151445" custScaleY="97659" custLinFactNeighborX="4069" custLinFactNeighborY="1337">
        <dgm:presLayoutVars>
          <dgm:bulletEnabled val="1"/>
        </dgm:presLayoutVars>
      </dgm:prSet>
      <dgm:spPr>
        <a:prstGeom prst="homePlate">
          <a:avLst/>
        </a:prstGeom>
      </dgm:spPr>
      <dgm:t>
        <a:bodyPr/>
        <a:lstStyle/>
        <a:p>
          <a:endParaRPr lang="nl-NL"/>
        </a:p>
      </dgm:t>
    </dgm:pt>
    <dgm:pt modelId="{CF78FB3E-ACA9-477A-A1C7-12B33340EDE2}" type="pres">
      <dgm:prSet presAssocID="{A8AC903C-EA1D-4308-875A-C2D46BA93A20}" presName="childNode2tx" presStyleLbl="bgAcc1" presStyleIdx="1" presStyleCnt="5">
        <dgm:presLayoutVars>
          <dgm:bulletEnabled val="1"/>
        </dgm:presLayoutVars>
      </dgm:prSet>
      <dgm:spPr>
        <a:prstGeom prst="homePlate">
          <a:avLst/>
        </a:prstGeom>
      </dgm:spPr>
      <dgm:t>
        <a:bodyPr/>
        <a:lstStyle/>
        <a:p>
          <a:endParaRPr lang="nl-NL"/>
        </a:p>
      </dgm:t>
    </dgm:pt>
    <dgm:pt modelId="{EC8442C9-F5EF-4B08-AB33-70AB90995D1C}" type="pres">
      <dgm:prSet presAssocID="{A8AC903C-EA1D-4308-875A-C2D46BA93A20}" presName="parentNode2" presStyleLbl="node1" presStyleIdx="1" presStyleCnt="5" custScaleX="110527" custLinFactNeighborX="-33027" custLinFactNeighborY="-24645">
        <dgm:presLayoutVars>
          <dgm:chMax val="0"/>
          <dgm:bulletEnabled val="1"/>
        </dgm:presLayoutVars>
      </dgm:prSet>
      <dgm:spPr>
        <a:xfrm>
          <a:off x="2506779" y="1417248"/>
          <a:ext cx="1583999" cy="569910"/>
        </a:xfrm>
        <a:prstGeom prst="roundRect">
          <a:avLst>
            <a:gd name="adj" fmla="val 10000"/>
          </a:avLst>
        </a:prstGeom>
      </dgm:spPr>
      <dgm:t>
        <a:bodyPr/>
        <a:lstStyle/>
        <a:p>
          <a:endParaRPr lang="nl-NL"/>
        </a:p>
      </dgm:t>
    </dgm:pt>
    <dgm:pt modelId="{44654DF7-FFB9-466C-A680-D017A16692A8}" type="pres">
      <dgm:prSet presAssocID="{A8AC903C-EA1D-4308-875A-C2D46BA93A20}" presName="connSite2" presStyleCnt="0"/>
      <dgm:spPr/>
    </dgm:pt>
    <dgm:pt modelId="{F475719F-07AC-4ED2-8F83-827C3F636F24}" type="pres">
      <dgm:prSet presAssocID="{9E2C26BE-23BA-4A40-ADDE-505B262E0903}" presName="Name18" presStyleLbl="sibTrans2D1" presStyleIdx="1" presStyleCnt="4"/>
      <dgm:spPr>
        <a:xfrm>
          <a:off x="2981078" y="1015255"/>
          <a:ext cx="2937233" cy="2937233"/>
        </a:xfrm>
        <a:prstGeom prst="circularArrow">
          <a:avLst>
            <a:gd name="adj1" fmla="val 2236"/>
            <a:gd name="adj2" fmla="val 269374"/>
            <a:gd name="adj3" fmla="val 19674996"/>
            <a:gd name="adj4" fmla="val 12695391"/>
            <a:gd name="adj5" fmla="val 2609"/>
          </a:avLst>
        </a:prstGeom>
      </dgm:spPr>
      <dgm:t>
        <a:bodyPr/>
        <a:lstStyle/>
        <a:p>
          <a:endParaRPr lang="nl-NL"/>
        </a:p>
      </dgm:t>
    </dgm:pt>
    <dgm:pt modelId="{4F81D5C4-B956-4854-9EE9-1AF24691618D}" type="pres">
      <dgm:prSet presAssocID="{5E0F73F9-195D-4701-8A6B-EFBE9414C36D}" presName="composite1" presStyleCnt="0"/>
      <dgm:spPr/>
    </dgm:pt>
    <dgm:pt modelId="{3C9E398E-0F39-41F1-8010-4B38892CC7EC}" type="pres">
      <dgm:prSet presAssocID="{5E0F73F9-195D-4701-8A6B-EFBE9414C36D}" presName="dummyNode1" presStyleLbl="node1" presStyleIdx="1" presStyleCnt="5"/>
      <dgm:spPr/>
    </dgm:pt>
    <dgm:pt modelId="{248338D9-5842-4C6E-8C2D-68F74F91846A}" type="pres">
      <dgm:prSet presAssocID="{5E0F73F9-195D-4701-8A6B-EFBE9414C36D}" presName="childNode1" presStyleLbl="bgAcc1" presStyleIdx="2" presStyleCnt="5" custScaleX="142308">
        <dgm:presLayoutVars>
          <dgm:bulletEnabled val="1"/>
        </dgm:presLayoutVars>
      </dgm:prSet>
      <dgm:spPr>
        <a:prstGeom prst="homePlate">
          <a:avLst/>
        </a:prstGeom>
      </dgm:spPr>
      <dgm:t>
        <a:bodyPr/>
        <a:lstStyle/>
        <a:p>
          <a:endParaRPr lang="nl-NL"/>
        </a:p>
      </dgm:t>
    </dgm:pt>
    <dgm:pt modelId="{47C0A51E-4E5C-4ECD-9333-9D2216DCD60C}" type="pres">
      <dgm:prSet presAssocID="{5E0F73F9-195D-4701-8A6B-EFBE9414C36D}" presName="childNode1tx" presStyleLbl="bgAcc1" presStyleIdx="2" presStyleCnt="5">
        <dgm:presLayoutVars>
          <dgm:bulletEnabled val="1"/>
        </dgm:presLayoutVars>
      </dgm:prSet>
      <dgm:spPr/>
      <dgm:t>
        <a:bodyPr/>
        <a:lstStyle/>
        <a:p>
          <a:endParaRPr lang="nl-NL"/>
        </a:p>
      </dgm:t>
    </dgm:pt>
    <dgm:pt modelId="{903D5CCB-121B-4BFD-A016-08078BE62C26}" type="pres">
      <dgm:prSet presAssocID="{5E0F73F9-195D-4701-8A6B-EFBE9414C36D}" presName="parentNode1" presStyleLbl="node1" presStyleIdx="2" presStyleCnt="5" custLinFactNeighborX="-37561" custLinFactNeighborY="22172">
        <dgm:presLayoutVars>
          <dgm:chMax val="1"/>
          <dgm:bulletEnabled val="1"/>
        </dgm:presLayoutVars>
      </dgm:prSet>
      <dgm:spPr>
        <a:xfrm>
          <a:off x="5331467" y="2826689"/>
          <a:ext cx="1483331" cy="589871"/>
        </a:xfrm>
        <a:prstGeom prst="roundRect">
          <a:avLst>
            <a:gd name="adj" fmla="val 10000"/>
          </a:avLst>
        </a:prstGeom>
      </dgm:spPr>
      <dgm:t>
        <a:bodyPr/>
        <a:lstStyle/>
        <a:p>
          <a:endParaRPr lang="nl-NL"/>
        </a:p>
      </dgm:t>
    </dgm:pt>
    <dgm:pt modelId="{147EC181-0D6E-4171-8AF2-2AD0A508819F}" type="pres">
      <dgm:prSet presAssocID="{5E0F73F9-195D-4701-8A6B-EFBE9414C36D}" presName="connSite1" presStyleCnt="0"/>
      <dgm:spPr/>
    </dgm:pt>
    <dgm:pt modelId="{E1FDCF8B-E538-4059-B14B-AC6AE9C47A6B}" type="pres">
      <dgm:prSet presAssocID="{39E4DE46-2840-4053-9612-12CE6FA63FB5}" presName="Name9" presStyleLbl="sibTrans2D1" presStyleIdx="2" presStyleCnt="4" custLinFactNeighborX="-508" custLinFactNeighborY="10270"/>
      <dgm:spPr>
        <a:xfrm>
          <a:off x="5353964" y="1617971"/>
          <a:ext cx="2744256" cy="2744256"/>
        </a:xfrm>
        <a:prstGeom prst="leftCircularArrow">
          <a:avLst>
            <a:gd name="adj1" fmla="val 2955"/>
            <a:gd name="adj2" fmla="val 361988"/>
            <a:gd name="adj3" fmla="val 2137498"/>
            <a:gd name="adj4" fmla="val 9024489"/>
            <a:gd name="adj5" fmla="val 3448"/>
          </a:avLst>
        </a:prstGeom>
      </dgm:spPr>
      <dgm:t>
        <a:bodyPr/>
        <a:lstStyle/>
        <a:p>
          <a:endParaRPr lang="nl-NL"/>
        </a:p>
      </dgm:t>
    </dgm:pt>
    <dgm:pt modelId="{344D5C81-5470-4B7A-A19D-179440B64BAF}" type="pres">
      <dgm:prSet presAssocID="{240BCD82-BF35-4950-AF66-5063CDADF6B7}" presName="composite2" presStyleCnt="0"/>
      <dgm:spPr/>
    </dgm:pt>
    <dgm:pt modelId="{18748C4D-C613-416E-AF9C-67972A55CF1D}" type="pres">
      <dgm:prSet presAssocID="{240BCD82-BF35-4950-AF66-5063CDADF6B7}" presName="dummyNode2" presStyleLbl="node1" presStyleIdx="2" presStyleCnt="5"/>
      <dgm:spPr/>
    </dgm:pt>
    <dgm:pt modelId="{B1A9652A-3B5D-4687-BF07-AB3084591CD1}" type="pres">
      <dgm:prSet presAssocID="{240BCD82-BF35-4950-AF66-5063CDADF6B7}" presName="childNode2" presStyleLbl="bgAcc1" presStyleIdx="3" presStyleCnt="5" custScaleX="142768">
        <dgm:presLayoutVars>
          <dgm:bulletEnabled val="1"/>
        </dgm:presLayoutVars>
      </dgm:prSet>
      <dgm:spPr>
        <a:prstGeom prst="homePlate">
          <a:avLst/>
        </a:prstGeom>
      </dgm:spPr>
      <dgm:t>
        <a:bodyPr/>
        <a:lstStyle/>
        <a:p>
          <a:endParaRPr lang="nl-NL"/>
        </a:p>
      </dgm:t>
    </dgm:pt>
    <dgm:pt modelId="{102888E2-5727-43E0-9928-D0BCDA2DE312}" type="pres">
      <dgm:prSet presAssocID="{240BCD82-BF35-4950-AF66-5063CDADF6B7}" presName="childNode2tx" presStyleLbl="bgAcc1" presStyleIdx="3" presStyleCnt="5">
        <dgm:presLayoutVars>
          <dgm:bulletEnabled val="1"/>
        </dgm:presLayoutVars>
      </dgm:prSet>
      <dgm:spPr>
        <a:prstGeom prst="homePlate">
          <a:avLst/>
        </a:prstGeom>
      </dgm:spPr>
      <dgm:t>
        <a:bodyPr/>
        <a:lstStyle/>
        <a:p>
          <a:endParaRPr lang="nl-NL"/>
        </a:p>
      </dgm:t>
    </dgm:pt>
    <dgm:pt modelId="{C9F53BEB-1966-44E4-AC03-22A7BCB491B0}" type="pres">
      <dgm:prSet presAssocID="{240BCD82-BF35-4950-AF66-5063CDADF6B7}" presName="parentNode2" presStyleLbl="node1" presStyleIdx="3" presStyleCnt="5" custLinFactNeighborX="-36994" custLinFactNeighborY="-24246">
        <dgm:presLayoutVars>
          <dgm:chMax val="0"/>
          <dgm:bulletEnabled val="1"/>
        </dgm:presLayoutVars>
      </dgm:prSet>
      <dgm:spPr>
        <a:xfrm>
          <a:off x="7739237" y="1450321"/>
          <a:ext cx="1483331" cy="589871"/>
        </a:xfrm>
        <a:prstGeom prst="roundRect">
          <a:avLst>
            <a:gd name="adj" fmla="val 10000"/>
          </a:avLst>
        </a:prstGeom>
      </dgm:spPr>
      <dgm:t>
        <a:bodyPr/>
        <a:lstStyle/>
        <a:p>
          <a:endParaRPr lang="nl-NL"/>
        </a:p>
      </dgm:t>
    </dgm:pt>
    <dgm:pt modelId="{4BAA490C-E112-45A3-BA27-0C314880877A}" type="pres">
      <dgm:prSet presAssocID="{240BCD82-BF35-4950-AF66-5063CDADF6B7}" presName="connSite2" presStyleCnt="0"/>
      <dgm:spPr/>
    </dgm:pt>
    <dgm:pt modelId="{6162DC81-E0AD-4219-B7C5-32AC6DABA46A}" type="pres">
      <dgm:prSet presAssocID="{206D8FEF-5B37-4ABB-8B0C-9D3ED2E6136F}" presName="Name18" presStyleLbl="sibTrans2D1" presStyleIdx="3" presStyleCnt="4"/>
      <dgm:spPr>
        <a:xfrm>
          <a:off x="7699757" y="1025235"/>
          <a:ext cx="2901959" cy="2901959"/>
        </a:xfrm>
        <a:prstGeom prst="circularArrow">
          <a:avLst>
            <a:gd name="adj1" fmla="val 3007"/>
            <a:gd name="adj2" fmla="val 368721"/>
            <a:gd name="adj3" fmla="val 19455769"/>
            <a:gd name="adj4" fmla="val 12575511"/>
            <a:gd name="adj5" fmla="val 3508"/>
          </a:avLst>
        </a:prstGeom>
      </dgm:spPr>
      <dgm:t>
        <a:bodyPr/>
        <a:lstStyle/>
        <a:p>
          <a:endParaRPr lang="nl-NL"/>
        </a:p>
      </dgm:t>
    </dgm:pt>
    <dgm:pt modelId="{6B99B680-AD71-4FD0-AD18-42D4050CD853}" type="pres">
      <dgm:prSet presAssocID="{BD8F0595-67A5-47B5-A025-77BB0023DB5B}" presName="composite1" presStyleCnt="0"/>
      <dgm:spPr/>
    </dgm:pt>
    <dgm:pt modelId="{90FF4A8A-36E6-4150-ABF2-86F143A447E8}" type="pres">
      <dgm:prSet presAssocID="{BD8F0595-67A5-47B5-A025-77BB0023DB5B}" presName="dummyNode1" presStyleLbl="node1" presStyleIdx="3" presStyleCnt="5"/>
      <dgm:spPr/>
    </dgm:pt>
    <dgm:pt modelId="{437DF7EA-9C4C-494F-B131-AA59C5953C56}" type="pres">
      <dgm:prSet presAssocID="{BD8F0595-67A5-47B5-A025-77BB0023DB5B}" presName="childNode1" presStyleLbl="bgAcc1" presStyleIdx="4" presStyleCnt="5" custScaleX="139756">
        <dgm:presLayoutVars>
          <dgm:bulletEnabled val="1"/>
        </dgm:presLayoutVars>
      </dgm:prSet>
      <dgm:spPr>
        <a:xfrm>
          <a:off x="9590758" y="1745257"/>
          <a:ext cx="1925567" cy="1376367"/>
        </a:xfrm>
        <a:prstGeom prst="homePlate">
          <a:avLst/>
        </a:prstGeom>
      </dgm:spPr>
      <dgm:t>
        <a:bodyPr/>
        <a:lstStyle/>
        <a:p>
          <a:endParaRPr lang="nl-NL"/>
        </a:p>
      </dgm:t>
    </dgm:pt>
    <dgm:pt modelId="{6CA5F51C-5DB3-4965-8E65-78B5F9DC2237}" type="pres">
      <dgm:prSet presAssocID="{BD8F0595-67A5-47B5-A025-77BB0023DB5B}" presName="childNode1tx" presStyleLbl="bgAcc1" presStyleIdx="4" presStyleCnt="5">
        <dgm:presLayoutVars>
          <dgm:bulletEnabled val="1"/>
        </dgm:presLayoutVars>
      </dgm:prSet>
      <dgm:spPr>
        <a:prstGeom prst="homePlate">
          <a:avLst/>
        </a:prstGeom>
      </dgm:spPr>
      <dgm:t>
        <a:bodyPr/>
        <a:lstStyle/>
        <a:p>
          <a:endParaRPr lang="nl-NL"/>
        </a:p>
      </dgm:t>
    </dgm:pt>
    <dgm:pt modelId="{0435AE23-5485-4583-8FC1-845B4DF82BB3}" type="pres">
      <dgm:prSet presAssocID="{BD8F0595-67A5-47B5-A025-77BB0023DB5B}" presName="parentNode1" presStyleLbl="node1" presStyleIdx="4" presStyleCnt="5" custLinFactNeighborX="-36107" custLinFactNeighborY="26086">
        <dgm:presLayoutVars>
          <dgm:chMax val="1"/>
          <dgm:bulletEnabled val="1"/>
        </dgm:presLayoutVars>
      </dgm:prSet>
      <dgm:spPr>
        <a:xfrm>
          <a:off x="10090001" y="2826689"/>
          <a:ext cx="1483331" cy="589871"/>
        </a:xfrm>
        <a:prstGeom prst="roundRect">
          <a:avLst>
            <a:gd name="adj" fmla="val 10000"/>
          </a:avLst>
        </a:prstGeom>
      </dgm:spPr>
      <dgm:t>
        <a:bodyPr/>
        <a:lstStyle/>
        <a:p>
          <a:endParaRPr lang="nl-NL"/>
        </a:p>
      </dgm:t>
    </dgm:pt>
    <dgm:pt modelId="{9FEBB18E-4842-4800-9D33-1E3EA2C5CC1D}" type="pres">
      <dgm:prSet presAssocID="{BD8F0595-67A5-47B5-A025-77BB0023DB5B}" presName="connSite1" presStyleCnt="0"/>
      <dgm:spPr/>
    </dgm:pt>
  </dgm:ptLst>
  <dgm:cxnLst>
    <dgm:cxn modelId="{6BD65E0C-CDBF-4EEB-B333-DBA066BECFD3}" type="presOf" srcId="{DF8780D3-27A2-4C20-B002-DC97DA169087}" destId="{DBB6ED4F-10C7-465E-98BF-D58B0BB967FD}" srcOrd="0" destOrd="0" presId="urn:microsoft.com/office/officeart/2005/8/layout/hProcess4"/>
    <dgm:cxn modelId="{18E13E9C-9A88-4A4C-AADE-0348FCA57444}" type="presOf" srcId="{A7FD25BA-8B0E-4FB7-8831-1E52AB63F9A6}" destId="{102888E2-5727-43E0-9928-D0BCDA2DE312}" srcOrd="1" destOrd="0" presId="urn:microsoft.com/office/officeart/2005/8/layout/hProcess4"/>
    <dgm:cxn modelId="{3E8CA989-4DE9-4663-8E63-C6CBDD301EBF}" type="presOf" srcId="{4421AE95-3F64-49DA-B053-67952AACCA32}" destId="{04211ED2-1E72-467C-83C0-25635ED8ED58}" srcOrd="0" destOrd="0" presId="urn:microsoft.com/office/officeart/2005/8/layout/hProcess4"/>
    <dgm:cxn modelId="{F2F30898-EA19-433C-BCD6-8C93A0CD3E81}" srcId="{5E0F73F9-195D-4701-8A6B-EFBE9414C36D}" destId="{CBBDD770-E171-4AC1-9C20-2C9047BE1245}" srcOrd="0" destOrd="0" parTransId="{5CDF0EEA-D56D-454A-A463-CD5AEF8E14CA}" sibTransId="{8DE8064A-A509-44D7-B2CD-10A9D2D8FCF3}"/>
    <dgm:cxn modelId="{D771A6B7-EE2C-447D-BD39-06997F23C352}" srcId="{72E41366-2283-4695-8C76-B53BDD055B9E}" destId="{5E0F73F9-195D-4701-8A6B-EFBE9414C36D}" srcOrd="2" destOrd="0" parTransId="{704420AA-AC6B-48E2-82AA-7708A48B9F14}" sibTransId="{39E4DE46-2840-4053-9612-12CE6FA63FB5}"/>
    <dgm:cxn modelId="{0313A3BB-81B9-4866-A181-6BA7BF0E5175}" type="presOf" srcId="{8E91AC5F-58B0-471A-B9A0-32D1B087820C}" destId="{CF78FB3E-ACA9-477A-A1C7-12B33340EDE2}" srcOrd="1" destOrd="0" presId="urn:microsoft.com/office/officeart/2005/8/layout/hProcess4"/>
    <dgm:cxn modelId="{7510D7D2-274B-45C7-9985-BCE4448DBD98}" srcId="{BD8F0595-67A5-47B5-A025-77BB0023DB5B}" destId="{EB4EC5B0-16D2-46A4-80B7-0BBEA95BAB35}" srcOrd="0" destOrd="0" parTransId="{76524C8B-8791-4338-9C76-3D7C28B95169}" sibTransId="{1B7712BD-763D-452B-9603-C4D7FE8E83F7}"/>
    <dgm:cxn modelId="{58401189-C33E-4F6A-85A8-5FA32A1CA158}" type="presOf" srcId="{72E41366-2283-4695-8C76-B53BDD055B9E}" destId="{C7EF84BB-6502-4DF2-86B5-63A45192CECA}" srcOrd="0" destOrd="0" presId="urn:microsoft.com/office/officeart/2005/8/layout/hProcess4"/>
    <dgm:cxn modelId="{CD2F61DF-490E-41D5-8FBA-D93D7354947D}" srcId="{72E41366-2283-4695-8C76-B53BDD055B9E}" destId="{4421AE95-3F64-49DA-B053-67952AACCA32}" srcOrd="0" destOrd="0" parTransId="{CED31129-8FB0-414F-B7EF-73641666D631}" sibTransId="{DF8780D3-27A2-4C20-B002-DC97DA169087}"/>
    <dgm:cxn modelId="{5AB836B5-949D-484D-A21B-2E672B455905}" type="presOf" srcId="{240BCD82-BF35-4950-AF66-5063CDADF6B7}" destId="{C9F53BEB-1966-44E4-AC03-22A7BCB491B0}" srcOrd="0" destOrd="0" presId="urn:microsoft.com/office/officeart/2005/8/layout/hProcess4"/>
    <dgm:cxn modelId="{E5822DFB-B8A1-4EB7-A251-EC32258DD8B6}" srcId="{72E41366-2283-4695-8C76-B53BDD055B9E}" destId="{BD8F0595-67A5-47B5-A025-77BB0023DB5B}" srcOrd="4" destOrd="0" parTransId="{BB31F814-9C62-4863-8381-D0879B25C2DF}" sibTransId="{DE3F950B-D49E-4513-B516-53B4E34E2772}"/>
    <dgm:cxn modelId="{95F5E2F7-3CE3-420A-A8F0-1BCCB159AFE9}" type="presOf" srcId="{8E91AC5F-58B0-471A-B9A0-32D1B087820C}" destId="{7D8C66AE-9263-4C93-B106-025241032671}" srcOrd="0" destOrd="0" presId="urn:microsoft.com/office/officeart/2005/8/layout/hProcess4"/>
    <dgm:cxn modelId="{F289F939-9849-42BC-8FA8-4835F92343D2}" type="presOf" srcId="{72E293E2-349E-4D3E-AC63-1518B8ECADE5}" destId="{CF9BCB08-B962-4B3F-944F-AD4D0C9F02F9}" srcOrd="0" destOrd="0" presId="urn:microsoft.com/office/officeart/2005/8/layout/hProcess4"/>
    <dgm:cxn modelId="{D2511028-EDD2-4953-B5DE-51968EFB169D}" srcId="{240BCD82-BF35-4950-AF66-5063CDADF6B7}" destId="{A7FD25BA-8B0E-4FB7-8831-1E52AB63F9A6}" srcOrd="0" destOrd="0" parTransId="{3E5ED43C-8834-40C1-B7EC-63AC79386963}" sibTransId="{F1EF0CA3-16FF-44C3-B087-0BC6D842F9EC}"/>
    <dgm:cxn modelId="{64F07979-5458-4D0C-96BB-280B60736C0A}" type="presOf" srcId="{CBBDD770-E171-4AC1-9C20-2C9047BE1245}" destId="{248338D9-5842-4C6E-8C2D-68F74F91846A}" srcOrd="0" destOrd="0" presId="urn:microsoft.com/office/officeart/2005/8/layout/hProcess4"/>
    <dgm:cxn modelId="{CC9FFBC0-CAD0-4FC4-9458-C28A8741FCEF}" type="presOf" srcId="{72E293E2-349E-4D3E-AC63-1518B8ECADE5}" destId="{75927245-B45A-487C-B46F-9E41B644E55D}" srcOrd="1" destOrd="0" presId="urn:microsoft.com/office/officeart/2005/8/layout/hProcess4"/>
    <dgm:cxn modelId="{4245D1BE-B7E1-4145-9661-052E1A327D55}" type="presOf" srcId="{CBBDD770-E171-4AC1-9C20-2C9047BE1245}" destId="{47C0A51E-4E5C-4ECD-9333-9D2216DCD60C}" srcOrd="1" destOrd="0" presId="urn:microsoft.com/office/officeart/2005/8/layout/hProcess4"/>
    <dgm:cxn modelId="{D599E2C5-19EF-4F0E-A233-B1469F65FC79}" type="presOf" srcId="{EB4EC5B0-16D2-46A4-80B7-0BBEA95BAB35}" destId="{437DF7EA-9C4C-494F-B131-AA59C5953C56}" srcOrd="0" destOrd="0" presId="urn:microsoft.com/office/officeart/2005/8/layout/hProcess4"/>
    <dgm:cxn modelId="{D3F9A0D6-1634-40CD-A99C-EB9EBF09B50C}" type="presOf" srcId="{A7FD25BA-8B0E-4FB7-8831-1E52AB63F9A6}" destId="{B1A9652A-3B5D-4687-BF07-AB3084591CD1}" srcOrd="0" destOrd="0" presId="urn:microsoft.com/office/officeart/2005/8/layout/hProcess4"/>
    <dgm:cxn modelId="{02CA1B70-A653-40BE-8C80-5EB370A8AB59}" srcId="{4421AE95-3F64-49DA-B053-67952AACCA32}" destId="{72E293E2-349E-4D3E-AC63-1518B8ECADE5}" srcOrd="0" destOrd="0" parTransId="{D06F7D04-12D6-4864-BAF9-E93ADDC1E7D9}" sibTransId="{0619736E-2E0A-4529-80C2-4BE30C923327}"/>
    <dgm:cxn modelId="{D722CAA1-43F6-4E2F-AD11-C7FF6286C898}" type="presOf" srcId="{9E2C26BE-23BA-4A40-ADDE-505B262E0903}" destId="{F475719F-07AC-4ED2-8F83-827C3F636F24}" srcOrd="0" destOrd="0" presId="urn:microsoft.com/office/officeart/2005/8/layout/hProcess4"/>
    <dgm:cxn modelId="{49792D1C-6EDE-4095-9584-BA73D48EAD46}" srcId="{A8AC903C-EA1D-4308-875A-C2D46BA93A20}" destId="{8E91AC5F-58B0-471A-B9A0-32D1B087820C}" srcOrd="0" destOrd="0" parTransId="{20527544-A157-4EF0-A3D3-3F50DDF76464}" sibTransId="{DC5043E4-4B34-4056-89E2-B59DEBA71C39}"/>
    <dgm:cxn modelId="{75EC1554-F26F-4B26-AF9B-E213F22CA180}" type="presOf" srcId="{A8AC903C-EA1D-4308-875A-C2D46BA93A20}" destId="{EC8442C9-F5EF-4B08-AB33-70AB90995D1C}" srcOrd="0" destOrd="0" presId="urn:microsoft.com/office/officeart/2005/8/layout/hProcess4"/>
    <dgm:cxn modelId="{74E825C9-2A96-4A32-A13F-25983D7F89CC}" type="presOf" srcId="{EB4EC5B0-16D2-46A4-80B7-0BBEA95BAB35}" destId="{6CA5F51C-5DB3-4965-8E65-78B5F9DC2237}" srcOrd="1" destOrd="0" presId="urn:microsoft.com/office/officeart/2005/8/layout/hProcess4"/>
    <dgm:cxn modelId="{2F0C42C2-F2FC-455C-9846-D65D8FCC3A6A}" type="presOf" srcId="{206D8FEF-5B37-4ABB-8B0C-9D3ED2E6136F}" destId="{6162DC81-E0AD-4219-B7C5-32AC6DABA46A}" srcOrd="0" destOrd="0" presId="urn:microsoft.com/office/officeart/2005/8/layout/hProcess4"/>
    <dgm:cxn modelId="{E4105498-8357-48B4-A731-1F13C1C0D039}" srcId="{72E41366-2283-4695-8C76-B53BDD055B9E}" destId="{A8AC903C-EA1D-4308-875A-C2D46BA93A20}" srcOrd="1" destOrd="0" parTransId="{4ADD4595-2D61-426B-BD87-A0395D32EC77}" sibTransId="{9E2C26BE-23BA-4A40-ADDE-505B262E0903}"/>
    <dgm:cxn modelId="{11E3BA44-84B3-4030-B407-6453256D7563}" type="presOf" srcId="{5E0F73F9-195D-4701-8A6B-EFBE9414C36D}" destId="{903D5CCB-121B-4BFD-A016-08078BE62C26}" srcOrd="0" destOrd="0" presId="urn:microsoft.com/office/officeart/2005/8/layout/hProcess4"/>
    <dgm:cxn modelId="{B30DF19A-D98C-4F02-8ABC-20CD9C8C56DF}" type="presOf" srcId="{39E4DE46-2840-4053-9612-12CE6FA63FB5}" destId="{E1FDCF8B-E538-4059-B14B-AC6AE9C47A6B}" srcOrd="0" destOrd="0" presId="urn:microsoft.com/office/officeart/2005/8/layout/hProcess4"/>
    <dgm:cxn modelId="{BCFEC55F-E847-4850-AAB3-3A5A0A6A859C}" srcId="{72E41366-2283-4695-8C76-B53BDD055B9E}" destId="{240BCD82-BF35-4950-AF66-5063CDADF6B7}" srcOrd="3" destOrd="0" parTransId="{8294E475-10E8-401E-ACA8-38CFAA4AAA51}" sibTransId="{206D8FEF-5B37-4ABB-8B0C-9D3ED2E6136F}"/>
    <dgm:cxn modelId="{B887083E-08A5-440A-A600-986AA94B78DB}" type="presOf" srcId="{BD8F0595-67A5-47B5-A025-77BB0023DB5B}" destId="{0435AE23-5485-4583-8FC1-845B4DF82BB3}" srcOrd="0" destOrd="0" presId="urn:microsoft.com/office/officeart/2005/8/layout/hProcess4"/>
    <dgm:cxn modelId="{8925571D-7021-4973-A205-5C80A4C27165}" type="presParOf" srcId="{C7EF84BB-6502-4DF2-86B5-63A45192CECA}" destId="{DCA4004A-28E7-4684-AAE9-50E04959C455}" srcOrd="0" destOrd="0" presId="urn:microsoft.com/office/officeart/2005/8/layout/hProcess4"/>
    <dgm:cxn modelId="{E0FCB82E-BB34-4523-8FBC-DF8091ED3692}" type="presParOf" srcId="{C7EF84BB-6502-4DF2-86B5-63A45192CECA}" destId="{615BB130-0F55-44C0-9685-E327164D5EC3}" srcOrd="1" destOrd="0" presId="urn:microsoft.com/office/officeart/2005/8/layout/hProcess4"/>
    <dgm:cxn modelId="{A8080DC8-AAA3-4AF3-AED9-72DF3732CBF3}" type="presParOf" srcId="{C7EF84BB-6502-4DF2-86B5-63A45192CECA}" destId="{5A70DB83-E4B9-406C-A953-C69590E26017}" srcOrd="2" destOrd="0" presId="urn:microsoft.com/office/officeart/2005/8/layout/hProcess4"/>
    <dgm:cxn modelId="{0A06A16C-4920-419A-A363-F65F3BFBAC60}" type="presParOf" srcId="{5A70DB83-E4B9-406C-A953-C69590E26017}" destId="{C4DC364A-DFE0-4C8B-A91F-DB58676CCAE7}" srcOrd="0" destOrd="0" presId="urn:microsoft.com/office/officeart/2005/8/layout/hProcess4"/>
    <dgm:cxn modelId="{4DDF7072-1725-4E08-BDC0-9239EE371CA4}" type="presParOf" srcId="{C4DC364A-DFE0-4C8B-A91F-DB58676CCAE7}" destId="{35B31EC2-133E-406F-8A0C-6E1870AD6165}" srcOrd="0" destOrd="0" presId="urn:microsoft.com/office/officeart/2005/8/layout/hProcess4"/>
    <dgm:cxn modelId="{8DB6DDB1-580C-40D3-98BD-0DD6B877F089}" type="presParOf" srcId="{C4DC364A-DFE0-4C8B-A91F-DB58676CCAE7}" destId="{CF9BCB08-B962-4B3F-944F-AD4D0C9F02F9}" srcOrd="1" destOrd="0" presId="urn:microsoft.com/office/officeart/2005/8/layout/hProcess4"/>
    <dgm:cxn modelId="{93E00AF6-C4CF-41CF-A3DF-CB8568D4771F}" type="presParOf" srcId="{C4DC364A-DFE0-4C8B-A91F-DB58676CCAE7}" destId="{75927245-B45A-487C-B46F-9E41B644E55D}" srcOrd="2" destOrd="0" presId="urn:microsoft.com/office/officeart/2005/8/layout/hProcess4"/>
    <dgm:cxn modelId="{1FD7397D-349F-4A09-B739-A099C9444F69}" type="presParOf" srcId="{C4DC364A-DFE0-4C8B-A91F-DB58676CCAE7}" destId="{04211ED2-1E72-467C-83C0-25635ED8ED58}" srcOrd="3" destOrd="0" presId="urn:microsoft.com/office/officeart/2005/8/layout/hProcess4"/>
    <dgm:cxn modelId="{1074DB93-D436-4D98-9064-9D6D06E79A0D}" type="presParOf" srcId="{C4DC364A-DFE0-4C8B-A91F-DB58676CCAE7}" destId="{4D2C7388-54C7-4B30-AFF8-AC6EE75C54AD}" srcOrd="4" destOrd="0" presId="urn:microsoft.com/office/officeart/2005/8/layout/hProcess4"/>
    <dgm:cxn modelId="{446846C4-9076-403F-A208-F51023308CE3}" type="presParOf" srcId="{5A70DB83-E4B9-406C-A953-C69590E26017}" destId="{DBB6ED4F-10C7-465E-98BF-D58B0BB967FD}" srcOrd="1" destOrd="0" presId="urn:microsoft.com/office/officeart/2005/8/layout/hProcess4"/>
    <dgm:cxn modelId="{034E1165-7C1F-40B5-B7A9-1D494310C9DF}" type="presParOf" srcId="{5A70DB83-E4B9-406C-A953-C69590E26017}" destId="{FDCDDF1D-FB80-40A2-BA2D-F1930AEC9FE5}" srcOrd="2" destOrd="0" presId="urn:microsoft.com/office/officeart/2005/8/layout/hProcess4"/>
    <dgm:cxn modelId="{5C079D75-8D01-495B-AF46-55F1D1F04D22}" type="presParOf" srcId="{FDCDDF1D-FB80-40A2-BA2D-F1930AEC9FE5}" destId="{480BD22C-76FD-45B9-80A8-F67885747C9E}" srcOrd="0" destOrd="0" presId="urn:microsoft.com/office/officeart/2005/8/layout/hProcess4"/>
    <dgm:cxn modelId="{28DDE797-3196-4631-A6C0-86615D24D8E0}" type="presParOf" srcId="{FDCDDF1D-FB80-40A2-BA2D-F1930AEC9FE5}" destId="{7D8C66AE-9263-4C93-B106-025241032671}" srcOrd="1" destOrd="0" presId="urn:microsoft.com/office/officeart/2005/8/layout/hProcess4"/>
    <dgm:cxn modelId="{04D6898F-E9FB-444D-A490-D1E5642FB66A}" type="presParOf" srcId="{FDCDDF1D-FB80-40A2-BA2D-F1930AEC9FE5}" destId="{CF78FB3E-ACA9-477A-A1C7-12B33340EDE2}" srcOrd="2" destOrd="0" presId="urn:microsoft.com/office/officeart/2005/8/layout/hProcess4"/>
    <dgm:cxn modelId="{95DCF641-4839-4271-B3C0-FAF2A96E99DA}" type="presParOf" srcId="{FDCDDF1D-FB80-40A2-BA2D-F1930AEC9FE5}" destId="{EC8442C9-F5EF-4B08-AB33-70AB90995D1C}" srcOrd="3" destOrd="0" presId="urn:microsoft.com/office/officeart/2005/8/layout/hProcess4"/>
    <dgm:cxn modelId="{9A11D2E3-6608-4460-9FB8-1E6F037CD4AD}" type="presParOf" srcId="{FDCDDF1D-FB80-40A2-BA2D-F1930AEC9FE5}" destId="{44654DF7-FFB9-466C-A680-D017A16692A8}" srcOrd="4" destOrd="0" presId="urn:microsoft.com/office/officeart/2005/8/layout/hProcess4"/>
    <dgm:cxn modelId="{12772853-C02F-4F25-9650-8E86A607C12C}" type="presParOf" srcId="{5A70DB83-E4B9-406C-A953-C69590E26017}" destId="{F475719F-07AC-4ED2-8F83-827C3F636F24}" srcOrd="3" destOrd="0" presId="urn:microsoft.com/office/officeart/2005/8/layout/hProcess4"/>
    <dgm:cxn modelId="{3833781C-F244-4982-832A-10B343B3178D}" type="presParOf" srcId="{5A70DB83-E4B9-406C-A953-C69590E26017}" destId="{4F81D5C4-B956-4854-9EE9-1AF24691618D}" srcOrd="4" destOrd="0" presId="urn:microsoft.com/office/officeart/2005/8/layout/hProcess4"/>
    <dgm:cxn modelId="{66FE20EB-A831-45B1-B3A5-9A103EFD3548}" type="presParOf" srcId="{4F81D5C4-B956-4854-9EE9-1AF24691618D}" destId="{3C9E398E-0F39-41F1-8010-4B38892CC7EC}" srcOrd="0" destOrd="0" presId="urn:microsoft.com/office/officeart/2005/8/layout/hProcess4"/>
    <dgm:cxn modelId="{1B9F8495-8B81-4548-9848-736B01823AED}" type="presParOf" srcId="{4F81D5C4-B956-4854-9EE9-1AF24691618D}" destId="{248338D9-5842-4C6E-8C2D-68F74F91846A}" srcOrd="1" destOrd="0" presId="urn:microsoft.com/office/officeart/2005/8/layout/hProcess4"/>
    <dgm:cxn modelId="{142E4495-8C03-44D1-8992-48F6B3802F73}" type="presParOf" srcId="{4F81D5C4-B956-4854-9EE9-1AF24691618D}" destId="{47C0A51E-4E5C-4ECD-9333-9D2216DCD60C}" srcOrd="2" destOrd="0" presId="urn:microsoft.com/office/officeart/2005/8/layout/hProcess4"/>
    <dgm:cxn modelId="{BDC4B3B2-CD1D-4852-A4AB-DEEF3A11777A}" type="presParOf" srcId="{4F81D5C4-B956-4854-9EE9-1AF24691618D}" destId="{903D5CCB-121B-4BFD-A016-08078BE62C26}" srcOrd="3" destOrd="0" presId="urn:microsoft.com/office/officeart/2005/8/layout/hProcess4"/>
    <dgm:cxn modelId="{46AC6502-8830-45E7-887C-9F0B64ADBC69}" type="presParOf" srcId="{4F81D5C4-B956-4854-9EE9-1AF24691618D}" destId="{147EC181-0D6E-4171-8AF2-2AD0A508819F}" srcOrd="4" destOrd="0" presId="urn:microsoft.com/office/officeart/2005/8/layout/hProcess4"/>
    <dgm:cxn modelId="{0BC15EB2-5073-4CE0-8E76-0C168452EC04}" type="presParOf" srcId="{5A70DB83-E4B9-406C-A953-C69590E26017}" destId="{E1FDCF8B-E538-4059-B14B-AC6AE9C47A6B}" srcOrd="5" destOrd="0" presId="urn:microsoft.com/office/officeart/2005/8/layout/hProcess4"/>
    <dgm:cxn modelId="{6C5046E2-5250-417E-B849-CC4AFF7FD9FF}" type="presParOf" srcId="{5A70DB83-E4B9-406C-A953-C69590E26017}" destId="{344D5C81-5470-4B7A-A19D-179440B64BAF}" srcOrd="6" destOrd="0" presId="urn:microsoft.com/office/officeart/2005/8/layout/hProcess4"/>
    <dgm:cxn modelId="{385ED5EA-0F17-4720-9853-9F8BEC1A3A6F}" type="presParOf" srcId="{344D5C81-5470-4B7A-A19D-179440B64BAF}" destId="{18748C4D-C613-416E-AF9C-67972A55CF1D}" srcOrd="0" destOrd="0" presId="urn:microsoft.com/office/officeart/2005/8/layout/hProcess4"/>
    <dgm:cxn modelId="{375B6677-FA98-47F9-A9B7-FFCAF2F949E6}" type="presParOf" srcId="{344D5C81-5470-4B7A-A19D-179440B64BAF}" destId="{B1A9652A-3B5D-4687-BF07-AB3084591CD1}" srcOrd="1" destOrd="0" presId="urn:microsoft.com/office/officeart/2005/8/layout/hProcess4"/>
    <dgm:cxn modelId="{0FB38D6A-117D-4BE1-8091-33C0CB746E51}" type="presParOf" srcId="{344D5C81-5470-4B7A-A19D-179440B64BAF}" destId="{102888E2-5727-43E0-9928-D0BCDA2DE312}" srcOrd="2" destOrd="0" presId="urn:microsoft.com/office/officeart/2005/8/layout/hProcess4"/>
    <dgm:cxn modelId="{6FD0D12A-7FD3-4E57-9938-A1DF59B6B481}" type="presParOf" srcId="{344D5C81-5470-4B7A-A19D-179440B64BAF}" destId="{C9F53BEB-1966-44E4-AC03-22A7BCB491B0}" srcOrd="3" destOrd="0" presId="urn:microsoft.com/office/officeart/2005/8/layout/hProcess4"/>
    <dgm:cxn modelId="{AC728A66-DC3D-4072-ADD9-049ECF85A60B}" type="presParOf" srcId="{344D5C81-5470-4B7A-A19D-179440B64BAF}" destId="{4BAA490C-E112-45A3-BA27-0C314880877A}" srcOrd="4" destOrd="0" presId="urn:microsoft.com/office/officeart/2005/8/layout/hProcess4"/>
    <dgm:cxn modelId="{017772E4-94EF-4F9C-87F8-DD47CE8648E4}" type="presParOf" srcId="{5A70DB83-E4B9-406C-A953-C69590E26017}" destId="{6162DC81-E0AD-4219-B7C5-32AC6DABA46A}" srcOrd="7" destOrd="0" presId="urn:microsoft.com/office/officeart/2005/8/layout/hProcess4"/>
    <dgm:cxn modelId="{5DCAF64E-F96D-4973-9369-E363EB08095B}" type="presParOf" srcId="{5A70DB83-E4B9-406C-A953-C69590E26017}" destId="{6B99B680-AD71-4FD0-AD18-42D4050CD853}" srcOrd="8" destOrd="0" presId="urn:microsoft.com/office/officeart/2005/8/layout/hProcess4"/>
    <dgm:cxn modelId="{3A3F5FC1-0549-4A18-B924-786ECC4A4C71}" type="presParOf" srcId="{6B99B680-AD71-4FD0-AD18-42D4050CD853}" destId="{90FF4A8A-36E6-4150-ABF2-86F143A447E8}" srcOrd="0" destOrd="0" presId="urn:microsoft.com/office/officeart/2005/8/layout/hProcess4"/>
    <dgm:cxn modelId="{935F5508-3D36-422E-9ED3-E0279FFBD95F}" type="presParOf" srcId="{6B99B680-AD71-4FD0-AD18-42D4050CD853}" destId="{437DF7EA-9C4C-494F-B131-AA59C5953C56}" srcOrd="1" destOrd="0" presId="urn:microsoft.com/office/officeart/2005/8/layout/hProcess4"/>
    <dgm:cxn modelId="{EDB20D65-A53E-48AA-ADA4-5AE01F6AD94A}" type="presParOf" srcId="{6B99B680-AD71-4FD0-AD18-42D4050CD853}" destId="{6CA5F51C-5DB3-4965-8E65-78B5F9DC2237}" srcOrd="2" destOrd="0" presId="urn:microsoft.com/office/officeart/2005/8/layout/hProcess4"/>
    <dgm:cxn modelId="{2A77FD60-0F07-451C-B1D7-09B2B65FA80B}" type="presParOf" srcId="{6B99B680-AD71-4FD0-AD18-42D4050CD853}" destId="{0435AE23-5485-4583-8FC1-845B4DF82BB3}" srcOrd="3" destOrd="0" presId="urn:microsoft.com/office/officeart/2005/8/layout/hProcess4"/>
    <dgm:cxn modelId="{C22670B7-3468-4633-9CD9-666F83DA27BC}" type="presParOf" srcId="{6B99B680-AD71-4FD0-AD18-42D4050CD853}" destId="{9FEBB18E-4842-4800-9D33-1E3EA2C5CC1D}"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E41366-2283-4695-8C76-B53BDD055B9E}" type="doc">
      <dgm:prSet loTypeId="urn:microsoft.com/office/officeart/2005/8/layout/hProcess4" loCatId="process" qsTypeId="urn:microsoft.com/office/officeart/2005/8/quickstyle/3d2" qsCatId="3D" csTypeId="urn:microsoft.com/office/officeart/2005/8/colors/accent1_3" csCatId="accent1" phldr="1"/>
      <dgm:spPr/>
      <dgm:t>
        <a:bodyPr/>
        <a:lstStyle/>
        <a:p>
          <a:endParaRPr lang="en-GB"/>
        </a:p>
      </dgm:t>
    </dgm:pt>
    <dgm:pt modelId="{4421AE95-3F64-49DA-B053-67952AACCA32}">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gm:t>
    </dgm:pt>
    <dgm:pt modelId="{CED31129-8FB0-414F-B7EF-73641666D631}" type="parTrans" cxnId="{CD2F61DF-490E-41D5-8FBA-D93D7354947D}">
      <dgm:prSet/>
      <dgm:spPr/>
      <dgm:t>
        <a:bodyPr/>
        <a:lstStyle/>
        <a:p>
          <a:endParaRPr lang="en-GB"/>
        </a:p>
      </dgm:t>
    </dgm:pt>
    <dgm:pt modelId="{DF8780D3-27A2-4C20-B002-DC97DA169087}" type="sibTrans" cxnId="{CD2F61DF-490E-41D5-8FBA-D93D7354947D}">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5E0F73F9-195D-4701-8A6B-EFBE9414C36D}">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gm:t>
    </dgm:pt>
    <dgm:pt modelId="{704420AA-AC6B-48E2-82AA-7708A48B9F14}" type="parTrans" cxnId="{D771A6B7-EE2C-447D-BD39-06997F23C352}">
      <dgm:prSet/>
      <dgm:spPr/>
      <dgm:t>
        <a:bodyPr/>
        <a:lstStyle/>
        <a:p>
          <a:endParaRPr lang="en-GB"/>
        </a:p>
      </dgm:t>
    </dgm:pt>
    <dgm:pt modelId="{39E4DE46-2840-4053-9612-12CE6FA63FB5}" type="sibTrans" cxnId="{D771A6B7-EE2C-447D-BD39-06997F23C352}">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240BCD82-BF35-4950-AF66-5063CDADF6B7}">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gm:t>
    </dgm:pt>
    <dgm:pt modelId="{8294E475-10E8-401E-ACA8-38CFAA4AAA51}" type="parTrans" cxnId="{BCFEC55F-E847-4850-AAB3-3A5A0A6A859C}">
      <dgm:prSet/>
      <dgm:spPr/>
      <dgm:t>
        <a:bodyPr/>
        <a:lstStyle/>
        <a:p>
          <a:endParaRPr lang="en-GB"/>
        </a:p>
      </dgm:t>
    </dgm:pt>
    <dgm:pt modelId="{206D8FEF-5B37-4ABB-8B0C-9D3ED2E6136F}" type="sibTrans" cxnId="{BCFEC55F-E847-4850-AAB3-3A5A0A6A859C}">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A8AC903C-EA1D-4308-875A-C2D46BA93A20}">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gm:t>
    </dgm:pt>
    <dgm:pt modelId="{4ADD4595-2D61-426B-BD87-A0395D32EC77}" type="parTrans" cxnId="{E4105498-8357-48B4-A731-1F13C1C0D039}">
      <dgm:prSet/>
      <dgm:spPr/>
      <dgm:t>
        <a:bodyPr/>
        <a:lstStyle/>
        <a:p>
          <a:endParaRPr lang="en-US"/>
        </a:p>
      </dgm:t>
    </dgm:pt>
    <dgm:pt modelId="{9E2C26BE-23BA-4A40-ADDE-505B262E0903}" type="sibTrans" cxnId="{E4105498-8357-48B4-A731-1F13C1C0D039}">
      <dgm:prSet/>
      <dgm:spPr>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US" sz="2400"/>
        </a:p>
      </dgm:t>
    </dgm:pt>
    <dgm:pt modelId="{72E293E2-349E-4D3E-AC63-1518B8ECADE5}">
      <dgm:prSet custT="1">
        <dgm:style>
          <a:lnRef idx="0">
            <a:scrgbClr r="0" g="0" b="0"/>
          </a:lnRef>
          <a:fillRef idx="0">
            <a:scrgbClr r="0" g="0" b="0"/>
          </a:fillRef>
          <a:effectRef idx="0">
            <a:scrgbClr r="0" g="0" b="0"/>
          </a:effectRef>
          <a:fontRef idx="minor">
            <a:schemeClr val="lt1"/>
          </a:fontRef>
        </dgm:style>
      </dgm:prSet>
      <dgm:spPr>
        <a:gradFill rotWithShape="0">
          <a:gsLst>
            <a:gs pos="0">
              <a:srgbClr val="0099CC"/>
            </a:gs>
            <a:gs pos="32000">
              <a:srgbClr val="0099CC"/>
            </a:gs>
            <a:gs pos="100000">
              <a:srgbClr val="BFD8EF"/>
            </a:gs>
          </a:gsLst>
          <a:lin ang="16200000" scaled="1"/>
        </a:gradFill>
        <a:ln>
          <a:solidFill>
            <a:srgbClr val="0070C0"/>
          </a:solidFill>
        </a:ln>
        <a:scene3d>
          <a:camera prst="orthographicFront"/>
          <a:lightRig rig="threePt" dir="t">
            <a:rot lat="0" lon="0" rev="7500000"/>
          </a:lightRig>
        </a:scene3d>
        <a:sp3d z="-152400" extrusionH="63500">
          <a:bevelT w="165100" prst="coolSlant"/>
        </a:sp3d>
      </dgm:spPr>
      <dgm:t>
        <a:bodyPr tIns="180000" anchor="ctr"/>
        <a:lstStyle/>
        <a:p>
          <a:pPr algn="l">
            <a:lnSpc>
              <a:spcPct val="100000"/>
            </a:lnSpc>
            <a:spcBef>
              <a:spcPts val="1800"/>
            </a:spcBef>
            <a:spcAft>
              <a:spcPts val="0"/>
            </a:spcAft>
            <a:buNone/>
          </a:pPr>
          <a:r>
            <a:rPr lang="en-GB" sz="1900" b="1" noProof="0" dirty="0"/>
            <a:t>FOUNDATIONS</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D06F7D04-12D6-4864-BAF9-E93ADDC1E7D9}" type="parTrans" cxnId="{02CA1B70-A653-40BE-8C80-5EB370A8AB59}">
      <dgm:prSet/>
      <dgm:spPr/>
      <dgm:t>
        <a:bodyPr/>
        <a:lstStyle/>
        <a:p>
          <a:endParaRPr lang="en-GB"/>
        </a:p>
      </dgm:t>
    </dgm:pt>
    <dgm:pt modelId="{0619736E-2E0A-4529-80C2-4BE30C923327}" type="sibTrans" cxnId="{02CA1B70-A653-40BE-8C80-5EB370A8AB59}">
      <dgm:prSet/>
      <dgm:spPr/>
      <dgm:t>
        <a:bodyPr/>
        <a:lstStyle/>
        <a:p>
          <a:endParaRPr lang="en-GB"/>
        </a:p>
      </dgm:t>
    </dgm:pt>
    <dgm:pt modelId="{8E91AC5F-58B0-471A-B9A0-32D1B087820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scene3d>
          <a:camera prst="orthographicFront"/>
          <a:lightRig rig="threePt" dir="t">
            <a:rot lat="0" lon="0" rev="7500000"/>
          </a:lightRig>
        </a:scene3d>
        <a:sp3d z="-152400" extrusionH="63500">
          <a:bevelT w="165100" prst="coolSlant"/>
        </a:sp3d>
      </dgm:spPr>
      <dgm:t>
        <a:bodyPr lIns="0" tIns="108000" rIns="0" anchor="t"/>
        <a:lstStyle/>
        <a:p>
          <a:pPr algn="ctr">
            <a:lnSpc>
              <a:spcPct val="100000"/>
            </a:lnSpc>
            <a:spcBef>
              <a:spcPts val="1200"/>
            </a:spcBef>
            <a:spcAft>
              <a:spcPts val="0"/>
            </a:spcAft>
            <a:buNone/>
          </a:pPr>
          <a:r>
            <a:rPr lang="en-GB" sz="1800" b="1" noProof="0" dirty="0"/>
            <a:t>LIMITED USE</a:t>
          </a:r>
        </a:p>
      </dgm:t>
    </dgm:pt>
    <dgm:pt modelId="{20527544-A157-4EF0-A3D3-3F50DDF76464}" type="parTrans" cxnId="{49792D1C-6EDE-4095-9584-BA73D48EAD46}">
      <dgm:prSet/>
      <dgm:spPr/>
      <dgm:t>
        <a:bodyPr/>
        <a:lstStyle/>
        <a:p>
          <a:endParaRPr lang="en-GB"/>
        </a:p>
      </dgm:t>
    </dgm:pt>
    <dgm:pt modelId="{DC5043E4-4B34-4056-89E2-B59DEBA71C39}" type="sibTrans" cxnId="{49792D1C-6EDE-4095-9584-BA73D48EAD46}">
      <dgm:prSet/>
      <dgm:spPr/>
      <dgm:t>
        <a:bodyPr/>
        <a:lstStyle/>
        <a:p>
          <a:endParaRPr lang="en-GB"/>
        </a:p>
      </dgm:t>
    </dgm:pt>
    <dgm:pt modelId="{CBBDD770-E171-4AC1-9C20-2C9047BE1245}">
      <dgm:prSet custT="1">
        <dgm:style>
          <a:lnRef idx="1">
            <a:schemeClr val="accent4"/>
          </a:lnRef>
          <a:fillRef idx="2">
            <a:schemeClr val="accent4"/>
          </a:fillRef>
          <a:effectRef idx="1">
            <a:schemeClr val="accent4"/>
          </a:effectRef>
          <a:fontRef idx="minor">
            <a:schemeClr val="dk1"/>
          </a:fontRef>
        </dgm:style>
      </dgm:prSet>
      <dgm:spPr>
        <a:gradFill rotWithShape="0">
          <a:gsLst>
            <a:gs pos="0">
              <a:srgbClr val="FEC2C2"/>
            </a:gs>
            <a:gs pos="50000">
              <a:srgbClr val="F48668"/>
            </a:gs>
            <a:gs pos="100000">
              <a:srgbClr val="FF2F2F"/>
            </a:gs>
          </a:gsLst>
          <a:lin ang="5400000" scaled="0"/>
        </a:gradFill>
        <a:ln>
          <a:solidFill>
            <a:srgbClr val="C00000"/>
          </a:solidFill>
        </a:ln>
        <a:scene3d>
          <a:camera prst="orthographicFront"/>
          <a:lightRig rig="threePt" dir="t">
            <a:rot lat="0" lon="0" rev="7500000"/>
          </a:lightRig>
        </a:scene3d>
        <a:sp3d z="-152400" extrusionH="63500">
          <a:bevelT w="165100" prst="coolSlant"/>
        </a:sp3d>
      </dgm:spPr>
      <dgm:t>
        <a:bodyPr tIns="0" anchor="b"/>
        <a:lstStyle/>
        <a:p>
          <a:pPr marL="266700" indent="0" algn="l" defTabSz="1966913">
            <a:lnSpc>
              <a:spcPct val="100000"/>
            </a:lnSpc>
            <a:spcBef>
              <a:spcPts val="0"/>
            </a:spcBef>
            <a:spcAft>
              <a:spcPts val="0"/>
            </a:spcAft>
            <a:buNone/>
            <a:tabLst/>
          </a:pPr>
          <a:r>
            <a:rPr lang="en-GB" sz="1800" b="1" noProof="0" dirty="0"/>
            <a:t>RENEWED URGENCY</a:t>
          </a:r>
        </a:p>
      </dgm:t>
    </dgm:pt>
    <dgm:pt modelId="{5CDF0EEA-D56D-454A-A463-CD5AEF8E14CA}" type="parTrans" cxnId="{F2F30898-EA19-433C-BCD6-8C93A0CD3E81}">
      <dgm:prSet/>
      <dgm:spPr/>
      <dgm:t>
        <a:bodyPr/>
        <a:lstStyle/>
        <a:p>
          <a:endParaRPr lang="en-GB"/>
        </a:p>
      </dgm:t>
    </dgm:pt>
    <dgm:pt modelId="{8DE8064A-A509-44D7-B2CD-10A9D2D8FCF3}" type="sibTrans" cxnId="{F2F30898-EA19-433C-BCD6-8C93A0CD3E81}">
      <dgm:prSet/>
      <dgm:spPr/>
      <dgm:t>
        <a:bodyPr/>
        <a:lstStyle/>
        <a:p>
          <a:endParaRPr lang="en-GB"/>
        </a:p>
      </dgm:t>
    </dgm:pt>
    <dgm:pt modelId="{A7FD25BA-8B0E-4FB7-8831-1E52AB63F9A6}">
      <dgm:prSet custT="1"/>
      <dgm:spPr>
        <a:gradFill rotWithShape="0">
          <a:gsLst>
            <a:gs pos="0">
              <a:srgbClr val="E1CCF0"/>
            </a:gs>
            <a:gs pos="62000">
              <a:srgbClr val="BA8BDD"/>
            </a:gs>
            <a:gs pos="100000">
              <a:srgbClr val="9751CB"/>
            </a:gs>
          </a:gsLst>
          <a:lin ang="5400000" scaled="0"/>
        </a:gradFill>
        <a:ln>
          <a:solidFill>
            <a:srgbClr val="7030A0"/>
          </a:solidFill>
        </a:ln>
        <a:effectLst/>
        <a:scene3d>
          <a:camera prst="orthographicFront"/>
          <a:lightRig rig="threePt" dir="t">
            <a:rot lat="0" lon="0" rev="7500000"/>
          </a:lightRig>
        </a:scene3d>
        <a:sp3d z="-152400" extrusionH="63500" prstMaterial="dkEdge">
          <a:bevelT w="124450" h="16350" prst="coolSlant"/>
          <a:contourClr>
            <a:schemeClr val="bg1"/>
          </a:contourClr>
        </a:sp3d>
      </dgm:spPr>
      <dgm:t>
        <a:bodyPr tIns="108000" bIns="36000" anchor="t"/>
        <a:lstStyle/>
        <a:p>
          <a:pPr marL="0" indent="0" algn="ctr">
            <a:lnSpc>
              <a:spcPct val="100000"/>
            </a:lnSpc>
            <a:spcBef>
              <a:spcPts val="1200"/>
            </a:spcBef>
            <a:spcAft>
              <a:spcPts val="0"/>
            </a:spcAft>
            <a:buNone/>
          </a:pPr>
          <a:r>
            <a:rPr lang="en-GB" sz="1800" b="1" noProof="0" dirty="0"/>
            <a:t>EXPANSION</a:t>
          </a:r>
        </a:p>
      </dgm:t>
    </dgm:pt>
    <dgm:pt modelId="{3E5ED43C-8834-40C1-B7EC-63AC79386963}" type="parTrans" cxnId="{D2511028-EDD2-4953-B5DE-51968EFB169D}">
      <dgm:prSet/>
      <dgm:spPr/>
      <dgm:t>
        <a:bodyPr/>
        <a:lstStyle/>
        <a:p>
          <a:endParaRPr lang="en-GB"/>
        </a:p>
      </dgm:t>
    </dgm:pt>
    <dgm:pt modelId="{F1EF0CA3-16FF-44C3-B087-0BC6D842F9EC}" type="sibTrans" cxnId="{D2511028-EDD2-4953-B5DE-51968EFB169D}">
      <dgm:prSet/>
      <dgm:spPr/>
      <dgm:t>
        <a:bodyPr/>
        <a:lstStyle/>
        <a:p>
          <a:endParaRPr lang="en-GB"/>
        </a:p>
      </dgm:t>
    </dgm:pt>
    <dgm:pt modelId="{EB4EC5B0-16D2-46A4-80B7-0BBEA95BAB35}">
      <dgm:prSet custT="1">
        <dgm:style>
          <a:lnRef idx="1">
            <a:schemeClr val="accent4"/>
          </a:lnRef>
          <a:fillRef idx="2">
            <a:schemeClr val="accent4"/>
          </a:fillRef>
          <a:effectRef idx="1">
            <a:schemeClr val="accent4"/>
          </a:effectRef>
          <a:fontRef idx="minor">
            <a:schemeClr val="dk1"/>
          </a:fontRef>
        </dgm:style>
      </dgm:prSet>
      <dgm:spPr>
        <a:gradFill rotWithShape="0">
          <a:gsLst>
            <a:gs pos="0">
              <a:schemeClr val="accent4">
                <a:lumMod val="20000"/>
                <a:lumOff val="80000"/>
              </a:schemeClr>
            </a:gs>
            <a:gs pos="57000">
              <a:schemeClr val="accent4">
                <a:lumMod val="40000"/>
                <a:lumOff val="60000"/>
              </a:schemeClr>
            </a:gs>
            <a:gs pos="100000">
              <a:srgbClr val="FFD653"/>
            </a:gs>
          </a:gsLst>
        </a:gradFill>
        <a:ln/>
        <a:scene3d>
          <a:camera prst="orthographicFront"/>
          <a:lightRig rig="threePt" dir="t">
            <a:rot lat="0" lon="0" rev="7500000"/>
          </a:lightRig>
        </a:scene3d>
        <a:sp3d z="-152400" extrusionH="63500">
          <a:bevelT w="165100" prst="coolSlant"/>
        </a:sp3d>
      </dgm:spPr>
      <dgm:t>
        <a:bodyPr spcFirstLastPara="0" vert="horz" wrap="square" lIns="72000" tIns="180000" rIns="72000" bIns="123825" numCol="1" spcCol="1270" anchor="ctr" anchorCtr="0"/>
        <a:lstStyle/>
        <a:p>
          <a:pPr marL="0" lvl="1" indent="0" algn="ctr" defTabSz="1966913">
            <a:lnSpc>
              <a:spcPct val="100000"/>
            </a:lnSpc>
            <a:spcBef>
              <a:spcPts val="1200"/>
            </a:spcBef>
            <a:spcAft>
              <a:spcPts val="0"/>
            </a:spcAft>
            <a:buFont typeface="Arial" panose="020B0604020202020204" pitchFamily="34" charset="0"/>
            <a:buNone/>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gm:t>
    </dgm:pt>
    <dgm:pt modelId="{76524C8B-8791-4338-9C76-3D7C28B95169}" type="parTrans" cxnId="{7510D7D2-274B-45C7-9985-BCE4448DBD98}">
      <dgm:prSet/>
      <dgm:spPr/>
      <dgm:t>
        <a:bodyPr/>
        <a:lstStyle/>
        <a:p>
          <a:endParaRPr lang="en-GB"/>
        </a:p>
      </dgm:t>
    </dgm:pt>
    <dgm:pt modelId="{1B7712BD-763D-452B-9603-C4D7FE8E83F7}" type="sibTrans" cxnId="{7510D7D2-274B-45C7-9985-BCE4448DBD98}">
      <dgm:prSet/>
      <dgm:spPr/>
      <dgm:t>
        <a:bodyPr/>
        <a:lstStyle/>
        <a:p>
          <a:endParaRPr lang="en-GB"/>
        </a:p>
      </dgm:t>
    </dgm:pt>
    <dgm:pt modelId="{BD8F0595-67A5-47B5-A025-77BB0023DB5B}">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2015-2026</a:t>
          </a:r>
        </a:p>
      </dgm:t>
    </dgm:pt>
    <dgm:pt modelId="{DE3F950B-D49E-4513-B516-53B4E34E2772}" type="sibTrans" cxnId="{E5822DFB-B8A1-4EB7-A251-EC32258DD8B6}">
      <dgm:prSet/>
      <dgm:spPr/>
      <dgm:t>
        <a:bodyPr/>
        <a:lstStyle/>
        <a:p>
          <a:endParaRPr lang="en-GB"/>
        </a:p>
      </dgm:t>
    </dgm:pt>
    <dgm:pt modelId="{BB31F814-9C62-4863-8381-D0879B25C2DF}" type="parTrans" cxnId="{E5822DFB-B8A1-4EB7-A251-EC32258DD8B6}">
      <dgm:prSet/>
      <dgm:spPr/>
      <dgm:t>
        <a:bodyPr/>
        <a:lstStyle/>
        <a:p>
          <a:endParaRPr lang="en-GB"/>
        </a:p>
      </dgm:t>
    </dgm:pt>
    <dgm:pt modelId="{C7EF84BB-6502-4DF2-86B5-63A45192CECA}" type="pres">
      <dgm:prSet presAssocID="{72E41366-2283-4695-8C76-B53BDD055B9E}" presName="Name0" presStyleCnt="0">
        <dgm:presLayoutVars>
          <dgm:dir/>
          <dgm:animLvl val="lvl"/>
          <dgm:resizeHandles val="exact"/>
        </dgm:presLayoutVars>
      </dgm:prSet>
      <dgm:spPr/>
      <dgm:t>
        <a:bodyPr/>
        <a:lstStyle/>
        <a:p>
          <a:endParaRPr lang="nl-NL"/>
        </a:p>
      </dgm:t>
    </dgm:pt>
    <dgm:pt modelId="{DCA4004A-28E7-4684-AAE9-50E04959C455}" type="pres">
      <dgm:prSet presAssocID="{72E41366-2283-4695-8C76-B53BDD055B9E}" presName="tSp" presStyleCnt="0"/>
      <dgm:spPr/>
    </dgm:pt>
    <dgm:pt modelId="{615BB130-0F55-44C0-9685-E327164D5EC3}" type="pres">
      <dgm:prSet presAssocID="{72E41366-2283-4695-8C76-B53BDD055B9E}" presName="bSp" presStyleCnt="0"/>
      <dgm:spPr/>
    </dgm:pt>
    <dgm:pt modelId="{5A70DB83-E4B9-406C-A953-C69590E26017}" type="pres">
      <dgm:prSet presAssocID="{72E41366-2283-4695-8C76-B53BDD055B9E}" presName="process" presStyleCnt="0"/>
      <dgm:spPr/>
    </dgm:pt>
    <dgm:pt modelId="{C4DC364A-DFE0-4C8B-A91F-DB58676CCAE7}" type="pres">
      <dgm:prSet presAssocID="{4421AE95-3F64-49DA-B053-67952AACCA32}" presName="composite1" presStyleCnt="0"/>
      <dgm:spPr/>
    </dgm:pt>
    <dgm:pt modelId="{35B31EC2-133E-406F-8A0C-6E1870AD6165}" type="pres">
      <dgm:prSet presAssocID="{4421AE95-3F64-49DA-B053-67952AACCA32}" presName="dummyNode1" presStyleLbl="node1" presStyleIdx="0" presStyleCnt="5"/>
      <dgm:spPr/>
    </dgm:pt>
    <dgm:pt modelId="{CF9BCB08-B962-4B3F-944F-AD4D0C9F02F9}" type="pres">
      <dgm:prSet presAssocID="{4421AE95-3F64-49DA-B053-67952AACCA32}" presName="childNode1" presStyleLbl="bgAcc1" presStyleIdx="0" presStyleCnt="5" custScaleX="141548" custScaleY="97659" custLinFactNeighborX="1580" custLinFactNeighborY="1338">
        <dgm:presLayoutVars>
          <dgm:bulletEnabled val="1"/>
        </dgm:presLayoutVars>
      </dgm:prSet>
      <dgm:spPr>
        <a:prstGeom prst="homePlate">
          <a:avLst/>
        </a:prstGeom>
      </dgm:spPr>
      <dgm:t>
        <a:bodyPr/>
        <a:lstStyle/>
        <a:p>
          <a:endParaRPr lang="nl-NL"/>
        </a:p>
      </dgm:t>
    </dgm:pt>
    <dgm:pt modelId="{75927245-B45A-487C-B46F-9E41B644E55D}" type="pres">
      <dgm:prSet presAssocID="{4421AE95-3F64-49DA-B053-67952AACCA32}" presName="childNode1tx" presStyleLbl="bgAcc1" presStyleIdx="0" presStyleCnt="5">
        <dgm:presLayoutVars>
          <dgm:bulletEnabled val="1"/>
        </dgm:presLayoutVars>
      </dgm:prSet>
      <dgm:spPr/>
      <dgm:t>
        <a:bodyPr/>
        <a:lstStyle/>
        <a:p>
          <a:endParaRPr lang="nl-NL"/>
        </a:p>
      </dgm:t>
    </dgm:pt>
    <dgm:pt modelId="{04211ED2-1E72-467C-83C0-25635ED8ED58}" type="pres">
      <dgm:prSet presAssocID="{4421AE95-3F64-49DA-B053-67952AACCA32}" presName="parentNode1" presStyleLbl="node1" presStyleIdx="0" presStyleCnt="5" custScaleX="110527" custLinFactNeighborX="-28464" custLinFactNeighborY="22172">
        <dgm:presLayoutVars>
          <dgm:chMax val="1"/>
          <dgm:bulletEnabled val="1"/>
        </dgm:presLayoutVars>
      </dgm:prSet>
      <dgm:spPr>
        <a:xfrm>
          <a:off x="218347" y="3305068"/>
          <a:ext cx="1659819" cy="597189"/>
        </a:xfrm>
        <a:prstGeom prst="roundRect">
          <a:avLst>
            <a:gd name="adj" fmla="val 10000"/>
          </a:avLst>
        </a:prstGeom>
      </dgm:spPr>
      <dgm:t>
        <a:bodyPr/>
        <a:lstStyle/>
        <a:p>
          <a:endParaRPr lang="nl-NL"/>
        </a:p>
      </dgm:t>
    </dgm:pt>
    <dgm:pt modelId="{4D2C7388-54C7-4B30-AFF8-AC6EE75C54AD}" type="pres">
      <dgm:prSet presAssocID="{4421AE95-3F64-49DA-B053-67952AACCA32}" presName="connSite1" presStyleCnt="0"/>
      <dgm:spPr/>
    </dgm:pt>
    <dgm:pt modelId="{DBB6ED4F-10C7-465E-98BF-D58B0BB967FD}" type="pres">
      <dgm:prSet presAssocID="{DF8780D3-27A2-4C20-B002-DC97DA169087}" presName="Name9" presStyleLbl="sibTrans2D1" presStyleIdx="0" presStyleCnt="4" custScaleY="112866" custLinFactNeighborX="-1404" custLinFactNeighborY="-2765"/>
      <dgm:spPr>
        <a:xfrm>
          <a:off x="615761" y="1634455"/>
          <a:ext cx="2767358" cy="2767358"/>
        </a:xfrm>
        <a:prstGeom prst="leftCircularArrow">
          <a:avLst>
            <a:gd name="adj1" fmla="val 2014"/>
            <a:gd name="adj2" fmla="val 241370"/>
            <a:gd name="adj3" fmla="val 1688345"/>
            <a:gd name="adj4" fmla="val 8695953"/>
            <a:gd name="adj5" fmla="val 2350"/>
          </a:avLst>
        </a:prstGeom>
      </dgm:spPr>
      <dgm:t>
        <a:bodyPr/>
        <a:lstStyle/>
        <a:p>
          <a:endParaRPr lang="nl-NL"/>
        </a:p>
      </dgm:t>
    </dgm:pt>
    <dgm:pt modelId="{FDCDDF1D-FB80-40A2-BA2D-F1930AEC9FE5}" type="pres">
      <dgm:prSet presAssocID="{A8AC903C-EA1D-4308-875A-C2D46BA93A20}" presName="composite2" presStyleCnt="0"/>
      <dgm:spPr/>
    </dgm:pt>
    <dgm:pt modelId="{480BD22C-76FD-45B9-80A8-F67885747C9E}" type="pres">
      <dgm:prSet presAssocID="{A8AC903C-EA1D-4308-875A-C2D46BA93A20}" presName="dummyNode2" presStyleLbl="node1" presStyleIdx="0" presStyleCnt="5"/>
      <dgm:spPr/>
    </dgm:pt>
    <dgm:pt modelId="{7D8C66AE-9263-4C93-B106-025241032671}" type="pres">
      <dgm:prSet presAssocID="{A8AC903C-EA1D-4308-875A-C2D46BA93A20}" presName="childNode2" presStyleLbl="bgAcc1" presStyleIdx="1" presStyleCnt="5" custScaleX="151445" custScaleY="97659" custLinFactNeighborX="4069" custLinFactNeighborY="1337">
        <dgm:presLayoutVars>
          <dgm:bulletEnabled val="1"/>
        </dgm:presLayoutVars>
      </dgm:prSet>
      <dgm:spPr>
        <a:prstGeom prst="homePlate">
          <a:avLst/>
        </a:prstGeom>
      </dgm:spPr>
      <dgm:t>
        <a:bodyPr/>
        <a:lstStyle/>
        <a:p>
          <a:endParaRPr lang="nl-NL"/>
        </a:p>
      </dgm:t>
    </dgm:pt>
    <dgm:pt modelId="{CF78FB3E-ACA9-477A-A1C7-12B33340EDE2}" type="pres">
      <dgm:prSet presAssocID="{A8AC903C-EA1D-4308-875A-C2D46BA93A20}" presName="childNode2tx" presStyleLbl="bgAcc1" presStyleIdx="1" presStyleCnt="5">
        <dgm:presLayoutVars>
          <dgm:bulletEnabled val="1"/>
        </dgm:presLayoutVars>
      </dgm:prSet>
      <dgm:spPr>
        <a:prstGeom prst="homePlate">
          <a:avLst/>
        </a:prstGeom>
      </dgm:spPr>
      <dgm:t>
        <a:bodyPr/>
        <a:lstStyle/>
        <a:p>
          <a:endParaRPr lang="nl-NL"/>
        </a:p>
      </dgm:t>
    </dgm:pt>
    <dgm:pt modelId="{EC8442C9-F5EF-4B08-AB33-70AB90995D1C}" type="pres">
      <dgm:prSet presAssocID="{A8AC903C-EA1D-4308-875A-C2D46BA93A20}" presName="parentNode2" presStyleLbl="node1" presStyleIdx="1" presStyleCnt="5" custScaleX="110527" custLinFactNeighborX="-33027" custLinFactNeighborY="-24645">
        <dgm:presLayoutVars>
          <dgm:chMax val="0"/>
          <dgm:bulletEnabled val="1"/>
        </dgm:presLayoutVars>
      </dgm:prSet>
      <dgm:spPr>
        <a:xfrm>
          <a:off x="2506779" y="1417248"/>
          <a:ext cx="1583999" cy="569910"/>
        </a:xfrm>
        <a:prstGeom prst="roundRect">
          <a:avLst>
            <a:gd name="adj" fmla="val 10000"/>
          </a:avLst>
        </a:prstGeom>
      </dgm:spPr>
      <dgm:t>
        <a:bodyPr/>
        <a:lstStyle/>
        <a:p>
          <a:endParaRPr lang="nl-NL"/>
        </a:p>
      </dgm:t>
    </dgm:pt>
    <dgm:pt modelId="{44654DF7-FFB9-466C-A680-D017A16692A8}" type="pres">
      <dgm:prSet presAssocID="{A8AC903C-EA1D-4308-875A-C2D46BA93A20}" presName="connSite2" presStyleCnt="0"/>
      <dgm:spPr/>
    </dgm:pt>
    <dgm:pt modelId="{F475719F-07AC-4ED2-8F83-827C3F636F24}" type="pres">
      <dgm:prSet presAssocID="{9E2C26BE-23BA-4A40-ADDE-505B262E0903}" presName="Name18" presStyleLbl="sibTrans2D1" presStyleIdx="1" presStyleCnt="4"/>
      <dgm:spPr>
        <a:xfrm>
          <a:off x="2981078" y="1015255"/>
          <a:ext cx="2937233" cy="2937233"/>
        </a:xfrm>
        <a:prstGeom prst="circularArrow">
          <a:avLst>
            <a:gd name="adj1" fmla="val 2236"/>
            <a:gd name="adj2" fmla="val 269374"/>
            <a:gd name="adj3" fmla="val 19674996"/>
            <a:gd name="adj4" fmla="val 12695391"/>
            <a:gd name="adj5" fmla="val 2609"/>
          </a:avLst>
        </a:prstGeom>
      </dgm:spPr>
      <dgm:t>
        <a:bodyPr/>
        <a:lstStyle/>
        <a:p>
          <a:endParaRPr lang="nl-NL"/>
        </a:p>
      </dgm:t>
    </dgm:pt>
    <dgm:pt modelId="{4F81D5C4-B956-4854-9EE9-1AF24691618D}" type="pres">
      <dgm:prSet presAssocID="{5E0F73F9-195D-4701-8A6B-EFBE9414C36D}" presName="composite1" presStyleCnt="0"/>
      <dgm:spPr/>
    </dgm:pt>
    <dgm:pt modelId="{3C9E398E-0F39-41F1-8010-4B38892CC7EC}" type="pres">
      <dgm:prSet presAssocID="{5E0F73F9-195D-4701-8A6B-EFBE9414C36D}" presName="dummyNode1" presStyleLbl="node1" presStyleIdx="1" presStyleCnt="5"/>
      <dgm:spPr/>
    </dgm:pt>
    <dgm:pt modelId="{248338D9-5842-4C6E-8C2D-68F74F91846A}" type="pres">
      <dgm:prSet presAssocID="{5E0F73F9-195D-4701-8A6B-EFBE9414C36D}" presName="childNode1" presStyleLbl="bgAcc1" presStyleIdx="2" presStyleCnt="5" custScaleX="142308">
        <dgm:presLayoutVars>
          <dgm:bulletEnabled val="1"/>
        </dgm:presLayoutVars>
      </dgm:prSet>
      <dgm:spPr>
        <a:prstGeom prst="homePlate">
          <a:avLst/>
        </a:prstGeom>
      </dgm:spPr>
      <dgm:t>
        <a:bodyPr/>
        <a:lstStyle/>
        <a:p>
          <a:endParaRPr lang="nl-NL"/>
        </a:p>
      </dgm:t>
    </dgm:pt>
    <dgm:pt modelId="{47C0A51E-4E5C-4ECD-9333-9D2216DCD60C}" type="pres">
      <dgm:prSet presAssocID="{5E0F73F9-195D-4701-8A6B-EFBE9414C36D}" presName="childNode1tx" presStyleLbl="bgAcc1" presStyleIdx="2" presStyleCnt="5">
        <dgm:presLayoutVars>
          <dgm:bulletEnabled val="1"/>
        </dgm:presLayoutVars>
      </dgm:prSet>
      <dgm:spPr/>
      <dgm:t>
        <a:bodyPr/>
        <a:lstStyle/>
        <a:p>
          <a:endParaRPr lang="nl-NL"/>
        </a:p>
      </dgm:t>
    </dgm:pt>
    <dgm:pt modelId="{903D5CCB-121B-4BFD-A016-08078BE62C26}" type="pres">
      <dgm:prSet presAssocID="{5E0F73F9-195D-4701-8A6B-EFBE9414C36D}" presName="parentNode1" presStyleLbl="node1" presStyleIdx="2" presStyleCnt="5" custLinFactNeighborX="-37561" custLinFactNeighborY="22172">
        <dgm:presLayoutVars>
          <dgm:chMax val="1"/>
          <dgm:bulletEnabled val="1"/>
        </dgm:presLayoutVars>
      </dgm:prSet>
      <dgm:spPr>
        <a:xfrm>
          <a:off x="5331467" y="2826689"/>
          <a:ext cx="1483331" cy="589871"/>
        </a:xfrm>
        <a:prstGeom prst="roundRect">
          <a:avLst>
            <a:gd name="adj" fmla="val 10000"/>
          </a:avLst>
        </a:prstGeom>
      </dgm:spPr>
      <dgm:t>
        <a:bodyPr/>
        <a:lstStyle/>
        <a:p>
          <a:endParaRPr lang="nl-NL"/>
        </a:p>
      </dgm:t>
    </dgm:pt>
    <dgm:pt modelId="{147EC181-0D6E-4171-8AF2-2AD0A508819F}" type="pres">
      <dgm:prSet presAssocID="{5E0F73F9-195D-4701-8A6B-EFBE9414C36D}" presName="connSite1" presStyleCnt="0"/>
      <dgm:spPr/>
    </dgm:pt>
    <dgm:pt modelId="{E1FDCF8B-E538-4059-B14B-AC6AE9C47A6B}" type="pres">
      <dgm:prSet presAssocID="{39E4DE46-2840-4053-9612-12CE6FA63FB5}" presName="Name9" presStyleLbl="sibTrans2D1" presStyleIdx="2" presStyleCnt="4" custScaleX="96730" custScaleY="109378" custLinFactNeighborX="2719" custLinFactNeighborY="-4249"/>
      <dgm:spPr>
        <a:xfrm>
          <a:off x="5353964" y="1617971"/>
          <a:ext cx="2744256" cy="2744256"/>
        </a:xfrm>
        <a:prstGeom prst="leftCircularArrow">
          <a:avLst>
            <a:gd name="adj1" fmla="val 2955"/>
            <a:gd name="adj2" fmla="val 361988"/>
            <a:gd name="adj3" fmla="val 2137498"/>
            <a:gd name="adj4" fmla="val 9024489"/>
            <a:gd name="adj5" fmla="val 3448"/>
          </a:avLst>
        </a:prstGeom>
      </dgm:spPr>
      <dgm:t>
        <a:bodyPr/>
        <a:lstStyle/>
        <a:p>
          <a:endParaRPr lang="nl-NL"/>
        </a:p>
      </dgm:t>
    </dgm:pt>
    <dgm:pt modelId="{344D5C81-5470-4B7A-A19D-179440B64BAF}" type="pres">
      <dgm:prSet presAssocID="{240BCD82-BF35-4950-AF66-5063CDADF6B7}" presName="composite2" presStyleCnt="0"/>
      <dgm:spPr/>
    </dgm:pt>
    <dgm:pt modelId="{18748C4D-C613-416E-AF9C-67972A55CF1D}" type="pres">
      <dgm:prSet presAssocID="{240BCD82-BF35-4950-AF66-5063CDADF6B7}" presName="dummyNode2" presStyleLbl="node1" presStyleIdx="2" presStyleCnt="5"/>
      <dgm:spPr/>
    </dgm:pt>
    <dgm:pt modelId="{B1A9652A-3B5D-4687-BF07-AB3084591CD1}" type="pres">
      <dgm:prSet presAssocID="{240BCD82-BF35-4950-AF66-5063CDADF6B7}" presName="childNode2" presStyleLbl="bgAcc1" presStyleIdx="3" presStyleCnt="5" custScaleX="142768">
        <dgm:presLayoutVars>
          <dgm:bulletEnabled val="1"/>
        </dgm:presLayoutVars>
      </dgm:prSet>
      <dgm:spPr>
        <a:prstGeom prst="homePlate">
          <a:avLst/>
        </a:prstGeom>
      </dgm:spPr>
      <dgm:t>
        <a:bodyPr/>
        <a:lstStyle/>
        <a:p>
          <a:endParaRPr lang="nl-NL"/>
        </a:p>
      </dgm:t>
    </dgm:pt>
    <dgm:pt modelId="{102888E2-5727-43E0-9928-D0BCDA2DE312}" type="pres">
      <dgm:prSet presAssocID="{240BCD82-BF35-4950-AF66-5063CDADF6B7}" presName="childNode2tx" presStyleLbl="bgAcc1" presStyleIdx="3" presStyleCnt="5">
        <dgm:presLayoutVars>
          <dgm:bulletEnabled val="1"/>
        </dgm:presLayoutVars>
      </dgm:prSet>
      <dgm:spPr>
        <a:prstGeom prst="homePlate">
          <a:avLst/>
        </a:prstGeom>
      </dgm:spPr>
      <dgm:t>
        <a:bodyPr/>
        <a:lstStyle/>
        <a:p>
          <a:endParaRPr lang="nl-NL"/>
        </a:p>
      </dgm:t>
    </dgm:pt>
    <dgm:pt modelId="{C9F53BEB-1966-44E4-AC03-22A7BCB491B0}" type="pres">
      <dgm:prSet presAssocID="{240BCD82-BF35-4950-AF66-5063CDADF6B7}" presName="parentNode2" presStyleLbl="node1" presStyleIdx="3" presStyleCnt="5" custLinFactNeighborX="-36994" custLinFactNeighborY="-24246">
        <dgm:presLayoutVars>
          <dgm:chMax val="0"/>
          <dgm:bulletEnabled val="1"/>
        </dgm:presLayoutVars>
      </dgm:prSet>
      <dgm:spPr>
        <a:xfrm>
          <a:off x="7739237" y="1450321"/>
          <a:ext cx="1483331" cy="589871"/>
        </a:xfrm>
        <a:prstGeom prst="roundRect">
          <a:avLst>
            <a:gd name="adj" fmla="val 10000"/>
          </a:avLst>
        </a:prstGeom>
      </dgm:spPr>
      <dgm:t>
        <a:bodyPr/>
        <a:lstStyle/>
        <a:p>
          <a:endParaRPr lang="nl-NL"/>
        </a:p>
      </dgm:t>
    </dgm:pt>
    <dgm:pt modelId="{4BAA490C-E112-45A3-BA27-0C314880877A}" type="pres">
      <dgm:prSet presAssocID="{240BCD82-BF35-4950-AF66-5063CDADF6B7}" presName="connSite2" presStyleCnt="0"/>
      <dgm:spPr/>
    </dgm:pt>
    <dgm:pt modelId="{6162DC81-E0AD-4219-B7C5-32AC6DABA46A}" type="pres">
      <dgm:prSet presAssocID="{206D8FEF-5B37-4ABB-8B0C-9D3ED2E6136F}" presName="Name18" presStyleLbl="sibTrans2D1" presStyleIdx="3" presStyleCnt="4" custLinFactNeighborX="914" custLinFactNeighborY="-10732"/>
      <dgm:spPr>
        <a:xfrm>
          <a:off x="7699757" y="1025235"/>
          <a:ext cx="2901959" cy="2901959"/>
        </a:xfrm>
        <a:prstGeom prst="circularArrow">
          <a:avLst>
            <a:gd name="adj1" fmla="val 3007"/>
            <a:gd name="adj2" fmla="val 368721"/>
            <a:gd name="adj3" fmla="val 19455769"/>
            <a:gd name="adj4" fmla="val 12575511"/>
            <a:gd name="adj5" fmla="val 3508"/>
          </a:avLst>
        </a:prstGeom>
      </dgm:spPr>
      <dgm:t>
        <a:bodyPr/>
        <a:lstStyle/>
        <a:p>
          <a:endParaRPr lang="nl-NL"/>
        </a:p>
      </dgm:t>
    </dgm:pt>
    <dgm:pt modelId="{6B99B680-AD71-4FD0-AD18-42D4050CD853}" type="pres">
      <dgm:prSet presAssocID="{BD8F0595-67A5-47B5-A025-77BB0023DB5B}" presName="composite1" presStyleCnt="0"/>
      <dgm:spPr/>
    </dgm:pt>
    <dgm:pt modelId="{90FF4A8A-36E6-4150-ABF2-86F143A447E8}" type="pres">
      <dgm:prSet presAssocID="{BD8F0595-67A5-47B5-A025-77BB0023DB5B}" presName="dummyNode1" presStyleLbl="node1" presStyleIdx="3" presStyleCnt="5"/>
      <dgm:spPr/>
    </dgm:pt>
    <dgm:pt modelId="{437DF7EA-9C4C-494F-B131-AA59C5953C56}" type="pres">
      <dgm:prSet presAssocID="{BD8F0595-67A5-47B5-A025-77BB0023DB5B}" presName="childNode1" presStyleLbl="bgAcc1" presStyleIdx="4" presStyleCnt="5" custScaleX="139756">
        <dgm:presLayoutVars>
          <dgm:bulletEnabled val="1"/>
        </dgm:presLayoutVars>
      </dgm:prSet>
      <dgm:spPr>
        <a:xfrm>
          <a:off x="9590758" y="1745257"/>
          <a:ext cx="1925567" cy="1376367"/>
        </a:xfrm>
        <a:prstGeom prst="homePlate">
          <a:avLst/>
        </a:prstGeom>
      </dgm:spPr>
      <dgm:t>
        <a:bodyPr/>
        <a:lstStyle/>
        <a:p>
          <a:endParaRPr lang="nl-NL"/>
        </a:p>
      </dgm:t>
    </dgm:pt>
    <dgm:pt modelId="{6CA5F51C-5DB3-4965-8E65-78B5F9DC2237}" type="pres">
      <dgm:prSet presAssocID="{BD8F0595-67A5-47B5-A025-77BB0023DB5B}" presName="childNode1tx" presStyleLbl="bgAcc1" presStyleIdx="4" presStyleCnt="5">
        <dgm:presLayoutVars>
          <dgm:bulletEnabled val="1"/>
        </dgm:presLayoutVars>
      </dgm:prSet>
      <dgm:spPr>
        <a:prstGeom prst="homePlate">
          <a:avLst/>
        </a:prstGeom>
      </dgm:spPr>
      <dgm:t>
        <a:bodyPr/>
        <a:lstStyle/>
        <a:p>
          <a:endParaRPr lang="nl-NL"/>
        </a:p>
      </dgm:t>
    </dgm:pt>
    <dgm:pt modelId="{0435AE23-5485-4583-8FC1-845B4DF82BB3}" type="pres">
      <dgm:prSet presAssocID="{BD8F0595-67A5-47B5-A025-77BB0023DB5B}" presName="parentNode1" presStyleLbl="node1" presStyleIdx="4" presStyleCnt="5" custLinFactNeighborX="-36107" custLinFactNeighborY="26086">
        <dgm:presLayoutVars>
          <dgm:chMax val="1"/>
          <dgm:bulletEnabled val="1"/>
        </dgm:presLayoutVars>
      </dgm:prSet>
      <dgm:spPr>
        <a:xfrm>
          <a:off x="10090001" y="2826689"/>
          <a:ext cx="1483331" cy="589871"/>
        </a:xfrm>
        <a:prstGeom prst="roundRect">
          <a:avLst>
            <a:gd name="adj" fmla="val 10000"/>
          </a:avLst>
        </a:prstGeom>
      </dgm:spPr>
      <dgm:t>
        <a:bodyPr/>
        <a:lstStyle/>
        <a:p>
          <a:endParaRPr lang="nl-NL"/>
        </a:p>
      </dgm:t>
    </dgm:pt>
    <dgm:pt modelId="{9FEBB18E-4842-4800-9D33-1E3EA2C5CC1D}" type="pres">
      <dgm:prSet presAssocID="{BD8F0595-67A5-47B5-A025-77BB0023DB5B}" presName="connSite1" presStyleCnt="0"/>
      <dgm:spPr/>
    </dgm:pt>
  </dgm:ptLst>
  <dgm:cxnLst>
    <dgm:cxn modelId="{6BD65E0C-CDBF-4EEB-B333-DBA066BECFD3}" type="presOf" srcId="{DF8780D3-27A2-4C20-B002-DC97DA169087}" destId="{DBB6ED4F-10C7-465E-98BF-D58B0BB967FD}" srcOrd="0" destOrd="0" presId="urn:microsoft.com/office/officeart/2005/8/layout/hProcess4"/>
    <dgm:cxn modelId="{18E13E9C-9A88-4A4C-AADE-0348FCA57444}" type="presOf" srcId="{A7FD25BA-8B0E-4FB7-8831-1E52AB63F9A6}" destId="{102888E2-5727-43E0-9928-D0BCDA2DE312}" srcOrd="1" destOrd="0" presId="urn:microsoft.com/office/officeart/2005/8/layout/hProcess4"/>
    <dgm:cxn modelId="{3E8CA989-4DE9-4663-8E63-C6CBDD301EBF}" type="presOf" srcId="{4421AE95-3F64-49DA-B053-67952AACCA32}" destId="{04211ED2-1E72-467C-83C0-25635ED8ED58}" srcOrd="0" destOrd="0" presId="urn:microsoft.com/office/officeart/2005/8/layout/hProcess4"/>
    <dgm:cxn modelId="{F2F30898-EA19-433C-BCD6-8C93A0CD3E81}" srcId="{5E0F73F9-195D-4701-8A6B-EFBE9414C36D}" destId="{CBBDD770-E171-4AC1-9C20-2C9047BE1245}" srcOrd="0" destOrd="0" parTransId="{5CDF0EEA-D56D-454A-A463-CD5AEF8E14CA}" sibTransId="{8DE8064A-A509-44D7-B2CD-10A9D2D8FCF3}"/>
    <dgm:cxn modelId="{D771A6B7-EE2C-447D-BD39-06997F23C352}" srcId="{72E41366-2283-4695-8C76-B53BDD055B9E}" destId="{5E0F73F9-195D-4701-8A6B-EFBE9414C36D}" srcOrd="2" destOrd="0" parTransId="{704420AA-AC6B-48E2-82AA-7708A48B9F14}" sibTransId="{39E4DE46-2840-4053-9612-12CE6FA63FB5}"/>
    <dgm:cxn modelId="{0313A3BB-81B9-4866-A181-6BA7BF0E5175}" type="presOf" srcId="{8E91AC5F-58B0-471A-B9A0-32D1B087820C}" destId="{CF78FB3E-ACA9-477A-A1C7-12B33340EDE2}" srcOrd="1" destOrd="0" presId="urn:microsoft.com/office/officeart/2005/8/layout/hProcess4"/>
    <dgm:cxn modelId="{7510D7D2-274B-45C7-9985-BCE4448DBD98}" srcId="{BD8F0595-67A5-47B5-A025-77BB0023DB5B}" destId="{EB4EC5B0-16D2-46A4-80B7-0BBEA95BAB35}" srcOrd="0" destOrd="0" parTransId="{76524C8B-8791-4338-9C76-3D7C28B95169}" sibTransId="{1B7712BD-763D-452B-9603-C4D7FE8E83F7}"/>
    <dgm:cxn modelId="{58401189-C33E-4F6A-85A8-5FA32A1CA158}" type="presOf" srcId="{72E41366-2283-4695-8C76-B53BDD055B9E}" destId="{C7EF84BB-6502-4DF2-86B5-63A45192CECA}" srcOrd="0" destOrd="0" presId="urn:microsoft.com/office/officeart/2005/8/layout/hProcess4"/>
    <dgm:cxn modelId="{CD2F61DF-490E-41D5-8FBA-D93D7354947D}" srcId="{72E41366-2283-4695-8C76-B53BDD055B9E}" destId="{4421AE95-3F64-49DA-B053-67952AACCA32}" srcOrd="0" destOrd="0" parTransId="{CED31129-8FB0-414F-B7EF-73641666D631}" sibTransId="{DF8780D3-27A2-4C20-B002-DC97DA169087}"/>
    <dgm:cxn modelId="{5AB836B5-949D-484D-A21B-2E672B455905}" type="presOf" srcId="{240BCD82-BF35-4950-AF66-5063CDADF6B7}" destId="{C9F53BEB-1966-44E4-AC03-22A7BCB491B0}" srcOrd="0" destOrd="0" presId="urn:microsoft.com/office/officeart/2005/8/layout/hProcess4"/>
    <dgm:cxn modelId="{E5822DFB-B8A1-4EB7-A251-EC32258DD8B6}" srcId="{72E41366-2283-4695-8C76-B53BDD055B9E}" destId="{BD8F0595-67A5-47B5-A025-77BB0023DB5B}" srcOrd="4" destOrd="0" parTransId="{BB31F814-9C62-4863-8381-D0879B25C2DF}" sibTransId="{DE3F950B-D49E-4513-B516-53B4E34E2772}"/>
    <dgm:cxn modelId="{95F5E2F7-3CE3-420A-A8F0-1BCCB159AFE9}" type="presOf" srcId="{8E91AC5F-58B0-471A-B9A0-32D1B087820C}" destId="{7D8C66AE-9263-4C93-B106-025241032671}" srcOrd="0" destOrd="0" presId="urn:microsoft.com/office/officeart/2005/8/layout/hProcess4"/>
    <dgm:cxn modelId="{F289F939-9849-42BC-8FA8-4835F92343D2}" type="presOf" srcId="{72E293E2-349E-4D3E-AC63-1518B8ECADE5}" destId="{CF9BCB08-B962-4B3F-944F-AD4D0C9F02F9}" srcOrd="0" destOrd="0" presId="urn:microsoft.com/office/officeart/2005/8/layout/hProcess4"/>
    <dgm:cxn modelId="{D2511028-EDD2-4953-B5DE-51968EFB169D}" srcId="{240BCD82-BF35-4950-AF66-5063CDADF6B7}" destId="{A7FD25BA-8B0E-4FB7-8831-1E52AB63F9A6}" srcOrd="0" destOrd="0" parTransId="{3E5ED43C-8834-40C1-B7EC-63AC79386963}" sibTransId="{F1EF0CA3-16FF-44C3-B087-0BC6D842F9EC}"/>
    <dgm:cxn modelId="{64F07979-5458-4D0C-96BB-280B60736C0A}" type="presOf" srcId="{CBBDD770-E171-4AC1-9C20-2C9047BE1245}" destId="{248338D9-5842-4C6E-8C2D-68F74F91846A}" srcOrd="0" destOrd="0" presId="urn:microsoft.com/office/officeart/2005/8/layout/hProcess4"/>
    <dgm:cxn modelId="{CC9FFBC0-CAD0-4FC4-9458-C28A8741FCEF}" type="presOf" srcId="{72E293E2-349E-4D3E-AC63-1518B8ECADE5}" destId="{75927245-B45A-487C-B46F-9E41B644E55D}" srcOrd="1" destOrd="0" presId="urn:microsoft.com/office/officeart/2005/8/layout/hProcess4"/>
    <dgm:cxn modelId="{4245D1BE-B7E1-4145-9661-052E1A327D55}" type="presOf" srcId="{CBBDD770-E171-4AC1-9C20-2C9047BE1245}" destId="{47C0A51E-4E5C-4ECD-9333-9D2216DCD60C}" srcOrd="1" destOrd="0" presId="urn:microsoft.com/office/officeart/2005/8/layout/hProcess4"/>
    <dgm:cxn modelId="{D599E2C5-19EF-4F0E-A233-B1469F65FC79}" type="presOf" srcId="{EB4EC5B0-16D2-46A4-80B7-0BBEA95BAB35}" destId="{437DF7EA-9C4C-494F-B131-AA59C5953C56}" srcOrd="0" destOrd="0" presId="urn:microsoft.com/office/officeart/2005/8/layout/hProcess4"/>
    <dgm:cxn modelId="{D3F9A0D6-1634-40CD-A99C-EB9EBF09B50C}" type="presOf" srcId="{A7FD25BA-8B0E-4FB7-8831-1E52AB63F9A6}" destId="{B1A9652A-3B5D-4687-BF07-AB3084591CD1}" srcOrd="0" destOrd="0" presId="urn:microsoft.com/office/officeart/2005/8/layout/hProcess4"/>
    <dgm:cxn modelId="{02CA1B70-A653-40BE-8C80-5EB370A8AB59}" srcId="{4421AE95-3F64-49DA-B053-67952AACCA32}" destId="{72E293E2-349E-4D3E-AC63-1518B8ECADE5}" srcOrd="0" destOrd="0" parTransId="{D06F7D04-12D6-4864-BAF9-E93ADDC1E7D9}" sibTransId="{0619736E-2E0A-4529-80C2-4BE30C923327}"/>
    <dgm:cxn modelId="{D722CAA1-43F6-4E2F-AD11-C7FF6286C898}" type="presOf" srcId="{9E2C26BE-23BA-4A40-ADDE-505B262E0903}" destId="{F475719F-07AC-4ED2-8F83-827C3F636F24}" srcOrd="0" destOrd="0" presId="urn:microsoft.com/office/officeart/2005/8/layout/hProcess4"/>
    <dgm:cxn modelId="{49792D1C-6EDE-4095-9584-BA73D48EAD46}" srcId="{A8AC903C-EA1D-4308-875A-C2D46BA93A20}" destId="{8E91AC5F-58B0-471A-B9A0-32D1B087820C}" srcOrd="0" destOrd="0" parTransId="{20527544-A157-4EF0-A3D3-3F50DDF76464}" sibTransId="{DC5043E4-4B34-4056-89E2-B59DEBA71C39}"/>
    <dgm:cxn modelId="{75EC1554-F26F-4B26-AF9B-E213F22CA180}" type="presOf" srcId="{A8AC903C-EA1D-4308-875A-C2D46BA93A20}" destId="{EC8442C9-F5EF-4B08-AB33-70AB90995D1C}" srcOrd="0" destOrd="0" presId="urn:microsoft.com/office/officeart/2005/8/layout/hProcess4"/>
    <dgm:cxn modelId="{74E825C9-2A96-4A32-A13F-25983D7F89CC}" type="presOf" srcId="{EB4EC5B0-16D2-46A4-80B7-0BBEA95BAB35}" destId="{6CA5F51C-5DB3-4965-8E65-78B5F9DC2237}" srcOrd="1" destOrd="0" presId="urn:microsoft.com/office/officeart/2005/8/layout/hProcess4"/>
    <dgm:cxn modelId="{2F0C42C2-F2FC-455C-9846-D65D8FCC3A6A}" type="presOf" srcId="{206D8FEF-5B37-4ABB-8B0C-9D3ED2E6136F}" destId="{6162DC81-E0AD-4219-B7C5-32AC6DABA46A}" srcOrd="0" destOrd="0" presId="urn:microsoft.com/office/officeart/2005/8/layout/hProcess4"/>
    <dgm:cxn modelId="{E4105498-8357-48B4-A731-1F13C1C0D039}" srcId="{72E41366-2283-4695-8C76-B53BDD055B9E}" destId="{A8AC903C-EA1D-4308-875A-C2D46BA93A20}" srcOrd="1" destOrd="0" parTransId="{4ADD4595-2D61-426B-BD87-A0395D32EC77}" sibTransId="{9E2C26BE-23BA-4A40-ADDE-505B262E0903}"/>
    <dgm:cxn modelId="{11E3BA44-84B3-4030-B407-6453256D7563}" type="presOf" srcId="{5E0F73F9-195D-4701-8A6B-EFBE9414C36D}" destId="{903D5CCB-121B-4BFD-A016-08078BE62C26}" srcOrd="0" destOrd="0" presId="urn:microsoft.com/office/officeart/2005/8/layout/hProcess4"/>
    <dgm:cxn modelId="{B30DF19A-D98C-4F02-8ABC-20CD9C8C56DF}" type="presOf" srcId="{39E4DE46-2840-4053-9612-12CE6FA63FB5}" destId="{E1FDCF8B-E538-4059-B14B-AC6AE9C47A6B}" srcOrd="0" destOrd="0" presId="urn:microsoft.com/office/officeart/2005/8/layout/hProcess4"/>
    <dgm:cxn modelId="{BCFEC55F-E847-4850-AAB3-3A5A0A6A859C}" srcId="{72E41366-2283-4695-8C76-B53BDD055B9E}" destId="{240BCD82-BF35-4950-AF66-5063CDADF6B7}" srcOrd="3" destOrd="0" parTransId="{8294E475-10E8-401E-ACA8-38CFAA4AAA51}" sibTransId="{206D8FEF-5B37-4ABB-8B0C-9D3ED2E6136F}"/>
    <dgm:cxn modelId="{B887083E-08A5-440A-A600-986AA94B78DB}" type="presOf" srcId="{BD8F0595-67A5-47B5-A025-77BB0023DB5B}" destId="{0435AE23-5485-4583-8FC1-845B4DF82BB3}" srcOrd="0" destOrd="0" presId="urn:microsoft.com/office/officeart/2005/8/layout/hProcess4"/>
    <dgm:cxn modelId="{8925571D-7021-4973-A205-5C80A4C27165}" type="presParOf" srcId="{C7EF84BB-6502-4DF2-86B5-63A45192CECA}" destId="{DCA4004A-28E7-4684-AAE9-50E04959C455}" srcOrd="0" destOrd="0" presId="urn:microsoft.com/office/officeart/2005/8/layout/hProcess4"/>
    <dgm:cxn modelId="{E0FCB82E-BB34-4523-8FBC-DF8091ED3692}" type="presParOf" srcId="{C7EF84BB-6502-4DF2-86B5-63A45192CECA}" destId="{615BB130-0F55-44C0-9685-E327164D5EC3}" srcOrd="1" destOrd="0" presId="urn:microsoft.com/office/officeart/2005/8/layout/hProcess4"/>
    <dgm:cxn modelId="{A8080DC8-AAA3-4AF3-AED9-72DF3732CBF3}" type="presParOf" srcId="{C7EF84BB-6502-4DF2-86B5-63A45192CECA}" destId="{5A70DB83-E4B9-406C-A953-C69590E26017}" srcOrd="2" destOrd="0" presId="urn:microsoft.com/office/officeart/2005/8/layout/hProcess4"/>
    <dgm:cxn modelId="{0A06A16C-4920-419A-A363-F65F3BFBAC60}" type="presParOf" srcId="{5A70DB83-E4B9-406C-A953-C69590E26017}" destId="{C4DC364A-DFE0-4C8B-A91F-DB58676CCAE7}" srcOrd="0" destOrd="0" presId="urn:microsoft.com/office/officeart/2005/8/layout/hProcess4"/>
    <dgm:cxn modelId="{4DDF7072-1725-4E08-BDC0-9239EE371CA4}" type="presParOf" srcId="{C4DC364A-DFE0-4C8B-A91F-DB58676CCAE7}" destId="{35B31EC2-133E-406F-8A0C-6E1870AD6165}" srcOrd="0" destOrd="0" presId="urn:microsoft.com/office/officeart/2005/8/layout/hProcess4"/>
    <dgm:cxn modelId="{8DB6DDB1-580C-40D3-98BD-0DD6B877F089}" type="presParOf" srcId="{C4DC364A-DFE0-4C8B-A91F-DB58676CCAE7}" destId="{CF9BCB08-B962-4B3F-944F-AD4D0C9F02F9}" srcOrd="1" destOrd="0" presId="urn:microsoft.com/office/officeart/2005/8/layout/hProcess4"/>
    <dgm:cxn modelId="{93E00AF6-C4CF-41CF-A3DF-CB8568D4771F}" type="presParOf" srcId="{C4DC364A-DFE0-4C8B-A91F-DB58676CCAE7}" destId="{75927245-B45A-487C-B46F-9E41B644E55D}" srcOrd="2" destOrd="0" presId="urn:microsoft.com/office/officeart/2005/8/layout/hProcess4"/>
    <dgm:cxn modelId="{1FD7397D-349F-4A09-B739-A099C9444F69}" type="presParOf" srcId="{C4DC364A-DFE0-4C8B-A91F-DB58676CCAE7}" destId="{04211ED2-1E72-467C-83C0-25635ED8ED58}" srcOrd="3" destOrd="0" presId="urn:microsoft.com/office/officeart/2005/8/layout/hProcess4"/>
    <dgm:cxn modelId="{1074DB93-D436-4D98-9064-9D6D06E79A0D}" type="presParOf" srcId="{C4DC364A-DFE0-4C8B-A91F-DB58676CCAE7}" destId="{4D2C7388-54C7-4B30-AFF8-AC6EE75C54AD}" srcOrd="4" destOrd="0" presId="urn:microsoft.com/office/officeart/2005/8/layout/hProcess4"/>
    <dgm:cxn modelId="{446846C4-9076-403F-A208-F51023308CE3}" type="presParOf" srcId="{5A70DB83-E4B9-406C-A953-C69590E26017}" destId="{DBB6ED4F-10C7-465E-98BF-D58B0BB967FD}" srcOrd="1" destOrd="0" presId="urn:microsoft.com/office/officeart/2005/8/layout/hProcess4"/>
    <dgm:cxn modelId="{034E1165-7C1F-40B5-B7A9-1D494310C9DF}" type="presParOf" srcId="{5A70DB83-E4B9-406C-A953-C69590E26017}" destId="{FDCDDF1D-FB80-40A2-BA2D-F1930AEC9FE5}" srcOrd="2" destOrd="0" presId="urn:microsoft.com/office/officeart/2005/8/layout/hProcess4"/>
    <dgm:cxn modelId="{5C079D75-8D01-495B-AF46-55F1D1F04D22}" type="presParOf" srcId="{FDCDDF1D-FB80-40A2-BA2D-F1930AEC9FE5}" destId="{480BD22C-76FD-45B9-80A8-F67885747C9E}" srcOrd="0" destOrd="0" presId="urn:microsoft.com/office/officeart/2005/8/layout/hProcess4"/>
    <dgm:cxn modelId="{28DDE797-3196-4631-A6C0-86615D24D8E0}" type="presParOf" srcId="{FDCDDF1D-FB80-40A2-BA2D-F1930AEC9FE5}" destId="{7D8C66AE-9263-4C93-B106-025241032671}" srcOrd="1" destOrd="0" presId="urn:microsoft.com/office/officeart/2005/8/layout/hProcess4"/>
    <dgm:cxn modelId="{04D6898F-E9FB-444D-A490-D1E5642FB66A}" type="presParOf" srcId="{FDCDDF1D-FB80-40A2-BA2D-F1930AEC9FE5}" destId="{CF78FB3E-ACA9-477A-A1C7-12B33340EDE2}" srcOrd="2" destOrd="0" presId="urn:microsoft.com/office/officeart/2005/8/layout/hProcess4"/>
    <dgm:cxn modelId="{95DCF641-4839-4271-B3C0-FAF2A96E99DA}" type="presParOf" srcId="{FDCDDF1D-FB80-40A2-BA2D-F1930AEC9FE5}" destId="{EC8442C9-F5EF-4B08-AB33-70AB90995D1C}" srcOrd="3" destOrd="0" presId="urn:microsoft.com/office/officeart/2005/8/layout/hProcess4"/>
    <dgm:cxn modelId="{9A11D2E3-6608-4460-9FB8-1E6F037CD4AD}" type="presParOf" srcId="{FDCDDF1D-FB80-40A2-BA2D-F1930AEC9FE5}" destId="{44654DF7-FFB9-466C-A680-D017A16692A8}" srcOrd="4" destOrd="0" presId="urn:microsoft.com/office/officeart/2005/8/layout/hProcess4"/>
    <dgm:cxn modelId="{12772853-C02F-4F25-9650-8E86A607C12C}" type="presParOf" srcId="{5A70DB83-E4B9-406C-A953-C69590E26017}" destId="{F475719F-07AC-4ED2-8F83-827C3F636F24}" srcOrd="3" destOrd="0" presId="urn:microsoft.com/office/officeart/2005/8/layout/hProcess4"/>
    <dgm:cxn modelId="{3833781C-F244-4982-832A-10B343B3178D}" type="presParOf" srcId="{5A70DB83-E4B9-406C-A953-C69590E26017}" destId="{4F81D5C4-B956-4854-9EE9-1AF24691618D}" srcOrd="4" destOrd="0" presId="urn:microsoft.com/office/officeart/2005/8/layout/hProcess4"/>
    <dgm:cxn modelId="{66FE20EB-A831-45B1-B3A5-9A103EFD3548}" type="presParOf" srcId="{4F81D5C4-B956-4854-9EE9-1AF24691618D}" destId="{3C9E398E-0F39-41F1-8010-4B38892CC7EC}" srcOrd="0" destOrd="0" presId="urn:microsoft.com/office/officeart/2005/8/layout/hProcess4"/>
    <dgm:cxn modelId="{1B9F8495-8B81-4548-9848-736B01823AED}" type="presParOf" srcId="{4F81D5C4-B956-4854-9EE9-1AF24691618D}" destId="{248338D9-5842-4C6E-8C2D-68F74F91846A}" srcOrd="1" destOrd="0" presId="urn:microsoft.com/office/officeart/2005/8/layout/hProcess4"/>
    <dgm:cxn modelId="{142E4495-8C03-44D1-8992-48F6B3802F73}" type="presParOf" srcId="{4F81D5C4-B956-4854-9EE9-1AF24691618D}" destId="{47C0A51E-4E5C-4ECD-9333-9D2216DCD60C}" srcOrd="2" destOrd="0" presId="urn:microsoft.com/office/officeart/2005/8/layout/hProcess4"/>
    <dgm:cxn modelId="{BDC4B3B2-CD1D-4852-A4AB-DEEF3A11777A}" type="presParOf" srcId="{4F81D5C4-B956-4854-9EE9-1AF24691618D}" destId="{903D5CCB-121B-4BFD-A016-08078BE62C26}" srcOrd="3" destOrd="0" presId="urn:microsoft.com/office/officeart/2005/8/layout/hProcess4"/>
    <dgm:cxn modelId="{46AC6502-8830-45E7-887C-9F0B64ADBC69}" type="presParOf" srcId="{4F81D5C4-B956-4854-9EE9-1AF24691618D}" destId="{147EC181-0D6E-4171-8AF2-2AD0A508819F}" srcOrd="4" destOrd="0" presId="urn:microsoft.com/office/officeart/2005/8/layout/hProcess4"/>
    <dgm:cxn modelId="{0BC15EB2-5073-4CE0-8E76-0C168452EC04}" type="presParOf" srcId="{5A70DB83-E4B9-406C-A953-C69590E26017}" destId="{E1FDCF8B-E538-4059-B14B-AC6AE9C47A6B}" srcOrd="5" destOrd="0" presId="urn:microsoft.com/office/officeart/2005/8/layout/hProcess4"/>
    <dgm:cxn modelId="{6C5046E2-5250-417E-B849-CC4AFF7FD9FF}" type="presParOf" srcId="{5A70DB83-E4B9-406C-A953-C69590E26017}" destId="{344D5C81-5470-4B7A-A19D-179440B64BAF}" srcOrd="6" destOrd="0" presId="urn:microsoft.com/office/officeart/2005/8/layout/hProcess4"/>
    <dgm:cxn modelId="{385ED5EA-0F17-4720-9853-9F8BEC1A3A6F}" type="presParOf" srcId="{344D5C81-5470-4B7A-A19D-179440B64BAF}" destId="{18748C4D-C613-416E-AF9C-67972A55CF1D}" srcOrd="0" destOrd="0" presId="urn:microsoft.com/office/officeart/2005/8/layout/hProcess4"/>
    <dgm:cxn modelId="{375B6677-FA98-47F9-A9B7-FFCAF2F949E6}" type="presParOf" srcId="{344D5C81-5470-4B7A-A19D-179440B64BAF}" destId="{B1A9652A-3B5D-4687-BF07-AB3084591CD1}" srcOrd="1" destOrd="0" presId="urn:microsoft.com/office/officeart/2005/8/layout/hProcess4"/>
    <dgm:cxn modelId="{0FB38D6A-117D-4BE1-8091-33C0CB746E51}" type="presParOf" srcId="{344D5C81-5470-4B7A-A19D-179440B64BAF}" destId="{102888E2-5727-43E0-9928-D0BCDA2DE312}" srcOrd="2" destOrd="0" presId="urn:microsoft.com/office/officeart/2005/8/layout/hProcess4"/>
    <dgm:cxn modelId="{6FD0D12A-7FD3-4E57-9938-A1DF59B6B481}" type="presParOf" srcId="{344D5C81-5470-4B7A-A19D-179440B64BAF}" destId="{C9F53BEB-1966-44E4-AC03-22A7BCB491B0}" srcOrd="3" destOrd="0" presId="urn:microsoft.com/office/officeart/2005/8/layout/hProcess4"/>
    <dgm:cxn modelId="{AC728A66-DC3D-4072-ADD9-049ECF85A60B}" type="presParOf" srcId="{344D5C81-5470-4B7A-A19D-179440B64BAF}" destId="{4BAA490C-E112-45A3-BA27-0C314880877A}" srcOrd="4" destOrd="0" presId="urn:microsoft.com/office/officeart/2005/8/layout/hProcess4"/>
    <dgm:cxn modelId="{017772E4-94EF-4F9C-87F8-DD47CE8648E4}" type="presParOf" srcId="{5A70DB83-E4B9-406C-A953-C69590E26017}" destId="{6162DC81-E0AD-4219-B7C5-32AC6DABA46A}" srcOrd="7" destOrd="0" presId="urn:microsoft.com/office/officeart/2005/8/layout/hProcess4"/>
    <dgm:cxn modelId="{5DCAF64E-F96D-4973-9369-E363EB08095B}" type="presParOf" srcId="{5A70DB83-E4B9-406C-A953-C69590E26017}" destId="{6B99B680-AD71-4FD0-AD18-42D4050CD853}" srcOrd="8" destOrd="0" presId="urn:microsoft.com/office/officeart/2005/8/layout/hProcess4"/>
    <dgm:cxn modelId="{3A3F5FC1-0549-4A18-B924-786ECC4A4C71}" type="presParOf" srcId="{6B99B680-AD71-4FD0-AD18-42D4050CD853}" destId="{90FF4A8A-36E6-4150-ABF2-86F143A447E8}" srcOrd="0" destOrd="0" presId="urn:microsoft.com/office/officeart/2005/8/layout/hProcess4"/>
    <dgm:cxn modelId="{935F5508-3D36-422E-9ED3-E0279FFBD95F}" type="presParOf" srcId="{6B99B680-AD71-4FD0-AD18-42D4050CD853}" destId="{437DF7EA-9C4C-494F-B131-AA59C5953C56}" srcOrd="1" destOrd="0" presId="urn:microsoft.com/office/officeart/2005/8/layout/hProcess4"/>
    <dgm:cxn modelId="{EDB20D65-A53E-48AA-ADA4-5AE01F6AD94A}" type="presParOf" srcId="{6B99B680-AD71-4FD0-AD18-42D4050CD853}" destId="{6CA5F51C-5DB3-4965-8E65-78B5F9DC2237}" srcOrd="2" destOrd="0" presId="urn:microsoft.com/office/officeart/2005/8/layout/hProcess4"/>
    <dgm:cxn modelId="{2A77FD60-0F07-451C-B1D7-09B2B65FA80B}" type="presParOf" srcId="{6B99B680-AD71-4FD0-AD18-42D4050CD853}" destId="{0435AE23-5485-4583-8FC1-845B4DF82BB3}" srcOrd="3" destOrd="0" presId="urn:microsoft.com/office/officeart/2005/8/layout/hProcess4"/>
    <dgm:cxn modelId="{C22670B7-3468-4633-9CD9-666F83DA27BC}" type="presParOf" srcId="{6B99B680-AD71-4FD0-AD18-42D4050CD853}" destId="{9FEBB18E-4842-4800-9D33-1E3EA2C5CC1D}"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E41366-2283-4695-8C76-B53BDD055B9E}" type="doc">
      <dgm:prSet loTypeId="urn:microsoft.com/office/officeart/2005/8/layout/hProcess4" loCatId="process" qsTypeId="urn:microsoft.com/office/officeart/2005/8/quickstyle/3d2" qsCatId="3D" csTypeId="urn:microsoft.com/office/officeart/2005/8/colors/accent1_3" csCatId="accent1" phldr="1"/>
      <dgm:spPr/>
      <dgm:t>
        <a:bodyPr/>
        <a:lstStyle/>
        <a:p>
          <a:endParaRPr lang="en-GB"/>
        </a:p>
      </dgm:t>
    </dgm:pt>
    <dgm:pt modelId="{4421AE95-3F64-49DA-B053-67952AACCA32}">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gm:t>
    </dgm:pt>
    <dgm:pt modelId="{CED31129-8FB0-414F-B7EF-73641666D631}" type="parTrans" cxnId="{CD2F61DF-490E-41D5-8FBA-D93D7354947D}">
      <dgm:prSet/>
      <dgm:spPr/>
      <dgm:t>
        <a:bodyPr/>
        <a:lstStyle/>
        <a:p>
          <a:endParaRPr lang="en-GB"/>
        </a:p>
      </dgm:t>
    </dgm:pt>
    <dgm:pt modelId="{DF8780D3-27A2-4C20-B002-DC97DA169087}" type="sibTrans" cxnId="{CD2F61DF-490E-41D5-8FBA-D93D7354947D}">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5E0F73F9-195D-4701-8A6B-EFBE9414C36D}">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gm:t>
    </dgm:pt>
    <dgm:pt modelId="{704420AA-AC6B-48E2-82AA-7708A48B9F14}" type="parTrans" cxnId="{D771A6B7-EE2C-447D-BD39-06997F23C352}">
      <dgm:prSet/>
      <dgm:spPr/>
      <dgm:t>
        <a:bodyPr/>
        <a:lstStyle/>
        <a:p>
          <a:endParaRPr lang="en-GB"/>
        </a:p>
      </dgm:t>
    </dgm:pt>
    <dgm:pt modelId="{39E4DE46-2840-4053-9612-12CE6FA63FB5}" type="sibTrans" cxnId="{D771A6B7-EE2C-447D-BD39-06997F23C352}">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240BCD82-BF35-4950-AF66-5063CDADF6B7}">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gm:t>
    </dgm:pt>
    <dgm:pt modelId="{8294E475-10E8-401E-ACA8-38CFAA4AAA51}" type="parTrans" cxnId="{BCFEC55F-E847-4850-AAB3-3A5A0A6A859C}">
      <dgm:prSet/>
      <dgm:spPr/>
      <dgm:t>
        <a:bodyPr/>
        <a:lstStyle/>
        <a:p>
          <a:endParaRPr lang="en-GB"/>
        </a:p>
      </dgm:t>
    </dgm:pt>
    <dgm:pt modelId="{206D8FEF-5B37-4ABB-8B0C-9D3ED2E6136F}" type="sibTrans" cxnId="{BCFEC55F-E847-4850-AAB3-3A5A0A6A859C}">
      <dgm:prSet/>
      <dgm:spPr>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GB" sz="2400"/>
        </a:p>
      </dgm:t>
    </dgm:pt>
    <dgm:pt modelId="{BD8F0595-67A5-47B5-A025-77BB0023DB5B}">
      <dgm:prSet phldrT="[Tekst]" custT="1">
        <dgm:style>
          <a:lnRef idx="1">
            <a:schemeClr val="accent5"/>
          </a:lnRef>
          <a:fillRef idx="2">
            <a:schemeClr val="accent5"/>
          </a:fillRef>
          <a:effectRef idx="1">
            <a:schemeClr val="accent5"/>
          </a:effectRef>
          <a:fontRef idx="minor">
            <a:schemeClr val="dk1"/>
          </a:fontRef>
        </dgm:style>
      </dgm:prSet>
      <dgm:spPr>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2015-present</a:t>
          </a:r>
        </a:p>
      </dgm:t>
    </dgm:pt>
    <dgm:pt modelId="{BB31F814-9C62-4863-8381-D0879B25C2DF}" type="parTrans" cxnId="{E5822DFB-B8A1-4EB7-A251-EC32258DD8B6}">
      <dgm:prSet/>
      <dgm:spPr/>
      <dgm:t>
        <a:bodyPr/>
        <a:lstStyle/>
        <a:p>
          <a:endParaRPr lang="en-GB"/>
        </a:p>
      </dgm:t>
    </dgm:pt>
    <dgm:pt modelId="{DE3F950B-D49E-4513-B516-53B4E34E2772}" type="sibTrans" cxnId="{E5822DFB-B8A1-4EB7-A251-EC32258DD8B6}">
      <dgm:prSet/>
      <dgm:spPr/>
      <dgm:t>
        <a:bodyPr/>
        <a:lstStyle/>
        <a:p>
          <a:endParaRPr lang="en-GB"/>
        </a:p>
      </dgm:t>
    </dgm:pt>
    <dgm:pt modelId="{A8AC903C-EA1D-4308-875A-C2D46BA93A20}">
      <dgm:prSet phldrT="[Tekst]" custT="1">
        <dgm:style>
          <a:lnRef idx="1">
            <a:schemeClr val="accent5"/>
          </a:lnRef>
          <a:fillRef idx="2">
            <a:schemeClr val="accent5"/>
          </a:fillRef>
          <a:effectRef idx="1">
            <a:schemeClr val="accent5"/>
          </a:effectRef>
          <a:fontRef idx="minor">
            <a:schemeClr val="dk1"/>
          </a:fontRef>
        </dgm:style>
      </dgm:prSet>
      <dgm:spPr>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gradFill>
        <a:ln/>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gm:t>
    </dgm:pt>
    <dgm:pt modelId="{4ADD4595-2D61-426B-BD87-A0395D32EC77}" type="parTrans" cxnId="{E4105498-8357-48B4-A731-1F13C1C0D039}">
      <dgm:prSet/>
      <dgm:spPr/>
      <dgm:t>
        <a:bodyPr/>
        <a:lstStyle/>
        <a:p>
          <a:endParaRPr lang="en-US"/>
        </a:p>
      </dgm:t>
    </dgm:pt>
    <dgm:pt modelId="{9E2C26BE-23BA-4A40-ADDE-505B262E0903}" type="sibTrans" cxnId="{E4105498-8357-48B4-A731-1F13C1C0D039}">
      <dgm:prSet/>
      <dgm:spPr>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gm:spPr>
      <dgm:t>
        <a:bodyPr/>
        <a:lstStyle/>
        <a:p>
          <a:endParaRPr lang="en-US" sz="2400"/>
        </a:p>
      </dgm:t>
    </dgm:pt>
    <dgm:pt modelId="{72E293E2-349E-4D3E-AC63-1518B8ECADE5}">
      <dgm:prSet custT="1">
        <dgm:style>
          <a:lnRef idx="0">
            <a:scrgbClr r="0" g="0" b="0"/>
          </a:lnRef>
          <a:fillRef idx="0">
            <a:scrgbClr r="0" g="0" b="0"/>
          </a:fillRef>
          <a:effectRef idx="0">
            <a:scrgbClr r="0" g="0" b="0"/>
          </a:effectRef>
          <a:fontRef idx="minor">
            <a:schemeClr val="lt1"/>
          </a:fontRef>
        </dgm:style>
      </dgm:prSet>
      <dgm:spPr>
        <a:gradFill rotWithShape="0">
          <a:gsLst>
            <a:gs pos="0">
              <a:srgbClr val="0099CC"/>
            </a:gs>
            <a:gs pos="32000">
              <a:srgbClr val="0099CC"/>
            </a:gs>
            <a:gs pos="100000">
              <a:srgbClr val="BFD8EF"/>
            </a:gs>
          </a:gsLst>
          <a:lin ang="16200000" scaled="1"/>
        </a:gradFill>
        <a:ln>
          <a:solidFill>
            <a:srgbClr val="0070C0"/>
          </a:solidFill>
        </a:ln>
        <a:scene3d>
          <a:camera prst="orthographicFront"/>
          <a:lightRig rig="threePt" dir="t">
            <a:rot lat="0" lon="0" rev="7500000"/>
          </a:lightRig>
        </a:scene3d>
        <a:sp3d z="-152400" extrusionH="63500">
          <a:bevelT w="165100" prst="coolSlant"/>
        </a:sp3d>
      </dgm:spPr>
      <dgm:t>
        <a:bodyPr tIns="180000" anchor="ctr"/>
        <a:lstStyle/>
        <a:p>
          <a:pPr algn="l">
            <a:lnSpc>
              <a:spcPct val="100000"/>
            </a:lnSpc>
            <a:spcBef>
              <a:spcPts val="1800"/>
            </a:spcBef>
            <a:spcAft>
              <a:spcPts val="0"/>
            </a:spcAft>
            <a:buNone/>
          </a:pPr>
          <a:r>
            <a:rPr lang="en-GB" sz="1900" b="1" noProof="0" dirty="0"/>
            <a:t>FOUNDATIONS</a:t>
          </a: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D06F7D04-12D6-4864-BAF9-E93ADDC1E7D9}" type="parTrans" cxnId="{02CA1B70-A653-40BE-8C80-5EB370A8AB59}">
      <dgm:prSet/>
      <dgm:spPr/>
      <dgm:t>
        <a:bodyPr/>
        <a:lstStyle/>
        <a:p>
          <a:endParaRPr lang="en-GB"/>
        </a:p>
      </dgm:t>
    </dgm:pt>
    <dgm:pt modelId="{0619736E-2E0A-4529-80C2-4BE30C923327}" type="sibTrans" cxnId="{02CA1B70-A653-40BE-8C80-5EB370A8AB59}">
      <dgm:prSet/>
      <dgm:spPr/>
      <dgm:t>
        <a:bodyPr/>
        <a:lstStyle/>
        <a:p>
          <a:endParaRPr lang="en-GB"/>
        </a:p>
      </dgm:t>
    </dgm:pt>
    <dgm:pt modelId="{8E91AC5F-58B0-471A-B9A0-32D1B087820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scene3d>
          <a:camera prst="orthographicFront"/>
          <a:lightRig rig="threePt" dir="t">
            <a:rot lat="0" lon="0" rev="7500000"/>
          </a:lightRig>
        </a:scene3d>
        <a:sp3d z="-152400" extrusionH="63500">
          <a:bevelT w="165100" prst="coolSlant"/>
        </a:sp3d>
      </dgm:spPr>
      <dgm:t>
        <a:bodyPr lIns="0" tIns="108000" rIns="0" anchor="t"/>
        <a:lstStyle/>
        <a:p>
          <a:pPr algn="ctr">
            <a:lnSpc>
              <a:spcPct val="100000"/>
            </a:lnSpc>
            <a:spcBef>
              <a:spcPts val="1200"/>
            </a:spcBef>
            <a:spcAft>
              <a:spcPts val="0"/>
            </a:spcAft>
            <a:buNone/>
          </a:pPr>
          <a:r>
            <a:rPr lang="en-GB" sz="1800" b="1" noProof="0" dirty="0"/>
            <a:t>LIMITED USE</a:t>
          </a:r>
        </a:p>
      </dgm:t>
    </dgm:pt>
    <dgm:pt modelId="{20527544-A157-4EF0-A3D3-3F50DDF76464}" type="parTrans" cxnId="{49792D1C-6EDE-4095-9584-BA73D48EAD46}">
      <dgm:prSet/>
      <dgm:spPr/>
      <dgm:t>
        <a:bodyPr/>
        <a:lstStyle/>
        <a:p>
          <a:endParaRPr lang="en-GB"/>
        </a:p>
      </dgm:t>
    </dgm:pt>
    <dgm:pt modelId="{DC5043E4-4B34-4056-89E2-B59DEBA71C39}" type="sibTrans" cxnId="{49792D1C-6EDE-4095-9584-BA73D48EAD46}">
      <dgm:prSet/>
      <dgm:spPr/>
      <dgm:t>
        <a:bodyPr/>
        <a:lstStyle/>
        <a:p>
          <a:endParaRPr lang="en-GB"/>
        </a:p>
      </dgm:t>
    </dgm:pt>
    <dgm:pt modelId="{CBBDD770-E171-4AC1-9C20-2C9047BE1245}">
      <dgm:prSet custT="1">
        <dgm:style>
          <a:lnRef idx="1">
            <a:schemeClr val="accent4"/>
          </a:lnRef>
          <a:fillRef idx="2">
            <a:schemeClr val="accent4"/>
          </a:fillRef>
          <a:effectRef idx="1">
            <a:schemeClr val="accent4"/>
          </a:effectRef>
          <a:fontRef idx="minor">
            <a:schemeClr val="dk1"/>
          </a:fontRef>
        </dgm:style>
      </dgm:prSet>
      <dgm:spPr>
        <a:gradFill rotWithShape="0">
          <a:gsLst>
            <a:gs pos="0">
              <a:srgbClr val="FEC2C2"/>
            </a:gs>
            <a:gs pos="50000">
              <a:srgbClr val="F48668"/>
            </a:gs>
            <a:gs pos="100000">
              <a:srgbClr val="FF2F2F"/>
            </a:gs>
          </a:gsLst>
          <a:lin ang="5400000" scaled="0"/>
        </a:gradFill>
        <a:ln>
          <a:solidFill>
            <a:srgbClr val="C00000"/>
          </a:solidFill>
        </a:ln>
        <a:scene3d>
          <a:camera prst="orthographicFront"/>
          <a:lightRig rig="threePt" dir="t">
            <a:rot lat="0" lon="0" rev="7500000"/>
          </a:lightRig>
        </a:scene3d>
        <a:sp3d z="-152400" extrusionH="63500">
          <a:bevelT w="165100" prst="coolSlant"/>
        </a:sp3d>
      </dgm:spPr>
      <dgm:t>
        <a:bodyPr tIns="0" anchor="b"/>
        <a:lstStyle/>
        <a:p>
          <a:pPr marL="266700" indent="0" algn="l" defTabSz="1966913">
            <a:lnSpc>
              <a:spcPct val="100000"/>
            </a:lnSpc>
            <a:spcBef>
              <a:spcPts val="0"/>
            </a:spcBef>
            <a:spcAft>
              <a:spcPts val="0"/>
            </a:spcAft>
            <a:buNone/>
            <a:tabLst/>
          </a:pPr>
          <a:r>
            <a:rPr lang="en-GB" sz="1800" b="1" noProof="0" dirty="0"/>
            <a:t>RENEWED URGENCY</a:t>
          </a:r>
        </a:p>
      </dgm:t>
    </dgm:pt>
    <dgm:pt modelId="{5CDF0EEA-D56D-454A-A463-CD5AEF8E14CA}" type="parTrans" cxnId="{F2F30898-EA19-433C-BCD6-8C93A0CD3E81}">
      <dgm:prSet/>
      <dgm:spPr/>
      <dgm:t>
        <a:bodyPr/>
        <a:lstStyle/>
        <a:p>
          <a:endParaRPr lang="en-GB"/>
        </a:p>
      </dgm:t>
    </dgm:pt>
    <dgm:pt modelId="{8DE8064A-A509-44D7-B2CD-10A9D2D8FCF3}" type="sibTrans" cxnId="{F2F30898-EA19-433C-BCD6-8C93A0CD3E81}">
      <dgm:prSet/>
      <dgm:spPr/>
      <dgm:t>
        <a:bodyPr/>
        <a:lstStyle/>
        <a:p>
          <a:endParaRPr lang="en-GB"/>
        </a:p>
      </dgm:t>
    </dgm:pt>
    <dgm:pt modelId="{A7FD25BA-8B0E-4FB7-8831-1E52AB63F9A6}">
      <dgm:prSet custT="1"/>
      <dgm:spPr>
        <a:gradFill rotWithShape="0">
          <a:gsLst>
            <a:gs pos="0">
              <a:srgbClr val="E1CCF0"/>
            </a:gs>
            <a:gs pos="62000">
              <a:srgbClr val="BA8BDD"/>
            </a:gs>
            <a:gs pos="100000">
              <a:srgbClr val="9751CB"/>
            </a:gs>
          </a:gsLst>
          <a:lin ang="5400000" scaled="0"/>
        </a:gradFill>
        <a:ln>
          <a:solidFill>
            <a:srgbClr val="7030A0"/>
          </a:solidFill>
        </a:ln>
        <a:effectLst/>
        <a:scene3d>
          <a:camera prst="orthographicFront"/>
          <a:lightRig rig="threePt" dir="t">
            <a:rot lat="0" lon="0" rev="7500000"/>
          </a:lightRig>
        </a:scene3d>
        <a:sp3d z="-152400" extrusionH="63500" prstMaterial="dkEdge">
          <a:bevelT w="124450" h="16350" prst="coolSlant"/>
          <a:contourClr>
            <a:schemeClr val="bg1"/>
          </a:contourClr>
        </a:sp3d>
      </dgm:spPr>
      <dgm:t>
        <a:bodyPr tIns="108000" bIns="36000" anchor="t"/>
        <a:lstStyle/>
        <a:p>
          <a:pPr marL="0" indent="0" algn="ctr">
            <a:lnSpc>
              <a:spcPct val="100000"/>
            </a:lnSpc>
            <a:spcBef>
              <a:spcPts val="1200"/>
            </a:spcBef>
            <a:spcAft>
              <a:spcPts val="0"/>
            </a:spcAft>
            <a:buNone/>
          </a:pPr>
          <a:r>
            <a:rPr lang="en-GB" sz="1800" b="1" noProof="0" dirty="0"/>
            <a:t>EXPANSION</a:t>
          </a:r>
        </a:p>
      </dgm:t>
    </dgm:pt>
    <dgm:pt modelId="{3E5ED43C-8834-40C1-B7EC-63AC79386963}" type="parTrans" cxnId="{D2511028-EDD2-4953-B5DE-51968EFB169D}">
      <dgm:prSet/>
      <dgm:spPr/>
      <dgm:t>
        <a:bodyPr/>
        <a:lstStyle/>
        <a:p>
          <a:endParaRPr lang="en-GB"/>
        </a:p>
      </dgm:t>
    </dgm:pt>
    <dgm:pt modelId="{F1EF0CA3-16FF-44C3-B087-0BC6D842F9EC}" type="sibTrans" cxnId="{D2511028-EDD2-4953-B5DE-51968EFB169D}">
      <dgm:prSet/>
      <dgm:spPr/>
      <dgm:t>
        <a:bodyPr/>
        <a:lstStyle/>
        <a:p>
          <a:endParaRPr lang="en-GB"/>
        </a:p>
      </dgm:t>
    </dgm:pt>
    <dgm:pt modelId="{EB4EC5B0-16D2-46A4-80B7-0BBEA95BAB35}">
      <dgm:prSet custT="1">
        <dgm:style>
          <a:lnRef idx="1">
            <a:schemeClr val="accent4"/>
          </a:lnRef>
          <a:fillRef idx="2">
            <a:schemeClr val="accent4"/>
          </a:fillRef>
          <a:effectRef idx="1">
            <a:schemeClr val="accent4"/>
          </a:effectRef>
          <a:fontRef idx="minor">
            <a:schemeClr val="dk1"/>
          </a:fontRef>
        </dgm:style>
      </dgm:prSet>
      <dgm:spPr>
        <a:gradFill rotWithShape="0">
          <a:gsLst>
            <a:gs pos="0">
              <a:schemeClr val="accent4">
                <a:lumMod val="20000"/>
                <a:lumOff val="80000"/>
              </a:schemeClr>
            </a:gs>
            <a:gs pos="57000">
              <a:schemeClr val="accent4">
                <a:lumMod val="40000"/>
                <a:lumOff val="60000"/>
              </a:schemeClr>
            </a:gs>
            <a:gs pos="100000">
              <a:srgbClr val="FFD653"/>
            </a:gs>
          </a:gsLst>
        </a:gradFill>
        <a:ln/>
        <a:scene3d>
          <a:camera prst="orthographicFront"/>
          <a:lightRig rig="threePt" dir="t">
            <a:rot lat="0" lon="0" rev="7500000"/>
          </a:lightRig>
        </a:scene3d>
        <a:sp3d z="-152400" extrusionH="63500">
          <a:bevelT w="165100" prst="coolSlant"/>
        </a:sp3d>
      </dgm:spPr>
      <dgm:t>
        <a:bodyPr spcFirstLastPara="0" vert="horz" wrap="square" lIns="72000" tIns="180000" rIns="72000" bIns="123825" numCol="1" spcCol="1270" anchor="ctr" anchorCtr="0"/>
        <a:lstStyle/>
        <a:p>
          <a:pPr marL="0" lvl="1" indent="0" algn="ctr" defTabSz="1966913">
            <a:lnSpc>
              <a:spcPct val="100000"/>
            </a:lnSpc>
            <a:spcBef>
              <a:spcPts val="1200"/>
            </a:spcBef>
            <a:spcAft>
              <a:spcPts val="0"/>
            </a:spcAft>
            <a:buFont typeface="Arial" panose="020B0604020202020204" pitchFamily="34" charset="0"/>
            <a:buNone/>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gm:t>
    </dgm:pt>
    <dgm:pt modelId="{76524C8B-8791-4338-9C76-3D7C28B95169}" type="parTrans" cxnId="{7510D7D2-274B-45C7-9985-BCE4448DBD98}">
      <dgm:prSet/>
      <dgm:spPr/>
      <dgm:t>
        <a:bodyPr/>
        <a:lstStyle/>
        <a:p>
          <a:endParaRPr lang="en-GB"/>
        </a:p>
      </dgm:t>
    </dgm:pt>
    <dgm:pt modelId="{1B7712BD-763D-452B-9603-C4D7FE8E83F7}" type="sibTrans" cxnId="{7510D7D2-274B-45C7-9985-BCE4448DBD98}">
      <dgm:prSet/>
      <dgm:spPr/>
      <dgm:t>
        <a:bodyPr/>
        <a:lstStyle/>
        <a:p>
          <a:endParaRPr lang="en-GB"/>
        </a:p>
      </dgm:t>
    </dgm:pt>
    <dgm:pt modelId="{C7EF84BB-6502-4DF2-86B5-63A45192CECA}" type="pres">
      <dgm:prSet presAssocID="{72E41366-2283-4695-8C76-B53BDD055B9E}" presName="Name0" presStyleCnt="0">
        <dgm:presLayoutVars>
          <dgm:dir/>
          <dgm:animLvl val="lvl"/>
          <dgm:resizeHandles val="exact"/>
        </dgm:presLayoutVars>
      </dgm:prSet>
      <dgm:spPr/>
      <dgm:t>
        <a:bodyPr/>
        <a:lstStyle/>
        <a:p>
          <a:endParaRPr lang="nl-NL"/>
        </a:p>
      </dgm:t>
    </dgm:pt>
    <dgm:pt modelId="{DCA4004A-28E7-4684-AAE9-50E04959C455}" type="pres">
      <dgm:prSet presAssocID="{72E41366-2283-4695-8C76-B53BDD055B9E}" presName="tSp" presStyleCnt="0"/>
      <dgm:spPr/>
    </dgm:pt>
    <dgm:pt modelId="{615BB130-0F55-44C0-9685-E327164D5EC3}" type="pres">
      <dgm:prSet presAssocID="{72E41366-2283-4695-8C76-B53BDD055B9E}" presName="bSp" presStyleCnt="0"/>
      <dgm:spPr/>
    </dgm:pt>
    <dgm:pt modelId="{5A70DB83-E4B9-406C-A953-C69590E26017}" type="pres">
      <dgm:prSet presAssocID="{72E41366-2283-4695-8C76-B53BDD055B9E}" presName="process" presStyleCnt="0"/>
      <dgm:spPr/>
    </dgm:pt>
    <dgm:pt modelId="{C4DC364A-DFE0-4C8B-A91F-DB58676CCAE7}" type="pres">
      <dgm:prSet presAssocID="{4421AE95-3F64-49DA-B053-67952AACCA32}" presName="composite1" presStyleCnt="0"/>
      <dgm:spPr/>
    </dgm:pt>
    <dgm:pt modelId="{35B31EC2-133E-406F-8A0C-6E1870AD6165}" type="pres">
      <dgm:prSet presAssocID="{4421AE95-3F64-49DA-B053-67952AACCA32}" presName="dummyNode1" presStyleLbl="node1" presStyleIdx="0" presStyleCnt="5"/>
      <dgm:spPr/>
    </dgm:pt>
    <dgm:pt modelId="{CF9BCB08-B962-4B3F-944F-AD4D0C9F02F9}" type="pres">
      <dgm:prSet presAssocID="{4421AE95-3F64-49DA-B053-67952AACCA32}" presName="childNode1" presStyleLbl="bgAcc1" presStyleIdx="0" presStyleCnt="5" custScaleX="141548" custScaleY="97659" custLinFactNeighborX="1580" custLinFactNeighborY="1338">
        <dgm:presLayoutVars>
          <dgm:bulletEnabled val="1"/>
        </dgm:presLayoutVars>
      </dgm:prSet>
      <dgm:spPr>
        <a:prstGeom prst="homePlate">
          <a:avLst/>
        </a:prstGeom>
      </dgm:spPr>
      <dgm:t>
        <a:bodyPr/>
        <a:lstStyle/>
        <a:p>
          <a:endParaRPr lang="nl-NL"/>
        </a:p>
      </dgm:t>
    </dgm:pt>
    <dgm:pt modelId="{75927245-B45A-487C-B46F-9E41B644E55D}" type="pres">
      <dgm:prSet presAssocID="{4421AE95-3F64-49DA-B053-67952AACCA32}" presName="childNode1tx" presStyleLbl="bgAcc1" presStyleIdx="0" presStyleCnt="5">
        <dgm:presLayoutVars>
          <dgm:bulletEnabled val="1"/>
        </dgm:presLayoutVars>
      </dgm:prSet>
      <dgm:spPr/>
      <dgm:t>
        <a:bodyPr/>
        <a:lstStyle/>
        <a:p>
          <a:endParaRPr lang="nl-NL"/>
        </a:p>
      </dgm:t>
    </dgm:pt>
    <dgm:pt modelId="{04211ED2-1E72-467C-83C0-25635ED8ED58}" type="pres">
      <dgm:prSet presAssocID="{4421AE95-3F64-49DA-B053-67952AACCA32}" presName="parentNode1" presStyleLbl="node1" presStyleIdx="0" presStyleCnt="5" custScaleX="110527" custLinFactNeighborX="-28464" custLinFactNeighborY="22172">
        <dgm:presLayoutVars>
          <dgm:chMax val="1"/>
          <dgm:bulletEnabled val="1"/>
        </dgm:presLayoutVars>
      </dgm:prSet>
      <dgm:spPr>
        <a:xfrm>
          <a:off x="218347" y="3305068"/>
          <a:ext cx="1659819" cy="597189"/>
        </a:xfrm>
        <a:prstGeom prst="roundRect">
          <a:avLst>
            <a:gd name="adj" fmla="val 10000"/>
          </a:avLst>
        </a:prstGeom>
      </dgm:spPr>
      <dgm:t>
        <a:bodyPr/>
        <a:lstStyle/>
        <a:p>
          <a:endParaRPr lang="nl-NL"/>
        </a:p>
      </dgm:t>
    </dgm:pt>
    <dgm:pt modelId="{4D2C7388-54C7-4B30-AFF8-AC6EE75C54AD}" type="pres">
      <dgm:prSet presAssocID="{4421AE95-3F64-49DA-B053-67952AACCA32}" presName="connSite1" presStyleCnt="0"/>
      <dgm:spPr/>
    </dgm:pt>
    <dgm:pt modelId="{DBB6ED4F-10C7-465E-98BF-D58B0BB967FD}" type="pres">
      <dgm:prSet presAssocID="{DF8780D3-27A2-4C20-B002-DC97DA169087}" presName="Name9" presStyleLbl="sibTrans2D1" presStyleIdx="0" presStyleCnt="4" custScaleY="116775" custLinFactNeighborX="-3077" custLinFactNeighborY="-3856"/>
      <dgm:spPr>
        <a:xfrm>
          <a:off x="615761" y="1634455"/>
          <a:ext cx="2767358" cy="2767358"/>
        </a:xfrm>
        <a:prstGeom prst="leftCircularArrow">
          <a:avLst>
            <a:gd name="adj1" fmla="val 2014"/>
            <a:gd name="adj2" fmla="val 241370"/>
            <a:gd name="adj3" fmla="val 1688345"/>
            <a:gd name="adj4" fmla="val 8695953"/>
            <a:gd name="adj5" fmla="val 2350"/>
          </a:avLst>
        </a:prstGeom>
      </dgm:spPr>
      <dgm:t>
        <a:bodyPr/>
        <a:lstStyle/>
        <a:p>
          <a:endParaRPr lang="nl-NL"/>
        </a:p>
      </dgm:t>
    </dgm:pt>
    <dgm:pt modelId="{FDCDDF1D-FB80-40A2-BA2D-F1930AEC9FE5}" type="pres">
      <dgm:prSet presAssocID="{A8AC903C-EA1D-4308-875A-C2D46BA93A20}" presName="composite2" presStyleCnt="0"/>
      <dgm:spPr/>
    </dgm:pt>
    <dgm:pt modelId="{480BD22C-76FD-45B9-80A8-F67885747C9E}" type="pres">
      <dgm:prSet presAssocID="{A8AC903C-EA1D-4308-875A-C2D46BA93A20}" presName="dummyNode2" presStyleLbl="node1" presStyleIdx="0" presStyleCnt="5"/>
      <dgm:spPr/>
    </dgm:pt>
    <dgm:pt modelId="{7D8C66AE-9263-4C93-B106-025241032671}" type="pres">
      <dgm:prSet presAssocID="{A8AC903C-EA1D-4308-875A-C2D46BA93A20}" presName="childNode2" presStyleLbl="bgAcc1" presStyleIdx="1" presStyleCnt="5" custScaleX="151445" custScaleY="97659" custLinFactNeighborX="4069" custLinFactNeighborY="1337">
        <dgm:presLayoutVars>
          <dgm:bulletEnabled val="1"/>
        </dgm:presLayoutVars>
      </dgm:prSet>
      <dgm:spPr>
        <a:prstGeom prst="homePlate">
          <a:avLst/>
        </a:prstGeom>
      </dgm:spPr>
      <dgm:t>
        <a:bodyPr/>
        <a:lstStyle/>
        <a:p>
          <a:endParaRPr lang="nl-NL"/>
        </a:p>
      </dgm:t>
    </dgm:pt>
    <dgm:pt modelId="{CF78FB3E-ACA9-477A-A1C7-12B33340EDE2}" type="pres">
      <dgm:prSet presAssocID="{A8AC903C-EA1D-4308-875A-C2D46BA93A20}" presName="childNode2tx" presStyleLbl="bgAcc1" presStyleIdx="1" presStyleCnt="5">
        <dgm:presLayoutVars>
          <dgm:bulletEnabled val="1"/>
        </dgm:presLayoutVars>
      </dgm:prSet>
      <dgm:spPr>
        <a:prstGeom prst="homePlate">
          <a:avLst/>
        </a:prstGeom>
      </dgm:spPr>
      <dgm:t>
        <a:bodyPr/>
        <a:lstStyle/>
        <a:p>
          <a:endParaRPr lang="nl-NL"/>
        </a:p>
      </dgm:t>
    </dgm:pt>
    <dgm:pt modelId="{EC8442C9-F5EF-4B08-AB33-70AB90995D1C}" type="pres">
      <dgm:prSet presAssocID="{A8AC903C-EA1D-4308-875A-C2D46BA93A20}" presName="parentNode2" presStyleLbl="node1" presStyleIdx="1" presStyleCnt="5" custScaleX="110527" custLinFactNeighborX="-33027" custLinFactNeighborY="-24645">
        <dgm:presLayoutVars>
          <dgm:chMax val="0"/>
          <dgm:bulletEnabled val="1"/>
        </dgm:presLayoutVars>
      </dgm:prSet>
      <dgm:spPr>
        <a:xfrm>
          <a:off x="2506779" y="1417248"/>
          <a:ext cx="1583999" cy="569910"/>
        </a:xfrm>
        <a:prstGeom prst="roundRect">
          <a:avLst>
            <a:gd name="adj" fmla="val 10000"/>
          </a:avLst>
        </a:prstGeom>
      </dgm:spPr>
      <dgm:t>
        <a:bodyPr/>
        <a:lstStyle/>
        <a:p>
          <a:endParaRPr lang="nl-NL"/>
        </a:p>
      </dgm:t>
    </dgm:pt>
    <dgm:pt modelId="{44654DF7-FFB9-466C-A680-D017A16692A8}" type="pres">
      <dgm:prSet presAssocID="{A8AC903C-EA1D-4308-875A-C2D46BA93A20}" presName="connSite2" presStyleCnt="0"/>
      <dgm:spPr/>
    </dgm:pt>
    <dgm:pt modelId="{F475719F-07AC-4ED2-8F83-827C3F636F24}" type="pres">
      <dgm:prSet presAssocID="{9E2C26BE-23BA-4A40-ADDE-505B262E0903}" presName="Name18" presStyleLbl="sibTrans2D1" presStyleIdx="1" presStyleCnt="4"/>
      <dgm:spPr>
        <a:xfrm>
          <a:off x="2981078" y="1015255"/>
          <a:ext cx="2937233" cy="2937233"/>
        </a:xfrm>
        <a:prstGeom prst="circularArrow">
          <a:avLst>
            <a:gd name="adj1" fmla="val 2236"/>
            <a:gd name="adj2" fmla="val 269374"/>
            <a:gd name="adj3" fmla="val 19674996"/>
            <a:gd name="adj4" fmla="val 12695391"/>
            <a:gd name="adj5" fmla="val 2609"/>
          </a:avLst>
        </a:prstGeom>
      </dgm:spPr>
      <dgm:t>
        <a:bodyPr/>
        <a:lstStyle/>
        <a:p>
          <a:endParaRPr lang="nl-NL"/>
        </a:p>
      </dgm:t>
    </dgm:pt>
    <dgm:pt modelId="{4F81D5C4-B956-4854-9EE9-1AF24691618D}" type="pres">
      <dgm:prSet presAssocID="{5E0F73F9-195D-4701-8A6B-EFBE9414C36D}" presName="composite1" presStyleCnt="0"/>
      <dgm:spPr/>
    </dgm:pt>
    <dgm:pt modelId="{3C9E398E-0F39-41F1-8010-4B38892CC7EC}" type="pres">
      <dgm:prSet presAssocID="{5E0F73F9-195D-4701-8A6B-EFBE9414C36D}" presName="dummyNode1" presStyleLbl="node1" presStyleIdx="1" presStyleCnt="5"/>
      <dgm:spPr/>
    </dgm:pt>
    <dgm:pt modelId="{248338D9-5842-4C6E-8C2D-68F74F91846A}" type="pres">
      <dgm:prSet presAssocID="{5E0F73F9-195D-4701-8A6B-EFBE9414C36D}" presName="childNode1" presStyleLbl="bgAcc1" presStyleIdx="2" presStyleCnt="5" custScaleX="142308">
        <dgm:presLayoutVars>
          <dgm:bulletEnabled val="1"/>
        </dgm:presLayoutVars>
      </dgm:prSet>
      <dgm:spPr>
        <a:prstGeom prst="homePlate">
          <a:avLst/>
        </a:prstGeom>
      </dgm:spPr>
      <dgm:t>
        <a:bodyPr/>
        <a:lstStyle/>
        <a:p>
          <a:endParaRPr lang="nl-NL"/>
        </a:p>
      </dgm:t>
    </dgm:pt>
    <dgm:pt modelId="{47C0A51E-4E5C-4ECD-9333-9D2216DCD60C}" type="pres">
      <dgm:prSet presAssocID="{5E0F73F9-195D-4701-8A6B-EFBE9414C36D}" presName="childNode1tx" presStyleLbl="bgAcc1" presStyleIdx="2" presStyleCnt="5">
        <dgm:presLayoutVars>
          <dgm:bulletEnabled val="1"/>
        </dgm:presLayoutVars>
      </dgm:prSet>
      <dgm:spPr/>
      <dgm:t>
        <a:bodyPr/>
        <a:lstStyle/>
        <a:p>
          <a:endParaRPr lang="nl-NL"/>
        </a:p>
      </dgm:t>
    </dgm:pt>
    <dgm:pt modelId="{903D5CCB-121B-4BFD-A016-08078BE62C26}" type="pres">
      <dgm:prSet presAssocID="{5E0F73F9-195D-4701-8A6B-EFBE9414C36D}" presName="parentNode1" presStyleLbl="node1" presStyleIdx="2" presStyleCnt="5" custLinFactNeighborX="-37561" custLinFactNeighborY="22172">
        <dgm:presLayoutVars>
          <dgm:chMax val="1"/>
          <dgm:bulletEnabled val="1"/>
        </dgm:presLayoutVars>
      </dgm:prSet>
      <dgm:spPr>
        <a:xfrm>
          <a:off x="5331467" y="2826689"/>
          <a:ext cx="1483331" cy="589871"/>
        </a:xfrm>
        <a:prstGeom prst="roundRect">
          <a:avLst>
            <a:gd name="adj" fmla="val 10000"/>
          </a:avLst>
        </a:prstGeom>
      </dgm:spPr>
      <dgm:t>
        <a:bodyPr/>
        <a:lstStyle/>
        <a:p>
          <a:endParaRPr lang="nl-NL"/>
        </a:p>
      </dgm:t>
    </dgm:pt>
    <dgm:pt modelId="{147EC181-0D6E-4171-8AF2-2AD0A508819F}" type="pres">
      <dgm:prSet presAssocID="{5E0F73F9-195D-4701-8A6B-EFBE9414C36D}" presName="connSite1" presStyleCnt="0"/>
      <dgm:spPr/>
    </dgm:pt>
    <dgm:pt modelId="{E1FDCF8B-E538-4059-B14B-AC6AE9C47A6B}" type="pres">
      <dgm:prSet presAssocID="{39E4DE46-2840-4053-9612-12CE6FA63FB5}" presName="Name9" presStyleLbl="sibTrans2D1" presStyleIdx="2" presStyleCnt="4"/>
      <dgm:spPr>
        <a:xfrm>
          <a:off x="5353964" y="1617971"/>
          <a:ext cx="2744256" cy="2744256"/>
        </a:xfrm>
        <a:prstGeom prst="leftCircularArrow">
          <a:avLst>
            <a:gd name="adj1" fmla="val 2955"/>
            <a:gd name="adj2" fmla="val 361988"/>
            <a:gd name="adj3" fmla="val 2137498"/>
            <a:gd name="adj4" fmla="val 9024489"/>
            <a:gd name="adj5" fmla="val 3448"/>
          </a:avLst>
        </a:prstGeom>
      </dgm:spPr>
      <dgm:t>
        <a:bodyPr/>
        <a:lstStyle/>
        <a:p>
          <a:endParaRPr lang="nl-NL"/>
        </a:p>
      </dgm:t>
    </dgm:pt>
    <dgm:pt modelId="{344D5C81-5470-4B7A-A19D-179440B64BAF}" type="pres">
      <dgm:prSet presAssocID="{240BCD82-BF35-4950-AF66-5063CDADF6B7}" presName="composite2" presStyleCnt="0"/>
      <dgm:spPr/>
    </dgm:pt>
    <dgm:pt modelId="{18748C4D-C613-416E-AF9C-67972A55CF1D}" type="pres">
      <dgm:prSet presAssocID="{240BCD82-BF35-4950-AF66-5063CDADF6B7}" presName="dummyNode2" presStyleLbl="node1" presStyleIdx="2" presStyleCnt="5"/>
      <dgm:spPr/>
    </dgm:pt>
    <dgm:pt modelId="{B1A9652A-3B5D-4687-BF07-AB3084591CD1}" type="pres">
      <dgm:prSet presAssocID="{240BCD82-BF35-4950-AF66-5063CDADF6B7}" presName="childNode2" presStyleLbl="bgAcc1" presStyleIdx="3" presStyleCnt="5" custScaleX="142768">
        <dgm:presLayoutVars>
          <dgm:bulletEnabled val="1"/>
        </dgm:presLayoutVars>
      </dgm:prSet>
      <dgm:spPr>
        <a:prstGeom prst="homePlate">
          <a:avLst/>
        </a:prstGeom>
      </dgm:spPr>
      <dgm:t>
        <a:bodyPr/>
        <a:lstStyle/>
        <a:p>
          <a:endParaRPr lang="nl-NL"/>
        </a:p>
      </dgm:t>
    </dgm:pt>
    <dgm:pt modelId="{102888E2-5727-43E0-9928-D0BCDA2DE312}" type="pres">
      <dgm:prSet presAssocID="{240BCD82-BF35-4950-AF66-5063CDADF6B7}" presName="childNode2tx" presStyleLbl="bgAcc1" presStyleIdx="3" presStyleCnt="5">
        <dgm:presLayoutVars>
          <dgm:bulletEnabled val="1"/>
        </dgm:presLayoutVars>
      </dgm:prSet>
      <dgm:spPr>
        <a:prstGeom prst="homePlate">
          <a:avLst/>
        </a:prstGeom>
      </dgm:spPr>
      <dgm:t>
        <a:bodyPr/>
        <a:lstStyle/>
        <a:p>
          <a:endParaRPr lang="nl-NL"/>
        </a:p>
      </dgm:t>
    </dgm:pt>
    <dgm:pt modelId="{C9F53BEB-1966-44E4-AC03-22A7BCB491B0}" type="pres">
      <dgm:prSet presAssocID="{240BCD82-BF35-4950-AF66-5063CDADF6B7}" presName="parentNode2" presStyleLbl="node1" presStyleIdx="3" presStyleCnt="5" custLinFactNeighborX="-36994" custLinFactNeighborY="-24246">
        <dgm:presLayoutVars>
          <dgm:chMax val="0"/>
          <dgm:bulletEnabled val="1"/>
        </dgm:presLayoutVars>
      </dgm:prSet>
      <dgm:spPr>
        <a:xfrm>
          <a:off x="7739237" y="1450321"/>
          <a:ext cx="1483331" cy="589871"/>
        </a:xfrm>
        <a:prstGeom prst="roundRect">
          <a:avLst>
            <a:gd name="adj" fmla="val 10000"/>
          </a:avLst>
        </a:prstGeom>
      </dgm:spPr>
      <dgm:t>
        <a:bodyPr/>
        <a:lstStyle/>
        <a:p>
          <a:endParaRPr lang="nl-NL"/>
        </a:p>
      </dgm:t>
    </dgm:pt>
    <dgm:pt modelId="{4BAA490C-E112-45A3-BA27-0C314880877A}" type="pres">
      <dgm:prSet presAssocID="{240BCD82-BF35-4950-AF66-5063CDADF6B7}" presName="connSite2" presStyleCnt="0"/>
      <dgm:spPr/>
    </dgm:pt>
    <dgm:pt modelId="{6162DC81-E0AD-4219-B7C5-32AC6DABA46A}" type="pres">
      <dgm:prSet presAssocID="{206D8FEF-5B37-4ABB-8B0C-9D3ED2E6136F}" presName="Name18" presStyleLbl="sibTrans2D1" presStyleIdx="3" presStyleCnt="4"/>
      <dgm:spPr>
        <a:xfrm>
          <a:off x="7699757" y="1025235"/>
          <a:ext cx="2901959" cy="2901959"/>
        </a:xfrm>
        <a:prstGeom prst="circularArrow">
          <a:avLst>
            <a:gd name="adj1" fmla="val 3007"/>
            <a:gd name="adj2" fmla="val 368721"/>
            <a:gd name="adj3" fmla="val 19455769"/>
            <a:gd name="adj4" fmla="val 12575511"/>
            <a:gd name="adj5" fmla="val 3508"/>
          </a:avLst>
        </a:prstGeom>
      </dgm:spPr>
      <dgm:t>
        <a:bodyPr/>
        <a:lstStyle/>
        <a:p>
          <a:endParaRPr lang="nl-NL"/>
        </a:p>
      </dgm:t>
    </dgm:pt>
    <dgm:pt modelId="{6B99B680-AD71-4FD0-AD18-42D4050CD853}" type="pres">
      <dgm:prSet presAssocID="{BD8F0595-67A5-47B5-A025-77BB0023DB5B}" presName="composite1" presStyleCnt="0"/>
      <dgm:spPr/>
    </dgm:pt>
    <dgm:pt modelId="{90FF4A8A-36E6-4150-ABF2-86F143A447E8}" type="pres">
      <dgm:prSet presAssocID="{BD8F0595-67A5-47B5-A025-77BB0023DB5B}" presName="dummyNode1" presStyleLbl="node1" presStyleIdx="3" presStyleCnt="5"/>
      <dgm:spPr/>
    </dgm:pt>
    <dgm:pt modelId="{437DF7EA-9C4C-494F-B131-AA59C5953C56}" type="pres">
      <dgm:prSet presAssocID="{BD8F0595-67A5-47B5-A025-77BB0023DB5B}" presName="childNode1" presStyleLbl="bgAcc1" presStyleIdx="4" presStyleCnt="5" custScaleX="139756">
        <dgm:presLayoutVars>
          <dgm:bulletEnabled val="1"/>
        </dgm:presLayoutVars>
      </dgm:prSet>
      <dgm:spPr>
        <a:xfrm>
          <a:off x="9590758" y="1745257"/>
          <a:ext cx="1925567" cy="1376367"/>
        </a:xfrm>
        <a:prstGeom prst="homePlate">
          <a:avLst/>
        </a:prstGeom>
      </dgm:spPr>
      <dgm:t>
        <a:bodyPr/>
        <a:lstStyle/>
        <a:p>
          <a:endParaRPr lang="nl-NL"/>
        </a:p>
      </dgm:t>
    </dgm:pt>
    <dgm:pt modelId="{6CA5F51C-5DB3-4965-8E65-78B5F9DC2237}" type="pres">
      <dgm:prSet presAssocID="{BD8F0595-67A5-47B5-A025-77BB0023DB5B}" presName="childNode1tx" presStyleLbl="bgAcc1" presStyleIdx="4" presStyleCnt="5">
        <dgm:presLayoutVars>
          <dgm:bulletEnabled val="1"/>
        </dgm:presLayoutVars>
      </dgm:prSet>
      <dgm:spPr>
        <a:prstGeom prst="homePlate">
          <a:avLst/>
        </a:prstGeom>
      </dgm:spPr>
      <dgm:t>
        <a:bodyPr/>
        <a:lstStyle/>
        <a:p>
          <a:endParaRPr lang="nl-NL"/>
        </a:p>
      </dgm:t>
    </dgm:pt>
    <dgm:pt modelId="{0435AE23-5485-4583-8FC1-845B4DF82BB3}" type="pres">
      <dgm:prSet presAssocID="{BD8F0595-67A5-47B5-A025-77BB0023DB5B}" presName="parentNode1" presStyleLbl="node1" presStyleIdx="4" presStyleCnt="5" custScaleX="133346" custLinFactNeighborX="-19583" custLinFactNeighborY="23225">
        <dgm:presLayoutVars>
          <dgm:chMax val="1"/>
          <dgm:bulletEnabled val="1"/>
        </dgm:presLayoutVars>
      </dgm:prSet>
      <dgm:spPr>
        <a:xfrm>
          <a:off x="10090001" y="2826689"/>
          <a:ext cx="1483331" cy="589871"/>
        </a:xfrm>
        <a:prstGeom prst="roundRect">
          <a:avLst>
            <a:gd name="adj" fmla="val 10000"/>
          </a:avLst>
        </a:prstGeom>
      </dgm:spPr>
      <dgm:t>
        <a:bodyPr/>
        <a:lstStyle/>
        <a:p>
          <a:endParaRPr lang="nl-NL"/>
        </a:p>
      </dgm:t>
    </dgm:pt>
    <dgm:pt modelId="{9FEBB18E-4842-4800-9D33-1E3EA2C5CC1D}" type="pres">
      <dgm:prSet presAssocID="{BD8F0595-67A5-47B5-A025-77BB0023DB5B}" presName="connSite1" presStyleCnt="0"/>
      <dgm:spPr/>
    </dgm:pt>
  </dgm:ptLst>
  <dgm:cxnLst>
    <dgm:cxn modelId="{6BD65E0C-CDBF-4EEB-B333-DBA066BECFD3}" type="presOf" srcId="{DF8780D3-27A2-4C20-B002-DC97DA169087}" destId="{DBB6ED4F-10C7-465E-98BF-D58B0BB967FD}" srcOrd="0" destOrd="0" presId="urn:microsoft.com/office/officeart/2005/8/layout/hProcess4"/>
    <dgm:cxn modelId="{18E13E9C-9A88-4A4C-AADE-0348FCA57444}" type="presOf" srcId="{A7FD25BA-8B0E-4FB7-8831-1E52AB63F9A6}" destId="{102888E2-5727-43E0-9928-D0BCDA2DE312}" srcOrd="1" destOrd="0" presId="urn:microsoft.com/office/officeart/2005/8/layout/hProcess4"/>
    <dgm:cxn modelId="{3E8CA989-4DE9-4663-8E63-C6CBDD301EBF}" type="presOf" srcId="{4421AE95-3F64-49DA-B053-67952AACCA32}" destId="{04211ED2-1E72-467C-83C0-25635ED8ED58}" srcOrd="0" destOrd="0" presId="urn:microsoft.com/office/officeart/2005/8/layout/hProcess4"/>
    <dgm:cxn modelId="{F2F30898-EA19-433C-BCD6-8C93A0CD3E81}" srcId="{5E0F73F9-195D-4701-8A6B-EFBE9414C36D}" destId="{CBBDD770-E171-4AC1-9C20-2C9047BE1245}" srcOrd="0" destOrd="0" parTransId="{5CDF0EEA-D56D-454A-A463-CD5AEF8E14CA}" sibTransId="{8DE8064A-A509-44D7-B2CD-10A9D2D8FCF3}"/>
    <dgm:cxn modelId="{D771A6B7-EE2C-447D-BD39-06997F23C352}" srcId="{72E41366-2283-4695-8C76-B53BDD055B9E}" destId="{5E0F73F9-195D-4701-8A6B-EFBE9414C36D}" srcOrd="2" destOrd="0" parTransId="{704420AA-AC6B-48E2-82AA-7708A48B9F14}" sibTransId="{39E4DE46-2840-4053-9612-12CE6FA63FB5}"/>
    <dgm:cxn modelId="{0313A3BB-81B9-4866-A181-6BA7BF0E5175}" type="presOf" srcId="{8E91AC5F-58B0-471A-B9A0-32D1B087820C}" destId="{CF78FB3E-ACA9-477A-A1C7-12B33340EDE2}" srcOrd="1" destOrd="0" presId="urn:microsoft.com/office/officeart/2005/8/layout/hProcess4"/>
    <dgm:cxn modelId="{7510D7D2-274B-45C7-9985-BCE4448DBD98}" srcId="{BD8F0595-67A5-47B5-A025-77BB0023DB5B}" destId="{EB4EC5B0-16D2-46A4-80B7-0BBEA95BAB35}" srcOrd="0" destOrd="0" parTransId="{76524C8B-8791-4338-9C76-3D7C28B95169}" sibTransId="{1B7712BD-763D-452B-9603-C4D7FE8E83F7}"/>
    <dgm:cxn modelId="{58401189-C33E-4F6A-85A8-5FA32A1CA158}" type="presOf" srcId="{72E41366-2283-4695-8C76-B53BDD055B9E}" destId="{C7EF84BB-6502-4DF2-86B5-63A45192CECA}" srcOrd="0" destOrd="0" presId="urn:microsoft.com/office/officeart/2005/8/layout/hProcess4"/>
    <dgm:cxn modelId="{CD2F61DF-490E-41D5-8FBA-D93D7354947D}" srcId="{72E41366-2283-4695-8C76-B53BDD055B9E}" destId="{4421AE95-3F64-49DA-B053-67952AACCA32}" srcOrd="0" destOrd="0" parTransId="{CED31129-8FB0-414F-B7EF-73641666D631}" sibTransId="{DF8780D3-27A2-4C20-B002-DC97DA169087}"/>
    <dgm:cxn modelId="{5AB836B5-949D-484D-A21B-2E672B455905}" type="presOf" srcId="{240BCD82-BF35-4950-AF66-5063CDADF6B7}" destId="{C9F53BEB-1966-44E4-AC03-22A7BCB491B0}" srcOrd="0" destOrd="0" presId="urn:microsoft.com/office/officeart/2005/8/layout/hProcess4"/>
    <dgm:cxn modelId="{E5822DFB-B8A1-4EB7-A251-EC32258DD8B6}" srcId="{72E41366-2283-4695-8C76-B53BDD055B9E}" destId="{BD8F0595-67A5-47B5-A025-77BB0023DB5B}" srcOrd="4" destOrd="0" parTransId="{BB31F814-9C62-4863-8381-D0879B25C2DF}" sibTransId="{DE3F950B-D49E-4513-B516-53B4E34E2772}"/>
    <dgm:cxn modelId="{95F5E2F7-3CE3-420A-A8F0-1BCCB159AFE9}" type="presOf" srcId="{8E91AC5F-58B0-471A-B9A0-32D1B087820C}" destId="{7D8C66AE-9263-4C93-B106-025241032671}" srcOrd="0" destOrd="0" presId="urn:microsoft.com/office/officeart/2005/8/layout/hProcess4"/>
    <dgm:cxn modelId="{F289F939-9849-42BC-8FA8-4835F92343D2}" type="presOf" srcId="{72E293E2-349E-4D3E-AC63-1518B8ECADE5}" destId="{CF9BCB08-B962-4B3F-944F-AD4D0C9F02F9}" srcOrd="0" destOrd="0" presId="urn:microsoft.com/office/officeart/2005/8/layout/hProcess4"/>
    <dgm:cxn modelId="{D2511028-EDD2-4953-B5DE-51968EFB169D}" srcId="{240BCD82-BF35-4950-AF66-5063CDADF6B7}" destId="{A7FD25BA-8B0E-4FB7-8831-1E52AB63F9A6}" srcOrd="0" destOrd="0" parTransId="{3E5ED43C-8834-40C1-B7EC-63AC79386963}" sibTransId="{F1EF0CA3-16FF-44C3-B087-0BC6D842F9EC}"/>
    <dgm:cxn modelId="{64F07979-5458-4D0C-96BB-280B60736C0A}" type="presOf" srcId="{CBBDD770-E171-4AC1-9C20-2C9047BE1245}" destId="{248338D9-5842-4C6E-8C2D-68F74F91846A}" srcOrd="0" destOrd="0" presId="urn:microsoft.com/office/officeart/2005/8/layout/hProcess4"/>
    <dgm:cxn modelId="{CC9FFBC0-CAD0-4FC4-9458-C28A8741FCEF}" type="presOf" srcId="{72E293E2-349E-4D3E-AC63-1518B8ECADE5}" destId="{75927245-B45A-487C-B46F-9E41B644E55D}" srcOrd="1" destOrd="0" presId="urn:microsoft.com/office/officeart/2005/8/layout/hProcess4"/>
    <dgm:cxn modelId="{4245D1BE-B7E1-4145-9661-052E1A327D55}" type="presOf" srcId="{CBBDD770-E171-4AC1-9C20-2C9047BE1245}" destId="{47C0A51E-4E5C-4ECD-9333-9D2216DCD60C}" srcOrd="1" destOrd="0" presId="urn:microsoft.com/office/officeart/2005/8/layout/hProcess4"/>
    <dgm:cxn modelId="{D599E2C5-19EF-4F0E-A233-B1469F65FC79}" type="presOf" srcId="{EB4EC5B0-16D2-46A4-80B7-0BBEA95BAB35}" destId="{437DF7EA-9C4C-494F-B131-AA59C5953C56}" srcOrd="0" destOrd="0" presId="urn:microsoft.com/office/officeart/2005/8/layout/hProcess4"/>
    <dgm:cxn modelId="{D3F9A0D6-1634-40CD-A99C-EB9EBF09B50C}" type="presOf" srcId="{A7FD25BA-8B0E-4FB7-8831-1E52AB63F9A6}" destId="{B1A9652A-3B5D-4687-BF07-AB3084591CD1}" srcOrd="0" destOrd="0" presId="urn:microsoft.com/office/officeart/2005/8/layout/hProcess4"/>
    <dgm:cxn modelId="{02CA1B70-A653-40BE-8C80-5EB370A8AB59}" srcId="{4421AE95-3F64-49DA-B053-67952AACCA32}" destId="{72E293E2-349E-4D3E-AC63-1518B8ECADE5}" srcOrd="0" destOrd="0" parTransId="{D06F7D04-12D6-4864-BAF9-E93ADDC1E7D9}" sibTransId="{0619736E-2E0A-4529-80C2-4BE30C923327}"/>
    <dgm:cxn modelId="{D722CAA1-43F6-4E2F-AD11-C7FF6286C898}" type="presOf" srcId="{9E2C26BE-23BA-4A40-ADDE-505B262E0903}" destId="{F475719F-07AC-4ED2-8F83-827C3F636F24}" srcOrd="0" destOrd="0" presId="urn:microsoft.com/office/officeart/2005/8/layout/hProcess4"/>
    <dgm:cxn modelId="{49792D1C-6EDE-4095-9584-BA73D48EAD46}" srcId="{A8AC903C-EA1D-4308-875A-C2D46BA93A20}" destId="{8E91AC5F-58B0-471A-B9A0-32D1B087820C}" srcOrd="0" destOrd="0" parTransId="{20527544-A157-4EF0-A3D3-3F50DDF76464}" sibTransId="{DC5043E4-4B34-4056-89E2-B59DEBA71C39}"/>
    <dgm:cxn modelId="{75EC1554-F26F-4B26-AF9B-E213F22CA180}" type="presOf" srcId="{A8AC903C-EA1D-4308-875A-C2D46BA93A20}" destId="{EC8442C9-F5EF-4B08-AB33-70AB90995D1C}" srcOrd="0" destOrd="0" presId="urn:microsoft.com/office/officeart/2005/8/layout/hProcess4"/>
    <dgm:cxn modelId="{74E825C9-2A96-4A32-A13F-25983D7F89CC}" type="presOf" srcId="{EB4EC5B0-16D2-46A4-80B7-0BBEA95BAB35}" destId="{6CA5F51C-5DB3-4965-8E65-78B5F9DC2237}" srcOrd="1" destOrd="0" presId="urn:microsoft.com/office/officeart/2005/8/layout/hProcess4"/>
    <dgm:cxn modelId="{2F0C42C2-F2FC-455C-9846-D65D8FCC3A6A}" type="presOf" srcId="{206D8FEF-5B37-4ABB-8B0C-9D3ED2E6136F}" destId="{6162DC81-E0AD-4219-B7C5-32AC6DABA46A}" srcOrd="0" destOrd="0" presId="urn:microsoft.com/office/officeart/2005/8/layout/hProcess4"/>
    <dgm:cxn modelId="{E4105498-8357-48B4-A731-1F13C1C0D039}" srcId="{72E41366-2283-4695-8C76-B53BDD055B9E}" destId="{A8AC903C-EA1D-4308-875A-C2D46BA93A20}" srcOrd="1" destOrd="0" parTransId="{4ADD4595-2D61-426B-BD87-A0395D32EC77}" sibTransId="{9E2C26BE-23BA-4A40-ADDE-505B262E0903}"/>
    <dgm:cxn modelId="{11E3BA44-84B3-4030-B407-6453256D7563}" type="presOf" srcId="{5E0F73F9-195D-4701-8A6B-EFBE9414C36D}" destId="{903D5CCB-121B-4BFD-A016-08078BE62C26}" srcOrd="0" destOrd="0" presId="urn:microsoft.com/office/officeart/2005/8/layout/hProcess4"/>
    <dgm:cxn modelId="{B30DF19A-D98C-4F02-8ABC-20CD9C8C56DF}" type="presOf" srcId="{39E4DE46-2840-4053-9612-12CE6FA63FB5}" destId="{E1FDCF8B-E538-4059-B14B-AC6AE9C47A6B}" srcOrd="0" destOrd="0" presId="urn:microsoft.com/office/officeart/2005/8/layout/hProcess4"/>
    <dgm:cxn modelId="{BCFEC55F-E847-4850-AAB3-3A5A0A6A859C}" srcId="{72E41366-2283-4695-8C76-B53BDD055B9E}" destId="{240BCD82-BF35-4950-AF66-5063CDADF6B7}" srcOrd="3" destOrd="0" parTransId="{8294E475-10E8-401E-ACA8-38CFAA4AAA51}" sibTransId="{206D8FEF-5B37-4ABB-8B0C-9D3ED2E6136F}"/>
    <dgm:cxn modelId="{B887083E-08A5-440A-A600-986AA94B78DB}" type="presOf" srcId="{BD8F0595-67A5-47B5-A025-77BB0023DB5B}" destId="{0435AE23-5485-4583-8FC1-845B4DF82BB3}" srcOrd="0" destOrd="0" presId="urn:microsoft.com/office/officeart/2005/8/layout/hProcess4"/>
    <dgm:cxn modelId="{8925571D-7021-4973-A205-5C80A4C27165}" type="presParOf" srcId="{C7EF84BB-6502-4DF2-86B5-63A45192CECA}" destId="{DCA4004A-28E7-4684-AAE9-50E04959C455}" srcOrd="0" destOrd="0" presId="urn:microsoft.com/office/officeart/2005/8/layout/hProcess4"/>
    <dgm:cxn modelId="{E0FCB82E-BB34-4523-8FBC-DF8091ED3692}" type="presParOf" srcId="{C7EF84BB-6502-4DF2-86B5-63A45192CECA}" destId="{615BB130-0F55-44C0-9685-E327164D5EC3}" srcOrd="1" destOrd="0" presId="urn:microsoft.com/office/officeart/2005/8/layout/hProcess4"/>
    <dgm:cxn modelId="{A8080DC8-AAA3-4AF3-AED9-72DF3732CBF3}" type="presParOf" srcId="{C7EF84BB-6502-4DF2-86B5-63A45192CECA}" destId="{5A70DB83-E4B9-406C-A953-C69590E26017}" srcOrd="2" destOrd="0" presId="urn:microsoft.com/office/officeart/2005/8/layout/hProcess4"/>
    <dgm:cxn modelId="{0A06A16C-4920-419A-A363-F65F3BFBAC60}" type="presParOf" srcId="{5A70DB83-E4B9-406C-A953-C69590E26017}" destId="{C4DC364A-DFE0-4C8B-A91F-DB58676CCAE7}" srcOrd="0" destOrd="0" presId="urn:microsoft.com/office/officeart/2005/8/layout/hProcess4"/>
    <dgm:cxn modelId="{4DDF7072-1725-4E08-BDC0-9239EE371CA4}" type="presParOf" srcId="{C4DC364A-DFE0-4C8B-A91F-DB58676CCAE7}" destId="{35B31EC2-133E-406F-8A0C-6E1870AD6165}" srcOrd="0" destOrd="0" presId="urn:microsoft.com/office/officeart/2005/8/layout/hProcess4"/>
    <dgm:cxn modelId="{8DB6DDB1-580C-40D3-98BD-0DD6B877F089}" type="presParOf" srcId="{C4DC364A-DFE0-4C8B-A91F-DB58676CCAE7}" destId="{CF9BCB08-B962-4B3F-944F-AD4D0C9F02F9}" srcOrd="1" destOrd="0" presId="urn:microsoft.com/office/officeart/2005/8/layout/hProcess4"/>
    <dgm:cxn modelId="{93E00AF6-C4CF-41CF-A3DF-CB8568D4771F}" type="presParOf" srcId="{C4DC364A-DFE0-4C8B-A91F-DB58676CCAE7}" destId="{75927245-B45A-487C-B46F-9E41B644E55D}" srcOrd="2" destOrd="0" presId="urn:microsoft.com/office/officeart/2005/8/layout/hProcess4"/>
    <dgm:cxn modelId="{1FD7397D-349F-4A09-B739-A099C9444F69}" type="presParOf" srcId="{C4DC364A-DFE0-4C8B-A91F-DB58676CCAE7}" destId="{04211ED2-1E72-467C-83C0-25635ED8ED58}" srcOrd="3" destOrd="0" presId="urn:microsoft.com/office/officeart/2005/8/layout/hProcess4"/>
    <dgm:cxn modelId="{1074DB93-D436-4D98-9064-9D6D06E79A0D}" type="presParOf" srcId="{C4DC364A-DFE0-4C8B-A91F-DB58676CCAE7}" destId="{4D2C7388-54C7-4B30-AFF8-AC6EE75C54AD}" srcOrd="4" destOrd="0" presId="urn:microsoft.com/office/officeart/2005/8/layout/hProcess4"/>
    <dgm:cxn modelId="{446846C4-9076-403F-A208-F51023308CE3}" type="presParOf" srcId="{5A70DB83-E4B9-406C-A953-C69590E26017}" destId="{DBB6ED4F-10C7-465E-98BF-D58B0BB967FD}" srcOrd="1" destOrd="0" presId="urn:microsoft.com/office/officeart/2005/8/layout/hProcess4"/>
    <dgm:cxn modelId="{034E1165-7C1F-40B5-B7A9-1D494310C9DF}" type="presParOf" srcId="{5A70DB83-E4B9-406C-A953-C69590E26017}" destId="{FDCDDF1D-FB80-40A2-BA2D-F1930AEC9FE5}" srcOrd="2" destOrd="0" presId="urn:microsoft.com/office/officeart/2005/8/layout/hProcess4"/>
    <dgm:cxn modelId="{5C079D75-8D01-495B-AF46-55F1D1F04D22}" type="presParOf" srcId="{FDCDDF1D-FB80-40A2-BA2D-F1930AEC9FE5}" destId="{480BD22C-76FD-45B9-80A8-F67885747C9E}" srcOrd="0" destOrd="0" presId="urn:microsoft.com/office/officeart/2005/8/layout/hProcess4"/>
    <dgm:cxn modelId="{28DDE797-3196-4631-A6C0-86615D24D8E0}" type="presParOf" srcId="{FDCDDF1D-FB80-40A2-BA2D-F1930AEC9FE5}" destId="{7D8C66AE-9263-4C93-B106-025241032671}" srcOrd="1" destOrd="0" presId="urn:microsoft.com/office/officeart/2005/8/layout/hProcess4"/>
    <dgm:cxn modelId="{04D6898F-E9FB-444D-A490-D1E5642FB66A}" type="presParOf" srcId="{FDCDDF1D-FB80-40A2-BA2D-F1930AEC9FE5}" destId="{CF78FB3E-ACA9-477A-A1C7-12B33340EDE2}" srcOrd="2" destOrd="0" presId="urn:microsoft.com/office/officeart/2005/8/layout/hProcess4"/>
    <dgm:cxn modelId="{95DCF641-4839-4271-B3C0-FAF2A96E99DA}" type="presParOf" srcId="{FDCDDF1D-FB80-40A2-BA2D-F1930AEC9FE5}" destId="{EC8442C9-F5EF-4B08-AB33-70AB90995D1C}" srcOrd="3" destOrd="0" presId="urn:microsoft.com/office/officeart/2005/8/layout/hProcess4"/>
    <dgm:cxn modelId="{9A11D2E3-6608-4460-9FB8-1E6F037CD4AD}" type="presParOf" srcId="{FDCDDF1D-FB80-40A2-BA2D-F1930AEC9FE5}" destId="{44654DF7-FFB9-466C-A680-D017A16692A8}" srcOrd="4" destOrd="0" presId="urn:microsoft.com/office/officeart/2005/8/layout/hProcess4"/>
    <dgm:cxn modelId="{12772853-C02F-4F25-9650-8E86A607C12C}" type="presParOf" srcId="{5A70DB83-E4B9-406C-A953-C69590E26017}" destId="{F475719F-07AC-4ED2-8F83-827C3F636F24}" srcOrd="3" destOrd="0" presId="urn:microsoft.com/office/officeart/2005/8/layout/hProcess4"/>
    <dgm:cxn modelId="{3833781C-F244-4982-832A-10B343B3178D}" type="presParOf" srcId="{5A70DB83-E4B9-406C-A953-C69590E26017}" destId="{4F81D5C4-B956-4854-9EE9-1AF24691618D}" srcOrd="4" destOrd="0" presId="urn:microsoft.com/office/officeart/2005/8/layout/hProcess4"/>
    <dgm:cxn modelId="{66FE20EB-A831-45B1-B3A5-9A103EFD3548}" type="presParOf" srcId="{4F81D5C4-B956-4854-9EE9-1AF24691618D}" destId="{3C9E398E-0F39-41F1-8010-4B38892CC7EC}" srcOrd="0" destOrd="0" presId="urn:microsoft.com/office/officeart/2005/8/layout/hProcess4"/>
    <dgm:cxn modelId="{1B9F8495-8B81-4548-9848-736B01823AED}" type="presParOf" srcId="{4F81D5C4-B956-4854-9EE9-1AF24691618D}" destId="{248338D9-5842-4C6E-8C2D-68F74F91846A}" srcOrd="1" destOrd="0" presId="urn:microsoft.com/office/officeart/2005/8/layout/hProcess4"/>
    <dgm:cxn modelId="{142E4495-8C03-44D1-8992-48F6B3802F73}" type="presParOf" srcId="{4F81D5C4-B956-4854-9EE9-1AF24691618D}" destId="{47C0A51E-4E5C-4ECD-9333-9D2216DCD60C}" srcOrd="2" destOrd="0" presId="urn:microsoft.com/office/officeart/2005/8/layout/hProcess4"/>
    <dgm:cxn modelId="{BDC4B3B2-CD1D-4852-A4AB-DEEF3A11777A}" type="presParOf" srcId="{4F81D5C4-B956-4854-9EE9-1AF24691618D}" destId="{903D5CCB-121B-4BFD-A016-08078BE62C26}" srcOrd="3" destOrd="0" presId="urn:microsoft.com/office/officeart/2005/8/layout/hProcess4"/>
    <dgm:cxn modelId="{46AC6502-8830-45E7-887C-9F0B64ADBC69}" type="presParOf" srcId="{4F81D5C4-B956-4854-9EE9-1AF24691618D}" destId="{147EC181-0D6E-4171-8AF2-2AD0A508819F}" srcOrd="4" destOrd="0" presId="urn:microsoft.com/office/officeart/2005/8/layout/hProcess4"/>
    <dgm:cxn modelId="{0BC15EB2-5073-4CE0-8E76-0C168452EC04}" type="presParOf" srcId="{5A70DB83-E4B9-406C-A953-C69590E26017}" destId="{E1FDCF8B-E538-4059-B14B-AC6AE9C47A6B}" srcOrd="5" destOrd="0" presId="urn:microsoft.com/office/officeart/2005/8/layout/hProcess4"/>
    <dgm:cxn modelId="{6C5046E2-5250-417E-B849-CC4AFF7FD9FF}" type="presParOf" srcId="{5A70DB83-E4B9-406C-A953-C69590E26017}" destId="{344D5C81-5470-4B7A-A19D-179440B64BAF}" srcOrd="6" destOrd="0" presId="urn:microsoft.com/office/officeart/2005/8/layout/hProcess4"/>
    <dgm:cxn modelId="{385ED5EA-0F17-4720-9853-9F8BEC1A3A6F}" type="presParOf" srcId="{344D5C81-5470-4B7A-A19D-179440B64BAF}" destId="{18748C4D-C613-416E-AF9C-67972A55CF1D}" srcOrd="0" destOrd="0" presId="urn:microsoft.com/office/officeart/2005/8/layout/hProcess4"/>
    <dgm:cxn modelId="{375B6677-FA98-47F9-A9B7-FFCAF2F949E6}" type="presParOf" srcId="{344D5C81-5470-4B7A-A19D-179440B64BAF}" destId="{B1A9652A-3B5D-4687-BF07-AB3084591CD1}" srcOrd="1" destOrd="0" presId="urn:microsoft.com/office/officeart/2005/8/layout/hProcess4"/>
    <dgm:cxn modelId="{0FB38D6A-117D-4BE1-8091-33C0CB746E51}" type="presParOf" srcId="{344D5C81-5470-4B7A-A19D-179440B64BAF}" destId="{102888E2-5727-43E0-9928-D0BCDA2DE312}" srcOrd="2" destOrd="0" presId="urn:microsoft.com/office/officeart/2005/8/layout/hProcess4"/>
    <dgm:cxn modelId="{6FD0D12A-7FD3-4E57-9938-A1DF59B6B481}" type="presParOf" srcId="{344D5C81-5470-4B7A-A19D-179440B64BAF}" destId="{C9F53BEB-1966-44E4-AC03-22A7BCB491B0}" srcOrd="3" destOrd="0" presId="urn:microsoft.com/office/officeart/2005/8/layout/hProcess4"/>
    <dgm:cxn modelId="{AC728A66-DC3D-4072-ADD9-049ECF85A60B}" type="presParOf" srcId="{344D5C81-5470-4B7A-A19D-179440B64BAF}" destId="{4BAA490C-E112-45A3-BA27-0C314880877A}" srcOrd="4" destOrd="0" presId="urn:microsoft.com/office/officeart/2005/8/layout/hProcess4"/>
    <dgm:cxn modelId="{017772E4-94EF-4F9C-87F8-DD47CE8648E4}" type="presParOf" srcId="{5A70DB83-E4B9-406C-A953-C69590E26017}" destId="{6162DC81-E0AD-4219-B7C5-32AC6DABA46A}" srcOrd="7" destOrd="0" presId="urn:microsoft.com/office/officeart/2005/8/layout/hProcess4"/>
    <dgm:cxn modelId="{5DCAF64E-F96D-4973-9369-E363EB08095B}" type="presParOf" srcId="{5A70DB83-E4B9-406C-A953-C69590E26017}" destId="{6B99B680-AD71-4FD0-AD18-42D4050CD853}" srcOrd="8" destOrd="0" presId="urn:microsoft.com/office/officeart/2005/8/layout/hProcess4"/>
    <dgm:cxn modelId="{3A3F5FC1-0549-4A18-B924-786ECC4A4C71}" type="presParOf" srcId="{6B99B680-AD71-4FD0-AD18-42D4050CD853}" destId="{90FF4A8A-36E6-4150-ABF2-86F143A447E8}" srcOrd="0" destOrd="0" presId="urn:microsoft.com/office/officeart/2005/8/layout/hProcess4"/>
    <dgm:cxn modelId="{935F5508-3D36-422E-9ED3-E0279FFBD95F}" type="presParOf" srcId="{6B99B680-AD71-4FD0-AD18-42D4050CD853}" destId="{437DF7EA-9C4C-494F-B131-AA59C5953C56}" srcOrd="1" destOrd="0" presId="urn:microsoft.com/office/officeart/2005/8/layout/hProcess4"/>
    <dgm:cxn modelId="{EDB20D65-A53E-48AA-ADA4-5AE01F6AD94A}" type="presParOf" srcId="{6B99B680-AD71-4FD0-AD18-42D4050CD853}" destId="{6CA5F51C-5DB3-4965-8E65-78B5F9DC2237}" srcOrd="2" destOrd="0" presId="urn:microsoft.com/office/officeart/2005/8/layout/hProcess4"/>
    <dgm:cxn modelId="{2A77FD60-0F07-451C-B1D7-09B2B65FA80B}" type="presParOf" srcId="{6B99B680-AD71-4FD0-AD18-42D4050CD853}" destId="{0435AE23-5485-4583-8FC1-845B4DF82BB3}" srcOrd="3" destOrd="0" presId="urn:microsoft.com/office/officeart/2005/8/layout/hProcess4"/>
    <dgm:cxn modelId="{C22670B7-3468-4633-9CD9-666F83DA27BC}" type="presParOf" srcId="{6B99B680-AD71-4FD0-AD18-42D4050CD853}" destId="{9FEBB18E-4842-4800-9D33-1E3EA2C5CC1D}"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BCB08-B962-4B3F-944F-AD4D0C9F02F9}">
      <dsp:nvSpPr>
        <dsp:cNvPr id="0" name=""/>
        <dsp:cNvSpPr/>
      </dsp:nvSpPr>
      <dsp:spPr>
        <a:xfrm>
          <a:off x="24453" y="2142319"/>
          <a:ext cx="2074612" cy="1180563"/>
        </a:xfrm>
        <a:prstGeom prst="homePlate">
          <a:avLst/>
        </a:prstGeom>
        <a:gradFill rotWithShape="0">
          <a:gsLst>
            <a:gs pos="0">
              <a:srgbClr val="0099CC"/>
            </a:gs>
            <a:gs pos="32000">
              <a:srgbClr val="0099CC"/>
            </a:gs>
            <a:gs pos="100000">
              <a:srgbClr val="BFD8EF"/>
            </a:gs>
          </a:gsLst>
          <a:lin ang="16200000" scaled="1"/>
        </a:gradFill>
        <a:ln>
          <a:solidFill>
            <a:srgbClr val="0070C0"/>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123825" tIns="180000" rIns="123825" bIns="123825" numCol="1" spcCol="1270" anchor="ctr" anchorCtr="0">
          <a:noAutofit/>
        </a:bodyPr>
        <a:lstStyle/>
        <a:p>
          <a:pPr marL="171450" lvl="1" indent="-171450" algn="l" defTabSz="844550">
            <a:lnSpc>
              <a:spcPct val="100000"/>
            </a:lnSpc>
            <a:spcBef>
              <a:spcPct val="0"/>
            </a:spcBef>
            <a:spcAft>
              <a:spcPts val="0"/>
            </a:spcAft>
            <a:buChar char="••"/>
          </a:pPr>
          <a:r>
            <a:rPr lang="en-GB" sz="1900" b="1" kern="1200" noProof="0" dirty="0"/>
            <a:t>FOUNDATIONS</a:t>
          </a:r>
        </a:p>
      </dsp:txBody>
      <dsp:txXfrm>
        <a:off x="51621" y="2169487"/>
        <a:ext cx="2020276" cy="873249"/>
      </dsp:txXfrm>
    </dsp:sp>
    <dsp:sp modelId="{DBB6ED4F-10C7-465E-98BF-D58B0BB967FD}">
      <dsp:nvSpPr>
        <dsp:cNvPr id="0" name=""/>
        <dsp:cNvSpPr/>
      </dsp:nvSpPr>
      <dsp:spPr>
        <a:xfrm>
          <a:off x="543805" y="1440457"/>
          <a:ext cx="2742407" cy="3202446"/>
        </a:xfrm>
        <a:prstGeom prst="leftCircularArrow">
          <a:avLst>
            <a:gd name="adj1" fmla="val 2014"/>
            <a:gd name="adj2" fmla="val 241370"/>
            <a:gd name="adj3" fmla="val 1688345"/>
            <a:gd name="adj4" fmla="val 8695953"/>
            <a:gd name="adj5" fmla="val 2350"/>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04211ED2-1E72-467C-83C0-25635ED8ED58}">
      <dsp:nvSpPr>
        <dsp:cNvPr id="0" name=""/>
        <dsp:cNvSpPr/>
      </dsp:nvSpPr>
      <dsp:spPr>
        <a:xfrm>
          <a:off x="192069" y="3176686"/>
          <a:ext cx="1439955" cy="518084"/>
        </a:xfrm>
        <a:prstGeom prst="roundRect">
          <a:avLst>
            <a:gd name="adj" fmla="val 10000"/>
          </a:avLst>
        </a:prstGeom>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sp:txBody>
      <dsp:txXfrm>
        <a:off x="207243" y="3191860"/>
        <a:ext cx="1409607" cy="487736"/>
      </dsp:txXfrm>
    </dsp:sp>
    <dsp:sp modelId="{7D8C66AE-9263-4C93-B106-025241032671}">
      <dsp:nvSpPr>
        <dsp:cNvPr id="0" name=""/>
        <dsp:cNvSpPr/>
      </dsp:nvSpPr>
      <dsp:spPr>
        <a:xfrm>
          <a:off x="2398350" y="2142307"/>
          <a:ext cx="2219668" cy="1180563"/>
        </a:xfrm>
        <a:prstGeom prst="homePlate">
          <a:avLst/>
        </a:prstGeom>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0" tIns="108000" rIns="0" bIns="123825" numCol="1" spcCol="1270" anchor="t" anchorCtr="0">
          <a:noAutofit/>
        </a:bodyPr>
        <a:lstStyle/>
        <a:p>
          <a:pPr marL="171450" lvl="1" indent="-171450" algn="ctr" defTabSz="800100">
            <a:lnSpc>
              <a:spcPct val="100000"/>
            </a:lnSpc>
            <a:spcBef>
              <a:spcPct val="0"/>
            </a:spcBef>
            <a:spcAft>
              <a:spcPts val="0"/>
            </a:spcAft>
            <a:buChar char="••"/>
          </a:pPr>
          <a:r>
            <a:rPr lang="en-GB" sz="1800" b="1" kern="1200" noProof="0" dirty="0"/>
            <a:t>LIMITED USE</a:t>
          </a:r>
        </a:p>
      </dsp:txBody>
      <dsp:txXfrm>
        <a:off x="2398350" y="2395285"/>
        <a:ext cx="1987772" cy="927585"/>
      </dsp:txXfrm>
    </dsp:sp>
    <dsp:sp modelId="{F475719F-07AC-4ED2-8F83-827C3F636F24}">
      <dsp:nvSpPr>
        <dsp:cNvPr id="0" name=""/>
        <dsp:cNvSpPr/>
      </dsp:nvSpPr>
      <dsp:spPr>
        <a:xfrm>
          <a:off x="2981078" y="1015255"/>
          <a:ext cx="2937233" cy="2937233"/>
        </a:xfrm>
        <a:prstGeom prst="circularArrow">
          <a:avLst>
            <a:gd name="adj1" fmla="val 2236"/>
            <a:gd name="adj2" fmla="val 269374"/>
            <a:gd name="adj3" fmla="val 19674996"/>
            <a:gd name="adj4" fmla="val 12695391"/>
            <a:gd name="adj5" fmla="val 2609"/>
          </a:avLst>
        </a:prstGeom>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EC8442C9-F5EF-4B08-AB33-70AB90995D1C}">
      <dsp:nvSpPr>
        <dsp:cNvPr id="0" name=""/>
        <dsp:cNvSpPr/>
      </dsp:nvSpPr>
      <dsp:spPr>
        <a:xfrm>
          <a:off x="2542567" y="1725271"/>
          <a:ext cx="1439955" cy="5180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sp:txBody>
      <dsp:txXfrm>
        <a:off x="2557741" y="1740445"/>
        <a:ext cx="1409607" cy="487736"/>
      </dsp:txXfrm>
    </dsp:sp>
    <dsp:sp modelId="{248338D9-5842-4C6E-8C2D-68F74F91846A}">
      <dsp:nvSpPr>
        <dsp:cNvPr id="0" name=""/>
        <dsp:cNvSpPr/>
      </dsp:nvSpPr>
      <dsp:spPr>
        <a:xfrm>
          <a:off x="4821186" y="2111995"/>
          <a:ext cx="2085751" cy="1208863"/>
        </a:xfrm>
        <a:prstGeom prst="homePlate">
          <a:avLst/>
        </a:prstGeom>
        <a:gradFill rotWithShape="0">
          <a:gsLst>
            <a:gs pos="0">
              <a:srgbClr val="FEC2C2"/>
            </a:gs>
            <a:gs pos="50000">
              <a:srgbClr val="F48668"/>
            </a:gs>
            <a:gs pos="100000">
              <a:srgbClr val="FF2F2F"/>
            </a:gs>
          </a:gsLst>
          <a:lin ang="5400000" scaled="0"/>
        </a:gradFill>
        <a:ln w="6350" cap="flat" cmpd="sng" algn="ctr">
          <a:solidFill>
            <a:srgbClr val="C00000"/>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123825" tIns="0" rIns="123825" bIns="123825" numCol="1" spcCol="1270" anchor="b" anchorCtr="0">
          <a:noAutofit/>
        </a:bodyPr>
        <a:lstStyle/>
        <a:p>
          <a:pPr marL="266700" lvl="1" indent="0" algn="l" defTabSz="1966913">
            <a:lnSpc>
              <a:spcPct val="100000"/>
            </a:lnSpc>
            <a:spcBef>
              <a:spcPct val="0"/>
            </a:spcBef>
            <a:spcAft>
              <a:spcPts val="0"/>
            </a:spcAft>
            <a:buChar char="••"/>
            <a:tabLst/>
          </a:pPr>
          <a:r>
            <a:rPr lang="en-GB" sz="1800" b="1" kern="1200" noProof="0" dirty="0"/>
            <a:t>RENEWED URGENCY</a:t>
          </a:r>
        </a:p>
      </dsp:txBody>
      <dsp:txXfrm>
        <a:off x="4849005" y="2139814"/>
        <a:ext cx="2030113" cy="894182"/>
      </dsp:txXfrm>
    </dsp:sp>
    <dsp:sp modelId="{E1FDCF8B-E538-4059-B14B-AC6AE9C47A6B}">
      <dsp:nvSpPr>
        <dsp:cNvPr id="0" name=""/>
        <dsp:cNvSpPr/>
      </dsp:nvSpPr>
      <dsp:spPr>
        <a:xfrm>
          <a:off x="5353964" y="1617971"/>
          <a:ext cx="2744256" cy="2744256"/>
        </a:xfrm>
        <a:prstGeom prst="leftCircularArrow">
          <a:avLst>
            <a:gd name="adj1" fmla="val 2955"/>
            <a:gd name="adj2" fmla="val 361988"/>
            <a:gd name="adj3" fmla="val 2137498"/>
            <a:gd name="adj4" fmla="val 9024489"/>
            <a:gd name="adj5" fmla="val 344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903D5CCB-121B-4BFD-A016-08078BE62C26}">
      <dsp:nvSpPr>
        <dsp:cNvPr id="0" name=""/>
        <dsp:cNvSpPr/>
      </dsp:nvSpPr>
      <dsp:spPr>
        <a:xfrm>
          <a:off x="4967586" y="3176686"/>
          <a:ext cx="1302809" cy="5180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sp:txBody>
      <dsp:txXfrm>
        <a:off x="4982760" y="3191860"/>
        <a:ext cx="1272461" cy="487736"/>
      </dsp:txXfrm>
    </dsp:sp>
    <dsp:sp modelId="{B1A9652A-3B5D-4687-BF07-AB3084591CD1}">
      <dsp:nvSpPr>
        <dsp:cNvPr id="0" name=""/>
        <dsp:cNvSpPr/>
      </dsp:nvSpPr>
      <dsp:spPr>
        <a:xfrm>
          <a:off x="7169741" y="2111995"/>
          <a:ext cx="2092493" cy="1208863"/>
        </a:xfrm>
        <a:prstGeom prst="homePlate">
          <a:avLst/>
        </a:prstGeom>
        <a:gradFill rotWithShape="0">
          <a:gsLst>
            <a:gs pos="0">
              <a:srgbClr val="E1CCF0"/>
            </a:gs>
            <a:gs pos="62000">
              <a:srgbClr val="BA8BDD"/>
            </a:gs>
            <a:gs pos="100000">
              <a:srgbClr val="9751CB"/>
            </a:gs>
          </a:gsLst>
          <a:lin ang="5400000" scaled="0"/>
        </a:gradFill>
        <a:ln w="635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coolSlan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08000" rIns="123825" bIns="36000" numCol="1" spcCol="1270" anchor="t" anchorCtr="0">
          <a:noAutofit/>
        </a:bodyPr>
        <a:lstStyle/>
        <a:p>
          <a:pPr marL="0" lvl="1" indent="0" algn="ctr" defTabSz="800100">
            <a:lnSpc>
              <a:spcPct val="100000"/>
            </a:lnSpc>
            <a:spcBef>
              <a:spcPct val="0"/>
            </a:spcBef>
            <a:spcAft>
              <a:spcPts val="0"/>
            </a:spcAft>
            <a:buChar char="••"/>
          </a:pPr>
          <a:r>
            <a:rPr lang="en-GB" sz="1800" b="1" kern="1200" noProof="0" dirty="0"/>
            <a:t>EXPANSION</a:t>
          </a:r>
        </a:p>
      </dsp:txBody>
      <dsp:txXfrm>
        <a:off x="7169741" y="2371037"/>
        <a:ext cx="1855038" cy="949820"/>
      </dsp:txXfrm>
    </dsp:sp>
    <dsp:sp modelId="{6162DC81-E0AD-4219-B7C5-32AC6DABA46A}">
      <dsp:nvSpPr>
        <dsp:cNvPr id="0" name=""/>
        <dsp:cNvSpPr/>
      </dsp:nvSpPr>
      <dsp:spPr>
        <a:xfrm>
          <a:off x="7699757" y="1025235"/>
          <a:ext cx="2901959" cy="2901959"/>
        </a:xfrm>
        <a:prstGeom prst="circularArrow">
          <a:avLst>
            <a:gd name="adj1" fmla="val 3007"/>
            <a:gd name="adj2" fmla="val 368721"/>
            <a:gd name="adj3" fmla="val 19455769"/>
            <a:gd name="adj4" fmla="val 12575511"/>
            <a:gd name="adj5" fmla="val 350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C9F53BEB-1966-44E4-AC03-22A7BCB491B0}">
      <dsp:nvSpPr>
        <dsp:cNvPr id="0" name=""/>
        <dsp:cNvSpPr/>
      </dsp:nvSpPr>
      <dsp:spPr>
        <a:xfrm>
          <a:off x="7326899" y="1727338"/>
          <a:ext cx="1302809" cy="518084"/>
        </a:xfrm>
        <a:prstGeom prst="roundRect">
          <a:avLst>
            <a:gd name="adj" fmla="val 10000"/>
          </a:avLst>
        </a:prstGeom>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sp:txBody>
      <dsp:txXfrm>
        <a:off x="7342073" y="1742512"/>
        <a:ext cx="1272461" cy="487736"/>
      </dsp:txXfrm>
    </dsp:sp>
    <dsp:sp modelId="{437DF7EA-9C4C-494F-B131-AA59C5953C56}">
      <dsp:nvSpPr>
        <dsp:cNvPr id="0" name=""/>
        <dsp:cNvSpPr/>
      </dsp:nvSpPr>
      <dsp:spPr>
        <a:xfrm>
          <a:off x="9525039" y="2111995"/>
          <a:ext cx="2048347" cy="1208863"/>
        </a:xfrm>
        <a:prstGeom prst="homePlate">
          <a:avLst/>
        </a:prstGeom>
        <a:gradFill rotWithShape="0">
          <a:gsLst>
            <a:gs pos="0">
              <a:schemeClr val="accent4">
                <a:lumMod val="20000"/>
                <a:lumOff val="80000"/>
              </a:schemeClr>
            </a:gs>
            <a:gs pos="57000">
              <a:schemeClr val="accent4">
                <a:lumMod val="40000"/>
                <a:lumOff val="60000"/>
              </a:schemeClr>
            </a:gs>
            <a:gs pos="100000">
              <a:srgbClr val="FFD653"/>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72000" tIns="180000" rIns="72000" bIns="123825" numCol="1" spcCol="1270" anchor="ctr" anchorCtr="0">
          <a:noAutofit/>
        </a:bodyPr>
        <a:lstStyle/>
        <a:p>
          <a:pPr marL="0" lvl="1" indent="0" algn="ctr" defTabSz="1966913">
            <a:lnSpc>
              <a:spcPct val="100000"/>
            </a:lnSpc>
            <a:spcBef>
              <a:spcPct val="0"/>
            </a:spcBef>
            <a:spcAft>
              <a:spcPts val="0"/>
            </a:spcAft>
            <a:buFont typeface="Arial" panose="020B0604020202020204" pitchFamily="34" charset="0"/>
            <a:buChar char="••"/>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sp:txBody>
      <dsp:txXfrm>
        <a:off x="9525039" y="2111995"/>
        <a:ext cx="1810892" cy="949820"/>
      </dsp:txXfrm>
    </dsp:sp>
    <dsp:sp modelId="{0435AE23-5485-4583-8FC1-845B4DF82BB3}">
      <dsp:nvSpPr>
        <dsp:cNvPr id="0" name=""/>
        <dsp:cNvSpPr/>
      </dsp:nvSpPr>
      <dsp:spPr>
        <a:xfrm>
          <a:off x="9671680" y="3196963"/>
          <a:ext cx="1302809" cy="518084"/>
        </a:xfrm>
        <a:prstGeom prst="roundRect">
          <a:avLst>
            <a:gd name="adj" fmla="val 10000"/>
          </a:avLst>
        </a:prstGeom>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2015-2026</a:t>
          </a:r>
        </a:p>
      </dsp:txBody>
      <dsp:txXfrm>
        <a:off x="9686854" y="3212137"/>
        <a:ext cx="1272461" cy="487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BCB08-B962-4B3F-944F-AD4D0C9F02F9}">
      <dsp:nvSpPr>
        <dsp:cNvPr id="0" name=""/>
        <dsp:cNvSpPr/>
      </dsp:nvSpPr>
      <dsp:spPr>
        <a:xfrm>
          <a:off x="24453" y="2142319"/>
          <a:ext cx="2074612" cy="1180563"/>
        </a:xfrm>
        <a:prstGeom prst="homePlate">
          <a:avLst/>
        </a:prstGeom>
        <a:gradFill rotWithShape="0">
          <a:gsLst>
            <a:gs pos="0">
              <a:srgbClr val="0099CC"/>
            </a:gs>
            <a:gs pos="32000">
              <a:srgbClr val="0099CC"/>
            </a:gs>
            <a:gs pos="100000">
              <a:srgbClr val="BFD8EF"/>
            </a:gs>
          </a:gsLst>
          <a:lin ang="16200000" scaled="1"/>
        </a:gradFill>
        <a:ln>
          <a:solidFill>
            <a:srgbClr val="0070C0"/>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123825" tIns="180000" rIns="123825" bIns="123825" numCol="1" spcCol="1270" anchor="ctr" anchorCtr="0">
          <a:noAutofit/>
        </a:bodyPr>
        <a:lstStyle/>
        <a:p>
          <a:pPr marL="171450" lvl="1" indent="-171450" algn="l" defTabSz="844550">
            <a:lnSpc>
              <a:spcPct val="100000"/>
            </a:lnSpc>
            <a:spcBef>
              <a:spcPct val="0"/>
            </a:spcBef>
            <a:spcAft>
              <a:spcPts val="0"/>
            </a:spcAft>
            <a:buChar char="••"/>
          </a:pPr>
          <a:r>
            <a:rPr lang="en-GB" sz="1900" b="1" kern="1200" noProof="0" dirty="0"/>
            <a:t>FOUNDATIONS</a:t>
          </a:r>
        </a:p>
      </dsp:txBody>
      <dsp:txXfrm>
        <a:off x="51621" y="2169487"/>
        <a:ext cx="2020276" cy="873249"/>
      </dsp:txXfrm>
    </dsp:sp>
    <dsp:sp modelId="{DBB6ED4F-10C7-465E-98BF-D58B0BB967FD}">
      <dsp:nvSpPr>
        <dsp:cNvPr id="0" name=""/>
        <dsp:cNvSpPr/>
      </dsp:nvSpPr>
      <dsp:spPr>
        <a:xfrm>
          <a:off x="613544" y="1374873"/>
          <a:ext cx="2742407" cy="3095246"/>
        </a:xfrm>
        <a:prstGeom prst="leftCircularArrow">
          <a:avLst>
            <a:gd name="adj1" fmla="val 2014"/>
            <a:gd name="adj2" fmla="val 241370"/>
            <a:gd name="adj3" fmla="val 1688345"/>
            <a:gd name="adj4" fmla="val 8695953"/>
            <a:gd name="adj5" fmla="val 2350"/>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04211ED2-1E72-467C-83C0-25635ED8ED58}">
      <dsp:nvSpPr>
        <dsp:cNvPr id="0" name=""/>
        <dsp:cNvSpPr/>
      </dsp:nvSpPr>
      <dsp:spPr>
        <a:xfrm>
          <a:off x="192069" y="3176686"/>
          <a:ext cx="1439955" cy="518084"/>
        </a:xfrm>
        <a:prstGeom prst="roundRect">
          <a:avLst>
            <a:gd name="adj" fmla="val 10000"/>
          </a:avLst>
        </a:prstGeom>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sp:txBody>
      <dsp:txXfrm>
        <a:off x="207243" y="3191860"/>
        <a:ext cx="1409607" cy="487736"/>
      </dsp:txXfrm>
    </dsp:sp>
    <dsp:sp modelId="{7D8C66AE-9263-4C93-B106-025241032671}">
      <dsp:nvSpPr>
        <dsp:cNvPr id="0" name=""/>
        <dsp:cNvSpPr/>
      </dsp:nvSpPr>
      <dsp:spPr>
        <a:xfrm>
          <a:off x="2398350" y="2142307"/>
          <a:ext cx="2219668" cy="1180563"/>
        </a:xfrm>
        <a:prstGeom prst="homePlate">
          <a:avLst/>
        </a:prstGeom>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0" tIns="108000" rIns="0" bIns="123825" numCol="1" spcCol="1270" anchor="t" anchorCtr="0">
          <a:noAutofit/>
        </a:bodyPr>
        <a:lstStyle/>
        <a:p>
          <a:pPr marL="171450" lvl="1" indent="-171450" algn="ctr" defTabSz="800100">
            <a:lnSpc>
              <a:spcPct val="100000"/>
            </a:lnSpc>
            <a:spcBef>
              <a:spcPct val="0"/>
            </a:spcBef>
            <a:spcAft>
              <a:spcPts val="0"/>
            </a:spcAft>
            <a:buChar char="••"/>
          </a:pPr>
          <a:r>
            <a:rPr lang="en-GB" sz="1800" b="1" kern="1200" noProof="0" dirty="0"/>
            <a:t>LIMITED USE</a:t>
          </a:r>
        </a:p>
      </dsp:txBody>
      <dsp:txXfrm>
        <a:off x="2398350" y="2395285"/>
        <a:ext cx="1987772" cy="927585"/>
      </dsp:txXfrm>
    </dsp:sp>
    <dsp:sp modelId="{F475719F-07AC-4ED2-8F83-827C3F636F24}">
      <dsp:nvSpPr>
        <dsp:cNvPr id="0" name=""/>
        <dsp:cNvSpPr/>
      </dsp:nvSpPr>
      <dsp:spPr>
        <a:xfrm>
          <a:off x="2993003" y="781716"/>
          <a:ext cx="2937233" cy="2937233"/>
        </a:xfrm>
        <a:prstGeom prst="circularArrow">
          <a:avLst>
            <a:gd name="adj1" fmla="val 2236"/>
            <a:gd name="adj2" fmla="val 269374"/>
            <a:gd name="adj3" fmla="val 19674996"/>
            <a:gd name="adj4" fmla="val 12695391"/>
            <a:gd name="adj5" fmla="val 2609"/>
          </a:avLst>
        </a:prstGeom>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EC8442C9-F5EF-4B08-AB33-70AB90995D1C}">
      <dsp:nvSpPr>
        <dsp:cNvPr id="0" name=""/>
        <dsp:cNvSpPr/>
      </dsp:nvSpPr>
      <dsp:spPr>
        <a:xfrm>
          <a:off x="2542567" y="1725271"/>
          <a:ext cx="1439955" cy="5180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sp:txBody>
      <dsp:txXfrm>
        <a:off x="2557741" y="1740445"/>
        <a:ext cx="1409607" cy="487736"/>
      </dsp:txXfrm>
    </dsp:sp>
    <dsp:sp modelId="{248338D9-5842-4C6E-8C2D-68F74F91846A}">
      <dsp:nvSpPr>
        <dsp:cNvPr id="0" name=""/>
        <dsp:cNvSpPr/>
      </dsp:nvSpPr>
      <dsp:spPr>
        <a:xfrm>
          <a:off x="4821186" y="2111995"/>
          <a:ext cx="2085751" cy="1208863"/>
        </a:xfrm>
        <a:prstGeom prst="homePlate">
          <a:avLst/>
        </a:prstGeom>
        <a:gradFill rotWithShape="0">
          <a:gsLst>
            <a:gs pos="0">
              <a:srgbClr val="FEC2C2"/>
            </a:gs>
            <a:gs pos="50000">
              <a:srgbClr val="F48668"/>
            </a:gs>
            <a:gs pos="100000">
              <a:srgbClr val="FF2F2F"/>
            </a:gs>
          </a:gsLst>
          <a:lin ang="5400000" scaled="0"/>
        </a:gradFill>
        <a:ln w="6350" cap="flat" cmpd="sng" algn="ctr">
          <a:solidFill>
            <a:srgbClr val="C00000"/>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123825" tIns="0" rIns="123825" bIns="123825" numCol="1" spcCol="1270" anchor="b" anchorCtr="0">
          <a:noAutofit/>
        </a:bodyPr>
        <a:lstStyle/>
        <a:p>
          <a:pPr marL="266700" lvl="1" indent="0" algn="l" defTabSz="1966913">
            <a:lnSpc>
              <a:spcPct val="100000"/>
            </a:lnSpc>
            <a:spcBef>
              <a:spcPct val="0"/>
            </a:spcBef>
            <a:spcAft>
              <a:spcPts val="0"/>
            </a:spcAft>
            <a:buChar char="••"/>
            <a:tabLst/>
          </a:pPr>
          <a:r>
            <a:rPr lang="en-GB" sz="1800" b="1" kern="1200" noProof="0" dirty="0"/>
            <a:t>RENEWED URGENCY</a:t>
          </a:r>
        </a:p>
      </dsp:txBody>
      <dsp:txXfrm>
        <a:off x="4849005" y="2139814"/>
        <a:ext cx="2030113" cy="894182"/>
      </dsp:txXfrm>
    </dsp:sp>
    <dsp:sp modelId="{E1FDCF8B-E538-4059-B14B-AC6AE9C47A6B}">
      <dsp:nvSpPr>
        <dsp:cNvPr id="0" name=""/>
        <dsp:cNvSpPr/>
      </dsp:nvSpPr>
      <dsp:spPr>
        <a:xfrm>
          <a:off x="5353964" y="1617971"/>
          <a:ext cx="2744256" cy="2744256"/>
        </a:xfrm>
        <a:prstGeom prst="leftCircularArrow">
          <a:avLst>
            <a:gd name="adj1" fmla="val 2955"/>
            <a:gd name="adj2" fmla="val 361988"/>
            <a:gd name="adj3" fmla="val 2137498"/>
            <a:gd name="adj4" fmla="val 9024489"/>
            <a:gd name="adj5" fmla="val 344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903D5CCB-121B-4BFD-A016-08078BE62C26}">
      <dsp:nvSpPr>
        <dsp:cNvPr id="0" name=""/>
        <dsp:cNvSpPr/>
      </dsp:nvSpPr>
      <dsp:spPr>
        <a:xfrm>
          <a:off x="4967586" y="3176686"/>
          <a:ext cx="1302809" cy="5180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sp:txBody>
      <dsp:txXfrm>
        <a:off x="4982760" y="3191860"/>
        <a:ext cx="1272461" cy="487736"/>
      </dsp:txXfrm>
    </dsp:sp>
    <dsp:sp modelId="{B1A9652A-3B5D-4687-BF07-AB3084591CD1}">
      <dsp:nvSpPr>
        <dsp:cNvPr id="0" name=""/>
        <dsp:cNvSpPr/>
      </dsp:nvSpPr>
      <dsp:spPr>
        <a:xfrm>
          <a:off x="7169741" y="2111995"/>
          <a:ext cx="2092493" cy="1208863"/>
        </a:xfrm>
        <a:prstGeom prst="homePlate">
          <a:avLst/>
        </a:prstGeom>
        <a:gradFill rotWithShape="0">
          <a:gsLst>
            <a:gs pos="0">
              <a:srgbClr val="E1CCF0"/>
            </a:gs>
            <a:gs pos="62000">
              <a:srgbClr val="BA8BDD"/>
            </a:gs>
            <a:gs pos="100000">
              <a:srgbClr val="9751CB"/>
            </a:gs>
          </a:gsLst>
          <a:lin ang="5400000" scaled="0"/>
        </a:gradFill>
        <a:ln w="635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coolSlan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08000" rIns="123825" bIns="36000" numCol="1" spcCol="1270" anchor="t" anchorCtr="0">
          <a:noAutofit/>
        </a:bodyPr>
        <a:lstStyle/>
        <a:p>
          <a:pPr marL="0" lvl="1" indent="0" algn="ctr" defTabSz="800100">
            <a:lnSpc>
              <a:spcPct val="100000"/>
            </a:lnSpc>
            <a:spcBef>
              <a:spcPct val="0"/>
            </a:spcBef>
            <a:spcAft>
              <a:spcPts val="0"/>
            </a:spcAft>
            <a:buChar char="••"/>
          </a:pPr>
          <a:r>
            <a:rPr lang="en-GB" sz="1800" b="1" kern="1200" noProof="0" dirty="0"/>
            <a:t>EXPANSION</a:t>
          </a:r>
        </a:p>
      </dsp:txBody>
      <dsp:txXfrm>
        <a:off x="7169741" y="2371037"/>
        <a:ext cx="1855038" cy="949820"/>
      </dsp:txXfrm>
    </dsp:sp>
    <dsp:sp modelId="{6162DC81-E0AD-4219-B7C5-32AC6DABA46A}">
      <dsp:nvSpPr>
        <dsp:cNvPr id="0" name=""/>
        <dsp:cNvSpPr/>
      </dsp:nvSpPr>
      <dsp:spPr>
        <a:xfrm>
          <a:off x="7699757" y="1025235"/>
          <a:ext cx="2901959" cy="2901959"/>
        </a:xfrm>
        <a:prstGeom prst="circularArrow">
          <a:avLst>
            <a:gd name="adj1" fmla="val 3007"/>
            <a:gd name="adj2" fmla="val 368721"/>
            <a:gd name="adj3" fmla="val 19455769"/>
            <a:gd name="adj4" fmla="val 12575511"/>
            <a:gd name="adj5" fmla="val 350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C9F53BEB-1966-44E4-AC03-22A7BCB491B0}">
      <dsp:nvSpPr>
        <dsp:cNvPr id="0" name=""/>
        <dsp:cNvSpPr/>
      </dsp:nvSpPr>
      <dsp:spPr>
        <a:xfrm>
          <a:off x="7326899" y="1727338"/>
          <a:ext cx="1302809" cy="518084"/>
        </a:xfrm>
        <a:prstGeom prst="roundRect">
          <a:avLst>
            <a:gd name="adj" fmla="val 10000"/>
          </a:avLst>
        </a:prstGeom>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sp:txBody>
      <dsp:txXfrm>
        <a:off x="7342073" y="1742512"/>
        <a:ext cx="1272461" cy="487736"/>
      </dsp:txXfrm>
    </dsp:sp>
    <dsp:sp modelId="{437DF7EA-9C4C-494F-B131-AA59C5953C56}">
      <dsp:nvSpPr>
        <dsp:cNvPr id="0" name=""/>
        <dsp:cNvSpPr/>
      </dsp:nvSpPr>
      <dsp:spPr>
        <a:xfrm>
          <a:off x="9525039" y="2111995"/>
          <a:ext cx="2048347" cy="1208863"/>
        </a:xfrm>
        <a:prstGeom prst="homePlate">
          <a:avLst/>
        </a:prstGeom>
        <a:gradFill rotWithShape="0">
          <a:gsLst>
            <a:gs pos="0">
              <a:schemeClr val="accent4">
                <a:lumMod val="20000"/>
                <a:lumOff val="80000"/>
              </a:schemeClr>
            </a:gs>
            <a:gs pos="57000">
              <a:schemeClr val="accent4">
                <a:lumMod val="40000"/>
                <a:lumOff val="60000"/>
              </a:schemeClr>
            </a:gs>
            <a:gs pos="100000">
              <a:srgbClr val="FFD653"/>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72000" tIns="180000" rIns="72000" bIns="123825" numCol="1" spcCol="1270" anchor="ctr" anchorCtr="0">
          <a:noAutofit/>
        </a:bodyPr>
        <a:lstStyle/>
        <a:p>
          <a:pPr marL="0" lvl="1" indent="0" algn="ctr" defTabSz="1966913">
            <a:lnSpc>
              <a:spcPct val="100000"/>
            </a:lnSpc>
            <a:spcBef>
              <a:spcPct val="0"/>
            </a:spcBef>
            <a:spcAft>
              <a:spcPts val="0"/>
            </a:spcAft>
            <a:buFont typeface="Arial" panose="020B0604020202020204" pitchFamily="34" charset="0"/>
            <a:buChar char="••"/>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sp:txBody>
      <dsp:txXfrm>
        <a:off x="9525039" y="2111995"/>
        <a:ext cx="1810892" cy="949820"/>
      </dsp:txXfrm>
    </dsp:sp>
    <dsp:sp modelId="{0435AE23-5485-4583-8FC1-845B4DF82BB3}">
      <dsp:nvSpPr>
        <dsp:cNvPr id="0" name=""/>
        <dsp:cNvSpPr/>
      </dsp:nvSpPr>
      <dsp:spPr>
        <a:xfrm>
          <a:off x="9671680" y="3196963"/>
          <a:ext cx="1302809" cy="518084"/>
        </a:xfrm>
        <a:prstGeom prst="roundRect">
          <a:avLst>
            <a:gd name="adj" fmla="val 10000"/>
          </a:avLst>
        </a:prstGeom>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2015-2026</a:t>
          </a:r>
        </a:p>
      </dsp:txBody>
      <dsp:txXfrm>
        <a:off x="9686854" y="3212137"/>
        <a:ext cx="1272461" cy="487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BCB08-B962-4B3F-944F-AD4D0C9F02F9}">
      <dsp:nvSpPr>
        <dsp:cNvPr id="0" name=""/>
        <dsp:cNvSpPr/>
      </dsp:nvSpPr>
      <dsp:spPr>
        <a:xfrm>
          <a:off x="24453" y="2142319"/>
          <a:ext cx="2074612" cy="1180563"/>
        </a:xfrm>
        <a:prstGeom prst="homePlate">
          <a:avLst/>
        </a:prstGeom>
        <a:gradFill rotWithShape="0">
          <a:gsLst>
            <a:gs pos="0">
              <a:srgbClr val="0099CC"/>
            </a:gs>
            <a:gs pos="32000">
              <a:srgbClr val="0099CC"/>
            </a:gs>
            <a:gs pos="100000">
              <a:srgbClr val="BFD8EF"/>
            </a:gs>
          </a:gsLst>
          <a:lin ang="16200000" scaled="1"/>
        </a:gradFill>
        <a:ln>
          <a:solidFill>
            <a:srgbClr val="0070C0"/>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123825" tIns="180000" rIns="123825" bIns="123825" numCol="1" spcCol="1270" anchor="ctr" anchorCtr="0">
          <a:noAutofit/>
        </a:bodyPr>
        <a:lstStyle/>
        <a:p>
          <a:pPr marL="171450" lvl="1" indent="-171450" algn="l" defTabSz="844550">
            <a:lnSpc>
              <a:spcPct val="100000"/>
            </a:lnSpc>
            <a:spcBef>
              <a:spcPct val="0"/>
            </a:spcBef>
            <a:spcAft>
              <a:spcPts val="0"/>
            </a:spcAft>
            <a:buChar char="••"/>
          </a:pPr>
          <a:r>
            <a:rPr lang="en-GB" sz="1900" b="1" kern="1200" noProof="0" dirty="0"/>
            <a:t>FOUNDATIONS</a:t>
          </a:r>
        </a:p>
      </dsp:txBody>
      <dsp:txXfrm>
        <a:off x="51621" y="2169487"/>
        <a:ext cx="2020276" cy="873249"/>
      </dsp:txXfrm>
    </dsp:sp>
    <dsp:sp modelId="{DBB6ED4F-10C7-465E-98BF-D58B0BB967FD}">
      <dsp:nvSpPr>
        <dsp:cNvPr id="0" name=""/>
        <dsp:cNvSpPr/>
      </dsp:nvSpPr>
      <dsp:spPr>
        <a:xfrm>
          <a:off x="613544" y="1374873"/>
          <a:ext cx="2742407" cy="3095246"/>
        </a:xfrm>
        <a:prstGeom prst="leftCircularArrow">
          <a:avLst>
            <a:gd name="adj1" fmla="val 2014"/>
            <a:gd name="adj2" fmla="val 241370"/>
            <a:gd name="adj3" fmla="val 1688345"/>
            <a:gd name="adj4" fmla="val 8695953"/>
            <a:gd name="adj5" fmla="val 2350"/>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04211ED2-1E72-467C-83C0-25635ED8ED58}">
      <dsp:nvSpPr>
        <dsp:cNvPr id="0" name=""/>
        <dsp:cNvSpPr/>
      </dsp:nvSpPr>
      <dsp:spPr>
        <a:xfrm>
          <a:off x="192069" y="3176686"/>
          <a:ext cx="1439955" cy="518084"/>
        </a:xfrm>
        <a:prstGeom prst="roundRect">
          <a:avLst>
            <a:gd name="adj" fmla="val 10000"/>
          </a:avLst>
        </a:prstGeom>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sp:txBody>
      <dsp:txXfrm>
        <a:off x="207243" y="3191860"/>
        <a:ext cx="1409607" cy="487736"/>
      </dsp:txXfrm>
    </dsp:sp>
    <dsp:sp modelId="{7D8C66AE-9263-4C93-B106-025241032671}">
      <dsp:nvSpPr>
        <dsp:cNvPr id="0" name=""/>
        <dsp:cNvSpPr/>
      </dsp:nvSpPr>
      <dsp:spPr>
        <a:xfrm>
          <a:off x="2398350" y="2142307"/>
          <a:ext cx="2219668" cy="1180563"/>
        </a:xfrm>
        <a:prstGeom prst="homePlate">
          <a:avLst/>
        </a:prstGeom>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0" tIns="108000" rIns="0" bIns="123825" numCol="1" spcCol="1270" anchor="t" anchorCtr="0">
          <a:noAutofit/>
        </a:bodyPr>
        <a:lstStyle/>
        <a:p>
          <a:pPr marL="171450" lvl="1" indent="-171450" algn="ctr" defTabSz="800100">
            <a:lnSpc>
              <a:spcPct val="100000"/>
            </a:lnSpc>
            <a:spcBef>
              <a:spcPct val="0"/>
            </a:spcBef>
            <a:spcAft>
              <a:spcPts val="0"/>
            </a:spcAft>
            <a:buChar char="••"/>
          </a:pPr>
          <a:r>
            <a:rPr lang="en-GB" sz="1800" b="1" kern="1200" noProof="0" dirty="0"/>
            <a:t>LIMITED USE</a:t>
          </a:r>
        </a:p>
      </dsp:txBody>
      <dsp:txXfrm>
        <a:off x="2398350" y="2395285"/>
        <a:ext cx="1987772" cy="927585"/>
      </dsp:txXfrm>
    </dsp:sp>
    <dsp:sp modelId="{F475719F-07AC-4ED2-8F83-827C3F636F24}">
      <dsp:nvSpPr>
        <dsp:cNvPr id="0" name=""/>
        <dsp:cNvSpPr/>
      </dsp:nvSpPr>
      <dsp:spPr>
        <a:xfrm>
          <a:off x="2981078" y="1015255"/>
          <a:ext cx="2937233" cy="2937233"/>
        </a:xfrm>
        <a:prstGeom prst="circularArrow">
          <a:avLst>
            <a:gd name="adj1" fmla="val 2236"/>
            <a:gd name="adj2" fmla="val 269374"/>
            <a:gd name="adj3" fmla="val 19674996"/>
            <a:gd name="adj4" fmla="val 12695391"/>
            <a:gd name="adj5" fmla="val 2609"/>
          </a:avLst>
        </a:prstGeom>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EC8442C9-F5EF-4B08-AB33-70AB90995D1C}">
      <dsp:nvSpPr>
        <dsp:cNvPr id="0" name=""/>
        <dsp:cNvSpPr/>
      </dsp:nvSpPr>
      <dsp:spPr>
        <a:xfrm>
          <a:off x="2542567" y="1725271"/>
          <a:ext cx="1439955" cy="5180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sp:txBody>
      <dsp:txXfrm>
        <a:off x="2557741" y="1740445"/>
        <a:ext cx="1409607" cy="487736"/>
      </dsp:txXfrm>
    </dsp:sp>
    <dsp:sp modelId="{248338D9-5842-4C6E-8C2D-68F74F91846A}">
      <dsp:nvSpPr>
        <dsp:cNvPr id="0" name=""/>
        <dsp:cNvSpPr/>
      </dsp:nvSpPr>
      <dsp:spPr>
        <a:xfrm>
          <a:off x="4821186" y="2111995"/>
          <a:ext cx="2085751" cy="1208863"/>
        </a:xfrm>
        <a:prstGeom prst="homePlate">
          <a:avLst/>
        </a:prstGeom>
        <a:gradFill rotWithShape="0">
          <a:gsLst>
            <a:gs pos="0">
              <a:srgbClr val="FEC2C2"/>
            </a:gs>
            <a:gs pos="50000">
              <a:srgbClr val="F48668"/>
            </a:gs>
            <a:gs pos="100000">
              <a:srgbClr val="FF2F2F"/>
            </a:gs>
          </a:gsLst>
          <a:lin ang="5400000" scaled="0"/>
        </a:gradFill>
        <a:ln w="6350" cap="flat" cmpd="sng" algn="ctr">
          <a:solidFill>
            <a:srgbClr val="C00000"/>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123825" tIns="0" rIns="123825" bIns="123825" numCol="1" spcCol="1270" anchor="b" anchorCtr="0">
          <a:noAutofit/>
        </a:bodyPr>
        <a:lstStyle/>
        <a:p>
          <a:pPr marL="266700" lvl="1" indent="0" algn="l" defTabSz="1966913">
            <a:lnSpc>
              <a:spcPct val="100000"/>
            </a:lnSpc>
            <a:spcBef>
              <a:spcPct val="0"/>
            </a:spcBef>
            <a:spcAft>
              <a:spcPts val="0"/>
            </a:spcAft>
            <a:buChar char="••"/>
            <a:tabLst/>
          </a:pPr>
          <a:r>
            <a:rPr lang="en-GB" sz="1800" b="1" kern="1200" noProof="0" dirty="0"/>
            <a:t>RENEWED URGENCY</a:t>
          </a:r>
        </a:p>
      </dsp:txBody>
      <dsp:txXfrm>
        <a:off x="4849005" y="2139814"/>
        <a:ext cx="2030113" cy="894182"/>
      </dsp:txXfrm>
    </dsp:sp>
    <dsp:sp modelId="{E1FDCF8B-E538-4059-B14B-AC6AE9C47A6B}">
      <dsp:nvSpPr>
        <dsp:cNvPr id="0" name=""/>
        <dsp:cNvSpPr/>
      </dsp:nvSpPr>
      <dsp:spPr>
        <a:xfrm>
          <a:off x="5340024" y="1899806"/>
          <a:ext cx="2744256" cy="2744256"/>
        </a:xfrm>
        <a:prstGeom prst="leftCircularArrow">
          <a:avLst>
            <a:gd name="adj1" fmla="val 2955"/>
            <a:gd name="adj2" fmla="val 361988"/>
            <a:gd name="adj3" fmla="val 2137498"/>
            <a:gd name="adj4" fmla="val 9024489"/>
            <a:gd name="adj5" fmla="val 344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903D5CCB-121B-4BFD-A016-08078BE62C26}">
      <dsp:nvSpPr>
        <dsp:cNvPr id="0" name=""/>
        <dsp:cNvSpPr/>
      </dsp:nvSpPr>
      <dsp:spPr>
        <a:xfrm>
          <a:off x="4967586" y="3176686"/>
          <a:ext cx="1302809" cy="5180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sp:txBody>
      <dsp:txXfrm>
        <a:off x="4982760" y="3191860"/>
        <a:ext cx="1272461" cy="487736"/>
      </dsp:txXfrm>
    </dsp:sp>
    <dsp:sp modelId="{B1A9652A-3B5D-4687-BF07-AB3084591CD1}">
      <dsp:nvSpPr>
        <dsp:cNvPr id="0" name=""/>
        <dsp:cNvSpPr/>
      </dsp:nvSpPr>
      <dsp:spPr>
        <a:xfrm>
          <a:off x="7169741" y="2111995"/>
          <a:ext cx="2092493" cy="1208863"/>
        </a:xfrm>
        <a:prstGeom prst="homePlate">
          <a:avLst/>
        </a:prstGeom>
        <a:gradFill rotWithShape="0">
          <a:gsLst>
            <a:gs pos="0">
              <a:srgbClr val="E1CCF0"/>
            </a:gs>
            <a:gs pos="62000">
              <a:srgbClr val="BA8BDD"/>
            </a:gs>
            <a:gs pos="100000">
              <a:srgbClr val="9751CB"/>
            </a:gs>
          </a:gsLst>
          <a:lin ang="5400000" scaled="0"/>
        </a:gradFill>
        <a:ln w="635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coolSlan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08000" rIns="123825" bIns="36000" numCol="1" spcCol="1270" anchor="t" anchorCtr="0">
          <a:noAutofit/>
        </a:bodyPr>
        <a:lstStyle/>
        <a:p>
          <a:pPr marL="0" lvl="1" indent="0" algn="ctr" defTabSz="800100">
            <a:lnSpc>
              <a:spcPct val="100000"/>
            </a:lnSpc>
            <a:spcBef>
              <a:spcPct val="0"/>
            </a:spcBef>
            <a:spcAft>
              <a:spcPts val="0"/>
            </a:spcAft>
            <a:buChar char="••"/>
          </a:pPr>
          <a:r>
            <a:rPr lang="en-GB" sz="1800" b="1" kern="1200" noProof="0" dirty="0"/>
            <a:t>EXPANSION</a:t>
          </a:r>
        </a:p>
      </dsp:txBody>
      <dsp:txXfrm>
        <a:off x="7169741" y="2371037"/>
        <a:ext cx="1855038" cy="949820"/>
      </dsp:txXfrm>
    </dsp:sp>
    <dsp:sp modelId="{6162DC81-E0AD-4219-B7C5-32AC6DABA46A}">
      <dsp:nvSpPr>
        <dsp:cNvPr id="0" name=""/>
        <dsp:cNvSpPr/>
      </dsp:nvSpPr>
      <dsp:spPr>
        <a:xfrm>
          <a:off x="7699757" y="1025235"/>
          <a:ext cx="2901959" cy="2901959"/>
        </a:xfrm>
        <a:prstGeom prst="circularArrow">
          <a:avLst>
            <a:gd name="adj1" fmla="val 3007"/>
            <a:gd name="adj2" fmla="val 368721"/>
            <a:gd name="adj3" fmla="val 19455769"/>
            <a:gd name="adj4" fmla="val 12575511"/>
            <a:gd name="adj5" fmla="val 350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C9F53BEB-1966-44E4-AC03-22A7BCB491B0}">
      <dsp:nvSpPr>
        <dsp:cNvPr id="0" name=""/>
        <dsp:cNvSpPr/>
      </dsp:nvSpPr>
      <dsp:spPr>
        <a:xfrm>
          <a:off x="7326899" y="1727338"/>
          <a:ext cx="1302809" cy="518084"/>
        </a:xfrm>
        <a:prstGeom prst="roundRect">
          <a:avLst>
            <a:gd name="adj" fmla="val 10000"/>
          </a:avLst>
        </a:prstGeom>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sp:txBody>
      <dsp:txXfrm>
        <a:off x="7342073" y="1742512"/>
        <a:ext cx="1272461" cy="487736"/>
      </dsp:txXfrm>
    </dsp:sp>
    <dsp:sp modelId="{437DF7EA-9C4C-494F-B131-AA59C5953C56}">
      <dsp:nvSpPr>
        <dsp:cNvPr id="0" name=""/>
        <dsp:cNvSpPr/>
      </dsp:nvSpPr>
      <dsp:spPr>
        <a:xfrm>
          <a:off x="9525039" y="2111995"/>
          <a:ext cx="2048347" cy="1208863"/>
        </a:xfrm>
        <a:prstGeom prst="homePlate">
          <a:avLst/>
        </a:prstGeom>
        <a:gradFill rotWithShape="0">
          <a:gsLst>
            <a:gs pos="0">
              <a:schemeClr val="accent4">
                <a:lumMod val="20000"/>
                <a:lumOff val="80000"/>
              </a:schemeClr>
            </a:gs>
            <a:gs pos="57000">
              <a:schemeClr val="accent4">
                <a:lumMod val="40000"/>
                <a:lumOff val="60000"/>
              </a:schemeClr>
            </a:gs>
            <a:gs pos="100000">
              <a:srgbClr val="FFD653"/>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72000" tIns="180000" rIns="72000" bIns="123825" numCol="1" spcCol="1270" anchor="ctr" anchorCtr="0">
          <a:noAutofit/>
        </a:bodyPr>
        <a:lstStyle/>
        <a:p>
          <a:pPr marL="0" lvl="1" indent="0" algn="ctr" defTabSz="1966913">
            <a:lnSpc>
              <a:spcPct val="100000"/>
            </a:lnSpc>
            <a:spcBef>
              <a:spcPct val="0"/>
            </a:spcBef>
            <a:spcAft>
              <a:spcPts val="0"/>
            </a:spcAft>
            <a:buFont typeface="Arial" panose="020B0604020202020204" pitchFamily="34" charset="0"/>
            <a:buChar char="••"/>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sp:txBody>
      <dsp:txXfrm>
        <a:off x="9525039" y="2111995"/>
        <a:ext cx="1810892" cy="949820"/>
      </dsp:txXfrm>
    </dsp:sp>
    <dsp:sp modelId="{0435AE23-5485-4583-8FC1-845B4DF82BB3}">
      <dsp:nvSpPr>
        <dsp:cNvPr id="0" name=""/>
        <dsp:cNvSpPr/>
      </dsp:nvSpPr>
      <dsp:spPr>
        <a:xfrm>
          <a:off x="9671680" y="3196963"/>
          <a:ext cx="1302809" cy="518084"/>
        </a:xfrm>
        <a:prstGeom prst="roundRect">
          <a:avLst>
            <a:gd name="adj" fmla="val 10000"/>
          </a:avLst>
        </a:prstGeom>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2015-2026</a:t>
          </a:r>
        </a:p>
      </dsp:txBody>
      <dsp:txXfrm>
        <a:off x="9686854" y="3212137"/>
        <a:ext cx="1272461" cy="4877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BCB08-B962-4B3F-944F-AD4D0C9F02F9}">
      <dsp:nvSpPr>
        <dsp:cNvPr id="0" name=""/>
        <dsp:cNvSpPr/>
      </dsp:nvSpPr>
      <dsp:spPr>
        <a:xfrm>
          <a:off x="24453" y="2142319"/>
          <a:ext cx="2074612" cy="1180563"/>
        </a:xfrm>
        <a:prstGeom prst="homePlate">
          <a:avLst/>
        </a:prstGeom>
        <a:gradFill rotWithShape="0">
          <a:gsLst>
            <a:gs pos="0">
              <a:srgbClr val="0099CC"/>
            </a:gs>
            <a:gs pos="32000">
              <a:srgbClr val="0099CC"/>
            </a:gs>
            <a:gs pos="100000">
              <a:srgbClr val="BFD8EF"/>
            </a:gs>
          </a:gsLst>
          <a:lin ang="16200000" scaled="1"/>
        </a:gradFill>
        <a:ln>
          <a:solidFill>
            <a:srgbClr val="0070C0"/>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123825" tIns="180000" rIns="123825" bIns="123825" numCol="1" spcCol="1270" anchor="ctr" anchorCtr="0">
          <a:noAutofit/>
        </a:bodyPr>
        <a:lstStyle/>
        <a:p>
          <a:pPr marL="171450" lvl="1" indent="-171450" algn="l" defTabSz="844550">
            <a:lnSpc>
              <a:spcPct val="100000"/>
            </a:lnSpc>
            <a:spcBef>
              <a:spcPct val="0"/>
            </a:spcBef>
            <a:spcAft>
              <a:spcPts val="0"/>
            </a:spcAft>
            <a:buChar char="••"/>
          </a:pPr>
          <a:r>
            <a:rPr lang="en-GB" sz="1900" b="1" kern="1200" noProof="0" dirty="0"/>
            <a:t>FOUNDATIONS</a:t>
          </a:r>
        </a:p>
      </dsp:txBody>
      <dsp:txXfrm>
        <a:off x="51621" y="2169487"/>
        <a:ext cx="2020276" cy="873249"/>
      </dsp:txXfrm>
    </dsp:sp>
    <dsp:sp modelId="{DBB6ED4F-10C7-465E-98BF-D58B0BB967FD}">
      <dsp:nvSpPr>
        <dsp:cNvPr id="0" name=""/>
        <dsp:cNvSpPr/>
      </dsp:nvSpPr>
      <dsp:spPr>
        <a:xfrm>
          <a:off x="613544" y="1374873"/>
          <a:ext cx="2742407" cy="3095246"/>
        </a:xfrm>
        <a:prstGeom prst="leftCircularArrow">
          <a:avLst>
            <a:gd name="adj1" fmla="val 2014"/>
            <a:gd name="adj2" fmla="val 241370"/>
            <a:gd name="adj3" fmla="val 1688345"/>
            <a:gd name="adj4" fmla="val 8695953"/>
            <a:gd name="adj5" fmla="val 2350"/>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04211ED2-1E72-467C-83C0-25635ED8ED58}">
      <dsp:nvSpPr>
        <dsp:cNvPr id="0" name=""/>
        <dsp:cNvSpPr/>
      </dsp:nvSpPr>
      <dsp:spPr>
        <a:xfrm>
          <a:off x="192069" y="3176686"/>
          <a:ext cx="1439955" cy="518084"/>
        </a:xfrm>
        <a:prstGeom prst="roundRect">
          <a:avLst>
            <a:gd name="adj" fmla="val 10000"/>
          </a:avLst>
        </a:prstGeom>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sp:txBody>
      <dsp:txXfrm>
        <a:off x="207243" y="3191860"/>
        <a:ext cx="1409607" cy="487736"/>
      </dsp:txXfrm>
    </dsp:sp>
    <dsp:sp modelId="{7D8C66AE-9263-4C93-B106-025241032671}">
      <dsp:nvSpPr>
        <dsp:cNvPr id="0" name=""/>
        <dsp:cNvSpPr/>
      </dsp:nvSpPr>
      <dsp:spPr>
        <a:xfrm>
          <a:off x="2398350" y="2142307"/>
          <a:ext cx="2219668" cy="1180563"/>
        </a:xfrm>
        <a:prstGeom prst="homePlate">
          <a:avLst/>
        </a:prstGeom>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0" tIns="108000" rIns="0" bIns="123825" numCol="1" spcCol="1270" anchor="t" anchorCtr="0">
          <a:noAutofit/>
        </a:bodyPr>
        <a:lstStyle/>
        <a:p>
          <a:pPr marL="171450" lvl="1" indent="-171450" algn="ctr" defTabSz="800100">
            <a:lnSpc>
              <a:spcPct val="100000"/>
            </a:lnSpc>
            <a:spcBef>
              <a:spcPct val="0"/>
            </a:spcBef>
            <a:spcAft>
              <a:spcPts val="0"/>
            </a:spcAft>
            <a:buChar char="••"/>
          </a:pPr>
          <a:r>
            <a:rPr lang="en-GB" sz="1800" b="1" kern="1200" noProof="0" dirty="0"/>
            <a:t>LIMITED USE</a:t>
          </a:r>
        </a:p>
      </dsp:txBody>
      <dsp:txXfrm>
        <a:off x="2398350" y="2395285"/>
        <a:ext cx="1987772" cy="927585"/>
      </dsp:txXfrm>
    </dsp:sp>
    <dsp:sp modelId="{F475719F-07AC-4ED2-8F83-827C3F636F24}">
      <dsp:nvSpPr>
        <dsp:cNvPr id="0" name=""/>
        <dsp:cNvSpPr/>
      </dsp:nvSpPr>
      <dsp:spPr>
        <a:xfrm>
          <a:off x="2981078" y="1015255"/>
          <a:ext cx="2937233" cy="2937233"/>
        </a:xfrm>
        <a:prstGeom prst="circularArrow">
          <a:avLst>
            <a:gd name="adj1" fmla="val 2236"/>
            <a:gd name="adj2" fmla="val 269374"/>
            <a:gd name="adj3" fmla="val 19674996"/>
            <a:gd name="adj4" fmla="val 12695391"/>
            <a:gd name="adj5" fmla="val 2609"/>
          </a:avLst>
        </a:prstGeom>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EC8442C9-F5EF-4B08-AB33-70AB90995D1C}">
      <dsp:nvSpPr>
        <dsp:cNvPr id="0" name=""/>
        <dsp:cNvSpPr/>
      </dsp:nvSpPr>
      <dsp:spPr>
        <a:xfrm>
          <a:off x="2542567" y="1725271"/>
          <a:ext cx="1439955" cy="5180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sp:txBody>
      <dsp:txXfrm>
        <a:off x="2557741" y="1740445"/>
        <a:ext cx="1409607" cy="487736"/>
      </dsp:txXfrm>
    </dsp:sp>
    <dsp:sp modelId="{248338D9-5842-4C6E-8C2D-68F74F91846A}">
      <dsp:nvSpPr>
        <dsp:cNvPr id="0" name=""/>
        <dsp:cNvSpPr/>
      </dsp:nvSpPr>
      <dsp:spPr>
        <a:xfrm>
          <a:off x="4821186" y="2111995"/>
          <a:ext cx="2085751" cy="1208863"/>
        </a:xfrm>
        <a:prstGeom prst="homePlate">
          <a:avLst/>
        </a:prstGeom>
        <a:gradFill rotWithShape="0">
          <a:gsLst>
            <a:gs pos="0">
              <a:srgbClr val="FEC2C2"/>
            </a:gs>
            <a:gs pos="50000">
              <a:srgbClr val="F48668"/>
            </a:gs>
            <a:gs pos="100000">
              <a:srgbClr val="FF2F2F"/>
            </a:gs>
          </a:gsLst>
          <a:lin ang="5400000" scaled="0"/>
        </a:gradFill>
        <a:ln w="6350" cap="flat" cmpd="sng" algn="ctr">
          <a:solidFill>
            <a:srgbClr val="C00000"/>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123825" tIns="0" rIns="123825" bIns="123825" numCol="1" spcCol="1270" anchor="b" anchorCtr="0">
          <a:noAutofit/>
        </a:bodyPr>
        <a:lstStyle/>
        <a:p>
          <a:pPr marL="266700" lvl="1" indent="0" algn="l" defTabSz="1966913">
            <a:lnSpc>
              <a:spcPct val="100000"/>
            </a:lnSpc>
            <a:spcBef>
              <a:spcPct val="0"/>
            </a:spcBef>
            <a:spcAft>
              <a:spcPts val="0"/>
            </a:spcAft>
            <a:buChar char="••"/>
            <a:tabLst/>
          </a:pPr>
          <a:r>
            <a:rPr lang="en-GB" sz="1800" b="1" kern="1200" noProof="0" dirty="0"/>
            <a:t>RENEWED URGENCY</a:t>
          </a:r>
        </a:p>
      </dsp:txBody>
      <dsp:txXfrm>
        <a:off x="4849005" y="2139814"/>
        <a:ext cx="2030113" cy="894182"/>
      </dsp:txXfrm>
    </dsp:sp>
    <dsp:sp modelId="{E1FDCF8B-E538-4059-B14B-AC6AE9C47A6B}">
      <dsp:nvSpPr>
        <dsp:cNvPr id="0" name=""/>
        <dsp:cNvSpPr/>
      </dsp:nvSpPr>
      <dsp:spPr>
        <a:xfrm>
          <a:off x="5473449" y="1372689"/>
          <a:ext cx="2654519" cy="3001612"/>
        </a:xfrm>
        <a:prstGeom prst="leftCircularArrow">
          <a:avLst>
            <a:gd name="adj1" fmla="val 2955"/>
            <a:gd name="adj2" fmla="val 361988"/>
            <a:gd name="adj3" fmla="val 2137498"/>
            <a:gd name="adj4" fmla="val 9024489"/>
            <a:gd name="adj5" fmla="val 344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903D5CCB-121B-4BFD-A016-08078BE62C26}">
      <dsp:nvSpPr>
        <dsp:cNvPr id="0" name=""/>
        <dsp:cNvSpPr/>
      </dsp:nvSpPr>
      <dsp:spPr>
        <a:xfrm>
          <a:off x="4967586" y="3176686"/>
          <a:ext cx="1302809" cy="5180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sp:txBody>
      <dsp:txXfrm>
        <a:off x="4982760" y="3191860"/>
        <a:ext cx="1272461" cy="487736"/>
      </dsp:txXfrm>
    </dsp:sp>
    <dsp:sp modelId="{B1A9652A-3B5D-4687-BF07-AB3084591CD1}">
      <dsp:nvSpPr>
        <dsp:cNvPr id="0" name=""/>
        <dsp:cNvSpPr/>
      </dsp:nvSpPr>
      <dsp:spPr>
        <a:xfrm>
          <a:off x="7169741" y="2111995"/>
          <a:ext cx="2092493" cy="1208863"/>
        </a:xfrm>
        <a:prstGeom prst="homePlate">
          <a:avLst/>
        </a:prstGeom>
        <a:gradFill rotWithShape="0">
          <a:gsLst>
            <a:gs pos="0">
              <a:srgbClr val="E1CCF0"/>
            </a:gs>
            <a:gs pos="62000">
              <a:srgbClr val="BA8BDD"/>
            </a:gs>
            <a:gs pos="100000">
              <a:srgbClr val="9751CB"/>
            </a:gs>
          </a:gsLst>
          <a:lin ang="5400000" scaled="0"/>
        </a:gradFill>
        <a:ln w="635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coolSlan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08000" rIns="123825" bIns="36000" numCol="1" spcCol="1270" anchor="t" anchorCtr="0">
          <a:noAutofit/>
        </a:bodyPr>
        <a:lstStyle/>
        <a:p>
          <a:pPr marL="0" lvl="1" indent="0" algn="ctr" defTabSz="800100">
            <a:lnSpc>
              <a:spcPct val="100000"/>
            </a:lnSpc>
            <a:spcBef>
              <a:spcPct val="0"/>
            </a:spcBef>
            <a:spcAft>
              <a:spcPts val="0"/>
            </a:spcAft>
            <a:buChar char="••"/>
          </a:pPr>
          <a:r>
            <a:rPr lang="en-GB" sz="1800" b="1" kern="1200" noProof="0" dirty="0"/>
            <a:t>EXPANSION</a:t>
          </a:r>
        </a:p>
      </dsp:txBody>
      <dsp:txXfrm>
        <a:off x="7169741" y="2371037"/>
        <a:ext cx="1855038" cy="949820"/>
      </dsp:txXfrm>
    </dsp:sp>
    <dsp:sp modelId="{6162DC81-E0AD-4219-B7C5-32AC6DABA46A}">
      <dsp:nvSpPr>
        <dsp:cNvPr id="0" name=""/>
        <dsp:cNvSpPr/>
      </dsp:nvSpPr>
      <dsp:spPr>
        <a:xfrm>
          <a:off x="7726281" y="713797"/>
          <a:ext cx="2901959" cy="2901959"/>
        </a:xfrm>
        <a:prstGeom prst="circularArrow">
          <a:avLst>
            <a:gd name="adj1" fmla="val 3007"/>
            <a:gd name="adj2" fmla="val 368721"/>
            <a:gd name="adj3" fmla="val 19455769"/>
            <a:gd name="adj4" fmla="val 12575511"/>
            <a:gd name="adj5" fmla="val 350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C9F53BEB-1966-44E4-AC03-22A7BCB491B0}">
      <dsp:nvSpPr>
        <dsp:cNvPr id="0" name=""/>
        <dsp:cNvSpPr/>
      </dsp:nvSpPr>
      <dsp:spPr>
        <a:xfrm>
          <a:off x="7326899" y="1727338"/>
          <a:ext cx="1302809" cy="518084"/>
        </a:xfrm>
        <a:prstGeom prst="roundRect">
          <a:avLst>
            <a:gd name="adj" fmla="val 10000"/>
          </a:avLst>
        </a:prstGeom>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sp:txBody>
      <dsp:txXfrm>
        <a:off x="7342073" y="1742512"/>
        <a:ext cx="1272461" cy="487736"/>
      </dsp:txXfrm>
    </dsp:sp>
    <dsp:sp modelId="{437DF7EA-9C4C-494F-B131-AA59C5953C56}">
      <dsp:nvSpPr>
        <dsp:cNvPr id="0" name=""/>
        <dsp:cNvSpPr/>
      </dsp:nvSpPr>
      <dsp:spPr>
        <a:xfrm>
          <a:off x="9525039" y="2111995"/>
          <a:ext cx="2048347" cy="1208863"/>
        </a:xfrm>
        <a:prstGeom prst="homePlate">
          <a:avLst/>
        </a:prstGeom>
        <a:gradFill rotWithShape="0">
          <a:gsLst>
            <a:gs pos="0">
              <a:schemeClr val="accent4">
                <a:lumMod val="20000"/>
                <a:lumOff val="80000"/>
              </a:schemeClr>
            </a:gs>
            <a:gs pos="57000">
              <a:schemeClr val="accent4">
                <a:lumMod val="40000"/>
                <a:lumOff val="60000"/>
              </a:schemeClr>
            </a:gs>
            <a:gs pos="100000">
              <a:srgbClr val="FFD653"/>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72000" tIns="180000" rIns="72000" bIns="123825" numCol="1" spcCol="1270" anchor="ctr" anchorCtr="0">
          <a:noAutofit/>
        </a:bodyPr>
        <a:lstStyle/>
        <a:p>
          <a:pPr marL="0" lvl="1" indent="0" algn="ctr" defTabSz="1966913">
            <a:lnSpc>
              <a:spcPct val="100000"/>
            </a:lnSpc>
            <a:spcBef>
              <a:spcPct val="0"/>
            </a:spcBef>
            <a:spcAft>
              <a:spcPts val="0"/>
            </a:spcAft>
            <a:buFont typeface="Arial" panose="020B0604020202020204" pitchFamily="34" charset="0"/>
            <a:buChar char="••"/>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sp:txBody>
      <dsp:txXfrm>
        <a:off x="9525039" y="2111995"/>
        <a:ext cx="1810892" cy="949820"/>
      </dsp:txXfrm>
    </dsp:sp>
    <dsp:sp modelId="{0435AE23-5485-4583-8FC1-845B4DF82BB3}">
      <dsp:nvSpPr>
        <dsp:cNvPr id="0" name=""/>
        <dsp:cNvSpPr/>
      </dsp:nvSpPr>
      <dsp:spPr>
        <a:xfrm>
          <a:off x="9671680" y="3196963"/>
          <a:ext cx="1302809" cy="518084"/>
        </a:xfrm>
        <a:prstGeom prst="roundRect">
          <a:avLst>
            <a:gd name="adj" fmla="val 10000"/>
          </a:avLst>
        </a:prstGeom>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2015-2026</a:t>
          </a:r>
        </a:p>
      </dsp:txBody>
      <dsp:txXfrm>
        <a:off x="9686854" y="3212137"/>
        <a:ext cx="1272461" cy="487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BCB08-B962-4B3F-944F-AD4D0C9F02F9}">
      <dsp:nvSpPr>
        <dsp:cNvPr id="0" name=""/>
        <dsp:cNvSpPr/>
      </dsp:nvSpPr>
      <dsp:spPr>
        <a:xfrm>
          <a:off x="23802" y="2146641"/>
          <a:ext cx="2058997" cy="1171677"/>
        </a:xfrm>
        <a:prstGeom prst="homePlate">
          <a:avLst/>
        </a:prstGeom>
        <a:gradFill rotWithShape="0">
          <a:gsLst>
            <a:gs pos="0">
              <a:srgbClr val="0099CC"/>
            </a:gs>
            <a:gs pos="32000">
              <a:srgbClr val="0099CC"/>
            </a:gs>
            <a:gs pos="100000">
              <a:srgbClr val="BFD8EF"/>
            </a:gs>
          </a:gsLst>
          <a:lin ang="16200000" scaled="1"/>
        </a:gradFill>
        <a:ln>
          <a:solidFill>
            <a:srgbClr val="0070C0"/>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123825" tIns="180000" rIns="123825" bIns="123825" numCol="1" spcCol="1270" anchor="ctr" anchorCtr="0">
          <a:noAutofit/>
        </a:bodyPr>
        <a:lstStyle/>
        <a:p>
          <a:pPr marL="171450" lvl="1" indent="-171450" algn="l" defTabSz="844550">
            <a:lnSpc>
              <a:spcPct val="100000"/>
            </a:lnSpc>
            <a:spcBef>
              <a:spcPct val="0"/>
            </a:spcBef>
            <a:spcAft>
              <a:spcPts val="0"/>
            </a:spcAft>
            <a:buChar char="••"/>
          </a:pPr>
          <a:r>
            <a:rPr lang="en-GB" sz="1900" b="1" kern="1200" noProof="0" dirty="0"/>
            <a:t>FOUNDATIONS</a:t>
          </a:r>
        </a:p>
      </dsp:txBody>
      <dsp:txXfrm>
        <a:off x="50766" y="2173605"/>
        <a:ext cx="2005069" cy="866675"/>
      </dsp:txXfrm>
    </dsp:sp>
    <dsp:sp modelId="{DBB6ED4F-10C7-465E-98BF-D58B0BB967FD}">
      <dsp:nvSpPr>
        <dsp:cNvPr id="0" name=""/>
        <dsp:cNvSpPr/>
      </dsp:nvSpPr>
      <dsp:spPr>
        <a:xfrm>
          <a:off x="562923" y="1302079"/>
          <a:ext cx="2721766" cy="3178342"/>
        </a:xfrm>
        <a:prstGeom prst="leftCircularArrow">
          <a:avLst>
            <a:gd name="adj1" fmla="val 2014"/>
            <a:gd name="adj2" fmla="val 241370"/>
            <a:gd name="adj3" fmla="val 1688345"/>
            <a:gd name="adj4" fmla="val 8695953"/>
            <a:gd name="adj5" fmla="val 2350"/>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04211ED2-1E72-467C-83C0-25635ED8ED58}">
      <dsp:nvSpPr>
        <dsp:cNvPr id="0" name=""/>
        <dsp:cNvSpPr/>
      </dsp:nvSpPr>
      <dsp:spPr>
        <a:xfrm>
          <a:off x="190156" y="3173221"/>
          <a:ext cx="1429117" cy="514184"/>
        </a:xfrm>
        <a:prstGeom prst="roundRect">
          <a:avLst>
            <a:gd name="adj" fmla="val 10000"/>
          </a:avLst>
        </a:prstGeom>
        <a:gradFill rotWithShape="0">
          <a:gsLst>
            <a:gs pos="0">
              <a:schemeClr val="accent5">
                <a:satMod val="105000"/>
                <a:tint val="67000"/>
                <a:lumMod val="20000"/>
                <a:lumOff val="80000"/>
              </a:schemeClr>
            </a:gs>
            <a:gs pos="50000">
              <a:schemeClr val="accent5">
                <a:satMod val="103000"/>
                <a:tint val="73000"/>
                <a:lumMod val="44000"/>
                <a:lumOff val="56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1960s-1975</a:t>
          </a:r>
        </a:p>
      </dsp:txBody>
      <dsp:txXfrm>
        <a:off x="205216" y="3188281"/>
        <a:ext cx="1398997" cy="484064"/>
      </dsp:txXfrm>
    </dsp:sp>
    <dsp:sp modelId="{7D8C66AE-9263-4C93-B106-025241032671}">
      <dsp:nvSpPr>
        <dsp:cNvPr id="0" name=""/>
        <dsp:cNvSpPr/>
      </dsp:nvSpPr>
      <dsp:spPr>
        <a:xfrm>
          <a:off x="2379830" y="2146629"/>
          <a:ext cx="2202961" cy="1171677"/>
        </a:xfrm>
        <a:prstGeom prst="homePlate">
          <a:avLst/>
        </a:prstGeom>
        <a:gradFill flip="none" rotWithShape="1">
          <a:gsLst>
            <a:gs pos="0">
              <a:schemeClr val="accent2"/>
            </a:gs>
            <a:gs pos="48000">
              <a:schemeClr val="accent2">
                <a:lumMod val="40000"/>
                <a:lumOff val="60000"/>
              </a:schemeClr>
            </a:gs>
            <a:gs pos="100000">
              <a:schemeClr val="accent2">
                <a:lumMod val="20000"/>
                <a:lumOff val="80000"/>
              </a:schemeClr>
            </a:gs>
          </a:gsLst>
          <a:lin ang="16200000" scaled="1"/>
          <a:tileRect/>
        </a:gradFill>
        <a:ln>
          <a:solidFill>
            <a:schemeClr val="accent2">
              <a:lumMod val="75000"/>
            </a:schemeClr>
          </a:solidFill>
        </a:ln>
        <a:effectLst/>
        <a:scene3d>
          <a:camera prst="orthographicFront"/>
          <a:lightRig rig="threePt" dir="t">
            <a:rot lat="0" lon="0" rev="7500000"/>
          </a:lightRig>
        </a:scene3d>
        <a:sp3d z="-152400" extrusionH="63500">
          <a:bevelT w="165100" prst="coolSlant"/>
        </a:sp3d>
      </dsp:spPr>
      <dsp:style>
        <a:lnRef idx="0">
          <a:scrgbClr r="0" g="0" b="0"/>
        </a:lnRef>
        <a:fillRef idx="0">
          <a:scrgbClr r="0" g="0" b="0"/>
        </a:fillRef>
        <a:effectRef idx="0">
          <a:scrgbClr r="0" g="0" b="0"/>
        </a:effectRef>
        <a:fontRef idx="minor">
          <a:schemeClr val="lt1"/>
        </a:fontRef>
      </dsp:style>
      <dsp:txBody>
        <a:bodyPr spcFirstLastPara="0" vert="horz" wrap="square" lIns="0" tIns="108000" rIns="0" bIns="123825" numCol="1" spcCol="1270" anchor="t" anchorCtr="0">
          <a:noAutofit/>
        </a:bodyPr>
        <a:lstStyle/>
        <a:p>
          <a:pPr marL="171450" lvl="1" indent="-171450" algn="ctr" defTabSz="800100">
            <a:lnSpc>
              <a:spcPct val="100000"/>
            </a:lnSpc>
            <a:spcBef>
              <a:spcPct val="0"/>
            </a:spcBef>
            <a:spcAft>
              <a:spcPts val="0"/>
            </a:spcAft>
            <a:buChar char="••"/>
          </a:pPr>
          <a:r>
            <a:rPr lang="en-GB" sz="1800" b="1" kern="1200" noProof="0" dirty="0"/>
            <a:t>LIMITED USE</a:t>
          </a:r>
        </a:p>
      </dsp:txBody>
      <dsp:txXfrm>
        <a:off x="2379830" y="2397702"/>
        <a:ext cx="1972810" cy="920603"/>
      </dsp:txXfrm>
    </dsp:sp>
    <dsp:sp modelId="{F475719F-07AC-4ED2-8F83-827C3F636F24}">
      <dsp:nvSpPr>
        <dsp:cNvPr id="0" name=""/>
        <dsp:cNvSpPr/>
      </dsp:nvSpPr>
      <dsp:spPr>
        <a:xfrm>
          <a:off x="2958172" y="1028060"/>
          <a:ext cx="2915125" cy="2915125"/>
        </a:xfrm>
        <a:prstGeom prst="circularArrow">
          <a:avLst>
            <a:gd name="adj1" fmla="val 2236"/>
            <a:gd name="adj2" fmla="val 269374"/>
            <a:gd name="adj3" fmla="val 19674996"/>
            <a:gd name="adj4" fmla="val 12695391"/>
            <a:gd name="adj5" fmla="val 2609"/>
          </a:avLst>
        </a:prstGeom>
        <a:gradFill rotWithShape="0">
          <a:gsLst>
            <a:gs pos="0">
              <a:srgbClr val="4472C4">
                <a:lumMod val="20000"/>
                <a:lumOff val="80000"/>
              </a:srgbClr>
            </a:gs>
            <a:gs pos="41000">
              <a:srgbClr val="4472C4">
                <a:lumMod val="40000"/>
                <a:lumOff val="60000"/>
              </a:srgbClr>
            </a:gs>
            <a:gs pos="100000">
              <a:srgbClr val="5B9BD5">
                <a:lumMod val="75000"/>
              </a:srgbClr>
            </a:gs>
          </a:gsLst>
          <a:lin ang="0" scaled="1"/>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EC8442C9-F5EF-4B08-AB33-70AB90995D1C}">
      <dsp:nvSpPr>
        <dsp:cNvPr id="0" name=""/>
        <dsp:cNvSpPr/>
      </dsp:nvSpPr>
      <dsp:spPr>
        <a:xfrm>
          <a:off x="2522962" y="1732731"/>
          <a:ext cx="1429117" cy="5141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1976-1990</a:t>
          </a:r>
        </a:p>
      </dsp:txBody>
      <dsp:txXfrm>
        <a:off x="2538022" y="1747791"/>
        <a:ext cx="1398997" cy="484064"/>
      </dsp:txXfrm>
    </dsp:sp>
    <dsp:sp modelId="{248338D9-5842-4C6E-8C2D-68F74F91846A}">
      <dsp:nvSpPr>
        <dsp:cNvPr id="0" name=""/>
        <dsp:cNvSpPr/>
      </dsp:nvSpPr>
      <dsp:spPr>
        <a:xfrm>
          <a:off x="4784429" y="2116544"/>
          <a:ext cx="2070052" cy="1199764"/>
        </a:xfrm>
        <a:prstGeom prst="homePlate">
          <a:avLst/>
        </a:prstGeom>
        <a:gradFill rotWithShape="0">
          <a:gsLst>
            <a:gs pos="0">
              <a:srgbClr val="FEC2C2"/>
            </a:gs>
            <a:gs pos="50000">
              <a:srgbClr val="F48668"/>
            </a:gs>
            <a:gs pos="100000">
              <a:srgbClr val="FF2F2F"/>
            </a:gs>
          </a:gsLst>
          <a:lin ang="5400000" scaled="0"/>
        </a:gradFill>
        <a:ln w="6350" cap="flat" cmpd="sng" algn="ctr">
          <a:solidFill>
            <a:srgbClr val="C00000"/>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123825" tIns="0" rIns="123825" bIns="123825" numCol="1" spcCol="1270" anchor="b" anchorCtr="0">
          <a:noAutofit/>
        </a:bodyPr>
        <a:lstStyle/>
        <a:p>
          <a:pPr marL="266700" lvl="1" indent="0" algn="l" defTabSz="1966913">
            <a:lnSpc>
              <a:spcPct val="100000"/>
            </a:lnSpc>
            <a:spcBef>
              <a:spcPct val="0"/>
            </a:spcBef>
            <a:spcAft>
              <a:spcPts val="0"/>
            </a:spcAft>
            <a:buChar char="••"/>
            <a:tabLst/>
          </a:pPr>
          <a:r>
            <a:rPr lang="en-GB" sz="1800" b="1" kern="1200" noProof="0" dirty="0"/>
            <a:t>RENEWED URGENCY</a:t>
          </a:r>
        </a:p>
      </dsp:txBody>
      <dsp:txXfrm>
        <a:off x="4812039" y="2144154"/>
        <a:ext cx="2014832" cy="887451"/>
      </dsp:txXfrm>
    </dsp:sp>
    <dsp:sp modelId="{E1FDCF8B-E538-4059-B14B-AC6AE9C47A6B}">
      <dsp:nvSpPr>
        <dsp:cNvPr id="0" name=""/>
        <dsp:cNvSpPr/>
      </dsp:nvSpPr>
      <dsp:spPr>
        <a:xfrm>
          <a:off x="5313198" y="1626239"/>
          <a:ext cx="2723600" cy="2723600"/>
        </a:xfrm>
        <a:prstGeom prst="leftCircularArrow">
          <a:avLst>
            <a:gd name="adj1" fmla="val 2955"/>
            <a:gd name="adj2" fmla="val 361988"/>
            <a:gd name="adj3" fmla="val 2137498"/>
            <a:gd name="adj4" fmla="val 9024489"/>
            <a:gd name="adj5" fmla="val 344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3000"/>
                  <a:lumOff val="77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903D5CCB-121B-4BFD-A016-08078BE62C26}">
      <dsp:nvSpPr>
        <dsp:cNvPr id="0" name=""/>
        <dsp:cNvSpPr/>
      </dsp:nvSpPr>
      <dsp:spPr>
        <a:xfrm>
          <a:off x="4929727" y="3173221"/>
          <a:ext cx="1293002" cy="514184"/>
        </a:xfrm>
        <a:prstGeom prst="roundRect">
          <a:avLst>
            <a:gd name="adj" fmla="val 10000"/>
          </a:avLst>
        </a:prstGeom>
        <a:gradFill rotWithShape="0">
          <a:gsLst>
            <a:gs pos="0">
              <a:schemeClr val="accent1">
                <a:lumMod val="20000"/>
                <a:lumOff val="80000"/>
              </a:schemeClr>
            </a:gs>
            <a:gs pos="50000">
              <a:schemeClr val="accent1">
                <a:lumMod val="40000"/>
                <a:lumOff val="60000"/>
              </a:schemeClr>
            </a:gs>
            <a:gs pos="100000">
              <a:schemeClr val="accent1">
                <a:lumMod val="60000"/>
                <a:lumOff val="40000"/>
              </a:schemeClr>
            </a:gs>
          </a:gsLst>
          <a:lin ang="5400000" scaled="0"/>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1991-1999</a:t>
          </a:r>
        </a:p>
      </dsp:txBody>
      <dsp:txXfrm>
        <a:off x="4944787" y="3188281"/>
        <a:ext cx="1262882" cy="484064"/>
      </dsp:txXfrm>
    </dsp:sp>
    <dsp:sp modelId="{B1A9652A-3B5D-4687-BF07-AB3084591CD1}">
      <dsp:nvSpPr>
        <dsp:cNvPr id="0" name=""/>
        <dsp:cNvSpPr/>
      </dsp:nvSpPr>
      <dsp:spPr>
        <a:xfrm>
          <a:off x="7115308" y="2116544"/>
          <a:ext cx="2076743" cy="1199764"/>
        </a:xfrm>
        <a:prstGeom prst="homePlate">
          <a:avLst/>
        </a:prstGeom>
        <a:gradFill rotWithShape="0">
          <a:gsLst>
            <a:gs pos="0">
              <a:srgbClr val="E1CCF0"/>
            </a:gs>
            <a:gs pos="62000">
              <a:srgbClr val="BA8BDD"/>
            </a:gs>
            <a:gs pos="100000">
              <a:srgbClr val="9751CB"/>
            </a:gs>
          </a:gsLst>
          <a:lin ang="5400000" scaled="0"/>
        </a:gradFill>
        <a:ln w="635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coolSlan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08000" rIns="123825" bIns="36000" numCol="1" spcCol="1270" anchor="t" anchorCtr="0">
          <a:noAutofit/>
        </a:bodyPr>
        <a:lstStyle/>
        <a:p>
          <a:pPr marL="0" lvl="1" indent="0" algn="ctr" defTabSz="800100">
            <a:lnSpc>
              <a:spcPct val="100000"/>
            </a:lnSpc>
            <a:spcBef>
              <a:spcPct val="0"/>
            </a:spcBef>
            <a:spcAft>
              <a:spcPts val="0"/>
            </a:spcAft>
            <a:buChar char="••"/>
          </a:pPr>
          <a:r>
            <a:rPr lang="en-GB" sz="1800" b="1" kern="1200" noProof="0" dirty="0"/>
            <a:t>EXPANSION</a:t>
          </a:r>
        </a:p>
      </dsp:txBody>
      <dsp:txXfrm>
        <a:off x="7115308" y="2373637"/>
        <a:ext cx="1841075" cy="942671"/>
      </dsp:txXfrm>
    </dsp:sp>
    <dsp:sp modelId="{6162DC81-E0AD-4219-B7C5-32AC6DABA46A}">
      <dsp:nvSpPr>
        <dsp:cNvPr id="0" name=""/>
        <dsp:cNvSpPr/>
      </dsp:nvSpPr>
      <dsp:spPr>
        <a:xfrm>
          <a:off x="7641334" y="1037964"/>
          <a:ext cx="2880116" cy="2880116"/>
        </a:xfrm>
        <a:prstGeom prst="circularArrow">
          <a:avLst>
            <a:gd name="adj1" fmla="val 3007"/>
            <a:gd name="adj2" fmla="val 368721"/>
            <a:gd name="adj3" fmla="val 19455769"/>
            <a:gd name="adj4" fmla="val 12575511"/>
            <a:gd name="adj5" fmla="val 3508"/>
          </a:avLst>
        </a:prstGeom>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w="63500">
          <a:gradFill flip="none" rotWithShape="1">
            <a:gsLst>
              <a:gs pos="0">
                <a:srgbClr val="4472C4">
                  <a:lumMod val="20000"/>
                  <a:lumOff val="80000"/>
                </a:srgbClr>
              </a:gs>
              <a:gs pos="41000">
                <a:srgbClr val="4472C4">
                  <a:lumMod val="40000"/>
                  <a:lumOff val="60000"/>
                </a:srgbClr>
              </a:gs>
              <a:gs pos="100000">
                <a:srgbClr val="5B9BD5">
                  <a:lumMod val="75000"/>
                </a:srgbClr>
              </a:gs>
            </a:gsLst>
            <a:lin ang="0" scaled="1"/>
            <a:tileRect/>
          </a:gradFill>
        </a:ln>
        <a:effectLst>
          <a:outerShdw blurRad="50800" dist="38100" dir="2700000" algn="tl" rotWithShape="0">
            <a:prstClr val="black">
              <a:alpha val="40000"/>
            </a:prstClr>
          </a:outerShdw>
        </a:effectLst>
        <a:scene3d>
          <a:camera prst="orthographicFront"/>
          <a:lightRig rig="threePt" dir="t">
            <a:rot lat="0" lon="0" rev="7500000"/>
          </a:lightRig>
        </a:scene3d>
        <a:sp3d z="-70000" extrusionH="63500" prstMaterial="matte">
          <a:bevelT w="25400" h="6350" prst="relaxedInset"/>
          <a:contourClr>
            <a:prstClr val="white"/>
          </a:contourClr>
        </a:sp3d>
      </dsp:spPr>
      <dsp:style>
        <a:lnRef idx="0">
          <a:scrgbClr r="0" g="0" b="0"/>
        </a:lnRef>
        <a:fillRef idx="1">
          <a:scrgbClr r="0" g="0" b="0"/>
        </a:fillRef>
        <a:effectRef idx="2">
          <a:scrgbClr r="0" g="0" b="0"/>
        </a:effectRef>
        <a:fontRef idx="minor">
          <a:schemeClr val="lt1"/>
        </a:fontRef>
      </dsp:style>
    </dsp:sp>
    <dsp:sp modelId="{C9F53BEB-1966-44E4-AC03-22A7BCB491B0}">
      <dsp:nvSpPr>
        <dsp:cNvPr id="0" name=""/>
        <dsp:cNvSpPr/>
      </dsp:nvSpPr>
      <dsp:spPr>
        <a:xfrm>
          <a:off x="7271283" y="1734783"/>
          <a:ext cx="1293002" cy="514184"/>
        </a:xfrm>
        <a:prstGeom prst="roundRect">
          <a:avLst>
            <a:gd name="adj" fmla="val 10000"/>
          </a:avLst>
        </a:prstGeom>
        <a:gradFill flip="none" rotWithShape="1">
          <a:gsLst>
            <a:gs pos="0">
              <a:schemeClr val="accent1">
                <a:lumMod val="20000"/>
                <a:lumOff val="80000"/>
              </a:schemeClr>
            </a:gs>
            <a:gs pos="50000">
              <a:schemeClr val="accent5">
                <a:satMod val="103000"/>
                <a:tint val="73000"/>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2000-2014</a:t>
          </a:r>
        </a:p>
      </dsp:txBody>
      <dsp:txXfrm>
        <a:off x="7286343" y="1749843"/>
        <a:ext cx="1262882" cy="484064"/>
      </dsp:txXfrm>
    </dsp:sp>
    <dsp:sp modelId="{437DF7EA-9C4C-494F-B131-AA59C5953C56}">
      <dsp:nvSpPr>
        <dsp:cNvPr id="0" name=""/>
        <dsp:cNvSpPr/>
      </dsp:nvSpPr>
      <dsp:spPr>
        <a:xfrm>
          <a:off x="9452878" y="2116544"/>
          <a:ext cx="2032930" cy="1199764"/>
        </a:xfrm>
        <a:prstGeom prst="homePlate">
          <a:avLst/>
        </a:prstGeom>
        <a:gradFill rotWithShape="0">
          <a:gsLst>
            <a:gs pos="0">
              <a:schemeClr val="accent4">
                <a:lumMod val="20000"/>
                <a:lumOff val="80000"/>
              </a:schemeClr>
            </a:gs>
            <a:gs pos="57000">
              <a:schemeClr val="accent4">
                <a:lumMod val="40000"/>
                <a:lumOff val="60000"/>
              </a:schemeClr>
            </a:gs>
            <a:gs pos="100000">
              <a:srgbClr val="FFD653"/>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a:sp3d z="-152400" extrusionH="63500">
          <a:bevelT w="165100" prst="coolSlant"/>
        </a:sp3d>
      </dsp:spPr>
      <dsp:style>
        <a:lnRef idx="1">
          <a:schemeClr val="accent4"/>
        </a:lnRef>
        <a:fillRef idx="2">
          <a:schemeClr val="accent4"/>
        </a:fillRef>
        <a:effectRef idx="1">
          <a:schemeClr val="accent4"/>
        </a:effectRef>
        <a:fontRef idx="minor">
          <a:schemeClr val="dk1"/>
        </a:fontRef>
      </dsp:style>
      <dsp:txBody>
        <a:bodyPr spcFirstLastPara="0" vert="horz" wrap="square" lIns="72000" tIns="180000" rIns="72000" bIns="123825" numCol="1" spcCol="1270" anchor="ctr" anchorCtr="0">
          <a:noAutofit/>
        </a:bodyPr>
        <a:lstStyle/>
        <a:p>
          <a:pPr marL="0" lvl="1" indent="0" algn="ctr" defTabSz="1966913">
            <a:lnSpc>
              <a:spcPct val="100000"/>
            </a:lnSpc>
            <a:spcBef>
              <a:spcPct val="0"/>
            </a:spcBef>
            <a:spcAft>
              <a:spcPts val="0"/>
            </a:spcAft>
            <a:buFont typeface="Arial" panose="020B0604020202020204" pitchFamily="34" charset="0"/>
            <a:buChar char="••"/>
            <a:tabLst/>
          </a:pPr>
          <a:r>
            <a:rPr lang="en-GB" sz="1800" b="1" kern="1200" noProof="0" dirty="0">
              <a:solidFill>
                <a:prstClr val="black">
                  <a:hueOff val="0"/>
                  <a:satOff val="0"/>
                  <a:lumOff val="0"/>
                  <a:alphaOff val="0"/>
                </a:prstClr>
              </a:solidFill>
              <a:latin typeface="Calibri" panose="020F0502020204030204"/>
              <a:ea typeface="+mn-ea"/>
              <a:cs typeface="+mn-cs"/>
            </a:rPr>
            <a:t>CONSOLIDATION</a:t>
          </a:r>
        </a:p>
      </dsp:txBody>
      <dsp:txXfrm>
        <a:off x="9452878" y="2116544"/>
        <a:ext cx="1797262" cy="942671"/>
      </dsp:txXfrm>
    </dsp:sp>
    <dsp:sp modelId="{0435AE23-5485-4583-8FC1-845B4DF82BB3}">
      <dsp:nvSpPr>
        <dsp:cNvPr id="0" name=""/>
        <dsp:cNvSpPr/>
      </dsp:nvSpPr>
      <dsp:spPr>
        <a:xfrm>
          <a:off x="9596488" y="3178636"/>
          <a:ext cx="1724167" cy="514184"/>
        </a:xfrm>
        <a:prstGeom prst="roundRect">
          <a:avLst>
            <a:gd name="adj" fmla="val 10000"/>
          </a:avLst>
        </a:prstGeom>
        <a:gradFill flip="none" rotWithShape="1">
          <a:gsLst>
            <a:gs pos="0">
              <a:schemeClr val="accent1">
                <a:lumMod val="20000"/>
                <a:lumOff val="80000"/>
              </a:schemeClr>
            </a:gs>
            <a:gs pos="65000">
              <a:schemeClr val="accent1">
                <a:lumMod val="40000"/>
                <a:lumOff val="60000"/>
              </a:schemeClr>
            </a:gs>
            <a:gs pos="100000">
              <a:schemeClr val="accent5">
                <a:lumMod val="105000"/>
                <a:satMod val="109000"/>
                <a:tint val="81000"/>
              </a:schemeClr>
            </a:gs>
          </a:gsLst>
          <a:lin ang="5400000" scaled="0"/>
          <a:tileRect/>
        </a:gradFill>
        <a:ln w="6350" cap="flat" cmpd="sng" algn="ctr">
          <a:solidFill>
            <a:schemeClr val="accent5"/>
          </a:solidFill>
          <a:prstDash val="solid"/>
          <a:miter lim="800000"/>
        </a:ln>
        <a:effectLst/>
        <a:scene3d>
          <a:camera prst="orthographicFront"/>
          <a:lightRig rig="threePt" dir="t">
            <a:rot lat="0" lon="0" rev="75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spc="20" baseline="0" noProof="0" dirty="0">
              <a:solidFill>
                <a:srgbClr val="ED4011"/>
              </a:solidFill>
              <a:effectLst/>
              <a:latin typeface="Calibri" panose="020F0502020204030204"/>
              <a:ea typeface="+mn-ea"/>
              <a:cs typeface="+mn-cs"/>
            </a:rPr>
            <a:t>2015-present</a:t>
          </a:r>
        </a:p>
      </dsp:txBody>
      <dsp:txXfrm>
        <a:off x="9611548" y="3193696"/>
        <a:ext cx="1694047" cy="4840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4D8F9-D05F-4858-BF30-3902BA56471C}" type="datetimeFigureOut">
              <a:rPr lang="en-GB" smtClean="0"/>
              <a:t>19/05/2026</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CC80F-3BBF-419B-AD36-9AC26020A94A}" type="slidenum">
              <a:rPr lang="en-GB" smtClean="0"/>
              <a:t>‹nr.›</a:t>
            </a:fld>
            <a:endParaRPr lang="en-GB"/>
          </a:p>
        </p:txBody>
      </p:sp>
    </p:spTree>
    <p:extLst>
      <p:ext uri="{BB962C8B-B14F-4D97-AF65-F5344CB8AC3E}">
        <p14:creationId xmlns:p14="http://schemas.microsoft.com/office/powerpoint/2010/main" val="298749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year marks not only 60 years of BILC, but also 50 years of STANAG 6001.</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Most people in BILC know the STANAG very well as a working instrument. But far fewer know how it actually developed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or why NATO came to rely on it so heavily.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someone who has been involved in BILC for many years, I have seen how STANAG 6001 gradually evolved from a relatively limited reference scale into a central element of NATO interoperability.</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 today I’d like to take you on a short journey on the history of STANAG 6001: how it alle started, and how it became the NATO-wide language standard.</a:t>
            </a:r>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1</a:t>
            </a:fld>
            <a:endParaRPr lang="en-GB"/>
          </a:p>
        </p:txBody>
      </p:sp>
    </p:spTree>
    <p:extLst>
      <p:ext uri="{BB962C8B-B14F-4D97-AF65-F5344CB8AC3E}">
        <p14:creationId xmlns:p14="http://schemas.microsoft.com/office/powerpoint/2010/main" val="1144163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BILC also introduced major innovations of its own: the</a:t>
            </a:r>
            <a:r>
              <a:rPr lang="en-US" dirty="0"/>
              <a:t> descriptor structure for reading and writing, introducing a four-skill framework (SLP), and establishing a test-neutral standard suitable for multinational use.</a:t>
            </a:r>
          </a:p>
          <a:p>
            <a:endParaRPr lang="en-US"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SLP system transformed the scale from a descriptive framework into an operational NATO instrument.</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the first time, language ability could be recorded consistently across four skills: listening, speaking, reading, and writing.</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That was a major conceptual step toward interoperability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10</a:t>
            </a:fld>
            <a:endParaRPr lang="en-GB"/>
          </a:p>
        </p:txBody>
      </p:sp>
    </p:spTree>
    <p:extLst>
      <p:ext uri="{BB962C8B-B14F-4D97-AF65-F5344CB8AC3E}">
        <p14:creationId xmlns:p14="http://schemas.microsoft.com/office/powerpoint/2010/main" val="157216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STANAG 6001 Edition 1 was adopted in 1976.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Anyone who imagines that this was followed by major celebrations would be disappointed.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ratification happened largely within NATO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standardisation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structures, and awareness of the new STANAG was probably limited to a relatively small group of BILC members and language specialists.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the time, few people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realised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how influential the STANAG would eventually become.</a:t>
            </a: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11</a:t>
            </a:fld>
            <a:endParaRPr lang="en-GB"/>
          </a:p>
        </p:txBody>
      </p:sp>
    </p:spTree>
    <p:extLst>
      <p:ext uri="{BB962C8B-B14F-4D97-AF65-F5344CB8AC3E}">
        <p14:creationId xmlns:p14="http://schemas.microsoft.com/office/powerpoint/2010/main" val="312157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aim and agreement were described in the main text of the STANAG, and the table of language proficiency levels were included in Appendix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Only after 1999, BILC increasingly assumed a central role in the interpretation, development, and </a:t>
            </a:r>
            <a:r>
              <a:rPr kumimoji="0" lang="en-US" sz="22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standardisation</a:t>
            </a:r>
            <a:r>
              <a:rPr kumimoji="0" lang="en-US" sz="2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STANAG 6001. But this was certainly not the case in the years after 1976.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12</a:t>
            </a:fld>
            <a:endParaRPr lang="en-GB"/>
          </a:p>
        </p:txBody>
      </p:sp>
    </p:spTree>
    <p:extLst>
      <p:ext uri="{BB962C8B-B14F-4D97-AF65-F5344CB8AC3E}">
        <p14:creationId xmlns:p14="http://schemas.microsoft.com/office/powerpoint/2010/main" val="396914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original descriptors were extremely brief —</a:t>
            </a:r>
            <a:b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often only one or two sentences, as you can see from this sample page.</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the key achievement was not detail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 was agreement. </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the first time, NATO nations shared a common language proficiency framework.</a:t>
            </a:r>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13</a:t>
            </a:fld>
            <a:endParaRPr lang="en-GB"/>
          </a:p>
        </p:txBody>
      </p:sp>
    </p:spTree>
    <p:extLst>
      <p:ext uri="{BB962C8B-B14F-4D97-AF65-F5344CB8AC3E}">
        <p14:creationId xmlns:p14="http://schemas.microsoft.com/office/powerpoint/2010/main" val="326313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DCB7-AB98-42F2-9636-E67F1C8CF2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40E830-E511-1D0C-EE88-EED5CAA3F657}"/>
              </a:ext>
            </a:extLst>
          </p:cNvPr>
          <p:cNvSpPr>
            <a:spLocks noGrp="1" noRot="1" noChangeAspect="1"/>
          </p:cNvSpPr>
          <p:nvPr>
            <p:ph type="sldImg"/>
          </p:nvPr>
        </p:nvSpPr>
        <p:spPr/>
        <p:txBody>
          <a:bodyPr/>
          <a:lstStyle/>
          <a:p>
            <a:endParaRPr lang="en-GB"/>
          </a:p>
        </p:txBody>
      </p:sp>
      <p:sp>
        <p:nvSpPr>
          <p:cNvPr id="3" name="Tijdelijke aanduiding voor notities 2">
            <a:extLst>
              <a:ext uri="{FF2B5EF4-FFF2-40B4-BE49-F238E27FC236}">
                <a16:creationId xmlns:a16="http://schemas.microsoft.com/office/drawing/2014/main" id="{77DABCFD-FA37-0492-F91E-2B1BB85C3309}"/>
              </a:ext>
            </a:extLst>
          </p:cNvPr>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After Edition 1 was published, a period started that could be called one of limited use.</a:t>
            </a:r>
            <a:endParaRPr lang="en-GB" dirty="0"/>
          </a:p>
          <a:p>
            <a:endParaRPr lang="en-GB" dirty="0"/>
          </a:p>
          <a:p>
            <a:endParaRPr lang="en-GB" dirty="0"/>
          </a:p>
          <a:p>
            <a:r>
              <a:rPr lang="en-US" dirty="0"/>
              <a:t> </a:t>
            </a:r>
          </a:p>
          <a:p>
            <a:r>
              <a:rPr lang="en-US" dirty="0"/>
              <a:t> </a:t>
            </a:r>
            <a:endParaRPr lang="en-GB" dirty="0"/>
          </a:p>
        </p:txBody>
      </p:sp>
      <p:sp>
        <p:nvSpPr>
          <p:cNvPr id="4" name="Tijdelijke aanduiding voor dianummer 3">
            <a:extLst>
              <a:ext uri="{FF2B5EF4-FFF2-40B4-BE49-F238E27FC236}">
                <a16:creationId xmlns:a16="http://schemas.microsoft.com/office/drawing/2014/main" id="{519A7CDF-29A0-BA80-C198-8C47133BFB35}"/>
              </a:ext>
            </a:extLst>
          </p:cNvPr>
          <p:cNvSpPr>
            <a:spLocks noGrp="1"/>
          </p:cNvSpPr>
          <p:nvPr>
            <p:ph type="sldNum" sz="quarter" idx="5"/>
          </p:nvPr>
        </p:nvSpPr>
        <p:spPr/>
        <p:txBody>
          <a:bodyPr/>
          <a:lstStyle/>
          <a:p>
            <a:fld id="{2D5CC80F-3BBF-419B-AD36-9AC26020A94A}" type="slidenum">
              <a:rPr lang="en-GB" smtClean="0"/>
              <a:t>14</a:t>
            </a:fld>
            <a:endParaRPr lang="en-GB"/>
          </a:p>
        </p:txBody>
      </p:sp>
    </p:spTree>
    <p:extLst>
      <p:ext uri="{BB962C8B-B14F-4D97-AF65-F5344CB8AC3E}">
        <p14:creationId xmlns:p14="http://schemas.microsoft.com/office/powerpoint/2010/main" val="156402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Initially, the STANAG had limited practical impact.</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Many nations continued using their own systems,</a:t>
            </a:r>
            <a:b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interpretation varied considerably.</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standard existed - but there was still no common testing culture behind it, even though from the very beginning it was recognised how important a structured testing system was to make the scale useful.</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15</a:t>
            </a:fld>
            <a:endParaRPr lang="en-GB"/>
          </a:p>
        </p:txBody>
      </p:sp>
    </p:spTree>
    <p:extLst>
      <p:ext uri="{BB962C8B-B14F-4D97-AF65-F5344CB8AC3E}">
        <p14:creationId xmlns:p14="http://schemas.microsoft.com/office/powerpoint/2010/main" val="129913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DCB7-AB98-42F2-9636-E67F1C8CF2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40E830-E511-1D0C-EE88-EED5CAA3F657}"/>
              </a:ext>
            </a:extLst>
          </p:cNvPr>
          <p:cNvSpPr>
            <a:spLocks noGrp="1" noRot="1" noChangeAspect="1"/>
          </p:cNvSpPr>
          <p:nvPr>
            <p:ph type="sldImg"/>
          </p:nvPr>
        </p:nvSpPr>
        <p:spPr/>
        <p:txBody>
          <a:bodyPr/>
          <a:lstStyle/>
          <a:p>
            <a:endParaRPr lang="en-GB"/>
          </a:p>
        </p:txBody>
      </p:sp>
      <p:sp>
        <p:nvSpPr>
          <p:cNvPr id="3" name="Tijdelijke aanduiding voor notities 2">
            <a:extLst>
              <a:ext uri="{FF2B5EF4-FFF2-40B4-BE49-F238E27FC236}">
                <a16:creationId xmlns:a16="http://schemas.microsoft.com/office/drawing/2014/main" id="{77DABCFD-FA37-0492-F91E-2B1BB85C3309}"/>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Things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were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about</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to</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change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after</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Cold War.</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jdelijke aanduiding voor dianummer 3">
            <a:extLst>
              <a:ext uri="{FF2B5EF4-FFF2-40B4-BE49-F238E27FC236}">
                <a16:creationId xmlns:a16="http://schemas.microsoft.com/office/drawing/2014/main" id="{519A7CDF-29A0-BA80-C198-8C47133BFB35}"/>
              </a:ext>
            </a:extLst>
          </p:cNvPr>
          <p:cNvSpPr>
            <a:spLocks noGrp="1"/>
          </p:cNvSpPr>
          <p:nvPr>
            <p:ph type="sldNum" sz="quarter" idx="5"/>
          </p:nvPr>
        </p:nvSpPr>
        <p:spPr/>
        <p:txBody>
          <a:bodyPr/>
          <a:lstStyle/>
          <a:p>
            <a:fld id="{2D5CC80F-3BBF-419B-AD36-9AC26020A94A}" type="slidenum">
              <a:rPr lang="en-GB" smtClean="0"/>
              <a:t>16</a:t>
            </a:fld>
            <a:endParaRPr lang="en-GB"/>
          </a:p>
        </p:txBody>
      </p:sp>
    </p:spTree>
    <p:extLst>
      <p:ext uri="{BB962C8B-B14F-4D97-AF65-F5344CB8AC3E}">
        <p14:creationId xmlns:p14="http://schemas.microsoft.com/office/powerpoint/2010/main" val="321455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Partnership for Peace dramatically expanded NATO cooperation,</a:t>
            </a:r>
            <a:b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the new partner nations needed operational language systems very quickly.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NATO became much more mission-oriented, which meant that language requirements were growing too.</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Now the STANAG became operationally important.</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17</a:t>
            </a:fld>
            <a:endParaRPr lang="en-GB"/>
          </a:p>
        </p:txBody>
      </p:sp>
    </p:spTree>
    <p:extLst>
      <p:ext uri="{BB962C8B-B14F-4D97-AF65-F5344CB8AC3E}">
        <p14:creationId xmlns:p14="http://schemas.microsoft.com/office/powerpoint/2010/main" val="161759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Only then it was found that Edition 1 had some important shortcomings:</a:t>
            </a:r>
            <a:b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original descriptors were too brief to support consistent interpretation.</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nations were effectively applying different standards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created a serious interoperability concern.</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Comparable performances could receive different ratings across nations.</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once STANAG levels became linked to staffing and deployment decisions, those inconsistencies became much more consequential.</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t>However, a major turning point came in 1999, when the JSSG requested BILC to develop interpretive guidance for the scale.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is the moment when BILC increasingly moved from being mainly a discussion forum, to becoming the professional custodian of the system.</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buNone/>
            </a:pPr>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18</a:t>
            </a:fld>
            <a:endParaRPr lang="en-GB"/>
          </a:p>
        </p:txBody>
      </p:sp>
    </p:spTree>
    <p:extLst>
      <p:ext uri="{BB962C8B-B14F-4D97-AF65-F5344CB8AC3E}">
        <p14:creationId xmlns:p14="http://schemas.microsoft.com/office/powerpoint/2010/main" val="3341716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DCB7-AB98-42F2-9636-E67F1C8CF2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40E830-E511-1D0C-EE88-EED5CAA3F657}"/>
              </a:ext>
            </a:extLst>
          </p:cNvPr>
          <p:cNvSpPr>
            <a:spLocks noGrp="1" noRot="1" noChangeAspect="1"/>
          </p:cNvSpPr>
          <p:nvPr>
            <p:ph type="sldImg"/>
          </p:nvPr>
        </p:nvSpPr>
        <p:spPr/>
        <p:txBody>
          <a:bodyPr/>
          <a:lstStyle/>
          <a:p>
            <a:endParaRPr lang="en-GB"/>
          </a:p>
        </p:txBody>
      </p:sp>
      <p:sp>
        <p:nvSpPr>
          <p:cNvPr id="3" name="Tijdelijke aanduiding voor notities 2">
            <a:extLst>
              <a:ext uri="{FF2B5EF4-FFF2-40B4-BE49-F238E27FC236}">
                <a16:creationId xmlns:a16="http://schemas.microsoft.com/office/drawing/2014/main" id="{77DABCFD-FA37-0492-F91E-2B1BB85C33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period of expansion began around 2000 and continued until about 2014.</a:t>
            </a:r>
            <a:endParaRPr lang="en-GB" dirty="0"/>
          </a:p>
        </p:txBody>
      </p:sp>
      <p:sp>
        <p:nvSpPr>
          <p:cNvPr id="4" name="Tijdelijke aanduiding voor dianummer 3">
            <a:extLst>
              <a:ext uri="{FF2B5EF4-FFF2-40B4-BE49-F238E27FC236}">
                <a16:creationId xmlns:a16="http://schemas.microsoft.com/office/drawing/2014/main" id="{519A7CDF-29A0-BA80-C198-8C47133BFB35}"/>
              </a:ext>
            </a:extLst>
          </p:cNvPr>
          <p:cNvSpPr>
            <a:spLocks noGrp="1"/>
          </p:cNvSpPr>
          <p:nvPr>
            <p:ph type="sldNum" sz="quarter" idx="5"/>
          </p:nvPr>
        </p:nvSpPr>
        <p:spPr/>
        <p:txBody>
          <a:bodyPr/>
          <a:lstStyle/>
          <a:p>
            <a:fld id="{2D5CC80F-3BBF-419B-AD36-9AC26020A94A}" type="slidenum">
              <a:rPr lang="en-GB" smtClean="0"/>
              <a:t>19</a:t>
            </a:fld>
            <a:endParaRPr lang="en-GB"/>
          </a:p>
        </p:txBody>
      </p:sp>
    </p:spTree>
    <p:extLst>
      <p:ext uri="{BB962C8B-B14F-4D97-AF65-F5344CB8AC3E}">
        <p14:creationId xmlns:p14="http://schemas.microsoft.com/office/powerpoint/2010/main" val="360042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STANAG 6001 is NATO’s common framework for describing, assessing and reporting language proficiency.</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was adopted in 1976, ratified by all NATO nations, and is now also used widely among partner nations.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began as a relatively modest standard eventually became one of NATO’s most widely recognised interoperability instruments.</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a:t>
            </a:fld>
            <a:endParaRPr lang="en-GB"/>
          </a:p>
        </p:txBody>
      </p:sp>
    </p:spTree>
    <p:extLst>
      <p:ext uri="{BB962C8B-B14F-4D97-AF65-F5344CB8AC3E}">
        <p14:creationId xmlns:p14="http://schemas.microsoft.com/office/powerpoint/2010/main" val="3163849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1999, BILC established the Working Group on Testing and Assessment under the leadership of Dr Martha Herzog.</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was probably the single most important turning point in the history of STANAG 6001.</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group developed expanded descriptors, interpretive guidance, and a much stronger theoretical framework.</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From this point onward, STANAG 6001 evolved into a professional proficiency system.</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20</a:t>
            </a:fld>
            <a:endParaRPr lang="en-GB"/>
          </a:p>
        </p:txBody>
      </p:sp>
    </p:spTree>
    <p:extLst>
      <p:ext uri="{BB962C8B-B14F-4D97-AF65-F5344CB8AC3E}">
        <p14:creationId xmlns:p14="http://schemas.microsoft.com/office/powerpoint/2010/main" val="3581535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a:buNone/>
            </a:pPr>
            <a:r>
              <a:rPr lang="en-US" dirty="0"/>
              <a:t>The work of the Working Group quickly expanded far beyond the original task of simply interpreting the descriptors.</a:t>
            </a:r>
          </a:p>
          <a:p>
            <a:pPr>
              <a:buNone/>
            </a:pPr>
            <a:r>
              <a:rPr lang="en-US" dirty="0"/>
              <a:t>The expanded descriptors were incorporated into the first major revision of the STANAG, and later formed the basis for the development of the Plus Level descriptors.</a:t>
            </a:r>
          </a:p>
          <a:p>
            <a:pPr>
              <a:buNone/>
            </a:pPr>
            <a:r>
              <a:rPr lang="en-US" dirty="0"/>
              <a:t>That work, in turn, eventually led to the Level 4 Framework and the Prototype Level 4 Test — developed as guidance for nations that needed to assess very high-level language proficiency.</a:t>
            </a:r>
          </a:p>
          <a:p>
            <a:pPr>
              <a:buNone/>
            </a:pPr>
            <a:r>
              <a:rPr lang="en-US" dirty="0"/>
              <a:t>At the same time, the activities of the Working Group also gave rise to a whole series of professional development initiatives within BILC:</a:t>
            </a:r>
            <a:br>
              <a:rPr lang="en-US" dirty="0"/>
            </a:br>
            <a:r>
              <a:rPr lang="en-US" dirty="0"/>
              <a:t>the Language Testing Seminar,</a:t>
            </a:r>
            <a:br>
              <a:rPr lang="en-US" dirty="0"/>
            </a:br>
            <a:r>
              <a:rPr lang="en-US" dirty="0"/>
              <a:t>the Advanced Language Testing Seminar,</a:t>
            </a:r>
            <a:br>
              <a:rPr lang="en-US" dirty="0"/>
            </a:br>
            <a:r>
              <a:rPr lang="en-US" dirty="0"/>
              <a:t>and later the annual STANAG 6001 Testing Workshop.</a:t>
            </a:r>
          </a:p>
          <a:p>
            <a:pPr>
              <a:buNone/>
            </a:pPr>
            <a:r>
              <a:rPr lang="en-US" dirty="0"/>
              <a:t>Together, these activities gradually created a multinational community of practice and a growing body of shared expertise.</a:t>
            </a:r>
          </a:p>
          <a:p>
            <a:pPr>
              <a:buNone/>
            </a:pPr>
            <a:endParaRPr lang="en-US" dirty="0"/>
          </a:p>
          <a:p>
            <a:pPr>
              <a:buNone/>
            </a:pPr>
            <a:r>
              <a:rPr lang="en-US" dirty="0"/>
              <a:t>And it was precisely this collective expertise that later made another major initiative possible: the development of the Benchmark Advisory Test, or BAT, aimed at promoting more consistent interpretation and application of STANAG 6001 across national testing </a:t>
            </a:r>
            <a:r>
              <a:rPr lang="en-US" dirty="0" err="1"/>
              <a:t>programmes</a:t>
            </a:r>
            <a:r>
              <a:rPr lang="en-US" dirty="0"/>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21</a:t>
            </a:fld>
            <a:endParaRPr lang="en-GB"/>
          </a:p>
        </p:txBody>
      </p:sp>
    </p:spTree>
    <p:extLst>
      <p:ext uri="{BB962C8B-B14F-4D97-AF65-F5344CB8AC3E}">
        <p14:creationId xmlns:p14="http://schemas.microsoft.com/office/powerpoint/2010/main" val="51185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the same time, the success of the STANAG created new problems.</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National interpretations still varied, and due to this SLP requirements set by NATO became inflated</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One nation’s Level 3 could still resemble another nation’s Level 2.</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0850" marR="0" lvl="0" indent="-45085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became a growing interoperability concern within NATO, but also within BILC.</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22</a:t>
            </a:fld>
            <a:endParaRPr lang="en-GB"/>
          </a:p>
        </p:txBody>
      </p:sp>
    </p:spTree>
    <p:extLst>
      <p:ext uri="{BB962C8B-B14F-4D97-AF65-F5344CB8AC3E}">
        <p14:creationId xmlns:p14="http://schemas.microsoft.com/office/powerpoint/2010/main" val="1302890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One immediate helpful corrective measure was changing the labels.</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Terms like ‘</a:t>
            </a:r>
            <a:r>
              <a:rPr kumimoji="0" lang="en-GB" sz="12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limited</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working’ or ‘</a:t>
            </a:r>
            <a:r>
              <a:rPr kumimoji="0" lang="en-GB" sz="12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minimum</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professional’ unintentionally encouraged inflation.</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newer labels - such as Functional, Professional, and Expert - better reflected actual language use requirements.</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23</a:t>
            </a:fld>
            <a:endParaRPr lang="en-GB"/>
          </a:p>
        </p:txBody>
      </p:sp>
    </p:spTree>
    <p:extLst>
      <p:ext uri="{BB962C8B-B14F-4D97-AF65-F5344CB8AC3E}">
        <p14:creationId xmlns:p14="http://schemas.microsoft.com/office/powerpoint/2010/main" val="128953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a:buNone/>
            </a:pPr>
            <a:r>
              <a:rPr lang="en-US" dirty="0"/>
              <a:t>Another important development was the introduction of the Plus Levels.</a:t>
            </a:r>
          </a:p>
          <a:p>
            <a:pPr>
              <a:buNone/>
            </a:pPr>
            <a:r>
              <a:rPr lang="en-US" dirty="0"/>
              <a:t>Their purpose was to </a:t>
            </a:r>
            <a:r>
              <a:rPr lang="en-US" dirty="0" err="1"/>
              <a:t>recognise</a:t>
            </a:r>
            <a:r>
              <a:rPr lang="en-US" dirty="0"/>
              <a:t> proficiency that clearly exceeds one threshold, but does not yet consistently meet all the requirements of the next higher level.</a:t>
            </a:r>
          </a:p>
          <a:p>
            <a:pPr>
              <a:buNone/>
            </a:pPr>
            <a:r>
              <a:rPr lang="en-US" dirty="0"/>
              <a:t>It is important to understand, however, that the Plus Levels were never intended for defining job SLP requirements.</a:t>
            </a:r>
          </a:p>
          <a:p>
            <a:pPr>
              <a:buNone/>
            </a:pPr>
            <a:r>
              <a:rPr lang="en-US" dirty="0"/>
              <a:t>In essence, a plus level indicates performance that is transitional rather than fully established at the next level.</a:t>
            </a:r>
          </a:p>
          <a:p>
            <a:pPr>
              <a:buNone/>
            </a:pPr>
            <a:r>
              <a:rPr lang="en-US" dirty="0"/>
              <a:t>For staffing purposes, NATO needs clearly demonstrated and consistently sustainable proficiency thresholds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not partial attainment of a higher level.</a:t>
            </a:r>
          </a:p>
          <a:p>
            <a:pPr>
              <a:buNone/>
            </a:pPr>
            <a:r>
              <a:rPr lang="en-US" dirty="0"/>
              <a:t>After all, no commander wants someone who can perform at the required level ‘most but not all of the time’.</a:t>
            </a:r>
          </a:p>
          <a:p>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24</a:t>
            </a:fld>
            <a:endParaRPr lang="en-GB"/>
          </a:p>
        </p:txBody>
      </p:sp>
    </p:spTree>
    <p:extLst>
      <p:ext uri="{BB962C8B-B14F-4D97-AF65-F5344CB8AC3E}">
        <p14:creationId xmlns:p14="http://schemas.microsoft.com/office/powerpoint/2010/main" val="3945252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During this period, BILC also clarified the underlying principles of the scale.</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STANAG 6001 is criterion-based, non-compensatory, and cumulative. Moreover it is exponential in progression rather than linear, as reflected in the ‘inverted pyramid’.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model was developed by dr Clifford for the ILR scale already in the 80s.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25</a:t>
            </a:fld>
            <a:endParaRPr lang="en-GB"/>
          </a:p>
        </p:txBody>
      </p:sp>
    </p:spTree>
    <p:extLst>
      <p:ext uri="{BB962C8B-B14F-4D97-AF65-F5344CB8AC3E}">
        <p14:creationId xmlns:p14="http://schemas.microsoft.com/office/powerpoint/2010/main" val="840194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inverted pyramid or cone illustrates that the higher one goes up in the scale, the more time and effort it takes to attain a level.</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value is that it gives a better idea of the time on task to reach a certain level.</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26</a:t>
            </a:fld>
            <a:endParaRPr lang="en-GB"/>
          </a:p>
        </p:txBody>
      </p:sp>
    </p:spTree>
    <p:extLst>
      <p:ext uri="{BB962C8B-B14F-4D97-AF65-F5344CB8AC3E}">
        <p14:creationId xmlns:p14="http://schemas.microsoft.com/office/powerpoint/2010/main" val="2236096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the same time, BILC invested heavily in seminars, workshops, benchmarking, and tester training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because descriptors alone are never enough.</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27</a:t>
            </a:fld>
            <a:endParaRPr lang="en-GB"/>
          </a:p>
        </p:txBody>
      </p:sp>
    </p:spTree>
    <p:extLst>
      <p:ext uri="{BB962C8B-B14F-4D97-AF65-F5344CB8AC3E}">
        <p14:creationId xmlns:p14="http://schemas.microsoft.com/office/powerpoint/2010/main" val="3036437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a:buNone/>
            </a:pPr>
            <a:r>
              <a:rPr lang="en-US" dirty="0"/>
              <a:t>Between 2003 and 2014, several new editions further refined and </a:t>
            </a:r>
            <a:r>
              <a:rPr lang="en-US" dirty="0" err="1"/>
              <a:t>formalised</a:t>
            </a:r>
            <a:r>
              <a:rPr lang="en-US" dirty="0"/>
              <a:t> the system.</a:t>
            </a:r>
            <a:br>
              <a:rPr lang="en-US" dirty="0"/>
            </a:br>
            <a:r>
              <a:rPr lang="en-US" dirty="0"/>
              <a:t>Since then, the emphasis has shifted away from rewriting descriptors, and more toward maintaining consistency, reliability, and professional standards across NATO.</a:t>
            </a:r>
          </a:p>
          <a:p>
            <a:pPr>
              <a:buNone/>
            </a:pPr>
            <a:endParaRPr lang="en-US" dirty="0"/>
          </a:p>
          <a:p>
            <a:pPr>
              <a:buNone/>
            </a:pPr>
            <a:r>
              <a:rPr lang="en-US" dirty="0"/>
              <a:t>With Edition 5, BILC was formally </a:t>
            </a:r>
            <a:r>
              <a:rPr lang="en-US" dirty="0" err="1"/>
              <a:t>recognised</a:t>
            </a:r>
            <a:r>
              <a:rPr lang="en-US" dirty="0"/>
              <a:t> as the custodian of STANAG 6001.</a:t>
            </a:r>
            <a:br>
              <a:rPr lang="en-US" dirty="0"/>
            </a:br>
            <a:r>
              <a:rPr lang="en-US" dirty="0"/>
              <a:t>An important structural change was also introduced: the proficiency level descriptors, which had previously appeared as an appendix to the STANAG, were moved into a separate document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ATrainP-5, Edition A.</a:t>
            </a:r>
          </a:p>
          <a:p>
            <a:pPr>
              <a:buNone/>
            </a:pPr>
            <a:r>
              <a:rPr lang="en-US" dirty="0"/>
              <a:t>This made the STANAG itself more stable and easier to maintain.</a:t>
            </a:r>
            <a:br>
              <a:rPr lang="en-US" dirty="0"/>
            </a:br>
            <a:r>
              <a:rPr lang="en-US" dirty="0"/>
              <a:t>As a result, revisions to the descriptors no longer require an entirely new STANAG edition; instead, only ATrainP-5 receives an updated version number.</a:t>
            </a:r>
            <a:br>
              <a:rPr lang="en-US" dirty="0"/>
            </a:br>
            <a:r>
              <a:rPr lang="en-US" dirty="0"/>
              <a:t>In fact, this has already happened, as the current document is ATrainP-5 Edition A, Version 2.</a:t>
            </a: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28</a:t>
            </a:fld>
            <a:endParaRPr lang="en-GB"/>
          </a:p>
        </p:txBody>
      </p:sp>
    </p:spTree>
    <p:extLst>
      <p:ext uri="{BB962C8B-B14F-4D97-AF65-F5344CB8AC3E}">
        <p14:creationId xmlns:p14="http://schemas.microsoft.com/office/powerpoint/2010/main" val="4166799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7B3A5-77D4-2153-6AA6-F428202816F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4D1B98-66A9-3911-0FC5-D94153B81FA9}"/>
              </a:ext>
            </a:extLst>
          </p:cNvPr>
          <p:cNvSpPr>
            <a:spLocks noGrp="1" noRot="1" noChangeAspect="1"/>
          </p:cNvSpPr>
          <p:nvPr>
            <p:ph type="sldImg"/>
          </p:nvPr>
        </p:nvSpPr>
        <p:spPr/>
        <p:txBody>
          <a:bodyPr/>
          <a:lstStyle/>
          <a:p>
            <a:endParaRPr lang="en-GB"/>
          </a:p>
        </p:txBody>
      </p:sp>
      <p:sp>
        <p:nvSpPr>
          <p:cNvPr id="3" name="Tijdelijke aanduiding voor notities 2">
            <a:extLst>
              <a:ext uri="{FF2B5EF4-FFF2-40B4-BE49-F238E27FC236}">
                <a16:creationId xmlns:a16="http://schemas.microsoft.com/office/drawing/2014/main" id="{E39220B2-3A0B-14E4-4DF2-C70F9BA64A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period since the latest Edition of the STANAG is marked by consolidation and further recognition of the standard within NATO.</a:t>
            </a:r>
          </a:p>
        </p:txBody>
      </p:sp>
      <p:sp>
        <p:nvSpPr>
          <p:cNvPr id="4" name="Tijdelijke aanduiding voor dianummer 3">
            <a:extLst>
              <a:ext uri="{FF2B5EF4-FFF2-40B4-BE49-F238E27FC236}">
                <a16:creationId xmlns:a16="http://schemas.microsoft.com/office/drawing/2014/main" id="{FF6AEC13-838B-4EC5-696D-12F3A240B499}"/>
              </a:ext>
            </a:extLst>
          </p:cNvPr>
          <p:cNvSpPr>
            <a:spLocks noGrp="1"/>
          </p:cNvSpPr>
          <p:nvPr>
            <p:ph type="sldNum" sz="quarter" idx="5"/>
          </p:nvPr>
        </p:nvSpPr>
        <p:spPr/>
        <p:txBody>
          <a:bodyPr/>
          <a:lstStyle/>
          <a:p>
            <a:fld id="{2D5CC80F-3BBF-419B-AD36-9AC26020A94A}" type="slidenum">
              <a:rPr lang="en-GB" smtClean="0"/>
              <a:t>29</a:t>
            </a:fld>
            <a:endParaRPr lang="en-GB"/>
          </a:p>
        </p:txBody>
      </p:sp>
    </p:spTree>
    <p:extLst>
      <p:ext uri="{BB962C8B-B14F-4D97-AF65-F5344CB8AC3E}">
        <p14:creationId xmlns:p14="http://schemas.microsoft.com/office/powerpoint/2010/main" val="106995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guiding question of my presentation is:</a:t>
            </a:r>
            <a:b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 did STANAG 6001 become NATO’s trusted language standard?</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Not simply how it was written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why NATO continued relying on it for fifty years.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3</a:t>
            </a:fld>
            <a:endParaRPr lang="en-GB"/>
          </a:p>
        </p:txBody>
      </p:sp>
    </p:spTree>
    <p:extLst>
      <p:ext uri="{BB962C8B-B14F-4D97-AF65-F5344CB8AC3E}">
        <p14:creationId xmlns:p14="http://schemas.microsoft.com/office/powerpoint/2010/main" val="3064829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a:buNone/>
            </a:pPr>
            <a:r>
              <a:rPr lang="en-US" dirty="0"/>
              <a:t>It is a period of relative stability, with BILC’s focus shifting increasingly toward </a:t>
            </a:r>
            <a:r>
              <a:rPr lang="en-US" dirty="0" err="1"/>
              <a:t>professionalisation</a:t>
            </a:r>
            <a:r>
              <a:rPr lang="en-US" dirty="0"/>
              <a:t> and </a:t>
            </a:r>
            <a:r>
              <a:rPr lang="en-US" dirty="0" err="1"/>
              <a:t>standardisation</a:t>
            </a:r>
            <a:r>
              <a:rPr lang="en-US" dirty="0"/>
              <a:t> across NATO.</a:t>
            </a:r>
          </a:p>
          <a:p>
            <a:pPr>
              <a:buNone/>
            </a:pPr>
            <a:r>
              <a:rPr lang="en-US" dirty="0"/>
              <a:t>An important development was the inclusion of STANAG 6001 in the latest version of NATO’s Allied Administrative Publication 16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NATO’s key policy document for personnel management, sometimes referred to as the “personnel management bible.”</a:t>
            </a:r>
          </a:p>
          <a:p>
            <a:pPr>
              <a:buNone/>
            </a:pPr>
            <a:endParaRPr lang="en-US" dirty="0"/>
          </a:p>
          <a:p>
            <a:pPr>
              <a:buNone/>
            </a:pPr>
            <a:r>
              <a:rPr lang="en-US" dirty="0"/>
              <a:t>Although the STANAG itself was reduced to a single-page reference, that is not the important point.</a:t>
            </a:r>
            <a:br>
              <a:rPr lang="en-US" dirty="0"/>
            </a:br>
            <a:r>
              <a:rPr lang="en-US" dirty="0"/>
              <a:t>What matters is that NATO formally </a:t>
            </a:r>
            <a:r>
              <a:rPr lang="en-US" dirty="0" err="1"/>
              <a:t>recognises</a:t>
            </a:r>
            <a:r>
              <a:rPr lang="en-US" dirty="0"/>
              <a:t> and uses one common standard </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STANAG 6001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for describing and reporting language proficiency.</a:t>
            </a:r>
          </a:p>
          <a:p>
            <a:pPr>
              <a:buNone/>
            </a:pPr>
            <a:r>
              <a:rPr lang="en-US" dirty="0"/>
              <a:t>Another significant change is that, in the latest edition, BILC is formally identified as the custodian of STANAG 6001.</a:t>
            </a:r>
            <a:br>
              <a:rPr lang="en-US" dirty="0"/>
            </a:br>
            <a:r>
              <a:rPr lang="en-US" dirty="0"/>
              <a:t>This means BILC is responsible not only for periodically reviewing and updating the STANAG and its descriptors, but also for promoting their consistent interpretation and application across the Alliance.</a:t>
            </a: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30</a:t>
            </a:fld>
            <a:endParaRPr lang="en-GB"/>
          </a:p>
        </p:txBody>
      </p:sp>
    </p:spTree>
    <p:extLst>
      <p:ext uri="{BB962C8B-B14F-4D97-AF65-F5344CB8AC3E}">
        <p14:creationId xmlns:p14="http://schemas.microsoft.com/office/powerpoint/2010/main" val="3128801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F859B-D63B-1EBF-6C04-E3B1A9B44BE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42668DD-D749-1476-93F2-BEA124A1DAD5}"/>
              </a:ext>
            </a:extLst>
          </p:cNvPr>
          <p:cNvSpPr>
            <a:spLocks noGrp="1" noRot="1" noChangeAspect="1"/>
          </p:cNvSpPr>
          <p:nvPr>
            <p:ph type="sldImg"/>
          </p:nvPr>
        </p:nvSpPr>
        <p:spPr/>
        <p:txBody>
          <a:bodyPr/>
          <a:lstStyle/>
          <a:p>
            <a:endParaRPr lang="en-GB"/>
          </a:p>
        </p:txBody>
      </p:sp>
      <p:sp>
        <p:nvSpPr>
          <p:cNvPr id="3" name="Tijdelijke aanduiding voor notities 2">
            <a:extLst>
              <a:ext uri="{FF2B5EF4-FFF2-40B4-BE49-F238E27FC236}">
                <a16:creationId xmlns:a16="http://schemas.microsoft.com/office/drawing/2014/main" id="{6A643D2E-CA08-5B10-E943-CDCC95EA9E1B}"/>
              </a:ext>
            </a:extLst>
          </p:cNvPr>
          <p:cNvSpPr>
            <a:spLocks noGrp="1"/>
          </p:cNvSpPr>
          <p:nvPr>
            <p:ph type="body" idx="1"/>
          </p:nvPr>
        </p:nvSpPr>
        <p:spPr/>
        <p:txBody>
          <a:bodyPr/>
          <a:lstStyle/>
          <a:p>
            <a:pPr>
              <a:buNone/>
            </a:pPr>
            <a:r>
              <a:rPr lang="en-US" dirty="0"/>
              <a:t>Despite all the progress made over the decades, one key challenge remains: consistency of interpretation.</a:t>
            </a:r>
          </a:p>
          <a:p>
            <a:pPr>
              <a:buNone/>
            </a:pPr>
            <a:r>
              <a:rPr lang="en-US" dirty="0"/>
              <a:t>Different nations may still interpret the same proficiency level differently.</a:t>
            </a:r>
            <a:br>
              <a:rPr lang="en-US" dirty="0"/>
            </a:br>
            <a:r>
              <a:rPr lang="en-US" dirty="0"/>
              <a:t>In other words, comparable performances may still receive different ratings across NATO nations.</a:t>
            </a:r>
          </a:p>
          <a:p>
            <a:pPr>
              <a:buNone/>
            </a:pPr>
            <a:r>
              <a:rPr lang="en-US" dirty="0"/>
              <a:t>This issue was highlighted again during last year’s Testing Workshop, where the Deputy Commander of NATO’s NAEW CF spoke about language requirements and communication challenges within his unit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a truly multinational environment with personnel from 21 NATO nations.</a:t>
            </a:r>
          </a:p>
          <a:p>
            <a:pPr>
              <a:buNone/>
            </a:pPr>
            <a:r>
              <a:rPr lang="en-US" dirty="0"/>
              <a:t>His message reinforced an important reality:</a:t>
            </a:r>
            <a:br>
              <a:rPr lang="en-US" dirty="0"/>
            </a:br>
            <a:r>
              <a:rPr lang="en-US" dirty="0"/>
              <a:t>a proficiency scale only works if all nations apply it in a consistent way.</a:t>
            </a:r>
          </a:p>
          <a:p>
            <a:pPr>
              <a:buNone/>
            </a:pPr>
            <a:r>
              <a:rPr lang="en-US" dirty="0"/>
              <a:t>This remains one of NATO’s central interoperability challenges today.</a:t>
            </a:r>
          </a:p>
          <a:p>
            <a:pPr>
              <a:buNone/>
            </a:pPr>
            <a:endParaRPr lang="en-US" dirty="0"/>
          </a:p>
          <a:p>
            <a:pPr>
              <a:buNone/>
            </a:pPr>
            <a:r>
              <a:rPr lang="en-US" dirty="0"/>
              <a:t>And importantly, this is not a failure of the scale itself, but rather a natural consequence of its multinational nature.</a:t>
            </a:r>
          </a:p>
          <a:p>
            <a:pPr>
              <a:buNone/>
            </a:pPr>
            <a:endParaRPr lang="en-GB" dirty="0"/>
          </a:p>
        </p:txBody>
      </p:sp>
      <p:sp>
        <p:nvSpPr>
          <p:cNvPr id="4" name="Tijdelijke aanduiding voor dianummer 3">
            <a:extLst>
              <a:ext uri="{FF2B5EF4-FFF2-40B4-BE49-F238E27FC236}">
                <a16:creationId xmlns:a16="http://schemas.microsoft.com/office/drawing/2014/main" id="{F0453B30-66EA-0349-A14F-7D90F546133B}"/>
              </a:ext>
            </a:extLst>
          </p:cNvPr>
          <p:cNvSpPr>
            <a:spLocks noGrp="1"/>
          </p:cNvSpPr>
          <p:nvPr>
            <p:ph type="sldNum" sz="quarter" idx="5"/>
          </p:nvPr>
        </p:nvSpPr>
        <p:spPr/>
        <p:txBody>
          <a:bodyPr/>
          <a:lstStyle/>
          <a:p>
            <a:fld id="{2D5CC80F-3BBF-419B-AD36-9AC26020A94A}" type="slidenum">
              <a:rPr lang="en-GB" smtClean="0"/>
              <a:t>31</a:t>
            </a:fld>
            <a:endParaRPr lang="en-GB"/>
          </a:p>
        </p:txBody>
      </p:sp>
    </p:spTree>
    <p:extLst>
      <p:ext uri="{BB962C8B-B14F-4D97-AF65-F5344CB8AC3E}">
        <p14:creationId xmlns:p14="http://schemas.microsoft.com/office/powerpoint/2010/main" val="2105664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naturally raises broader questions:</a:t>
            </a:r>
          </a:p>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Why continue maintaining a NATO-specific system?</a:t>
            </a:r>
          </a:p>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Why not simply adopt the CEFR?</a:t>
            </a:r>
          </a:p>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are legitimate questions —</a:t>
            </a:r>
          </a:p>
          <a:p>
            <a:pPr marL="0" marR="0" lvl="0" indent="0" algn="l" defTabSz="914400" rtl="0" eaLnBrk="1" fontAlgn="auto" latinLnBrk="0" hangingPunct="1">
              <a:lnSpc>
                <a:spcPct val="100000"/>
              </a:lnSpc>
              <a:spcBef>
                <a:spcPts val="900"/>
              </a:spcBef>
              <a:spcAft>
                <a:spcPts val="9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especially given the costs and expertise required to maintain testing systems</a:t>
            </a: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32</a:t>
            </a:fld>
            <a:endParaRPr lang="en-GB"/>
          </a:p>
        </p:txBody>
      </p:sp>
    </p:spTree>
    <p:extLst>
      <p:ext uri="{BB962C8B-B14F-4D97-AF65-F5344CB8AC3E}">
        <p14:creationId xmlns:p14="http://schemas.microsoft.com/office/powerpoint/2010/main" val="451991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answer is that NATO requires something more controlled and operationally precise than most civilian frameworks provide.</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military contexts, misjudging language proficiency can directly affect safety, coordination, and mission effectiveness.</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STANAG levels therefore function as strict thresholds, supported by professional testing principles and multinational standardisation efforts.</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other words: NATO does not merely need a language framework.</a:t>
            </a:r>
            <a:b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needs a trusted proficiency system.</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buNone/>
            </a:pPr>
            <a:endParaRPr lang="en-US"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33</a:t>
            </a:fld>
            <a:endParaRPr lang="en-GB"/>
          </a:p>
        </p:txBody>
      </p:sp>
    </p:spTree>
    <p:extLst>
      <p:ext uri="{BB962C8B-B14F-4D97-AF65-F5344CB8AC3E}">
        <p14:creationId xmlns:p14="http://schemas.microsoft.com/office/powerpoint/2010/main" val="3927872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endParaRPr lang="en-US" b="0" i="0" dirty="0">
              <a:solidFill>
                <a:srgbClr val="0D0D0D"/>
              </a:solidFill>
              <a:effectLst/>
              <a:latin typeface="-apple-system-body"/>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This slide perhaps best illustrates what STANAG 6001 has ultimately become:</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not simply a scale, but an entire interoperability ecosystem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connecting policy, testing, training, benchmarking, staffing, and multinational operations.</a:t>
            </a:r>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34</a:t>
            </a:fld>
            <a:endParaRPr lang="en-GB"/>
          </a:p>
        </p:txBody>
      </p:sp>
    </p:spTree>
    <p:extLst>
      <p:ext uri="{BB962C8B-B14F-4D97-AF65-F5344CB8AC3E}">
        <p14:creationId xmlns:p14="http://schemas.microsoft.com/office/powerpoint/2010/main" val="1367253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A3998-D02D-0E23-5E9F-319117F8481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66400EF-461C-FFF5-E98C-38417F8C3B93}"/>
              </a:ext>
            </a:extLst>
          </p:cNvPr>
          <p:cNvSpPr>
            <a:spLocks noGrp="1" noRot="1" noChangeAspect="1"/>
          </p:cNvSpPr>
          <p:nvPr>
            <p:ph type="sldImg"/>
          </p:nvPr>
        </p:nvSpPr>
        <p:spPr/>
        <p:txBody>
          <a:bodyPr/>
          <a:lstStyle/>
          <a:p>
            <a:endParaRPr lang="en-GB"/>
          </a:p>
        </p:txBody>
      </p:sp>
      <p:sp>
        <p:nvSpPr>
          <p:cNvPr id="3" name="Tijdelijke aanduiding voor notities 2">
            <a:extLst>
              <a:ext uri="{FF2B5EF4-FFF2-40B4-BE49-F238E27FC236}">
                <a16:creationId xmlns:a16="http://schemas.microsoft.com/office/drawing/2014/main" id="{CA475374-6258-79F3-BB9D-E686E7C6BD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success of STANAG 6001 is not just about the quality of its descriptors.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Its real significance lies in the trust it has earned over the years.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By embedding the STANAG in its policy, NATO clearly shows that it has trust in the standard, in the assessments, and ultimately in each other’s certification, and consequently trust in what BILC does.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that trust cannot be imposed or enforced. It is built over time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through consistent practice, shared understanding, and professional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buNone/>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many ways, BILC and STANAG 6001 evolved together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became inseparable.</a:t>
            </a:r>
          </a:p>
          <a:p>
            <a:pPr>
              <a:buNone/>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can be assumed that without BILC, there would be no STANAG 6001.</a:t>
            </a:r>
            <a:b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But it is equally true that without STANAG 6001, there would be no BILC (in its current form).</a:t>
            </a:r>
            <a:endParaRPr lang="en-US" sz="1200" dirty="0"/>
          </a:p>
          <a:p>
            <a:endParaRPr lang="en-GB" dirty="0"/>
          </a:p>
        </p:txBody>
      </p:sp>
      <p:sp>
        <p:nvSpPr>
          <p:cNvPr id="4" name="Tijdelijke aanduiding voor dianummer 3">
            <a:extLst>
              <a:ext uri="{FF2B5EF4-FFF2-40B4-BE49-F238E27FC236}">
                <a16:creationId xmlns:a16="http://schemas.microsoft.com/office/drawing/2014/main" id="{8CEB95B9-2011-2E06-AC70-961DEADADE63}"/>
              </a:ext>
            </a:extLst>
          </p:cNvPr>
          <p:cNvSpPr>
            <a:spLocks noGrp="1"/>
          </p:cNvSpPr>
          <p:nvPr>
            <p:ph type="sldNum" sz="quarter" idx="5"/>
          </p:nvPr>
        </p:nvSpPr>
        <p:spPr/>
        <p:txBody>
          <a:bodyPr/>
          <a:lstStyle/>
          <a:p>
            <a:fld id="{2D5CC80F-3BBF-419B-AD36-9AC26020A94A}" type="slidenum">
              <a:rPr lang="en-GB" smtClean="0"/>
              <a:t>35</a:t>
            </a:fld>
            <a:endParaRPr lang="en-GB"/>
          </a:p>
        </p:txBody>
      </p:sp>
    </p:spTree>
    <p:extLst>
      <p:ext uri="{BB962C8B-B14F-4D97-AF65-F5344CB8AC3E}">
        <p14:creationId xmlns:p14="http://schemas.microsoft.com/office/powerpoint/2010/main" val="224537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a:buNone/>
            </a:pPr>
            <a:r>
              <a:rPr lang="en-GB" dirty="0"/>
              <a:t>Optional slide for those who want a one-page overview of the evolution of STANAG 6001</a:t>
            </a: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36</a:t>
            </a:fld>
            <a:endParaRPr lang="en-GB"/>
          </a:p>
        </p:txBody>
      </p:sp>
    </p:spTree>
    <p:extLst>
      <p:ext uri="{BB962C8B-B14F-4D97-AF65-F5344CB8AC3E}">
        <p14:creationId xmlns:p14="http://schemas.microsoft.com/office/powerpoint/2010/main" val="371869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Before going into the history itself, I want to briefly acknowledge someone whom many of you may not have known personally, but whose influence on STANAG 6001 is difficult to overstate: Dr Martha Herzog.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many years until her passing away in 2020, she played a central role in developing the descriptors as we know them today, and shaping the testing philosophy behind the STANAG.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 work continues to influence NATO language testing up to this day.</a:t>
            </a:r>
          </a:p>
          <a:p>
            <a:pPr>
              <a:spcBef>
                <a:spcPts val="900"/>
              </a:spcBef>
              <a:spcAft>
                <a:spcPts val="900"/>
              </a:spcAft>
              <a:buNone/>
            </a:pPr>
            <a:endPar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endParaRPr>
          </a:p>
          <a:p>
            <a:pPr>
              <a:spcBef>
                <a:spcPts val="900"/>
              </a:spcBef>
              <a:spcAft>
                <a:spcPts val="900"/>
              </a:spcAft>
              <a:buNone/>
            </a:pPr>
            <a:endPar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endParaRPr>
          </a:p>
          <a:p>
            <a:pPr>
              <a:spcBef>
                <a:spcPts val="900"/>
              </a:spcBef>
              <a:spcAft>
                <a:spcPts val="900"/>
              </a:spcAft>
              <a:buNone/>
            </a:pPr>
            <a:endPar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endParaRPr>
          </a:p>
          <a:p>
            <a:pPr>
              <a:spcBef>
                <a:spcPts val="900"/>
              </a:spcBef>
              <a:spcAft>
                <a:spcPts val="900"/>
              </a:spcAft>
              <a:buNone/>
            </a:pP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Before</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we go back in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history</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I’d</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like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to</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devote a few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words</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on a person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that</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has been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extremely</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important for the development of the STANAG 6001: Dr Martha Herzog.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Dr</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Herzog</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worked</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for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many</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years</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at </a:t>
            </a:r>
            <a:r>
              <a:rPr lang="nl-NL"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the</a:t>
            </a:r>
            <a:r>
              <a:rPr lang="nl-NL" sz="1200" dirty="0">
                <a:effectLst/>
                <a:latin typeface="RijksoverheidSansWebText Regula" panose="020B0503040202060203" pitchFamily="34" charset="0"/>
                <a:ea typeface="Aptos" panose="020B0004020202020204" pitchFamily="34" charset="0"/>
                <a:cs typeface="Times New Roman" panose="02020603050405020304" pitchFamily="18" charset="0"/>
              </a:rPr>
              <a:t> US DLIFLC as Head </a:t>
            </a:r>
            <a:r>
              <a:rPr lang="en-US" dirty="0"/>
              <a:t>of the Evaluation and Standardization Directorate, until her retirement in 2005.</a:t>
            </a:r>
          </a:p>
          <a:p>
            <a:pPr>
              <a:spcBef>
                <a:spcPts val="900"/>
              </a:spcBef>
              <a:spcAft>
                <a:spcPts val="900"/>
              </a:spcAft>
              <a:buNone/>
            </a:pPr>
            <a:r>
              <a:rPr lang="en-US" dirty="0"/>
              <a:t>Dr Herzog worked in the 1970 at the proficiency descriptors of the Foreign Service Institute (the FSI scale, which later, with her contributions evolved into the Interagency Language Roundtable (ILR) scale, one of the most influential language scales to date. </a:t>
            </a:r>
          </a:p>
          <a:p>
            <a:pPr marL="0" lvl="0" indent="0">
              <a:buSzPts val="1000"/>
              <a:buNone/>
              <a:tabLst>
                <a:tab pos="457200" algn="l"/>
              </a:tabLst>
            </a:pPr>
            <a:r>
              <a:rPr lang="en-GB" sz="1200" dirty="0"/>
              <a:t>Important source of historical information</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lang="en-GB" sz="1200" dirty="0"/>
              <a:t>Instrumental in the development of STANAG 6001 &gt; </a:t>
            </a:r>
            <a:r>
              <a:rPr lang="en-US" dirty="0"/>
              <a:t>Groundbreaking work on the first scale that used </a:t>
            </a:r>
          </a:p>
          <a:p>
            <a:pPr marL="0" lvl="0" indent="0">
              <a:buSzPts val="1000"/>
              <a:buNone/>
              <a:tabLst>
                <a:tab pos="457200" algn="l"/>
              </a:tabLst>
            </a:pPr>
            <a:r>
              <a:rPr lang="en-GB" sz="1200" dirty="0"/>
              <a:t>Unfortunately, Dr Herzog passed away in 2020, and she did no longer attend BILC activities a long before that, so it may be that many of you don’t know her, but I think it is important to keep the memory of her alive for all what she has done for BILC and NATO.</a:t>
            </a: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4</a:t>
            </a:fld>
            <a:endParaRPr lang="en-GB"/>
          </a:p>
        </p:txBody>
      </p:sp>
    </p:spTree>
    <p:extLst>
      <p:ext uri="{BB962C8B-B14F-4D97-AF65-F5344CB8AC3E}">
        <p14:creationId xmlns:p14="http://schemas.microsoft.com/office/powerpoint/2010/main" val="276970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CDCB7-AB98-42F2-9636-E67F1C8CF2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40E830-E511-1D0C-EE88-EED5CAA3F657}"/>
              </a:ext>
            </a:extLst>
          </p:cNvPr>
          <p:cNvSpPr>
            <a:spLocks noGrp="1" noRot="1" noChangeAspect="1"/>
          </p:cNvSpPr>
          <p:nvPr>
            <p:ph type="sldImg"/>
          </p:nvPr>
        </p:nvSpPr>
        <p:spPr/>
        <p:txBody>
          <a:bodyPr/>
          <a:lstStyle/>
          <a:p>
            <a:endParaRPr lang="en-GB"/>
          </a:p>
        </p:txBody>
      </p:sp>
      <p:sp>
        <p:nvSpPr>
          <p:cNvPr id="3" name="Tijdelijke aanduiding voor notities 2">
            <a:extLst>
              <a:ext uri="{FF2B5EF4-FFF2-40B4-BE49-F238E27FC236}">
                <a16:creationId xmlns:a16="http://schemas.microsoft.com/office/drawing/2014/main" id="{77DABCFD-FA37-0492-F91E-2B1BB85C3309}"/>
              </a:ext>
            </a:extLst>
          </p:cNvPr>
          <p:cNvSpPr>
            <a:spLocks noGrp="1"/>
          </p:cNvSpPr>
          <p:nvPr>
            <p:ph type="body" idx="1"/>
          </p:nvPr>
        </p:nvSpPr>
        <p:spPr/>
        <p:txBody>
          <a:bodyPr/>
          <a:lstStyle/>
          <a:p>
            <a:pPr>
              <a:spcBef>
                <a:spcPts val="900"/>
              </a:spcBef>
              <a:spcAft>
                <a:spcPts val="900"/>
              </a:spcAft>
              <a:buNone/>
            </a:pPr>
            <a:r>
              <a:rPr lang="en-US" sz="1200" dirty="0">
                <a:effectLst/>
                <a:latin typeface="RijksoverheidSansWebText Regula" panose="020B0503040202060203" pitchFamily="34" charset="0"/>
                <a:ea typeface="Aptos" panose="020B0004020202020204" pitchFamily="34" charset="0"/>
                <a:cs typeface="Times New Roman" panose="02020603050405020304" pitchFamily="18" charset="0"/>
              </a:rPr>
              <a:t>Over five decades, STANAG 6001 evolved from a short descriptive scale into a comprehensive international framework for language testing and </a:t>
            </a:r>
            <a:r>
              <a:rPr lang="en-US"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standardisation</a:t>
            </a:r>
            <a:r>
              <a:rPr lang="en-US" sz="1200" dirty="0">
                <a:effectLst/>
                <a:latin typeface="RijksoverheidSansWebText Regula" panose="020B0503040202060203" pitchFamily="34" charset="0"/>
                <a:ea typeface="Aptos" panose="020B0004020202020204" pitchFamily="34" charset="0"/>
                <a:cs typeface="Times New Roman" panose="02020603050405020304" pitchFamily="18" charset="0"/>
              </a:rPr>
              <a:t>. </a:t>
            </a:r>
          </a:p>
          <a:p>
            <a:pPr>
              <a:spcBef>
                <a:spcPts val="900"/>
              </a:spcBef>
              <a:spcAft>
                <a:spcPts val="900"/>
              </a:spcAft>
              <a:buNone/>
            </a:pPr>
            <a:r>
              <a:rPr lang="en-US" sz="1200" dirty="0">
                <a:effectLst/>
                <a:latin typeface="RijksoverheidSansWebText Regula" panose="020B0503040202060203" pitchFamily="34" charset="0"/>
                <a:ea typeface="Aptos" panose="020B0004020202020204" pitchFamily="34" charset="0"/>
                <a:cs typeface="Times New Roman" panose="02020603050405020304" pitchFamily="18" charset="0"/>
              </a:rPr>
              <a:t>Its history reflects broader developments within NATO itself: the shift from static Cold War structures to multinational expeditionary operations, the enlargement of the Alliance, the rise of interoperability as an operational necessity, and more recently the </a:t>
            </a:r>
            <a:r>
              <a:rPr lang="en-US" sz="1200" dirty="0" err="1">
                <a:effectLst/>
                <a:latin typeface="RijksoverheidSansWebText Regula" panose="020B0503040202060203" pitchFamily="34" charset="0"/>
                <a:ea typeface="Aptos" panose="020B0004020202020204" pitchFamily="34" charset="0"/>
                <a:cs typeface="Times New Roman" panose="02020603050405020304" pitchFamily="18" charset="0"/>
              </a:rPr>
              <a:t>professionalisation</a:t>
            </a:r>
            <a:r>
              <a:rPr lang="en-US" sz="1200" dirty="0">
                <a:effectLst/>
                <a:latin typeface="RijksoverheidSansWebText Regula" panose="020B0503040202060203" pitchFamily="34" charset="0"/>
                <a:ea typeface="Aptos" panose="020B0004020202020204" pitchFamily="34" charset="0"/>
                <a:cs typeface="Times New Roman" panose="02020603050405020304" pitchFamily="18" charset="0"/>
              </a:rPr>
              <a:t> of military language testing.</a:t>
            </a:r>
          </a:p>
          <a:p>
            <a:endParaRPr lang="en-GB" dirty="0"/>
          </a:p>
        </p:txBody>
      </p:sp>
      <p:sp>
        <p:nvSpPr>
          <p:cNvPr id="4" name="Tijdelijke aanduiding voor dianummer 3">
            <a:extLst>
              <a:ext uri="{FF2B5EF4-FFF2-40B4-BE49-F238E27FC236}">
                <a16:creationId xmlns:a16="http://schemas.microsoft.com/office/drawing/2014/main" id="{519A7CDF-29A0-BA80-C198-8C47133BFB35}"/>
              </a:ext>
            </a:extLst>
          </p:cNvPr>
          <p:cNvSpPr>
            <a:spLocks noGrp="1"/>
          </p:cNvSpPr>
          <p:nvPr>
            <p:ph type="sldNum" sz="quarter" idx="5"/>
          </p:nvPr>
        </p:nvSpPr>
        <p:spPr/>
        <p:txBody>
          <a:bodyPr/>
          <a:lstStyle/>
          <a:p>
            <a:fld id="{2D5CC80F-3BBF-419B-AD36-9AC26020A94A}" type="slidenum">
              <a:rPr lang="en-GB" smtClean="0"/>
              <a:t>5</a:t>
            </a:fld>
            <a:endParaRPr lang="en-GB"/>
          </a:p>
        </p:txBody>
      </p:sp>
    </p:spTree>
    <p:extLst>
      <p:ext uri="{BB962C8B-B14F-4D97-AF65-F5344CB8AC3E}">
        <p14:creationId xmlns:p14="http://schemas.microsoft.com/office/powerpoint/2010/main" val="33365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 the 1960s and early 1970s, NATO faced a practical problem.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While multinational cooperation increased, there was no shared understanding of what language proficiency actually meant.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Different nations used different systems, and terms like “good English” or “working level” were not comparable.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This created risks for staff work, training, and operational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Much attention in the 1950s and 1960s went into new teaching methodologies and intensive language instruction, but far less into systematically defining what different stages of language proficiency actually meant.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Prior to the introduction of a standardized system, nations used their own scales (often merely categories without descriptors, such as: elementary, good, very good, full knowledge (typically needed for translators and interpreters), leading to inconsistencies in interpreting language ability.</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NATO needed a more comparable system.</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BILC began addressing this issue in the early 70s, not long after its establishment in 1966.</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6</a:t>
            </a:fld>
            <a:endParaRPr lang="en-GB"/>
          </a:p>
        </p:txBody>
      </p:sp>
    </p:spTree>
    <p:extLst>
      <p:ext uri="{BB962C8B-B14F-4D97-AF65-F5344CB8AC3E}">
        <p14:creationId xmlns:p14="http://schemas.microsoft.com/office/powerpoint/2010/main" val="18152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a:lnSpc>
                <a:spcPct val="107000"/>
              </a:lnSpc>
              <a:spcAft>
                <a:spcPts val="800"/>
              </a:spcAft>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It is sometime believed that de first Edition of the STANAG was merely a copy and paste of the U.S. Interagency Language Roundtable (ILR) scale.</a:t>
            </a:r>
          </a:p>
          <a:p>
            <a:pPr>
              <a:lnSpc>
                <a:spcPct val="107000"/>
              </a:lnSpc>
              <a:spcAft>
                <a:spcPts val="800"/>
              </a:spcAft>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But that is not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orrect</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for the simple reason that the ILR scale did not exist as such until the mid 1980s.</a:t>
            </a:r>
          </a:p>
          <a:p>
            <a:pPr>
              <a:lnSpc>
                <a:spcPct val="107000"/>
              </a:lnSpc>
              <a:spcAft>
                <a:spcPts val="800"/>
              </a:spcAft>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 the early 1970s, BILC started their own effort to develop more structured proficiency classifications.</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In 1972 the “Syndicate on Foreign Proficiency Levels” came with a draft scale that included 4 levels.</a:t>
            </a:r>
          </a:p>
          <a:p>
            <a:pPr>
              <a:lnSpc>
                <a:spcPct val="107000"/>
              </a:lnSpc>
              <a:spcAft>
                <a:spcPts val="800"/>
              </a:spcAft>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At that stage, the ambition was still relatively modest: not a sophisticated framework, but simply a common table of language levels.</a:t>
            </a:r>
            <a:endParaRPr lang="nl-NL"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It is important to remember that at that time, very few functional proficiency scales existed internationally.</a:t>
            </a:r>
          </a:p>
          <a:p>
            <a:pPr>
              <a:lnSpc>
                <a:spcPct val="107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Even if it strikes us as somewhat unpolished</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this was groundbreaking work.</a:t>
            </a:r>
          </a:p>
          <a:p>
            <a:pPr>
              <a:lnSpc>
                <a:spcPct val="107000"/>
              </a:lnSpc>
              <a:spcAft>
                <a:spcPts val="800"/>
              </a:spcAft>
              <a:buNone/>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dirty="0"/>
              <a:t>Unfortunately, there are no surviving records identifying exactly who participated in this syndicate.</a:t>
            </a:r>
            <a:br>
              <a:rPr lang="en-US" dirty="0"/>
            </a:br>
            <a:r>
              <a:rPr lang="en-US" dirty="0"/>
              <a:t>What we do know is that it was chaired by the Belgian Major </a:t>
            </a:r>
            <a:r>
              <a:rPr lang="en-US" dirty="0" err="1"/>
              <a:t>Horekens</a:t>
            </a:r>
            <a:r>
              <a:rPr lang="en-US"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shown here in the red circle.</a:t>
            </a:r>
          </a:p>
          <a:p>
            <a:pPr>
              <a:buNone/>
            </a:pPr>
            <a:r>
              <a:rPr lang="en-US" dirty="0"/>
              <a:t>At the same time, the U.S. Foreign Service Institute was already participating in BILC activities through Dr James Frith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indicated in green.</a:t>
            </a:r>
          </a:p>
          <a:p>
            <a:pPr>
              <a:buNone/>
            </a:pPr>
            <a:r>
              <a:rPr lang="en-US" dirty="0"/>
              <a:t>It is therefore quite possible that the syndicate became aware through him of the functionally oriented proficiency scale then being developed at the FSI for use across the U.S. government.</a:t>
            </a:r>
          </a:p>
          <a:p>
            <a:pPr>
              <a:buNone/>
            </a:pPr>
            <a:r>
              <a:rPr lang="en-US" dirty="0"/>
              <a:t>While we cannot prove direct influence, the similarities in structure and terminology strongly suggest that these ideas did not develop entirely independently.</a:t>
            </a:r>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7</a:t>
            </a:fld>
            <a:endParaRPr lang="en-GB"/>
          </a:p>
        </p:txBody>
      </p:sp>
    </p:spTree>
    <p:extLst>
      <p:ext uri="{BB962C8B-B14F-4D97-AF65-F5344CB8AC3E}">
        <p14:creationId xmlns:p14="http://schemas.microsoft.com/office/powerpoint/2010/main" val="258642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James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Frith</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was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Director of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U.S.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Foreign</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Service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Institute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played</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key</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role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development of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FSI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language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scale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which</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later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evolved</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into</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ILR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scale</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FSI</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was one of the first functional proficiency scales describing what people could actually do with language.</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probably started as a sort of set of criteria to rate speaking ability, so initially it did not cover all four skills.</a:t>
            </a:r>
            <a:endParaRPr kumimoji="0" lang="nl-NL"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8</a:t>
            </a:fld>
            <a:endParaRPr lang="en-GB"/>
          </a:p>
        </p:txBody>
      </p:sp>
    </p:spTree>
    <p:extLst>
      <p:ext uri="{BB962C8B-B14F-4D97-AF65-F5344CB8AC3E}">
        <p14:creationId xmlns:p14="http://schemas.microsoft.com/office/powerpoint/2010/main" val="122622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en-GB"/>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the spirit of “better to steal a good idea, than invent a poor one,” BILC borrowed useful elements from the FSI scale, among which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six-level structure, and similar terminology.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labels in brackets were borrowed from the FSI scale, but the Syndicate added evaluative terms such as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fair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good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very good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excellent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That reflects the thinking of the time, when language assessment was still heavily influenced by norm-referenced and achievement-oriented approaches, rather than by purely functional proficiency concepts.</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Looking back, it was something of a historical coincidence that BILC came into contact with the functionally oriented descriptors of the FSI scale. Had that not happened, or if the syndicate had chosen not to use them, STANAG 6001 might have become a completely different instrument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e.g.,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centred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on classroom achievement instead of operational language performance.</a:t>
            </a:r>
            <a:endParaRPr lang="en-US" dirty="0"/>
          </a:p>
          <a:p>
            <a:endParaRPr lang="en-GB" dirty="0"/>
          </a:p>
        </p:txBody>
      </p:sp>
      <p:sp>
        <p:nvSpPr>
          <p:cNvPr id="4" name="Tijdelijke aanduiding voor dianummer 3"/>
          <p:cNvSpPr>
            <a:spLocks noGrp="1"/>
          </p:cNvSpPr>
          <p:nvPr>
            <p:ph type="sldNum" sz="quarter" idx="5"/>
          </p:nvPr>
        </p:nvSpPr>
        <p:spPr/>
        <p:txBody>
          <a:bodyPr/>
          <a:lstStyle/>
          <a:p>
            <a:fld id="{2D5CC80F-3BBF-419B-AD36-9AC26020A94A}" type="slidenum">
              <a:rPr lang="en-GB" smtClean="0"/>
              <a:t>9</a:t>
            </a:fld>
            <a:endParaRPr lang="en-GB"/>
          </a:p>
        </p:txBody>
      </p:sp>
    </p:spTree>
    <p:extLst>
      <p:ext uri="{BB962C8B-B14F-4D97-AF65-F5344CB8AC3E}">
        <p14:creationId xmlns:p14="http://schemas.microsoft.com/office/powerpoint/2010/main" val="14659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EECAB-98D5-1CC1-5F92-397A662DCA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FF280169-CE2C-B93A-ED51-111524B67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107A2589-473B-9148-CB4F-09B617B49E0B}"/>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5" name="Tijdelijke aanduiding voor voettekst 4">
            <a:extLst>
              <a:ext uri="{FF2B5EF4-FFF2-40B4-BE49-F238E27FC236}">
                <a16:creationId xmlns:a16="http://schemas.microsoft.com/office/drawing/2014/main" id="{A8A29A1E-F49F-D3E0-B6DE-0147D72C105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BCAB357-4D59-E09F-FAB2-E460E51FF548}"/>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4041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4A2B78-5FA7-E4CF-46CF-83636FE3D1DA}"/>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D0244745-265E-E87F-4F79-39F2DD14737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A08FFD31-3F3B-DB23-2C88-C18DF8364079}"/>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5" name="Tijdelijke aanduiding voor voettekst 4">
            <a:extLst>
              <a:ext uri="{FF2B5EF4-FFF2-40B4-BE49-F238E27FC236}">
                <a16:creationId xmlns:a16="http://schemas.microsoft.com/office/drawing/2014/main" id="{5F8684DD-E084-6EAD-02B9-99C3EB07E33A}"/>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FEBB3EC1-E809-DDDD-2560-7C35A96FC68D}"/>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108493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13D6F9E-966A-0086-19E1-5E9CCB436942}"/>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10687744-E4EA-8D3E-8059-54D6F5F0DF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84135B1F-E84D-15F5-6F05-FF58EC15D6AB}"/>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5" name="Tijdelijke aanduiding voor voettekst 4">
            <a:extLst>
              <a:ext uri="{FF2B5EF4-FFF2-40B4-BE49-F238E27FC236}">
                <a16:creationId xmlns:a16="http://schemas.microsoft.com/office/drawing/2014/main" id="{61D91E5A-075D-175C-304C-C8593816BD61}"/>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529FCF98-5603-0A46-E1AA-82F8984FCC76}"/>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169457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C6AB5-ADC8-A285-1C94-ECDEE6AB2D5A}"/>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34F78066-BF58-BE45-69A9-DB8806D404E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16FF5228-0AE2-E976-371E-90B7C663E80A}"/>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5" name="Tijdelijke aanduiding voor voettekst 4">
            <a:extLst>
              <a:ext uri="{FF2B5EF4-FFF2-40B4-BE49-F238E27FC236}">
                <a16:creationId xmlns:a16="http://schemas.microsoft.com/office/drawing/2014/main" id="{497B5CF9-5741-4CE2-AE2A-98028A31F38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BE9AA20-AF79-7E9B-DFDB-27828880A8AD}"/>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114467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AC944-1EDE-6C89-61A3-85BD8BAEA9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D23E9235-8099-0527-6390-FA19D0EAB0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9249CD3-89E3-BDCF-3948-CF5E9E7A4674}"/>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5" name="Tijdelijke aanduiding voor voettekst 4">
            <a:extLst>
              <a:ext uri="{FF2B5EF4-FFF2-40B4-BE49-F238E27FC236}">
                <a16:creationId xmlns:a16="http://schemas.microsoft.com/office/drawing/2014/main" id="{197850B1-A8F3-25EC-ECFF-A309041364DC}"/>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BF8553CF-996D-F93B-0817-3FAC48E539C6}"/>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407149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C9C70-5A7A-EAA6-88ED-8050A4CA8F8E}"/>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F1DEA529-D11D-C1DA-5B9C-D047753B4E7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C5A6E41D-2A8A-9677-9083-CC4C8C8A27F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id="{B0ED1ADD-43F1-6CBC-EC33-8E2D868B9F2E}"/>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6" name="Tijdelijke aanduiding voor voettekst 5">
            <a:extLst>
              <a:ext uri="{FF2B5EF4-FFF2-40B4-BE49-F238E27FC236}">
                <a16:creationId xmlns:a16="http://schemas.microsoft.com/office/drawing/2014/main" id="{B7AD9EF6-296B-8A3A-5E1F-E716167A85D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B093D2B1-38CD-5A0E-3336-23F375DCA8F2}"/>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84849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FD5FF-E11E-81E8-BD42-4767449EA296}"/>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D4B75890-580F-E08D-E9B6-D5461D919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2B2B822-0EA8-AE29-9694-C17E20A658A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A6B34222-3BD9-AB35-C69D-FECB8554F1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22D7790-A5DD-C98A-11A7-3961E9FAA8B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id="{02163B26-2826-26DD-E498-B212E486C277}"/>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8" name="Tijdelijke aanduiding voor voettekst 7">
            <a:extLst>
              <a:ext uri="{FF2B5EF4-FFF2-40B4-BE49-F238E27FC236}">
                <a16:creationId xmlns:a16="http://schemas.microsoft.com/office/drawing/2014/main" id="{C3CC986A-6E76-F0B5-D71C-1B9A3FC5AE6F}"/>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id="{EABCD467-B8AD-7679-BE9A-4378412F5FA4}"/>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363416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C9CA0-D149-8685-6029-832EF42611B3}"/>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25AD5473-48F0-81F8-5E3C-5BFB482D7DBF}"/>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4" name="Tijdelijke aanduiding voor voettekst 3">
            <a:extLst>
              <a:ext uri="{FF2B5EF4-FFF2-40B4-BE49-F238E27FC236}">
                <a16:creationId xmlns:a16="http://schemas.microsoft.com/office/drawing/2014/main" id="{57EAD44D-7961-C890-D250-E1EF640ABE42}"/>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id="{26740A54-0576-B49F-65BA-F8AA4473060D}"/>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422684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BD5D1AA-722D-EA78-2294-5EEF51495B0B}"/>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3" name="Tijdelijke aanduiding voor voettekst 2">
            <a:extLst>
              <a:ext uri="{FF2B5EF4-FFF2-40B4-BE49-F238E27FC236}">
                <a16:creationId xmlns:a16="http://schemas.microsoft.com/office/drawing/2014/main" id="{AC2D639F-369C-FB2F-7560-92D0F4EC40CE}"/>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id="{A8B8F5BB-45AD-67A4-CFF3-41D27C597D8E}"/>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167005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F21E5-5D49-A56F-F183-F86154B0FCF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3903A69D-3B98-8D9D-2F2F-D07852364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D8C9E1E7-52CC-8481-7DAF-4D0835306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CEE7650-524E-73C2-8A9E-8E7C9DAEBC6E}"/>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6" name="Tijdelijke aanduiding voor voettekst 5">
            <a:extLst>
              <a:ext uri="{FF2B5EF4-FFF2-40B4-BE49-F238E27FC236}">
                <a16:creationId xmlns:a16="http://schemas.microsoft.com/office/drawing/2014/main" id="{EDA5359C-DEC6-ACC5-20B6-F3A2F137C8A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92DECB93-877D-5A23-774B-483401DAFFE5}"/>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304623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83F87D-C6CD-0487-17F5-9EB294E663D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14903F66-C127-BA9D-DB93-18462997A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id="{1CC9A86F-438B-2C10-2286-8E1852071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68ADC6-CFB1-CA75-DAA5-DC49EC096CA8}"/>
              </a:ext>
            </a:extLst>
          </p:cNvPr>
          <p:cNvSpPr>
            <a:spLocks noGrp="1"/>
          </p:cNvSpPr>
          <p:nvPr>
            <p:ph type="dt" sz="half" idx="10"/>
          </p:nvPr>
        </p:nvSpPr>
        <p:spPr/>
        <p:txBody>
          <a:bodyPr/>
          <a:lstStyle/>
          <a:p>
            <a:fld id="{C6BFC881-091E-48E5-957F-A8FDC99E8CC9}" type="datetimeFigureOut">
              <a:rPr lang="en-GB" smtClean="0"/>
              <a:t>19/05/2026</a:t>
            </a:fld>
            <a:endParaRPr lang="en-GB"/>
          </a:p>
        </p:txBody>
      </p:sp>
      <p:sp>
        <p:nvSpPr>
          <p:cNvPr id="6" name="Tijdelijke aanduiding voor voettekst 5">
            <a:extLst>
              <a:ext uri="{FF2B5EF4-FFF2-40B4-BE49-F238E27FC236}">
                <a16:creationId xmlns:a16="http://schemas.microsoft.com/office/drawing/2014/main" id="{1A874F3C-7662-81FF-2AAD-3DA302825D5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id="{CCF37244-980F-5083-778B-F954FC74AF29}"/>
              </a:ext>
            </a:extLst>
          </p:cNvPr>
          <p:cNvSpPr>
            <a:spLocks noGrp="1"/>
          </p:cNvSpPr>
          <p:nvPr>
            <p:ph type="sldNum" sz="quarter" idx="12"/>
          </p:nvPr>
        </p:nvSpPr>
        <p:spPr/>
        <p:txBody>
          <a:bodyPr/>
          <a:lstStyle/>
          <a:p>
            <a:fld id="{6DC33D09-000C-4935-9E57-5EF381BD8E0E}" type="slidenum">
              <a:rPr lang="en-GB" smtClean="0"/>
              <a:t>‹nr.›</a:t>
            </a:fld>
            <a:endParaRPr lang="en-GB"/>
          </a:p>
        </p:txBody>
      </p:sp>
    </p:spTree>
    <p:extLst>
      <p:ext uri="{BB962C8B-B14F-4D97-AF65-F5344CB8AC3E}">
        <p14:creationId xmlns:p14="http://schemas.microsoft.com/office/powerpoint/2010/main" val="405734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7E51790-3839-E97E-145B-04589369D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673382C-8FED-E501-ED51-56296A755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E1038D21-098C-372E-C972-CF902FDE8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FC881-091E-48E5-957F-A8FDC99E8CC9}" type="datetimeFigureOut">
              <a:rPr lang="en-GB" smtClean="0"/>
              <a:t>19/05/2026</a:t>
            </a:fld>
            <a:endParaRPr lang="en-GB"/>
          </a:p>
        </p:txBody>
      </p:sp>
      <p:sp>
        <p:nvSpPr>
          <p:cNvPr id="5" name="Tijdelijke aanduiding voor voettekst 4">
            <a:extLst>
              <a:ext uri="{FF2B5EF4-FFF2-40B4-BE49-F238E27FC236}">
                <a16:creationId xmlns:a16="http://schemas.microsoft.com/office/drawing/2014/main" id="{6972FFD8-B360-93C2-4238-3ED00C9BD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id="{DA94CD28-C20F-D000-9AAA-786C39BAB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33D09-000C-4935-9E57-5EF381BD8E0E}" type="slidenum">
              <a:rPr lang="en-GB" smtClean="0"/>
              <a:t>‹nr.›</a:t>
            </a:fld>
            <a:endParaRPr lang="en-GB"/>
          </a:p>
        </p:txBody>
      </p:sp>
    </p:spTree>
    <p:extLst>
      <p:ext uri="{BB962C8B-B14F-4D97-AF65-F5344CB8AC3E}">
        <p14:creationId xmlns:p14="http://schemas.microsoft.com/office/powerpoint/2010/main" val="3607918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1.sv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2.png"/><Relationship Id="rId18" Type="http://schemas.openxmlformats.org/officeDocument/2006/relationships/image" Target="../media/image17.png"/><Relationship Id="rId26" Type="http://schemas.openxmlformats.org/officeDocument/2006/relationships/image" Target="../media/image50.png"/><Relationship Id="rId39" Type="http://schemas.openxmlformats.org/officeDocument/2006/relationships/image" Target="../media/image13.png"/><Relationship Id="rId3" Type="http://schemas.openxmlformats.org/officeDocument/2006/relationships/image" Target="../media/image33.jpg"/><Relationship Id="rId21" Type="http://schemas.openxmlformats.org/officeDocument/2006/relationships/image" Target="../media/image23.svg"/><Relationship Id="rId34" Type="http://schemas.openxmlformats.org/officeDocument/2006/relationships/image" Target="../media/image54.png"/><Relationship Id="rId7" Type="http://schemas.openxmlformats.org/officeDocument/2006/relationships/image" Target="../media/image37.jp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49.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34.xml"/><Relationship Id="rId16" Type="http://schemas.openxmlformats.org/officeDocument/2006/relationships/image" Target="../media/image45.png"/><Relationship Id="rId20" Type="http://schemas.openxmlformats.org/officeDocument/2006/relationships/image" Target="../media/image20.png"/><Relationship Id="rId29"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0.png"/><Relationship Id="rId24" Type="http://schemas.openxmlformats.org/officeDocument/2006/relationships/image" Target="../media/image48.png"/><Relationship Id="rId32" Type="http://schemas.openxmlformats.org/officeDocument/2006/relationships/image" Target="../media/image52.png"/><Relationship Id="rId37" Type="http://schemas.openxmlformats.org/officeDocument/2006/relationships/image" Target="../media/image57.png"/><Relationship Id="rId40" Type="http://schemas.openxmlformats.org/officeDocument/2006/relationships/image" Target="../media/image59.png"/><Relationship Id="rId5" Type="http://schemas.openxmlformats.org/officeDocument/2006/relationships/image" Target="../media/image35.jpg"/><Relationship Id="rId15" Type="http://schemas.openxmlformats.org/officeDocument/2006/relationships/image" Target="../media/image44.png"/><Relationship Id="rId23" Type="http://schemas.openxmlformats.org/officeDocument/2006/relationships/image" Target="../media/image18.png"/><Relationship Id="rId28" Type="http://schemas.openxmlformats.org/officeDocument/2006/relationships/image" Target="../media/image21.svg"/><Relationship Id="rId36" Type="http://schemas.openxmlformats.org/officeDocument/2006/relationships/image" Target="../media/image56.png"/><Relationship Id="rId10" Type="http://schemas.openxmlformats.org/officeDocument/2006/relationships/image" Target="../media/image14.pn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34.jpg"/><Relationship Id="rId9" Type="http://schemas.openxmlformats.org/officeDocument/2006/relationships/image" Target="../media/image39.png"/><Relationship Id="rId14" Type="http://schemas.openxmlformats.org/officeDocument/2006/relationships/image" Target="../media/image43.png"/><Relationship Id="rId22" Type="http://schemas.openxmlformats.org/officeDocument/2006/relationships/image" Target="../media/image47.png"/><Relationship Id="rId27" Type="http://schemas.openxmlformats.org/officeDocument/2006/relationships/image" Target="../media/image19.png"/><Relationship Id="rId30" Type="http://schemas.openxmlformats.org/officeDocument/2006/relationships/image" Target="../media/image22.png"/><Relationship Id="rId35"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7CB0C23A-F46C-22F5-1238-53A54BA045F1}"/>
              </a:ext>
            </a:extLst>
          </p:cNvPr>
          <p:cNvSpPr/>
          <p:nvPr/>
        </p:nvSpPr>
        <p:spPr>
          <a:xfrm>
            <a:off x="-44379" y="0"/>
            <a:ext cx="7000764" cy="6858000"/>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26D47A2-8E07-CCDC-E762-809A7F1B477E}"/>
              </a:ext>
            </a:extLst>
          </p:cNvPr>
          <p:cNvSpPr>
            <a:spLocks noGrp="1"/>
          </p:cNvSpPr>
          <p:nvPr>
            <p:ph type="ctrTitle"/>
          </p:nvPr>
        </p:nvSpPr>
        <p:spPr>
          <a:xfrm>
            <a:off x="-44380" y="1996870"/>
            <a:ext cx="7000764" cy="1803343"/>
          </a:xfrm>
        </p:spPr>
        <p:txBody>
          <a:bodyPr>
            <a:normAutofit fontScale="90000"/>
          </a:bodyPr>
          <a:lstStyle/>
          <a:p>
            <a:r>
              <a:rPr lang="en-GB" sz="5400" b="1" noProof="0" dirty="0">
                <a:solidFill>
                  <a:srgbClr val="C00000"/>
                </a:solidFill>
                <a:effectLst>
                  <a:outerShdw blurRad="50800" dist="38100" dir="18900000" algn="bl" rotWithShape="0">
                    <a:prstClr val="black">
                      <a:alpha val="40000"/>
                    </a:prstClr>
                  </a:outerShdw>
                </a:effectLst>
                <a:latin typeface="+mn-lt"/>
              </a:rPr>
              <a:t>STANAG 6001</a:t>
            </a:r>
            <a:br>
              <a:rPr lang="en-GB" sz="5400" b="1" noProof="0" dirty="0">
                <a:solidFill>
                  <a:srgbClr val="C00000"/>
                </a:solidFill>
                <a:effectLst>
                  <a:outerShdw blurRad="50800" dist="38100" dir="18900000" algn="bl" rotWithShape="0">
                    <a:prstClr val="black">
                      <a:alpha val="40000"/>
                    </a:prstClr>
                  </a:outerShdw>
                </a:effectLst>
                <a:latin typeface="+mn-lt"/>
              </a:rPr>
            </a:br>
            <a:r>
              <a:rPr lang="en-GB" sz="5400" b="1" noProof="0" dirty="0">
                <a:solidFill>
                  <a:srgbClr val="C00000"/>
                </a:solidFill>
                <a:effectLst>
                  <a:outerShdw blurRad="50800" dist="38100" dir="18900000" algn="bl" rotWithShape="0">
                    <a:prstClr val="black">
                      <a:alpha val="40000"/>
                    </a:prstClr>
                  </a:outerShdw>
                </a:effectLst>
                <a:latin typeface="+mn-lt"/>
              </a:rPr>
              <a:t>at </a:t>
            </a:r>
            <a:r>
              <a:rPr lang="en-GB" sz="7200" b="1" noProof="0" dirty="0">
                <a:solidFill>
                  <a:srgbClr val="C00000"/>
                </a:solidFill>
                <a:effectLst>
                  <a:outerShdw blurRad="50800" dist="38100" dir="18900000" algn="bl" rotWithShape="0">
                    <a:prstClr val="black">
                      <a:alpha val="40000"/>
                    </a:prstClr>
                  </a:outerShdw>
                </a:effectLst>
                <a:latin typeface="+mn-lt"/>
              </a:rPr>
              <a:t>50</a:t>
            </a:r>
            <a:endParaRPr lang="en-GB" sz="5400" b="1" noProof="0" dirty="0">
              <a:solidFill>
                <a:srgbClr val="C00000"/>
              </a:solidFill>
              <a:effectLst>
                <a:outerShdw blurRad="50800" dist="38100" dir="18900000" algn="bl" rotWithShape="0">
                  <a:prstClr val="black">
                    <a:alpha val="40000"/>
                  </a:prstClr>
                </a:outerShdw>
              </a:effectLst>
              <a:latin typeface="+mn-lt"/>
            </a:endParaRPr>
          </a:p>
        </p:txBody>
      </p:sp>
      <p:sp>
        <p:nvSpPr>
          <p:cNvPr id="3" name="Ondertitel 2">
            <a:extLst>
              <a:ext uri="{FF2B5EF4-FFF2-40B4-BE49-F238E27FC236}">
                <a16:creationId xmlns:a16="http://schemas.microsoft.com/office/drawing/2014/main" id="{E3CF380A-2AC6-A87E-C92B-3792C754543D}"/>
              </a:ext>
            </a:extLst>
          </p:cNvPr>
          <p:cNvSpPr>
            <a:spLocks noGrp="1"/>
          </p:cNvSpPr>
          <p:nvPr>
            <p:ph type="subTitle" idx="1"/>
          </p:nvPr>
        </p:nvSpPr>
        <p:spPr>
          <a:xfrm>
            <a:off x="-26673" y="3724376"/>
            <a:ext cx="6982546" cy="896815"/>
          </a:xfrm>
        </p:spPr>
        <p:txBody>
          <a:bodyPr>
            <a:normAutofit lnSpcReduction="10000"/>
          </a:bodyPr>
          <a:lstStyle/>
          <a:p>
            <a:r>
              <a:rPr lang="en-GB" noProof="0" dirty="0">
                <a:solidFill>
                  <a:schemeClr val="bg1"/>
                </a:solidFill>
                <a:effectLst>
                  <a:outerShdw blurRad="50800" dist="38100" dir="18900000" algn="bl" rotWithShape="0">
                    <a:prstClr val="black">
                      <a:alpha val="40000"/>
                    </a:prstClr>
                  </a:outerShdw>
                </a:effectLst>
              </a:rPr>
              <a:t>The Story of</a:t>
            </a:r>
          </a:p>
          <a:p>
            <a:r>
              <a:rPr lang="en-GB" sz="2800" noProof="0" dirty="0">
                <a:solidFill>
                  <a:schemeClr val="bg1"/>
                </a:solidFill>
                <a:effectLst>
                  <a:outerShdw blurRad="50800" dist="38100" dir="18900000" algn="bl" rotWithShape="0">
                    <a:prstClr val="black">
                      <a:alpha val="40000"/>
                    </a:prstClr>
                  </a:outerShdw>
                </a:effectLst>
              </a:rPr>
              <a:t>Standardising Language Proficiency in NATO</a:t>
            </a:r>
          </a:p>
        </p:txBody>
      </p:sp>
      <p:pic>
        <p:nvPicPr>
          <p:cNvPr id="8" name="Afbeelding 7">
            <a:extLst>
              <a:ext uri="{FF2B5EF4-FFF2-40B4-BE49-F238E27FC236}">
                <a16:creationId xmlns:a16="http://schemas.microsoft.com/office/drawing/2014/main" id="{D3D55A6E-C65B-D3DE-C753-CFE2E2603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753" y="1029020"/>
            <a:ext cx="3616553" cy="4793621"/>
          </a:xfrm>
          <a:prstGeom prst="rect">
            <a:avLst/>
          </a:prstGeom>
          <a:scene3d>
            <a:camera prst="perspectiveContrastingLeftFacing">
              <a:rot lat="602826" lon="1200000" rev="21332787"/>
            </a:camera>
            <a:lightRig rig="threePt" dir="t"/>
          </a:scene3d>
          <a:sp3d extrusionH="127000" contourW="12700">
            <a:extrusionClr>
              <a:schemeClr val="bg2">
                <a:lumMod val="90000"/>
              </a:schemeClr>
            </a:extrusionClr>
            <a:contourClr>
              <a:schemeClr val="bg2">
                <a:lumMod val="50000"/>
              </a:schemeClr>
            </a:contourClr>
          </a:sp3d>
        </p:spPr>
      </p:pic>
      <p:grpSp>
        <p:nvGrpSpPr>
          <p:cNvPr id="10" name="Group 26">
            <a:extLst>
              <a:ext uri="{FF2B5EF4-FFF2-40B4-BE49-F238E27FC236}">
                <a16:creationId xmlns:a16="http://schemas.microsoft.com/office/drawing/2014/main" id="{55FAF732-7718-1EFF-8F31-B70D521C9727}"/>
              </a:ext>
            </a:extLst>
          </p:cNvPr>
          <p:cNvGrpSpPr>
            <a:grpSpLocks/>
          </p:cNvGrpSpPr>
          <p:nvPr/>
        </p:nvGrpSpPr>
        <p:grpSpPr bwMode="auto">
          <a:xfrm>
            <a:off x="3001148" y="259499"/>
            <a:ext cx="954088" cy="833438"/>
            <a:chOff x="4532" y="1685"/>
            <a:chExt cx="3085" cy="2647"/>
          </a:xfrm>
        </p:grpSpPr>
        <p:sp>
          <p:nvSpPr>
            <p:cNvPr id="11" name="Freeform 27">
              <a:extLst>
                <a:ext uri="{FF2B5EF4-FFF2-40B4-BE49-F238E27FC236}">
                  <a16:creationId xmlns:a16="http://schemas.microsoft.com/office/drawing/2014/main" id="{6E45913E-A4C0-DFB9-11C1-8DF263798A14}"/>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12" name="Freeform 28">
              <a:extLst>
                <a:ext uri="{FF2B5EF4-FFF2-40B4-BE49-F238E27FC236}">
                  <a16:creationId xmlns:a16="http://schemas.microsoft.com/office/drawing/2014/main" id="{0A5AF7C3-69CA-9E83-4624-96F35FF3E251}"/>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13" name="Freeform 29">
              <a:extLst>
                <a:ext uri="{FF2B5EF4-FFF2-40B4-BE49-F238E27FC236}">
                  <a16:creationId xmlns:a16="http://schemas.microsoft.com/office/drawing/2014/main" id="{420A633C-AC13-DC9E-A665-57CFF1B8BB1B}"/>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14" name="Freeform 30">
              <a:extLst>
                <a:ext uri="{FF2B5EF4-FFF2-40B4-BE49-F238E27FC236}">
                  <a16:creationId xmlns:a16="http://schemas.microsoft.com/office/drawing/2014/main" id="{435CEB98-E63E-2632-0B41-AD4F32A0D058}"/>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15" name="Rectangle 31">
              <a:extLst>
                <a:ext uri="{FF2B5EF4-FFF2-40B4-BE49-F238E27FC236}">
                  <a16:creationId xmlns:a16="http://schemas.microsoft.com/office/drawing/2014/main" id="{A68F31B6-EFD4-1A22-C3C5-BC553F527162}"/>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16" name="Rectangle 32">
              <a:extLst>
                <a:ext uri="{FF2B5EF4-FFF2-40B4-BE49-F238E27FC236}">
                  <a16:creationId xmlns:a16="http://schemas.microsoft.com/office/drawing/2014/main" id="{30D64CA6-D225-66CA-735F-6E78DF1653F9}"/>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17" name="Freeform 33">
              <a:extLst>
                <a:ext uri="{FF2B5EF4-FFF2-40B4-BE49-F238E27FC236}">
                  <a16:creationId xmlns:a16="http://schemas.microsoft.com/office/drawing/2014/main" id="{01639EE1-BEBC-38A2-2915-2DD5FB41671C}"/>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18" name="Freeform 34">
              <a:extLst>
                <a:ext uri="{FF2B5EF4-FFF2-40B4-BE49-F238E27FC236}">
                  <a16:creationId xmlns:a16="http://schemas.microsoft.com/office/drawing/2014/main" id="{DF7154B8-A6B7-B483-452E-6E91036904CB}"/>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19" name="Freeform 35">
              <a:extLst>
                <a:ext uri="{FF2B5EF4-FFF2-40B4-BE49-F238E27FC236}">
                  <a16:creationId xmlns:a16="http://schemas.microsoft.com/office/drawing/2014/main" id="{66059952-43E7-77FA-E781-98A0A13F35AC}"/>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20" name="Freeform 36">
              <a:extLst>
                <a:ext uri="{FF2B5EF4-FFF2-40B4-BE49-F238E27FC236}">
                  <a16:creationId xmlns:a16="http://schemas.microsoft.com/office/drawing/2014/main" id="{5F92CAA1-8D66-3E76-4039-854A95993704}"/>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21" name="Freeform 37">
              <a:extLst>
                <a:ext uri="{FF2B5EF4-FFF2-40B4-BE49-F238E27FC236}">
                  <a16:creationId xmlns:a16="http://schemas.microsoft.com/office/drawing/2014/main" id="{1E0EF557-028B-059B-FCA7-A241A9B7210E}"/>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22" name="Freeform 38">
              <a:extLst>
                <a:ext uri="{FF2B5EF4-FFF2-40B4-BE49-F238E27FC236}">
                  <a16:creationId xmlns:a16="http://schemas.microsoft.com/office/drawing/2014/main" id="{551652F0-5FD4-38C1-F44D-47A59783D004}"/>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23" name="Freeform 39">
              <a:extLst>
                <a:ext uri="{FF2B5EF4-FFF2-40B4-BE49-F238E27FC236}">
                  <a16:creationId xmlns:a16="http://schemas.microsoft.com/office/drawing/2014/main" id="{3693B0E0-08D1-C2E4-18F3-7FC7034F5E97}"/>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24" name="Freeform 40">
              <a:extLst>
                <a:ext uri="{FF2B5EF4-FFF2-40B4-BE49-F238E27FC236}">
                  <a16:creationId xmlns:a16="http://schemas.microsoft.com/office/drawing/2014/main" id="{24F9216F-EF59-8BF2-A338-91BE53D3F8BA}"/>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25" name="Freeform 41">
              <a:extLst>
                <a:ext uri="{FF2B5EF4-FFF2-40B4-BE49-F238E27FC236}">
                  <a16:creationId xmlns:a16="http://schemas.microsoft.com/office/drawing/2014/main" id="{64921CDC-D67E-CAC4-54B3-3F4D198CEE5A}"/>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26" name="Freeform 42">
              <a:extLst>
                <a:ext uri="{FF2B5EF4-FFF2-40B4-BE49-F238E27FC236}">
                  <a16:creationId xmlns:a16="http://schemas.microsoft.com/office/drawing/2014/main" id="{D5A07574-30C1-0AAB-0C5F-3B938C2714E7}"/>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27" name="Freeform 43">
              <a:extLst>
                <a:ext uri="{FF2B5EF4-FFF2-40B4-BE49-F238E27FC236}">
                  <a16:creationId xmlns:a16="http://schemas.microsoft.com/office/drawing/2014/main" id="{14FA38E7-A22A-3FF4-11EA-E78C415279A1}"/>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28" name="Freeform 44">
              <a:extLst>
                <a:ext uri="{FF2B5EF4-FFF2-40B4-BE49-F238E27FC236}">
                  <a16:creationId xmlns:a16="http://schemas.microsoft.com/office/drawing/2014/main" id="{D386A3A2-C33E-8461-707D-90DBBCDBEA75}"/>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29" name="Rectangle 2">
            <a:extLst>
              <a:ext uri="{FF2B5EF4-FFF2-40B4-BE49-F238E27FC236}">
                <a16:creationId xmlns:a16="http://schemas.microsoft.com/office/drawing/2014/main" id="{2E907AEA-401F-3B20-DF06-63F914BB6718}"/>
              </a:ext>
            </a:extLst>
          </p:cNvPr>
          <p:cNvSpPr txBox="1">
            <a:spLocks noChangeArrowheads="1"/>
          </p:cNvSpPr>
          <p:nvPr/>
        </p:nvSpPr>
        <p:spPr>
          <a:xfrm>
            <a:off x="0" y="1189095"/>
            <a:ext cx="6956385" cy="6154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GB" sz="1600" b="1" noProof="0" dirty="0">
                <a:latin typeface="Arial" charset="0"/>
              </a:rPr>
              <a:t>BUREAU FOR INTERNATIONAL</a:t>
            </a:r>
            <a:br>
              <a:rPr lang="en-GB" sz="1600" b="1" noProof="0" dirty="0">
                <a:latin typeface="Arial" charset="0"/>
              </a:rPr>
            </a:br>
            <a:r>
              <a:rPr lang="en-GB" sz="1600" b="1" noProof="0" dirty="0">
                <a:latin typeface="Arial" charset="0"/>
              </a:rPr>
              <a:t>LANGUAGE COORDINATION</a:t>
            </a:r>
            <a:endParaRPr lang="en-GB" sz="2800" noProof="0" dirty="0"/>
          </a:p>
        </p:txBody>
      </p:sp>
      <p:sp>
        <p:nvSpPr>
          <p:cNvPr id="30" name="Ondertitel 2">
            <a:extLst>
              <a:ext uri="{FF2B5EF4-FFF2-40B4-BE49-F238E27FC236}">
                <a16:creationId xmlns:a16="http://schemas.microsoft.com/office/drawing/2014/main" id="{B69BA967-2EE0-048D-DD99-97AAB35D4010}"/>
              </a:ext>
            </a:extLst>
          </p:cNvPr>
          <p:cNvSpPr txBox="1">
            <a:spLocks/>
          </p:cNvSpPr>
          <p:nvPr/>
        </p:nvSpPr>
        <p:spPr>
          <a:xfrm>
            <a:off x="-45843" y="5013144"/>
            <a:ext cx="7000507" cy="7633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noProof="0" dirty="0">
                <a:solidFill>
                  <a:schemeClr val="bg1">
                    <a:lumMod val="95000"/>
                  </a:schemeClr>
                </a:solidFill>
              </a:rPr>
              <a:t>Gerard Seinhorst</a:t>
            </a:r>
          </a:p>
          <a:p>
            <a:r>
              <a:rPr lang="en-GB" sz="2000" noProof="0" dirty="0">
                <a:solidFill>
                  <a:schemeClr val="bg1">
                    <a:lumMod val="95000"/>
                  </a:schemeClr>
                </a:solidFill>
              </a:rPr>
              <a:t>Netherlands Defence Language Centre</a:t>
            </a:r>
            <a:endParaRPr lang="en-GB" sz="2000" noProof="0" dirty="0">
              <a:solidFill>
                <a:schemeClr val="bg1"/>
              </a:solidFill>
            </a:endParaRPr>
          </a:p>
        </p:txBody>
      </p:sp>
      <p:sp>
        <p:nvSpPr>
          <p:cNvPr id="4" name="Ondertitel 2">
            <a:extLst>
              <a:ext uri="{FF2B5EF4-FFF2-40B4-BE49-F238E27FC236}">
                <a16:creationId xmlns:a16="http://schemas.microsoft.com/office/drawing/2014/main" id="{077AF930-8EF8-52F0-5375-7C0E7E6D6302}"/>
              </a:ext>
            </a:extLst>
          </p:cNvPr>
          <p:cNvSpPr txBox="1">
            <a:spLocks/>
          </p:cNvSpPr>
          <p:nvPr/>
        </p:nvSpPr>
        <p:spPr>
          <a:xfrm>
            <a:off x="-116079" y="6168444"/>
            <a:ext cx="7000507" cy="6895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b="1" noProof="0" dirty="0">
                <a:solidFill>
                  <a:schemeClr val="accent5">
                    <a:lumMod val="20000"/>
                    <a:lumOff val="80000"/>
                  </a:schemeClr>
                </a:solidFill>
                <a:latin typeface="Century Gothic" panose="020B0502020202020204" pitchFamily="34" charset="0"/>
              </a:rPr>
              <a:t>BILC Conference 2026 </a:t>
            </a:r>
            <a:r>
              <a:rPr lang="en-GB" sz="2000" b="1" noProof="0" dirty="0">
                <a:solidFill>
                  <a:schemeClr val="accent5">
                    <a:lumMod val="20000"/>
                    <a:lumOff val="80000"/>
                  </a:schemeClr>
                </a:solidFill>
                <a:latin typeface="Century Gothic" panose="020B0502020202020204" pitchFamily="34" charset="0"/>
                <a:ea typeface="Calibri" panose="020F0502020204030204" pitchFamily="34" charset="0"/>
                <a:cs typeface="Calibri" panose="020F0502020204030204" pitchFamily="34" charset="0"/>
              </a:rPr>
              <a:t>–</a:t>
            </a:r>
            <a:r>
              <a:rPr lang="en-GB" sz="2000" b="1" noProof="0" dirty="0">
                <a:solidFill>
                  <a:schemeClr val="accent5">
                    <a:lumMod val="20000"/>
                    <a:lumOff val="80000"/>
                  </a:schemeClr>
                </a:solidFill>
                <a:latin typeface="Century Gothic" panose="020B0502020202020204" pitchFamily="34" charset="0"/>
              </a:rPr>
              <a:t> </a:t>
            </a:r>
            <a:r>
              <a:rPr lang="en-GB" sz="2000" dirty="0">
                <a:solidFill>
                  <a:schemeClr val="accent5">
                    <a:lumMod val="20000"/>
                    <a:lumOff val="80000"/>
                  </a:schemeClr>
                </a:solidFill>
                <a:latin typeface="Century Gothic" panose="020B0502020202020204" pitchFamily="34" charset="0"/>
              </a:rPr>
              <a:t>Budapest</a:t>
            </a:r>
            <a:endParaRPr lang="en-GB" sz="1800" noProof="0" dirty="0">
              <a:solidFill>
                <a:schemeClr val="accent5">
                  <a:lumMod val="20000"/>
                  <a:lumOff val="80000"/>
                </a:schemeClr>
              </a:solidFill>
              <a:latin typeface="Century Gothic" panose="020B0502020202020204" pitchFamily="34" charset="0"/>
            </a:endParaRPr>
          </a:p>
        </p:txBody>
      </p:sp>
    </p:spTree>
    <p:extLst>
      <p:ext uri="{BB962C8B-B14F-4D97-AF65-F5344CB8AC3E}">
        <p14:creationId xmlns:p14="http://schemas.microsoft.com/office/powerpoint/2010/main" val="41489268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250"/>
                                        <p:tgtEl>
                                          <p:spTgt spid="29"/>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par>
                          <p:cTn id="15" fill="hold">
                            <p:stCondLst>
                              <p:cond delay="325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250" fill="hold"/>
                                        <p:tgtEl>
                                          <p:spTgt spid="8"/>
                                        </p:tgtEl>
                                        <p:attrNameLst>
                                          <p:attrName>ppt_w</p:attrName>
                                        </p:attrNameLst>
                                      </p:cBhvr>
                                      <p:tavLst>
                                        <p:tav tm="0">
                                          <p:val>
                                            <p:fltVal val="0"/>
                                          </p:val>
                                        </p:tav>
                                        <p:tav tm="100000">
                                          <p:val>
                                            <p:strVal val="#ppt_w"/>
                                          </p:val>
                                        </p:tav>
                                      </p:tavLst>
                                    </p:anim>
                                    <p:anim calcmode="lin" valueType="num">
                                      <p:cBhvr>
                                        <p:cTn id="19" dur="1250" fill="hold"/>
                                        <p:tgtEl>
                                          <p:spTgt spid="8"/>
                                        </p:tgtEl>
                                        <p:attrNameLst>
                                          <p:attrName>ppt_h</p:attrName>
                                        </p:attrNameLst>
                                      </p:cBhvr>
                                      <p:tavLst>
                                        <p:tav tm="0">
                                          <p:val>
                                            <p:fltVal val="0"/>
                                          </p:val>
                                        </p:tav>
                                        <p:tav tm="100000">
                                          <p:val>
                                            <p:strVal val="#ppt_h"/>
                                          </p:val>
                                        </p:tav>
                                      </p:tavLst>
                                    </p:anim>
                                    <p:animEffect transition="in" filter="fade">
                                      <p:cBhvr>
                                        <p:cTn id="20" dur="12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250"/>
                                        <p:tgtEl>
                                          <p:spTgt spid="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250"/>
                                        <p:tgtEl>
                                          <p:spTgt spid="3">
                                            <p:txEl>
                                              <p:pRg st="1" end="1"/>
                                            </p:txEl>
                                          </p:spTgt>
                                        </p:tgtEl>
                                      </p:cBhvr>
                                    </p:animEffect>
                                  </p:childTnLst>
                                </p:cTn>
                              </p:par>
                            </p:childTnLst>
                          </p:cTn>
                        </p:par>
                        <p:par>
                          <p:cTn id="27" fill="hold">
                            <p:stCondLst>
                              <p:cond delay="4500"/>
                            </p:stCondLst>
                            <p:childTnLst>
                              <p:par>
                                <p:cTn id="28" presetID="10" presetClass="entr" presetSubtype="0" fill="hold" grpId="0" nodeType="afterEffect">
                                  <p:stCondLst>
                                    <p:cond delay="25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childTnLst>
                                </p:cTn>
                              </p:par>
                            </p:childTnLst>
                          </p:cTn>
                        </p:par>
                        <p:par>
                          <p:cTn id="31" fill="hold">
                            <p:stCondLst>
                              <p:cond delay="5750"/>
                            </p:stCondLst>
                            <p:childTnLst>
                              <p:par>
                                <p:cTn id="32" presetID="10" presetClass="entr" presetSubtype="0" fill="hold" grpId="0" nodeType="afterEffect">
                                  <p:stCondLst>
                                    <p:cond delay="25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9" grpId="0"/>
      <p:bldP spid="30"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A HYBRID CONSTRUCT</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5304146"/>
          </a:xfrm>
        </p:spPr>
        <p:txBody>
          <a:bodyPr>
            <a:normAutofit/>
          </a:bodyPr>
          <a:lstStyle/>
          <a:p>
            <a:pPr>
              <a:buNone/>
            </a:pPr>
            <a:r>
              <a:rPr lang="en-GB" sz="2400" b="1" kern="100" noProof="0" dirty="0">
                <a:latin typeface="Calibri" panose="020F0502020204030204" pitchFamily="34" charset="0"/>
                <a:ea typeface="Calibri" panose="020F0502020204030204" pitchFamily="34" charset="0"/>
                <a:cs typeface="Times New Roman" panose="02020603050405020304" pitchFamily="18" charset="0"/>
              </a:rPr>
              <a:t>BILC’s own contributions:</a:t>
            </a:r>
          </a:p>
          <a:p>
            <a:pPr marL="358775" lvl="0" indent="-358775">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4-digit “</a:t>
            </a:r>
            <a:r>
              <a:rPr lang="en-GB" sz="2200" b="1" kern="100" noProof="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Standardised Language Profile</a:t>
            </a:r>
            <a:r>
              <a:rPr lang="en-GB" sz="2200" kern="100" noProof="0" dirty="0">
                <a:latin typeface="Calibri" panose="020F0502020204030204" pitchFamily="34" charset="0"/>
                <a:ea typeface="Calibri" panose="020F0502020204030204" pitchFamily="34" charset="0"/>
                <a:cs typeface="Times New Roman" panose="02020603050405020304" pitchFamily="18" charset="0"/>
              </a:rPr>
              <a:t>” (SLP) L/S/R/W, e.g. SLP3232</a:t>
            </a:r>
          </a:p>
          <a:p>
            <a:pPr marL="358775" lvl="0" indent="-358775">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“test-neutral” framework − </a:t>
            </a:r>
            <a:r>
              <a:rPr lang="en-GB" sz="2200" b="1" kern="100" noProof="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independent</a:t>
            </a:r>
            <a:r>
              <a:rPr lang="en-GB" sz="2200" kern="100" noProof="0" dirty="0">
                <a:latin typeface="Calibri" panose="020F0502020204030204" pitchFamily="34" charset="0"/>
                <a:ea typeface="Calibri" panose="020F0502020204030204" pitchFamily="34" charset="0"/>
                <a:cs typeface="Times New Roman" panose="02020603050405020304" pitchFamily="18" charset="0"/>
              </a:rPr>
              <a:t> of teaching methodology or test format</a:t>
            </a:r>
          </a:p>
          <a:p>
            <a:pPr marL="358775" lvl="0" indent="-358775">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Higher ambition </a:t>
            </a:r>
            <a:r>
              <a:rPr lang="en-GB" sz="2200" kern="100" noProof="0" dirty="0">
                <a:latin typeface="Calibri" panose="020F0502020204030204" pitchFamily="34" charset="0"/>
                <a:ea typeface="Calibri" panose="020F0502020204030204" pitchFamily="34" charset="0"/>
                <a:cs typeface="Calibri" panose="020F0502020204030204" pitchFamily="34" charset="0"/>
              </a:rPr>
              <a:t>– </a:t>
            </a:r>
            <a:r>
              <a:rPr lang="en-GB" sz="2200" kern="100" noProof="0" dirty="0">
                <a:latin typeface="Calibri" panose="020F0502020204030204" pitchFamily="34" charset="0"/>
                <a:ea typeface="Calibri" panose="020F0502020204030204" pitchFamily="34" charset="0"/>
                <a:cs typeface="Times New Roman" panose="02020603050405020304" pitchFamily="18" charset="0"/>
              </a:rPr>
              <a:t>intended as a NATO-wide </a:t>
            </a:r>
            <a:r>
              <a:rPr lang="en-GB" sz="2200" b="1" kern="100" noProof="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standard</a:t>
            </a:r>
          </a:p>
          <a:p>
            <a:pPr marL="0" lvl="0" indent="0">
              <a:buSzPct val="100000"/>
              <a:buNone/>
              <a:tabLst>
                <a:tab pos="457200" algn="l"/>
              </a:tabLst>
            </a:pPr>
            <a:endParaRPr lang="en-GB" sz="2400" kern="1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SzPts val="1000"/>
              <a:buNone/>
              <a:tabLst>
                <a:tab pos="457200" algn="l"/>
              </a:tabLst>
            </a:pPr>
            <a:r>
              <a:rPr lang="en-GB" sz="2400" noProof="0" dirty="0"/>
              <a:t>From the 1973 report of the Working Group on Proficiency Levels:</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pic>
        <p:nvPicPr>
          <p:cNvPr id="8" name="Afbeelding 7">
            <a:extLst>
              <a:ext uri="{FF2B5EF4-FFF2-40B4-BE49-F238E27FC236}">
                <a16:creationId xmlns:a16="http://schemas.microsoft.com/office/drawing/2014/main" id="{1B286973-BC23-C977-D6AE-DEE888829066}"/>
              </a:ext>
            </a:extLst>
          </p:cNvPr>
          <p:cNvPicPr>
            <a:picLocks noChangeAspect="1"/>
          </p:cNvPicPr>
          <p:nvPr/>
        </p:nvPicPr>
        <p:blipFill>
          <a:blip r:embed="rId3"/>
          <a:stretch>
            <a:fillRect/>
          </a:stretch>
        </p:blipFill>
        <p:spPr>
          <a:xfrm>
            <a:off x="756460" y="4327396"/>
            <a:ext cx="10654650" cy="15820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52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250"/>
                                        <p:tgtEl>
                                          <p:spTgt spid="3">
                                            <p:txEl>
                                              <p:pRg st="5" end="5"/>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STANAG 6001 – EDITION 1 </a:t>
            </a:r>
            <a:r>
              <a:rPr lang="en-GB" sz="3600" noProof="0" dirty="0">
                <a:solidFill>
                  <a:srgbClr val="000099"/>
                </a:solidFill>
                <a:latin typeface="+mn-lt"/>
              </a:rPr>
              <a:t>(1976)</a:t>
            </a:r>
            <a:endParaRPr lang="en-GB" sz="4000" b="1" noProof="0" dirty="0">
              <a:solidFill>
                <a:srgbClr val="000099"/>
              </a:solidFill>
              <a:effectLst>
                <a:outerShdw blurRad="38100" dist="38100" dir="2700000" algn="tl">
                  <a:srgbClr val="000000">
                    <a:alpha val="43137"/>
                  </a:srgbClr>
                </a:outerShdw>
              </a:effectLst>
              <a:latin typeface="+mn-lt"/>
            </a:endParaRP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5" name="Tijdelijke aanduiding voor inhoud 2">
            <a:extLst>
              <a:ext uri="{FF2B5EF4-FFF2-40B4-BE49-F238E27FC236}">
                <a16:creationId xmlns:a16="http://schemas.microsoft.com/office/drawing/2014/main" id="{31DAE368-F608-104A-A23C-EE926D27BA8C}"/>
              </a:ext>
            </a:extLst>
          </p:cNvPr>
          <p:cNvSpPr>
            <a:spLocks noGrp="1"/>
          </p:cNvSpPr>
          <p:nvPr>
            <p:ph idx="1"/>
          </p:nvPr>
        </p:nvSpPr>
        <p:spPr>
          <a:xfrm>
            <a:off x="838200" y="1499185"/>
            <a:ext cx="10515600" cy="4677778"/>
          </a:xfrm>
        </p:spPr>
        <p:txBody>
          <a:bodyPr>
            <a:normAutofit/>
          </a:bodyPr>
          <a:lstStyle/>
          <a:p>
            <a:pPr marL="0" indent="0">
              <a:buNone/>
            </a:pPr>
            <a:r>
              <a:rPr lang="en-GB" sz="2400" noProof="0" dirty="0"/>
              <a:t>From the 1978 BILC Report (Working Group on Testing)</a:t>
            </a:r>
          </a:p>
        </p:txBody>
      </p:sp>
      <p:pic>
        <p:nvPicPr>
          <p:cNvPr id="8" name="Afbeelding 7">
            <a:extLst>
              <a:ext uri="{FF2B5EF4-FFF2-40B4-BE49-F238E27FC236}">
                <a16:creationId xmlns:a16="http://schemas.microsoft.com/office/drawing/2014/main" id="{FDB91EA4-6EF2-2C13-4786-A796C59FC8D4}"/>
              </a:ext>
            </a:extLst>
          </p:cNvPr>
          <p:cNvPicPr>
            <a:picLocks noChangeAspect="1"/>
          </p:cNvPicPr>
          <p:nvPr/>
        </p:nvPicPr>
        <p:blipFill>
          <a:blip r:embed="rId3"/>
          <a:stretch>
            <a:fillRect/>
          </a:stretch>
        </p:blipFill>
        <p:spPr>
          <a:xfrm>
            <a:off x="559059" y="1962716"/>
            <a:ext cx="10638456" cy="1605950"/>
          </a:xfrm>
          <a:prstGeom prst="rect">
            <a:avLst/>
          </a:prstGeom>
          <a:ln>
            <a:noFill/>
          </a:ln>
          <a:effectLst>
            <a:outerShdw blurRad="292100" dist="139700" dir="2700000" algn="tl" rotWithShape="0">
              <a:srgbClr val="333333">
                <a:alpha val="65000"/>
              </a:srgbClr>
            </a:outerShdw>
          </a:effectLst>
        </p:spPr>
      </p:pic>
      <p:pic>
        <p:nvPicPr>
          <p:cNvPr id="6" name="Afbeelding 5">
            <a:extLst>
              <a:ext uri="{FF2B5EF4-FFF2-40B4-BE49-F238E27FC236}">
                <a16:creationId xmlns:a16="http://schemas.microsoft.com/office/drawing/2014/main" id="{B147171F-4221-E83D-73E5-DA399A77C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3167947"/>
            <a:ext cx="2361727" cy="3469922"/>
          </a:xfrm>
          <a:prstGeom prst="rect">
            <a:avLst/>
          </a:prstGeom>
          <a:ln>
            <a:noFill/>
          </a:ln>
          <a:effectLst>
            <a:outerShdw blurRad="292100" dist="139700" dir="2700000" algn="tl" rotWithShape="0">
              <a:srgbClr val="333333">
                <a:alpha val="65000"/>
              </a:srgbClr>
            </a:outerShdw>
          </a:effectLst>
          <a:scene3d>
            <a:camera prst="perspectiveContrastingLeftFacing">
              <a:rot lat="623785" lon="1200000" rev="21386789"/>
            </a:camera>
            <a:lightRig rig="threePt" dir="t"/>
          </a:scene3d>
          <a:sp3d>
            <a:bevelT w="95250" h="50800" prst="coolSlant"/>
          </a:sp3d>
        </p:spPr>
      </p:pic>
    </p:spTree>
    <p:extLst>
      <p:ext uri="{BB962C8B-B14F-4D97-AF65-F5344CB8AC3E}">
        <p14:creationId xmlns:p14="http://schemas.microsoft.com/office/powerpoint/2010/main" val="15975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250"/>
                                        <p:tgtEl>
                                          <p:spTgt spid="5">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childTnLst>
                                </p:cTn>
                              </p:par>
                            </p:childTnLst>
                          </p:cTn>
                        </p:par>
                        <p:par>
                          <p:cTn id="16" fill="hold">
                            <p:stCondLst>
                              <p:cond delay="3750"/>
                            </p:stCondLst>
                            <p:childTnLst>
                              <p:par>
                                <p:cTn id="17" presetID="9" presetClass="entr" presetSubtype="0" fill="hold"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STANAG 6001 – EDITION 1 </a:t>
            </a:r>
            <a:r>
              <a:rPr lang="en-GB" sz="3600" noProof="0" dirty="0">
                <a:solidFill>
                  <a:srgbClr val="000099"/>
                </a:solidFill>
                <a:latin typeface="+mn-lt"/>
              </a:rPr>
              <a:t>(1976)</a:t>
            </a:r>
            <a:endParaRPr lang="en-GB" sz="4000" b="1" noProof="0" dirty="0">
              <a:solidFill>
                <a:srgbClr val="000099"/>
              </a:solidFill>
              <a:effectLst>
                <a:outerShdw blurRad="38100" dist="38100" dir="2700000" algn="tl">
                  <a:srgbClr val="000000">
                    <a:alpha val="43137"/>
                  </a:srgbClr>
                </a:outerShdw>
              </a:effectLst>
              <a:latin typeface="+mn-lt"/>
            </a:endParaRP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pic>
        <p:nvPicPr>
          <p:cNvPr id="7" name="Afbeelding 6">
            <a:extLst>
              <a:ext uri="{FF2B5EF4-FFF2-40B4-BE49-F238E27FC236}">
                <a16:creationId xmlns:a16="http://schemas.microsoft.com/office/drawing/2014/main" id="{C9E0CD4D-82A7-60F5-6A94-23DC3A773FCE}"/>
              </a:ext>
            </a:extLst>
          </p:cNvPr>
          <p:cNvPicPr>
            <a:picLocks noChangeAspect="1"/>
          </p:cNvPicPr>
          <p:nvPr/>
        </p:nvPicPr>
        <p:blipFill>
          <a:blip r:embed="rId3"/>
          <a:stretch>
            <a:fillRect/>
          </a:stretch>
        </p:blipFill>
        <p:spPr>
          <a:xfrm>
            <a:off x="825985" y="1280024"/>
            <a:ext cx="9494743" cy="4174571"/>
          </a:xfrm>
          <a:prstGeom prst="rect">
            <a:avLst/>
          </a:prstGeom>
          <a:ln>
            <a:noFill/>
          </a:ln>
          <a:effectLst>
            <a:outerShdw blurRad="292100" dist="139700" dir="2700000" algn="tl" rotWithShape="0">
              <a:srgbClr val="333333">
                <a:alpha val="65000"/>
              </a:srgbClr>
            </a:outerShdw>
          </a:effectLst>
        </p:spPr>
      </p:pic>
      <p:sp>
        <p:nvSpPr>
          <p:cNvPr id="10" name="Tekstvak 9">
            <a:extLst>
              <a:ext uri="{FF2B5EF4-FFF2-40B4-BE49-F238E27FC236}">
                <a16:creationId xmlns:a16="http://schemas.microsoft.com/office/drawing/2014/main" id="{3B83909B-0D58-724A-D58C-F10117FACEC4}"/>
              </a:ext>
            </a:extLst>
          </p:cNvPr>
          <p:cNvSpPr txBox="1"/>
          <p:nvPr/>
        </p:nvSpPr>
        <p:spPr>
          <a:xfrm>
            <a:off x="825985" y="5672727"/>
            <a:ext cx="10116834" cy="769441"/>
          </a:xfrm>
          <a:prstGeom prst="rect">
            <a:avLst/>
          </a:prstGeom>
          <a:noFill/>
        </p:spPr>
        <p:txBody>
          <a:bodyPr wrap="square">
            <a:spAutoFit/>
          </a:bodyPr>
          <a:lstStyle/>
          <a:p>
            <a:pPr lvl="0">
              <a:buSzPct val="100000"/>
              <a:tabLst>
                <a:tab pos="0" algn="l"/>
              </a:tabLst>
            </a:pPr>
            <a:r>
              <a:rPr lang="en-US" sz="2200" kern="100" dirty="0">
                <a:latin typeface="Calibri" panose="020F0502020204030204" pitchFamily="34" charset="0"/>
                <a:ea typeface="Calibri" panose="020F0502020204030204" pitchFamily="34" charset="0"/>
                <a:cs typeface="Times New Roman" panose="02020603050405020304" pitchFamily="18" charset="0"/>
              </a:rPr>
              <a:t>Only after 1999, BILC increasingly assumed a central role in the interpretation, development, and </a:t>
            </a:r>
            <a:r>
              <a:rPr lang="en-US" sz="2200" kern="100" dirty="0" err="1">
                <a:latin typeface="Calibri" panose="020F0502020204030204" pitchFamily="34" charset="0"/>
                <a:ea typeface="Calibri" panose="020F0502020204030204" pitchFamily="34" charset="0"/>
                <a:cs typeface="Times New Roman" panose="02020603050405020304" pitchFamily="18" charset="0"/>
              </a:rPr>
              <a:t>standardisation</a:t>
            </a:r>
            <a:r>
              <a:rPr lang="en-US" sz="2200" kern="100" dirty="0">
                <a:latin typeface="Calibri" panose="020F0502020204030204" pitchFamily="34" charset="0"/>
                <a:ea typeface="Calibri" panose="020F0502020204030204" pitchFamily="34" charset="0"/>
                <a:cs typeface="Times New Roman" panose="02020603050405020304" pitchFamily="18" charset="0"/>
              </a:rPr>
              <a:t> of STANAG 6001.</a:t>
            </a:r>
            <a:endParaRPr lang="en-GB" sz="2200" kern="100" noProof="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339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2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2844D3D5-B70D-CBED-1CC0-009491475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155" y="0"/>
            <a:ext cx="5919151"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433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4438-E9DD-741B-7C1B-335E07353DB7}"/>
            </a:ext>
          </a:extLst>
        </p:cNvPr>
        <p:cNvGrpSpPr/>
        <p:nvPr/>
      </p:nvGrpSpPr>
      <p:grpSpPr>
        <a:xfrm>
          <a:off x="0" y="0"/>
          <a:ext cx="0" cy="0"/>
          <a:chOff x="0" y="0"/>
          <a:chExt cx="0" cy="0"/>
        </a:xfrm>
      </p:grpSpPr>
      <p:sp>
        <p:nvSpPr>
          <p:cNvPr id="23" name="Rechthoek 22">
            <a:extLst>
              <a:ext uri="{FF2B5EF4-FFF2-40B4-BE49-F238E27FC236}">
                <a16:creationId xmlns:a16="http://schemas.microsoft.com/office/drawing/2014/main" id="{C24B1BC8-A087-B570-6B51-F6BAE8E23D7D}"/>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8C0A8D0C-D503-83F8-C3D9-B88FEFB0E0ED}"/>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TIMELINE</a:t>
            </a:r>
          </a:p>
        </p:txBody>
      </p:sp>
      <p:graphicFrame>
        <p:nvGraphicFramePr>
          <p:cNvPr id="26" name="Diagram 25">
            <a:extLst>
              <a:ext uri="{FF2B5EF4-FFF2-40B4-BE49-F238E27FC236}">
                <a16:creationId xmlns:a16="http://schemas.microsoft.com/office/drawing/2014/main" id="{72335EFA-65C0-7A9C-6242-086D0355EAA1}"/>
              </a:ext>
            </a:extLst>
          </p:cNvPr>
          <p:cNvGraphicFramePr/>
          <p:nvPr>
            <p:extLst>
              <p:ext uri="{D42A27DB-BD31-4B8C-83A1-F6EECF244321}">
                <p14:modId xmlns:p14="http://schemas.microsoft.com/office/powerpoint/2010/main" val="1207458704"/>
              </p:ext>
            </p:extLst>
          </p:nvPr>
        </p:nvGraphicFramePr>
        <p:xfrm>
          <a:off x="394910" y="1288632"/>
          <a:ext cx="11574684" cy="543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kstvak 26">
            <a:extLst>
              <a:ext uri="{FF2B5EF4-FFF2-40B4-BE49-F238E27FC236}">
                <a16:creationId xmlns:a16="http://schemas.microsoft.com/office/drawing/2014/main" id="{273CB909-D2E4-E23D-C455-1D60B01B8313}"/>
              </a:ext>
            </a:extLst>
          </p:cNvPr>
          <p:cNvSpPr txBox="1"/>
          <p:nvPr/>
        </p:nvSpPr>
        <p:spPr>
          <a:xfrm>
            <a:off x="2026941" y="5847597"/>
            <a:ext cx="1666754" cy="369332"/>
          </a:xfrm>
          <a:prstGeom prst="rect">
            <a:avLst/>
          </a:prstGeom>
          <a:solidFill>
            <a:schemeClr val="accent4">
              <a:lumMod val="40000"/>
              <a:lumOff val="60000"/>
            </a:schemeClr>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1976: Edition 1</a:t>
            </a:r>
          </a:p>
        </p:txBody>
      </p:sp>
      <p:sp>
        <p:nvSpPr>
          <p:cNvPr id="28" name="Tekstvak 27">
            <a:extLst>
              <a:ext uri="{FF2B5EF4-FFF2-40B4-BE49-F238E27FC236}">
                <a16:creationId xmlns:a16="http://schemas.microsoft.com/office/drawing/2014/main" id="{BE36B910-B2A0-068D-593E-230AFEBDEF6B}"/>
              </a:ext>
            </a:extLst>
          </p:cNvPr>
          <p:cNvSpPr txBox="1"/>
          <p:nvPr/>
        </p:nvSpPr>
        <p:spPr>
          <a:xfrm>
            <a:off x="7837431" y="1893818"/>
            <a:ext cx="1666754" cy="369332"/>
          </a:xfrm>
          <a:prstGeom prst="rect">
            <a:avLst/>
          </a:prstGeom>
          <a:solidFill>
            <a:srgbClr val="FFE07D"/>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2003: Edition 2</a:t>
            </a:r>
          </a:p>
        </p:txBody>
      </p:sp>
      <p:sp>
        <p:nvSpPr>
          <p:cNvPr id="33" name="Pijl: punthaak 32">
            <a:extLst>
              <a:ext uri="{FF2B5EF4-FFF2-40B4-BE49-F238E27FC236}">
                <a16:creationId xmlns:a16="http://schemas.microsoft.com/office/drawing/2014/main" id="{EE612D99-AC9E-62DD-8752-1763DF915202}"/>
              </a:ext>
            </a:extLst>
          </p:cNvPr>
          <p:cNvSpPr/>
          <p:nvPr/>
        </p:nvSpPr>
        <p:spPr>
          <a:xfrm>
            <a:off x="480754" y="1322680"/>
            <a:ext cx="4757427" cy="462987"/>
          </a:xfrm>
          <a:prstGeom prst="chevron">
            <a:avLst/>
          </a:prstGeom>
          <a:solidFill>
            <a:schemeClr val="accent6">
              <a:lumMod val="40000"/>
              <a:lumOff val="6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Cold War</a:t>
            </a:r>
          </a:p>
        </p:txBody>
      </p:sp>
      <p:sp>
        <p:nvSpPr>
          <p:cNvPr id="34" name="Pijl: punthaak 33">
            <a:extLst>
              <a:ext uri="{FF2B5EF4-FFF2-40B4-BE49-F238E27FC236}">
                <a16:creationId xmlns:a16="http://schemas.microsoft.com/office/drawing/2014/main" id="{7DFFF793-670D-0E7B-80AA-A69034786D4A}"/>
              </a:ext>
            </a:extLst>
          </p:cNvPr>
          <p:cNvSpPr/>
          <p:nvPr/>
        </p:nvSpPr>
        <p:spPr>
          <a:xfrm>
            <a:off x="5105806" y="1322680"/>
            <a:ext cx="2284073" cy="462987"/>
          </a:xfrm>
          <a:prstGeom prst="chevron">
            <a:avLst/>
          </a:prstGeom>
          <a:solidFill>
            <a:schemeClr val="accent6">
              <a:lumMod val="60000"/>
              <a:lumOff val="4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err="1">
                <a:solidFill>
                  <a:schemeClr val="tx1"/>
                </a:solidFill>
              </a:rPr>
              <a:t>PfP</a:t>
            </a:r>
            <a:r>
              <a:rPr lang="en-GB" b="1" noProof="0" dirty="0">
                <a:solidFill>
                  <a:schemeClr val="tx1"/>
                </a:solidFill>
              </a:rPr>
              <a:t> Assistance</a:t>
            </a:r>
          </a:p>
        </p:txBody>
      </p:sp>
      <p:sp>
        <p:nvSpPr>
          <p:cNvPr id="35" name="Pijl: punthaak 34">
            <a:extLst>
              <a:ext uri="{FF2B5EF4-FFF2-40B4-BE49-F238E27FC236}">
                <a16:creationId xmlns:a16="http://schemas.microsoft.com/office/drawing/2014/main" id="{6B2840EC-3EDB-5018-3A00-DFDDBB2A6F2E}"/>
              </a:ext>
            </a:extLst>
          </p:cNvPr>
          <p:cNvSpPr/>
          <p:nvPr/>
        </p:nvSpPr>
        <p:spPr>
          <a:xfrm>
            <a:off x="7251945" y="1322680"/>
            <a:ext cx="2460586" cy="462987"/>
          </a:xfrm>
          <a:prstGeom prst="chevron">
            <a:avLst/>
          </a:prstGeom>
          <a:solidFill>
            <a:srgbClr val="97C777"/>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Interoperability</a:t>
            </a:r>
          </a:p>
        </p:txBody>
      </p:sp>
      <p:sp>
        <p:nvSpPr>
          <p:cNvPr id="36" name="Pijl: punthaak 35">
            <a:extLst>
              <a:ext uri="{FF2B5EF4-FFF2-40B4-BE49-F238E27FC236}">
                <a16:creationId xmlns:a16="http://schemas.microsoft.com/office/drawing/2014/main" id="{84661307-0992-267E-2E4F-7DA13AAA1594}"/>
              </a:ext>
            </a:extLst>
          </p:cNvPr>
          <p:cNvSpPr/>
          <p:nvPr/>
        </p:nvSpPr>
        <p:spPr>
          <a:xfrm>
            <a:off x="9572185" y="1308210"/>
            <a:ext cx="2460586" cy="462987"/>
          </a:xfrm>
          <a:prstGeom prst="chevron">
            <a:avLst/>
          </a:prstGeom>
          <a:solidFill>
            <a:srgbClr val="80BC58"/>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Professionalisation</a:t>
            </a:r>
          </a:p>
        </p:txBody>
      </p:sp>
      <p:grpSp>
        <p:nvGrpSpPr>
          <p:cNvPr id="37" name="Group 26">
            <a:extLst>
              <a:ext uri="{FF2B5EF4-FFF2-40B4-BE49-F238E27FC236}">
                <a16:creationId xmlns:a16="http://schemas.microsoft.com/office/drawing/2014/main" id="{3408E1E6-D299-6C09-18F6-EE049F3E0939}"/>
              </a:ext>
            </a:extLst>
          </p:cNvPr>
          <p:cNvGrpSpPr>
            <a:grpSpLocks noChangeAspect="1"/>
          </p:cNvGrpSpPr>
          <p:nvPr/>
        </p:nvGrpSpPr>
        <p:grpSpPr bwMode="auto">
          <a:xfrm>
            <a:off x="11197515" y="112515"/>
            <a:ext cx="810228" cy="716827"/>
            <a:chOff x="4532" y="1685"/>
            <a:chExt cx="3085" cy="2647"/>
          </a:xfrm>
        </p:grpSpPr>
        <p:sp>
          <p:nvSpPr>
            <p:cNvPr id="38" name="Freeform 27">
              <a:extLst>
                <a:ext uri="{FF2B5EF4-FFF2-40B4-BE49-F238E27FC236}">
                  <a16:creationId xmlns:a16="http://schemas.microsoft.com/office/drawing/2014/main" id="{48F0F4F7-650B-51BB-63CB-5683A8515B9A}"/>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39" name="Freeform 28">
              <a:extLst>
                <a:ext uri="{FF2B5EF4-FFF2-40B4-BE49-F238E27FC236}">
                  <a16:creationId xmlns:a16="http://schemas.microsoft.com/office/drawing/2014/main" id="{55D6247E-6CC4-B19F-6C84-150496D1D337}"/>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0" name="Freeform 29">
              <a:extLst>
                <a:ext uri="{FF2B5EF4-FFF2-40B4-BE49-F238E27FC236}">
                  <a16:creationId xmlns:a16="http://schemas.microsoft.com/office/drawing/2014/main" id="{8C94CB1C-AE48-24E6-BDC9-CC81EF3130EA}"/>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1" name="Freeform 30">
              <a:extLst>
                <a:ext uri="{FF2B5EF4-FFF2-40B4-BE49-F238E27FC236}">
                  <a16:creationId xmlns:a16="http://schemas.microsoft.com/office/drawing/2014/main" id="{C6D1D4AA-FB09-B5A0-C8C7-A16ECDE25842}"/>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2" name="Rectangle 31">
              <a:extLst>
                <a:ext uri="{FF2B5EF4-FFF2-40B4-BE49-F238E27FC236}">
                  <a16:creationId xmlns:a16="http://schemas.microsoft.com/office/drawing/2014/main" id="{343802C8-5E79-4A5A-DAB9-DCDD5E0EEDC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43" name="Rectangle 32">
              <a:extLst>
                <a:ext uri="{FF2B5EF4-FFF2-40B4-BE49-F238E27FC236}">
                  <a16:creationId xmlns:a16="http://schemas.microsoft.com/office/drawing/2014/main" id="{5D898976-579F-DCDC-53CC-4503637CD215}"/>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44" name="Freeform 33">
              <a:extLst>
                <a:ext uri="{FF2B5EF4-FFF2-40B4-BE49-F238E27FC236}">
                  <a16:creationId xmlns:a16="http://schemas.microsoft.com/office/drawing/2014/main" id="{5964FE95-AD72-94E6-1B82-D295817CB0D2}"/>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45" name="Freeform 34">
              <a:extLst>
                <a:ext uri="{FF2B5EF4-FFF2-40B4-BE49-F238E27FC236}">
                  <a16:creationId xmlns:a16="http://schemas.microsoft.com/office/drawing/2014/main" id="{16D6ADEA-E768-33E7-5B4C-D02B02D88349}"/>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46" name="Freeform 35">
              <a:extLst>
                <a:ext uri="{FF2B5EF4-FFF2-40B4-BE49-F238E27FC236}">
                  <a16:creationId xmlns:a16="http://schemas.microsoft.com/office/drawing/2014/main" id="{10973ED5-1BB4-4DFB-840F-3E59F896884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47" name="Freeform 36">
              <a:extLst>
                <a:ext uri="{FF2B5EF4-FFF2-40B4-BE49-F238E27FC236}">
                  <a16:creationId xmlns:a16="http://schemas.microsoft.com/office/drawing/2014/main" id="{D4D80905-B808-A4B1-E6AE-B5E5297A8B89}"/>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48" name="Freeform 37">
              <a:extLst>
                <a:ext uri="{FF2B5EF4-FFF2-40B4-BE49-F238E27FC236}">
                  <a16:creationId xmlns:a16="http://schemas.microsoft.com/office/drawing/2014/main" id="{12726F4F-41D6-2A47-1426-3F803DD42678}"/>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49" name="Freeform 38">
              <a:extLst>
                <a:ext uri="{FF2B5EF4-FFF2-40B4-BE49-F238E27FC236}">
                  <a16:creationId xmlns:a16="http://schemas.microsoft.com/office/drawing/2014/main" id="{31A7919F-A9F2-4717-6627-CA3EDA344E51}"/>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0" name="Freeform 39">
              <a:extLst>
                <a:ext uri="{FF2B5EF4-FFF2-40B4-BE49-F238E27FC236}">
                  <a16:creationId xmlns:a16="http://schemas.microsoft.com/office/drawing/2014/main" id="{5FD24BE0-D96C-4BE1-D865-8CAA9B7EC2B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1" name="Freeform 40">
              <a:extLst>
                <a:ext uri="{FF2B5EF4-FFF2-40B4-BE49-F238E27FC236}">
                  <a16:creationId xmlns:a16="http://schemas.microsoft.com/office/drawing/2014/main" id="{CDB8B760-818A-D115-761D-D69A6A79D638}"/>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2" name="Freeform 41">
              <a:extLst>
                <a:ext uri="{FF2B5EF4-FFF2-40B4-BE49-F238E27FC236}">
                  <a16:creationId xmlns:a16="http://schemas.microsoft.com/office/drawing/2014/main" id="{D615604F-205D-C2BB-BBFC-3388549190E4}"/>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53" name="Freeform 42">
              <a:extLst>
                <a:ext uri="{FF2B5EF4-FFF2-40B4-BE49-F238E27FC236}">
                  <a16:creationId xmlns:a16="http://schemas.microsoft.com/office/drawing/2014/main" id="{D7FABA59-7B78-39C5-81C3-8E72EA855D41}"/>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54" name="Freeform 43">
              <a:extLst>
                <a:ext uri="{FF2B5EF4-FFF2-40B4-BE49-F238E27FC236}">
                  <a16:creationId xmlns:a16="http://schemas.microsoft.com/office/drawing/2014/main" id="{58CFB059-4DC6-5670-4EBE-0565A7F6E405}"/>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55" name="Freeform 44">
              <a:extLst>
                <a:ext uri="{FF2B5EF4-FFF2-40B4-BE49-F238E27FC236}">
                  <a16:creationId xmlns:a16="http://schemas.microsoft.com/office/drawing/2014/main" id="{8E15443B-503A-AD82-DE78-A823EE989984}"/>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4" name="Rechthoek 3">
            <a:extLst>
              <a:ext uri="{FF2B5EF4-FFF2-40B4-BE49-F238E27FC236}">
                <a16:creationId xmlns:a16="http://schemas.microsoft.com/office/drawing/2014/main" id="{17F172B4-7787-754F-306A-838A9689A0BE}"/>
              </a:ext>
            </a:extLst>
          </p:cNvPr>
          <p:cNvSpPr/>
          <p:nvPr/>
        </p:nvSpPr>
        <p:spPr>
          <a:xfrm>
            <a:off x="5127711" y="1893818"/>
            <a:ext cx="7086193" cy="496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Rechthoek 4">
            <a:extLst>
              <a:ext uri="{FF2B5EF4-FFF2-40B4-BE49-F238E27FC236}">
                <a16:creationId xmlns:a16="http://schemas.microsoft.com/office/drawing/2014/main" id="{EAA96758-E4AB-BC28-A301-B3557C4C62D2}"/>
              </a:ext>
            </a:extLst>
          </p:cNvPr>
          <p:cNvSpPr/>
          <p:nvPr/>
        </p:nvSpPr>
        <p:spPr>
          <a:xfrm>
            <a:off x="5238181" y="1142582"/>
            <a:ext cx="6975723" cy="684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Pijl: punthaak 5">
            <a:extLst>
              <a:ext uri="{FF2B5EF4-FFF2-40B4-BE49-F238E27FC236}">
                <a16:creationId xmlns:a16="http://schemas.microsoft.com/office/drawing/2014/main" id="{F65F1CE0-3CC1-217F-820E-398ACAB2E293}"/>
              </a:ext>
            </a:extLst>
          </p:cNvPr>
          <p:cNvSpPr/>
          <p:nvPr/>
        </p:nvSpPr>
        <p:spPr>
          <a:xfrm>
            <a:off x="4910874" y="1134319"/>
            <a:ext cx="7144564" cy="868101"/>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pic>
        <p:nvPicPr>
          <p:cNvPr id="32" name="Afbeelding 31">
            <a:extLst>
              <a:ext uri="{FF2B5EF4-FFF2-40B4-BE49-F238E27FC236}">
                <a16:creationId xmlns:a16="http://schemas.microsoft.com/office/drawing/2014/main" id="{AF0DD35C-F953-D5EA-D1C2-8D72A8D4D7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25086">
            <a:off x="3806368" y="4799815"/>
            <a:ext cx="1330437" cy="17262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21000000" lon="0" rev="0"/>
            </a:camera>
            <a:lightRig rig="twoPt" dir="t">
              <a:rot lat="0" lon="0" rev="7200000"/>
            </a:lightRig>
          </a:scene3d>
          <a:sp3d prstMaterial="matte">
            <a:bevelT w="22860" h="12700"/>
            <a:contourClr>
              <a:srgbClr val="FFFFFF"/>
            </a:contourClr>
          </a:sp3d>
        </p:spPr>
      </p:pic>
      <p:sp>
        <p:nvSpPr>
          <p:cNvPr id="7" name="Rechthoek 6">
            <a:extLst>
              <a:ext uri="{FF2B5EF4-FFF2-40B4-BE49-F238E27FC236}">
                <a16:creationId xmlns:a16="http://schemas.microsoft.com/office/drawing/2014/main" id="{CCF1F01C-9060-3527-BFDA-DC11A3734553}"/>
              </a:ext>
            </a:extLst>
          </p:cNvPr>
          <p:cNvSpPr/>
          <p:nvPr/>
        </p:nvSpPr>
        <p:spPr>
          <a:xfrm>
            <a:off x="3021645" y="1930106"/>
            <a:ext cx="3062140" cy="10471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03144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box(out)">
                                      <p:cBhvr>
                                        <p:cTn id="7" dur="1250"/>
                                        <p:tgtEl>
                                          <p:spTgt spid="3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250"/>
                                        <p:tgtEl>
                                          <p:spTgt spid="27"/>
                                        </p:tgtEl>
                                      </p:cBhvr>
                                    </p:animEffect>
                                  </p:childTnLst>
                                </p:cTn>
                              </p:par>
                              <p:par>
                                <p:cTn id="11" presetID="18" presetClass="entr" presetSubtype="6" fill="hold" grpId="0" nodeType="withEffect">
                                  <p:stCondLst>
                                    <p:cond delay="1900"/>
                                  </p:stCondLst>
                                  <p:childTnLst>
                                    <p:set>
                                      <p:cBhvr>
                                        <p:cTn id="12" dur="1" fill="hold">
                                          <p:stCondLst>
                                            <p:cond delay="0"/>
                                          </p:stCondLst>
                                        </p:cTn>
                                        <p:tgtEl>
                                          <p:spTgt spid="26">
                                            <p:graphicEl>
                                              <a:dgm id="{DBB6ED4F-10C7-465E-98BF-D58B0BB967FD}"/>
                                            </p:graphicEl>
                                          </p:spTgt>
                                        </p:tgtEl>
                                        <p:attrNameLst>
                                          <p:attrName>style.visibility</p:attrName>
                                        </p:attrNameLst>
                                      </p:cBhvr>
                                      <p:to>
                                        <p:strVal val="visible"/>
                                      </p:to>
                                    </p:set>
                                    <p:animEffect transition="in" filter="strips(downRight)">
                                      <p:cBhvr>
                                        <p:cTn id="13" dur="1500"/>
                                        <p:tgtEl>
                                          <p:spTgt spid="26">
                                            <p:graphicEl>
                                              <a:dgm id="{DBB6ED4F-10C7-465E-98BF-D58B0BB967FD}"/>
                                            </p:graphicEl>
                                          </p:spTgt>
                                        </p:tgtEl>
                                      </p:cBhvr>
                                    </p:animEffect>
                                  </p:childTnLst>
                                </p:cTn>
                              </p:par>
                              <p:par>
                                <p:cTn id="14" presetID="18" presetClass="entr" presetSubtype="6" fill="hold" grpId="0" nodeType="withEffect">
                                  <p:stCondLst>
                                    <p:cond delay="2700"/>
                                  </p:stCondLst>
                                  <p:childTnLst>
                                    <p:set>
                                      <p:cBhvr>
                                        <p:cTn id="15" dur="1" fill="hold">
                                          <p:stCondLst>
                                            <p:cond delay="0"/>
                                          </p:stCondLst>
                                        </p:cTn>
                                        <p:tgtEl>
                                          <p:spTgt spid="26">
                                            <p:graphicEl>
                                              <a:dgm id="{EC8442C9-F5EF-4B08-AB33-70AB90995D1C}"/>
                                            </p:graphicEl>
                                          </p:spTgt>
                                        </p:tgtEl>
                                        <p:attrNameLst>
                                          <p:attrName>style.visibility</p:attrName>
                                        </p:attrNameLst>
                                      </p:cBhvr>
                                      <p:to>
                                        <p:strVal val="visible"/>
                                      </p:to>
                                    </p:set>
                                    <p:animEffect transition="in" filter="strips(downRight)">
                                      <p:cBhvr>
                                        <p:cTn id="16" dur="1250"/>
                                        <p:tgtEl>
                                          <p:spTgt spid="26">
                                            <p:graphicEl>
                                              <a:dgm id="{EC8442C9-F5EF-4B08-AB33-70AB90995D1C}"/>
                                            </p:graphicEl>
                                          </p:spTgt>
                                        </p:tgtEl>
                                      </p:cBhvr>
                                    </p:animEffect>
                                  </p:childTnLst>
                                </p:cTn>
                              </p:par>
                              <p:par>
                                <p:cTn id="17" presetID="18" presetClass="entr" presetSubtype="6" fill="hold" grpId="0" nodeType="withEffect">
                                  <p:stCondLst>
                                    <p:cond delay="3400"/>
                                  </p:stCondLst>
                                  <p:childTnLst>
                                    <p:set>
                                      <p:cBhvr>
                                        <p:cTn id="18" dur="1" fill="hold">
                                          <p:stCondLst>
                                            <p:cond delay="0"/>
                                          </p:stCondLst>
                                        </p:cTn>
                                        <p:tgtEl>
                                          <p:spTgt spid="33"/>
                                        </p:tgtEl>
                                        <p:attrNameLst>
                                          <p:attrName>style.visibility</p:attrName>
                                        </p:attrNameLst>
                                      </p:cBhvr>
                                      <p:to>
                                        <p:strVal val="visible"/>
                                      </p:to>
                                    </p:set>
                                    <p:animEffect transition="in" filter="strips(downRight)">
                                      <p:cBhvr>
                                        <p:cTn id="19" dur="1750"/>
                                        <p:tgtEl>
                                          <p:spTgt spid="33"/>
                                        </p:tgtEl>
                                      </p:cBhvr>
                                    </p:animEffect>
                                  </p:childTnLst>
                                </p:cTn>
                              </p:par>
                              <p:par>
                                <p:cTn id="20" presetID="18" presetClass="entr" presetSubtype="6" fill="hold" grpId="0" nodeType="withEffect">
                                  <p:stCondLst>
                                    <p:cond delay="3000"/>
                                  </p:stCondLst>
                                  <p:childTnLst>
                                    <p:set>
                                      <p:cBhvr>
                                        <p:cTn id="21" dur="1" fill="hold">
                                          <p:stCondLst>
                                            <p:cond delay="0"/>
                                          </p:stCondLst>
                                        </p:cTn>
                                        <p:tgtEl>
                                          <p:spTgt spid="26">
                                            <p:graphicEl>
                                              <a:dgm id="{7D8C66AE-9263-4C93-B106-025241032671}"/>
                                            </p:graphicEl>
                                          </p:spTgt>
                                        </p:tgtEl>
                                        <p:attrNameLst>
                                          <p:attrName>style.visibility</p:attrName>
                                        </p:attrNameLst>
                                      </p:cBhvr>
                                      <p:to>
                                        <p:strVal val="visible"/>
                                      </p:to>
                                    </p:set>
                                    <p:animEffect transition="in" filter="strips(downRight)">
                                      <p:cBhvr>
                                        <p:cTn id="22" dur="1500"/>
                                        <p:tgtEl>
                                          <p:spTgt spid="26">
                                            <p:graphicEl>
                                              <a:dgm id="{7D8C66AE-9263-4C93-B106-02524103267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Dgm bld="one"/>
        </p:bldSub>
      </p:bldGraphic>
      <p:bldP spid="27" grpId="0" animBg="1"/>
      <p:bldP spid="33" grpId="0" uiExpan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LIMITED USE</a:t>
            </a:r>
            <a:r>
              <a:rPr lang="en-GB" sz="4000" noProof="0" dirty="0">
                <a:solidFill>
                  <a:srgbClr val="000099"/>
                </a:solidFill>
                <a:latin typeface="+mn-lt"/>
              </a:rPr>
              <a:t> </a:t>
            </a:r>
            <a:r>
              <a:rPr lang="en-GB" sz="3600" noProof="0" dirty="0">
                <a:solidFill>
                  <a:srgbClr val="000099"/>
                </a:solidFill>
                <a:latin typeface="+mn-lt"/>
              </a:rPr>
              <a:t>(1977-1990)</a:t>
            </a:r>
            <a:endParaRPr lang="en-GB" sz="4000" b="1" noProof="0" dirty="0">
              <a:solidFill>
                <a:srgbClr val="000099"/>
              </a:solidFill>
              <a:effectLst>
                <a:outerShdw blurRad="38100" dist="38100" dir="2700000" algn="tl">
                  <a:srgbClr val="000000">
                    <a:alpha val="43137"/>
                  </a:srgbClr>
                </a:outerShdw>
              </a:effectLst>
              <a:latin typeface="+mn-lt"/>
            </a:endParaRP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4735625"/>
          </a:xfrm>
        </p:spPr>
        <p:txBody>
          <a:bodyPr>
            <a:normAutofit/>
          </a:bodyPr>
          <a:lstStyle/>
          <a:p>
            <a:pPr marL="358775" lvl="0" indent="-358775">
              <a:buSzPct val="100000"/>
              <a:tabLst>
                <a:tab pos="358775"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Edition 1 ratified by all NATO nations by spring 1977</a:t>
            </a:r>
          </a:p>
          <a:p>
            <a:pPr marL="358775" lvl="0" indent="-358775">
              <a:buSzPct val="100000"/>
              <a:tabLst>
                <a:tab pos="358775"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Focus on international staff appointments</a:t>
            </a:r>
          </a:p>
          <a:p>
            <a:pPr marL="358775" lvl="0" indent="-358775">
              <a:buSzPct val="100000"/>
              <a:tabLst>
                <a:tab pos="358775"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Interpretation varied</a:t>
            </a:r>
          </a:p>
          <a:p>
            <a:pPr marL="358775" lvl="0" indent="-358775">
              <a:buSzPct val="100000"/>
              <a:tabLst>
                <a:tab pos="358775"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Many nations continued to use their own national classification system</a:t>
            </a:r>
          </a:p>
          <a:p>
            <a:pPr marL="0" lvl="0" indent="0">
              <a:buSzPct val="100000"/>
              <a:buNone/>
              <a:tabLst>
                <a:tab pos="358775" algn="l"/>
              </a:tabLst>
            </a:pPr>
            <a:endParaRPr lang="en-GB" sz="2200" kern="100" noProof="0" dirty="0">
              <a:latin typeface="Calibri" panose="020F0502020204030204" pitchFamily="34" charset="0"/>
              <a:ea typeface="Calibri" panose="020F0502020204030204" pitchFamily="34" charset="0"/>
              <a:cs typeface="Times New Roman" panose="02020603050405020304" pitchFamily="18" charset="0"/>
            </a:endParaRPr>
          </a:p>
          <a:p>
            <a:pPr marL="0" lvl="0" indent="0">
              <a:buSzPct val="100000"/>
              <a:buNone/>
              <a:tabLst>
                <a:tab pos="358775" algn="l"/>
              </a:tabLst>
            </a:pPr>
            <a:r>
              <a:rPr lang="en-GB" sz="2000" kern="100" dirty="0">
                <a:solidFill>
                  <a:srgbClr val="FF0000"/>
                </a:solidFill>
                <a:latin typeface="Calibri" panose="020F0502020204030204" pitchFamily="34" charset="0"/>
                <a:cs typeface="Times New Roman" panose="02020603050405020304" pitchFamily="18" charset="0"/>
                <a:sym typeface="Wingdings 2" panose="05020102010507070707" pitchFamily="18" charset="2"/>
              </a:rPr>
              <a:t></a:t>
            </a:r>
            <a:r>
              <a:rPr lang="en-GB" sz="2000" kern="100" dirty="0">
                <a:solidFill>
                  <a:srgbClr val="FF0000"/>
                </a:solidFill>
                <a:latin typeface="Calibri" panose="020F0502020204030204" pitchFamily="34" charset="0"/>
                <a:cs typeface="Times New Roman" panose="02020603050405020304" pitchFamily="18" charset="0"/>
                <a:sym typeface="Wingdings" panose="05000000000000000000" pitchFamily="2" charset="2"/>
              </a:rPr>
              <a:t> 	</a:t>
            </a:r>
            <a:r>
              <a:rPr lang="en-GB" sz="2400" kern="100" dirty="0">
                <a:latin typeface="Calibri" panose="020F0502020204030204" pitchFamily="34" charset="0"/>
                <a:ea typeface="Calibri" panose="020F0502020204030204" pitchFamily="34" charset="0"/>
                <a:cs typeface="Times New Roman" panose="02020603050405020304" pitchFamily="18" charset="0"/>
              </a:rPr>
              <a:t>Limited operational use </a:t>
            </a:r>
          </a:p>
          <a:p>
            <a:pPr marL="0" lvl="0" indent="0">
              <a:buSzPts val="1000"/>
              <a:buNone/>
              <a:tabLst>
                <a:tab pos="457200" algn="l"/>
              </a:tabLst>
            </a:pPr>
            <a:endParaRPr lang="en-GB" sz="2200" kern="100" noProof="0" dirty="0">
              <a:latin typeface="Calibri" panose="020F0502020204030204" pitchFamily="34" charset="0"/>
              <a:ea typeface="Calibri" panose="020F0502020204030204" pitchFamily="34" charset="0"/>
              <a:cs typeface="Times New Roman" panose="02020603050405020304" pitchFamily="18" charset="0"/>
            </a:endParaRPr>
          </a:p>
          <a:p>
            <a:pPr marL="0" lvl="0" indent="0">
              <a:buSzPts val="1000"/>
              <a:buNone/>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From the 1978 BILC Report:</a:t>
            </a:r>
          </a:p>
          <a:p>
            <a:pPr marL="0" lvl="0" indent="0">
              <a:lnSpc>
                <a:spcPct val="100000"/>
              </a:lnSpc>
              <a:buSzPts val="1000"/>
              <a:buNone/>
              <a:tabLst>
                <a:tab pos="457200" algn="l"/>
              </a:tabLst>
            </a:pPr>
            <a:r>
              <a:rPr lang="en-GB" sz="2200" i="1" kern="100" noProof="0" dirty="0">
                <a:solidFill>
                  <a:srgbClr val="0033CC"/>
                </a:solidFill>
                <a:latin typeface="Calibri" panose="020F0502020204030204" pitchFamily="34" charset="0"/>
                <a:ea typeface="Calibri" panose="020F0502020204030204" pitchFamily="34" charset="0"/>
                <a:cs typeface="Times New Roman" panose="02020603050405020304" pitchFamily="18" charset="0"/>
              </a:rPr>
              <a:t>“It has always been recognised that the levels themselves are of limited value without appropriate measuring instruments (tests).”</a:t>
            </a:r>
          </a:p>
          <a:p>
            <a:pPr marL="0" lvl="0" indent="0">
              <a:buSzPts val="1000"/>
              <a:buNone/>
              <a:tabLst>
                <a:tab pos="457200" algn="l"/>
              </a:tabLst>
            </a:pPr>
            <a:endParaRPr lang="en-GB" sz="2200" i="1" kern="100" noProof="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340450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250"/>
                                        <p:tgtEl>
                                          <p:spTgt spid="3">
                                            <p:txEl>
                                              <p:pRg st="5" end="5"/>
                                            </p:txEl>
                                          </p:spTgt>
                                        </p:tgtEl>
                                      </p:cBhvr>
                                    </p:animEffect>
                                  </p:childTnLst>
                                </p:cTn>
                              </p:par>
                            </p:childTnLst>
                          </p:cTn>
                        </p:par>
                        <p:par>
                          <p:cTn id="29" fill="hold">
                            <p:stCondLst>
                              <p:cond delay="1250"/>
                            </p:stCondLst>
                            <p:childTnLst>
                              <p:par>
                                <p:cTn id="30" presetID="10" presetClass="entr" presetSubtype="0"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250"/>
                                        <p:tgtEl>
                                          <p:spTgt spid="3">
                                            <p:txEl>
                                              <p:pRg st="7" end="7"/>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4438-E9DD-741B-7C1B-335E07353DB7}"/>
            </a:ext>
          </a:extLst>
        </p:cNvPr>
        <p:cNvGrpSpPr/>
        <p:nvPr/>
      </p:nvGrpSpPr>
      <p:grpSpPr>
        <a:xfrm>
          <a:off x="0" y="0"/>
          <a:ext cx="0" cy="0"/>
          <a:chOff x="0" y="0"/>
          <a:chExt cx="0" cy="0"/>
        </a:xfrm>
      </p:grpSpPr>
      <p:sp>
        <p:nvSpPr>
          <p:cNvPr id="23" name="Rechthoek 22">
            <a:extLst>
              <a:ext uri="{FF2B5EF4-FFF2-40B4-BE49-F238E27FC236}">
                <a16:creationId xmlns:a16="http://schemas.microsoft.com/office/drawing/2014/main" id="{C24B1BC8-A087-B570-6B51-F6BAE8E23D7D}"/>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8C0A8D0C-D503-83F8-C3D9-B88FEFB0E0ED}"/>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TIMELINE</a:t>
            </a:r>
          </a:p>
        </p:txBody>
      </p:sp>
      <p:graphicFrame>
        <p:nvGraphicFramePr>
          <p:cNvPr id="26" name="Diagram 25">
            <a:extLst>
              <a:ext uri="{FF2B5EF4-FFF2-40B4-BE49-F238E27FC236}">
                <a16:creationId xmlns:a16="http://schemas.microsoft.com/office/drawing/2014/main" id="{72335EFA-65C0-7A9C-6242-086D0355EAA1}"/>
              </a:ext>
            </a:extLst>
          </p:cNvPr>
          <p:cNvGraphicFramePr/>
          <p:nvPr>
            <p:extLst>
              <p:ext uri="{D42A27DB-BD31-4B8C-83A1-F6EECF244321}">
                <p14:modId xmlns:p14="http://schemas.microsoft.com/office/powerpoint/2010/main" val="4178273186"/>
              </p:ext>
            </p:extLst>
          </p:nvPr>
        </p:nvGraphicFramePr>
        <p:xfrm>
          <a:off x="394910" y="1288632"/>
          <a:ext cx="11574684" cy="543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kstvak 26">
            <a:extLst>
              <a:ext uri="{FF2B5EF4-FFF2-40B4-BE49-F238E27FC236}">
                <a16:creationId xmlns:a16="http://schemas.microsoft.com/office/drawing/2014/main" id="{273CB909-D2E4-E23D-C455-1D60B01B8313}"/>
              </a:ext>
            </a:extLst>
          </p:cNvPr>
          <p:cNvSpPr txBox="1"/>
          <p:nvPr/>
        </p:nvSpPr>
        <p:spPr>
          <a:xfrm>
            <a:off x="2026941" y="5847597"/>
            <a:ext cx="1666754" cy="369332"/>
          </a:xfrm>
          <a:prstGeom prst="rect">
            <a:avLst/>
          </a:prstGeom>
          <a:solidFill>
            <a:schemeClr val="accent4">
              <a:lumMod val="40000"/>
              <a:lumOff val="60000"/>
            </a:schemeClr>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1976: Edition 1</a:t>
            </a:r>
          </a:p>
        </p:txBody>
      </p:sp>
      <p:sp>
        <p:nvSpPr>
          <p:cNvPr id="28" name="Tekstvak 27">
            <a:extLst>
              <a:ext uri="{FF2B5EF4-FFF2-40B4-BE49-F238E27FC236}">
                <a16:creationId xmlns:a16="http://schemas.microsoft.com/office/drawing/2014/main" id="{BE36B910-B2A0-068D-593E-230AFEBDEF6B}"/>
              </a:ext>
            </a:extLst>
          </p:cNvPr>
          <p:cNvSpPr txBox="1"/>
          <p:nvPr/>
        </p:nvSpPr>
        <p:spPr>
          <a:xfrm>
            <a:off x="7837431" y="1893818"/>
            <a:ext cx="1666754" cy="369332"/>
          </a:xfrm>
          <a:prstGeom prst="rect">
            <a:avLst/>
          </a:prstGeom>
          <a:solidFill>
            <a:srgbClr val="FFE07D"/>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2003: Edition 2</a:t>
            </a:r>
          </a:p>
        </p:txBody>
      </p:sp>
      <p:sp>
        <p:nvSpPr>
          <p:cNvPr id="33" name="Pijl: punthaak 32">
            <a:extLst>
              <a:ext uri="{FF2B5EF4-FFF2-40B4-BE49-F238E27FC236}">
                <a16:creationId xmlns:a16="http://schemas.microsoft.com/office/drawing/2014/main" id="{EE612D99-AC9E-62DD-8752-1763DF915202}"/>
              </a:ext>
            </a:extLst>
          </p:cNvPr>
          <p:cNvSpPr/>
          <p:nvPr/>
        </p:nvSpPr>
        <p:spPr>
          <a:xfrm>
            <a:off x="480754" y="1322680"/>
            <a:ext cx="4757427" cy="462987"/>
          </a:xfrm>
          <a:prstGeom prst="chevron">
            <a:avLst/>
          </a:prstGeom>
          <a:solidFill>
            <a:schemeClr val="accent6">
              <a:lumMod val="40000"/>
              <a:lumOff val="6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Cold War</a:t>
            </a:r>
          </a:p>
        </p:txBody>
      </p:sp>
      <p:sp>
        <p:nvSpPr>
          <p:cNvPr id="34" name="Pijl: punthaak 33">
            <a:extLst>
              <a:ext uri="{FF2B5EF4-FFF2-40B4-BE49-F238E27FC236}">
                <a16:creationId xmlns:a16="http://schemas.microsoft.com/office/drawing/2014/main" id="{7DFFF793-670D-0E7B-80AA-A69034786D4A}"/>
              </a:ext>
            </a:extLst>
          </p:cNvPr>
          <p:cNvSpPr/>
          <p:nvPr/>
        </p:nvSpPr>
        <p:spPr>
          <a:xfrm>
            <a:off x="5105806" y="1322680"/>
            <a:ext cx="2284073" cy="462987"/>
          </a:xfrm>
          <a:prstGeom prst="chevron">
            <a:avLst/>
          </a:prstGeom>
          <a:solidFill>
            <a:schemeClr val="accent6">
              <a:lumMod val="60000"/>
              <a:lumOff val="4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err="1">
                <a:solidFill>
                  <a:schemeClr val="tx1"/>
                </a:solidFill>
              </a:rPr>
              <a:t>PfP</a:t>
            </a:r>
            <a:r>
              <a:rPr lang="en-GB" b="1" noProof="0" dirty="0">
                <a:solidFill>
                  <a:schemeClr val="tx1"/>
                </a:solidFill>
              </a:rPr>
              <a:t> Assistance</a:t>
            </a:r>
          </a:p>
        </p:txBody>
      </p:sp>
      <p:sp>
        <p:nvSpPr>
          <p:cNvPr id="35" name="Pijl: punthaak 34">
            <a:extLst>
              <a:ext uri="{FF2B5EF4-FFF2-40B4-BE49-F238E27FC236}">
                <a16:creationId xmlns:a16="http://schemas.microsoft.com/office/drawing/2014/main" id="{6B2840EC-3EDB-5018-3A00-DFDDBB2A6F2E}"/>
              </a:ext>
            </a:extLst>
          </p:cNvPr>
          <p:cNvSpPr/>
          <p:nvPr/>
        </p:nvSpPr>
        <p:spPr>
          <a:xfrm>
            <a:off x="7251945" y="1322680"/>
            <a:ext cx="2460586" cy="462987"/>
          </a:xfrm>
          <a:prstGeom prst="chevron">
            <a:avLst/>
          </a:prstGeom>
          <a:solidFill>
            <a:srgbClr val="97C777"/>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Interoperability</a:t>
            </a:r>
          </a:p>
        </p:txBody>
      </p:sp>
      <p:sp>
        <p:nvSpPr>
          <p:cNvPr id="36" name="Pijl: punthaak 35">
            <a:extLst>
              <a:ext uri="{FF2B5EF4-FFF2-40B4-BE49-F238E27FC236}">
                <a16:creationId xmlns:a16="http://schemas.microsoft.com/office/drawing/2014/main" id="{84661307-0992-267E-2E4F-7DA13AAA1594}"/>
              </a:ext>
            </a:extLst>
          </p:cNvPr>
          <p:cNvSpPr/>
          <p:nvPr/>
        </p:nvSpPr>
        <p:spPr>
          <a:xfrm>
            <a:off x="9572185" y="1308210"/>
            <a:ext cx="2460586" cy="462987"/>
          </a:xfrm>
          <a:prstGeom prst="chevron">
            <a:avLst/>
          </a:prstGeom>
          <a:solidFill>
            <a:srgbClr val="80BC58"/>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Professionalisation</a:t>
            </a:r>
          </a:p>
        </p:txBody>
      </p:sp>
      <p:grpSp>
        <p:nvGrpSpPr>
          <p:cNvPr id="37" name="Group 26">
            <a:extLst>
              <a:ext uri="{FF2B5EF4-FFF2-40B4-BE49-F238E27FC236}">
                <a16:creationId xmlns:a16="http://schemas.microsoft.com/office/drawing/2014/main" id="{3408E1E6-D299-6C09-18F6-EE049F3E0939}"/>
              </a:ext>
            </a:extLst>
          </p:cNvPr>
          <p:cNvGrpSpPr>
            <a:grpSpLocks noChangeAspect="1"/>
          </p:cNvGrpSpPr>
          <p:nvPr/>
        </p:nvGrpSpPr>
        <p:grpSpPr bwMode="auto">
          <a:xfrm>
            <a:off x="11197515" y="112515"/>
            <a:ext cx="810228" cy="716827"/>
            <a:chOff x="4532" y="1685"/>
            <a:chExt cx="3085" cy="2647"/>
          </a:xfrm>
        </p:grpSpPr>
        <p:sp>
          <p:nvSpPr>
            <p:cNvPr id="38" name="Freeform 27">
              <a:extLst>
                <a:ext uri="{FF2B5EF4-FFF2-40B4-BE49-F238E27FC236}">
                  <a16:creationId xmlns:a16="http://schemas.microsoft.com/office/drawing/2014/main" id="{48F0F4F7-650B-51BB-63CB-5683A8515B9A}"/>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39" name="Freeform 28">
              <a:extLst>
                <a:ext uri="{FF2B5EF4-FFF2-40B4-BE49-F238E27FC236}">
                  <a16:creationId xmlns:a16="http://schemas.microsoft.com/office/drawing/2014/main" id="{55D6247E-6CC4-B19F-6C84-150496D1D337}"/>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0" name="Freeform 29">
              <a:extLst>
                <a:ext uri="{FF2B5EF4-FFF2-40B4-BE49-F238E27FC236}">
                  <a16:creationId xmlns:a16="http://schemas.microsoft.com/office/drawing/2014/main" id="{8C94CB1C-AE48-24E6-BDC9-CC81EF3130EA}"/>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1" name="Freeform 30">
              <a:extLst>
                <a:ext uri="{FF2B5EF4-FFF2-40B4-BE49-F238E27FC236}">
                  <a16:creationId xmlns:a16="http://schemas.microsoft.com/office/drawing/2014/main" id="{C6D1D4AA-FB09-B5A0-C8C7-A16ECDE25842}"/>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2" name="Rectangle 31">
              <a:extLst>
                <a:ext uri="{FF2B5EF4-FFF2-40B4-BE49-F238E27FC236}">
                  <a16:creationId xmlns:a16="http://schemas.microsoft.com/office/drawing/2014/main" id="{343802C8-5E79-4A5A-DAB9-DCDD5E0EEDC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43" name="Rectangle 32">
              <a:extLst>
                <a:ext uri="{FF2B5EF4-FFF2-40B4-BE49-F238E27FC236}">
                  <a16:creationId xmlns:a16="http://schemas.microsoft.com/office/drawing/2014/main" id="{5D898976-579F-DCDC-53CC-4503637CD215}"/>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44" name="Freeform 33">
              <a:extLst>
                <a:ext uri="{FF2B5EF4-FFF2-40B4-BE49-F238E27FC236}">
                  <a16:creationId xmlns:a16="http://schemas.microsoft.com/office/drawing/2014/main" id="{5964FE95-AD72-94E6-1B82-D295817CB0D2}"/>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45" name="Freeform 34">
              <a:extLst>
                <a:ext uri="{FF2B5EF4-FFF2-40B4-BE49-F238E27FC236}">
                  <a16:creationId xmlns:a16="http://schemas.microsoft.com/office/drawing/2014/main" id="{16D6ADEA-E768-33E7-5B4C-D02B02D88349}"/>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46" name="Freeform 35">
              <a:extLst>
                <a:ext uri="{FF2B5EF4-FFF2-40B4-BE49-F238E27FC236}">
                  <a16:creationId xmlns:a16="http://schemas.microsoft.com/office/drawing/2014/main" id="{10973ED5-1BB4-4DFB-840F-3E59F896884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47" name="Freeform 36">
              <a:extLst>
                <a:ext uri="{FF2B5EF4-FFF2-40B4-BE49-F238E27FC236}">
                  <a16:creationId xmlns:a16="http://schemas.microsoft.com/office/drawing/2014/main" id="{D4D80905-B808-A4B1-E6AE-B5E5297A8B89}"/>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48" name="Freeform 37">
              <a:extLst>
                <a:ext uri="{FF2B5EF4-FFF2-40B4-BE49-F238E27FC236}">
                  <a16:creationId xmlns:a16="http://schemas.microsoft.com/office/drawing/2014/main" id="{12726F4F-41D6-2A47-1426-3F803DD42678}"/>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49" name="Freeform 38">
              <a:extLst>
                <a:ext uri="{FF2B5EF4-FFF2-40B4-BE49-F238E27FC236}">
                  <a16:creationId xmlns:a16="http://schemas.microsoft.com/office/drawing/2014/main" id="{31A7919F-A9F2-4717-6627-CA3EDA344E51}"/>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0" name="Freeform 39">
              <a:extLst>
                <a:ext uri="{FF2B5EF4-FFF2-40B4-BE49-F238E27FC236}">
                  <a16:creationId xmlns:a16="http://schemas.microsoft.com/office/drawing/2014/main" id="{5FD24BE0-D96C-4BE1-D865-8CAA9B7EC2B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1" name="Freeform 40">
              <a:extLst>
                <a:ext uri="{FF2B5EF4-FFF2-40B4-BE49-F238E27FC236}">
                  <a16:creationId xmlns:a16="http://schemas.microsoft.com/office/drawing/2014/main" id="{CDB8B760-818A-D115-761D-D69A6A79D638}"/>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2" name="Freeform 41">
              <a:extLst>
                <a:ext uri="{FF2B5EF4-FFF2-40B4-BE49-F238E27FC236}">
                  <a16:creationId xmlns:a16="http://schemas.microsoft.com/office/drawing/2014/main" id="{D615604F-205D-C2BB-BBFC-3388549190E4}"/>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53" name="Freeform 42">
              <a:extLst>
                <a:ext uri="{FF2B5EF4-FFF2-40B4-BE49-F238E27FC236}">
                  <a16:creationId xmlns:a16="http://schemas.microsoft.com/office/drawing/2014/main" id="{D7FABA59-7B78-39C5-81C3-8E72EA855D41}"/>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54" name="Freeform 43">
              <a:extLst>
                <a:ext uri="{FF2B5EF4-FFF2-40B4-BE49-F238E27FC236}">
                  <a16:creationId xmlns:a16="http://schemas.microsoft.com/office/drawing/2014/main" id="{58CFB059-4DC6-5670-4EBE-0565A7F6E405}"/>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55" name="Freeform 44">
              <a:extLst>
                <a:ext uri="{FF2B5EF4-FFF2-40B4-BE49-F238E27FC236}">
                  <a16:creationId xmlns:a16="http://schemas.microsoft.com/office/drawing/2014/main" id="{8E15443B-503A-AD82-DE78-A823EE989984}"/>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4" name="Rechthoek 3">
            <a:extLst>
              <a:ext uri="{FF2B5EF4-FFF2-40B4-BE49-F238E27FC236}">
                <a16:creationId xmlns:a16="http://schemas.microsoft.com/office/drawing/2014/main" id="{17F172B4-7787-754F-306A-838A9689A0BE}"/>
              </a:ext>
            </a:extLst>
          </p:cNvPr>
          <p:cNvSpPr/>
          <p:nvPr/>
        </p:nvSpPr>
        <p:spPr>
          <a:xfrm>
            <a:off x="7389879" y="1893818"/>
            <a:ext cx="4824025" cy="496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Pijl: punthaak 5">
            <a:extLst>
              <a:ext uri="{FF2B5EF4-FFF2-40B4-BE49-F238E27FC236}">
                <a16:creationId xmlns:a16="http://schemas.microsoft.com/office/drawing/2014/main" id="{F65F1CE0-3CC1-217F-820E-398ACAB2E293}"/>
              </a:ext>
            </a:extLst>
          </p:cNvPr>
          <p:cNvSpPr/>
          <p:nvPr/>
        </p:nvSpPr>
        <p:spPr>
          <a:xfrm>
            <a:off x="7037408" y="1134319"/>
            <a:ext cx="5195742" cy="868101"/>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pic>
        <p:nvPicPr>
          <p:cNvPr id="32" name="Afbeelding 31">
            <a:extLst>
              <a:ext uri="{FF2B5EF4-FFF2-40B4-BE49-F238E27FC236}">
                <a16:creationId xmlns:a16="http://schemas.microsoft.com/office/drawing/2014/main" id="{AF0DD35C-F953-D5EA-D1C2-8D72A8D4D7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25086">
            <a:off x="3806368" y="4799815"/>
            <a:ext cx="1330437" cy="17262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21000000" lon="0" rev="0"/>
            </a:camera>
            <a:lightRig rig="twoPt" dir="t">
              <a:rot lat="0" lon="0" rev="7200000"/>
            </a:lightRig>
          </a:scene3d>
          <a:sp3d prstMaterial="matte">
            <a:bevelT w="22860" h="12700"/>
            <a:contourClr>
              <a:srgbClr val="FFFFFF"/>
            </a:contourClr>
          </a:sp3d>
        </p:spPr>
      </p:pic>
      <p:sp>
        <p:nvSpPr>
          <p:cNvPr id="7" name="Rechthoek 6">
            <a:extLst>
              <a:ext uri="{FF2B5EF4-FFF2-40B4-BE49-F238E27FC236}">
                <a16:creationId xmlns:a16="http://schemas.microsoft.com/office/drawing/2014/main" id="{CCF1F01C-9060-3527-BFDA-DC11A3734553}"/>
              </a:ext>
            </a:extLst>
          </p:cNvPr>
          <p:cNvSpPr/>
          <p:nvPr/>
        </p:nvSpPr>
        <p:spPr>
          <a:xfrm>
            <a:off x="5776161" y="5072334"/>
            <a:ext cx="3062140" cy="1043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24579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
                                            <p:graphicEl>
                                              <a:dgm id="{F475719F-07AC-4ED2-8F83-827C3F636F24}"/>
                                            </p:graphicEl>
                                          </p:spTgt>
                                        </p:tgtEl>
                                        <p:attrNameLst>
                                          <p:attrName>style.visibility</p:attrName>
                                        </p:attrNameLst>
                                      </p:cBhvr>
                                      <p:to>
                                        <p:strVal val="visible"/>
                                      </p:to>
                                    </p:set>
                                    <p:animEffect transition="in" filter="strips(downRight)">
                                      <p:cBhvr>
                                        <p:cTn id="12" dur="1750"/>
                                        <p:tgtEl>
                                          <p:spTgt spid="26">
                                            <p:graphicEl>
                                              <a:dgm id="{F475719F-07AC-4ED2-8F83-827C3F636F24}"/>
                                            </p:graphicEl>
                                          </p:spTgt>
                                        </p:tgtEl>
                                      </p:cBhvr>
                                    </p:animEffect>
                                  </p:childTnLst>
                                </p:cTn>
                              </p:par>
                              <p:par>
                                <p:cTn id="13" presetID="18" presetClass="entr" presetSubtype="6" fill="hold" grpId="0" nodeType="withEffect">
                                  <p:stCondLst>
                                    <p:cond delay="2100"/>
                                  </p:stCondLst>
                                  <p:childTnLst>
                                    <p:set>
                                      <p:cBhvr>
                                        <p:cTn id="14" dur="1" fill="hold">
                                          <p:stCondLst>
                                            <p:cond delay="0"/>
                                          </p:stCondLst>
                                        </p:cTn>
                                        <p:tgtEl>
                                          <p:spTgt spid="26">
                                            <p:graphicEl>
                                              <a:dgm id="{903D5CCB-121B-4BFD-A016-08078BE62C26}"/>
                                            </p:graphicEl>
                                          </p:spTgt>
                                        </p:tgtEl>
                                        <p:attrNameLst>
                                          <p:attrName>style.visibility</p:attrName>
                                        </p:attrNameLst>
                                      </p:cBhvr>
                                      <p:to>
                                        <p:strVal val="visible"/>
                                      </p:to>
                                    </p:set>
                                    <p:animEffect transition="in" filter="strips(downRight)">
                                      <p:cBhvr>
                                        <p:cTn id="15" dur="1500"/>
                                        <p:tgtEl>
                                          <p:spTgt spid="26">
                                            <p:graphicEl>
                                              <a:dgm id="{903D5CCB-121B-4BFD-A016-08078BE62C26}"/>
                                            </p:graphicEl>
                                          </p:spTgt>
                                        </p:tgtEl>
                                      </p:cBhvr>
                                    </p:animEffect>
                                  </p:childTnLst>
                                </p:cTn>
                              </p:par>
                              <p:par>
                                <p:cTn id="16" presetID="18" presetClass="entr" presetSubtype="6" fill="hold" grpId="0" nodeType="withEffect">
                                  <p:stCondLst>
                                    <p:cond delay="1700"/>
                                  </p:stCondLst>
                                  <p:childTnLst>
                                    <p:set>
                                      <p:cBhvr>
                                        <p:cTn id="17" dur="1" fill="hold">
                                          <p:stCondLst>
                                            <p:cond delay="0"/>
                                          </p:stCondLst>
                                        </p:cTn>
                                        <p:tgtEl>
                                          <p:spTgt spid="34"/>
                                        </p:tgtEl>
                                        <p:attrNameLst>
                                          <p:attrName>style.visibility</p:attrName>
                                        </p:attrNameLst>
                                      </p:cBhvr>
                                      <p:to>
                                        <p:strVal val="visible"/>
                                      </p:to>
                                    </p:set>
                                    <p:animEffect transition="in" filter="strips(downRight)">
                                      <p:cBhvr>
                                        <p:cTn id="18" dur="1750"/>
                                        <p:tgtEl>
                                          <p:spTgt spid="34"/>
                                        </p:tgtEl>
                                      </p:cBhvr>
                                    </p:animEffect>
                                  </p:childTnLst>
                                </p:cTn>
                              </p:par>
                              <p:par>
                                <p:cTn id="19" presetID="18" presetClass="entr" presetSubtype="6" fill="hold" grpId="0" nodeType="withEffect">
                                  <p:stCondLst>
                                    <p:cond delay="1500"/>
                                  </p:stCondLst>
                                  <p:childTnLst>
                                    <p:set>
                                      <p:cBhvr>
                                        <p:cTn id="20" dur="1" fill="hold">
                                          <p:stCondLst>
                                            <p:cond delay="0"/>
                                          </p:stCondLst>
                                        </p:cTn>
                                        <p:tgtEl>
                                          <p:spTgt spid="26">
                                            <p:graphicEl>
                                              <a:dgm id="{248338D9-5842-4C6E-8C2D-68F74F91846A}"/>
                                            </p:graphicEl>
                                          </p:spTgt>
                                        </p:tgtEl>
                                        <p:attrNameLst>
                                          <p:attrName>style.visibility</p:attrName>
                                        </p:attrNameLst>
                                      </p:cBhvr>
                                      <p:to>
                                        <p:strVal val="visible"/>
                                      </p:to>
                                    </p:set>
                                    <p:animEffect transition="in" filter="strips(downRight)">
                                      <p:cBhvr>
                                        <p:cTn id="21" dur="1000"/>
                                        <p:tgtEl>
                                          <p:spTgt spid="26">
                                            <p:graphicEl>
                                              <a:dgm id="{248338D9-5842-4C6E-8C2D-68F74F9184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6" grpId="0" uiExpand="1">
        <p:bldSub>
          <a:bldDgm bld="one"/>
        </p:bldSub>
      </p:bldGraphic>
      <p:bldP spid="34" grpId="0" uiExpan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RENEWED URGENCY</a:t>
            </a:r>
            <a:r>
              <a:rPr lang="en-GB" sz="4000" noProof="0" dirty="0">
                <a:solidFill>
                  <a:srgbClr val="000099"/>
                </a:solidFill>
                <a:latin typeface="+mn-lt"/>
              </a:rPr>
              <a:t> </a:t>
            </a:r>
            <a:r>
              <a:rPr lang="en-GB" sz="3600" noProof="0" dirty="0">
                <a:solidFill>
                  <a:srgbClr val="000099"/>
                </a:solidFill>
                <a:latin typeface="+mn-lt"/>
              </a:rPr>
              <a:t>(1991-1999)</a:t>
            </a:r>
            <a:endParaRPr lang="en-GB" sz="4000" b="1" noProof="0" dirty="0">
              <a:solidFill>
                <a:srgbClr val="000099"/>
              </a:solidFill>
              <a:effectLst>
                <a:outerShdw blurRad="38100" dist="38100" dir="2700000" algn="tl">
                  <a:srgbClr val="000000">
                    <a:alpha val="43137"/>
                  </a:srgbClr>
                </a:outerShdw>
              </a:effectLst>
              <a:latin typeface="+mn-lt"/>
            </a:endParaRP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5304146"/>
          </a:xfrm>
        </p:spPr>
        <p:txBody>
          <a:bodyPr>
            <a:normAutofit/>
          </a:bodyPr>
          <a:lstStyle/>
          <a:p>
            <a:pPr marL="0" lvl="0" indent="0" fontAlgn="base">
              <a:lnSpc>
                <a:spcPct val="100000"/>
              </a:lnSpc>
              <a:spcBef>
                <a:spcPct val="20000"/>
              </a:spcBef>
              <a:spcAft>
                <a:spcPct val="0"/>
              </a:spcAft>
              <a:buNone/>
              <a:defRPr/>
            </a:pPr>
            <a:r>
              <a:rPr lang="en-GB" sz="2400" b="1" noProof="0" dirty="0">
                <a:solidFill>
                  <a:sysClr val="windowText" lastClr="000000"/>
                </a:solidFill>
              </a:rPr>
              <a:t>End of the Cold War</a:t>
            </a:r>
          </a:p>
          <a:p>
            <a:pPr marL="0" lvl="0" indent="0" fontAlgn="base">
              <a:lnSpc>
                <a:spcPct val="100000"/>
              </a:lnSpc>
              <a:spcBef>
                <a:spcPct val="20000"/>
              </a:spcBef>
              <a:spcAft>
                <a:spcPct val="0"/>
              </a:spcAft>
              <a:buNone/>
              <a:defRPr/>
            </a:pPr>
            <a:r>
              <a:rPr lang="en-GB" sz="2200" noProof="0" dirty="0">
                <a:solidFill>
                  <a:sysClr val="windowText" lastClr="000000"/>
                </a:solidFill>
              </a:rPr>
              <a:t>Change of focus, from intelligence languages to </a:t>
            </a:r>
            <a:r>
              <a:rPr lang="en-GB" sz="2200" b="1" noProof="0" dirty="0">
                <a:solidFill>
                  <a:schemeClr val="accent1"/>
                </a:solidFill>
              </a:rPr>
              <a:t>operational languages </a:t>
            </a:r>
            <a:r>
              <a:rPr lang="en-GB" sz="2200" noProof="0" dirty="0">
                <a:solidFill>
                  <a:sysClr val="windowText" lastClr="000000"/>
                </a:solidFill>
              </a:rPr>
              <a:t>(mainly English)</a:t>
            </a:r>
          </a:p>
          <a:p>
            <a:pPr marL="0" lvl="0" indent="0" fontAlgn="base">
              <a:lnSpc>
                <a:spcPct val="100000"/>
              </a:lnSpc>
              <a:spcBef>
                <a:spcPct val="20000"/>
              </a:spcBef>
              <a:spcAft>
                <a:spcPct val="0"/>
              </a:spcAft>
              <a:buNone/>
              <a:defRPr/>
            </a:pPr>
            <a:endParaRPr lang="en-GB" noProof="0" dirty="0">
              <a:solidFill>
                <a:sysClr val="windowText" lastClr="000000"/>
              </a:solidFill>
            </a:endParaRPr>
          </a:p>
          <a:p>
            <a:pPr marL="342900" lvl="0" indent="-342900" fontAlgn="base">
              <a:lnSpc>
                <a:spcPct val="100000"/>
              </a:lnSpc>
              <a:spcBef>
                <a:spcPct val="20000"/>
              </a:spcBef>
              <a:spcAft>
                <a:spcPct val="0"/>
              </a:spcAft>
              <a:buNone/>
              <a:defRPr/>
            </a:pPr>
            <a:r>
              <a:rPr lang="en-GB" sz="2400" b="1" noProof="0" dirty="0" err="1">
                <a:solidFill>
                  <a:sysClr val="windowText" lastClr="000000"/>
                </a:solidFill>
              </a:rPr>
              <a:t>PfP</a:t>
            </a:r>
            <a:r>
              <a:rPr lang="en-GB" sz="2400" b="1" noProof="0" dirty="0">
                <a:solidFill>
                  <a:sysClr val="windowText" lastClr="000000"/>
                </a:solidFill>
              </a:rPr>
              <a:t> expansion and operational pressure</a:t>
            </a:r>
          </a:p>
          <a:p>
            <a:pPr lvl="0" fontAlgn="base">
              <a:lnSpc>
                <a:spcPct val="100000"/>
              </a:lnSpc>
              <a:spcBef>
                <a:spcPct val="20000"/>
              </a:spcBef>
              <a:spcAft>
                <a:spcPct val="0"/>
              </a:spcAft>
              <a:buFont typeface="Calibri" panose="020F0502020204030204" pitchFamily="34" charset="0"/>
              <a:buChar char="•"/>
              <a:defRPr/>
            </a:pPr>
            <a:r>
              <a:rPr lang="en-GB" sz="2200" noProof="0" dirty="0" err="1">
                <a:solidFill>
                  <a:sysClr val="windowText" lastClr="000000"/>
                </a:solidFill>
              </a:rPr>
              <a:t>PfP</a:t>
            </a:r>
            <a:r>
              <a:rPr lang="en-GB" sz="2200" noProof="0" dirty="0">
                <a:solidFill>
                  <a:sysClr val="windowText" lastClr="000000"/>
                </a:solidFill>
              </a:rPr>
              <a:t> nations start building </a:t>
            </a:r>
            <a:r>
              <a:rPr lang="en-GB" sz="2200" b="1" noProof="0" dirty="0">
                <a:solidFill>
                  <a:schemeClr val="accent1"/>
                </a:solidFill>
              </a:rPr>
              <a:t>language training and testing systems based on STANAG 6001</a:t>
            </a:r>
          </a:p>
          <a:p>
            <a:pPr lvl="1" fontAlgn="base">
              <a:lnSpc>
                <a:spcPct val="100000"/>
              </a:lnSpc>
              <a:spcBef>
                <a:spcPct val="20000"/>
              </a:spcBef>
              <a:spcAft>
                <a:spcPct val="0"/>
              </a:spcAft>
              <a:buSzPct val="80000"/>
              <a:buFont typeface="Wingdings" panose="05000000000000000000" pitchFamily="2" charset="2"/>
              <a:buChar char="Ø"/>
              <a:defRPr/>
            </a:pPr>
            <a:r>
              <a:rPr lang="en-GB" sz="2200" noProof="0" dirty="0">
                <a:solidFill>
                  <a:sysClr val="windowText" lastClr="000000"/>
                </a:solidFill>
              </a:rPr>
              <a:t> </a:t>
            </a:r>
            <a:r>
              <a:rPr lang="en-GB" sz="2000" noProof="0" dirty="0">
                <a:solidFill>
                  <a:sysClr val="windowText" lastClr="000000"/>
                </a:solidFill>
              </a:rPr>
              <a:t>requests for help with interpreting and operationalising the descriptors </a:t>
            </a:r>
            <a:endParaRPr lang="en-GB" sz="2200" noProof="0" dirty="0">
              <a:solidFill>
                <a:sysClr val="windowText" lastClr="000000"/>
              </a:solidFill>
            </a:endParaRPr>
          </a:p>
          <a:p>
            <a:pPr lvl="0" fontAlgn="base">
              <a:lnSpc>
                <a:spcPct val="100000"/>
              </a:lnSpc>
              <a:spcBef>
                <a:spcPct val="20000"/>
              </a:spcBef>
              <a:spcAft>
                <a:spcPct val="0"/>
              </a:spcAft>
              <a:buFont typeface="Calibri" panose="020F0502020204030204" pitchFamily="34" charset="0"/>
              <a:buChar char="•"/>
              <a:defRPr/>
            </a:pPr>
            <a:r>
              <a:rPr lang="en-GB" sz="2200" noProof="0" dirty="0">
                <a:solidFill>
                  <a:sysClr val="windowText" lastClr="000000"/>
                </a:solidFill>
              </a:rPr>
              <a:t>mission-oriented armed forces </a:t>
            </a:r>
          </a:p>
          <a:p>
            <a:pPr lvl="1" fontAlgn="base">
              <a:lnSpc>
                <a:spcPct val="100000"/>
              </a:lnSpc>
              <a:spcBef>
                <a:spcPct val="20000"/>
              </a:spcBef>
              <a:spcAft>
                <a:spcPct val="0"/>
              </a:spcAft>
              <a:buSzPct val="80000"/>
              <a:buFont typeface="Wingdings" panose="05000000000000000000" pitchFamily="2" charset="2"/>
              <a:buChar char="Ø"/>
              <a:defRPr/>
            </a:pPr>
            <a:r>
              <a:rPr lang="en-GB" sz="2200" noProof="0" dirty="0">
                <a:solidFill>
                  <a:sysClr val="windowText" lastClr="000000"/>
                </a:solidFill>
              </a:rPr>
              <a:t> </a:t>
            </a:r>
            <a:r>
              <a:rPr lang="en-GB" sz="2000" noProof="0" dirty="0">
                <a:solidFill>
                  <a:sysClr val="windowText" lastClr="000000"/>
                </a:solidFill>
              </a:rPr>
              <a:t>language requirements expanding </a:t>
            </a:r>
            <a:r>
              <a:rPr lang="en-GB" sz="2000" b="1" noProof="0" dirty="0">
                <a:solidFill>
                  <a:schemeClr val="accent1"/>
                </a:solidFill>
              </a:rPr>
              <a:t>beyond senior staff officers</a:t>
            </a:r>
            <a:endParaRPr lang="en-GB" sz="2200" b="1" noProof="0" dirty="0">
              <a:solidFill>
                <a:schemeClr val="accent1"/>
              </a:solidFill>
            </a:endParaRPr>
          </a:p>
          <a:p>
            <a:pPr marL="457200" lvl="1" indent="0" fontAlgn="base">
              <a:lnSpc>
                <a:spcPct val="100000"/>
              </a:lnSpc>
              <a:spcBef>
                <a:spcPct val="20000"/>
              </a:spcBef>
              <a:spcAft>
                <a:spcPct val="0"/>
              </a:spcAft>
              <a:buNone/>
              <a:defRPr/>
            </a:pPr>
            <a:endParaRPr lang="en-GB" sz="2200" noProof="0" dirty="0">
              <a:solidFill>
                <a:sysClr val="windowText" lastClr="000000"/>
              </a:solidFill>
            </a:endParaRPr>
          </a:p>
          <a:p>
            <a:pPr marL="357188" indent="-357188" fontAlgn="base">
              <a:lnSpc>
                <a:spcPct val="100000"/>
              </a:lnSpc>
              <a:spcBef>
                <a:spcPct val="20000"/>
              </a:spcBef>
              <a:spcAft>
                <a:spcPct val="0"/>
              </a:spcAft>
              <a:buNone/>
              <a:defRPr/>
            </a:pPr>
            <a:r>
              <a:rPr lang="en-GB" sz="2400" kern="100" noProof="0" dirty="0">
                <a:solidFill>
                  <a:srgbClr val="FF0000"/>
                </a:solidFill>
                <a:latin typeface="Calibri" panose="020F0502020204030204" pitchFamily="34" charset="0"/>
                <a:cs typeface="Times New Roman" panose="02020603050405020304" pitchFamily="18" charset="0"/>
                <a:sym typeface="Wingdings 2" panose="05020102010507070707" pitchFamily="18" charset="2"/>
              </a:rPr>
              <a:t></a:t>
            </a:r>
            <a:r>
              <a:rPr lang="en-GB" sz="2400" kern="100" noProof="0" dirty="0">
                <a:solidFill>
                  <a:srgbClr val="FF0000"/>
                </a:solidFill>
                <a:latin typeface="Calibri" panose="020F0502020204030204" pitchFamily="34" charset="0"/>
                <a:cs typeface="Times New Roman" panose="02020603050405020304" pitchFamily="18" charset="0"/>
                <a:sym typeface="Wingdings" panose="05000000000000000000" pitchFamily="2" charset="2"/>
              </a:rPr>
              <a:t> </a:t>
            </a:r>
            <a:r>
              <a:rPr lang="en-GB" sz="2200" noProof="0" dirty="0">
                <a:solidFill>
                  <a:srgbClr val="FF0000"/>
                </a:solidFill>
                <a:sym typeface="Wingdings" panose="05000000000000000000" pitchFamily="2" charset="2"/>
              </a:rPr>
              <a:t>	</a:t>
            </a:r>
            <a:r>
              <a:rPr lang="en-GB" sz="2200" noProof="0" dirty="0">
                <a:solidFill>
                  <a:sysClr val="windowText" lastClr="000000"/>
                </a:solidFill>
              </a:rPr>
              <a:t>Need for a </a:t>
            </a:r>
            <a:r>
              <a:rPr lang="en-GB" sz="2200" b="1" noProof="0" dirty="0">
                <a:solidFill>
                  <a:schemeClr val="accent1"/>
                </a:solidFill>
              </a:rPr>
              <a:t>clear and usable standard with a shared interpretation </a:t>
            </a:r>
            <a:r>
              <a:rPr lang="en-GB" sz="2200" noProof="0" dirty="0">
                <a:solidFill>
                  <a:sysClr val="windowText" lastClr="000000"/>
                </a:solidFill>
              </a:rPr>
              <a:t>became more urgent</a:t>
            </a:r>
          </a:p>
          <a:p>
            <a:pPr marL="0" indent="0">
              <a:buNone/>
            </a:pPr>
            <a:endParaRPr lang="en-GB"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1935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375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250"/>
                                        <p:tgtEl>
                                          <p:spTgt spid="3">
                                            <p:txEl>
                                              <p:pRg st="3" end="3"/>
                                            </p:txEl>
                                          </p:spTgt>
                                        </p:tgtEl>
                                      </p:cBhvr>
                                    </p:animEffect>
                                  </p:childTnLst>
                                </p:cTn>
                              </p:par>
                            </p:childTnLst>
                          </p:cTn>
                        </p:par>
                        <p:par>
                          <p:cTn id="20" fill="hold">
                            <p:stCondLst>
                              <p:cond delay="55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250"/>
                                        <p:tgtEl>
                                          <p:spTgt spid="3">
                                            <p:txEl>
                                              <p:pRg st="4" end="4"/>
                                            </p:txEl>
                                          </p:spTgt>
                                        </p:tgtEl>
                                      </p:cBhvr>
                                    </p:animEffect>
                                  </p:childTnLst>
                                </p:cTn>
                              </p:par>
                            </p:childTnLst>
                          </p:cTn>
                        </p:par>
                        <p:par>
                          <p:cTn id="24" fill="hold">
                            <p:stCondLst>
                              <p:cond delay="67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250"/>
                                        <p:tgtEl>
                                          <p:spTgt spid="3">
                                            <p:txEl>
                                              <p:pRg st="5" end="5"/>
                                            </p:txEl>
                                          </p:spTgt>
                                        </p:tgtEl>
                                      </p:cBhvr>
                                    </p:animEffect>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250"/>
                                        <p:tgtEl>
                                          <p:spTgt spid="3">
                                            <p:txEl>
                                              <p:pRg st="6" end="6"/>
                                            </p:txEl>
                                          </p:spTgt>
                                        </p:tgtEl>
                                      </p:cBhvr>
                                    </p:animEffect>
                                  </p:childTnLst>
                                </p:cTn>
                              </p:par>
                            </p:childTnLst>
                          </p:cTn>
                        </p:par>
                        <p:par>
                          <p:cTn id="32" fill="hold">
                            <p:stCondLst>
                              <p:cond delay="925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25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SHORTCOMINGS of EDITION 1</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5011927"/>
          </a:xfrm>
        </p:spPr>
        <p:txBody>
          <a:bodyPr>
            <a:normAutofit lnSpcReduction="10000"/>
          </a:bodyPr>
          <a:lstStyle/>
          <a:p>
            <a:pPr marL="0" indent="0">
              <a:buNone/>
            </a:pPr>
            <a:r>
              <a:rPr lang="en-GB" sz="2400" b="1" noProof="0" dirty="0"/>
              <a:t>From Descriptors to Practice</a:t>
            </a:r>
          </a:p>
          <a:p>
            <a:r>
              <a:rPr lang="en-US" sz="2200" dirty="0"/>
              <a:t>lack of detailed specifications → </a:t>
            </a:r>
            <a:r>
              <a:rPr lang="en-US" sz="2200" b="1" dirty="0">
                <a:solidFill>
                  <a:schemeClr val="accent1"/>
                </a:solidFill>
              </a:rPr>
              <a:t>limited usefulness </a:t>
            </a:r>
            <a:r>
              <a:rPr lang="en-US" sz="2200" dirty="0"/>
              <a:t>for assessment purposes </a:t>
            </a:r>
          </a:p>
          <a:p>
            <a:r>
              <a:rPr lang="en-US" sz="2200" dirty="0"/>
              <a:t>the brevity of the descriptions allowed for </a:t>
            </a:r>
            <a:r>
              <a:rPr lang="en-US" sz="2200" b="1" dirty="0">
                <a:solidFill>
                  <a:schemeClr val="accent1"/>
                </a:solidFill>
              </a:rPr>
              <a:t>multiple interpretations </a:t>
            </a:r>
          </a:p>
          <a:p>
            <a:r>
              <a:rPr lang="en-US" sz="2200" dirty="0"/>
              <a:t>NATO nations developed their </a:t>
            </a:r>
            <a:r>
              <a:rPr lang="en-US" sz="2200" b="1" dirty="0">
                <a:solidFill>
                  <a:schemeClr val="accent1"/>
                </a:solidFill>
              </a:rPr>
              <a:t>own testing systems </a:t>
            </a:r>
            <a:r>
              <a:rPr lang="en-US" sz="2200" dirty="0"/>
              <a:t>and </a:t>
            </a:r>
            <a:r>
              <a:rPr lang="en-US" sz="2200" b="1" dirty="0">
                <a:solidFill>
                  <a:schemeClr val="accent1"/>
                </a:solidFill>
              </a:rPr>
              <a:t>local interpretations </a:t>
            </a:r>
          </a:p>
          <a:p>
            <a:pPr lvl="1">
              <a:buFont typeface="Courier New" panose="02070309020205020404" pitchFamily="49" charset="0"/>
              <a:buChar char="o"/>
            </a:pPr>
            <a:r>
              <a:rPr lang="en-US" sz="2000" dirty="0"/>
              <a:t>amplification documents circulated informally through BILC </a:t>
            </a:r>
          </a:p>
          <a:p>
            <a:r>
              <a:rPr lang="en-US" sz="2200" dirty="0"/>
              <a:t>absence of common </a:t>
            </a:r>
            <a:r>
              <a:rPr lang="en-US" sz="2200" b="1" dirty="0">
                <a:solidFill>
                  <a:schemeClr val="accent1"/>
                </a:solidFill>
              </a:rPr>
              <a:t>testing guidance </a:t>
            </a:r>
            <a:r>
              <a:rPr lang="en-US" sz="2200" dirty="0"/>
              <a:t>or shared rating practices </a:t>
            </a:r>
          </a:p>
          <a:p>
            <a:r>
              <a:rPr lang="en-US" sz="2200" dirty="0"/>
              <a:t>increasing concern about the </a:t>
            </a:r>
            <a:r>
              <a:rPr lang="en-US" sz="2200" b="1" dirty="0">
                <a:solidFill>
                  <a:schemeClr val="accent1"/>
                </a:solidFill>
              </a:rPr>
              <a:t>comparability</a:t>
            </a:r>
            <a:r>
              <a:rPr lang="en-US" sz="2200" dirty="0"/>
              <a:t> of national STANAG results</a:t>
            </a:r>
          </a:p>
          <a:p>
            <a:pPr marL="0" indent="0">
              <a:buNone/>
            </a:pPr>
            <a:endParaRPr lang="en-US" sz="2200" dirty="0"/>
          </a:p>
          <a:p>
            <a:pPr>
              <a:buNone/>
            </a:pPr>
            <a:r>
              <a:rPr lang="en-US" sz="2400" dirty="0"/>
              <a:t> 		</a:t>
            </a:r>
            <a:r>
              <a:rPr lang="en-US" sz="2400" b="1" i="1" dirty="0"/>
              <a:t>STANAG 6001 risked losing credibility as a common NATO standard</a:t>
            </a:r>
          </a:p>
          <a:p>
            <a:pPr>
              <a:buNone/>
            </a:pPr>
            <a:endParaRPr lang="en-US" sz="2400" dirty="0"/>
          </a:p>
          <a:p>
            <a:pPr marL="812800" indent="-812800">
              <a:buNone/>
            </a:pPr>
            <a:r>
              <a:rPr lang="en-US" sz="2400" b="1" dirty="0"/>
              <a:t>1999:</a:t>
            </a:r>
            <a:r>
              <a:rPr lang="en-US" sz="2400" dirty="0"/>
              <a:t> NATO Training Group/JSSG formally requested BILC to develop </a:t>
            </a:r>
            <a:r>
              <a:rPr lang="en-US" sz="2400" b="1" dirty="0">
                <a:solidFill>
                  <a:schemeClr val="accent1"/>
                </a:solidFill>
              </a:rPr>
              <a:t>interpretive guidance</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4" name="Pijl: rechts 3">
            <a:extLst>
              <a:ext uri="{FF2B5EF4-FFF2-40B4-BE49-F238E27FC236}">
                <a16:creationId xmlns:a16="http://schemas.microsoft.com/office/drawing/2014/main" id="{99DE9950-7B57-6EBD-5FC7-335B5270087F}"/>
              </a:ext>
            </a:extLst>
          </p:cNvPr>
          <p:cNvSpPr/>
          <p:nvPr/>
        </p:nvSpPr>
        <p:spPr>
          <a:xfrm>
            <a:off x="1223727" y="4592824"/>
            <a:ext cx="307299" cy="224852"/>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5346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2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25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25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25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25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4438-E9DD-741B-7C1B-335E07353DB7}"/>
            </a:ext>
          </a:extLst>
        </p:cNvPr>
        <p:cNvGrpSpPr/>
        <p:nvPr/>
      </p:nvGrpSpPr>
      <p:grpSpPr>
        <a:xfrm>
          <a:off x="0" y="0"/>
          <a:ext cx="0" cy="0"/>
          <a:chOff x="0" y="0"/>
          <a:chExt cx="0" cy="0"/>
        </a:xfrm>
      </p:grpSpPr>
      <p:sp>
        <p:nvSpPr>
          <p:cNvPr id="23" name="Rechthoek 22">
            <a:extLst>
              <a:ext uri="{FF2B5EF4-FFF2-40B4-BE49-F238E27FC236}">
                <a16:creationId xmlns:a16="http://schemas.microsoft.com/office/drawing/2014/main" id="{C24B1BC8-A087-B570-6B51-F6BAE8E23D7D}"/>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8C0A8D0C-D503-83F8-C3D9-B88FEFB0E0ED}"/>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TIMELINE</a:t>
            </a:r>
          </a:p>
        </p:txBody>
      </p:sp>
      <p:graphicFrame>
        <p:nvGraphicFramePr>
          <p:cNvPr id="26" name="Diagram 25">
            <a:extLst>
              <a:ext uri="{FF2B5EF4-FFF2-40B4-BE49-F238E27FC236}">
                <a16:creationId xmlns:a16="http://schemas.microsoft.com/office/drawing/2014/main" id="{72335EFA-65C0-7A9C-6242-086D0355EAA1}"/>
              </a:ext>
            </a:extLst>
          </p:cNvPr>
          <p:cNvGraphicFramePr/>
          <p:nvPr>
            <p:extLst>
              <p:ext uri="{D42A27DB-BD31-4B8C-83A1-F6EECF244321}">
                <p14:modId xmlns:p14="http://schemas.microsoft.com/office/powerpoint/2010/main" val="3829047828"/>
              </p:ext>
            </p:extLst>
          </p:nvPr>
        </p:nvGraphicFramePr>
        <p:xfrm>
          <a:off x="394910" y="1288632"/>
          <a:ext cx="11574684" cy="543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kstvak 26">
            <a:extLst>
              <a:ext uri="{FF2B5EF4-FFF2-40B4-BE49-F238E27FC236}">
                <a16:creationId xmlns:a16="http://schemas.microsoft.com/office/drawing/2014/main" id="{273CB909-D2E4-E23D-C455-1D60B01B8313}"/>
              </a:ext>
            </a:extLst>
          </p:cNvPr>
          <p:cNvSpPr txBox="1"/>
          <p:nvPr/>
        </p:nvSpPr>
        <p:spPr>
          <a:xfrm>
            <a:off x="2026941" y="5847597"/>
            <a:ext cx="1666754" cy="369332"/>
          </a:xfrm>
          <a:prstGeom prst="rect">
            <a:avLst/>
          </a:prstGeom>
          <a:solidFill>
            <a:schemeClr val="accent4">
              <a:lumMod val="40000"/>
              <a:lumOff val="60000"/>
            </a:schemeClr>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1976: Edition 1</a:t>
            </a:r>
          </a:p>
        </p:txBody>
      </p:sp>
      <p:sp>
        <p:nvSpPr>
          <p:cNvPr id="33" name="Pijl: punthaak 32">
            <a:extLst>
              <a:ext uri="{FF2B5EF4-FFF2-40B4-BE49-F238E27FC236}">
                <a16:creationId xmlns:a16="http://schemas.microsoft.com/office/drawing/2014/main" id="{EE612D99-AC9E-62DD-8752-1763DF915202}"/>
              </a:ext>
            </a:extLst>
          </p:cNvPr>
          <p:cNvSpPr/>
          <p:nvPr/>
        </p:nvSpPr>
        <p:spPr>
          <a:xfrm>
            <a:off x="480754" y="1322680"/>
            <a:ext cx="4757427" cy="462987"/>
          </a:xfrm>
          <a:prstGeom prst="chevron">
            <a:avLst/>
          </a:prstGeom>
          <a:solidFill>
            <a:schemeClr val="accent6">
              <a:lumMod val="40000"/>
              <a:lumOff val="6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Cold War</a:t>
            </a:r>
          </a:p>
        </p:txBody>
      </p:sp>
      <p:sp>
        <p:nvSpPr>
          <p:cNvPr id="34" name="Pijl: punthaak 33">
            <a:extLst>
              <a:ext uri="{FF2B5EF4-FFF2-40B4-BE49-F238E27FC236}">
                <a16:creationId xmlns:a16="http://schemas.microsoft.com/office/drawing/2014/main" id="{7DFFF793-670D-0E7B-80AA-A69034786D4A}"/>
              </a:ext>
            </a:extLst>
          </p:cNvPr>
          <p:cNvSpPr/>
          <p:nvPr/>
        </p:nvSpPr>
        <p:spPr>
          <a:xfrm>
            <a:off x="5105806" y="1322680"/>
            <a:ext cx="2284073" cy="462987"/>
          </a:xfrm>
          <a:prstGeom prst="chevron">
            <a:avLst/>
          </a:prstGeom>
          <a:solidFill>
            <a:schemeClr val="accent6">
              <a:lumMod val="60000"/>
              <a:lumOff val="4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err="1">
                <a:solidFill>
                  <a:schemeClr val="tx1"/>
                </a:solidFill>
              </a:rPr>
              <a:t>PfP</a:t>
            </a:r>
            <a:r>
              <a:rPr lang="en-GB" b="1" noProof="0" dirty="0">
                <a:solidFill>
                  <a:schemeClr val="tx1"/>
                </a:solidFill>
              </a:rPr>
              <a:t> Assistance</a:t>
            </a:r>
          </a:p>
        </p:txBody>
      </p:sp>
      <p:sp>
        <p:nvSpPr>
          <p:cNvPr id="35" name="Pijl: punthaak 34">
            <a:extLst>
              <a:ext uri="{FF2B5EF4-FFF2-40B4-BE49-F238E27FC236}">
                <a16:creationId xmlns:a16="http://schemas.microsoft.com/office/drawing/2014/main" id="{6B2840EC-3EDB-5018-3A00-DFDDBB2A6F2E}"/>
              </a:ext>
            </a:extLst>
          </p:cNvPr>
          <p:cNvSpPr/>
          <p:nvPr/>
        </p:nvSpPr>
        <p:spPr>
          <a:xfrm>
            <a:off x="7251945" y="1322680"/>
            <a:ext cx="2460586" cy="462987"/>
          </a:xfrm>
          <a:prstGeom prst="chevron">
            <a:avLst/>
          </a:prstGeom>
          <a:solidFill>
            <a:srgbClr val="97C777"/>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Interoperability</a:t>
            </a:r>
          </a:p>
        </p:txBody>
      </p:sp>
      <p:sp>
        <p:nvSpPr>
          <p:cNvPr id="36" name="Pijl: punthaak 35">
            <a:extLst>
              <a:ext uri="{FF2B5EF4-FFF2-40B4-BE49-F238E27FC236}">
                <a16:creationId xmlns:a16="http://schemas.microsoft.com/office/drawing/2014/main" id="{84661307-0992-267E-2E4F-7DA13AAA1594}"/>
              </a:ext>
            </a:extLst>
          </p:cNvPr>
          <p:cNvSpPr/>
          <p:nvPr/>
        </p:nvSpPr>
        <p:spPr>
          <a:xfrm>
            <a:off x="9572185" y="1308210"/>
            <a:ext cx="2460586" cy="462987"/>
          </a:xfrm>
          <a:prstGeom prst="chevron">
            <a:avLst/>
          </a:prstGeom>
          <a:solidFill>
            <a:srgbClr val="80BC58"/>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Professionalisation</a:t>
            </a:r>
          </a:p>
        </p:txBody>
      </p:sp>
      <p:grpSp>
        <p:nvGrpSpPr>
          <p:cNvPr id="37" name="Group 26">
            <a:extLst>
              <a:ext uri="{FF2B5EF4-FFF2-40B4-BE49-F238E27FC236}">
                <a16:creationId xmlns:a16="http://schemas.microsoft.com/office/drawing/2014/main" id="{3408E1E6-D299-6C09-18F6-EE049F3E0939}"/>
              </a:ext>
            </a:extLst>
          </p:cNvPr>
          <p:cNvGrpSpPr>
            <a:grpSpLocks noChangeAspect="1"/>
          </p:cNvGrpSpPr>
          <p:nvPr/>
        </p:nvGrpSpPr>
        <p:grpSpPr bwMode="auto">
          <a:xfrm>
            <a:off x="11197515" y="112515"/>
            <a:ext cx="810228" cy="716827"/>
            <a:chOff x="4532" y="1685"/>
            <a:chExt cx="3085" cy="2647"/>
          </a:xfrm>
        </p:grpSpPr>
        <p:sp>
          <p:nvSpPr>
            <p:cNvPr id="38" name="Freeform 27">
              <a:extLst>
                <a:ext uri="{FF2B5EF4-FFF2-40B4-BE49-F238E27FC236}">
                  <a16:creationId xmlns:a16="http://schemas.microsoft.com/office/drawing/2014/main" id="{48F0F4F7-650B-51BB-63CB-5683A8515B9A}"/>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39" name="Freeform 28">
              <a:extLst>
                <a:ext uri="{FF2B5EF4-FFF2-40B4-BE49-F238E27FC236}">
                  <a16:creationId xmlns:a16="http://schemas.microsoft.com/office/drawing/2014/main" id="{55D6247E-6CC4-B19F-6C84-150496D1D337}"/>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0" name="Freeform 29">
              <a:extLst>
                <a:ext uri="{FF2B5EF4-FFF2-40B4-BE49-F238E27FC236}">
                  <a16:creationId xmlns:a16="http://schemas.microsoft.com/office/drawing/2014/main" id="{8C94CB1C-AE48-24E6-BDC9-CC81EF3130EA}"/>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1" name="Freeform 30">
              <a:extLst>
                <a:ext uri="{FF2B5EF4-FFF2-40B4-BE49-F238E27FC236}">
                  <a16:creationId xmlns:a16="http://schemas.microsoft.com/office/drawing/2014/main" id="{C6D1D4AA-FB09-B5A0-C8C7-A16ECDE25842}"/>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2" name="Rectangle 31">
              <a:extLst>
                <a:ext uri="{FF2B5EF4-FFF2-40B4-BE49-F238E27FC236}">
                  <a16:creationId xmlns:a16="http://schemas.microsoft.com/office/drawing/2014/main" id="{343802C8-5E79-4A5A-DAB9-DCDD5E0EEDC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43" name="Rectangle 32">
              <a:extLst>
                <a:ext uri="{FF2B5EF4-FFF2-40B4-BE49-F238E27FC236}">
                  <a16:creationId xmlns:a16="http://schemas.microsoft.com/office/drawing/2014/main" id="{5D898976-579F-DCDC-53CC-4503637CD215}"/>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44" name="Freeform 33">
              <a:extLst>
                <a:ext uri="{FF2B5EF4-FFF2-40B4-BE49-F238E27FC236}">
                  <a16:creationId xmlns:a16="http://schemas.microsoft.com/office/drawing/2014/main" id="{5964FE95-AD72-94E6-1B82-D295817CB0D2}"/>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45" name="Freeform 34">
              <a:extLst>
                <a:ext uri="{FF2B5EF4-FFF2-40B4-BE49-F238E27FC236}">
                  <a16:creationId xmlns:a16="http://schemas.microsoft.com/office/drawing/2014/main" id="{16D6ADEA-E768-33E7-5B4C-D02B02D88349}"/>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46" name="Freeform 35">
              <a:extLst>
                <a:ext uri="{FF2B5EF4-FFF2-40B4-BE49-F238E27FC236}">
                  <a16:creationId xmlns:a16="http://schemas.microsoft.com/office/drawing/2014/main" id="{10973ED5-1BB4-4DFB-840F-3E59F896884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47" name="Freeform 36">
              <a:extLst>
                <a:ext uri="{FF2B5EF4-FFF2-40B4-BE49-F238E27FC236}">
                  <a16:creationId xmlns:a16="http://schemas.microsoft.com/office/drawing/2014/main" id="{D4D80905-B808-A4B1-E6AE-B5E5297A8B89}"/>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48" name="Freeform 37">
              <a:extLst>
                <a:ext uri="{FF2B5EF4-FFF2-40B4-BE49-F238E27FC236}">
                  <a16:creationId xmlns:a16="http://schemas.microsoft.com/office/drawing/2014/main" id="{12726F4F-41D6-2A47-1426-3F803DD42678}"/>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49" name="Freeform 38">
              <a:extLst>
                <a:ext uri="{FF2B5EF4-FFF2-40B4-BE49-F238E27FC236}">
                  <a16:creationId xmlns:a16="http://schemas.microsoft.com/office/drawing/2014/main" id="{31A7919F-A9F2-4717-6627-CA3EDA344E51}"/>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0" name="Freeform 39">
              <a:extLst>
                <a:ext uri="{FF2B5EF4-FFF2-40B4-BE49-F238E27FC236}">
                  <a16:creationId xmlns:a16="http://schemas.microsoft.com/office/drawing/2014/main" id="{5FD24BE0-D96C-4BE1-D865-8CAA9B7EC2B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1" name="Freeform 40">
              <a:extLst>
                <a:ext uri="{FF2B5EF4-FFF2-40B4-BE49-F238E27FC236}">
                  <a16:creationId xmlns:a16="http://schemas.microsoft.com/office/drawing/2014/main" id="{CDB8B760-818A-D115-761D-D69A6A79D638}"/>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2" name="Freeform 41">
              <a:extLst>
                <a:ext uri="{FF2B5EF4-FFF2-40B4-BE49-F238E27FC236}">
                  <a16:creationId xmlns:a16="http://schemas.microsoft.com/office/drawing/2014/main" id="{D615604F-205D-C2BB-BBFC-3388549190E4}"/>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53" name="Freeform 42">
              <a:extLst>
                <a:ext uri="{FF2B5EF4-FFF2-40B4-BE49-F238E27FC236}">
                  <a16:creationId xmlns:a16="http://schemas.microsoft.com/office/drawing/2014/main" id="{D7FABA59-7B78-39C5-81C3-8E72EA855D41}"/>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54" name="Freeform 43">
              <a:extLst>
                <a:ext uri="{FF2B5EF4-FFF2-40B4-BE49-F238E27FC236}">
                  <a16:creationId xmlns:a16="http://schemas.microsoft.com/office/drawing/2014/main" id="{58CFB059-4DC6-5670-4EBE-0565A7F6E405}"/>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55" name="Freeform 44">
              <a:extLst>
                <a:ext uri="{FF2B5EF4-FFF2-40B4-BE49-F238E27FC236}">
                  <a16:creationId xmlns:a16="http://schemas.microsoft.com/office/drawing/2014/main" id="{8E15443B-503A-AD82-DE78-A823EE989984}"/>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4" name="Rechthoek 3">
            <a:extLst>
              <a:ext uri="{FF2B5EF4-FFF2-40B4-BE49-F238E27FC236}">
                <a16:creationId xmlns:a16="http://schemas.microsoft.com/office/drawing/2014/main" id="{17F172B4-7787-754F-306A-838A9689A0BE}"/>
              </a:ext>
            </a:extLst>
          </p:cNvPr>
          <p:cNvSpPr/>
          <p:nvPr/>
        </p:nvSpPr>
        <p:spPr>
          <a:xfrm>
            <a:off x="9753318" y="1875872"/>
            <a:ext cx="2460586" cy="49641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Pijl: punthaak 5">
            <a:extLst>
              <a:ext uri="{FF2B5EF4-FFF2-40B4-BE49-F238E27FC236}">
                <a16:creationId xmlns:a16="http://schemas.microsoft.com/office/drawing/2014/main" id="{F65F1CE0-3CC1-217F-820E-398ACAB2E293}"/>
              </a:ext>
            </a:extLst>
          </p:cNvPr>
          <p:cNvSpPr/>
          <p:nvPr/>
        </p:nvSpPr>
        <p:spPr>
          <a:xfrm>
            <a:off x="9301397" y="1134319"/>
            <a:ext cx="2882886" cy="868101"/>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pic>
        <p:nvPicPr>
          <p:cNvPr id="32" name="Afbeelding 31">
            <a:extLst>
              <a:ext uri="{FF2B5EF4-FFF2-40B4-BE49-F238E27FC236}">
                <a16:creationId xmlns:a16="http://schemas.microsoft.com/office/drawing/2014/main" id="{AF0DD35C-F953-D5EA-D1C2-8D72A8D4D7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25086">
            <a:off x="3806368" y="4799815"/>
            <a:ext cx="1330437" cy="17262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21000000" lon="0" rev="0"/>
            </a:camera>
            <a:lightRig rig="twoPt" dir="t">
              <a:rot lat="0" lon="0" rev="7200000"/>
            </a:lightRig>
          </a:scene3d>
          <a:sp3d prstMaterial="matte">
            <a:bevelT w="22860" h="12700"/>
            <a:contourClr>
              <a:srgbClr val="FFFFFF"/>
            </a:contourClr>
          </a:sp3d>
        </p:spPr>
      </p:pic>
      <p:sp>
        <p:nvSpPr>
          <p:cNvPr id="7" name="Rechthoek 6">
            <a:extLst>
              <a:ext uri="{FF2B5EF4-FFF2-40B4-BE49-F238E27FC236}">
                <a16:creationId xmlns:a16="http://schemas.microsoft.com/office/drawing/2014/main" id="{CCF1F01C-9060-3527-BFDA-DC11A3734553}"/>
              </a:ext>
            </a:extLst>
          </p:cNvPr>
          <p:cNvSpPr/>
          <p:nvPr/>
        </p:nvSpPr>
        <p:spPr>
          <a:xfrm>
            <a:off x="7022892" y="1875872"/>
            <a:ext cx="2960557" cy="10846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96239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300"/>
                                  </p:stCondLst>
                                  <p:childTnLst>
                                    <p:set>
                                      <p:cBhvr>
                                        <p:cTn id="11" dur="1" fill="hold">
                                          <p:stCondLst>
                                            <p:cond delay="0"/>
                                          </p:stCondLst>
                                        </p:cTn>
                                        <p:tgtEl>
                                          <p:spTgt spid="26">
                                            <p:graphicEl>
                                              <a:dgm id="{E1FDCF8B-E538-4059-B14B-AC6AE9C47A6B}"/>
                                            </p:graphicEl>
                                          </p:spTgt>
                                        </p:tgtEl>
                                        <p:attrNameLst>
                                          <p:attrName>style.visibility</p:attrName>
                                        </p:attrNameLst>
                                      </p:cBhvr>
                                      <p:to>
                                        <p:strVal val="visible"/>
                                      </p:to>
                                    </p:set>
                                    <p:animEffect transition="in" filter="strips(downRight)">
                                      <p:cBhvr>
                                        <p:cTn id="12" dur="1500"/>
                                        <p:tgtEl>
                                          <p:spTgt spid="26">
                                            <p:graphicEl>
                                              <a:dgm id="{E1FDCF8B-E538-4059-B14B-AC6AE9C47A6B}"/>
                                            </p:graphicEl>
                                          </p:spTgt>
                                        </p:tgtEl>
                                      </p:cBhvr>
                                    </p:animEffect>
                                  </p:childTnLst>
                                </p:cTn>
                              </p:par>
                              <p:par>
                                <p:cTn id="13" presetID="18" presetClass="entr" presetSubtype="6" fill="hold" grpId="0" nodeType="withEffect">
                                  <p:stCondLst>
                                    <p:cond delay="2000"/>
                                  </p:stCondLst>
                                  <p:childTnLst>
                                    <p:set>
                                      <p:cBhvr>
                                        <p:cTn id="14" dur="1" fill="hold">
                                          <p:stCondLst>
                                            <p:cond delay="0"/>
                                          </p:stCondLst>
                                        </p:cTn>
                                        <p:tgtEl>
                                          <p:spTgt spid="26">
                                            <p:graphicEl>
                                              <a:dgm id="{C9F53BEB-1966-44E4-AC03-22A7BCB491B0}"/>
                                            </p:graphicEl>
                                          </p:spTgt>
                                        </p:tgtEl>
                                        <p:attrNameLst>
                                          <p:attrName>style.visibility</p:attrName>
                                        </p:attrNameLst>
                                      </p:cBhvr>
                                      <p:to>
                                        <p:strVal val="visible"/>
                                      </p:to>
                                    </p:set>
                                    <p:animEffect transition="in" filter="strips(downRight)">
                                      <p:cBhvr>
                                        <p:cTn id="15" dur="1500"/>
                                        <p:tgtEl>
                                          <p:spTgt spid="26">
                                            <p:graphicEl>
                                              <a:dgm id="{C9F53BEB-1966-44E4-AC03-22A7BCB491B0}"/>
                                            </p:graphicEl>
                                          </p:spTgt>
                                        </p:tgtEl>
                                      </p:cBhvr>
                                    </p:animEffect>
                                  </p:childTnLst>
                                </p:cTn>
                              </p:par>
                              <p:par>
                                <p:cTn id="16" presetID="18" presetClass="entr" presetSubtype="6" fill="hold" grpId="0" nodeType="withEffect">
                                  <p:stCondLst>
                                    <p:cond delay="2750"/>
                                  </p:stCondLst>
                                  <p:childTnLst>
                                    <p:set>
                                      <p:cBhvr>
                                        <p:cTn id="17" dur="1" fill="hold">
                                          <p:stCondLst>
                                            <p:cond delay="0"/>
                                          </p:stCondLst>
                                        </p:cTn>
                                        <p:tgtEl>
                                          <p:spTgt spid="35"/>
                                        </p:tgtEl>
                                        <p:attrNameLst>
                                          <p:attrName>style.visibility</p:attrName>
                                        </p:attrNameLst>
                                      </p:cBhvr>
                                      <p:to>
                                        <p:strVal val="visible"/>
                                      </p:to>
                                    </p:set>
                                    <p:animEffect transition="in" filter="strips(downRight)">
                                      <p:cBhvr>
                                        <p:cTn id="18" dur="1750"/>
                                        <p:tgtEl>
                                          <p:spTgt spid="35"/>
                                        </p:tgtEl>
                                      </p:cBhvr>
                                    </p:animEffect>
                                  </p:childTnLst>
                                </p:cTn>
                              </p:par>
                              <p:par>
                                <p:cTn id="19" presetID="18" presetClass="entr" presetSubtype="6" fill="hold" grpId="0" nodeType="withEffect">
                                  <p:stCondLst>
                                    <p:cond delay="1600"/>
                                  </p:stCondLst>
                                  <p:childTnLst>
                                    <p:set>
                                      <p:cBhvr>
                                        <p:cTn id="20" dur="1" fill="hold">
                                          <p:stCondLst>
                                            <p:cond delay="0"/>
                                          </p:stCondLst>
                                        </p:cTn>
                                        <p:tgtEl>
                                          <p:spTgt spid="26">
                                            <p:graphicEl>
                                              <a:dgm id="{B1A9652A-3B5D-4687-BF07-AB3084591CD1}"/>
                                            </p:graphicEl>
                                          </p:spTgt>
                                        </p:tgtEl>
                                        <p:attrNameLst>
                                          <p:attrName>style.visibility</p:attrName>
                                        </p:attrNameLst>
                                      </p:cBhvr>
                                      <p:to>
                                        <p:strVal val="visible"/>
                                      </p:to>
                                    </p:set>
                                    <p:animEffect transition="in" filter="strips(downRight)">
                                      <p:cBhvr>
                                        <p:cTn id="21" dur="1750"/>
                                        <p:tgtEl>
                                          <p:spTgt spid="26">
                                            <p:graphicEl>
                                              <a:dgm id="{B1A9652A-3B5D-4687-BF07-AB3084591C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6" grpId="0" uiExpand="1">
        <p:bldSub>
          <a:bldDgm bld="one"/>
        </p:bldSub>
      </p:bldGraphic>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INTRODUCTION</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4735625"/>
          </a:xfrm>
        </p:spPr>
        <p:txBody>
          <a:bodyPr>
            <a:normAutofit/>
          </a:bodyPr>
          <a:lstStyle/>
          <a:p>
            <a:pPr marL="0" lvl="0" indent="0">
              <a:buSzPts val="1000"/>
              <a:buNone/>
              <a:tabLst>
                <a:tab pos="457200" algn="l"/>
              </a:tabLst>
            </a:pPr>
            <a:r>
              <a:rPr lang="en-GB" sz="2400" b="1" noProof="0" dirty="0"/>
              <a:t>STANAG 6001 in NATO</a:t>
            </a:r>
          </a:p>
          <a:p>
            <a:pPr lvl="0">
              <a:buSzPct val="100000"/>
              <a:tabLst>
                <a:tab pos="457200" algn="l"/>
              </a:tabLst>
            </a:pPr>
            <a:r>
              <a:rPr lang="en-GB" sz="2200" b="1" kern="100" noProof="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Stan</a:t>
            </a:r>
            <a:r>
              <a:rPr lang="en-GB" sz="2200" kern="100" noProof="0" dirty="0">
                <a:latin typeface="Calibri" panose="020F0502020204030204" pitchFamily="34" charset="0"/>
                <a:ea typeface="Calibri" panose="020F0502020204030204" pitchFamily="34" charset="0"/>
                <a:cs typeface="Times New Roman" panose="02020603050405020304" pitchFamily="18" charset="0"/>
              </a:rPr>
              <a:t>dardization </a:t>
            </a:r>
            <a:r>
              <a:rPr lang="en-GB" sz="2200" b="1" kern="100" noProof="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Ag</a:t>
            </a:r>
            <a:r>
              <a:rPr lang="en-GB" sz="2200" kern="100" noProof="0" dirty="0">
                <a:latin typeface="Calibri" panose="020F0502020204030204" pitchFamily="34" charset="0"/>
                <a:ea typeface="Calibri" panose="020F0502020204030204" pitchFamily="34" charset="0"/>
                <a:cs typeface="Times New Roman" panose="02020603050405020304" pitchFamily="18" charset="0"/>
              </a:rPr>
              <a:t>reement (STANAG) on language proficiency </a:t>
            </a:r>
          </a:p>
          <a:p>
            <a:pPr lvl="0">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Developed by BILC in the 70s; first adopted in 1976</a:t>
            </a:r>
          </a:p>
          <a:p>
            <a:pPr lvl="0">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Ratified by all NATO nations, used in many Partner Nations</a:t>
            </a:r>
          </a:p>
          <a:p>
            <a:pPr lvl="0">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Part of the 6000-series: </a:t>
            </a:r>
          </a:p>
          <a:p>
            <a:pPr lvl="1">
              <a:buSzPct val="80000"/>
              <a:buFont typeface="Courier New" panose="02070309020205020404" pitchFamily="49" charset="0"/>
              <a:buChar char="o"/>
              <a:tabLst>
                <a:tab pos="914400" algn="l"/>
              </a:tabLst>
            </a:pPr>
            <a:r>
              <a:rPr lang="en-GB" sz="2000" kern="100" noProof="0" dirty="0">
                <a:latin typeface="Calibri" panose="020F0502020204030204" pitchFamily="34" charset="0"/>
                <a:ea typeface="Calibri" panose="020F0502020204030204" pitchFamily="34" charset="0"/>
                <a:cs typeface="Times New Roman" panose="02020603050405020304" pitchFamily="18" charset="0"/>
              </a:rPr>
              <a:t>personnel &amp; administration</a:t>
            </a:r>
          </a:p>
          <a:p>
            <a:pPr lvl="1">
              <a:buSzPct val="80000"/>
              <a:buFont typeface="Courier New" panose="02070309020205020404" pitchFamily="49" charset="0"/>
              <a:buChar char="o"/>
              <a:tabLst>
                <a:tab pos="914400" algn="l"/>
              </a:tabLst>
            </a:pPr>
            <a:r>
              <a:rPr lang="en-GB" sz="2000" kern="100" noProof="0" dirty="0">
                <a:latin typeface="Calibri" panose="020F0502020204030204" pitchFamily="34" charset="0"/>
                <a:ea typeface="Calibri" panose="020F0502020204030204" pitchFamily="34" charset="0"/>
                <a:cs typeface="Times New Roman" panose="02020603050405020304" pitchFamily="18" charset="0"/>
              </a:rPr>
              <a:t>training and education</a:t>
            </a:r>
          </a:p>
          <a:p>
            <a:pPr lvl="1">
              <a:buSzPct val="80000"/>
              <a:buFont typeface="Courier New" panose="02070309020205020404" pitchFamily="49" charset="0"/>
              <a:buChar char="o"/>
              <a:tabLst>
                <a:tab pos="914400" algn="l"/>
              </a:tabLst>
            </a:pPr>
            <a:r>
              <a:rPr lang="en-GB" sz="2000" kern="100" noProof="0" dirty="0">
                <a:latin typeface="Calibri" panose="020F0502020204030204" pitchFamily="34" charset="0"/>
                <a:ea typeface="Calibri" panose="020F0502020204030204" pitchFamily="34" charset="0"/>
                <a:cs typeface="Times New Roman" panose="02020603050405020304" pitchFamily="18" charset="0"/>
              </a:rPr>
              <a:t>reporting standards </a:t>
            </a:r>
          </a:p>
          <a:p>
            <a:pPr lvl="1">
              <a:buSzPct val="80000"/>
              <a:buFont typeface="Courier New" panose="02070309020205020404" pitchFamily="49" charset="0"/>
              <a:buChar char="o"/>
              <a:tabLst>
                <a:tab pos="914400" algn="l"/>
              </a:tabLst>
            </a:pPr>
            <a:r>
              <a:rPr lang="en-GB" sz="2000" kern="100" noProof="0" dirty="0">
                <a:latin typeface="Calibri" panose="020F0502020204030204" pitchFamily="34" charset="0"/>
                <a:ea typeface="Calibri" panose="020F0502020204030204" pitchFamily="34" charset="0"/>
                <a:cs typeface="Times New Roman" panose="02020603050405020304" pitchFamily="18" charset="0"/>
              </a:rPr>
              <a:t>language policy</a:t>
            </a:r>
          </a:p>
          <a:p>
            <a:pPr lvl="0">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Nowadays, it is one of the most widely used STANAGs in NATO</a:t>
            </a:r>
            <a:endParaRPr lang="en-GB"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27513188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250"/>
                                        <p:tgtEl>
                                          <p:spTgt spid="3">
                                            <p:txEl>
                                              <p:pRg st="5" end="5"/>
                                            </p:txEl>
                                          </p:spTgt>
                                        </p:tgtEl>
                                      </p:cBhvr>
                                    </p:animEffect>
                                  </p:childTnLst>
                                </p:cTn>
                              </p:par>
                            </p:childTnLst>
                          </p:cTn>
                        </p:par>
                        <p:par>
                          <p:cTn id="32" fill="hold">
                            <p:stCondLst>
                              <p:cond delay="875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250"/>
                                        <p:tgtEl>
                                          <p:spTgt spid="3">
                                            <p:txEl>
                                              <p:pRg st="6" end="6"/>
                                            </p:txEl>
                                          </p:spTgt>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250"/>
                                        <p:tgtEl>
                                          <p:spTgt spid="3">
                                            <p:txEl>
                                              <p:pRg st="7" end="7"/>
                                            </p:txEl>
                                          </p:spTgt>
                                        </p:tgtEl>
                                      </p:cBhvr>
                                    </p:animEffect>
                                  </p:childTnLst>
                                </p:cTn>
                              </p:par>
                            </p:childTnLst>
                          </p:cTn>
                        </p:par>
                        <p:par>
                          <p:cTn id="40" fill="hold">
                            <p:stCondLst>
                              <p:cond delay="1125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250"/>
                                        <p:tgtEl>
                                          <p:spTgt spid="3">
                                            <p:txEl>
                                              <p:pRg st="8" end="8"/>
                                            </p:txEl>
                                          </p:spTgt>
                                        </p:tgtEl>
                                      </p:cBhvr>
                                    </p:animEffect>
                                  </p:childTnLst>
                                </p:cTn>
                              </p:par>
                            </p:childTnLst>
                          </p:cTn>
                        </p:par>
                        <p:par>
                          <p:cTn id="44" fill="hold">
                            <p:stCondLst>
                              <p:cond delay="125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EXPANSION OF THE SCALE</a:t>
            </a:r>
            <a:r>
              <a:rPr lang="en-GB" sz="4000" noProof="0" dirty="0">
                <a:solidFill>
                  <a:srgbClr val="000099"/>
                </a:solidFill>
                <a:latin typeface="+mn-lt"/>
              </a:rPr>
              <a:t> </a:t>
            </a:r>
            <a:r>
              <a:rPr lang="en-GB" sz="3600" noProof="0" dirty="0">
                <a:solidFill>
                  <a:srgbClr val="000099"/>
                </a:solidFill>
                <a:latin typeface="+mn-lt"/>
              </a:rPr>
              <a:t>(2000-2014)</a:t>
            </a:r>
            <a:endParaRPr lang="en-GB" sz="4000" b="1" noProof="0" dirty="0">
              <a:solidFill>
                <a:srgbClr val="000099"/>
              </a:solidFill>
              <a:effectLst>
                <a:outerShdw blurRad="38100" dist="38100" dir="2700000" algn="tl">
                  <a:srgbClr val="000000">
                    <a:alpha val="43137"/>
                  </a:srgbClr>
                </a:outerShdw>
              </a:effectLst>
              <a:latin typeface="+mn-lt"/>
            </a:endParaRP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4" name="Tijdelijke aanduiding voor inhoud 2">
            <a:extLst>
              <a:ext uri="{FF2B5EF4-FFF2-40B4-BE49-F238E27FC236}">
                <a16:creationId xmlns:a16="http://schemas.microsoft.com/office/drawing/2014/main" id="{AB44544B-060C-F455-47C5-31F983D20364}"/>
              </a:ext>
            </a:extLst>
          </p:cNvPr>
          <p:cNvSpPr txBox="1">
            <a:spLocks/>
          </p:cNvSpPr>
          <p:nvPr/>
        </p:nvSpPr>
        <p:spPr>
          <a:xfrm>
            <a:off x="825985" y="1530733"/>
            <a:ext cx="10515600" cy="51988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GB" sz="2400" b="1" kern="100" dirty="0">
                <a:latin typeface="Calibri" panose="020F0502020204030204" pitchFamily="34" charset="0"/>
                <a:ea typeface="Calibri" panose="020F0502020204030204" pitchFamily="34" charset="0"/>
                <a:cs typeface="Times New Roman" panose="02020603050405020304" pitchFamily="18" charset="0"/>
              </a:rPr>
              <a:t>Working Group on Testing and Assessment</a:t>
            </a:r>
            <a:endParaRPr lang="en-GB" sz="2400" kern="100" dirty="0">
              <a:latin typeface="Calibri" panose="020F0502020204030204" pitchFamily="34" charset="0"/>
              <a:ea typeface="Calibri" panose="020F0502020204030204" pitchFamily="34" charset="0"/>
              <a:cs typeface="Times New Roman" panose="02020603050405020304" pitchFamily="18" charset="0"/>
            </a:endParaRPr>
          </a:p>
          <a:p>
            <a:pPr>
              <a:buSzPct val="100000"/>
              <a:buFont typeface="Calibri" panose="020F0502020204030204" pitchFamily="34" charset="0"/>
              <a:buChar char="•"/>
              <a:tabLst>
                <a:tab pos="457200" algn="l"/>
              </a:tabLst>
            </a:pPr>
            <a:r>
              <a:rPr lang="en-GB" sz="2200" kern="100" dirty="0">
                <a:latin typeface="Calibri" panose="020F0502020204030204" pitchFamily="34" charset="0"/>
                <a:ea typeface="Calibri" panose="020F0502020204030204" pitchFamily="34" charset="0"/>
                <a:cs typeface="Times New Roman" panose="02020603050405020304" pitchFamily="18" charset="0"/>
              </a:rPr>
              <a:t>Established by BILC SC in 1999, chaired by Dr Martha Herzog</a:t>
            </a:r>
          </a:p>
          <a:p>
            <a:pPr>
              <a:buSzPct val="100000"/>
              <a:buFont typeface="Calibri" panose="020F0502020204030204" pitchFamily="34" charset="0"/>
              <a:buChar char="•"/>
              <a:tabLst>
                <a:tab pos="457200" algn="l"/>
              </a:tabLst>
            </a:pPr>
            <a:r>
              <a:rPr lang="en-GB" sz="2200" kern="100" dirty="0">
                <a:latin typeface="Calibri" panose="020F0502020204030204" pitchFamily="34" charset="0"/>
                <a:ea typeface="Calibri" panose="020F0502020204030204" pitchFamily="34" charset="0"/>
                <a:cs typeface="Times New Roman" panose="02020603050405020304" pitchFamily="18" charset="0"/>
              </a:rPr>
              <a:t>Representatives from 11 BILC member nations</a:t>
            </a:r>
          </a:p>
          <a:p>
            <a:pPr marL="0" indent="0">
              <a:buSzPct val="100000"/>
              <a:buFont typeface="Arial" panose="020B0604020202020204" pitchFamily="34" charset="0"/>
              <a:buNone/>
              <a:tabLst>
                <a:tab pos="457200" algn="l"/>
              </a:tabLst>
            </a:pP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a:spcBef>
                <a:spcPts val="1800"/>
              </a:spcBef>
              <a:buSzPct val="100000"/>
              <a:buFont typeface="Calibri" panose="020F0502020204030204" pitchFamily="34" charset="0"/>
              <a:buChar char="•"/>
              <a:tabLst>
                <a:tab pos="457200" algn="l"/>
              </a:tabLst>
            </a:pPr>
            <a:r>
              <a:rPr lang="en-GB" sz="2200" kern="100" dirty="0">
                <a:latin typeface="Calibri" panose="020F0502020204030204" pitchFamily="34" charset="0"/>
                <a:ea typeface="Calibri" panose="020F0502020204030204" pitchFamily="34" charset="0"/>
                <a:cs typeface="Times New Roman" panose="02020603050405020304" pitchFamily="18" charset="0"/>
              </a:rPr>
              <a:t>Initial goal: to elaborate on and interpret the original STANAG 6001 descriptors</a:t>
            </a:r>
          </a:p>
          <a:p>
            <a:pPr marL="0" indent="0">
              <a:buSzPct val="100000"/>
              <a:buFont typeface="Arial" panose="020B0604020202020204" pitchFamily="34" charset="0"/>
              <a:buNone/>
              <a:tabLst>
                <a:tab pos="457200" algn="l"/>
              </a:tabLst>
            </a:pPr>
            <a:endParaRPr lang="en-GB" sz="2000" b="1" kern="100" dirty="0">
              <a:latin typeface="Calibri" panose="020F0502020204030204" pitchFamily="34" charset="0"/>
              <a:ea typeface="Calibri" panose="020F0502020204030204" pitchFamily="34" charset="0"/>
              <a:cs typeface="Times New Roman" panose="02020603050405020304" pitchFamily="18" charset="0"/>
            </a:endParaRPr>
          </a:p>
          <a:p>
            <a:pPr marL="0" indent="0">
              <a:buSzPct val="100000"/>
              <a:buFont typeface="Arial" panose="020B0604020202020204" pitchFamily="34" charset="0"/>
              <a:buNone/>
              <a:tabLst>
                <a:tab pos="457200" algn="l"/>
              </a:tabLst>
            </a:pPr>
            <a:r>
              <a:rPr lang="en-GB" sz="24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KEY TURNING POINT in the history of STANAG 6001</a:t>
            </a:r>
          </a:p>
          <a:p>
            <a:pPr marL="0" indent="0">
              <a:buSzPct val="100000"/>
              <a:buFont typeface="Arial" panose="020B0604020202020204" pitchFamily="34" charset="0"/>
              <a:buNone/>
              <a:tabLst>
                <a:tab pos="457200" algn="l"/>
              </a:tabLst>
            </a:pP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a:buSzPct val="100000"/>
              <a:buFont typeface="Calibri" panose="020F0502020204030204" pitchFamily="34" charset="0"/>
              <a:buChar char="•"/>
              <a:tabLst>
                <a:tab pos="457200" algn="l"/>
              </a:tabLst>
            </a:pPr>
            <a:r>
              <a:rPr lang="en-GB" sz="2200" kern="100" dirty="0">
                <a:latin typeface="Calibri" panose="020F0502020204030204" pitchFamily="34" charset="0"/>
                <a:ea typeface="Calibri" panose="020F0502020204030204" pitchFamily="34" charset="0"/>
                <a:cs typeface="Times New Roman" panose="02020603050405020304" pitchFamily="18" charset="0"/>
              </a:rPr>
              <a:t>Led to the ‘</a:t>
            </a:r>
            <a:r>
              <a:rPr lang="en-GB" sz="22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Interpretation document</a:t>
            </a:r>
            <a:r>
              <a:rPr lang="en-GB" sz="2200" kern="100" dirty="0">
                <a:latin typeface="Calibri" panose="020F0502020204030204" pitchFamily="34" charset="0"/>
                <a:ea typeface="Calibri" panose="020F0502020204030204" pitchFamily="34" charset="0"/>
                <a:cs typeface="Times New Roman" panose="02020603050405020304" pitchFamily="18" charset="0"/>
              </a:rPr>
              <a:t>’ (2001)</a:t>
            </a:r>
          </a:p>
          <a:p>
            <a:pPr lvl="1" indent="-417513">
              <a:buSzPct val="100000"/>
              <a:buFont typeface="Courier New" panose="02070309020205020404" pitchFamily="49" charset="0"/>
              <a:buChar char="o"/>
              <a:tabLst>
                <a:tab pos="720725" algn="l"/>
              </a:tabLst>
            </a:pPr>
            <a:r>
              <a:rPr lang="en-GB" sz="2000" kern="100" dirty="0">
                <a:latin typeface="Calibri" panose="020F0502020204030204" pitchFamily="34" charset="0"/>
                <a:ea typeface="Calibri" panose="020F0502020204030204" pitchFamily="34" charset="0"/>
                <a:cs typeface="Times New Roman" panose="02020603050405020304" pitchFamily="18" charset="0"/>
              </a:rPr>
              <a:t>expanded descriptors for each skill at each level, including Level 0+ (Memorized Proficiency)</a:t>
            </a:r>
          </a:p>
          <a:p>
            <a:pPr lvl="1" indent="-417513">
              <a:buSzPct val="100000"/>
              <a:buFont typeface="Courier New" panose="02070309020205020404" pitchFamily="49" charset="0"/>
              <a:buChar char="o"/>
              <a:tabLst>
                <a:tab pos="720725" algn="l"/>
              </a:tabLst>
            </a:pPr>
            <a:r>
              <a:rPr lang="en-GB" sz="2000" kern="100" dirty="0">
                <a:latin typeface="Calibri" panose="020F0502020204030204" pitchFamily="34" charset="0"/>
                <a:ea typeface="Calibri" panose="020F0502020204030204" pitchFamily="34" charset="0"/>
                <a:cs typeface="Times New Roman" panose="02020603050405020304" pitchFamily="18" charset="0"/>
              </a:rPr>
              <a:t>based on U.S. Interagency Language Roundtable (ILR) descriptors</a:t>
            </a:r>
          </a:p>
          <a:p>
            <a:pPr lvl="1" indent="-417513">
              <a:buSzPct val="100000"/>
              <a:buFont typeface="Courier New" panose="02070309020205020404" pitchFamily="49" charset="0"/>
              <a:buChar char="o"/>
              <a:tabLst>
                <a:tab pos="720725" algn="l"/>
              </a:tabLst>
            </a:pPr>
            <a:r>
              <a:rPr lang="en-GB" sz="2000" kern="100" dirty="0">
                <a:latin typeface="Calibri" panose="020F0502020204030204" pitchFamily="34" charset="0"/>
                <a:ea typeface="Calibri" panose="020F0502020204030204" pitchFamily="34" charset="0"/>
                <a:cs typeface="Times New Roman" panose="02020603050405020304" pitchFamily="18" charset="0"/>
              </a:rPr>
              <a:t>successfully trialled in the new BILC Language Testing Seminar</a:t>
            </a:r>
          </a:p>
          <a:p>
            <a:pPr>
              <a:buSzPct val="100000"/>
              <a:buFont typeface="Calibri" panose="020F0502020204030204" pitchFamily="34" charset="0"/>
              <a:buChar char="•"/>
              <a:tabLst>
                <a:tab pos="457200" algn="l"/>
              </a:tabLst>
            </a:pPr>
            <a:r>
              <a:rPr lang="en-GB" sz="2200" kern="100" dirty="0">
                <a:latin typeface="Calibri" panose="020F0502020204030204" pitchFamily="34" charset="0"/>
                <a:ea typeface="Calibri" panose="020F0502020204030204" pitchFamily="34" charset="0"/>
                <a:cs typeface="Times New Roman" panose="02020603050405020304" pitchFamily="18" charset="0"/>
              </a:rPr>
              <a:t>Included in Edition 2 (2003) as Annex A to Appendix 1</a:t>
            </a:r>
          </a:p>
          <a:p>
            <a:pPr marL="0" indent="0">
              <a:buSzPts val="1000"/>
              <a:buFont typeface="Arial" panose="020B0604020202020204" pitchFamily="34" charset="0"/>
              <a:buNone/>
              <a:tabLst>
                <a:tab pos="457200" algn="l"/>
              </a:tabLst>
            </a:pPr>
            <a:endParaRPr lang="en-GB" sz="2200" kern="1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defRPr/>
            </a:pPr>
            <a:endParaRPr lang="en-GB" sz="2200" dirty="0">
              <a:solidFill>
                <a:prstClr val="black"/>
              </a:solidFill>
              <a:latin typeface="Calibri" panose="020F0502020204030204"/>
            </a:endParaRPr>
          </a:p>
          <a:p>
            <a:pPr marL="0" indent="0">
              <a:buSzPts val="1000"/>
              <a:buFont typeface="Arial" panose="020B0604020202020204" pitchFamily="34" charset="0"/>
              <a:buNone/>
              <a:tabLst>
                <a:tab pos="457200" algn="l"/>
              </a:tabLst>
            </a:pPr>
            <a:endParaRPr lang="en-GB" sz="2400" dirty="0"/>
          </a:p>
        </p:txBody>
      </p:sp>
      <p:grpSp>
        <p:nvGrpSpPr>
          <p:cNvPr id="5" name="Groep 4">
            <a:extLst>
              <a:ext uri="{FF2B5EF4-FFF2-40B4-BE49-F238E27FC236}">
                <a16:creationId xmlns:a16="http://schemas.microsoft.com/office/drawing/2014/main" id="{717996DE-6418-FD4A-BD60-3F15A417A47F}"/>
              </a:ext>
            </a:extLst>
          </p:cNvPr>
          <p:cNvGrpSpPr/>
          <p:nvPr/>
        </p:nvGrpSpPr>
        <p:grpSpPr>
          <a:xfrm>
            <a:off x="1120836" y="2794984"/>
            <a:ext cx="8070324" cy="360000"/>
            <a:chOff x="1120836" y="1745086"/>
            <a:chExt cx="8070324" cy="360000"/>
          </a:xfrm>
        </p:grpSpPr>
        <p:pic>
          <p:nvPicPr>
            <p:cNvPr id="6" name="Afbeelding 5">
              <a:extLst>
                <a:ext uri="{FF2B5EF4-FFF2-40B4-BE49-F238E27FC236}">
                  <a16:creationId xmlns:a16="http://schemas.microsoft.com/office/drawing/2014/main" id="{9CF9F89F-3CC9-8287-125A-4FA5C9CFA3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74936" y="1745086"/>
              <a:ext cx="539577" cy="360000"/>
            </a:xfrm>
            <a:prstGeom prst="rect">
              <a:avLst/>
            </a:prstGeom>
          </p:spPr>
        </p:pic>
        <p:pic>
          <p:nvPicPr>
            <p:cNvPr id="7" name="Afbeelding 6">
              <a:extLst>
                <a:ext uri="{FF2B5EF4-FFF2-40B4-BE49-F238E27FC236}">
                  <a16:creationId xmlns:a16="http://schemas.microsoft.com/office/drawing/2014/main" id="{FBD7391D-2195-8C4D-7E61-0E5580470A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61458" y="1745086"/>
              <a:ext cx="600000" cy="360000"/>
            </a:xfrm>
            <a:prstGeom prst="rect">
              <a:avLst/>
            </a:prstGeom>
          </p:spPr>
        </p:pic>
        <p:pic>
          <p:nvPicPr>
            <p:cNvPr id="8" name="Afbeelding 7">
              <a:extLst>
                <a:ext uri="{FF2B5EF4-FFF2-40B4-BE49-F238E27FC236}">
                  <a16:creationId xmlns:a16="http://schemas.microsoft.com/office/drawing/2014/main" id="{78C844B4-29AE-036B-EA44-C8EB31BF158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0836" y="1745086"/>
              <a:ext cx="720000" cy="360000"/>
            </a:xfrm>
            <a:prstGeom prst="rect">
              <a:avLst/>
            </a:prstGeom>
          </p:spPr>
        </p:pic>
        <p:pic>
          <p:nvPicPr>
            <p:cNvPr id="9" name="Afbeelding 8">
              <a:extLst>
                <a:ext uri="{FF2B5EF4-FFF2-40B4-BE49-F238E27FC236}">
                  <a16:creationId xmlns:a16="http://schemas.microsoft.com/office/drawing/2014/main" id="{6589333D-795D-DBF4-338E-D7A9A09E4D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6048" y="1745086"/>
              <a:ext cx="600000" cy="360000"/>
            </a:xfrm>
            <a:prstGeom prst="rect">
              <a:avLst/>
            </a:prstGeom>
          </p:spPr>
        </p:pic>
        <p:pic>
          <p:nvPicPr>
            <p:cNvPr id="10" name="Afbeelding 9">
              <a:extLst>
                <a:ext uri="{FF2B5EF4-FFF2-40B4-BE49-F238E27FC236}">
                  <a16:creationId xmlns:a16="http://schemas.microsoft.com/office/drawing/2014/main" id="{7BB45ACF-D6C1-88CA-81BA-63B02174F1B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08403" y="1745086"/>
              <a:ext cx="682757" cy="360000"/>
            </a:xfrm>
            <a:prstGeom prst="rect">
              <a:avLst/>
            </a:prstGeom>
          </p:spPr>
        </p:pic>
        <p:pic>
          <p:nvPicPr>
            <p:cNvPr id="11" name="Afbeelding 10">
              <a:extLst>
                <a:ext uri="{FF2B5EF4-FFF2-40B4-BE49-F238E27FC236}">
                  <a16:creationId xmlns:a16="http://schemas.microsoft.com/office/drawing/2014/main" id="{8D56C19B-EFE1-B161-2742-C68DB033CB0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91260" y="1745086"/>
              <a:ext cx="540000" cy="360000"/>
            </a:xfrm>
            <a:prstGeom prst="rect">
              <a:avLst/>
            </a:prstGeom>
          </p:spPr>
        </p:pic>
        <p:pic>
          <p:nvPicPr>
            <p:cNvPr id="12" name="Afbeelding 11">
              <a:extLst>
                <a:ext uri="{FF2B5EF4-FFF2-40B4-BE49-F238E27FC236}">
                  <a16:creationId xmlns:a16="http://schemas.microsoft.com/office/drawing/2014/main" id="{95F1F9E6-E8E5-3F8F-CCBE-F5829E78C82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221684" y="1745086"/>
              <a:ext cx="538924" cy="360000"/>
            </a:xfrm>
            <a:prstGeom prst="rect">
              <a:avLst/>
            </a:prstGeom>
          </p:spPr>
        </p:pic>
        <p:pic>
          <p:nvPicPr>
            <p:cNvPr id="13" name="Graphic 12">
              <a:extLst>
                <a:ext uri="{FF2B5EF4-FFF2-40B4-BE49-F238E27FC236}">
                  <a16:creationId xmlns:a16="http://schemas.microsoft.com/office/drawing/2014/main" id="{0F7E2B12-0A65-07BF-73A0-0B97A56D6065}"/>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35820" y="1745086"/>
              <a:ext cx="540000" cy="360000"/>
            </a:xfrm>
            <a:prstGeom prst="rect">
              <a:avLst/>
            </a:prstGeom>
          </p:spPr>
        </p:pic>
        <p:pic>
          <p:nvPicPr>
            <p:cNvPr id="14" name="Graphic 13">
              <a:extLst>
                <a:ext uri="{FF2B5EF4-FFF2-40B4-BE49-F238E27FC236}">
                  <a16:creationId xmlns:a16="http://schemas.microsoft.com/office/drawing/2014/main" id="{71BC1BF6-16E0-090F-2ABB-007398EB76A6}"/>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506472" y="1745086"/>
              <a:ext cx="540000" cy="360000"/>
            </a:xfrm>
            <a:prstGeom prst="rect">
              <a:avLst/>
            </a:prstGeom>
          </p:spPr>
        </p:pic>
        <p:pic>
          <p:nvPicPr>
            <p:cNvPr id="15" name="Afbeelding 14">
              <a:extLst>
                <a:ext uri="{FF2B5EF4-FFF2-40B4-BE49-F238E27FC236}">
                  <a16:creationId xmlns:a16="http://schemas.microsoft.com/office/drawing/2014/main" id="{E49A8CAF-F9F4-73AF-D405-2AB9A830619F}"/>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323724" y="1745086"/>
              <a:ext cx="576000" cy="360000"/>
            </a:xfrm>
            <a:prstGeom prst="rect">
              <a:avLst/>
            </a:prstGeom>
            <a:ln>
              <a:solidFill>
                <a:schemeClr val="bg1">
                  <a:lumMod val="65000"/>
                </a:schemeClr>
              </a:solidFill>
            </a:ln>
          </p:spPr>
        </p:pic>
        <p:pic>
          <p:nvPicPr>
            <p:cNvPr id="16" name="Afbeelding 15">
              <a:extLst>
                <a:ext uri="{FF2B5EF4-FFF2-40B4-BE49-F238E27FC236}">
                  <a16:creationId xmlns:a16="http://schemas.microsoft.com/office/drawing/2014/main" id="{F1832608-5AEE-1EF1-1504-DE464365DD12}"/>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651032" y="1745086"/>
              <a:ext cx="494775" cy="360000"/>
            </a:xfrm>
            <a:prstGeom prst="rect">
              <a:avLst/>
            </a:prstGeom>
          </p:spPr>
        </p:pic>
      </p:grpSp>
    </p:spTree>
    <p:extLst>
      <p:ext uri="{BB962C8B-B14F-4D97-AF65-F5344CB8AC3E}">
        <p14:creationId xmlns:p14="http://schemas.microsoft.com/office/powerpoint/2010/main" val="257205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25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250"/>
                                        <p:tgtEl>
                                          <p:spTgt spid="4">
                                            <p:txEl>
                                              <p:pRg st="1" end="1"/>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250"/>
                                        <p:tgtEl>
                                          <p:spTgt spid="4">
                                            <p:txEl>
                                              <p:pRg st="2" end="2"/>
                                            </p:txEl>
                                          </p:spTgt>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2750"/>
                                        <p:tgtEl>
                                          <p:spTgt spid="5"/>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25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500"/>
                                        <p:tgtEl>
                                          <p:spTgt spid="4">
                                            <p:txEl>
                                              <p:pRg st="6" end="6"/>
                                            </p:txEl>
                                          </p:spTgt>
                                        </p:tgtEl>
                                      </p:cBhvr>
                                    </p:animEffect>
                                  </p:childTnLst>
                                </p:cTn>
                              </p:par>
                            </p:childTnLst>
                          </p:cTn>
                        </p:par>
                        <p:par>
                          <p:cTn id="33" fill="hold">
                            <p:stCondLst>
                              <p:cond delay="1500"/>
                            </p:stCondLst>
                            <p:childTnLst>
                              <p:par>
                                <p:cTn id="34" presetID="10" presetClass="entr" presetSubtype="0" fill="hold" grpId="0" nodeType="afterEffect">
                                  <p:stCondLst>
                                    <p:cond delay="100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1250"/>
                                        <p:tgtEl>
                                          <p:spTgt spid="4">
                                            <p:txEl>
                                              <p:pRg st="8" end="8"/>
                                            </p:txEl>
                                          </p:spTgt>
                                        </p:tgtEl>
                                      </p:cBhvr>
                                    </p:animEffect>
                                  </p:childTnLst>
                                </p:cTn>
                              </p:par>
                            </p:childTnLst>
                          </p:cTn>
                        </p:par>
                        <p:par>
                          <p:cTn id="37" fill="hold">
                            <p:stCondLst>
                              <p:cond delay="3750"/>
                            </p:stCondLst>
                            <p:childTnLst>
                              <p:par>
                                <p:cTn id="38" presetID="10" presetClass="entr" presetSubtype="0" fill="hold" grpId="0" nodeType="after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1250"/>
                                        <p:tgtEl>
                                          <p:spTgt spid="4">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fade">
                                      <p:cBhvr>
                                        <p:cTn id="43" dur="1250"/>
                                        <p:tgtEl>
                                          <p:spTgt spid="4">
                                            <p:txEl>
                                              <p:pRg st="10" end="1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1250"/>
                                        <p:tgtEl>
                                          <p:spTgt spid="4">
                                            <p:txEl>
                                              <p:pRg st="11" end="11"/>
                                            </p:txEl>
                                          </p:spTgt>
                                        </p:tgtEl>
                                      </p:cBhvr>
                                    </p:animEffect>
                                  </p:childTnLst>
                                </p:cTn>
                              </p:par>
                            </p:childTnLst>
                          </p:cTn>
                        </p:par>
                        <p:par>
                          <p:cTn id="48" fill="hold">
                            <p:stCondLst>
                              <p:cond delay="6250"/>
                            </p:stCondLst>
                            <p:childTnLst>
                              <p:par>
                                <p:cTn id="49" presetID="10" presetClass="entr" presetSubtype="0" fill="hold" grpId="0" nodeType="after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125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WORKING GROUP on TESTING and ASSESSMENT</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6" name="Pijl: gebogen 5">
            <a:extLst>
              <a:ext uri="{FF2B5EF4-FFF2-40B4-BE49-F238E27FC236}">
                <a16:creationId xmlns:a16="http://schemas.microsoft.com/office/drawing/2014/main" id="{A4B85BBF-D03F-3E5C-7305-2ABB5760B376}"/>
              </a:ext>
            </a:extLst>
          </p:cNvPr>
          <p:cNvSpPr/>
          <p:nvPr/>
        </p:nvSpPr>
        <p:spPr>
          <a:xfrm rot="10800000">
            <a:off x="4585677" y="1713342"/>
            <a:ext cx="1145407" cy="567259"/>
          </a:xfrm>
          <a:prstGeom prst="bentArrow">
            <a:avLst>
              <a:gd name="adj1" fmla="val 27040"/>
              <a:gd name="adj2" fmla="val 29081"/>
              <a:gd name="adj3" fmla="val 25000"/>
              <a:gd name="adj4" fmla="val 4375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noProof="0" dirty="0">
              <a:solidFill>
                <a:schemeClr val="tx1"/>
              </a:solidFill>
            </a:endParaRPr>
          </a:p>
        </p:txBody>
      </p:sp>
      <p:sp>
        <p:nvSpPr>
          <p:cNvPr id="7" name="Pijl: gebogen 6">
            <a:extLst>
              <a:ext uri="{FF2B5EF4-FFF2-40B4-BE49-F238E27FC236}">
                <a16:creationId xmlns:a16="http://schemas.microsoft.com/office/drawing/2014/main" id="{44FB3421-B279-C253-D24A-61BFE06EA5E1}"/>
              </a:ext>
            </a:extLst>
          </p:cNvPr>
          <p:cNvSpPr/>
          <p:nvPr/>
        </p:nvSpPr>
        <p:spPr>
          <a:xfrm rot="10800000" flipH="1">
            <a:off x="6024367" y="1713337"/>
            <a:ext cx="1195625" cy="822914"/>
          </a:xfrm>
          <a:prstGeom prst="bentArrow">
            <a:avLst>
              <a:gd name="adj1" fmla="val 16550"/>
              <a:gd name="adj2" fmla="val 20568"/>
              <a:gd name="adj3" fmla="val 19370"/>
              <a:gd name="adj4" fmla="val 38300"/>
            </a:avLst>
          </a:prstGeom>
          <a:solidFill>
            <a:srgbClr val="FFD5D5"/>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noProof="0" dirty="0">
              <a:solidFill>
                <a:schemeClr val="dk1"/>
              </a:solidFill>
            </a:endParaRPr>
          </a:p>
        </p:txBody>
      </p:sp>
      <p:sp>
        <p:nvSpPr>
          <p:cNvPr id="8" name="Rechthoek: afgeronde diagonale hoeken 7">
            <a:extLst>
              <a:ext uri="{FF2B5EF4-FFF2-40B4-BE49-F238E27FC236}">
                <a16:creationId xmlns:a16="http://schemas.microsoft.com/office/drawing/2014/main" id="{8519BE02-8929-5405-29AF-878BB6E3D8F7}"/>
              </a:ext>
            </a:extLst>
          </p:cNvPr>
          <p:cNvSpPr/>
          <p:nvPr/>
        </p:nvSpPr>
        <p:spPr>
          <a:xfrm>
            <a:off x="7227284" y="2051682"/>
            <a:ext cx="2251277" cy="544010"/>
          </a:xfrm>
          <a:prstGeom prst="round2DiagRect">
            <a:avLst/>
          </a:prstGeom>
          <a:solidFill>
            <a:srgbClr val="FFA7A7"/>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noProof="0" dirty="0"/>
              <a:t>Interpretation document (2001)</a:t>
            </a:r>
          </a:p>
        </p:txBody>
      </p:sp>
      <p:sp>
        <p:nvSpPr>
          <p:cNvPr id="9" name="Pijl: omlaag 8">
            <a:extLst>
              <a:ext uri="{FF2B5EF4-FFF2-40B4-BE49-F238E27FC236}">
                <a16:creationId xmlns:a16="http://schemas.microsoft.com/office/drawing/2014/main" id="{F79CFF02-2AC5-5AB0-9DA3-8504C3120E35}"/>
              </a:ext>
            </a:extLst>
          </p:cNvPr>
          <p:cNvSpPr/>
          <p:nvPr/>
        </p:nvSpPr>
        <p:spPr>
          <a:xfrm>
            <a:off x="10930116" y="3211125"/>
            <a:ext cx="288000" cy="1013037"/>
          </a:xfrm>
          <a:prstGeom prst="downArrow">
            <a:avLst/>
          </a:prstGeom>
          <a:solidFill>
            <a:srgbClr val="FFD5D5"/>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noProof="0" dirty="0"/>
          </a:p>
        </p:txBody>
      </p:sp>
      <p:sp>
        <p:nvSpPr>
          <p:cNvPr id="13" name="Rechthoek: afgeronde diagonale hoeken 12">
            <a:extLst>
              <a:ext uri="{FF2B5EF4-FFF2-40B4-BE49-F238E27FC236}">
                <a16:creationId xmlns:a16="http://schemas.microsoft.com/office/drawing/2014/main" id="{E01A1ED7-278F-150D-76C0-51F381E4A898}"/>
              </a:ext>
            </a:extLst>
          </p:cNvPr>
          <p:cNvSpPr/>
          <p:nvPr/>
        </p:nvSpPr>
        <p:spPr>
          <a:xfrm>
            <a:off x="1852636" y="1865678"/>
            <a:ext cx="2700000" cy="544010"/>
          </a:xfrm>
          <a:prstGeom prst="round2DiagRect">
            <a:avLst/>
          </a:prstGeom>
          <a:solidFill>
            <a:srgbClr val="BBDAA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noProof="0" dirty="0"/>
              <a:t>Language Testing Seminar </a:t>
            </a:r>
            <a:r>
              <a:rPr lang="en-GB" sz="1600" noProof="0" dirty="0"/>
              <a:t>(2000)</a:t>
            </a:r>
          </a:p>
        </p:txBody>
      </p:sp>
      <p:sp>
        <p:nvSpPr>
          <p:cNvPr id="14" name="Pijl: omlaag 13">
            <a:extLst>
              <a:ext uri="{FF2B5EF4-FFF2-40B4-BE49-F238E27FC236}">
                <a16:creationId xmlns:a16="http://schemas.microsoft.com/office/drawing/2014/main" id="{157EED5E-4B70-9470-0A0F-94DA19DFD42C}"/>
              </a:ext>
            </a:extLst>
          </p:cNvPr>
          <p:cNvSpPr/>
          <p:nvPr/>
        </p:nvSpPr>
        <p:spPr>
          <a:xfrm>
            <a:off x="3261521" y="2409688"/>
            <a:ext cx="288000" cy="2395840"/>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noProof="0" dirty="0">
              <a:solidFill>
                <a:schemeClr val="tx1"/>
              </a:solidFill>
            </a:endParaRPr>
          </a:p>
        </p:txBody>
      </p:sp>
      <p:sp>
        <p:nvSpPr>
          <p:cNvPr id="15" name="Rechthoek: afgeronde diagonale hoeken 14">
            <a:extLst>
              <a:ext uri="{FF2B5EF4-FFF2-40B4-BE49-F238E27FC236}">
                <a16:creationId xmlns:a16="http://schemas.microsoft.com/office/drawing/2014/main" id="{84CB8FFE-FC4F-C9BF-F0EA-AD1650F094CB}"/>
              </a:ext>
            </a:extLst>
          </p:cNvPr>
          <p:cNvSpPr/>
          <p:nvPr/>
        </p:nvSpPr>
        <p:spPr>
          <a:xfrm>
            <a:off x="1852636" y="4805528"/>
            <a:ext cx="2700000" cy="544010"/>
          </a:xfrm>
          <a:prstGeom prst="round2DiagRect">
            <a:avLst/>
          </a:prstGeom>
          <a:solidFill>
            <a:srgbClr val="BBDAA6"/>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noProof="0" dirty="0"/>
              <a:t>Advanced Language Testing Seminar </a:t>
            </a:r>
            <a:r>
              <a:rPr lang="en-GB" sz="1600" noProof="0" dirty="0"/>
              <a:t>(2011)</a:t>
            </a:r>
          </a:p>
        </p:txBody>
      </p:sp>
      <p:sp>
        <p:nvSpPr>
          <p:cNvPr id="16" name="Pijl: omlaag 15">
            <a:extLst>
              <a:ext uri="{FF2B5EF4-FFF2-40B4-BE49-F238E27FC236}">
                <a16:creationId xmlns:a16="http://schemas.microsoft.com/office/drawing/2014/main" id="{B99143A5-7E4F-7234-D58E-406A5D3074DA}"/>
              </a:ext>
            </a:extLst>
          </p:cNvPr>
          <p:cNvSpPr/>
          <p:nvPr/>
        </p:nvSpPr>
        <p:spPr>
          <a:xfrm>
            <a:off x="5728674" y="1713339"/>
            <a:ext cx="288000" cy="2371264"/>
          </a:xfrm>
          <a:prstGeom prst="downArrow">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sz="1600" noProof="0" dirty="0">
              <a:solidFill>
                <a:schemeClr val="dk1"/>
              </a:solidFill>
            </a:endParaRPr>
          </a:p>
        </p:txBody>
      </p:sp>
      <p:sp>
        <p:nvSpPr>
          <p:cNvPr id="17" name="Rechthoek: afgeronde diagonale hoeken 16">
            <a:extLst>
              <a:ext uri="{FF2B5EF4-FFF2-40B4-BE49-F238E27FC236}">
                <a16:creationId xmlns:a16="http://schemas.microsoft.com/office/drawing/2014/main" id="{FE34EBBF-E88E-0BA3-5403-A5342AABA6A9}"/>
              </a:ext>
            </a:extLst>
          </p:cNvPr>
          <p:cNvSpPr/>
          <p:nvPr/>
        </p:nvSpPr>
        <p:spPr>
          <a:xfrm>
            <a:off x="8109207" y="3494656"/>
            <a:ext cx="2251277" cy="544010"/>
          </a:xfrm>
          <a:prstGeom prst="round2DiagRect">
            <a:avLst/>
          </a:prstGeom>
          <a:solidFill>
            <a:srgbClr val="FFA7A7"/>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noProof="0" dirty="0"/>
              <a:t>Plus Level </a:t>
            </a:r>
            <a:r>
              <a:rPr lang="en-GB" sz="1600" noProof="0" dirty="0"/>
              <a:t>Descriptors (2005)</a:t>
            </a:r>
          </a:p>
        </p:txBody>
      </p:sp>
      <p:sp>
        <p:nvSpPr>
          <p:cNvPr id="18" name="Pijl: omlaag 17">
            <a:extLst>
              <a:ext uri="{FF2B5EF4-FFF2-40B4-BE49-F238E27FC236}">
                <a16:creationId xmlns:a16="http://schemas.microsoft.com/office/drawing/2014/main" id="{735CA987-042C-918E-AAB8-06E74C3757FB}"/>
              </a:ext>
            </a:extLst>
          </p:cNvPr>
          <p:cNvSpPr/>
          <p:nvPr/>
        </p:nvSpPr>
        <p:spPr>
          <a:xfrm>
            <a:off x="8403322" y="2595692"/>
            <a:ext cx="288000" cy="898964"/>
          </a:xfrm>
          <a:prstGeom prst="downArrow">
            <a:avLst/>
          </a:prstGeom>
          <a:solidFill>
            <a:srgbClr val="FFD5D5"/>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noProof="0" dirty="0"/>
          </a:p>
        </p:txBody>
      </p:sp>
      <p:sp>
        <p:nvSpPr>
          <p:cNvPr id="19" name="Rechthoek: afgeronde diagonale hoeken 18">
            <a:extLst>
              <a:ext uri="{FF2B5EF4-FFF2-40B4-BE49-F238E27FC236}">
                <a16:creationId xmlns:a16="http://schemas.microsoft.com/office/drawing/2014/main" id="{39AFCB76-2317-FF56-FB64-B9C425C7C1F3}"/>
              </a:ext>
            </a:extLst>
          </p:cNvPr>
          <p:cNvSpPr/>
          <p:nvPr/>
        </p:nvSpPr>
        <p:spPr>
          <a:xfrm>
            <a:off x="10121919" y="4235688"/>
            <a:ext cx="1484518" cy="544010"/>
          </a:xfrm>
          <a:prstGeom prst="round2DiagRect">
            <a:avLst/>
          </a:prstGeom>
          <a:solidFill>
            <a:srgbClr val="FF7171"/>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noProof="0" dirty="0"/>
              <a:t>Edition 3 </a:t>
            </a:r>
            <a:r>
              <a:rPr lang="en-GB" sz="1600" noProof="0" dirty="0"/>
              <a:t>(2009)</a:t>
            </a:r>
          </a:p>
        </p:txBody>
      </p:sp>
      <p:sp>
        <p:nvSpPr>
          <p:cNvPr id="4" name="Rechthoek: afgeronde diagonale hoeken 3">
            <a:extLst>
              <a:ext uri="{FF2B5EF4-FFF2-40B4-BE49-F238E27FC236}">
                <a16:creationId xmlns:a16="http://schemas.microsoft.com/office/drawing/2014/main" id="{D16E54B8-FF2E-5243-5A76-FF6D01E6BB99}"/>
              </a:ext>
            </a:extLst>
          </p:cNvPr>
          <p:cNvSpPr/>
          <p:nvPr/>
        </p:nvSpPr>
        <p:spPr>
          <a:xfrm>
            <a:off x="9702287" y="2667116"/>
            <a:ext cx="2185282" cy="544010"/>
          </a:xfrm>
          <a:prstGeom prst="round2DiagRect">
            <a:avLst/>
          </a:prstGeom>
          <a:solidFill>
            <a:srgbClr val="FF7171"/>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noProof="0" dirty="0"/>
              <a:t>STANAG 6001 Edition 2 </a:t>
            </a:r>
            <a:r>
              <a:rPr lang="en-GB" sz="1600" noProof="0" dirty="0"/>
              <a:t>Appendix 1 (2003)</a:t>
            </a:r>
          </a:p>
        </p:txBody>
      </p:sp>
      <p:sp>
        <p:nvSpPr>
          <p:cNvPr id="21" name="Pijl: gebogen 20">
            <a:extLst>
              <a:ext uri="{FF2B5EF4-FFF2-40B4-BE49-F238E27FC236}">
                <a16:creationId xmlns:a16="http://schemas.microsoft.com/office/drawing/2014/main" id="{0E6250B6-2DB0-49A0-EEB3-17B9F8BB3266}"/>
              </a:ext>
            </a:extLst>
          </p:cNvPr>
          <p:cNvSpPr/>
          <p:nvPr/>
        </p:nvSpPr>
        <p:spPr>
          <a:xfrm rot="10800000" flipH="1">
            <a:off x="9149014" y="4042170"/>
            <a:ext cx="971534" cy="599574"/>
          </a:xfrm>
          <a:prstGeom prst="bentArrow">
            <a:avLst>
              <a:gd name="adj1" fmla="val 25000"/>
              <a:gd name="adj2" fmla="val 22183"/>
              <a:gd name="adj3" fmla="val 25000"/>
              <a:gd name="adj4" fmla="val 43750"/>
            </a:avLst>
          </a:prstGeom>
          <a:solidFill>
            <a:srgbClr val="FFD5D5"/>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noProof="0" dirty="0"/>
          </a:p>
        </p:txBody>
      </p:sp>
      <p:sp>
        <p:nvSpPr>
          <p:cNvPr id="22" name="Pijl: omlaag 21">
            <a:extLst>
              <a:ext uri="{FF2B5EF4-FFF2-40B4-BE49-F238E27FC236}">
                <a16:creationId xmlns:a16="http://schemas.microsoft.com/office/drawing/2014/main" id="{A209328B-C4F8-4ECD-B84A-58DFF47121AC}"/>
              </a:ext>
            </a:extLst>
          </p:cNvPr>
          <p:cNvSpPr/>
          <p:nvPr/>
        </p:nvSpPr>
        <p:spPr>
          <a:xfrm>
            <a:off x="7826435" y="2595692"/>
            <a:ext cx="282772" cy="2472294"/>
          </a:xfrm>
          <a:prstGeom prst="downArrow">
            <a:avLst/>
          </a:prstGeom>
          <a:solidFill>
            <a:srgbClr val="FFD5D5"/>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noProof="0" dirty="0"/>
          </a:p>
        </p:txBody>
      </p:sp>
      <p:sp>
        <p:nvSpPr>
          <p:cNvPr id="24" name="Rechthoek: afgeronde diagonale hoeken 23">
            <a:extLst>
              <a:ext uri="{FF2B5EF4-FFF2-40B4-BE49-F238E27FC236}">
                <a16:creationId xmlns:a16="http://schemas.microsoft.com/office/drawing/2014/main" id="{D6EC8E12-165E-2CD4-8D57-719916847648}"/>
              </a:ext>
            </a:extLst>
          </p:cNvPr>
          <p:cNvSpPr/>
          <p:nvPr/>
        </p:nvSpPr>
        <p:spPr>
          <a:xfrm>
            <a:off x="7441610" y="5077533"/>
            <a:ext cx="2251277" cy="544010"/>
          </a:xfrm>
          <a:prstGeom prst="round2DiagRect">
            <a:avLst/>
          </a:prstGeom>
          <a:solidFill>
            <a:srgbClr val="FFD5D5"/>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noProof="0" dirty="0"/>
              <a:t>Level 4 Framework (2014)</a:t>
            </a:r>
          </a:p>
        </p:txBody>
      </p:sp>
      <p:sp>
        <p:nvSpPr>
          <p:cNvPr id="25" name="Pijl: gebogen 24">
            <a:extLst>
              <a:ext uri="{FF2B5EF4-FFF2-40B4-BE49-F238E27FC236}">
                <a16:creationId xmlns:a16="http://schemas.microsoft.com/office/drawing/2014/main" id="{6950FD70-3504-0FEE-24CA-34DCC81CF5B0}"/>
              </a:ext>
            </a:extLst>
          </p:cNvPr>
          <p:cNvSpPr/>
          <p:nvPr/>
        </p:nvSpPr>
        <p:spPr>
          <a:xfrm rot="10800000">
            <a:off x="6843797" y="5621543"/>
            <a:ext cx="1195624" cy="599574"/>
          </a:xfrm>
          <a:prstGeom prst="bentArrow">
            <a:avLst>
              <a:gd name="adj1" fmla="val 25000"/>
              <a:gd name="adj2" fmla="val 21094"/>
              <a:gd name="adj3" fmla="val 25000"/>
              <a:gd name="adj4" fmla="val 43750"/>
            </a:avLst>
          </a:prstGeom>
          <a:solidFill>
            <a:srgbClr val="FFD5D5"/>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noProof="0" dirty="0"/>
          </a:p>
        </p:txBody>
      </p:sp>
      <p:sp>
        <p:nvSpPr>
          <p:cNvPr id="26" name="Rechthoek: afgeronde diagonale hoeken 25">
            <a:extLst>
              <a:ext uri="{FF2B5EF4-FFF2-40B4-BE49-F238E27FC236}">
                <a16:creationId xmlns:a16="http://schemas.microsoft.com/office/drawing/2014/main" id="{5AB0E4BC-CE25-C61A-1927-59CEBD72C711}"/>
              </a:ext>
            </a:extLst>
          </p:cNvPr>
          <p:cNvSpPr/>
          <p:nvPr/>
        </p:nvSpPr>
        <p:spPr>
          <a:xfrm>
            <a:off x="4592520" y="5833511"/>
            <a:ext cx="2251277" cy="544010"/>
          </a:xfrm>
          <a:prstGeom prst="round2DiagRect">
            <a:avLst/>
          </a:prstGeom>
          <a:solidFill>
            <a:srgbClr val="FFD5D5"/>
          </a:solidFill>
          <a:ln>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dirty="0"/>
              <a:t>Prototype</a:t>
            </a:r>
          </a:p>
          <a:p>
            <a:pPr algn="ctr"/>
            <a:r>
              <a:rPr lang="en-GB" sz="1600" noProof="0" dirty="0"/>
              <a:t>Level 4 Test (2015)</a:t>
            </a:r>
          </a:p>
        </p:txBody>
      </p:sp>
      <p:sp>
        <p:nvSpPr>
          <p:cNvPr id="29" name="Pijl: gebogen 28">
            <a:extLst>
              <a:ext uri="{FF2B5EF4-FFF2-40B4-BE49-F238E27FC236}">
                <a16:creationId xmlns:a16="http://schemas.microsoft.com/office/drawing/2014/main" id="{701A9721-F86F-344D-2D3D-92667857E866}"/>
              </a:ext>
            </a:extLst>
          </p:cNvPr>
          <p:cNvSpPr/>
          <p:nvPr/>
        </p:nvSpPr>
        <p:spPr>
          <a:xfrm rot="10800000">
            <a:off x="2374737" y="2409687"/>
            <a:ext cx="809969" cy="2127585"/>
          </a:xfrm>
          <a:prstGeom prst="bentArrow">
            <a:avLst>
              <a:gd name="adj1" fmla="val 19408"/>
              <a:gd name="adj2" fmla="val 18387"/>
              <a:gd name="adj3" fmla="val 15968"/>
              <a:gd name="adj4" fmla="val 4375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noProof="0" dirty="0">
              <a:solidFill>
                <a:schemeClr val="tx1"/>
              </a:solidFill>
            </a:endParaRPr>
          </a:p>
        </p:txBody>
      </p:sp>
      <p:sp>
        <p:nvSpPr>
          <p:cNvPr id="30" name="Rechthoek: afgeronde diagonale hoeken 29">
            <a:extLst>
              <a:ext uri="{FF2B5EF4-FFF2-40B4-BE49-F238E27FC236}">
                <a16:creationId xmlns:a16="http://schemas.microsoft.com/office/drawing/2014/main" id="{8DC6805E-B374-FFDA-C06F-770752874EAF}"/>
              </a:ext>
            </a:extLst>
          </p:cNvPr>
          <p:cNvSpPr/>
          <p:nvPr/>
        </p:nvSpPr>
        <p:spPr>
          <a:xfrm>
            <a:off x="286103" y="4125516"/>
            <a:ext cx="2081343" cy="544010"/>
          </a:xfrm>
          <a:prstGeom prst="round2DiagRect">
            <a:avLst/>
          </a:prstGeom>
          <a:solidFill>
            <a:srgbClr val="9CCA7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noProof="0" dirty="0"/>
              <a:t>STANAG 6001 Testing Workshops </a:t>
            </a:r>
            <a:r>
              <a:rPr lang="en-GB" sz="1600" noProof="0" dirty="0"/>
              <a:t>(2010-  )</a:t>
            </a:r>
          </a:p>
        </p:txBody>
      </p:sp>
      <p:sp>
        <p:nvSpPr>
          <p:cNvPr id="31" name="Rechthoek: afgeronde diagonale hoeken 30">
            <a:extLst>
              <a:ext uri="{FF2B5EF4-FFF2-40B4-BE49-F238E27FC236}">
                <a16:creationId xmlns:a16="http://schemas.microsoft.com/office/drawing/2014/main" id="{91E5B556-937A-D44C-2EA5-C55AABCE2A98}"/>
              </a:ext>
            </a:extLst>
          </p:cNvPr>
          <p:cNvSpPr/>
          <p:nvPr/>
        </p:nvSpPr>
        <p:spPr>
          <a:xfrm>
            <a:off x="4751131" y="4084603"/>
            <a:ext cx="2251277" cy="54401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noProof="0" dirty="0"/>
              <a:t>Benchmark Advisory Test </a:t>
            </a:r>
            <a:r>
              <a:rPr lang="en-GB" sz="1600" noProof="0" dirty="0"/>
              <a:t>(BAT) (2009)</a:t>
            </a:r>
          </a:p>
        </p:txBody>
      </p:sp>
      <p:sp>
        <p:nvSpPr>
          <p:cNvPr id="32" name="Pijl: gebogen 31">
            <a:extLst>
              <a:ext uri="{FF2B5EF4-FFF2-40B4-BE49-F238E27FC236}">
                <a16:creationId xmlns:a16="http://schemas.microsoft.com/office/drawing/2014/main" id="{E3298975-C6DA-203D-B277-AEC5462594E4}"/>
              </a:ext>
            </a:extLst>
          </p:cNvPr>
          <p:cNvSpPr/>
          <p:nvPr/>
        </p:nvSpPr>
        <p:spPr>
          <a:xfrm rot="16200000" flipH="1" flipV="1">
            <a:off x="10155079" y="1604080"/>
            <a:ext cx="386515" cy="1739558"/>
          </a:xfrm>
          <a:prstGeom prst="bentArrow">
            <a:avLst>
              <a:gd name="adj1" fmla="val 34297"/>
              <a:gd name="adj2" fmla="val 37170"/>
              <a:gd name="adj3" fmla="val 36351"/>
              <a:gd name="adj4" fmla="val 24339"/>
            </a:avLst>
          </a:prstGeom>
          <a:solidFill>
            <a:srgbClr val="FFD5D5"/>
          </a:solidFill>
          <a:ln>
            <a:solidFill>
              <a:srgbClr val="C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noProof="0" dirty="0"/>
          </a:p>
        </p:txBody>
      </p:sp>
      <p:sp>
        <p:nvSpPr>
          <p:cNvPr id="5" name="Rechthoek: afgeronde diagonale hoeken 4">
            <a:extLst>
              <a:ext uri="{FF2B5EF4-FFF2-40B4-BE49-F238E27FC236}">
                <a16:creationId xmlns:a16="http://schemas.microsoft.com/office/drawing/2014/main" id="{91A2E72E-3E78-1E16-C286-D933E17C456C}"/>
              </a:ext>
            </a:extLst>
          </p:cNvPr>
          <p:cNvSpPr/>
          <p:nvPr/>
        </p:nvSpPr>
        <p:spPr>
          <a:xfrm>
            <a:off x="4585677" y="1169334"/>
            <a:ext cx="2634316" cy="544010"/>
          </a:xfrm>
          <a:prstGeom prst="round2DiagRect">
            <a:avLst/>
          </a:prstGeom>
          <a:ln w="19050">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effectLst>
                  <a:outerShdw blurRad="38100" dist="38100" dir="2700000" algn="tl">
                    <a:srgbClr val="000000">
                      <a:alpha val="43137"/>
                    </a:srgbClr>
                  </a:outerShdw>
                </a:effectLst>
              </a:rPr>
              <a:t>WORKING GROUP</a:t>
            </a:r>
          </a:p>
        </p:txBody>
      </p:sp>
    </p:spTree>
    <p:extLst>
      <p:ext uri="{BB962C8B-B14F-4D97-AF65-F5344CB8AC3E}">
        <p14:creationId xmlns:p14="http://schemas.microsoft.com/office/powerpoint/2010/main" val="231019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par>
                          <p:cTn id="12" fill="hold">
                            <p:stCondLst>
                              <p:cond delay="2750"/>
                            </p:stCondLst>
                            <p:childTnLst>
                              <p:par>
                                <p:cTn id="13" presetID="18" presetClass="entr" presetSubtype="6" fill="hold" grpId="0" nodeType="afterEffect">
                                  <p:stCondLst>
                                    <p:cond delay="75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1250"/>
                                        <p:tgtEl>
                                          <p:spTgt spid="7"/>
                                        </p:tgtEl>
                                      </p:cBhvr>
                                    </p:animEffect>
                                  </p:childTnLst>
                                </p:cTn>
                              </p:par>
                            </p:childTnLst>
                          </p:cTn>
                        </p:par>
                        <p:par>
                          <p:cTn id="16" fill="hold">
                            <p:stCondLst>
                              <p:cond delay="47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5750"/>
                            </p:stCondLst>
                            <p:childTnLst>
                              <p:par>
                                <p:cTn id="21" presetID="18" presetClass="entr" presetSubtype="6" fill="hold" grpId="0" nodeType="afterEffect">
                                  <p:stCondLst>
                                    <p:cond delay="750"/>
                                  </p:stCondLst>
                                  <p:childTnLst>
                                    <p:set>
                                      <p:cBhvr>
                                        <p:cTn id="22" dur="1" fill="hold">
                                          <p:stCondLst>
                                            <p:cond delay="0"/>
                                          </p:stCondLst>
                                        </p:cTn>
                                        <p:tgtEl>
                                          <p:spTgt spid="32"/>
                                        </p:tgtEl>
                                        <p:attrNameLst>
                                          <p:attrName>style.visibility</p:attrName>
                                        </p:attrNameLst>
                                      </p:cBhvr>
                                      <p:to>
                                        <p:strVal val="visible"/>
                                      </p:to>
                                    </p:set>
                                    <p:animEffect transition="in" filter="strips(downRight)">
                                      <p:cBhvr>
                                        <p:cTn id="23" dur="1000"/>
                                        <p:tgtEl>
                                          <p:spTgt spid="32"/>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8500"/>
                            </p:stCondLst>
                            <p:childTnLst>
                              <p:par>
                                <p:cTn id="29" presetID="18" presetClass="entr" presetSubtype="6" fill="hold" grpId="0" nodeType="afterEffect">
                                  <p:stCondLst>
                                    <p:cond delay="750"/>
                                  </p:stCondLst>
                                  <p:childTnLst>
                                    <p:set>
                                      <p:cBhvr>
                                        <p:cTn id="30" dur="1" fill="hold">
                                          <p:stCondLst>
                                            <p:cond delay="0"/>
                                          </p:stCondLst>
                                        </p:cTn>
                                        <p:tgtEl>
                                          <p:spTgt spid="18"/>
                                        </p:tgtEl>
                                        <p:attrNameLst>
                                          <p:attrName>style.visibility</p:attrName>
                                        </p:attrNameLst>
                                      </p:cBhvr>
                                      <p:to>
                                        <p:strVal val="visible"/>
                                      </p:to>
                                    </p:set>
                                    <p:animEffect transition="in" filter="strips(downRight)">
                                      <p:cBhvr>
                                        <p:cTn id="31" dur="1000"/>
                                        <p:tgtEl>
                                          <p:spTgt spid="18"/>
                                        </p:tgtEl>
                                      </p:cBhvr>
                                    </p:animEffect>
                                  </p:childTnLst>
                                </p:cTn>
                              </p:par>
                            </p:childTnLst>
                          </p:cTn>
                        </p:par>
                        <p:par>
                          <p:cTn id="32" fill="hold">
                            <p:stCondLst>
                              <p:cond delay="1025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childTnLst>
                          </p:cTn>
                        </p:par>
                        <p:par>
                          <p:cTn id="36" fill="hold">
                            <p:stCondLst>
                              <p:cond delay="11250"/>
                            </p:stCondLst>
                            <p:childTnLst>
                              <p:par>
                                <p:cTn id="37" presetID="18" presetClass="entr" presetSubtype="6" fill="hold" grpId="0" nodeType="afterEffect">
                                  <p:stCondLst>
                                    <p:cond delay="750"/>
                                  </p:stCondLst>
                                  <p:childTnLst>
                                    <p:set>
                                      <p:cBhvr>
                                        <p:cTn id="38" dur="1" fill="hold">
                                          <p:stCondLst>
                                            <p:cond delay="0"/>
                                          </p:stCondLst>
                                        </p:cTn>
                                        <p:tgtEl>
                                          <p:spTgt spid="21"/>
                                        </p:tgtEl>
                                        <p:attrNameLst>
                                          <p:attrName>style.visibility</p:attrName>
                                        </p:attrNameLst>
                                      </p:cBhvr>
                                      <p:to>
                                        <p:strVal val="visible"/>
                                      </p:to>
                                    </p:set>
                                    <p:animEffect transition="in" filter="strips(downRight)">
                                      <p:cBhvr>
                                        <p:cTn id="39" dur="1000"/>
                                        <p:tgtEl>
                                          <p:spTgt spid="21"/>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trips(downRight)">
                                      <p:cBhvr>
                                        <p:cTn id="42" dur="1000"/>
                                        <p:tgtEl>
                                          <p:spTgt spid="9"/>
                                        </p:tgtEl>
                                      </p:cBhvr>
                                    </p:animEffect>
                                  </p:childTnLst>
                                </p:cTn>
                              </p:par>
                            </p:childTnLst>
                          </p:cTn>
                        </p:par>
                        <p:par>
                          <p:cTn id="43" fill="hold">
                            <p:stCondLst>
                              <p:cond delay="13000"/>
                            </p:stCondLst>
                            <p:childTnLst>
                              <p:par>
                                <p:cTn id="44" presetID="10"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trips(downRight)">
                                      <p:cBhvr>
                                        <p:cTn id="51" dur="1000"/>
                                        <p:tgtEl>
                                          <p:spTgt spid="22"/>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childTnLst>
                          </p:cTn>
                        </p:par>
                        <p:par>
                          <p:cTn id="56" fill="hold">
                            <p:stCondLst>
                              <p:cond delay="2000"/>
                            </p:stCondLst>
                            <p:childTnLst>
                              <p:par>
                                <p:cTn id="57" presetID="18" presetClass="entr" presetSubtype="12" fill="hold" grpId="0" nodeType="afterEffect">
                                  <p:stCondLst>
                                    <p:cond delay="250"/>
                                  </p:stCondLst>
                                  <p:childTnLst>
                                    <p:set>
                                      <p:cBhvr>
                                        <p:cTn id="58" dur="1" fill="hold">
                                          <p:stCondLst>
                                            <p:cond delay="0"/>
                                          </p:stCondLst>
                                        </p:cTn>
                                        <p:tgtEl>
                                          <p:spTgt spid="25"/>
                                        </p:tgtEl>
                                        <p:attrNameLst>
                                          <p:attrName>style.visibility</p:attrName>
                                        </p:attrNameLst>
                                      </p:cBhvr>
                                      <p:to>
                                        <p:strVal val="visible"/>
                                      </p:to>
                                    </p:set>
                                    <p:animEffect transition="in" filter="strips(downLeft)">
                                      <p:cBhvr>
                                        <p:cTn id="59" dur="1000"/>
                                        <p:tgtEl>
                                          <p:spTgt spid="25"/>
                                        </p:tgtEl>
                                      </p:cBhvr>
                                    </p:animEffect>
                                  </p:childTnLst>
                                </p:cTn>
                              </p:par>
                            </p:childTnLst>
                          </p:cTn>
                        </p:par>
                        <p:par>
                          <p:cTn id="60" fill="hold">
                            <p:stCondLst>
                              <p:cond delay="3250"/>
                            </p:stCondLst>
                            <p:childTnLst>
                              <p:par>
                                <p:cTn id="61" presetID="10" presetClass="entr" presetSubtype="0"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strips(downLeft)">
                                      <p:cBhvr>
                                        <p:cTn id="68" dur="1000"/>
                                        <p:tgtEl>
                                          <p:spTgt spid="6"/>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childTnLst>
                                </p:cTn>
                              </p:par>
                            </p:childTnLst>
                          </p:cTn>
                        </p:par>
                        <p:par>
                          <p:cTn id="73" fill="hold">
                            <p:stCondLst>
                              <p:cond delay="2000"/>
                            </p:stCondLst>
                            <p:childTnLst>
                              <p:par>
                                <p:cTn id="74" presetID="18" presetClass="entr" presetSubtype="12" fill="hold" grpId="0" nodeType="afterEffect">
                                  <p:stCondLst>
                                    <p:cond delay="750"/>
                                  </p:stCondLst>
                                  <p:childTnLst>
                                    <p:set>
                                      <p:cBhvr>
                                        <p:cTn id="75" dur="1" fill="hold">
                                          <p:stCondLst>
                                            <p:cond delay="0"/>
                                          </p:stCondLst>
                                        </p:cTn>
                                        <p:tgtEl>
                                          <p:spTgt spid="29"/>
                                        </p:tgtEl>
                                        <p:attrNameLst>
                                          <p:attrName>style.visibility</p:attrName>
                                        </p:attrNameLst>
                                      </p:cBhvr>
                                      <p:to>
                                        <p:strVal val="visible"/>
                                      </p:to>
                                    </p:set>
                                    <p:animEffect transition="in" filter="strips(downLeft)">
                                      <p:cBhvr>
                                        <p:cTn id="76" dur="1000"/>
                                        <p:tgtEl>
                                          <p:spTgt spid="29"/>
                                        </p:tgtEl>
                                      </p:cBhvr>
                                    </p:animEffect>
                                  </p:childTnLst>
                                </p:cTn>
                              </p:par>
                              <p:par>
                                <p:cTn id="77" presetID="18" presetClass="entr" presetSubtype="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strips(downRight)">
                                      <p:cBhvr>
                                        <p:cTn id="79" dur="1000"/>
                                        <p:tgtEl>
                                          <p:spTgt spid="14"/>
                                        </p:tgtEl>
                                      </p:cBhvr>
                                    </p:animEffect>
                                  </p:childTnLst>
                                </p:cTn>
                              </p:par>
                            </p:childTnLst>
                          </p:cTn>
                        </p:par>
                        <p:par>
                          <p:cTn id="80" fill="hold">
                            <p:stCondLst>
                              <p:cond delay="375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0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6"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strips(downRight)">
                                      <p:cBhvr>
                                        <p:cTn id="91" dur="1000"/>
                                        <p:tgtEl>
                                          <p:spTgt spid="16"/>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3" grpId="0" animBg="1"/>
      <p:bldP spid="14" grpId="0" animBg="1"/>
      <p:bldP spid="15" grpId="0" animBg="1"/>
      <p:bldP spid="16" grpId="0" animBg="1"/>
      <p:bldP spid="17" grpId="0" animBg="1"/>
      <p:bldP spid="18" grpId="0" animBg="1"/>
      <p:bldP spid="19" grpId="0" animBg="1"/>
      <p:bldP spid="4" grpId="0" animBg="1"/>
      <p:bldP spid="21" grpId="0" animBg="1"/>
      <p:bldP spid="22" grpId="0" animBg="1"/>
      <p:bldP spid="24" grpId="0" animBg="1"/>
      <p:bldP spid="25" grpId="0" animBg="1"/>
      <p:bldP spid="26" grpId="0" animBg="1"/>
      <p:bldP spid="29" grpId="0" animBg="1"/>
      <p:bldP spid="30" grpId="0" animBg="1"/>
      <p:bldP spid="31" grpId="0" animBg="1"/>
      <p:bldP spid="3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GROWING PAINS</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5073960"/>
          </a:xfrm>
        </p:spPr>
        <p:txBody>
          <a:bodyPr>
            <a:normAutofit lnSpcReduction="10000"/>
          </a:bodyPr>
          <a:lstStyle/>
          <a:p>
            <a:pPr>
              <a:buNone/>
            </a:pPr>
            <a:r>
              <a:rPr lang="en-US" b="1" dirty="0"/>
              <a:t>Unintended consequences of </a:t>
            </a:r>
            <a:r>
              <a:rPr lang="en-US" b="1" dirty="0" err="1"/>
              <a:t>succes</a:t>
            </a:r>
            <a:endParaRPr lang="en-US" b="1" dirty="0"/>
          </a:p>
          <a:p>
            <a:r>
              <a:rPr lang="en-US" sz="2400" dirty="0"/>
              <a:t>STANAG 6001 </a:t>
            </a:r>
            <a:r>
              <a:rPr lang="en-US" sz="2400" b="1" dirty="0">
                <a:solidFill>
                  <a:schemeClr val="accent1"/>
                </a:solidFill>
              </a:rPr>
              <a:t>became central </a:t>
            </a:r>
            <a:r>
              <a:rPr lang="en-US" sz="2400" dirty="0"/>
              <a:t>to NATO staffing, deployment, and interoperability </a:t>
            </a:r>
          </a:p>
          <a:p>
            <a:r>
              <a:rPr lang="en-US" sz="2400" dirty="0"/>
              <a:t>national tests and rating practices were </a:t>
            </a:r>
            <a:r>
              <a:rPr lang="en-US" sz="2400" b="1" dirty="0">
                <a:solidFill>
                  <a:schemeClr val="accent1"/>
                </a:solidFill>
              </a:rPr>
              <a:t>not always aligned </a:t>
            </a:r>
          </a:p>
          <a:p>
            <a:pPr lvl="1" indent="-415925">
              <a:buFont typeface="Wingdings" panose="05000000000000000000" pitchFamily="2" charset="2"/>
              <a:buChar char="Ø"/>
            </a:pPr>
            <a:r>
              <a:rPr lang="en-US" sz="2000" dirty="0"/>
              <a:t>comparable performances could receive different ratings across nations </a:t>
            </a:r>
          </a:p>
          <a:p>
            <a:pPr lvl="1" indent="-415925">
              <a:buFont typeface="Wingdings" panose="05000000000000000000" pitchFamily="2" charset="2"/>
              <a:buChar char="Ø"/>
            </a:pPr>
            <a:r>
              <a:rPr lang="en-US" sz="2000" dirty="0"/>
              <a:t>one nation’s Level 3 might equal another nation’s Level 2</a:t>
            </a:r>
          </a:p>
          <a:p>
            <a:pPr marL="269875" lvl="1" indent="0">
              <a:buNone/>
            </a:pPr>
            <a:endParaRPr lang="en-US" sz="2000" dirty="0"/>
          </a:p>
          <a:p>
            <a:pPr>
              <a:spcBef>
                <a:spcPts val="0"/>
              </a:spcBef>
            </a:pPr>
            <a:r>
              <a:rPr lang="en-US" sz="2400" dirty="0"/>
              <a:t>SLP requirements for NATO posts became </a:t>
            </a:r>
            <a:r>
              <a:rPr lang="en-US" sz="2400" b="1" dirty="0">
                <a:solidFill>
                  <a:schemeClr val="accent1"/>
                </a:solidFill>
              </a:rPr>
              <a:t>inflated</a:t>
            </a:r>
            <a:r>
              <a:rPr lang="en-US" sz="2400" dirty="0"/>
              <a:t> </a:t>
            </a:r>
          </a:p>
          <a:p>
            <a:pPr lvl="1" indent="-415925">
              <a:buFont typeface="Wingdings" panose="05000000000000000000" pitchFamily="2" charset="2"/>
              <a:buChar char="Ø"/>
            </a:pPr>
            <a:r>
              <a:rPr lang="en-US" sz="2000" dirty="0"/>
              <a:t>SLPs were often based on people-comparisons rather than task analysis</a:t>
            </a:r>
          </a:p>
          <a:p>
            <a:pPr marL="727075" lvl="2" indent="0">
              <a:buNone/>
            </a:pPr>
            <a:r>
              <a:rPr lang="en-US" sz="1800" i="1" dirty="0"/>
              <a:t>“The last officer was a Level 3 and struggled - therefore we need a 4.”</a:t>
            </a:r>
            <a:r>
              <a:rPr lang="en-US" sz="1800" dirty="0"/>
              <a:t> </a:t>
            </a:r>
          </a:p>
          <a:p>
            <a:pPr lvl="1" indent="-415925">
              <a:spcBef>
                <a:spcPts val="1000"/>
              </a:spcBef>
              <a:buFont typeface="Wingdings" panose="05000000000000000000" pitchFamily="2" charset="2"/>
              <a:buChar char="Ø"/>
            </a:pPr>
            <a:r>
              <a:rPr lang="en-US" sz="2000" dirty="0"/>
              <a:t>very high SLP requirements (‘native proficiency’) sometimes functioned as de facto selection filters</a:t>
            </a:r>
          </a:p>
          <a:p>
            <a:pPr marL="457200" marR="0" lvl="1" indent="0" algn="l" defTabSz="914400" rtl="0" eaLnBrk="1" fontAlgn="auto" latinLnBrk="0" hangingPunct="1">
              <a:lnSpc>
                <a:spcPct val="90000"/>
              </a:lnSpc>
              <a:spcBef>
                <a:spcPts val="500"/>
              </a:spcBef>
              <a:spcAft>
                <a:spcPts val="0"/>
              </a:spcAft>
              <a:buClrTx/>
              <a:buSzPct val="80000"/>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0850" marR="0" lvl="0" indent="-450850" algn="l" defTabSz="914400" rtl="0" eaLnBrk="1" fontAlgn="auto" latinLnBrk="0" hangingPunct="1">
              <a:lnSpc>
                <a:spcPct val="110000"/>
              </a:lnSpc>
              <a:spcBef>
                <a:spcPts val="600"/>
              </a:spcBef>
              <a:spcAft>
                <a:spcPts val="0"/>
              </a:spcAft>
              <a:buClrTx/>
              <a:buSzTx/>
              <a:buNone/>
              <a:tabLst/>
              <a:defRPr/>
            </a:pPr>
            <a:r>
              <a:rPr kumimoji="0" lang="en-GB" sz="2200" b="0"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Inconsistent application of the standard became a growing interoperability concern within NATO</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buSzPts val="1000"/>
              <a:buNone/>
              <a:tabLst>
                <a:tab pos="457200" algn="l"/>
              </a:tabLst>
            </a:pPr>
            <a:endParaRPr lang="en-GB" sz="2400"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42488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250"/>
                                        <p:tgtEl>
                                          <p:spTgt spid="3">
                                            <p:txEl>
                                              <p:pRg st="2" end="2"/>
                                            </p:txEl>
                                          </p:spTgt>
                                        </p:tgtEl>
                                      </p:cBhvr>
                                    </p:animEffect>
                                  </p:childTnLst>
                                </p:cTn>
                              </p:par>
                            </p:childTnLst>
                          </p:cTn>
                        </p:par>
                        <p:par>
                          <p:cTn id="21" fill="hold">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25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25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250"/>
                                        <p:tgtEl>
                                          <p:spTgt spid="3">
                                            <p:txEl>
                                              <p:pRg st="6" end="6"/>
                                            </p:txEl>
                                          </p:spTgt>
                                        </p:tgtEl>
                                      </p:cBhvr>
                                    </p:animEffect>
                                  </p:childTnLst>
                                </p:cTn>
                              </p:par>
                            </p:childTnLst>
                          </p:cTn>
                        </p:par>
                        <p:par>
                          <p:cTn id="34" fill="hold">
                            <p:stCondLst>
                              <p:cond delay="1250"/>
                            </p:stCondLst>
                            <p:childTnLst>
                              <p:par>
                                <p:cTn id="35" presetID="10" presetClass="entr" presetSubtype="0"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250"/>
                                        <p:tgtEl>
                                          <p:spTgt spid="3">
                                            <p:txEl>
                                              <p:pRg st="7" end="7"/>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250"/>
                                        <p:tgtEl>
                                          <p:spTgt spid="3">
                                            <p:txEl>
                                              <p:pRg st="8" end="8"/>
                                            </p:txEl>
                                          </p:spTgt>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25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125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ACTION #1: THE LABELS</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graphicFrame>
        <p:nvGraphicFramePr>
          <p:cNvPr id="6" name="Tijdelijke aanduiding voor inhoud 5">
            <a:extLst>
              <a:ext uri="{FF2B5EF4-FFF2-40B4-BE49-F238E27FC236}">
                <a16:creationId xmlns:a16="http://schemas.microsoft.com/office/drawing/2014/main" id="{4576E419-FAC7-9C21-EBF6-8163DBAE85A8}"/>
              </a:ext>
            </a:extLst>
          </p:cNvPr>
          <p:cNvGraphicFramePr>
            <a:graphicFrameLocks noGrp="1"/>
          </p:cNvGraphicFramePr>
          <p:nvPr>
            <p:ph idx="1"/>
            <p:extLst>
              <p:ext uri="{D42A27DB-BD31-4B8C-83A1-F6EECF244321}">
                <p14:modId xmlns:p14="http://schemas.microsoft.com/office/powerpoint/2010/main" val="298717461"/>
              </p:ext>
            </p:extLst>
          </p:nvPr>
        </p:nvGraphicFramePr>
        <p:xfrm>
          <a:off x="965035" y="1508078"/>
          <a:ext cx="9719999" cy="4257688"/>
        </p:xfrm>
        <a:graphic>
          <a:graphicData uri="http://schemas.openxmlformats.org/drawingml/2006/table">
            <a:tbl>
              <a:tblPr firstRow="1" bandRow="1">
                <a:tableStyleId>{21E4AEA4-8DFA-4A89-87EB-49C32662AFE0}</a:tableStyleId>
              </a:tblPr>
              <a:tblGrid>
                <a:gridCol w="1016210">
                  <a:extLst>
                    <a:ext uri="{9D8B030D-6E8A-4147-A177-3AD203B41FA5}">
                      <a16:colId xmlns:a16="http://schemas.microsoft.com/office/drawing/2014/main" val="2909089207"/>
                    </a:ext>
                  </a:extLst>
                </a:gridCol>
                <a:gridCol w="4180954">
                  <a:extLst>
                    <a:ext uri="{9D8B030D-6E8A-4147-A177-3AD203B41FA5}">
                      <a16:colId xmlns:a16="http://schemas.microsoft.com/office/drawing/2014/main" val="2718992348"/>
                    </a:ext>
                  </a:extLst>
                </a:gridCol>
                <a:gridCol w="4522835">
                  <a:extLst>
                    <a:ext uri="{9D8B030D-6E8A-4147-A177-3AD203B41FA5}">
                      <a16:colId xmlns:a16="http://schemas.microsoft.com/office/drawing/2014/main" val="3706807713"/>
                    </a:ext>
                  </a:extLst>
                </a:gridCol>
              </a:tblGrid>
              <a:tr h="532211">
                <a:tc>
                  <a:txBody>
                    <a:bodyPr/>
                    <a:lstStyle/>
                    <a:p>
                      <a:r>
                        <a:rPr lang="en-GB" sz="2400" noProof="0" dirty="0"/>
                        <a:t>Level</a:t>
                      </a:r>
                    </a:p>
                  </a:txBody>
                  <a:tcPr/>
                </a:tc>
                <a:tc>
                  <a:txBody>
                    <a:bodyPr/>
                    <a:lstStyle/>
                    <a:p>
                      <a:r>
                        <a:rPr lang="en-GB" sz="2400" noProof="0" dirty="0"/>
                        <a:t>Editions 1 and 2</a:t>
                      </a:r>
                    </a:p>
                  </a:txBody>
                  <a:tcPr/>
                </a:tc>
                <a:tc>
                  <a:txBody>
                    <a:bodyPr/>
                    <a:lstStyle/>
                    <a:p>
                      <a:r>
                        <a:rPr lang="en-GB" sz="2400" noProof="0" dirty="0"/>
                        <a:t>Edition 3</a:t>
                      </a:r>
                    </a:p>
                  </a:txBody>
                  <a:tcPr/>
                </a:tc>
                <a:extLst>
                  <a:ext uri="{0D108BD9-81ED-4DB2-BD59-A6C34878D82A}">
                    <a16:rowId xmlns:a16="http://schemas.microsoft.com/office/drawing/2014/main" val="3483920482"/>
                  </a:ext>
                </a:extLst>
              </a:tr>
              <a:tr h="532211">
                <a:tc>
                  <a:txBody>
                    <a:bodyPr/>
                    <a:lstStyle/>
                    <a:p>
                      <a:pPr algn="ctr"/>
                      <a:r>
                        <a:rPr lang="en-GB" sz="2000" b="1" noProof="0" dirty="0"/>
                        <a:t>0</a:t>
                      </a:r>
                    </a:p>
                  </a:txBody>
                  <a:tcPr anchor="ctr"/>
                </a:tc>
                <a:tc>
                  <a:txBody>
                    <a:bodyPr/>
                    <a:lstStyle/>
                    <a:p>
                      <a:r>
                        <a:rPr lang="en-GB" sz="2000" noProof="0" dirty="0"/>
                        <a:t>No practical proficiency</a:t>
                      </a:r>
                    </a:p>
                  </a:txBody>
                  <a:tcPr anchor="ctr"/>
                </a:tc>
                <a:tc>
                  <a:txBody>
                    <a:bodyPr/>
                    <a:lstStyle/>
                    <a:p>
                      <a:r>
                        <a:rPr lang="en-GB" sz="2000" b="1" noProof="0" dirty="0"/>
                        <a:t>No proficiency</a:t>
                      </a:r>
                    </a:p>
                  </a:txBody>
                  <a:tcPr anchor="ctr"/>
                </a:tc>
                <a:extLst>
                  <a:ext uri="{0D108BD9-81ED-4DB2-BD59-A6C34878D82A}">
                    <a16:rowId xmlns:a16="http://schemas.microsoft.com/office/drawing/2014/main" val="524445506"/>
                  </a:ext>
                </a:extLst>
              </a:tr>
              <a:tr h="532211">
                <a:tc>
                  <a:txBody>
                    <a:bodyPr/>
                    <a:lstStyle/>
                    <a:p>
                      <a:pPr algn="ctr"/>
                      <a:r>
                        <a:rPr lang="en-GB" sz="2000" b="1" noProof="0" dirty="0"/>
                        <a:t>0+</a:t>
                      </a:r>
                    </a:p>
                  </a:txBody>
                  <a:tcPr anchor="ctr"/>
                </a:tc>
                <a:tc>
                  <a:txBody>
                    <a:bodyPr/>
                    <a:lstStyle/>
                    <a:p>
                      <a:r>
                        <a:rPr lang="en-GB" sz="2000" noProof="0" dirty="0"/>
                        <a:t>--</a:t>
                      </a:r>
                    </a:p>
                  </a:txBody>
                  <a:tcPr anchor="ctr"/>
                </a:tc>
                <a:tc>
                  <a:txBody>
                    <a:bodyPr/>
                    <a:lstStyle/>
                    <a:p>
                      <a:r>
                        <a:rPr lang="en-GB" sz="2000" b="1" noProof="0" dirty="0"/>
                        <a:t>Memorized</a:t>
                      </a:r>
                    </a:p>
                  </a:txBody>
                  <a:tcPr anchor="ctr"/>
                </a:tc>
                <a:extLst>
                  <a:ext uri="{0D108BD9-81ED-4DB2-BD59-A6C34878D82A}">
                    <a16:rowId xmlns:a16="http://schemas.microsoft.com/office/drawing/2014/main" val="1151093322"/>
                  </a:ext>
                </a:extLst>
              </a:tr>
              <a:tr h="532211">
                <a:tc>
                  <a:txBody>
                    <a:bodyPr/>
                    <a:lstStyle/>
                    <a:p>
                      <a:pPr algn="ctr"/>
                      <a:r>
                        <a:rPr lang="en-GB" sz="2000" b="1" noProof="0" dirty="0"/>
                        <a:t>1</a:t>
                      </a:r>
                    </a:p>
                  </a:txBody>
                  <a:tcPr anchor="ctr"/>
                </a:tc>
                <a:tc>
                  <a:txBody>
                    <a:bodyPr/>
                    <a:lstStyle/>
                    <a:p>
                      <a:r>
                        <a:rPr lang="en-GB" sz="2000" noProof="0" dirty="0"/>
                        <a:t>Elementary</a:t>
                      </a:r>
                    </a:p>
                  </a:txBody>
                  <a:tcPr anchor="ctr"/>
                </a:tc>
                <a:tc>
                  <a:txBody>
                    <a:bodyPr/>
                    <a:lstStyle/>
                    <a:p>
                      <a:r>
                        <a:rPr lang="en-GB" sz="2000" b="1" noProof="0" dirty="0"/>
                        <a:t>Survival</a:t>
                      </a:r>
                    </a:p>
                  </a:txBody>
                  <a:tcPr anchor="ctr"/>
                </a:tc>
                <a:extLst>
                  <a:ext uri="{0D108BD9-81ED-4DB2-BD59-A6C34878D82A}">
                    <a16:rowId xmlns:a16="http://schemas.microsoft.com/office/drawing/2014/main" val="1237124094"/>
                  </a:ext>
                </a:extLst>
              </a:tr>
              <a:tr h="532211">
                <a:tc>
                  <a:txBody>
                    <a:bodyPr/>
                    <a:lstStyle/>
                    <a:p>
                      <a:pPr algn="ctr"/>
                      <a:r>
                        <a:rPr lang="en-GB" sz="2000" b="1" noProof="0" dirty="0"/>
                        <a:t>2</a:t>
                      </a:r>
                    </a:p>
                  </a:txBody>
                  <a:tcPr anchor="ctr"/>
                </a:tc>
                <a:tc>
                  <a:txBody>
                    <a:bodyPr/>
                    <a:lstStyle/>
                    <a:p>
                      <a:r>
                        <a:rPr lang="en-GB" sz="2000" noProof="0" dirty="0"/>
                        <a:t>Fair </a:t>
                      </a:r>
                      <a:r>
                        <a:rPr lang="en-GB" sz="2000" i="1" noProof="0" dirty="0"/>
                        <a:t>(Limited working)</a:t>
                      </a:r>
                    </a:p>
                  </a:txBody>
                  <a:tcPr anchor="ctr"/>
                </a:tc>
                <a:tc>
                  <a:txBody>
                    <a:bodyPr/>
                    <a:lstStyle/>
                    <a:p>
                      <a:r>
                        <a:rPr lang="en-GB" sz="2000" b="1" noProof="0" dirty="0"/>
                        <a:t>Functional</a:t>
                      </a:r>
                    </a:p>
                  </a:txBody>
                  <a:tcPr anchor="ctr"/>
                </a:tc>
                <a:extLst>
                  <a:ext uri="{0D108BD9-81ED-4DB2-BD59-A6C34878D82A}">
                    <a16:rowId xmlns:a16="http://schemas.microsoft.com/office/drawing/2014/main" val="3684761243"/>
                  </a:ext>
                </a:extLst>
              </a:tr>
              <a:tr h="532211">
                <a:tc>
                  <a:txBody>
                    <a:bodyPr/>
                    <a:lstStyle/>
                    <a:p>
                      <a:pPr algn="ctr"/>
                      <a:r>
                        <a:rPr lang="en-GB" sz="2000" b="1" noProof="0" dirty="0"/>
                        <a:t>3</a:t>
                      </a:r>
                    </a:p>
                  </a:txBody>
                  <a:tcPr anchor="ctr"/>
                </a:tc>
                <a:tc>
                  <a:txBody>
                    <a:bodyPr/>
                    <a:lstStyle/>
                    <a:p>
                      <a:r>
                        <a:rPr lang="en-GB" sz="2000" noProof="0" dirty="0"/>
                        <a:t>Good </a:t>
                      </a:r>
                      <a:r>
                        <a:rPr lang="en-GB" sz="2000" i="1" noProof="0" dirty="0"/>
                        <a:t>(Minimum professional)</a:t>
                      </a:r>
                    </a:p>
                  </a:txBody>
                  <a:tcPr anchor="ctr"/>
                </a:tc>
                <a:tc>
                  <a:txBody>
                    <a:bodyPr/>
                    <a:lstStyle/>
                    <a:p>
                      <a:r>
                        <a:rPr lang="en-GB" sz="2000" b="1" noProof="0" dirty="0"/>
                        <a:t>Professional</a:t>
                      </a:r>
                    </a:p>
                  </a:txBody>
                  <a:tcPr anchor="ctr"/>
                </a:tc>
                <a:extLst>
                  <a:ext uri="{0D108BD9-81ED-4DB2-BD59-A6C34878D82A}">
                    <a16:rowId xmlns:a16="http://schemas.microsoft.com/office/drawing/2014/main" val="1570356525"/>
                  </a:ext>
                </a:extLst>
              </a:tr>
              <a:tr h="532211">
                <a:tc>
                  <a:txBody>
                    <a:bodyPr/>
                    <a:lstStyle/>
                    <a:p>
                      <a:pPr algn="ctr"/>
                      <a:r>
                        <a:rPr lang="en-GB" sz="2000" b="1" noProof="0" dirty="0"/>
                        <a:t>4</a:t>
                      </a:r>
                    </a:p>
                  </a:txBody>
                  <a:tcPr anchor="ctr"/>
                </a:tc>
                <a:tc>
                  <a:txBody>
                    <a:bodyPr/>
                    <a:lstStyle/>
                    <a:p>
                      <a:r>
                        <a:rPr lang="en-GB" sz="2000" noProof="0" dirty="0"/>
                        <a:t>Very good </a:t>
                      </a:r>
                      <a:r>
                        <a:rPr lang="en-GB" sz="2000" i="1" noProof="0" dirty="0"/>
                        <a:t>(Full professional)</a:t>
                      </a:r>
                    </a:p>
                  </a:txBody>
                  <a:tcPr anchor="ctr"/>
                </a:tc>
                <a:tc>
                  <a:txBody>
                    <a:bodyPr/>
                    <a:lstStyle/>
                    <a:p>
                      <a:r>
                        <a:rPr lang="en-GB" sz="2000" b="1" noProof="0" dirty="0"/>
                        <a:t>Expert</a:t>
                      </a:r>
                    </a:p>
                  </a:txBody>
                  <a:tcPr anchor="ctr"/>
                </a:tc>
                <a:extLst>
                  <a:ext uri="{0D108BD9-81ED-4DB2-BD59-A6C34878D82A}">
                    <a16:rowId xmlns:a16="http://schemas.microsoft.com/office/drawing/2014/main" val="525406918"/>
                  </a:ext>
                </a:extLst>
              </a:tr>
              <a:tr h="532211">
                <a:tc>
                  <a:txBody>
                    <a:bodyPr/>
                    <a:lstStyle/>
                    <a:p>
                      <a:pPr algn="ctr"/>
                      <a:r>
                        <a:rPr lang="en-GB" sz="2000" b="1" noProof="0" dirty="0"/>
                        <a:t>5</a:t>
                      </a:r>
                    </a:p>
                  </a:txBody>
                  <a:tcPr anchor="ctr"/>
                </a:tc>
                <a:tc>
                  <a:txBody>
                    <a:bodyPr/>
                    <a:lstStyle/>
                    <a:p>
                      <a:r>
                        <a:rPr lang="en-GB" sz="2000" noProof="0" dirty="0"/>
                        <a:t>Excellent </a:t>
                      </a:r>
                      <a:r>
                        <a:rPr lang="en-GB" sz="2000" i="1" noProof="0" dirty="0"/>
                        <a:t>(Native/bilingual)</a:t>
                      </a:r>
                    </a:p>
                  </a:txBody>
                  <a:tcPr anchor="ctr"/>
                </a:tc>
                <a:tc>
                  <a:txBody>
                    <a:bodyPr/>
                    <a:lstStyle/>
                    <a:p>
                      <a:r>
                        <a:rPr lang="en-GB" sz="2000" i="1" noProof="0" dirty="0"/>
                        <a:t>(Equivalent to) </a:t>
                      </a:r>
                      <a:r>
                        <a:rPr lang="en-GB" sz="2000" b="1" noProof="0" dirty="0"/>
                        <a:t>Highly-articulate native</a:t>
                      </a:r>
                    </a:p>
                  </a:txBody>
                  <a:tcPr anchor="ctr"/>
                </a:tc>
                <a:extLst>
                  <a:ext uri="{0D108BD9-81ED-4DB2-BD59-A6C34878D82A}">
                    <a16:rowId xmlns:a16="http://schemas.microsoft.com/office/drawing/2014/main" val="279293710"/>
                  </a:ext>
                </a:extLst>
              </a:tr>
            </a:tbl>
          </a:graphicData>
        </a:graphic>
      </p:graphicFrame>
      <p:sp>
        <p:nvSpPr>
          <p:cNvPr id="7" name="Tijdelijke aanduiding voor inhoud 2">
            <a:extLst>
              <a:ext uri="{FF2B5EF4-FFF2-40B4-BE49-F238E27FC236}">
                <a16:creationId xmlns:a16="http://schemas.microsoft.com/office/drawing/2014/main" id="{29F5DD7E-F52D-7506-F480-4A7C8884CFB5}"/>
              </a:ext>
            </a:extLst>
          </p:cNvPr>
          <p:cNvSpPr txBox="1">
            <a:spLocks/>
          </p:cNvSpPr>
          <p:nvPr/>
        </p:nvSpPr>
        <p:spPr>
          <a:xfrm>
            <a:off x="965035" y="5975927"/>
            <a:ext cx="10515600" cy="539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ts val="1000"/>
              <a:buFont typeface="Arial" panose="020B0604020202020204" pitchFamily="34" charset="0"/>
              <a:buNone/>
              <a:tabLst>
                <a:tab pos="457200" algn="l"/>
              </a:tabLst>
            </a:pPr>
            <a:r>
              <a:rPr lang="en-GB" sz="2400" noProof="0" dirty="0"/>
              <a:t>The new labels helped mitigate the inflation of SLPs</a:t>
            </a:r>
          </a:p>
        </p:txBody>
      </p:sp>
      <p:sp>
        <p:nvSpPr>
          <p:cNvPr id="17" name="Rechthoek 16">
            <a:extLst>
              <a:ext uri="{FF2B5EF4-FFF2-40B4-BE49-F238E27FC236}">
                <a16:creationId xmlns:a16="http://schemas.microsoft.com/office/drawing/2014/main" id="{184AE018-62BB-EDB1-E84D-4F3118D5C2A6}"/>
              </a:ext>
            </a:extLst>
          </p:cNvPr>
          <p:cNvSpPr/>
          <p:nvPr/>
        </p:nvSpPr>
        <p:spPr>
          <a:xfrm rot="18894509">
            <a:off x="3671566" y="2051529"/>
            <a:ext cx="176057" cy="370347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Rechthoek 17">
            <a:extLst>
              <a:ext uri="{FF2B5EF4-FFF2-40B4-BE49-F238E27FC236}">
                <a16:creationId xmlns:a16="http://schemas.microsoft.com/office/drawing/2014/main" id="{8EEFCC8B-5DEA-98ED-8F29-2416ADC07CC9}"/>
              </a:ext>
            </a:extLst>
          </p:cNvPr>
          <p:cNvSpPr/>
          <p:nvPr/>
        </p:nvSpPr>
        <p:spPr>
          <a:xfrm rot="2694305">
            <a:off x="3675624" y="2051529"/>
            <a:ext cx="176057" cy="3703475"/>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0282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9"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Right)">
                                      <p:cBhvr>
                                        <p:cTn id="16" dur="750"/>
                                        <p:tgtEl>
                                          <p:spTgt spid="17"/>
                                        </p:tgtEl>
                                      </p:cBhvr>
                                    </p:animEffect>
                                  </p:childTnLst>
                                </p:cTn>
                              </p:par>
                            </p:childTnLst>
                          </p:cTn>
                        </p:par>
                        <p:par>
                          <p:cTn id="17" fill="hold">
                            <p:stCondLst>
                              <p:cond delay="750"/>
                            </p:stCondLst>
                            <p:childTnLst>
                              <p:par>
                                <p:cTn id="18" presetID="18" presetClass="entr" presetSubtype="1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trips(downLeft)">
                                      <p:cBhvr>
                                        <p:cTn id="20" dur="750"/>
                                        <p:tgtEl>
                                          <p:spTgt spid="18"/>
                                        </p:tgtEl>
                                      </p:cBhvr>
                                    </p:animEffect>
                                  </p:childTnLst>
                                </p:cTn>
                              </p:par>
                            </p:childTnLst>
                          </p:cTn>
                        </p:par>
                        <p:par>
                          <p:cTn id="21" fill="hold">
                            <p:stCondLst>
                              <p:cond delay="1500"/>
                            </p:stCondLst>
                            <p:childTnLst>
                              <p:par>
                                <p:cTn id="22" presetID="10" presetClass="entr" presetSubtype="0" fill="hold" grpId="0"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ACTION #2: PLUS LEVELS</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7200900" cy="4982610"/>
          </a:xfrm>
        </p:spPr>
        <p:txBody>
          <a:bodyPr>
            <a:normAutofit fontScale="92500" lnSpcReduction="10000"/>
          </a:bodyPr>
          <a:lstStyle/>
          <a:p>
            <a:pPr marL="0" lvl="0" indent="0">
              <a:lnSpc>
                <a:spcPct val="110000"/>
              </a:lnSpc>
              <a:buSzPts val="1000"/>
              <a:buNone/>
              <a:tabLst>
                <a:tab pos="457200" algn="l"/>
              </a:tabLst>
            </a:pPr>
            <a:r>
              <a:rPr lang="en-GB" sz="2600" noProof="0" dirty="0"/>
              <a:t>In 2005, a subgroup of the </a:t>
            </a:r>
            <a:r>
              <a:rPr lang="en-GB" sz="2600" noProof="0" dirty="0" err="1"/>
              <a:t>WGoTA</a:t>
            </a:r>
            <a:r>
              <a:rPr lang="en-GB" sz="2600" noProof="0" dirty="0"/>
              <a:t> developed </a:t>
            </a:r>
            <a:r>
              <a:rPr lang="en-GB" sz="2600" dirty="0"/>
              <a:t>“</a:t>
            </a:r>
            <a:r>
              <a:rPr lang="en-GB" sz="2600" noProof="0" dirty="0"/>
              <a:t>plus levels” for all skills </a:t>
            </a:r>
          </a:p>
          <a:p>
            <a:pPr marL="360363" lvl="0" indent="-360363">
              <a:spcBef>
                <a:spcPts val="600"/>
              </a:spcBef>
              <a:buSzPct val="80000"/>
              <a:buFont typeface="Wingdings" panose="05000000000000000000" pitchFamily="2" charset="2"/>
              <a:buChar char="Ø"/>
              <a:tabLst>
                <a:tab pos="360363" algn="l"/>
              </a:tabLst>
            </a:pPr>
            <a:r>
              <a:rPr lang="en-GB" sz="2400" noProof="0" dirty="0"/>
              <a:t>adopted as </a:t>
            </a:r>
            <a:r>
              <a:rPr lang="en-GB" sz="2400" b="1" noProof="0" dirty="0">
                <a:solidFill>
                  <a:schemeClr val="accent1"/>
                </a:solidFill>
              </a:rPr>
              <a:t>Annex A</a:t>
            </a:r>
            <a:r>
              <a:rPr lang="en-GB" sz="2400" noProof="0" dirty="0"/>
              <a:t> to Appendix 1 of Edition 3 of STANAG 6001</a:t>
            </a:r>
          </a:p>
          <a:p>
            <a:pPr marL="0" lvl="0" indent="0">
              <a:spcBef>
                <a:spcPts val="600"/>
              </a:spcBef>
              <a:buSzPct val="80000"/>
              <a:buNone/>
              <a:tabLst>
                <a:tab pos="457200" algn="l"/>
              </a:tabLst>
            </a:pPr>
            <a:endParaRPr lang="en-GB" sz="2400" noProof="0" dirty="0"/>
          </a:p>
          <a:p>
            <a:pPr marL="0" lvl="0" indent="0">
              <a:spcBef>
                <a:spcPts val="0"/>
              </a:spcBef>
              <a:buSzPts val="1000"/>
              <a:buNone/>
              <a:tabLst>
                <a:tab pos="457200" algn="l"/>
              </a:tabLst>
            </a:pPr>
            <a:r>
              <a:rPr lang="en-GB" sz="2600" b="1" noProof="0" dirty="0"/>
              <a:t>Purpose </a:t>
            </a:r>
          </a:p>
          <a:p>
            <a:pPr marL="360363" indent="-360363">
              <a:lnSpc>
                <a:spcPct val="100000"/>
              </a:lnSpc>
              <a:spcBef>
                <a:spcPts val="0"/>
              </a:spcBef>
              <a:buSzPct val="100000"/>
              <a:buFont typeface="Calibri" panose="020F0502020204030204" pitchFamily="34" charset="0"/>
              <a:buChar char="•"/>
              <a:tabLst>
                <a:tab pos="360363" algn="l"/>
              </a:tabLst>
            </a:pPr>
            <a:r>
              <a:rPr lang="en-GB" sz="2400" noProof="0" dirty="0"/>
              <a:t>finer granulation of “in-between” proficiency</a:t>
            </a:r>
          </a:p>
          <a:p>
            <a:pPr marL="360363" indent="-360363">
              <a:lnSpc>
                <a:spcPct val="100000"/>
              </a:lnSpc>
              <a:spcBef>
                <a:spcPts val="400"/>
              </a:spcBef>
              <a:buSzPct val="100000"/>
              <a:buFont typeface="Calibri" panose="020F0502020204030204" pitchFamily="34" charset="0"/>
              <a:buChar char="•"/>
              <a:tabLst>
                <a:tab pos="360363" algn="l"/>
              </a:tabLst>
            </a:pPr>
            <a:r>
              <a:rPr lang="en-GB" sz="2400" noProof="0" dirty="0"/>
              <a:t>recognition of language ability clearly above a level threshold, but </a:t>
            </a:r>
            <a:r>
              <a:rPr lang="en-GB" sz="2400" b="1" noProof="0" dirty="0">
                <a:solidFill>
                  <a:schemeClr val="accent1"/>
                </a:solidFill>
              </a:rPr>
              <a:t>not consistently </a:t>
            </a:r>
            <a:r>
              <a:rPr lang="en-GB" sz="2400" noProof="0" dirty="0"/>
              <a:t>meeting the next higher level</a:t>
            </a:r>
          </a:p>
          <a:p>
            <a:pPr marL="0" indent="0">
              <a:lnSpc>
                <a:spcPct val="100000"/>
              </a:lnSpc>
              <a:spcBef>
                <a:spcPts val="400"/>
              </a:spcBef>
              <a:buSzPct val="100000"/>
              <a:buNone/>
              <a:tabLst>
                <a:tab pos="360363" algn="l"/>
              </a:tabLst>
            </a:pPr>
            <a:endParaRPr lang="en-GB" sz="2400" noProof="0" dirty="0"/>
          </a:p>
          <a:p>
            <a:pPr marL="0" lvl="0" indent="0">
              <a:spcBef>
                <a:spcPts val="0"/>
              </a:spcBef>
              <a:buSzPts val="1000"/>
              <a:buNone/>
              <a:tabLst>
                <a:tab pos="457200" algn="l"/>
              </a:tabLst>
            </a:pPr>
            <a:r>
              <a:rPr lang="en-GB" sz="2600" b="1" noProof="0" dirty="0"/>
              <a:t>Key principles</a:t>
            </a:r>
          </a:p>
          <a:p>
            <a:pPr marL="360363" lvl="0" indent="-360363">
              <a:spcBef>
                <a:spcPts val="600"/>
              </a:spcBef>
              <a:buSzPct val="100000"/>
              <a:buFont typeface="Calibri" panose="020F0502020204030204" pitchFamily="34" charset="0"/>
              <a:buChar char="•"/>
              <a:tabLst>
                <a:tab pos="360363" algn="l"/>
              </a:tabLst>
            </a:pPr>
            <a:r>
              <a:rPr lang="en-GB" sz="2400" dirty="0"/>
              <a:t>p</a:t>
            </a:r>
            <a:r>
              <a:rPr lang="en-GB" sz="2400" noProof="0" dirty="0" err="1"/>
              <a:t>lus</a:t>
            </a:r>
            <a:r>
              <a:rPr lang="en-GB" sz="2400" noProof="0" dirty="0"/>
              <a:t> levels do </a:t>
            </a:r>
            <a:r>
              <a:rPr lang="en-GB" sz="2400" b="1" noProof="0" dirty="0">
                <a:solidFill>
                  <a:schemeClr val="accent1"/>
                </a:solidFill>
              </a:rPr>
              <a:t>not</a:t>
            </a:r>
            <a:r>
              <a:rPr lang="en-GB" sz="2400" noProof="0" dirty="0"/>
              <a:t> constitute separate thresholds</a:t>
            </a:r>
          </a:p>
          <a:p>
            <a:pPr marL="360363" lvl="0" indent="-360363">
              <a:spcBef>
                <a:spcPts val="400"/>
              </a:spcBef>
              <a:buSzPct val="100000"/>
              <a:buFont typeface="Calibri" panose="020F0502020204030204" pitchFamily="34" charset="0"/>
              <a:buChar char="•"/>
              <a:tabLst>
                <a:tab pos="360363" algn="l"/>
              </a:tabLst>
            </a:pPr>
            <a:r>
              <a:rPr lang="en-GB" sz="2400" dirty="0"/>
              <a:t>i</a:t>
            </a:r>
            <a:r>
              <a:rPr lang="en-GB" sz="2400" noProof="0" dirty="0" err="1"/>
              <a:t>ntended</a:t>
            </a:r>
            <a:r>
              <a:rPr lang="en-GB" sz="2400" noProof="0" dirty="0"/>
              <a:t> for </a:t>
            </a:r>
            <a:r>
              <a:rPr lang="en-GB" sz="2400" b="1" noProof="0" dirty="0">
                <a:solidFill>
                  <a:schemeClr val="accent1"/>
                </a:solidFill>
              </a:rPr>
              <a:t>testing</a:t>
            </a:r>
            <a:r>
              <a:rPr lang="en-GB" sz="2400" noProof="0" dirty="0"/>
              <a:t> and </a:t>
            </a:r>
            <a:r>
              <a:rPr lang="en-GB" sz="2400" b="1" noProof="0" dirty="0">
                <a:solidFill>
                  <a:schemeClr val="accent1"/>
                </a:solidFill>
              </a:rPr>
              <a:t>reporting</a:t>
            </a:r>
            <a:r>
              <a:rPr lang="en-GB" sz="2400" noProof="0" dirty="0"/>
              <a:t> purposes </a:t>
            </a:r>
            <a:r>
              <a:rPr lang="en-GB" sz="2400" i="1" noProof="0" dirty="0"/>
              <a:t>(optional use)</a:t>
            </a:r>
          </a:p>
          <a:p>
            <a:pPr marL="360363" lvl="0" indent="-360363">
              <a:spcBef>
                <a:spcPts val="400"/>
              </a:spcBef>
              <a:buSzPct val="100000"/>
              <a:buFont typeface="Calibri" panose="020F0502020204030204" pitchFamily="34" charset="0"/>
              <a:buChar char="•"/>
              <a:tabLst>
                <a:tab pos="360363" algn="l"/>
              </a:tabLst>
            </a:pPr>
            <a:r>
              <a:rPr lang="en-GB" sz="2400" b="1" noProof="0" dirty="0">
                <a:solidFill>
                  <a:schemeClr val="accent1"/>
                </a:solidFill>
              </a:rPr>
              <a:t>not</a:t>
            </a:r>
            <a:r>
              <a:rPr lang="en-GB" sz="2400" noProof="0" dirty="0"/>
              <a:t> intended or suitable for defining </a:t>
            </a:r>
            <a:r>
              <a:rPr lang="en-GB" sz="2400" b="1" noProof="0" dirty="0">
                <a:solidFill>
                  <a:schemeClr val="accent1"/>
                </a:solidFill>
              </a:rPr>
              <a:t>job SLP requirements</a:t>
            </a:r>
          </a:p>
          <a:p>
            <a:pPr marL="0" lvl="0" indent="0">
              <a:buSzPts val="1000"/>
              <a:buNone/>
              <a:tabLst>
                <a:tab pos="457200" algn="l"/>
              </a:tabLst>
            </a:pPr>
            <a:endParaRPr lang="en-GB" sz="2400"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pic>
        <p:nvPicPr>
          <p:cNvPr id="5" name="Afbeelding 4">
            <a:extLst>
              <a:ext uri="{FF2B5EF4-FFF2-40B4-BE49-F238E27FC236}">
                <a16:creationId xmlns:a16="http://schemas.microsoft.com/office/drawing/2014/main" id="{CE911587-4C6A-2029-D5BE-9754990537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86762">
            <a:off x="7710058" y="2571108"/>
            <a:ext cx="4022632" cy="27383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6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1250"/>
                                        <p:tgtEl>
                                          <p:spTgt spid="5"/>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25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25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250"/>
                                        <p:tgtEl>
                                          <p:spTgt spid="3">
                                            <p:txEl>
                                              <p:pRg st="7" end="7"/>
                                            </p:txEl>
                                          </p:spTgt>
                                        </p:tgtEl>
                                      </p:cBhvr>
                                    </p:animEffect>
                                  </p:childTnLst>
                                </p:cTn>
                              </p:par>
                            </p:childTnLst>
                          </p:cTn>
                        </p:par>
                        <p:par>
                          <p:cTn id="37" fill="hold">
                            <p:stCondLst>
                              <p:cond delay="125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250"/>
                                        <p:tgtEl>
                                          <p:spTgt spid="3">
                                            <p:txEl>
                                              <p:pRg st="8" end="8"/>
                                            </p:txEl>
                                          </p:spTgt>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250"/>
                                        <p:tgtEl>
                                          <p:spTgt spid="3">
                                            <p:txEl>
                                              <p:pRg st="9" end="9"/>
                                            </p:txEl>
                                          </p:spTgt>
                                        </p:tgtEl>
                                      </p:cBhvr>
                                    </p:animEffect>
                                  </p:childTnLst>
                                </p:cTn>
                              </p:par>
                            </p:childTnLst>
                          </p:cTn>
                        </p:par>
                        <p:par>
                          <p:cTn id="45" fill="hold">
                            <p:stCondLst>
                              <p:cond delay="3750"/>
                            </p:stCondLst>
                            <p:childTnLst>
                              <p:par>
                                <p:cTn id="46" presetID="10" presetClass="entr" presetSubtype="0"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ACTION #3: FRAMEWORK DEVELOPMENT</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4" name="Tijdelijke aanduiding voor inhoud 2">
            <a:extLst>
              <a:ext uri="{FF2B5EF4-FFF2-40B4-BE49-F238E27FC236}">
                <a16:creationId xmlns:a16="http://schemas.microsoft.com/office/drawing/2014/main" id="{2B398BF0-E089-16DB-2C7A-5DBCB7E25BA2}"/>
              </a:ext>
            </a:extLst>
          </p:cNvPr>
          <p:cNvSpPr txBox="1">
            <a:spLocks/>
          </p:cNvSpPr>
          <p:nvPr/>
        </p:nvSpPr>
        <p:spPr>
          <a:xfrm>
            <a:off x="856321" y="1491195"/>
            <a:ext cx="10903757" cy="4950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Font typeface="Arial" panose="020B0604020202020204" pitchFamily="34" charset="0"/>
              <a:buNone/>
              <a:tabLst>
                <a:tab pos="457200" algn="l"/>
              </a:tabLst>
            </a:pPr>
            <a:r>
              <a:rPr lang="en-GB" sz="2400" dirty="0"/>
              <a:t>Not only the descriptors were expanded, but also the underlying theoretical principles</a:t>
            </a:r>
          </a:p>
          <a:p>
            <a:pPr marL="360363" indent="-360363">
              <a:spcBef>
                <a:spcPts val="1200"/>
              </a:spcBef>
              <a:buSzPct val="100000"/>
              <a:buFont typeface="Wingdings" panose="05000000000000000000" pitchFamily="2" charset="2"/>
              <a:buChar char="§"/>
              <a:tabLst>
                <a:tab pos="457200" algn="l"/>
              </a:tabLst>
            </a:pPr>
            <a:r>
              <a:rPr lang="en-GB" sz="2200" dirty="0"/>
              <a:t>Each level represents a </a:t>
            </a:r>
            <a:r>
              <a:rPr lang="en-GB" sz="2200" b="1" dirty="0">
                <a:solidFill>
                  <a:schemeClr val="accent1"/>
                </a:solidFill>
              </a:rPr>
              <a:t>range</a:t>
            </a:r>
            <a:r>
              <a:rPr lang="en-GB" sz="2200" dirty="0"/>
              <a:t>, rather than a point on the scale</a:t>
            </a:r>
          </a:p>
          <a:p>
            <a:pPr marL="360363" indent="-360363">
              <a:buSzPct val="100000"/>
              <a:buFont typeface="Wingdings" panose="05000000000000000000" pitchFamily="2" charset="2"/>
              <a:buChar char="§"/>
              <a:tabLst>
                <a:tab pos="457200" algn="l"/>
              </a:tabLst>
            </a:pPr>
            <a:r>
              <a:rPr lang="en-GB" sz="2200" dirty="0"/>
              <a:t>It is a </a:t>
            </a:r>
            <a:r>
              <a:rPr lang="en-GB" sz="2200" b="1" dirty="0">
                <a:solidFill>
                  <a:schemeClr val="accent1"/>
                </a:solidFill>
              </a:rPr>
              <a:t>criterion-based</a:t>
            </a:r>
            <a:r>
              <a:rPr lang="en-GB" sz="2200" dirty="0">
                <a:solidFill>
                  <a:schemeClr val="accent1"/>
                </a:solidFill>
              </a:rPr>
              <a:t> </a:t>
            </a:r>
            <a:r>
              <a:rPr lang="en-GB" sz="2200" b="1" dirty="0">
                <a:solidFill>
                  <a:schemeClr val="accent1"/>
                </a:solidFill>
              </a:rPr>
              <a:t>proficiency</a:t>
            </a:r>
            <a:r>
              <a:rPr lang="en-GB" sz="2200" dirty="0">
                <a:solidFill>
                  <a:schemeClr val="accent1"/>
                </a:solidFill>
              </a:rPr>
              <a:t> </a:t>
            </a:r>
            <a:r>
              <a:rPr lang="en-GB" sz="2200" dirty="0"/>
              <a:t>scale, not performance or job-specific language use</a:t>
            </a:r>
          </a:p>
          <a:p>
            <a:pPr marL="360363" indent="-360363">
              <a:buClr>
                <a:schemeClr val="tx1"/>
              </a:buClr>
              <a:buSzPct val="100000"/>
              <a:buFont typeface="Wingdings" panose="05000000000000000000" pitchFamily="2" charset="2"/>
              <a:buChar char="§"/>
              <a:tabLst>
                <a:tab pos="360363" algn="l"/>
              </a:tabLst>
            </a:pPr>
            <a:r>
              <a:rPr lang="en-GB" sz="2200" dirty="0"/>
              <a:t>Each descriptor defines Task / Conditions / Accuracy:</a:t>
            </a:r>
          </a:p>
          <a:p>
            <a:pPr marL="0" indent="0">
              <a:buClr>
                <a:schemeClr val="tx1"/>
              </a:buClr>
              <a:buSzPct val="100000"/>
              <a:buFont typeface="Arial" panose="020B0604020202020204" pitchFamily="34" charset="0"/>
              <a:buNone/>
              <a:tabLst>
                <a:tab pos="900113" algn="l"/>
              </a:tabLst>
            </a:pPr>
            <a:r>
              <a:rPr lang="en-GB" sz="2200" dirty="0"/>
              <a:t>		</a:t>
            </a:r>
            <a:r>
              <a:rPr lang="en-GB" sz="2200" b="1" dirty="0">
                <a:solidFill>
                  <a:schemeClr val="accent1"/>
                </a:solidFill>
              </a:rPr>
              <a:t>what </a:t>
            </a:r>
            <a:r>
              <a:rPr lang="en-GB" sz="2200" dirty="0"/>
              <a:t>a person </a:t>
            </a:r>
            <a:r>
              <a:rPr lang="en-GB" sz="2200" b="1" dirty="0">
                <a:solidFill>
                  <a:schemeClr val="accent1"/>
                </a:solidFill>
              </a:rPr>
              <a:t>can do</a:t>
            </a:r>
          </a:p>
          <a:p>
            <a:pPr marL="0" indent="0">
              <a:buClr>
                <a:schemeClr val="tx1"/>
              </a:buClr>
              <a:buSzPct val="100000"/>
              <a:buFont typeface="Arial" panose="020B0604020202020204" pitchFamily="34" charset="0"/>
              <a:buNone/>
              <a:tabLst>
                <a:tab pos="900113" algn="l"/>
              </a:tabLst>
            </a:pPr>
            <a:r>
              <a:rPr lang="en-GB" sz="2200" b="1" dirty="0">
                <a:solidFill>
                  <a:schemeClr val="accent1"/>
                </a:solidFill>
              </a:rPr>
              <a:t>	</a:t>
            </a:r>
            <a:r>
              <a:rPr lang="en-GB" sz="2200" dirty="0"/>
              <a:t>under which </a:t>
            </a:r>
            <a:r>
              <a:rPr lang="en-GB" sz="2200" b="1" dirty="0">
                <a:solidFill>
                  <a:schemeClr val="accent1"/>
                </a:solidFill>
              </a:rPr>
              <a:t>conditions</a:t>
            </a:r>
          </a:p>
          <a:p>
            <a:pPr marL="0" indent="0">
              <a:buClr>
                <a:schemeClr val="tx1"/>
              </a:buClr>
              <a:buSzPct val="100000"/>
              <a:buFont typeface="Arial" panose="020B0604020202020204" pitchFamily="34" charset="0"/>
              <a:buNone/>
              <a:tabLst>
                <a:tab pos="900113" algn="l"/>
              </a:tabLst>
            </a:pPr>
            <a:r>
              <a:rPr lang="en-GB" sz="2200" b="1" dirty="0">
                <a:solidFill>
                  <a:schemeClr val="accent1"/>
                </a:solidFill>
              </a:rPr>
              <a:t> 	</a:t>
            </a:r>
            <a:r>
              <a:rPr lang="en-GB" sz="2200" dirty="0"/>
              <a:t>and </a:t>
            </a:r>
            <a:r>
              <a:rPr lang="en-GB" sz="2200" b="1" dirty="0">
                <a:solidFill>
                  <a:schemeClr val="accent1"/>
                </a:solidFill>
              </a:rPr>
              <a:t>how well</a:t>
            </a:r>
          </a:p>
          <a:p>
            <a:pPr marL="360363" indent="-360363">
              <a:buClr>
                <a:schemeClr val="tx1"/>
              </a:buClr>
              <a:buSzPct val="100000"/>
              <a:buFont typeface="Wingdings" panose="05000000000000000000" pitchFamily="2" charset="2"/>
              <a:buChar char="§"/>
              <a:tabLst>
                <a:tab pos="360363" algn="l"/>
              </a:tabLst>
            </a:pPr>
            <a:r>
              <a:rPr lang="en-GB" sz="2200" dirty="0"/>
              <a:t>Assessment is </a:t>
            </a:r>
            <a:r>
              <a:rPr lang="en-GB" sz="2200" b="1" dirty="0">
                <a:solidFill>
                  <a:schemeClr val="accent1"/>
                </a:solidFill>
              </a:rPr>
              <a:t>non-compensatory</a:t>
            </a:r>
            <a:r>
              <a:rPr lang="en-GB" sz="2200" dirty="0"/>
              <a:t> assessment </a:t>
            </a:r>
            <a:r>
              <a:rPr lang="en-GB" sz="2200" dirty="0">
                <a:sym typeface="Wingdings 3" panose="05040102010807070707" pitchFamily="18" charset="2"/>
              </a:rPr>
              <a:t> </a:t>
            </a:r>
            <a:r>
              <a:rPr lang="en-GB" sz="2200" dirty="0"/>
              <a:t>weaknesses in one skill cannot be compensated by strengths in another (e.g. SLP3131 ≠ average Level 2 proficiency)</a:t>
            </a:r>
          </a:p>
          <a:p>
            <a:pPr marL="360363" indent="-360363">
              <a:buClr>
                <a:schemeClr val="tx1"/>
              </a:buClr>
              <a:buSzPct val="100000"/>
              <a:buFont typeface="Wingdings" panose="05000000000000000000" pitchFamily="2" charset="2"/>
              <a:buChar char="§"/>
              <a:tabLst>
                <a:tab pos="360363" algn="l"/>
              </a:tabLst>
            </a:pPr>
            <a:r>
              <a:rPr lang="en-GB" sz="2200" b="1" dirty="0">
                <a:solidFill>
                  <a:schemeClr val="accent1"/>
                </a:solidFill>
              </a:rPr>
              <a:t>Cumulative</a:t>
            </a:r>
            <a:r>
              <a:rPr lang="en-GB" sz="2200" dirty="0"/>
              <a:t> structure </a:t>
            </a:r>
            <a:r>
              <a:rPr lang="en-GB" sz="2200" dirty="0">
                <a:sym typeface="Wingdings 3" panose="05040102010807070707" pitchFamily="18" charset="2"/>
              </a:rPr>
              <a:t></a:t>
            </a:r>
            <a:r>
              <a:rPr lang="en-GB" sz="2200" dirty="0"/>
              <a:t>  each higher level includes the abilities of the lower levels</a:t>
            </a:r>
          </a:p>
          <a:p>
            <a:pPr marL="360363" indent="-360363">
              <a:buClr>
                <a:schemeClr val="tx1"/>
              </a:buClr>
              <a:buSzPct val="100000"/>
              <a:buFont typeface="Wingdings" panose="05000000000000000000" pitchFamily="2" charset="2"/>
              <a:buChar char="§"/>
              <a:tabLst>
                <a:tab pos="360363" algn="l"/>
              </a:tabLst>
            </a:pPr>
            <a:r>
              <a:rPr lang="en-GB" sz="2200" dirty="0"/>
              <a:t>Progression is </a:t>
            </a:r>
            <a:r>
              <a:rPr lang="en-GB" sz="2200" b="1" dirty="0">
                <a:solidFill>
                  <a:schemeClr val="accent1"/>
                </a:solidFill>
              </a:rPr>
              <a:t>exponential </a:t>
            </a:r>
            <a:r>
              <a:rPr lang="en-GB" sz="2200" dirty="0"/>
              <a:t>rather than linear </a:t>
            </a:r>
            <a:r>
              <a:rPr lang="en-GB" sz="2200" dirty="0">
                <a:sym typeface="Wingdings 3" panose="05040102010807070707" pitchFamily="18" charset="2"/>
              </a:rPr>
              <a:t></a:t>
            </a:r>
            <a:r>
              <a:rPr lang="en-GB" sz="2200" dirty="0"/>
              <a:t> reflected in the “inverted pyramid” model</a:t>
            </a:r>
          </a:p>
        </p:txBody>
      </p:sp>
    </p:spTree>
    <p:extLst>
      <p:ext uri="{BB962C8B-B14F-4D97-AF65-F5344CB8AC3E}">
        <p14:creationId xmlns:p14="http://schemas.microsoft.com/office/powerpoint/2010/main" val="34133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250"/>
                                        <p:tgtEl>
                                          <p:spTgt spid="4">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25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25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250"/>
                                        <p:tgtEl>
                                          <p:spTgt spid="4">
                                            <p:txEl>
                                              <p:pRg st="3" end="3"/>
                                            </p:txEl>
                                          </p:spTgt>
                                        </p:tgtEl>
                                      </p:cBhvr>
                                    </p:animEffect>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250"/>
                                        <p:tgtEl>
                                          <p:spTgt spid="4">
                                            <p:txEl>
                                              <p:pRg st="4" end="4"/>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250"/>
                                        <p:tgtEl>
                                          <p:spTgt spid="4">
                                            <p:txEl>
                                              <p:pRg st="5" end="5"/>
                                            </p:txEl>
                                          </p:spTgt>
                                        </p:tgtEl>
                                      </p:cBhvr>
                                    </p:animEffect>
                                  </p:childTnLst>
                                </p:cTn>
                              </p:par>
                            </p:childTnLst>
                          </p:cTn>
                        </p:par>
                        <p:par>
                          <p:cTn id="34" fill="hold">
                            <p:stCondLst>
                              <p:cond delay="3750"/>
                            </p:stCondLst>
                            <p:childTnLst>
                              <p:par>
                                <p:cTn id="35" presetID="10" presetClass="entr" presetSubtype="0" fill="hold" grpId="0"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25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25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125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125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a:extLst>
              <a:ext uri="{FF2B5EF4-FFF2-40B4-BE49-F238E27FC236}">
                <a16:creationId xmlns:a16="http://schemas.microsoft.com/office/drawing/2014/main" id="{1D5EFC95-264F-DF1F-3D7F-7970E839B671}"/>
              </a:ext>
            </a:extLst>
          </p:cNvPr>
          <p:cNvSpPr txBox="1">
            <a:spLocks noChangeArrowheads="1"/>
          </p:cNvSpPr>
          <p:nvPr/>
        </p:nvSpPr>
        <p:spPr bwMode="auto">
          <a:xfrm>
            <a:off x="5166398" y="1155334"/>
            <a:ext cx="1985963" cy="396875"/>
          </a:xfrm>
          <a:prstGeom prst="rect">
            <a:avLst/>
          </a:prstGeom>
          <a:noFill/>
          <a:ln>
            <a:noFill/>
          </a:ln>
          <a:effectLst/>
          <a:extLst>
            <a:ext uri="{909E8E84-426E-40DD-AFC4-6F175D3DCCD1}">
              <a14:hiddenFill xmlns:a14="http://schemas.microsoft.com/office/drawing/2010/main">
                <a:solidFill>
                  <a:srgbClr val="008171"/>
                </a:solidFill>
              </a14:hiddenFill>
            </a:ext>
            <a:ext uri="{91240B29-F687-4F45-9708-019B960494DF}">
              <a14:hiddenLine xmlns:a14="http://schemas.microsoft.com/office/drawing/2010/main" w="12700">
                <a:solidFill>
                  <a:srgbClr val="FFD2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A18C"/>
                  </a:outerShdw>
                </a:effectLst>
              </a14:hiddenEffects>
            </a:ext>
          </a:extLst>
        </p:spPr>
        <p:txBody>
          <a:bodyPr>
            <a:spAutoFit/>
          </a:bodyPr>
          <a:lstStyle/>
          <a:p>
            <a:pPr algn="ctr"/>
            <a:r>
              <a:rPr lang="en-GB" sz="2000" noProof="0" dirty="0"/>
              <a:t>Quantity</a:t>
            </a:r>
            <a:endParaRPr lang="en-GB" noProof="0" dirty="0">
              <a:solidFill>
                <a:srgbClr val="000000"/>
              </a:solidFill>
            </a:endParaRPr>
          </a:p>
        </p:txBody>
      </p:sp>
      <p:sp>
        <p:nvSpPr>
          <p:cNvPr id="27" name="Text Box 5">
            <a:extLst>
              <a:ext uri="{FF2B5EF4-FFF2-40B4-BE49-F238E27FC236}">
                <a16:creationId xmlns:a16="http://schemas.microsoft.com/office/drawing/2014/main" id="{0E92A910-6393-9CC6-55AD-5074BBAB3C5F}"/>
              </a:ext>
            </a:extLst>
          </p:cNvPr>
          <p:cNvSpPr txBox="1">
            <a:spLocks noChangeArrowheads="1"/>
          </p:cNvSpPr>
          <p:nvPr/>
        </p:nvSpPr>
        <p:spPr bwMode="auto">
          <a:xfrm>
            <a:off x="8625631" y="4147781"/>
            <a:ext cx="1120253" cy="400110"/>
          </a:xfrm>
          <a:prstGeom prst="rect">
            <a:avLst/>
          </a:prstGeom>
          <a:noFill/>
          <a:ln>
            <a:noFill/>
          </a:ln>
          <a:effectLst/>
          <a:extLst>
            <a:ext uri="{909E8E84-426E-40DD-AFC4-6F175D3DCCD1}">
              <a14:hiddenFill xmlns:a14="http://schemas.microsoft.com/office/drawing/2010/main">
                <a:solidFill>
                  <a:srgbClr val="008171"/>
                </a:solidFill>
              </a14:hiddenFill>
            </a:ext>
            <a:ext uri="{91240B29-F687-4F45-9708-019B960494DF}">
              <a14:hiddenLine xmlns:a14="http://schemas.microsoft.com/office/drawing/2010/main" w="12700">
                <a:solidFill>
                  <a:srgbClr val="FFD2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A18C"/>
                  </a:outerShdw>
                </a:effectLst>
              </a14:hiddenEffects>
            </a:ext>
          </a:extLst>
        </p:spPr>
        <p:txBody>
          <a:bodyPr wrap="square">
            <a:spAutoFit/>
          </a:bodyPr>
          <a:lstStyle/>
          <a:p>
            <a:r>
              <a:rPr lang="en-GB" sz="2000" noProof="0" dirty="0">
                <a:solidFill>
                  <a:srgbClr val="000000"/>
                </a:solidFill>
              </a:rPr>
              <a:t>Time</a:t>
            </a:r>
            <a:endParaRPr lang="en-GB" noProof="0" dirty="0">
              <a:solidFill>
                <a:srgbClr val="000000"/>
              </a:solidFill>
            </a:endParaRPr>
          </a:p>
        </p:txBody>
      </p:sp>
      <p:grpSp>
        <p:nvGrpSpPr>
          <p:cNvPr id="3" name="Groep 2">
            <a:extLst>
              <a:ext uri="{FF2B5EF4-FFF2-40B4-BE49-F238E27FC236}">
                <a16:creationId xmlns:a16="http://schemas.microsoft.com/office/drawing/2014/main" id="{AB3B4F1D-C9DC-CE0A-9386-E0C4A049DEBD}"/>
              </a:ext>
            </a:extLst>
          </p:cNvPr>
          <p:cNvGrpSpPr/>
          <p:nvPr/>
        </p:nvGrpSpPr>
        <p:grpSpPr>
          <a:xfrm>
            <a:off x="4170708" y="1890385"/>
            <a:ext cx="3950497" cy="4720235"/>
            <a:chOff x="4415581" y="2423785"/>
            <a:chExt cx="3413125" cy="4043363"/>
          </a:xfrm>
        </p:grpSpPr>
        <p:sp>
          <p:nvSpPr>
            <p:cNvPr id="29" name="AutoShape 7">
              <a:extLst>
                <a:ext uri="{FF2B5EF4-FFF2-40B4-BE49-F238E27FC236}">
                  <a16:creationId xmlns:a16="http://schemas.microsoft.com/office/drawing/2014/main" id="{0573D472-4FC1-4885-B7C7-496801ED7A46}"/>
                </a:ext>
              </a:extLst>
            </p:cNvPr>
            <p:cNvSpPr>
              <a:spLocks noChangeArrowheads="1"/>
            </p:cNvSpPr>
            <p:nvPr/>
          </p:nvSpPr>
          <p:spPr bwMode="auto">
            <a:xfrm flipV="1">
              <a:off x="4415581" y="3069898"/>
              <a:ext cx="3400425" cy="3397250"/>
            </a:xfrm>
            <a:prstGeom prst="triangle">
              <a:avLst>
                <a:gd name="adj" fmla="val 50000"/>
              </a:avLst>
            </a:prstGeom>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0" scaled="1"/>
            </a:gradFill>
            <a:ln>
              <a:noFill/>
            </a:ln>
            <a:effectLst/>
            <a:extLst>
              <a:ext uri="{91240B29-F687-4F45-9708-019B960494DF}">
                <a14:hiddenLine xmlns:a14="http://schemas.microsoft.com/office/drawing/2010/main" w="12700">
                  <a:solidFill>
                    <a:srgbClr val="FFD2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A18C"/>
                    </a:outerShdw>
                  </a:effectLst>
                </a14:hiddenEffects>
              </a:ext>
            </a:extLst>
          </p:spPr>
          <p:txBody>
            <a:bodyPr wrap="none" anchor="ctr"/>
            <a:lstStyle/>
            <a:p>
              <a:endParaRPr lang="en-GB" noProof="0" dirty="0"/>
            </a:p>
          </p:txBody>
        </p:sp>
        <p:sp>
          <p:nvSpPr>
            <p:cNvPr id="30" name="Oval 8">
              <a:extLst>
                <a:ext uri="{FF2B5EF4-FFF2-40B4-BE49-F238E27FC236}">
                  <a16:creationId xmlns:a16="http://schemas.microsoft.com/office/drawing/2014/main" id="{4794B1B5-8F58-8694-E0D4-91A6DCED16C7}"/>
                </a:ext>
              </a:extLst>
            </p:cNvPr>
            <p:cNvSpPr>
              <a:spLocks noChangeArrowheads="1"/>
            </p:cNvSpPr>
            <p:nvPr/>
          </p:nvSpPr>
          <p:spPr bwMode="auto">
            <a:xfrm>
              <a:off x="4428281" y="2423785"/>
              <a:ext cx="3400425" cy="1157288"/>
            </a:xfrm>
            <a:prstGeom prst="ellipse">
              <a:avLst/>
            </a:prstGeom>
            <a:gradFill rotWithShape="0">
              <a:gsLst>
                <a:gs pos="0">
                  <a:srgbClr val="FF8200"/>
                </a:gs>
                <a:gs pos="10001">
                  <a:srgbClr val="FF0000"/>
                </a:gs>
                <a:gs pos="35001">
                  <a:srgbClr val="BA0066"/>
                </a:gs>
                <a:gs pos="70000">
                  <a:srgbClr val="66008F"/>
                </a:gs>
                <a:gs pos="100000">
                  <a:srgbClr val="000082"/>
                </a:gs>
              </a:gsLst>
              <a:lin ang="5400000" scaled="1"/>
            </a:gradFill>
            <a:ln w="12700">
              <a:solidFill>
                <a:srgbClr val="430107"/>
              </a:solidFill>
              <a:round/>
              <a:headEnd/>
              <a:tailEnd/>
            </a:ln>
            <a:effectLst/>
            <a:extLst>
              <a:ext uri="{AF507438-7753-43E0-B8FC-AC1667EBCBE1}">
                <a14:hiddenEffects xmlns:a14="http://schemas.microsoft.com/office/drawing/2010/main">
                  <a:effectLst>
                    <a:outerShdw dist="35921" dir="2700000" algn="ctr" rotWithShape="0">
                      <a:srgbClr val="00A18C"/>
                    </a:outerShdw>
                  </a:effectLst>
                </a14:hiddenEffects>
              </a:ext>
            </a:extLst>
          </p:spPr>
          <p:txBody>
            <a:bodyPr wrap="none" anchor="ctr"/>
            <a:lstStyle/>
            <a:p>
              <a:endParaRPr lang="en-GB" noProof="0" dirty="0"/>
            </a:p>
          </p:txBody>
        </p:sp>
        <p:grpSp>
          <p:nvGrpSpPr>
            <p:cNvPr id="31" name="Group 9">
              <a:extLst>
                <a:ext uri="{FF2B5EF4-FFF2-40B4-BE49-F238E27FC236}">
                  <a16:creationId xmlns:a16="http://schemas.microsoft.com/office/drawing/2014/main" id="{BD2072FC-6E1A-FF42-333F-BFFDC99B1FD6}"/>
                </a:ext>
              </a:extLst>
            </p:cNvPr>
            <p:cNvGrpSpPr>
              <a:grpSpLocks/>
            </p:cNvGrpSpPr>
            <p:nvPr/>
          </p:nvGrpSpPr>
          <p:grpSpPr bwMode="auto">
            <a:xfrm>
              <a:off x="4428281" y="2423785"/>
              <a:ext cx="3400425" cy="1157288"/>
              <a:chOff x="1824" y="1152"/>
              <a:chExt cx="2592" cy="768"/>
            </a:xfrm>
          </p:grpSpPr>
          <p:cxnSp>
            <p:nvCxnSpPr>
              <p:cNvPr id="41" name="AutoShape 10">
                <a:extLst>
                  <a:ext uri="{FF2B5EF4-FFF2-40B4-BE49-F238E27FC236}">
                    <a16:creationId xmlns:a16="http://schemas.microsoft.com/office/drawing/2014/main" id="{D0D66D8B-386B-5F06-D2FE-EF7C741C88B4}"/>
                  </a:ext>
                </a:extLst>
              </p:cNvPr>
              <p:cNvCxnSpPr>
                <a:cxnSpLocks noChangeShapeType="1"/>
              </p:cNvCxnSpPr>
              <p:nvPr/>
            </p:nvCxnSpPr>
            <p:spPr bwMode="auto">
              <a:xfrm>
                <a:off x="2246" y="1265"/>
                <a:ext cx="1798" cy="542"/>
              </a:xfrm>
              <a:prstGeom prst="straightConnector1">
                <a:avLst/>
              </a:prstGeom>
              <a:noFill/>
              <a:ln w="127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A18C"/>
                      </a:outerShdw>
                    </a:effectLst>
                  </a14:hiddenEffects>
                </a:ext>
              </a:extLst>
            </p:spPr>
          </p:cxnSp>
          <p:cxnSp>
            <p:nvCxnSpPr>
              <p:cNvPr id="42" name="AutoShape 11">
                <a:extLst>
                  <a:ext uri="{FF2B5EF4-FFF2-40B4-BE49-F238E27FC236}">
                    <a16:creationId xmlns:a16="http://schemas.microsoft.com/office/drawing/2014/main" id="{EBAC9493-FC26-400E-36E2-AD592A05DAAF}"/>
                  </a:ext>
                </a:extLst>
              </p:cNvPr>
              <p:cNvCxnSpPr>
                <a:cxnSpLocks noChangeShapeType="1"/>
              </p:cNvCxnSpPr>
              <p:nvPr/>
            </p:nvCxnSpPr>
            <p:spPr bwMode="auto">
              <a:xfrm>
                <a:off x="3124" y="1152"/>
                <a:ext cx="0" cy="768"/>
              </a:xfrm>
              <a:prstGeom prst="straightConnector1">
                <a:avLst/>
              </a:prstGeom>
              <a:noFill/>
              <a:ln w="127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A18C"/>
                      </a:outerShdw>
                    </a:effectLst>
                  </a14:hiddenEffects>
                </a:ext>
              </a:extLst>
            </p:spPr>
          </p:cxnSp>
          <p:cxnSp>
            <p:nvCxnSpPr>
              <p:cNvPr id="43" name="AutoShape 12">
                <a:extLst>
                  <a:ext uri="{FF2B5EF4-FFF2-40B4-BE49-F238E27FC236}">
                    <a16:creationId xmlns:a16="http://schemas.microsoft.com/office/drawing/2014/main" id="{B69AF752-E436-CDC1-DA5A-B6E2A7103052}"/>
                  </a:ext>
                </a:extLst>
              </p:cNvPr>
              <p:cNvCxnSpPr>
                <a:cxnSpLocks noChangeShapeType="1"/>
              </p:cNvCxnSpPr>
              <p:nvPr/>
            </p:nvCxnSpPr>
            <p:spPr bwMode="auto">
              <a:xfrm flipV="1">
                <a:off x="2246" y="1265"/>
                <a:ext cx="1798" cy="542"/>
              </a:xfrm>
              <a:prstGeom prst="straightConnector1">
                <a:avLst/>
              </a:prstGeom>
              <a:noFill/>
              <a:ln w="127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A18C"/>
                      </a:outerShdw>
                    </a:effectLst>
                  </a14:hiddenEffects>
                </a:ext>
              </a:extLst>
            </p:spPr>
          </p:cxnSp>
          <p:cxnSp>
            <p:nvCxnSpPr>
              <p:cNvPr id="44" name="AutoShape 13">
                <a:extLst>
                  <a:ext uri="{FF2B5EF4-FFF2-40B4-BE49-F238E27FC236}">
                    <a16:creationId xmlns:a16="http://schemas.microsoft.com/office/drawing/2014/main" id="{4D7E0DE2-6B5C-045D-7E47-EE27D79550E9}"/>
                  </a:ext>
                </a:extLst>
              </p:cNvPr>
              <p:cNvCxnSpPr>
                <a:cxnSpLocks noChangeShapeType="1"/>
                <a:endCxn id="30" idx="6"/>
              </p:cNvCxnSpPr>
              <p:nvPr/>
            </p:nvCxnSpPr>
            <p:spPr bwMode="auto">
              <a:xfrm>
                <a:off x="1824" y="1536"/>
                <a:ext cx="2592" cy="0"/>
              </a:xfrm>
              <a:prstGeom prst="straightConnector1">
                <a:avLst/>
              </a:prstGeom>
              <a:noFill/>
              <a:ln w="127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A18C"/>
                      </a:outerShdw>
                    </a:effectLst>
                  </a14:hiddenEffects>
                </a:ext>
              </a:extLst>
            </p:spPr>
          </p:cxnSp>
        </p:grpSp>
        <p:sp>
          <p:nvSpPr>
            <p:cNvPr id="32" name="Oval 14">
              <a:extLst>
                <a:ext uri="{FF2B5EF4-FFF2-40B4-BE49-F238E27FC236}">
                  <a16:creationId xmlns:a16="http://schemas.microsoft.com/office/drawing/2014/main" id="{93E9B67B-EA70-EE68-F08C-81620C2E0F8A}"/>
                </a:ext>
              </a:extLst>
            </p:cNvPr>
            <p:cNvSpPr>
              <a:spLocks noChangeArrowheads="1"/>
            </p:cNvSpPr>
            <p:nvPr/>
          </p:nvSpPr>
          <p:spPr bwMode="auto">
            <a:xfrm>
              <a:off x="4796581" y="3190548"/>
              <a:ext cx="2632919" cy="1157288"/>
            </a:xfrm>
            <a:prstGeom prst="ellipse">
              <a:avLst/>
            </a:prstGeom>
            <a:noFill/>
            <a:ln w="19050">
              <a:solidFill>
                <a:srgbClr val="430107"/>
              </a:solidFill>
              <a:prstDash val="sysDot"/>
              <a:round/>
              <a:headEnd/>
              <a:tailEnd/>
            </a:ln>
            <a:effectLst/>
            <a:extLst>
              <a:ext uri="{909E8E84-426E-40DD-AFC4-6F175D3DCCD1}">
                <a14:hiddenFill xmlns:a14="http://schemas.microsoft.com/office/drawing/2010/main">
                  <a:gradFill rotWithShape="0">
                    <a:gsLst>
                      <a:gs pos="0">
                        <a:srgbClr val="FF8200"/>
                      </a:gs>
                      <a:gs pos="10001">
                        <a:srgbClr val="FF0000"/>
                      </a:gs>
                      <a:gs pos="35001">
                        <a:srgbClr val="BA0066"/>
                      </a:gs>
                      <a:gs pos="70000">
                        <a:srgbClr val="66008F"/>
                      </a:gs>
                      <a:gs pos="100000">
                        <a:srgbClr val="000082"/>
                      </a:gs>
                    </a:gsLst>
                    <a:lin ang="5400000" scaled="1"/>
                  </a:gradFill>
                </a14:hiddenFill>
              </a:ext>
              <a:ext uri="{AF507438-7753-43E0-B8FC-AC1667EBCBE1}">
                <a14:hiddenEffects xmlns:a14="http://schemas.microsoft.com/office/drawing/2010/main">
                  <a:effectLst>
                    <a:outerShdw dist="35921" dir="2700000" algn="ctr" rotWithShape="0">
                      <a:srgbClr val="00A18C"/>
                    </a:outerShdw>
                  </a:effectLst>
                </a14:hiddenEffects>
              </a:ext>
            </a:extLst>
          </p:spPr>
          <p:txBody>
            <a:bodyPr wrap="none" anchor="ctr"/>
            <a:lstStyle/>
            <a:p>
              <a:endParaRPr lang="en-GB" noProof="0" dirty="0"/>
            </a:p>
          </p:txBody>
        </p:sp>
        <p:sp>
          <p:nvSpPr>
            <p:cNvPr id="33" name="Oval 15">
              <a:extLst>
                <a:ext uri="{FF2B5EF4-FFF2-40B4-BE49-F238E27FC236}">
                  <a16:creationId xmlns:a16="http://schemas.microsoft.com/office/drawing/2014/main" id="{3E5157F0-C315-173D-CB4A-634B2CEEE4BF}"/>
                </a:ext>
              </a:extLst>
            </p:cNvPr>
            <p:cNvSpPr>
              <a:spLocks noChangeArrowheads="1"/>
            </p:cNvSpPr>
            <p:nvPr/>
          </p:nvSpPr>
          <p:spPr bwMode="auto">
            <a:xfrm>
              <a:off x="5190281" y="4112885"/>
              <a:ext cx="1852613" cy="889000"/>
            </a:xfrm>
            <a:prstGeom prst="ellipse">
              <a:avLst/>
            </a:prstGeom>
            <a:noFill/>
            <a:ln w="19050">
              <a:solidFill>
                <a:srgbClr val="430107"/>
              </a:solidFill>
              <a:prstDash val="sysDot"/>
              <a:round/>
              <a:headEnd/>
              <a:tailEnd/>
            </a:ln>
            <a:effectLst/>
            <a:extLst>
              <a:ext uri="{909E8E84-426E-40DD-AFC4-6F175D3DCCD1}">
                <a14:hiddenFill xmlns:a14="http://schemas.microsoft.com/office/drawing/2010/main">
                  <a:gradFill rotWithShape="0">
                    <a:gsLst>
                      <a:gs pos="0">
                        <a:srgbClr val="FF8200"/>
                      </a:gs>
                      <a:gs pos="10001">
                        <a:srgbClr val="FF0000"/>
                      </a:gs>
                      <a:gs pos="35001">
                        <a:srgbClr val="BA0066"/>
                      </a:gs>
                      <a:gs pos="70000">
                        <a:srgbClr val="66008F"/>
                      </a:gs>
                      <a:gs pos="100000">
                        <a:srgbClr val="000082"/>
                      </a:gs>
                    </a:gsLst>
                    <a:lin ang="5400000" scaled="1"/>
                  </a:gradFill>
                </a14:hiddenFill>
              </a:ext>
              <a:ext uri="{AF507438-7753-43E0-B8FC-AC1667EBCBE1}">
                <a14:hiddenEffects xmlns:a14="http://schemas.microsoft.com/office/drawing/2010/main">
                  <a:effectLst>
                    <a:outerShdw dist="35921" dir="2700000" algn="ctr" rotWithShape="0">
                      <a:srgbClr val="00A18C"/>
                    </a:outerShdw>
                  </a:effectLst>
                </a14:hiddenEffects>
              </a:ext>
            </a:extLst>
          </p:spPr>
          <p:txBody>
            <a:bodyPr wrap="none" anchor="ctr"/>
            <a:lstStyle/>
            <a:p>
              <a:endParaRPr lang="en-GB" noProof="0" dirty="0"/>
            </a:p>
          </p:txBody>
        </p:sp>
        <p:sp>
          <p:nvSpPr>
            <p:cNvPr id="34" name="Oval 16">
              <a:extLst>
                <a:ext uri="{FF2B5EF4-FFF2-40B4-BE49-F238E27FC236}">
                  <a16:creationId xmlns:a16="http://schemas.microsoft.com/office/drawing/2014/main" id="{47B9D8DA-CE83-364E-A717-BBBEE07FF7BE}"/>
                </a:ext>
              </a:extLst>
            </p:cNvPr>
            <p:cNvSpPr>
              <a:spLocks noChangeArrowheads="1"/>
            </p:cNvSpPr>
            <p:nvPr/>
          </p:nvSpPr>
          <p:spPr bwMode="auto">
            <a:xfrm>
              <a:off x="5503019" y="4893935"/>
              <a:ext cx="1222375" cy="625475"/>
            </a:xfrm>
            <a:prstGeom prst="ellipse">
              <a:avLst/>
            </a:prstGeom>
            <a:noFill/>
            <a:ln w="19050">
              <a:solidFill>
                <a:srgbClr val="430107"/>
              </a:solidFill>
              <a:prstDash val="sysDot"/>
              <a:round/>
              <a:headEnd/>
              <a:tailEnd/>
            </a:ln>
            <a:effectLst/>
            <a:extLst>
              <a:ext uri="{909E8E84-426E-40DD-AFC4-6F175D3DCCD1}">
                <a14:hiddenFill xmlns:a14="http://schemas.microsoft.com/office/drawing/2010/main">
                  <a:gradFill rotWithShape="0">
                    <a:gsLst>
                      <a:gs pos="0">
                        <a:srgbClr val="FF8200"/>
                      </a:gs>
                      <a:gs pos="10001">
                        <a:srgbClr val="FF0000"/>
                      </a:gs>
                      <a:gs pos="35001">
                        <a:srgbClr val="BA0066"/>
                      </a:gs>
                      <a:gs pos="70000">
                        <a:srgbClr val="66008F"/>
                      </a:gs>
                      <a:gs pos="100000">
                        <a:srgbClr val="000082"/>
                      </a:gs>
                    </a:gsLst>
                    <a:lin ang="5400000" scaled="1"/>
                  </a:gradFill>
                </a14:hiddenFill>
              </a:ext>
              <a:ext uri="{AF507438-7753-43E0-B8FC-AC1667EBCBE1}">
                <a14:hiddenEffects xmlns:a14="http://schemas.microsoft.com/office/drawing/2010/main">
                  <a:effectLst>
                    <a:outerShdw dist="35921" dir="2700000" algn="ctr" rotWithShape="0">
                      <a:srgbClr val="00A18C"/>
                    </a:outerShdw>
                  </a:effectLst>
                </a14:hiddenEffects>
              </a:ext>
            </a:extLst>
          </p:spPr>
          <p:txBody>
            <a:bodyPr wrap="none" anchor="ctr"/>
            <a:lstStyle/>
            <a:p>
              <a:endParaRPr lang="en-GB" noProof="0" dirty="0"/>
            </a:p>
          </p:txBody>
        </p:sp>
        <p:sp>
          <p:nvSpPr>
            <p:cNvPr id="35" name="Oval 17">
              <a:extLst>
                <a:ext uri="{FF2B5EF4-FFF2-40B4-BE49-F238E27FC236}">
                  <a16:creationId xmlns:a16="http://schemas.microsoft.com/office/drawing/2014/main" id="{9E801A90-2F5E-7C5A-E82D-28DF43CDA439}"/>
                </a:ext>
              </a:extLst>
            </p:cNvPr>
            <p:cNvSpPr>
              <a:spLocks noChangeArrowheads="1"/>
            </p:cNvSpPr>
            <p:nvPr/>
          </p:nvSpPr>
          <p:spPr bwMode="auto">
            <a:xfrm>
              <a:off x="5771306" y="5551160"/>
              <a:ext cx="685800" cy="398463"/>
            </a:xfrm>
            <a:prstGeom prst="ellipse">
              <a:avLst/>
            </a:prstGeom>
            <a:noFill/>
            <a:ln w="19050">
              <a:solidFill>
                <a:srgbClr val="430107"/>
              </a:solidFill>
              <a:prstDash val="sysDot"/>
              <a:round/>
              <a:headEnd/>
              <a:tailEnd/>
            </a:ln>
            <a:effectLst/>
            <a:extLst>
              <a:ext uri="{909E8E84-426E-40DD-AFC4-6F175D3DCCD1}">
                <a14:hiddenFill xmlns:a14="http://schemas.microsoft.com/office/drawing/2010/main">
                  <a:gradFill rotWithShape="0">
                    <a:gsLst>
                      <a:gs pos="0">
                        <a:srgbClr val="FF8200"/>
                      </a:gs>
                      <a:gs pos="10001">
                        <a:srgbClr val="FF0000"/>
                      </a:gs>
                      <a:gs pos="35001">
                        <a:srgbClr val="BA0066"/>
                      </a:gs>
                      <a:gs pos="70000">
                        <a:srgbClr val="66008F"/>
                      </a:gs>
                      <a:gs pos="100000">
                        <a:srgbClr val="000082"/>
                      </a:gs>
                    </a:gsLst>
                    <a:lin ang="5400000" scaled="1"/>
                  </a:gradFill>
                </a14:hiddenFill>
              </a:ext>
              <a:ext uri="{AF507438-7753-43E0-B8FC-AC1667EBCBE1}">
                <a14:hiddenEffects xmlns:a14="http://schemas.microsoft.com/office/drawing/2010/main">
                  <a:effectLst>
                    <a:outerShdw dist="35921" dir="2700000" algn="ctr" rotWithShape="0">
                      <a:srgbClr val="00A18C"/>
                    </a:outerShdw>
                  </a:effectLst>
                </a14:hiddenEffects>
              </a:ext>
            </a:extLst>
          </p:spPr>
          <p:txBody>
            <a:bodyPr wrap="none" anchor="ctr"/>
            <a:lstStyle/>
            <a:p>
              <a:endParaRPr lang="en-GB" noProof="0" dirty="0"/>
            </a:p>
          </p:txBody>
        </p:sp>
        <p:sp>
          <p:nvSpPr>
            <p:cNvPr id="36" name="Text Box 18">
              <a:extLst>
                <a:ext uri="{FF2B5EF4-FFF2-40B4-BE49-F238E27FC236}">
                  <a16:creationId xmlns:a16="http://schemas.microsoft.com/office/drawing/2014/main" id="{14D45D04-775E-2D47-4D2B-45CDCCF9C4EE}"/>
                </a:ext>
              </a:extLst>
            </p:cNvPr>
            <p:cNvSpPr txBox="1">
              <a:spLocks noChangeArrowheads="1"/>
            </p:cNvSpPr>
            <p:nvPr/>
          </p:nvSpPr>
          <p:spPr bwMode="auto">
            <a:xfrm>
              <a:off x="5990381" y="5995660"/>
              <a:ext cx="2381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noProof="0" dirty="0">
                  <a:solidFill>
                    <a:srgbClr val="FFFFFF"/>
                  </a:solidFill>
                </a:rPr>
                <a:t>1</a:t>
              </a:r>
              <a:endParaRPr lang="en-GB" sz="1000" b="1" noProof="0" dirty="0">
                <a:solidFill>
                  <a:srgbClr val="FFFFFF"/>
                </a:solidFill>
              </a:endParaRPr>
            </a:p>
          </p:txBody>
        </p:sp>
        <p:sp>
          <p:nvSpPr>
            <p:cNvPr id="37" name="Text Box 19">
              <a:extLst>
                <a:ext uri="{FF2B5EF4-FFF2-40B4-BE49-F238E27FC236}">
                  <a16:creationId xmlns:a16="http://schemas.microsoft.com/office/drawing/2014/main" id="{5CEB394D-5A3B-E9B5-8F21-1E4DBFF191AA}"/>
                </a:ext>
              </a:extLst>
            </p:cNvPr>
            <p:cNvSpPr txBox="1">
              <a:spLocks noChangeArrowheads="1"/>
            </p:cNvSpPr>
            <p:nvPr/>
          </p:nvSpPr>
          <p:spPr bwMode="auto">
            <a:xfrm>
              <a:off x="5960219" y="5546398"/>
              <a:ext cx="32543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700" b="1" noProof="0" dirty="0">
                  <a:solidFill>
                    <a:srgbClr val="FFFFFF"/>
                  </a:solidFill>
                </a:rPr>
                <a:t>2</a:t>
              </a:r>
              <a:endParaRPr lang="en-GB" sz="1200" b="1" noProof="0" dirty="0">
                <a:solidFill>
                  <a:srgbClr val="FFFFFF"/>
                </a:solidFill>
              </a:endParaRPr>
            </a:p>
          </p:txBody>
        </p:sp>
        <p:sp>
          <p:nvSpPr>
            <p:cNvPr id="38" name="Text Box 20">
              <a:extLst>
                <a:ext uri="{FF2B5EF4-FFF2-40B4-BE49-F238E27FC236}">
                  <a16:creationId xmlns:a16="http://schemas.microsoft.com/office/drawing/2014/main" id="{C770878E-F690-C936-95D8-071B5C0D186D}"/>
                </a:ext>
              </a:extLst>
            </p:cNvPr>
            <p:cNvSpPr txBox="1">
              <a:spLocks noChangeArrowheads="1"/>
            </p:cNvSpPr>
            <p:nvPr/>
          </p:nvSpPr>
          <p:spPr bwMode="auto">
            <a:xfrm>
              <a:off x="5960219" y="5036810"/>
              <a:ext cx="3254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2100" b="1" noProof="0" dirty="0">
                  <a:solidFill>
                    <a:srgbClr val="FFFFFF"/>
                  </a:solidFill>
                </a:rPr>
                <a:t>3</a:t>
              </a:r>
              <a:endParaRPr lang="en-GB" sz="1200" b="1" noProof="0" dirty="0">
                <a:solidFill>
                  <a:srgbClr val="FFFFFF"/>
                </a:solidFill>
              </a:endParaRPr>
            </a:p>
          </p:txBody>
        </p:sp>
        <p:sp>
          <p:nvSpPr>
            <p:cNvPr id="39" name="Text Box 21">
              <a:extLst>
                <a:ext uri="{FF2B5EF4-FFF2-40B4-BE49-F238E27FC236}">
                  <a16:creationId xmlns:a16="http://schemas.microsoft.com/office/drawing/2014/main" id="{7D45C5D8-CD01-9631-5D75-84168EAAE4FD}"/>
                </a:ext>
              </a:extLst>
            </p:cNvPr>
            <p:cNvSpPr txBox="1">
              <a:spLocks noChangeArrowheads="1"/>
            </p:cNvSpPr>
            <p:nvPr/>
          </p:nvSpPr>
          <p:spPr bwMode="auto">
            <a:xfrm>
              <a:off x="5966569" y="4390698"/>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2500" b="1" noProof="0" dirty="0">
                  <a:solidFill>
                    <a:srgbClr val="FFFFFF"/>
                  </a:solidFill>
                </a:rPr>
                <a:t>4</a:t>
              </a:r>
              <a:endParaRPr lang="en-GB" sz="1200" b="1" noProof="0" dirty="0">
                <a:solidFill>
                  <a:srgbClr val="FFFFFF"/>
                </a:solidFill>
              </a:endParaRPr>
            </a:p>
          </p:txBody>
        </p:sp>
        <p:sp>
          <p:nvSpPr>
            <p:cNvPr id="40" name="Text Box 22">
              <a:extLst>
                <a:ext uri="{FF2B5EF4-FFF2-40B4-BE49-F238E27FC236}">
                  <a16:creationId xmlns:a16="http://schemas.microsoft.com/office/drawing/2014/main" id="{A0FC1E2D-6491-266B-F5F1-F878E8D8FFB2}"/>
                </a:ext>
              </a:extLst>
            </p:cNvPr>
            <p:cNvSpPr txBox="1">
              <a:spLocks noChangeArrowheads="1"/>
            </p:cNvSpPr>
            <p:nvPr/>
          </p:nvSpPr>
          <p:spPr bwMode="auto">
            <a:xfrm>
              <a:off x="5903069" y="3712835"/>
              <a:ext cx="4524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2900" b="1" noProof="0" dirty="0">
                  <a:solidFill>
                    <a:srgbClr val="FFFFFF"/>
                  </a:solidFill>
                </a:rPr>
                <a:t>5</a:t>
              </a:r>
              <a:endParaRPr lang="en-GB" sz="1200" b="1" noProof="0" dirty="0">
                <a:solidFill>
                  <a:srgbClr val="FFFFFF"/>
                </a:solidFill>
              </a:endParaRPr>
            </a:p>
          </p:txBody>
        </p:sp>
      </p:grpSp>
      <p:sp>
        <p:nvSpPr>
          <p:cNvPr id="45" name="Text Box 23">
            <a:extLst>
              <a:ext uri="{FF2B5EF4-FFF2-40B4-BE49-F238E27FC236}">
                <a16:creationId xmlns:a16="http://schemas.microsoft.com/office/drawing/2014/main" id="{31D083ED-226A-8B57-432D-F4983357EAA1}"/>
              </a:ext>
            </a:extLst>
          </p:cNvPr>
          <p:cNvSpPr txBox="1">
            <a:spLocks noChangeArrowheads="1"/>
          </p:cNvSpPr>
          <p:nvPr/>
        </p:nvSpPr>
        <p:spPr bwMode="auto">
          <a:xfrm>
            <a:off x="2222449" y="4147781"/>
            <a:ext cx="1773238" cy="396875"/>
          </a:xfrm>
          <a:prstGeom prst="rect">
            <a:avLst/>
          </a:prstGeom>
          <a:noFill/>
          <a:ln>
            <a:noFill/>
          </a:ln>
          <a:effectLst/>
          <a:extLst>
            <a:ext uri="{909E8E84-426E-40DD-AFC4-6F175D3DCCD1}">
              <a14:hiddenFill xmlns:a14="http://schemas.microsoft.com/office/drawing/2010/main">
                <a:solidFill>
                  <a:srgbClr val="008171"/>
                </a:solidFill>
              </a14:hiddenFill>
            </a:ext>
            <a:ext uri="{91240B29-F687-4F45-9708-019B960494DF}">
              <a14:hiddenLine xmlns:a14="http://schemas.microsoft.com/office/drawing/2010/main" w="12700">
                <a:solidFill>
                  <a:srgbClr val="FFD2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00A18C"/>
                  </a:outerShdw>
                </a:effectLst>
              </a14:hiddenEffects>
            </a:ext>
          </a:extLst>
        </p:spPr>
        <p:txBody>
          <a:bodyPr>
            <a:spAutoFit/>
          </a:bodyPr>
          <a:lstStyle/>
          <a:p>
            <a:pPr algn="ctr"/>
            <a:r>
              <a:rPr lang="en-GB" sz="2000" noProof="0" dirty="0"/>
              <a:t>Quality</a:t>
            </a:r>
            <a:endParaRPr lang="en-GB" noProof="0" dirty="0">
              <a:solidFill>
                <a:srgbClr val="000000"/>
              </a:solidFill>
            </a:endParaRPr>
          </a:p>
        </p:txBody>
      </p:sp>
      <p:sp>
        <p:nvSpPr>
          <p:cNvPr id="46" name="AutoShape 24">
            <a:extLst>
              <a:ext uri="{FF2B5EF4-FFF2-40B4-BE49-F238E27FC236}">
                <a16:creationId xmlns:a16="http://schemas.microsoft.com/office/drawing/2014/main" id="{C09563C2-F8EF-BD5C-8343-A8FB1B923FB8}"/>
              </a:ext>
            </a:extLst>
          </p:cNvPr>
          <p:cNvSpPr>
            <a:spLocks noChangeArrowheads="1"/>
          </p:cNvSpPr>
          <p:nvPr/>
        </p:nvSpPr>
        <p:spPr bwMode="auto">
          <a:xfrm>
            <a:off x="4240116" y="1521173"/>
            <a:ext cx="3866389" cy="361950"/>
          </a:xfrm>
          <a:prstGeom prst="leftRightArrow">
            <a:avLst>
              <a:gd name="adj1" fmla="val 50000"/>
              <a:gd name="adj2" fmla="val 202018"/>
            </a:avLst>
          </a:prstGeom>
          <a:gradFill rotWithShape="0">
            <a:gsLst>
              <a:gs pos="0">
                <a:srgbClr val="FF0000"/>
              </a:gs>
              <a:gs pos="50000">
                <a:srgbClr val="FFFF00"/>
              </a:gs>
              <a:gs pos="100000">
                <a:srgbClr val="FF0000"/>
              </a:gs>
            </a:gsLst>
            <a:lin ang="0" scaled="1"/>
          </a:gra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noProof="0" dirty="0"/>
          </a:p>
        </p:txBody>
      </p:sp>
      <p:sp>
        <p:nvSpPr>
          <p:cNvPr id="47" name="AutoShape 25">
            <a:extLst>
              <a:ext uri="{FF2B5EF4-FFF2-40B4-BE49-F238E27FC236}">
                <a16:creationId xmlns:a16="http://schemas.microsoft.com/office/drawing/2014/main" id="{BDF6ECDC-2588-E570-A6A0-C3C4F3E9399F}"/>
              </a:ext>
            </a:extLst>
          </p:cNvPr>
          <p:cNvSpPr>
            <a:spLocks noChangeArrowheads="1"/>
          </p:cNvSpPr>
          <p:nvPr/>
        </p:nvSpPr>
        <p:spPr bwMode="auto">
          <a:xfrm>
            <a:off x="3666281" y="2804785"/>
            <a:ext cx="573835" cy="3705197"/>
          </a:xfrm>
          <a:prstGeom prst="upArrow">
            <a:avLst>
              <a:gd name="adj1" fmla="val 50000"/>
              <a:gd name="adj2" fmla="val 143492"/>
            </a:avLst>
          </a:prstGeom>
          <a:gradFill rotWithShape="0">
            <a:gsLst>
              <a:gs pos="0">
                <a:srgbClr val="FF0000"/>
              </a:gs>
              <a:gs pos="100000">
                <a:srgbClr val="FFFF00"/>
              </a:gs>
            </a:gsLst>
            <a:lin ang="5400000" scaled="1"/>
          </a:gra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noProof="0" dirty="0"/>
          </a:p>
        </p:txBody>
      </p:sp>
      <p:sp>
        <p:nvSpPr>
          <p:cNvPr id="48" name="AutoShape 26">
            <a:extLst>
              <a:ext uri="{FF2B5EF4-FFF2-40B4-BE49-F238E27FC236}">
                <a16:creationId xmlns:a16="http://schemas.microsoft.com/office/drawing/2014/main" id="{F21529BA-0D73-3F7C-395A-618B21D9E741}"/>
              </a:ext>
            </a:extLst>
          </p:cNvPr>
          <p:cNvSpPr>
            <a:spLocks noChangeArrowheads="1"/>
          </p:cNvSpPr>
          <p:nvPr/>
        </p:nvSpPr>
        <p:spPr bwMode="auto">
          <a:xfrm>
            <a:off x="8012029" y="2804785"/>
            <a:ext cx="613601" cy="3705197"/>
          </a:xfrm>
          <a:prstGeom prst="upArrow">
            <a:avLst>
              <a:gd name="adj1" fmla="val 50000"/>
              <a:gd name="adj2" fmla="val 142912"/>
            </a:avLst>
          </a:prstGeom>
          <a:gradFill rotWithShape="0">
            <a:gsLst>
              <a:gs pos="0">
                <a:srgbClr val="FF0000"/>
              </a:gs>
              <a:gs pos="100000">
                <a:srgbClr val="FFFF00"/>
              </a:gs>
            </a:gsLst>
            <a:lin ang="5400000" scaled="1"/>
          </a:gra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noProof="0" dirty="0"/>
          </a:p>
        </p:txBody>
      </p:sp>
      <p:sp>
        <p:nvSpPr>
          <p:cNvPr id="24" name="Rechthoek 23">
            <a:extLst>
              <a:ext uri="{FF2B5EF4-FFF2-40B4-BE49-F238E27FC236}">
                <a16:creationId xmlns:a16="http://schemas.microsoft.com/office/drawing/2014/main" id="{D997CDC3-D0A0-AC6F-9497-1089E98CFE57}"/>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5" name="Titel 1">
            <a:extLst>
              <a:ext uri="{FF2B5EF4-FFF2-40B4-BE49-F238E27FC236}">
                <a16:creationId xmlns:a16="http://schemas.microsoft.com/office/drawing/2014/main" id="{8325A95B-E133-53B9-FB45-6A7A9A4BF678}"/>
              </a:ext>
            </a:extLst>
          </p:cNvPr>
          <p:cNvSpPr txBox="1">
            <a:spLocks/>
          </p:cNvSpPr>
          <p:nvPr/>
        </p:nvSpPr>
        <p:spPr>
          <a:xfrm>
            <a:off x="825985" y="112515"/>
            <a:ext cx="10515600" cy="8823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00099"/>
                </a:solidFill>
                <a:effectLst>
                  <a:outerShdw blurRad="38100" dist="38100" dir="2700000" algn="tl">
                    <a:srgbClr val="000000">
                      <a:alpha val="43137"/>
                    </a:srgbClr>
                  </a:outerShdw>
                </a:effectLst>
                <a:latin typeface="+mn-lt"/>
              </a:rPr>
              <a:t>THE INVERTED PYRAMID / CONE</a:t>
            </a:r>
          </a:p>
        </p:txBody>
      </p:sp>
      <p:grpSp>
        <p:nvGrpSpPr>
          <p:cNvPr id="28" name="Group 26">
            <a:extLst>
              <a:ext uri="{FF2B5EF4-FFF2-40B4-BE49-F238E27FC236}">
                <a16:creationId xmlns:a16="http://schemas.microsoft.com/office/drawing/2014/main" id="{0792C7C8-0BD4-73A8-1C21-1DCC19AAD584}"/>
              </a:ext>
            </a:extLst>
          </p:cNvPr>
          <p:cNvGrpSpPr>
            <a:grpSpLocks noChangeAspect="1"/>
          </p:cNvGrpSpPr>
          <p:nvPr/>
        </p:nvGrpSpPr>
        <p:grpSpPr bwMode="auto">
          <a:xfrm>
            <a:off x="11197515" y="112515"/>
            <a:ext cx="810228" cy="716827"/>
            <a:chOff x="4532" y="1685"/>
            <a:chExt cx="3085" cy="2647"/>
          </a:xfrm>
        </p:grpSpPr>
        <p:sp>
          <p:nvSpPr>
            <p:cNvPr id="49" name="Freeform 27">
              <a:extLst>
                <a:ext uri="{FF2B5EF4-FFF2-40B4-BE49-F238E27FC236}">
                  <a16:creationId xmlns:a16="http://schemas.microsoft.com/office/drawing/2014/main" id="{A4B77D45-DE25-C241-5A6D-BB444B04738A}"/>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50" name="Freeform 28">
              <a:extLst>
                <a:ext uri="{FF2B5EF4-FFF2-40B4-BE49-F238E27FC236}">
                  <a16:creationId xmlns:a16="http://schemas.microsoft.com/office/drawing/2014/main" id="{BBD42AB2-A0D1-DE95-5A71-B75D9F13FB0F}"/>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51" name="Freeform 29">
              <a:extLst>
                <a:ext uri="{FF2B5EF4-FFF2-40B4-BE49-F238E27FC236}">
                  <a16:creationId xmlns:a16="http://schemas.microsoft.com/office/drawing/2014/main" id="{CC9D44E4-1359-8146-E847-1A32287AC1E4}"/>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52" name="Freeform 30">
              <a:extLst>
                <a:ext uri="{FF2B5EF4-FFF2-40B4-BE49-F238E27FC236}">
                  <a16:creationId xmlns:a16="http://schemas.microsoft.com/office/drawing/2014/main" id="{312EE03A-39E7-B1EB-A9E6-F9897B83266B}"/>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53" name="Rectangle 31">
              <a:extLst>
                <a:ext uri="{FF2B5EF4-FFF2-40B4-BE49-F238E27FC236}">
                  <a16:creationId xmlns:a16="http://schemas.microsoft.com/office/drawing/2014/main" id="{CE1ED09E-AAF8-63C1-7028-37E60FB94AF0}"/>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4" name="Rectangle 32">
              <a:extLst>
                <a:ext uri="{FF2B5EF4-FFF2-40B4-BE49-F238E27FC236}">
                  <a16:creationId xmlns:a16="http://schemas.microsoft.com/office/drawing/2014/main" id="{4EB81B4E-6F6F-A8EE-1448-79C294F07644}"/>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5" name="Freeform 33">
              <a:extLst>
                <a:ext uri="{FF2B5EF4-FFF2-40B4-BE49-F238E27FC236}">
                  <a16:creationId xmlns:a16="http://schemas.microsoft.com/office/drawing/2014/main" id="{D4A7ED06-ACAF-CC12-C23B-009D20F9D2BE}"/>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6" name="Freeform 34">
              <a:extLst>
                <a:ext uri="{FF2B5EF4-FFF2-40B4-BE49-F238E27FC236}">
                  <a16:creationId xmlns:a16="http://schemas.microsoft.com/office/drawing/2014/main" id="{AD4E5F2A-74FB-143B-7CC1-3E3440F20F27}"/>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7" name="Freeform 35">
              <a:extLst>
                <a:ext uri="{FF2B5EF4-FFF2-40B4-BE49-F238E27FC236}">
                  <a16:creationId xmlns:a16="http://schemas.microsoft.com/office/drawing/2014/main" id="{CCCB57B8-4499-596B-324E-C8B0348BFFB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8" name="Freeform 36">
              <a:extLst>
                <a:ext uri="{FF2B5EF4-FFF2-40B4-BE49-F238E27FC236}">
                  <a16:creationId xmlns:a16="http://schemas.microsoft.com/office/drawing/2014/main" id="{E920ADF0-A67E-ECCA-073D-36901F9FA5D9}"/>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9" name="Freeform 37">
              <a:extLst>
                <a:ext uri="{FF2B5EF4-FFF2-40B4-BE49-F238E27FC236}">
                  <a16:creationId xmlns:a16="http://schemas.microsoft.com/office/drawing/2014/main" id="{7C755E83-7B86-7C54-7515-0B3E706B7850}"/>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60" name="Freeform 38">
              <a:extLst>
                <a:ext uri="{FF2B5EF4-FFF2-40B4-BE49-F238E27FC236}">
                  <a16:creationId xmlns:a16="http://schemas.microsoft.com/office/drawing/2014/main" id="{F3D91C8E-3B40-0E93-B480-F3909704B7AF}"/>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61" name="Freeform 39">
              <a:extLst>
                <a:ext uri="{FF2B5EF4-FFF2-40B4-BE49-F238E27FC236}">
                  <a16:creationId xmlns:a16="http://schemas.microsoft.com/office/drawing/2014/main" id="{3D5C2437-0474-FA99-CB6B-E645AA6B0B15}"/>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62" name="Freeform 40">
              <a:extLst>
                <a:ext uri="{FF2B5EF4-FFF2-40B4-BE49-F238E27FC236}">
                  <a16:creationId xmlns:a16="http://schemas.microsoft.com/office/drawing/2014/main" id="{4B599262-4915-10D6-8843-059B2838F27F}"/>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63" name="Freeform 41">
              <a:extLst>
                <a:ext uri="{FF2B5EF4-FFF2-40B4-BE49-F238E27FC236}">
                  <a16:creationId xmlns:a16="http://schemas.microsoft.com/office/drawing/2014/main" id="{CF15C6EE-41F8-D865-C3CC-E3FB4C7D7125}"/>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4" name="Freeform 42">
              <a:extLst>
                <a:ext uri="{FF2B5EF4-FFF2-40B4-BE49-F238E27FC236}">
                  <a16:creationId xmlns:a16="http://schemas.microsoft.com/office/drawing/2014/main" id="{4693E309-2FE2-64F2-A6A1-8061D1612799}"/>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5" name="Freeform 43">
              <a:extLst>
                <a:ext uri="{FF2B5EF4-FFF2-40B4-BE49-F238E27FC236}">
                  <a16:creationId xmlns:a16="http://schemas.microsoft.com/office/drawing/2014/main" id="{BD2ED628-50A7-74B1-18F8-6B365BB4E28D}"/>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6" name="Freeform 44">
              <a:extLst>
                <a:ext uri="{FF2B5EF4-FFF2-40B4-BE49-F238E27FC236}">
                  <a16:creationId xmlns:a16="http://schemas.microsoft.com/office/drawing/2014/main" id="{499C1B5D-6FFC-B1AC-F1A8-18CDE2C2DD15}"/>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166895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ppt_w*0.70"/>
                                          </p:val>
                                        </p:tav>
                                        <p:tav tm="100000">
                                          <p:val>
                                            <p:strVal val="#ppt_w"/>
                                          </p:val>
                                        </p:tav>
                                      </p:tavLst>
                                    </p:anim>
                                    <p:anim calcmode="lin" valueType="num">
                                      <p:cBhvr>
                                        <p:cTn id="8" dur="1750" fill="hold"/>
                                        <p:tgtEl>
                                          <p:spTgt spid="3"/>
                                        </p:tgtEl>
                                        <p:attrNameLst>
                                          <p:attrName>ppt_h</p:attrName>
                                        </p:attrNameLst>
                                      </p:cBhvr>
                                      <p:tavLst>
                                        <p:tav tm="0">
                                          <p:val>
                                            <p:strVal val="#ppt_h"/>
                                          </p:val>
                                        </p:tav>
                                        <p:tav tm="100000">
                                          <p:val>
                                            <p:strVal val="#ppt_h"/>
                                          </p:val>
                                        </p:tav>
                                      </p:tavLst>
                                    </p:anim>
                                    <p:animEffect transition="in" filter="fade">
                                      <p:cBhvr>
                                        <p:cTn id="9" dur="1750"/>
                                        <p:tgtEl>
                                          <p:spTgt spid="3"/>
                                        </p:tgtEl>
                                      </p:cBhvr>
                                    </p:animEffect>
                                  </p:childTnLst>
                                </p:cTn>
                              </p:par>
                            </p:childTnLst>
                          </p:cTn>
                        </p:par>
                        <p:par>
                          <p:cTn id="10" fill="hold">
                            <p:stCondLst>
                              <p:cond delay="2000"/>
                            </p:stCondLst>
                            <p:childTnLst>
                              <p:par>
                                <p:cTn id="11" presetID="18" presetClass="entr" presetSubtype="3" fill="hold" grpId="0" nodeType="afterEffect">
                                  <p:stCondLst>
                                    <p:cond delay="500"/>
                                  </p:stCondLst>
                                  <p:childTnLst>
                                    <p:set>
                                      <p:cBhvr>
                                        <p:cTn id="12" dur="1" fill="hold">
                                          <p:stCondLst>
                                            <p:cond delay="0"/>
                                          </p:stCondLst>
                                        </p:cTn>
                                        <p:tgtEl>
                                          <p:spTgt spid="47"/>
                                        </p:tgtEl>
                                        <p:attrNameLst>
                                          <p:attrName>style.visibility</p:attrName>
                                        </p:attrNameLst>
                                      </p:cBhvr>
                                      <p:to>
                                        <p:strVal val="visible"/>
                                      </p:to>
                                    </p:set>
                                    <p:animEffect transition="in" filter="strips(upRight)">
                                      <p:cBhvr>
                                        <p:cTn id="13" dur="1500"/>
                                        <p:tgtEl>
                                          <p:spTgt spid="47"/>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250"/>
                                        <p:tgtEl>
                                          <p:spTgt spid="45"/>
                                        </p:tgtEl>
                                      </p:cBhvr>
                                    </p:animEffect>
                                  </p:childTnLst>
                                </p:cTn>
                              </p:par>
                            </p:childTnLst>
                          </p:cTn>
                        </p:par>
                        <p:par>
                          <p:cTn id="18" fill="hold">
                            <p:stCondLst>
                              <p:cond delay="5250"/>
                            </p:stCondLst>
                            <p:childTnLst>
                              <p:par>
                                <p:cTn id="19" presetID="17" presetClass="entr" presetSubtype="10" fill="hold" grpId="0" nodeType="afterEffect">
                                  <p:stCondLst>
                                    <p:cond delay="500"/>
                                  </p:stCondLst>
                                  <p:childTnLst>
                                    <p:set>
                                      <p:cBhvr>
                                        <p:cTn id="20" dur="1" fill="hold">
                                          <p:stCondLst>
                                            <p:cond delay="0"/>
                                          </p:stCondLst>
                                        </p:cTn>
                                        <p:tgtEl>
                                          <p:spTgt spid="46"/>
                                        </p:tgtEl>
                                        <p:attrNameLst>
                                          <p:attrName>style.visibility</p:attrName>
                                        </p:attrNameLst>
                                      </p:cBhvr>
                                      <p:to>
                                        <p:strVal val="visible"/>
                                      </p:to>
                                    </p:set>
                                    <p:anim calcmode="lin" valueType="num">
                                      <p:cBhvr>
                                        <p:cTn id="21" dur="1750" fill="hold"/>
                                        <p:tgtEl>
                                          <p:spTgt spid="46"/>
                                        </p:tgtEl>
                                        <p:attrNameLst>
                                          <p:attrName>ppt_w</p:attrName>
                                        </p:attrNameLst>
                                      </p:cBhvr>
                                      <p:tavLst>
                                        <p:tav tm="0">
                                          <p:val>
                                            <p:fltVal val="0"/>
                                          </p:val>
                                        </p:tav>
                                        <p:tav tm="100000">
                                          <p:val>
                                            <p:strVal val="#ppt_w"/>
                                          </p:val>
                                        </p:tav>
                                      </p:tavLst>
                                    </p:anim>
                                    <p:anim calcmode="lin" valueType="num">
                                      <p:cBhvr>
                                        <p:cTn id="22" dur="1750" fill="hold"/>
                                        <p:tgtEl>
                                          <p:spTgt spid="46"/>
                                        </p:tgtEl>
                                        <p:attrNameLst>
                                          <p:attrName>ppt_h</p:attrName>
                                        </p:attrNameLst>
                                      </p:cBhvr>
                                      <p:tavLst>
                                        <p:tav tm="0">
                                          <p:val>
                                            <p:strVal val="#ppt_h"/>
                                          </p:val>
                                        </p:tav>
                                        <p:tav tm="100000">
                                          <p:val>
                                            <p:strVal val="#ppt_h"/>
                                          </p:val>
                                        </p:tav>
                                      </p:tavLst>
                                    </p:anim>
                                  </p:childTnLst>
                                </p:cTn>
                              </p:par>
                              <p:par>
                                <p:cTn id="23" presetID="10" presetClass="entr" presetSubtype="0" fill="hold" grpId="0" nodeType="withEffect">
                                  <p:stCondLst>
                                    <p:cond delay="15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strips(upRight)">
                                      <p:cBhvr>
                                        <p:cTn id="30" dur="1500"/>
                                        <p:tgtEl>
                                          <p:spTgt spid="48"/>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250"/>
                                        <p:tgtEl>
                                          <p:spTgt spid="27"/>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5" grpId="0"/>
      <p:bldP spid="46" grpId="0" animBg="1"/>
      <p:bldP spid="47" grpId="0" animBg="1"/>
      <p:bldP spid="48"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736FB7F7-2B14-6740-EF4E-76CCEB05A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079" y="4916521"/>
            <a:ext cx="1911090" cy="1911090"/>
          </a:xfrm>
          <a:prstGeom prst="rect">
            <a:avLst/>
          </a:prstGeom>
        </p:spPr>
      </p:pic>
      <p:pic>
        <p:nvPicPr>
          <p:cNvPr id="7" name="Afbeelding 6">
            <a:extLst>
              <a:ext uri="{FF2B5EF4-FFF2-40B4-BE49-F238E27FC236}">
                <a16:creationId xmlns:a16="http://schemas.microsoft.com/office/drawing/2014/main" id="{EE1CF055-426F-883A-C06F-C91B78FD2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00027">
            <a:off x="1055609" y="1165636"/>
            <a:ext cx="1350000" cy="1800000"/>
          </a:xfrm>
          <a:prstGeom prst="rect">
            <a:avLst/>
          </a:prstGeom>
          <a:ln>
            <a:noFill/>
          </a:ln>
          <a:effectLst>
            <a:outerShdw blurRad="292100" dist="139700" dir="2700000" algn="tl" rotWithShape="0">
              <a:srgbClr val="333333">
                <a:alpha val="65000"/>
              </a:srgbClr>
            </a:outerShdw>
          </a:effectLst>
        </p:spPr>
      </p:pic>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OTHER ACTIONS TAKEN</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2528928" y="1453650"/>
            <a:ext cx="9561472" cy="1171276"/>
          </a:xfrm>
        </p:spPr>
        <p:txBody>
          <a:bodyPr>
            <a:normAutofit/>
          </a:bodyPr>
          <a:lstStyle/>
          <a:p>
            <a:pPr>
              <a:lnSpc>
                <a:spcPct val="100000"/>
              </a:lnSpc>
              <a:buSzPct val="100000"/>
              <a:buFont typeface="Calibri" panose="020F0502020204030204" pitchFamily="34" charset="0"/>
              <a:buChar char="•"/>
              <a:tabLst>
                <a:tab pos="457200" algn="l"/>
              </a:tabLst>
            </a:pPr>
            <a:r>
              <a:rPr lang="en-GB" sz="2200" b="1" noProof="0" dirty="0">
                <a:solidFill>
                  <a:schemeClr val="accent1"/>
                </a:solidFill>
              </a:rPr>
              <a:t>seminars and workshops</a:t>
            </a:r>
            <a:r>
              <a:rPr lang="en-GB" sz="2200" b="1" noProof="0" dirty="0"/>
              <a:t> </a:t>
            </a:r>
            <a:r>
              <a:rPr lang="en-GB" sz="2200" noProof="0" dirty="0"/>
              <a:t>to train language professionals from NATO nations in a common interpretation of the levels, and in the development of valid and reliable language tests</a:t>
            </a:r>
          </a:p>
          <a:p>
            <a:pPr>
              <a:buSzPct val="100000"/>
              <a:tabLst>
                <a:tab pos="457200" algn="l"/>
              </a:tabLst>
            </a:pPr>
            <a:endParaRPr lang="en-GB" sz="2400"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pic>
        <p:nvPicPr>
          <p:cNvPr id="5" name="Afbeelding 4">
            <a:extLst>
              <a:ext uri="{FF2B5EF4-FFF2-40B4-BE49-F238E27FC236}">
                <a16:creationId xmlns:a16="http://schemas.microsoft.com/office/drawing/2014/main" id="{64A5C3D8-D138-EDB0-3EAB-DE2CA2BAA8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00131">
            <a:off x="10135271" y="2276825"/>
            <a:ext cx="1353716" cy="1800000"/>
          </a:xfrm>
          <a:prstGeom prst="rect">
            <a:avLst/>
          </a:prstGeom>
          <a:ln>
            <a:noFill/>
          </a:ln>
          <a:effectLst>
            <a:outerShdw blurRad="292100" dist="139700" dir="2700000" algn="tl" rotWithShape="0">
              <a:srgbClr val="333333">
                <a:alpha val="65000"/>
              </a:srgbClr>
            </a:outerShdw>
          </a:effectLst>
        </p:spPr>
      </p:pic>
      <p:pic>
        <p:nvPicPr>
          <p:cNvPr id="10" name="Tijdelijke aanduiding voor inhoud 2">
            <a:extLst>
              <a:ext uri="{FF2B5EF4-FFF2-40B4-BE49-F238E27FC236}">
                <a16:creationId xmlns:a16="http://schemas.microsoft.com/office/drawing/2014/main" id="{5CAFDE1A-B690-A76E-95E2-2F4BAE33E9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98988">
            <a:off x="932403" y="4124956"/>
            <a:ext cx="1596411" cy="2237958"/>
          </a:xfrm>
          <a:prstGeom prst="rect">
            <a:avLst/>
          </a:prstGeom>
          <a:ln>
            <a:noFill/>
          </a:ln>
          <a:effectLst>
            <a:outerShdw blurRad="292100" dist="139700" dir="2700000" algn="tl" rotWithShape="0">
              <a:srgbClr val="333333">
                <a:alpha val="65000"/>
              </a:srgbClr>
            </a:outerShdw>
          </a:effectLst>
        </p:spPr>
      </p:pic>
      <p:sp>
        <p:nvSpPr>
          <p:cNvPr id="4" name="Tijdelijke aanduiding voor inhoud 2">
            <a:extLst>
              <a:ext uri="{FF2B5EF4-FFF2-40B4-BE49-F238E27FC236}">
                <a16:creationId xmlns:a16="http://schemas.microsoft.com/office/drawing/2014/main" id="{51B5588D-7379-63C4-47C2-9042085E9D32}"/>
              </a:ext>
            </a:extLst>
          </p:cNvPr>
          <p:cNvSpPr txBox="1">
            <a:spLocks/>
          </p:cNvSpPr>
          <p:nvPr/>
        </p:nvSpPr>
        <p:spPr>
          <a:xfrm>
            <a:off x="633402" y="3001271"/>
            <a:ext cx="8866677" cy="9266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00000"/>
              <a:buFont typeface="Calibri" panose="020F0502020204030204" pitchFamily="34" charset="0"/>
              <a:buChar char="•"/>
              <a:tabLst>
                <a:tab pos="457200" algn="l"/>
              </a:tabLst>
            </a:pPr>
            <a:r>
              <a:rPr lang="en-GB" sz="2200" b="1" dirty="0">
                <a:solidFill>
                  <a:schemeClr val="accent1"/>
                </a:solidFill>
              </a:rPr>
              <a:t>norming activities</a:t>
            </a:r>
            <a:r>
              <a:rPr lang="en-GB" sz="2200" b="1" dirty="0"/>
              <a:t>:</a:t>
            </a:r>
            <a:r>
              <a:rPr lang="en-GB" sz="2200" dirty="0"/>
              <a:t> multinational test item development, norming sessions, sharing of test items, prompts, and speaking and writing samples</a:t>
            </a:r>
          </a:p>
        </p:txBody>
      </p:sp>
      <p:sp>
        <p:nvSpPr>
          <p:cNvPr id="6" name="Tijdelijke aanduiding voor inhoud 2">
            <a:extLst>
              <a:ext uri="{FF2B5EF4-FFF2-40B4-BE49-F238E27FC236}">
                <a16:creationId xmlns:a16="http://schemas.microsoft.com/office/drawing/2014/main" id="{E0BF0B8D-472B-0050-C360-A3598F3471C9}"/>
              </a:ext>
            </a:extLst>
          </p:cNvPr>
          <p:cNvSpPr txBox="1">
            <a:spLocks/>
          </p:cNvSpPr>
          <p:nvPr/>
        </p:nvSpPr>
        <p:spPr>
          <a:xfrm>
            <a:off x="2857258" y="4105261"/>
            <a:ext cx="8994611" cy="10613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00000"/>
              <a:buFont typeface="Calibri" panose="020F0502020204030204" pitchFamily="34" charset="0"/>
              <a:buChar char="•"/>
              <a:tabLst>
                <a:tab pos="457200" algn="l"/>
              </a:tabLst>
            </a:pPr>
            <a:r>
              <a:rPr lang="en-GB" sz="2200" dirty="0"/>
              <a:t>development of the </a:t>
            </a:r>
            <a:r>
              <a:rPr lang="en-GB" sz="2200" b="1" dirty="0">
                <a:solidFill>
                  <a:schemeClr val="accent1"/>
                </a:solidFill>
              </a:rPr>
              <a:t>Level 4 Framework </a:t>
            </a:r>
            <a:r>
              <a:rPr lang="en-GB" sz="2200" dirty="0"/>
              <a:t>and </a:t>
            </a:r>
            <a:r>
              <a:rPr lang="en-GB" sz="2200" i="1" dirty="0"/>
              <a:t>prototype Level 4 test</a:t>
            </a:r>
            <a:r>
              <a:rPr lang="en-GB" sz="2200" dirty="0"/>
              <a:t>,</a:t>
            </a:r>
            <a:r>
              <a:rPr lang="en-GB" sz="2200" i="1" dirty="0"/>
              <a:t> </a:t>
            </a:r>
            <a:r>
              <a:rPr lang="en-GB" sz="2200" dirty="0"/>
              <a:t>demonstrating</a:t>
            </a:r>
            <a:r>
              <a:rPr lang="en-GB" sz="2200" i="1" dirty="0"/>
              <a:t> </a:t>
            </a:r>
            <a:r>
              <a:rPr lang="en-GB" sz="2200" dirty="0"/>
              <a:t>that Level 4 is only required in exceptional cases involving highly nuanced language use</a:t>
            </a:r>
          </a:p>
        </p:txBody>
      </p:sp>
      <p:sp>
        <p:nvSpPr>
          <p:cNvPr id="8" name="Tijdelijke aanduiding voor inhoud 2">
            <a:extLst>
              <a:ext uri="{FF2B5EF4-FFF2-40B4-BE49-F238E27FC236}">
                <a16:creationId xmlns:a16="http://schemas.microsoft.com/office/drawing/2014/main" id="{2B5ECCCB-03B7-7FA4-26D5-6802A30B3CC2}"/>
              </a:ext>
            </a:extLst>
          </p:cNvPr>
          <p:cNvSpPr txBox="1">
            <a:spLocks/>
          </p:cNvSpPr>
          <p:nvPr/>
        </p:nvSpPr>
        <p:spPr>
          <a:xfrm>
            <a:off x="2846567" y="5353964"/>
            <a:ext cx="6822219" cy="13636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00000"/>
              <a:buFont typeface="Calibri" panose="020F0502020204030204" pitchFamily="34" charset="0"/>
              <a:buChar char="•"/>
              <a:tabLst>
                <a:tab pos="457200" algn="l"/>
              </a:tabLst>
            </a:pPr>
            <a:r>
              <a:rPr lang="en-GB" sz="2200" b="1" dirty="0">
                <a:solidFill>
                  <a:schemeClr val="accent1"/>
                </a:solidFill>
              </a:rPr>
              <a:t>Benchmark Advisory Test </a:t>
            </a:r>
            <a:r>
              <a:rPr lang="en-GB" sz="2200" dirty="0"/>
              <a:t>(BAT)(2009 and 2022) to promote more consistent interpretation and application of STANAG 6001 across national testing programmes</a:t>
            </a:r>
          </a:p>
          <a:p>
            <a:pPr>
              <a:buSzPct val="100000"/>
              <a:tabLst>
                <a:tab pos="457200" algn="l"/>
              </a:tabLst>
            </a:pPr>
            <a:endParaRPr lang="en-GB" sz="2400" dirty="0"/>
          </a:p>
        </p:txBody>
      </p:sp>
    </p:spTree>
    <p:extLst>
      <p:ext uri="{BB962C8B-B14F-4D97-AF65-F5344CB8AC3E}">
        <p14:creationId xmlns:p14="http://schemas.microsoft.com/office/powerpoint/2010/main" val="153425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250"/>
                            </p:stCondLst>
                            <p:childTnLst>
                              <p:par>
                                <p:cTn id="13" presetID="16" presetClass="entr" presetSubtype="37" fill="hold" nodeType="afterEffect">
                                  <p:stCondLst>
                                    <p:cond delay="125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125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childTnLst>
                                </p:cTn>
                              </p:par>
                            </p:childTnLst>
                          </p:cTn>
                        </p:par>
                        <p:par>
                          <p:cTn id="21" fill="hold">
                            <p:stCondLst>
                              <p:cond delay="1000"/>
                            </p:stCondLst>
                            <p:childTnLst>
                              <p:par>
                                <p:cTn id="22" presetID="4"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childTnLst>
                                </p:cTn>
                              </p:par>
                            </p:childTnLst>
                          </p:cTn>
                        </p:par>
                        <p:par>
                          <p:cTn id="30" fill="hold">
                            <p:stCondLst>
                              <p:cond delay="1000"/>
                            </p:stCondLst>
                            <p:childTnLst>
                              <p:par>
                                <p:cTn id="31" presetID="31" presetClass="entr" presetSubtype="0" fill="hold" nodeType="afterEffect">
                                  <p:stCondLst>
                                    <p:cond delay="5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1000"/>
                                        <p:tgtEl>
                                          <p:spTgt spid="8">
                                            <p:txEl>
                                              <p:pRg st="0" end="0"/>
                                            </p:txEl>
                                          </p:spTgt>
                                        </p:tgtEl>
                                      </p:cBhvr>
                                    </p:animEffect>
                                  </p:childTnLst>
                                </p:cTn>
                              </p:par>
                              <p:par>
                                <p:cTn id="42" presetID="23" presetClass="entr" presetSubtype="16"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250" fill="hold"/>
                                        <p:tgtEl>
                                          <p:spTgt spid="9"/>
                                        </p:tgtEl>
                                        <p:attrNameLst>
                                          <p:attrName>ppt_w</p:attrName>
                                        </p:attrNameLst>
                                      </p:cBhvr>
                                      <p:tavLst>
                                        <p:tav tm="0">
                                          <p:val>
                                            <p:fltVal val="0"/>
                                          </p:val>
                                        </p:tav>
                                        <p:tav tm="100000">
                                          <p:val>
                                            <p:strVal val="#ppt_w"/>
                                          </p:val>
                                        </p:tav>
                                      </p:tavLst>
                                    </p:anim>
                                    <p:anim calcmode="lin" valueType="num">
                                      <p:cBhvr>
                                        <p:cTn id="45" dur="125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uiExpand="1" build="p"/>
      <p:bldP spid="6" grpId="0" uiExpand="1" build="p"/>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EDITIONS 3, 4, and 5</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5218079"/>
          </a:xfrm>
        </p:spPr>
        <p:txBody>
          <a:bodyPr>
            <a:noAutofit/>
          </a:bodyPr>
          <a:lstStyle/>
          <a:p>
            <a:pPr marL="0" marR="0" lvl="2" indent="0" algn="l" defTabSz="914400" rtl="0" eaLnBrk="1" fontAlgn="auto" latinLnBrk="0" hangingPunct="1">
              <a:lnSpc>
                <a:spcPct val="90000"/>
              </a:lnSpc>
              <a:spcBef>
                <a:spcPts val="500"/>
              </a:spcBef>
              <a:spcAft>
                <a:spcPts val="0"/>
              </a:spcAft>
              <a:buClrTx/>
              <a:buSzTx/>
              <a:buNone/>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2009:	STANAG 6001 </a:t>
            </a:r>
            <a:r>
              <a:rPr kumimoji="0" lang="en-GB" sz="2300" b="1" i="0" u="none" strike="noStrike" kern="1200" cap="none" spc="0" normalizeH="0" baseline="0" noProof="0" dirty="0">
                <a:ln>
                  <a:noFill/>
                </a:ln>
                <a:solidFill>
                  <a:prstClr val="black"/>
                </a:solidFill>
                <a:effectLst/>
                <a:uLnTx/>
                <a:uFillTx/>
                <a:latin typeface="Calibri" panose="020F0502020204030204"/>
                <a:ea typeface="+mn-ea"/>
                <a:cs typeface="+mn-cs"/>
              </a:rPr>
              <a:t>Edition 3</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241425" lvl="5" indent="-342900">
              <a:spcBef>
                <a:spcPts val="0"/>
              </a:spcBef>
              <a:buClr>
                <a:schemeClr val="accent6"/>
              </a:buClr>
              <a:buFont typeface="Wingdings" panose="05000000000000000000" pitchFamily="2" charset="2"/>
              <a:buChar char="ü"/>
              <a:defRPr/>
            </a:pPr>
            <a:r>
              <a:rPr lang="en-GB" sz="2000" b="1" noProof="0" dirty="0">
                <a:solidFill>
                  <a:schemeClr val="accent1"/>
                </a:solidFill>
                <a:latin typeface="Calibri" panose="020F0502020204030204"/>
              </a:rPr>
              <a:t>Plus levels</a:t>
            </a:r>
          </a:p>
          <a:p>
            <a:pPr marL="1241425" lvl="5" indent="-342900">
              <a:buClr>
                <a:schemeClr val="accent6"/>
              </a:buClr>
              <a:buFont typeface="Wingdings" panose="05000000000000000000" pitchFamily="2" charset="2"/>
              <a:buChar char="ü"/>
              <a:defRPr/>
            </a:pPr>
            <a:r>
              <a:rPr lang="en-GB" sz="2000" b="1" noProof="0" dirty="0">
                <a:solidFill>
                  <a:schemeClr val="accent1"/>
                </a:solidFill>
                <a:latin typeface="Calibri" panose="020F0502020204030204"/>
              </a:rPr>
              <a:t>New labels</a:t>
            </a:r>
          </a:p>
          <a:p>
            <a:pPr marL="1241425" lvl="5" indent="-342900">
              <a:buClr>
                <a:schemeClr val="accent6"/>
              </a:buClr>
              <a:buFont typeface="Wingdings" panose="05000000000000000000" pitchFamily="2" charset="2"/>
              <a:buChar char="ü"/>
              <a:defRPr/>
            </a:pPr>
            <a:r>
              <a:rPr kumimoji="0" lang="en-GB" sz="2000" b="0" i="0" u="none" strike="noStrike" kern="1200" cap="none" spc="0" normalizeH="0" baseline="0" noProof="0" dirty="0">
                <a:ln>
                  <a:noFill/>
                </a:ln>
                <a:solidFill>
                  <a:prstClr val="black"/>
                </a:solidFill>
                <a:effectLst/>
                <a:uLnTx/>
                <a:uFillTx/>
                <a:latin typeface="Calibri" panose="020F0502020204030204"/>
              </a:rPr>
              <a:t>NATO agreed definition of Language proficiency: </a:t>
            </a:r>
            <a:r>
              <a:rPr lang="en-GB" sz="2000" noProof="0" dirty="0">
                <a:solidFill>
                  <a:prstClr val="black"/>
                </a:solidFill>
              </a:rPr>
              <a:t> </a:t>
            </a:r>
          </a:p>
          <a:p>
            <a:pPr marL="1163638" lvl="6" indent="0">
              <a:buNone/>
              <a:defRPr/>
            </a:pPr>
            <a:r>
              <a:rPr lang="en-GB" sz="2000" noProof="0" dirty="0">
                <a:solidFill>
                  <a:prstClr val="black"/>
                </a:solidFill>
              </a:rPr>
              <a:t>“an individual’s unrehearsed, general language communication ability”</a:t>
            </a:r>
            <a:endParaRPr kumimoji="0" lang="en-GB" sz="2000" b="0" i="0" u="none" strike="noStrike" kern="1200" cap="none" spc="0" normalizeH="0" baseline="0" noProof="0" dirty="0">
              <a:ln>
                <a:noFill/>
              </a:ln>
              <a:solidFill>
                <a:prstClr val="black"/>
              </a:solidFill>
              <a:effectLst/>
              <a:uLnTx/>
              <a:uFillTx/>
              <a:latin typeface="Calibri" panose="020F0502020204030204"/>
            </a:endParaRPr>
          </a:p>
          <a:p>
            <a:pPr marL="0" marR="0" lvl="2" indent="0" algn="l" defTabSz="914400" rtl="0" eaLnBrk="1" fontAlgn="auto" latinLnBrk="0" hangingPunct="1">
              <a:lnSpc>
                <a:spcPct val="90000"/>
              </a:lnSpc>
              <a:spcBef>
                <a:spcPts val="1800"/>
              </a:spcBef>
              <a:spcAft>
                <a:spcPts val="0"/>
              </a:spcAft>
              <a:buClrTx/>
              <a:buSzTx/>
              <a:buNone/>
              <a:tabLst/>
              <a:defRPr/>
            </a:pPr>
            <a:r>
              <a:rPr lang="en-GB" sz="2300" noProof="0" dirty="0">
                <a:solidFill>
                  <a:prstClr val="black"/>
                </a:solidFill>
                <a:latin typeface="Calibri" panose="020F0502020204030204"/>
              </a:rPr>
              <a:t>2010:	STANAG 6001 </a:t>
            </a:r>
            <a:r>
              <a:rPr lang="en-GB" sz="2300" b="1" noProof="0" dirty="0">
                <a:solidFill>
                  <a:prstClr val="black"/>
                </a:solidFill>
                <a:latin typeface="Calibri" panose="020F0502020204030204"/>
              </a:rPr>
              <a:t>Edition 4</a:t>
            </a:r>
          </a:p>
          <a:p>
            <a:pPr marL="1241425" marR="0" lvl="2" indent="-342900" algn="l" defTabSz="914400" rtl="0" eaLnBrk="1" fontAlgn="auto" latinLnBrk="0" hangingPunct="1">
              <a:lnSpc>
                <a:spcPct val="90000"/>
              </a:lnSpc>
              <a:spcBef>
                <a:spcPts val="0"/>
              </a:spcBef>
              <a:spcAft>
                <a:spcPts val="0"/>
              </a:spcAft>
              <a:buClr>
                <a:schemeClr val="accent6"/>
              </a:buClr>
              <a:buSzTx/>
              <a:buFont typeface="Wingdings" panose="05000000000000000000" pitchFamily="2" charset="2"/>
              <a:buChar char="ü"/>
              <a:tabLst/>
              <a:defRPr/>
            </a:pPr>
            <a:r>
              <a:rPr lang="en-GB" noProof="0" dirty="0">
                <a:solidFill>
                  <a:prstClr val="black"/>
                </a:solidFill>
                <a:latin typeface="Calibri" panose="020F0502020204030204"/>
              </a:rPr>
              <a:t>Purpose of Plus levels extended to recording/reporting</a:t>
            </a:r>
          </a:p>
          <a:p>
            <a:pPr marL="0" marR="0" lvl="2" indent="0" algn="l" defTabSz="914400" rtl="0" eaLnBrk="1" fontAlgn="auto" latinLnBrk="0" hangingPunct="1">
              <a:lnSpc>
                <a:spcPct val="90000"/>
              </a:lnSpc>
              <a:spcBef>
                <a:spcPts val="1800"/>
              </a:spcBef>
              <a:spcAft>
                <a:spcPts val="0"/>
              </a:spcAft>
              <a:buClrTx/>
              <a:buSzTx/>
              <a:buNone/>
              <a:tabLst/>
              <a:defRPr/>
            </a:pPr>
            <a:r>
              <a:rPr lang="en-GB" sz="2300" noProof="0" dirty="0">
                <a:solidFill>
                  <a:prstClr val="black"/>
                </a:solidFill>
                <a:latin typeface="Calibri" panose="020F0502020204030204"/>
              </a:rPr>
              <a:t>2014:	STANAG 6001 </a:t>
            </a:r>
            <a:r>
              <a:rPr kumimoji="0" lang="en-GB" sz="2300" b="1" i="0" u="none" strike="noStrike" kern="1200" cap="none" spc="0" normalizeH="0" baseline="0" noProof="0" dirty="0">
                <a:ln>
                  <a:noFill/>
                </a:ln>
                <a:solidFill>
                  <a:prstClr val="black"/>
                </a:solidFill>
                <a:effectLst/>
                <a:uLnTx/>
                <a:uFillTx/>
                <a:latin typeface="Calibri" panose="020F0502020204030204"/>
              </a:rPr>
              <a:t>Edition 5</a:t>
            </a:r>
          </a:p>
          <a:p>
            <a:pPr marL="1241425" lvl="5" indent="-342900">
              <a:spcBef>
                <a:spcPts val="0"/>
              </a:spcBef>
              <a:buClr>
                <a:schemeClr val="accent6"/>
              </a:buClr>
              <a:buFont typeface="Wingdings" panose="05000000000000000000" pitchFamily="2" charset="2"/>
              <a:buChar char="ü"/>
              <a:defRPr/>
            </a:pPr>
            <a:r>
              <a:rPr lang="en-GB" sz="2000" noProof="0" dirty="0">
                <a:solidFill>
                  <a:prstClr val="black"/>
                </a:solidFill>
              </a:rPr>
              <a:t>No textual changes in the descriptors</a:t>
            </a:r>
          </a:p>
          <a:p>
            <a:pPr marL="1241425" lvl="5" indent="-342900">
              <a:buClr>
                <a:schemeClr val="accent6"/>
              </a:buClr>
              <a:buFont typeface="Wingdings" panose="05000000000000000000" pitchFamily="2" charset="2"/>
              <a:buChar char="ü"/>
              <a:defRPr/>
            </a:pPr>
            <a:r>
              <a:rPr lang="en-GB" sz="2000" b="1" noProof="0" dirty="0">
                <a:solidFill>
                  <a:schemeClr val="accent1"/>
                </a:solidFill>
                <a:latin typeface="Calibri" panose="020F0502020204030204"/>
              </a:rPr>
              <a:t>Format change</a:t>
            </a:r>
            <a:r>
              <a:rPr lang="en-GB" sz="2000" noProof="0" dirty="0">
                <a:solidFill>
                  <a:prstClr val="black"/>
                </a:solidFill>
                <a:latin typeface="Calibri" panose="020F0502020204030204"/>
              </a:rPr>
              <a:t>: descriptors removed from the STANAG and</a:t>
            </a:r>
          </a:p>
          <a:p>
            <a:pPr marL="1257300" lvl="5" indent="0" defTabSz="1168400">
              <a:buNone/>
              <a:defRPr/>
            </a:pPr>
            <a:r>
              <a:rPr lang="en-GB" sz="2000" noProof="0" dirty="0">
                <a:solidFill>
                  <a:prstClr val="black"/>
                </a:solidFill>
                <a:latin typeface="Calibri" panose="020F0502020204030204"/>
              </a:rPr>
              <a:t>published in </a:t>
            </a:r>
            <a:r>
              <a:rPr lang="en-GB" sz="2000" b="1" noProof="0" dirty="0">
                <a:solidFill>
                  <a:prstClr val="black"/>
                </a:solidFill>
                <a:latin typeface="Calibri" panose="020F0502020204030204"/>
              </a:rPr>
              <a:t>ATrainP-5 Ed A</a:t>
            </a:r>
          </a:p>
          <a:p>
            <a:pPr marL="1241425" lvl="4" indent="-342900" defTabSz="1168400">
              <a:buClr>
                <a:schemeClr val="accent6"/>
              </a:buClr>
              <a:buFont typeface="Wingdings" panose="05000000000000000000" pitchFamily="2" charset="2"/>
              <a:buChar char="ü"/>
              <a:defRPr/>
            </a:pPr>
            <a:r>
              <a:rPr lang="en-GB" sz="2000" noProof="0" dirty="0">
                <a:solidFill>
                  <a:prstClr val="black"/>
                </a:solidFill>
              </a:rPr>
              <a:t>In Edition 5, NATO formally designated BILC as </a:t>
            </a:r>
            <a:r>
              <a:rPr lang="en-GB" sz="2000" b="1" noProof="0" dirty="0">
                <a:solidFill>
                  <a:schemeClr val="accent1"/>
                </a:solidFill>
              </a:rPr>
              <a:t>custodian</a:t>
            </a:r>
            <a:r>
              <a:rPr lang="en-GB" sz="2000" noProof="0" dirty="0">
                <a:solidFill>
                  <a:prstClr val="black"/>
                </a:solidFill>
              </a:rPr>
              <a:t> of STANAG 6001.</a:t>
            </a:r>
          </a:p>
          <a:p>
            <a:pPr marL="0" lvl="0" indent="0">
              <a:spcBef>
                <a:spcPts val="1800"/>
              </a:spcBef>
              <a:buSzPts val="1000"/>
              <a:buNone/>
              <a:tabLst>
                <a:tab pos="457200" algn="l"/>
              </a:tabLst>
            </a:pPr>
            <a:r>
              <a:rPr lang="en-GB" sz="2300" noProof="0" dirty="0"/>
              <a:t>2016:	</a:t>
            </a:r>
            <a:r>
              <a:rPr lang="en-GB" sz="2300" b="1" noProof="0" dirty="0"/>
              <a:t>ATrainP-5 Ed A V2</a:t>
            </a:r>
            <a:endParaRPr lang="en-GB" sz="2300" noProof="0" dirty="0"/>
          </a:p>
          <a:p>
            <a:pPr marL="1233487" lvl="1" indent="-342900">
              <a:buClr>
                <a:schemeClr val="accent6"/>
              </a:buClr>
              <a:buSzPct val="100000"/>
              <a:buFont typeface="Wingdings" panose="05000000000000000000" pitchFamily="2" charset="2"/>
              <a:buChar char="ü"/>
              <a:tabLst>
                <a:tab pos="1168400" algn="l"/>
              </a:tabLst>
            </a:pPr>
            <a:r>
              <a:rPr lang="en-GB" sz="2000" noProof="0" dirty="0">
                <a:solidFill>
                  <a:prstClr val="black"/>
                </a:solidFill>
                <a:latin typeface="Calibri" panose="020F0502020204030204"/>
              </a:rPr>
              <a:t>Correction of minor typos</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pic>
        <p:nvPicPr>
          <p:cNvPr id="5" name="Afbeelding 4">
            <a:extLst>
              <a:ext uri="{FF2B5EF4-FFF2-40B4-BE49-F238E27FC236}">
                <a16:creationId xmlns:a16="http://schemas.microsoft.com/office/drawing/2014/main" id="{8EBB298B-98E1-CD60-CC98-AB6FA0F61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4486">
            <a:off x="9389339" y="2489088"/>
            <a:ext cx="2061422" cy="2870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29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425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525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1000"/>
                                        <p:tgtEl>
                                          <p:spTgt spid="3">
                                            <p:txEl>
                                              <p:pRg st="10" end="10"/>
                                            </p:txEl>
                                          </p:spTgt>
                                        </p:tgtEl>
                                      </p:cBhvr>
                                    </p:animEffect>
                                  </p:childTnLst>
                                </p:cTn>
                              </p:par>
                            </p:childTnLst>
                          </p:cTn>
                        </p:par>
                        <p:par>
                          <p:cTn id="54" fill="hold">
                            <p:stCondLst>
                              <p:cond delay="4000"/>
                            </p:stCondLst>
                            <p:childTnLst>
                              <p:par>
                                <p:cTn id="55" presetID="4" presetClass="entr" presetSubtype="32"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ox(out)">
                                      <p:cBhvr>
                                        <p:cTn id="57" dur="2000"/>
                                        <p:tgtEl>
                                          <p:spTgt spid="5"/>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1000"/>
                                        <p:tgtEl>
                                          <p:spTgt spid="3">
                                            <p:txEl>
                                              <p:pRg st="12" end="12"/>
                                            </p:txEl>
                                          </p:spTgt>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19E73-1371-26A4-8C92-E7EEAC63D0FE}"/>
            </a:ext>
          </a:extLst>
        </p:cNvPr>
        <p:cNvGrpSpPr/>
        <p:nvPr/>
      </p:nvGrpSpPr>
      <p:grpSpPr>
        <a:xfrm>
          <a:off x="0" y="0"/>
          <a:ext cx="0" cy="0"/>
          <a:chOff x="0" y="0"/>
          <a:chExt cx="0" cy="0"/>
        </a:xfrm>
      </p:grpSpPr>
      <p:sp>
        <p:nvSpPr>
          <p:cNvPr id="23" name="Rechthoek 22">
            <a:extLst>
              <a:ext uri="{FF2B5EF4-FFF2-40B4-BE49-F238E27FC236}">
                <a16:creationId xmlns:a16="http://schemas.microsoft.com/office/drawing/2014/main" id="{8C88ACF6-B6C6-F87F-DAAB-4993EE388B23}"/>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87F7A708-F242-1804-E113-A47DF965B7A4}"/>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TIMELINE</a:t>
            </a:r>
          </a:p>
        </p:txBody>
      </p:sp>
      <p:graphicFrame>
        <p:nvGraphicFramePr>
          <p:cNvPr id="26" name="Diagram 25">
            <a:extLst>
              <a:ext uri="{FF2B5EF4-FFF2-40B4-BE49-F238E27FC236}">
                <a16:creationId xmlns:a16="http://schemas.microsoft.com/office/drawing/2014/main" id="{DE3EAEBC-D85F-8D5E-03CD-2E2E375CE17C}"/>
              </a:ext>
            </a:extLst>
          </p:cNvPr>
          <p:cNvGraphicFramePr/>
          <p:nvPr>
            <p:extLst>
              <p:ext uri="{D42A27DB-BD31-4B8C-83A1-F6EECF244321}">
                <p14:modId xmlns:p14="http://schemas.microsoft.com/office/powerpoint/2010/main" val="2462841094"/>
              </p:ext>
            </p:extLst>
          </p:nvPr>
        </p:nvGraphicFramePr>
        <p:xfrm>
          <a:off x="394910" y="1288632"/>
          <a:ext cx="11574684" cy="543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kstvak 26">
            <a:extLst>
              <a:ext uri="{FF2B5EF4-FFF2-40B4-BE49-F238E27FC236}">
                <a16:creationId xmlns:a16="http://schemas.microsoft.com/office/drawing/2014/main" id="{34637637-CE84-111C-93C4-7DBA2B22358C}"/>
              </a:ext>
            </a:extLst>
          </p:cNvPr>
          <p:cNvSpPr txBox="1"/>
          <p:nvPr/>
        </p:nvSpPr>
        <p:spPr>
          <a:xfrm>
            <a:off x="2026941" y="5847597"/>
            <a:ext cx="1666754" cy="369332"/>
          </a:xfrm>
          <a:prstGeom prst="rect">
            <a:avLst/>
          </a:prstGeom>
          <a:solidFill>
            <a:schemeClr val="accent4">
              <a:lumMod val="40000"/>
              <a:lumOff val="60000"/>
            </a:schemeClr>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1976: Edition 1</a:t>
            </a:r>
          </a:p>
        </p:txBody>
      </p:sp>
      <p:sp>
        <p:nvSpPr>
          <p:cNvPr id="28" name="Tekstvak 27">
            <a:extLst>
              <a:ext uri="{FF2B5EF4-FFF2-40B4-BE49-F238E27FC236}">
                <a16:creationId xmlns:a16="http://schemas.microsoft.com/office/drawing/2014/main" id="{B2FC8E62-0A24-5D26-094F-55B925D9AA43}"/>
              </a:ext>
            </a:extLst>
          </p:cNvPr>
          <p:cNvSpPr txBox="1"/>
          <p:nvPr/>
        </p:nvSpPr>
        <p:spPr>
          <a:xfrm>
            <a:off x="7837431" y="1893818"/>
            <a:ext cx="1666754" cy="369332"/>
          </a:xfrm>
          <a:prstGeom prst="rect">
            <a:avLst/>
          </a:prstGeom>
          <a:solidFill>
            <a:srgbClr val="FFE07D"/>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2003: Edition 2</a:t>
            </a:r>
          </a:p>
        </p:txBody>
      </p:sp>
      <p:sp>
        <p:nvSpPr>
          <p:cNvPr id="29" name="Tekstvak 28">
            <a:extLst>
              <a:ext uri="{FF2B5EF4-FFF2-40B4-BE49-F238E27FC236}">
                <a16:creationId xmlns:a16="http://schemas.microsoft.com/office/drawing/2014/main" id="{7FE9CC59-B22F-58E8-A096-B6F3CF7BD725}"/>
              </a:ext>
            </a:extLst>
          </p:cNvPr>
          <p:cNvSpPr txBox="1"/>
          <p:nvPr/>
        </p:nvSpPr>
        <p:spPr>
          <a:xfrm>
            <a:off x="8443174" y="5465001"/>
            <a:ext cx="1666754" cy="369332"/>
          </a:xfrm>
          <a:prstGeom prst="rect">
            <a:avLst/>
          </a:prstGeom>
          <a:solidFill>
            <a:schemeClr val="accent4">
              <a:lumMod val="40000"/>
              <a:lumOff val="60000"/>
            </a:schemeClr>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2009: Edition 3</a:t>
            </a:r>
          </a:p>
        </p:txBody>
      </p:sp>
      <p:sp>
        <p:nvSpPr>
          <p:cNvPr id="30" name="Tekstvak 29">
            <a:extLst>
              <a:ext uri="{FF2B5EF4-FFF2-40B4-BE49-F238E27FC236}">
                <a16:creationId xmlns:a16="http://schemas.microsoft.com/office/drawing/2014/main" id="{690A6213-C77F-6059-904A-F157B0689DA8}"/>
              </a:ext>
            </a:extLst>
          </p:cNvPr>
          <p:cNvSpPr txBox="1"/>
          <p:nvPr/>
        </p:nvSpPr>
        <p:spPr>
          <a:xfrm>
            <a:off x="8670808" y="5782438"/>
            <a:ext cx="1666754" cy="369332"/>
          </a:xfrm>
          <a:prstGeom prst="rect">
            <a:avLst/>
          </a:prstGeom>
          <a:solidFill>
            <a:schemeClr val="accent4">
              <a:lumMod val="60000"/>
              <a:lumOff val="40000"/>
            </a:schemeClr>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2010: Edition 4</a:t>
            </a:r>
          </a:p>
        </p:txBody>
      </p:sp>
      <p:sp>
        <p:nvSpPr>
          <p:cNvPr id="31" name="Tekstvak 30">
            <a:extLst>
              <a:ext uri="{FF2B5EF4-FFF2-40B4-BE49-F238E27FC236}">
                <a16:creationId xmlns:a16="http://schemas.microsoft.com/office/drawing/2014/main" id="{10E5A4BC-59A7-DA10-DDF9-1FF6877A150C}"/>
              </a:ext>
            </a:extLst>
          </p:cNvPr>
          <p:cNvSpPr txBox="1"/>
          <p:nvPr/>
        </p:nvSpPr>
        <p:spPr>
          <a:xfrm>
            <a:off x="8898442" y="6099875"/>
            <a:ext cx="1666754" cy="369332"/>
          </a:xfrm>
          <a:prstGeom prst="rect">
            <a:avLst/>
          </a:prstGeom>
          <a:solidFill>
            <a:schemeClr val="accent4"/>
          </a:solidFill>
          <a:ln>
            <a:solidFill>
              <a:schemeClr val="accent4">
                <a:lumMod val="75000"/>
              </a:schemeClr>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noProof="0" dirty="0">
                <a:solidFill>
                  <a:schemeClr val="accent2">
                    <a:lumMod val="50000"/>
                  </a:schemeClr>
                </a:solidFill>
              </a:rPr>
              <a:t>2014: Edition 5</a:t>
            </a:r>
          </a:p>
        </p:txBody>
      </p:sp>
      <p:pic>
        <p:nvPicPr>
          <p:cNvPr id="32" name="Afbeelding 31">
            <a:extLst>
              <a:ext uri="{FF2B5EF4-FFF2-40B4-BE49-F238E27FC236}">
                <a16:creationId xmlns:a16="http://schemas.microsoft.com/office/drawing/2014/main" id="{B14614CB-3139-9D9F-B6B6-CD6E184CD8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25086">
            <a:off x="3806368" y="4799815"/>
            <a:ext cx="1330437" cy="17262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21000000" lon="0" rev="0"/>
            </a:camera>
            <a:lightRig rig="twoPt" dir="t">
              <a:rot lat="0" lon="0" rev="7200000"/>
            </a:lightRig>
          </a:scene3d>
          <a:sp3d prstMaterial="matte">
            <a:bevelT w="22860" h="12700"/>
            <a:contourClr>
              <a:srgbClr val="FFFFFF"/>
            </a:contourClr>
          </a:sp3d>
        </p:spPr>
      </p:pic>
      <p:sp>
        <p:nvSpPr>
          <p:cNvPr id="33" name="Pijl: punthaak 32">
            <a:extLst>
              <a:ext uri="{FF2B5EF4-FFF2-40B4-BE49-F238E27FC236}">
                <a16:creationId xmlns:a16="http://schemas.microsoft.com/office/drawing/2014/main" id="{171660AE-B3AB-E942-76BD-0C595E5F9AA6}"/>
              </a:ext>
            </a:extLst>
          </p:cNvPr>
          <p:cNvSpPr/>
          <p:nvPr/>
        </p:nvSpPr>
        <p:spPr>
          <a:xfrm>
            <a:off x="480754" y="1322680"/>
            <a:ext cx="4757427" cy="462987"/>
          </a:xfrm>
          <a:prstGeom prst="chevron">
            <a:avLst/>
          </a:prstGeom>
          <a:solidFill>
            <a:schemeClr val="accent6">
              <a:lumMod val="40000"/>
              <a:lumOff val="6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Cold War</a:t>
            </a:r>
          </a:p>
        </p:txBody>
      </p:sp>
      <p:sp>
        <p:nvSpPr>
          <p:cNvPr id="34" name="Pijl: punthaak 33">
            <a:extLst>
              <a:ext uri="{FF2B5EF4-FFF2-40B4-BE49-F238E27FC236}">
                <a16:creationId xmlns:a16="http://schemas.microsoft.com/office/drawing/2014/main" id="{84BA647A-4E27-97ED-369A-EA3ACFE75019}"/>
              </a:ext>
            </a:extLst>
          </p:cNvPr>
          <p:cNvSpPr/>
          <p:nvPr/>
        </p:nvSpPr>
        <p:spPr>
          <a:xfrm>
            <a:off x="5105806" y="1322680"/>
            <a:ext cx="2284073" cy="462987"/>
          </a:xfrm>
          <a:prstGeom prst="chevron">
            <a:avLst/>
          </a:prstGeom>
          <a:solidFill>
            <a:schemeClr val="accent6">
              <a:lumMod val="60000"/>
              <a:lumOff val="4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err="1">
                <a:solidFill>
                  <a:schemeClr val="tx1"/>
                </a:solidFill>
              </a:rPr>
              <a:t>PfP</a:t>
            </a:r>
            <a:r>
              <a:rPr lang="en-GB" b="1" noProof="0" dirty="0">
                <a:solidFill>
                  <a:schemeClr val="tx1"/>
                </a:solidFill>
              </a:rPr>
              <a:t> Assistance</a:t>
            </a:r>
          </a:p>
        </p:txBody>
      </p:sp>
      <p:sp>
        <p:nvSpPr>
          <p:cNvPr id="35" name="Pijl: punthaak 34">
            <a:extLst>
              <a:ext uri="{FF2B5EF4-FFF2-40B4-BE49-F238E27FC236}">
                <a16:creationId xmlns:a16="http://schemas.microsoft.com/office/drawing/2014/main" id="{F7F973E1-5792-8A63-A819-5EEB9BDE9DC6}"/>
              </a:ext>
            </a:extLst>
          </p:cNvPr>
          <p:cNvSpPr/>
          <p:nvPr/>
        </p:nvSpPr>
        <p:spPr>
          <a:xfrm>
            <a:off x="7251945" y="1322680"/>
            <a:ext cx="2460586" cy="462987"/>
          </a:xfrm>
          <a:prstGeom prst="chevron">
            <a:avLst/>
          </a:prstGeom>
          <a:solidFill>
            <a:srgbClr val="97C777"/>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Interoperability</a:t>
            </a:r>
          </a:p>
        </p:txBody>
      </p:sp>
      <p:sp>
        <p:nvSpPr>
          <p:cNvPr id="36" name="Pijl: punthaak 35">
            <a:extLst>
              <a:ext uri="{FF2B5EF4-FFF2-40B4-BE49-F238E27FC236}">
                <a16:creationId xmlns:a16="http://schemas.microsoft.com/office/drawing/2014/main" id="{9F44BC45-9F96-2A54-8818-65FF7B7977CA}"/>
              </a:ext>
            </a:extLst>
          </p:cNvPr>
          <p:cNvSpPr/>
          <p:nvPr/>
        </p:nvSpPr>
        <p:spPr>
          <a:xfrm>
            <a:off x="9572185" y="1308210"/>
            <a:ext cx="2460586" cy="462987"/>
          </a:xfrm>
          <a:prstGeom prst="chevron">
            <a:avLst/>
          </a:prstGeom>
          <a:solidFill>
            <a:srgbClr val="80BC58"/>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Professionalisation</a:t>
            </a:r>
          </a:p>
        </p:txBody>
      </p:sp>
      <p:grpSp>
        <p:nvGrpSpPr>
          <p:cNvPr id="37" name="Group 26">
            <a:extLst>
              <a:ext uri="{FF2B5EF4-FFF2-40B4-BE49-F238E27FC236}">
                <a16:creationId xmlns:a16="http://schemas.microsoft.com/office/drawing/2014/main" id="{877F856F-A467-406E-1D1A-01613390B7BD}"/>
              </a:ext>
            </a:extLst>
          </p:cNvPr>
          <p:cNvGrpSpPr>
            <a:grpSpLocks noChangeAspect="1"/>
          </p:cNvGrpSpPr>
          <p:nvPr/>
        </p:nvGrpSpPr>
        <p:grpSpPr bwMode="auto">
          <a:xfrm>
            <a:off x="11197515" y="112515"/>
            <a:ext cx="810228" cy="716827"/>
            <a:chOff x="4532" y="1685"/>
            <a:chExt cx="3085" cy="2647"/>
          </a:xfrm>
        </p:grpSpPr>
        <p:sp>
          <p:nvSpPr>
            <p:cNvPr id="38" name="Freeform 27">
              <a:extLst>
                <a:ext uri="{FF2B5EF4-FFF2-40B4-BE49-F238E27FC236}">
                  <a16:creationId xmlns:a16="http://schemas.microsoft.com/office/drawing/2014/main" id="{B9DD44CB-B9A2-19F8-3971-394EEEFEEAB6}"/>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39" name="Freeform 28">
              <a:extLst>
                <a:ext uri="{FF2B5EF4-FFF2-40B4-BE49-F238E27FC236}">
                  <a16:creationId xmlns:a16="http://schemas.microsoft.com/office/drawing/2014/main" id="{D120D2CE-D2D1-AAFD-459A-345C0892A466}"/>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0" name="Freeform 29">
              <a:extLst>
                <a:ext uri="{FF2B5EF4-FFF2-40B4-BE49-F238E27FC236}">
                  <a16:creationId xmlns:a16="http://schemas.microsoft.com/office/drawing/2014/main" id="{763DC360-5B2A-D04D-5D95-EA4C79904630}"/>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1" name="Freeform 30">
              <a:extLst>
                <a:ext uri="{FF2B5EF4-FFF2-40B4-BE49-F238E27FC236}">
                  <a16:creationId xmlns:a16="http://schemas.microsoft.com/office/drawing/2014/main" id="{C3133DFF-3D48-CDF5-318A-DF57F37CFEE0}"/>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2" name="Rectangle 31">
              <a:extLst>
                <a:ext uri="{FF2B5EF4-FFF2-40B4-BE49-F238E27FC236}">
                  <a16:creationId xmlns:a16="http://schemas.microsoft.com/office/drawing/2014/main" id="{9193B772-188A-F05B-505E-A9F7C85D0931}"/>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43" name="Rectangle 32">
              <a:extLst>
                <a:ext uri="{FF2B5EF4-FFF2-40B4-BE49-F238E27FC236}">
                  <a16:creationId xmlns:a16="http://schemas.microsoft.com/office/drawing/2014/main" id="{036D97B2-2509-8C96-7CBB-DFFC7B7DC31F}"/>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44" name="Freeform 33">
              <a:extLst>
                <a:ext uri="{FF2B5EF4-FFF2-40B4-BE49-F238E27FC236}">
                  <a16:creationId xmlns:a16="http://schemas.microsoft.com/office/drawing/2014/main" id="{084D97E1-F519-ECCF-358A-AB64E597B03E}"/>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45" name="Freeform 34">
              <a:extLst>
                <a:ext uri="{FF2B5EF4-FFF2-40B4-BE49-F238E27FC236}">
                  <a16:creationId xmlns:a16="http://schemas.microsoft.com/office/drawing/2014/main" id="{1D92F1FB-748E-0149-9738-370A30AF88EB}"/>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46" name="Freeform 35">
              <a:extLst>
                <a:ext uri="{FF2B5EF4-FFF2-40B4-BE49-F238E27FC236}">
                  <a16:creationId xmlns:a16="http://schemas.microsoft.com/office/drawing/2014/main" id="{2E00ECC8-4BF0-E80D-4982-E9CD83DBC5D7}"/>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47" name="Freeform 36">
              <a:extLst>
                <a:ext uri="{FF2B5EF4-FFF2-40B4-BE49-F238E27FC236}">
                  <a16:creationId xmlns:a16="http://schemas.microsoft.com/office/drawing/2014/main" id="{5DFE5601-B9D2-A6ED-6FBB-DFA3D8F36FFA}"/>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48" name="Freeform 37">
              <a:extLst>
                <a:ext uri="{FF2B5EF4-FFF2-40B4-BE49-F238E27FC236}">
                  <a16:creationId xmlns:a16="http://schemas.microsoft.com/office/drawing/2014/main" id="{C3266879-0A73-198C-FDCC-3C9991BFA154}"/>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49" name="Freeform 38">
              <a:extLst>
                <a:ext uri="{FF2B5EF4-FFF2-40B4-BE49-F238E27FC236}">
                  <a16:creationId xmlns:a16="http://schemas.microsoft.com/office/drawing/2014/main" id="{7E03BE63-0490-0273-B5C0-02D73B7B07BF}"/>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0" name="Freeform 39">
              <a:extLst>
                <a:ext uri="{FF2B5EF4-FFF2-40B4-BE49-F238E27FC236}">
                  <a16:creationId xmlns:a16="http://schemas.microsoft.com/office/drawing/2014/main" id="{1C15B576-CA02-3015-CED7-05F346E2B113}"/>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1" name="Freeform 40">
              <a:extLst>
                <a:ext uri="{FF2B5EF4-FFF2-40B4-BE49-F238E27FC236}">
                  <a16:creationId xmlns:a16="http://schemas.microsoft.com/office/drawing/2014/main" id="{3E77A89E-E4E0-3FDA-3EA1-16BB934206EA}"/>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2" name="Freeform 41">
              <a:extLst>
                <a:ext uri="{FF2B5EF4-FFF2-40B4-BE49-F238E27FC236}">
                  <a16:creationId xmlns:a16="http://schemas.microsoft.com/office/drawing/2014/main" id="{7CA0BBD4-C2AB-0DBC-7546-0C5C169F7DAA}"/>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53" name="Freeform 42">
              <a:extLst>
                <a:ext uri="{FF2B5EF4-FFF2-40B4-BE49-F238E27FC236}">
                  <a16:creationId xmlns:a16="http://schemas.microsoft.com/office/drawing/2014/main" id="{38880C29-6BCF-7C40-49AE-975B76E9A70E}"/>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54" name="Freeform 43">
              <a:extLst>
                <a:ext uri="{FF2B5EF4-FFF2-40B4-BE49-F238E27FC236}">
                  <a16:creationId xmlns:a16="http://schemas.microsoft.com/office/drawing/2014/main" id="{3CC69E1B-D0C1-AC4F-5625-6E9A3BFB5893}"/>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55" name="Freeform 44">
              <a:extLst>
                <a:ext uri="{FF2B5EF4-FFF2-40B4-BE49-F238E27FC236}">
                  <a16:creationId xmlns:a16="http://schemas.microsoft.com/office/drawing/2014/main" id="{73534920-9479-0F80-DD6F-BD9F6A6D2EBD}"/>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35111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childTnLst>
                          </p:cTn>
                        </p:par>
                        <p:par>
                          <p:cTn id="20" fill="hold">
                            <p:stCondLst>
                              <p:cond delay="425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6">
                                            <p:graphicEl>
                                              <a:dgm id="{6162DC81-E0AD-4219-B7C5-32AC6DABA46A}"/>
                                            </p:graphicEl>
                                          </p:spTgt>
                                        </p:tgtEl>
                                        <p:attrNameLst>
                                          <p:attrName>style.visibility</p:attrName>
                                        </p:attrNameLst>
                                      </p:cBhvr>
                                      <p:to>
                                        <p:strVal val="visible"/>
                                      </p:to>
                                    </p:set>
                                    <p:animEffect transition="in" filter="strips(downRight)">
                                      <p:cBhvr>
                                        <p:cTn id="28" dur="1000"/>
                                        <p:tgtEl>
                                          <p:spTgt spid="26">
                                            <p:graphicEl>
                                              <a:dgm id="{6162DC81-E0AD-4219-B7C5-32AC6DABA46A}"/>
                                            </p:graphicEl>
                                          </p:spTgt>
                                        </p:tgtEl>
                                      </p:cBhvr>
                                    </p:animEffect>
                                  </p:childTnLst>
                                </p:cTn>
                              </p:par>
                              <p:par>
                                <p:cTn id="29" presetID="18" presetClass="entr" presetSubtype="6" fill="hold" grpId="0" nodeType="withEffect">
                                  <p:stCondLst>
                                    <p:cond delay="2000"/>
                                  </p:stCondLst>
                                  <p:childTnLst>
                                    <p:set>
                                      <p:cBhvr>
                                        <p:cTn id="30" dur="1" fill="hold">
                                          <p:stCondLst>
                                            <p:cond delay="0"/>
                                          </p:stCondLst>
                                        </p:cTn>
                                        <p:tgtEl>
                                          <p:spTgt spid="26">
                                            <p:graphicEl>
                                              <a:dgm id="{0435AE23-5485-4583-8FC1-845B4DF82BB3}"/>
                                            </p:graphicEl>
                                          </p:spTgt>
                                        </p:tgtEl>
                                        <p:attrNameLst>
                                          <p:attrName>style.visibility</p:attrName>
                                        </p:attrNameLst>
                                      </p:cBhvr>
                                      <p:to>
                                        <p:strVal val="visible"/>
                                      </p:to>
                                    </p:set>
                                    <p:animEffect transition="in" filter="strips(downRight)">
                                      <p:cBhvr>
                                        <p:cTn id="31" dur="1000"/>
                                        <p:tgtEl>
                                          <p:spTgt spid="26">
                                            <p:graphicEl>
                                              <a:dgm id="{0435AE23-5485-4583-8FC1-845B4DF82BB3}"/>
                                            </p:graphicEl>
                                          </p:spTgt>
                                        </p:tgtEl>
                                      </p:cBhvr>
                                    </p:animEffect>
                                  </p:childTnLst>
                                </p:cTn>
                              </p:par>
                              <p:par>
                                <p:cTn id="32" presetID="18" presetClass="entr" presetSubtype="6" fill="hold" grpId="0" nodeType="withEffect">
                                  <p:stCondLst>
                                    <p:cond delay="2000"/>
                                  </p:stCondLst>
                                  <p:childTnLst>
                                    <p:set>
                                      <p:cBhvr>
                                        <p:cTn id="33" dur="1" fill="hold">
                                          <p:stCondLst>
                                            <p:cond delay="0"/>
                                          </p:stCondLst>
                                        </p:cTn>
                                        <p:tgtEl>
                                          <p:spTgt spid="36"/>
                                        </p:tgtEl>
                                        <p:attrNameLst>
                                          <p:attrName>style.visibility</p:attrName>
                                        </p:attrNameLst>
                                      </p:cBhvr>
                                      <p:to>
                                        <p:strVal val="visible"/>
                                      </p:to>
                                    </p:set>
                                    <p:animEffect transition="in" filter="strips(downRight)">
                                      <p:cBhvr>
                                        <p:cTn id="34" dur="1750"/>
                                        <p:tgtEl>
                                          <p:spTgt spid="36"/>
                                        </p:tgtEl>
                                      </p:cBhvr>
                                    </p:animEffect>
                                  </p:childTnLst>
                                </p:cTn>
                              </p:par>
                              <p:par>
                                <p:cTn id="35" presetID="18" presetClass="entr" presetSubtype="6" fill="hold" grpId="0" nodeType="withEffect">
                                  <p:stCondLst>
                                    <p:cond delay="1400"/>
                                  </p:stCondLst>
                                  <p:childTnLst>
                                    <p:set>
                                      <p:cBhvr>
                                        <p:cTn id="36" dur="1" fill="hold">
                                          <p:stCondLst>
                                            <p:cond delay="0"/>
                                          </p:stCondLst>
                                        </p:cTn>
                                        <p:tgtEl>
                                          <p:spTgt spid="26">
                                            <p:graphicEl>
                                              <a:dgm id="{437DF7EA-9C4C-494F-B131-AA59C5953C56}"/>
                                            </p:graphicEl>
                                          </p:spTgt>
                                        </p:tgtEl>
                                        <p:attrNameLst>
                                          <p:attrName>style.visibility</p:attrName>
                                        </p:attrNameLst>
                                      </p:cBhvr>
                                      <p:to>
                                        <p:strVal val="visible"/>
                                      </p:to>
                                    </p:set>
                                    <p:animEffect transition="in" filter="strips(downRight)">
                                      <p:cBhvr>
                                        <p:cTn id="37" dur="1000"/>
                                        <p:tgtEl>
                                          <p:spTgt spid="26">
                                            <p:graphicEl>
                                              <a:dgm id="{437DF7EA-9C4C-494F-B131-AA59C5953C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6" grpId="0" uiExpand="1">
        <p:bldSub>
          <a:bldDgm bld="one"/>
        </p:bldSub>
      </p:bldGraphic>
      <p:bldP spid="28" grpId="0" animBg="1"/>
      <p:bldP spid="29" grpId="0" animBg="1"/>
      <p:bldP spid="30" grpId="0" animBg="1"/>
      <p:bldP spid="31"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STANAG 6001 in NATO</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4735625"/>
          </a:xfrm>
        </p:spPr>
        <p:txBody>
          <a:bodyPr>
            <a:normAutofit/>
          </a:bodyPr>
          <a:lstStyle/>
          <a:p>
            <a:pPr>
              <a:buNone/>
            </a:pPr>
            <a:r>
              <a:rPr lang="en-GB" sz="2400" b="1" noProof="0" dirty="0"/>
              <a:t>How did STANAG 6001 become NATO’s trusted language standard?</a:t>
            </a:r>
          </a:p>
          <a:p>
            <a:r>
              <a:rPr lang="en-GB" sz="2200" noProof="0" dirty="0"/>
              <a:t>Why and how was it created? </a:t>
            </a:r>
          </a:p>
          <a:p>
            <a:r>
              <a:rPr lang="en-GB" sz="2200" noProof="0" dirty="0"/>
              <a:t>How did it evolve? </a:t>
            </a:r>
          </a:p>
          <a:p>
            <a:r>
              <a:rPr lang="en-GB" sz="2200" noProof="0" dirty="0"/>
              <a:t>Why did NATO continue relying on it? </a:t>
            </a:r>
          </a:p>
          <a:p>
            <a:r>
              <a:rPr lang="en-GB" sz="2200" noProof="0" dirty="0"/>
              <a:t>How was trust in the standard developed? </a:t>
            </a:r>
          </a:p>
          <a:p>
            <a:r>
              <a:rPr lang="en-GB" sz="2200" noProof="0" dirty="0"/>
              <a:t>Why does it still matter today?</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pic>
        <p:nvPicPr>
          <p:cNvPr id="9" name="Graphic 8">
            <a:extLst>
              <a:ext uri="{FF2B5EF4-FFF2-40B4-BE49-F238E27FC236}">
                <a16:creationId xmlns:a16="http://schemas.microsoft.com/office/drawing/2014/main" id="{E702E390-2ECA-0ECF-D0BE-F3F6D2E8E8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21311" y="3296394"/>
            <a:ext cx="4801477" cy="2400739"/>
          </a:xfrm>
          <a:prstGeom prst="rect">
            <a:avLst/>
          </a:prstGeo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872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par>
                                <p:cTn id="12" presetID="4" presetClass="entr" presetSubtype="32" fill="hold" nodeType="withEffect">
                                  <p:stCondLst>
                                    <p:cond delay="650"/>
                                  </p:stCondLst>
                                  <p:childTnLst>
                                    <p:set>
                                      <p:cBhvr>
                                        <p:cTn id="13" dur="1" fill="hold">
                                          <p:stCondLst>
                                            <p:cond delay="0"/>
                                          </p:stCondLst>
                                        </p:cTn>
                                        <p:tgtEl>
                                          <p:spTgt spid="9"/>
                                        </p:tgtEl>
                                        <p:attrNameLst>
                                          <p:attrName>style.visibility</p:attrName>
                                        </p:attrNameLst>
                                      </p:cBhvr>
                                      <p:to>
                                        <p:strVal val="visible"/>
                                      </p:to>
                                    </p:set>
                                    <p:animEffect transition="in" filter="box(out)">
                                      <p:cBhvr>
                                        <p:cTn id="14" dur="2350"/>
                                        <p:tgtEl>
                                          <p:spTgt spid="9"/>
                                        </p:tgtEl>
                                      </p:cBhvr>
                                    </p:animEffect>
                                  </p:childTnLst>
                                </p:cTn>
                              </p:par>
                              <p:par>
                                <p:cTn id="15" presetID="10" presetClass="entr" presetSubtype="0" fill="hold" grpId="0" nodeType="with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50"/>
                                        <p:tgtEl>
                                          <p:spTgt spid="3">
                                            <p:txEl>
                                              <p:pRg st="1" end="1"/>
                                            </p:txEl>
                                          </p:spTgt>
                                        </p:tgtEl>
                                      </p:cBhvr>
                                    </p:animEffect>
                                  </p:childTnLst>
                                </p:cTn>
                              </p:par>
                            </p:childTnLst>
                          </p:cTn>
                        </p:par>
                        <p:par>
                          <p:cTn id="18" fill="hold">
                            <p:stCondLst>
                              <p:cond delay="425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750"/>
                                        <p:tgtEl>
                                          <p:spTgt spid="3">
                                            <p:txEl>
                                              <p:pRg st="2" end="2"/>
                                            </p:txEl>
                                          </p:spTgt>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50"/>
                                        <p:tgtEl>
                                          <p:spTgt spid="3">
                                            <p:txEl>
                                              <p:pRg st="3" end="3"/>
                                            </p:txEl>
                                          </p:spTgt>
                                        </p:tgtEl>
                                      </p:cBhvr>
                                    </p:animEffect>
                                  </p:childTnLst>
                                </p:cTn>
                              </p:par>
                            </p:childTnLst>
                          </p:cTn>
                        </p:par>
                        <p:par>
                          <p:cTn id="26" fill="hold">
                            <p:stCondLst>
                              <p:cond delay="5750"/>
                            </p:stCondLst>
                            <p:childTnLst>
                              <p:par>
                                <p:cTn id="27" presetID="10"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750"/>
                                        <p:tgtEl>
                                          <p:spTgt spid="3">
                                            <p:txEl>
                                              <p:pRg st="4" end="4"/>
                                            </p:txEl>
                                          </p:spTgt>
                                        </p:tgtEl>
                                      </p:cBhvr>
                                    </p:animEffect>
                                  </p:childTnLst>
                                </p:cTn>
                              </p:par>
                            </p:childTnLst>
                          </p:cTn>
                        </p:par>
                        <p:par>
                          <p:cTn id="30" fill="hold">
                            <p:stCondLst>
                              <p:cond delay="6500"/>
                            </p:stCondLst>
                            <p:childTnLst>
                              <p:par>
                                <p:cTn id="31" presetID="10"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12217" y="112515"/>
            <a:ext cx="1081234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CONSOLIDATION and RECOGNITION </a:t>
            </a:r>
            <a:r>
              <a:rPr lang="en-GB" sz="3200" noProof="0" dirty="0">
                <a:solidFill>
                  <a:srgbClr val="000099"/>
                </a:solidFill>
                <a:latin typeface="+mn-lt"/>
              </a:rPr>
              <a:t>(2015-present)</a:t>
            </a:r>
            <a:endParaRPr lang="en-GB" sz="4000" noProof="0" dirty="0">
              <a:solidFill>
                <a:srgbClr val="000099"/>
              </a:solidFill>
              <a:latin typeface="+mn-lt"/>
            </a:endParaRP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7472315" cy="504940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b="1" noProof="0" dirty="0">
                <a:solidFill>
                  <a:prstClr val="black"/>
                </a:solidFill>
                <a:latin typeface="Calibri" panose="020F0502020204030204"/>
              </a:rPr>
              <a:t>Stability and institutional </a:t>
            </a:r>
            <a:r>
              <a:rPr lang="en-GB" sz="2400" b="1" dirty="0">
                <a:solidFill>
                  <a:prstClr val="black"/>
                </a:solidFill>
                <a:latin typeface="Calibri" panose="020F0502020204030204"/>
              </a:rPr>
              <a:t>e</a:t>
            </a:r>
            <a:r>
              <a:rPr lang="en-GB" sz="2400" b="1" noProof="0" dirty="0" err="1">
                <a:solidFill>
                  <a:prstClr val="black"/>
                </a:solidFill>
                <a:latin typeface="Calibri" panose="020F0502020204030204"/>
              </a:rPr>
              <a:t>mbedding</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buSzPct val="100000"/>
              <a:buFont typeface="Calibri" panose="020F0502020204030204" pitchFamily="34" charset="0"/>
              <a:buChar char="•"/>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No changes to the level descriptors</a:t>
            </a:r>
          </a:p>
          <a:p>
            <a:pPr lvl="0">
              <a:buSzPct val="100000"/>
              <a:buFont typeface="Calibri" panose="020F0502020204030204" pitchFamily="34" charset="0"/>
              <a:buChar char="•"/>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Continued professionalisation of teaching and testing</a:t>
            </a:r>
          </a:p>
          <a:p>
            <a:pPr lvl="0">
              <a:buSzPct val="100000"/>
              <a:buFont typeface="Calibri" panose="020F0502020204030204" pitchFamily="34" charset="0"/>
              <a:buChar char="•"/>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Increased standardisation (Policy Recommendations)</a:t>
            </a:r>
          </a:p>
          <a:p>
            <a:pPr lvl="0">
              <a:buSzPct val="100000"/>
              <a:buFont typeface="Calibri" panose="020F0502020204030204" pitchFamily="34" charset="0"/>
              <a:buChar char="•"/>
              <a:tabLst>
                <a:tab pos="457200" algn="l"/>
              </a:tabLst>
            </a:pPr>
            <a:r>
              <a:rPr lang="en-GB" sz="2200" b="1" kern="100" noProof="0" dirty="0">
                <a:solidFill>
                  <a:schemeClr val="accent1"/>
                </a:solidFill>
                <a:latin typeface="Calibri" panose="020F0502020204030204" pitchFamily="34" charset="0"/>
                <a:cs typeface="Times New Roman" panose="02020603050405020304" pitchFamily="18" charset="0"/>
              </a:rPr>
              <a:t>Formal recognition </a:t>
            </a:r>
            <a:r>
              <a:rPr lang="en-GB" sz="2200" kern="100" noProof="0" dirty="0">
                <a:latin typeface="Calibri" panose="020F0502020204030204" pitchFamily="34" charset="0"/>
                <a:cs typeface="Times New Roman" panose="02020603050405020304" pitchFamily="18" charset="0"/>
              </a:rPr>
              <a:t>in NATO-policy (AAP-16 </a:t>
            </a:r>
            <a:r>
              <a:rPr lang="en-GB" sz="2200" i="1" kern="100" noProof="0" dirty="0">
                <a:latin typeface="Calibri" panose="020F0502020204030204" pitchFamily="34" charset="0"/>
                <a:cs typeface="Times New Roman" panose="02020603050405020304" pitchFamily="18" charset="0"/>
              </a:rPr>
              <a:t>NATO Manpower Policy and Procedures</a:t>
            </a:r>
            <a:r>
              <a:rPr lang="en-GB" sz="2200" kern="100" noProof="0" dirty="0">
                <a:latin typeface="Calibri" panose="020F0502020204030204" pitchFamily="34" charset="0"/>
                <a:cs typeface="Times New Roman" panose="02020603050405020304" pitchFamily="18" charset="0"/>
              </a:rPr>
              <a:t>)</a:t>
            </a:r>
          </a:p>
          <a:p>
            <a:pPr marL="539750" lvl="1" indent="-269875">
              <a:buSzPct val="100000"/>
              <a:buFont typeface="Wingdings" panose="05000000000000000000" pitchFamily="2" charset="2"/>
              <a:buChar char="Ø"/>
              <a:tabLst>
                <a:tab pos="630238" algn="l"/>
              </a:tabLst>
            </a:pPr>
            <a:r>
              <a:rPr lang="en-GB" sz="2000" kern="100" noProof="0" dirty="0">
                <a:latin typeface="Calibri" panose="020F0502020204030204" pitchFamily="34" charset="0"/>
                <a:cs typeface="Times New Roman" panose="02020603050405020304" pitchFamily="18" charset="0"/>
              </a:rPr>
              <a:t>STANAG 6001 embedded in NATO education and personnel systems</a:t>
            </a:r>
          </a:p>
          <a:p>
            <a:pPr lvl="0">
              <a:buSzPct val="100000"/>
              <a:buFont typeface="Calibri" panose="020F0502020204030204" pitchFamily="34" charset="0"/>
              <a:buChar char="•"/>
              <a:tabLst>
                <a:tab pos="457200" algn="l"/>
              </a:tabLst>
            </a:pPr>
            <a:r>
              <a:rPr lang="en-GB" sz="2200" kern="100" dirty="0">
                <a:solidFill>
                  <a:prstClr val="black"/>
                </a:solidFill>
                <a:latin typeface="Calibri" panose="020F0502020204030204" pitchFamily="34" charset="0"/>
                <a:cs typeface="Times New Roman" panose="02020603050405020304" pitchFamily="18" charset="0"/>
              </a:rPr>
              <a:t>As a </a:t>
            </a:r>
            <a:r>
              <a:rPr lang="en-GB" sz="2200" b="1" kern="100" dirty="0">
                <a:solidFill>
                  <a:schemeClr val="accent1"/>
                </a:solidFill>
                <a:latin typeface="Calibri" panose="020F0502020204030204" pitchFamily="34" charset="0"/>
                <a:cs typeface="Times New Roman" panose="02020603050405020304" pitchFamily="18" charset="0"/>
              </a:rPr>
              <a:t>custodian</a:t>
            </a:r>
            <a:r>
              <a:rPr lang="en-GB" sz="2200" kern="100" dirty="0">
                <a:solidFill>
                  <a:prstClr val="black"/>
                </a:solidFill>
                <a:latin typeface="Calibri" panose="020F0502020204030204" pitchFamily="34" charset="0"/>
                <a:cs typeface="Times New Roman" panose="02020603050405020304" pitchFamily="18" charset="0"/>
              </a:rPr>
              <a:t>, BILC is responsible for</a:t>
            </a:r>
          </a:p>
          <a:p>
            <a:pPr marL="534988" lvl="1" indent="-263525">
              <a:buSzPct val="100000"/>
              <a:buFont typeface="Courier New" panose="02070309020205020404" pitchFamily="49" charset="0"/>
              <a:buChar char="o"/>
            </a:pPr>
            <a:r>
              <a:rPr lang="en-GB" sz="2000" kern="100" dirty="0">
                <a:solidFill>
                  <a:prstClr val="black"/>
                </a:solidFill>
                <a:latin typeface="Calibri" panose="020F0502020204030204" pitchFamily="34" charset="0"/>
                <a:cs typeface="Times New Roman" panose="02020603050405020304" pitchFamily="18" charset="0"/>
              </a:rPr>
              <a:t>periodically reviewing and updating STANAG 6001 and its descriptors</a:t>
            </a:r>
          </a:p>
          <a:p>
            <a:pPr marL="534988" lvl="1" indent="-263525">
              <a:buSzPct val="100000"/>
              <a:buFont typeface="Courier New" panose="02070309020205020404" pitchFamily="49" charset="0"/>
              <a:buChar char="o"/>
            </a:pPr>
            <a:r>
              <a:rPr lang="en-GB" sz="2000" kern="100" dirty="0">
                <a:latin typeface="Calibri" panose="020F0502020204030204" pitchFamily="34" charset="0"/>
                <a:cs typeface="Times New Roman" panose="02020603050405020304" pitchFamily="18" charset="0"/>
              </a:rPr>
              <a:t>promoting their consistent interpretation and application among participating nations</a:t>
            </a:r>
          </a:p>
          <a:p>
            <a:pPr marL="0" lvl="0" indent="0">
              <a:buSzPts val="1000"/>
              <a:buNone/>
              <a:tabLst>
                <a:tab pos="457200" algn="l"/>
              </a:tabLst>
            </a:pPr>
            <a:endParaRPr lang="en-GB" kern="100" noProof="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pic>
        <p:nvPicPr>
          <p:cNvPr id="5" name="Afbeelding 4">
            <a:extLst>
              <a:ext uri="{FF2B5EF4-FFF2-40B4-BE49-F238E27FC236}">
                <a16:creationId xmlns:a16="http://schemas.microsoft.com/office/drawing/2014/main" id="{DB69B9F0-1CBE-1987-DA83-615C019E8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9" y="1187622"/>
            <a:ext cx="3778143" cy="5381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50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942B5-03AD-18C4-ECD6-D903C0064BDF}"/>
            </a:ext>
          </a:extLst>
        </p:cNvPr>
        <p:cNvGrpSpPr/>
        <p:nvPr/>
      </p:nvGrpSpPr>
      <p:grpSpPr>
        <a:xfrm>
          <a:off x="0" y="0"/>
          <a:ext cx="0" cy="0"/>
          <a:chOff x="0" y="0"/>
          <a:chExt cx="0" cy="0"/>
        </a:xfrm>
      </p:grpSpPr>
      <p:sp>
        <p:nvSpPr>
          <p:cNvPr id="23" name="Rechthoek 22">
            <a:extLst>
              <a:ext uri="{FF2B5EF4-FFF2-40B4-BE49-F238E27FC236}">
                <a16:creationId xmlns:a16="http://schemas.microsoft.com/office/drawing/2014/main" id="{37A3ABEB-9C69-EE07-B985-A4F2022CB4CB}"/>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0237E0C2-E848-8C16-CF69-99558616B041}"/>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THE PERSISTENT CHALLENGE</a:t>
            </a:r>
          </a:p>
        </p:txBody>
      </p:sp>
      <p:grpSp>
        <p:nvGrpSpPr>
          <p:cNvPr id="44" name="Group 26">
            <a:extLst>
              <a:ext uri="{FF2B5EF4-FFF2-40B4-BE49-F238E27FC236}">
                <a16:creationId xmlns:a16="http://schemas.microsoft.com/office/drawing/2014/main" id="{63863094-D83A-6E95-21D9-686CD4F4DCBB}"/>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62997227-81B4-88E1-CB8A-0D858B68FA8D}"/>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37704838-9591-6487-FD35-AB5F9E3580B1}"/>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4B69B458-10FC-96B2-732F-C29A51B6359F}"/>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010127A9-9AC3-9BF7-EC45-04B04D8E1A42}"/>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BA9B01B8-87E0-F9B2-40C2-751F458C5A39}"/>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964482E8-6D1F-4449-66FB-2C03FF39D384}"/>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2F39B176-A8D3-0C24-46AE-FAAC7DEE0AC8}"/>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D5647CBE-08A1-9CA1-B1A2-BFB6C2578CE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2A302A2D-F5FD-D4E7-6062-C4BA368A38DF}"/>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88AF85FB-72C3-48E4-3D0A-1B483A755E2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37F9F1D7-A406-39A8-FD6E-93E553D4E182}"/>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F56F45A6-CC61-4345-AA9C-C69719F29B6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E1693DC2-6238-2407-FBF2-B33A5BC376F6}"/>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661D469A-DF83-5FCA-00C9-BCCB87629110}"/>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BF461AA3-E8A0-697B-1DD2-FD4C9C083771}"/>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91AC295D-75B1-887C-53DD-25354AD5754C}"/>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F58DA3F7-DACC-C206-35F1-60C7D76C7DE9}"/>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8FBFE85E-9A77-DE5A-F92F-19D223F824B2}"/>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68" name="Tijdelijke aanduiding voor inhoud 2">
            <a:extLst>
              <a:ext uri="{FF2B5EF4-FFF2-40B4-BE49-F238E27FC236}">
                <a16:creationId xmlns:a16="http://schemas.microsoft.com/office/drawing/2014/main" id="{D5D60EC1-2ABF-8A0E-7E2E-F7B5028EAC76}"/>
              </a:ext>
            </a:extLst>
          </p:cNvPr>
          <p:cNvSpPr txBox="1">
            <a:spLocks/>
          </p:cNvSpPr>
          <p:nvPr/>
        </p:nvSpPr>
        <p:spPr>
          <a:xfrm>
            <a:off x="927395" y="1426400"/>
            <a:ext cx="10536695" cy="5259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b="1" dirty="0"/>
              <a:t>Common interpretation and consistency across nations</a:t>
            </a:r>
          </a:p>
          <a:p>
            <a:pPr marL="0" indent="0">
              <a:buSzPts val="1000"/>
              <a:buFont typeface="Arial" panose="020B0604020202020204" pitchFamily="34" charset="0"/>
              <a:buNone/>
              <a:tabLst>
                <a:tab pos="457200" algn="l"/>
              </a:tabLst>
            </a:pPr>
            <a:r>
              <a:rPr lang="en-GB" sz="2000" i="1" dirty="0"/>
              <a:t>Deputy Commander NATO Airborne Early Warning &amp; Control Force (E3A):</a:t>
            </a:r>
          </a:p>
          <a:p>
            <a:pPr marL="0" indent="0">
              <a:buSzPts val="1000"/>
              <a:buFont typeface="Arial" panose="020B0604020202020204" pitchFamily="34" charset="0"/>
              <a:buNone/>
              <a:tabLst>
                <a:tab pos="457200" algn="l"/>
              </a:tabLst>
            </a:pPr>
            <a:r>
              <a:rPr lang="en-GB" sz="2400" i="1" dirty="0">
                <a:solidFill>
                  <a:srgbClr val="0033CC"/>
                </a:solidFill>
              </a:rPr>
              <a:t>“Comparable performances may be rated differently across nations.”</a:t>
            </a:r>
          </a:p>
          <a:p>
            <a:pPr marL="0" indent="0">
              <a:spcBef>
                <a:spcPts val="0"/>
              </a:spcBef>
              <a:buSzPts val="1000"/>
              <a:buFont typeface="Arial" panose="020B0604020202020204" pitchFamily="34" charset="0"/>
              <a:buNone/>
              <a:tabLst>
                <a:tab pos="457200" algn="l"/>
              </a:tabLst>
            </a:pPr>
            <a:r>
              <a:rPr lang="en-GB" sz="1800" dirty="0"/>
              <a:t>(BILC STANAG 6001 Testing Workshop, The Hague, 2025)</a:t>
            </a:r>
          </a:p>
          <a:p>
            <a:pPr marL="0" indent="0">
              <a:buSzPts val="1000"/>
              <a:buFont typeface="Arial" panose="020B0604020202020204" pitchFamily="34" charset="0"/>
              <a:buNone/>
              <a:tabLst>
                <a:tab pos="457200" algn="l"/>
              </a:tabLst>
            </a:pPr>
            <a:endParaRPr lang="en-GB" sz="2000" dirty="0"/>
          </a:p>
          <a:p>
            <a:pPr marL="0" indent="0">
              <a:buSzPts val="1000"/>
              <a:buFont typeface="Arial" panose="020B0604020202020204" pitchFamily="34" charset="0"/>
              <a:buNone/>
              <a:tabLst>
                <a:tab pos="457200" algn="l"/>
              </a:tabLst>
            </a:pPr>
            <a:endParaRPr lang="en-GB" sz="2000" dirty="0"/>
          </a:p>
          <a:p>
            <a:pPr marL="0" indent="0">
              <a:buSzPts val="1000"/>
              <a:buFont typeface="Arial" panose="020B0604020202020204" pitchFamily="34" charset="0"/>
              <a:buNone/>
              <a:tabLst>
                <a:tab pos="457200" algn="l"/>
              </a:tabLst>
            </a:pPr>
            <a:endParaRPr lang="en-GB" sz="2000" dirty="0"/>
          </a:p>
          <a:p>
            <a:pPr marL="0" indent="0">
              <a:buSzPts val="1000"/>
              <a:buFont typeface="Arial" panose="020B0604020202020204" pitchFamily="34" charset="0"/>
              <a:buNone/>
              <a:tabLst>
                <a:tab pos="457200" algn="l"/>
              </a:tabLst>
            </a:pPr>
            <a:endParaRPr lang="en-GB" sz="2000" dirty="0"/>
          </a:p>
          <a:p>
            <a:pPr marL="0" indent="0">
              <a:buSzPts val="1000"/>
              <a:buFont typeface="Arial" panose="020B0604020202020204" pitchFamily="34" charset="0"/>
              <a:buNone/>
              <a:tabLst>
                <a:tab pos="457200" algn="l"/>
              </a:tabLst>
            </a:pPr>
            <a:endParaRPr lang="en-GB" sz="2000" dirty="0"/>
          </a:p>
          <a:p>
            <a:pPr marL="0" indent="0">
              <a:buSzPts val="1000"/>
              <a:buFont typeface="Arial" panose="020B0604020202020204" pitchFamily="34" charset="0"/>
              <a:buNone/>
              <a:tabLst>
                <a:tab pos="457200" algn="l"/>
              </a:tabLst>
            </a:pPr>
            <a:endParaRPr lang="en-GB" sz="2000" dirty="0"/>
          </a:p>
          <a:p>
            <a:pPr marL="0" indent="0">
              <a:buSzPts val="1000"/>
              <a:buFont typeface="Arial" panose="020B0604020202020204" pitchFamily="34" charset="0"/>
              <a:buNone/>
              <a:tabLst>
                <a:tab pos="457200" algn="l"/>
              </a:tabLst>
            </a:pPr>
            <a:endParaRPr lang="en-GB" sz="2000" dirty="0"/>
          </a:p>
          <a:p>
            <a:pPr marL="442913" indent="-442913">
              <a:buSzPct val="100000"/>
              <a:buFont typeface="Wingdings" panose="05000000000000000000" pitchFamily="2" charset="2"/>
              <a:buChar char="Ø"/>
              <a:tabLst>
                <a:tab pos="457200" algn="l"/>
              </a:tabLst>
            </a:pPr>
            <a:r>
              <a:rPr lang="en-US" sz="2200" dirty="0"/>
              <a:t>STANAG 6001 only functions if nations interpret and apply it consistently</a:t>
            </a:r>
            <a:endParaRPr lang="en-GB" sz="2200" dirty="0"/>
          </a:p>
          <a:p>
            <a:pPr marL="442913" indent="-442913">
              <a:buSzPct val="100000"/>
              <a:buFont typeface="Wingdings" panose="05000000000000000000" pitchFamily="2" charset="2"/>
              <a:buChar char="Ø"/>
              <a:tabLst>
                <a:tab pos="457200" algn="l"/>
              </a:tabLst>
            </a:pPr>
            <a:r>
              <a:rPr lang="en-GB" sz="2200" dirty="0"/>
              <a:t>Maintaining a common interpretation remains a key interoperability challenge</a:t>
            </a:r>
          </a:p>
        </p:txBody>
      </p:sp>
      <p:pic>
        <p:nvPicPr>
          <p:cNvPr id="70" name="Picture 6">
            <a:extLst>
              <a:ext uri="{FF2B5EF4-FFF2-40B4-BE49-F238E27FC236}">
                <a16:creationId xmlns:a16="http://schemas.microsoft.com/office/drawing/2014/main" id="{B64EE069-E2EC-57EF-A63E-73D83C865507}"/>
              </a:ext>
            </a:extLst>
          </p:cNvPr>
          <p:cNvPicPr>
            <a:picLocks noChangeAspect="1"/>
          </p:cNvPicPr>
          <p:nvPr/>
        </p:nvPicPr>
        <p:blipFill>
          <a:blip r:embed="rId3" cstate="hqprint">
            <a:extLst>
              <a:ext uri="{28A0092B-C50C-407E-A947-70E740481C1C}">
                <a14:useLocalDpi xmlns:a14="http://schemas.microsoft.com/office/drawing/2010/main" val="0"/>
              </a:ext>
            </a:extLst>
          </a:blip>
          <a:srcRect t="10435" b="9692"/>
          <a:stretch>
            <a:fillRect/>
          </a:stretch>
        </p:blipFill>
        <p:spPr bwMode="auto">
          <a:xfrm>
            <a:off x="6083785" y="3429000"/>
            <a:ext cx="3981546" cy="2116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
            <a:extLst>
              <a:ext uri="{FF2B5EF4-FFF2-40B4-BE49-F238E27FC236}">
                <a16:creationId xmlns:a16="http://schemas.microsoft.com/office/drawing/2014/main" id="{CD4D8A77-6718-6729-21F9-2ACE2AA918B9}"/>
              </a:ext>
            </a:extLst>
          </p:cNvPr>
          <p:cNvPicPr>
            <a:picLocks noChangeAspect="1"/>
          </p:cNvPicPr>
          <p:nvPr/>
        </p:nvPicPr>
        <p:blipFill>
          <a:blip r:embed="rId4" cstate="email"/>
          <a:stretch>
            <a:fillRect/>
          </a:stretch>
        </p:blipFill>
        <p:spPr>
          <a:xfrm>
            <a:off x="2086607" y="3119311"/>
            <a:ext cx="3445351" cy="21318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720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animEffect transition="in" filter="fade">
                                      <p:cBhvr>
                                        <p:cTn id="11" dur="500"/>
                                        <p:tgtEl>
                                          <p:spTgt spid="68">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68">
                                            <p:txEl>
                                              <p:pRg st="1" end="1"/>
                                            </p:txEl>
                                          </p:spTgt>
                                        </p:tgtEl>
                                        <p:attrNameLst>
                                          <p:attrName>style.visibility</p:attrName>
                                        </p:attrNameLst>
                                      </p:cBhvr>
                                      <p:to>
                                        <p:strVal val="visible"/>
                                      </p:to>
                                    </p:set>
                                    <p:animEffect transition="in" filter="fade">
                                      <p:cBhvr>
                                        <p:cTn id="15" dur="1250"/>
                                        <p:tgtEl>
                                          <p:spTgt spid="6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childTnLst>
                          </p:cTn>
                        </p:par>
                        <p:par>
                          <p:cTn id="22" fill="hold">
                            <p:stCondLst>
                              <p:cond delay="3250"/>
                            </p:stCondLst>
                            <p:childTnLst>
                              <p:par>
                                <p:cTn id="23" presetID="10" presetClass="entr" presetSubtype="0" fill="hold" grpId="0" nodeType="afterEffect">
                                  <p:stCondLst>
                                    <p:cond delay="750"/>
                                  </p:stCondLst>
                                  <p:childTnLst>
                                    <p:set>
                                      <p:cBhvr>
                                        <p:cTn id="24" dur="1" fill="hold">
                                          <p:stCondLst>
                                            <p:cond delay="0"/>
                                          </p:stCondLst>
                                        </p:cTn>
                                        <p:tgtEl>
                                          <p:spTgt spid="68">
                                            <p:txEl>
                                              <p:pRg st="2" end="2"/>
                                            </p:txEl>
                                          </p:spTgt>
                                        </p:tgtEl>
                                        <p:attrNameLst>
                                          <p:attrName>style.visibility</p:attrName>
                                        </p:attrNameLst>
                                      </p:cBhvr>
                                      <p:to>
                                        <p:strVal val="visible"/>
                                      </p:to>
                                    </p:set>
                                    <p:animEffect transition="in" filter="fade">
                                      <p:cBhvr>
                                        <p:cTn id="25" dur="1250"/>
                                        <p:tgtEl>
                                          <p:spTgt spid="68">
                                            <p:txEl>
                                              <p:pRg st="2" end="2"/>
                                            </p:txEl>
                                          </p:spTgt>
                                        </p:tgtEl>
                                      </p:cBhvr>
                                    </p:animEffect>
                                  </p:childTnLst>
                                </p:cTn>
                              </p:par>
                            </p:childTnLst>
                          </p:cTn>
                        </p:par>
                        <p:par>
                          <p:cTn id="26" fill="hold">
                            <p:stCondLst>
                              <p:cond delay="5250"/>
                            </p:stCondLst>
                            <p:childTnLst>
                              <p:par>
                                <p:cTn id="27" presetID="10" presetClass="entr" presetSubtype="0" fill="hold" grpId="0" nodeType="afterEffect">
                                  <p:stCondLst>
                                    <p:cond delay="0"/>
                                  </p:stCondLst>
                                  <p:childTnLst>
                                    <p:set>
                                      <p:cBhvr>
                                        <p:cTn id="28" dur="1" fill="hold">
                                          <p:stCondLst>
                                            <p:cond delay="0"/>
                                          </p:stCondLst>
                                        </p:cTn>
                                        <p:tgtEl>
                                          <p:spTgt spid="68">
                                            <p:txEl>
                                              <p:pRg st="3" end="3"/>
                                            </p:txEl>
                                          </p:spTgt>
                                        </p:tgtEl>
                                        <p:attrNameLst>
                                          <p:attrName>style.visibility</p:attrName>
                                        </p:attrNameLst>
                                      </p:cBhvr>
                                      <p:to>
                                        <p:strVal val="visible"/>
                                      </p:to>
                                    </p:set>
                                    <p:animEffect transition="in" filter="fade">
                                      <p:cBhvr>
                                        <p:cTn id="29" dur="1250"/>
                                        <p:tgtEl>
                                          <p:spTgt spid="6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8">
                                            <p:txEl>
                                              <p:pRg st="11" end="11"/>
                                            </p:txEl>
                                          </p:spTgt>
                                        </p:tgtEl>
                                        <p:attrNameLst>
                                          <p:attrName>style.visibility</p:attrName>
                                        </p:attrNameLst>
                                      </p:cBhvr>
                                      <p:to>
                                        <p:strVal val="visible"/>
                                      </p:to>
                                    </p:set>
                                    <p:animEffect transition="in" filter="fade">
                                      <p:cBhvr>
                                        <p:cTn id="34" dur="1250"/>
                                        <p:tgtEl>
                                          <p:spTgt spid="68">
                                            <p:txEl>
                                              <p:pRg st="11" end="11"/>
                                            </p:txEl>
                                          </p:spTgt>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68">
                                            <p:txEl>
                                              <p:pRg st="12" end="12"/>
                                            </p:txEl>
                                          </p:spTgt>
                                        </p:tgtEl>
                                        <p:attrNameLst>
                                          <p:attrName>style.visibility</p:attrName>
                                        </p:attrNameLst>
                                      </p:cBhvr>
                                      <p:to>
                                        <p:strVal val="visible"/>
                                      </p:to>
                                    </p:set>
                                    <p:animEffect transition="in" filter="fade">
                                      <p:cBhvr>
                                        <p:cTn id="38" dur="500"/>
                                        <p:tgtEl>
                                          <p:spTgt spid="6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IS STANAG 6001 STILL FUTURE-PROOF?</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05720"/>
            <a:ext cx="9488055" cy="2538484"/>
          </a:xfrm>
          <a:gradFill>
            <a:gsLst>
              <a:gs pos="0">
                <a:schemeClr val="accent4">
                  <a:lumMod val="110000"/>
                  <a:satMod val="105000"/>
                  <a:tint val="67000"/>
                </a:schemeClr>
              </a:gs>
              <a:gs pos="50000">
                <a:srgbClr val="FFE2AF"/>
              </a:gs>
              <a:gs pos="100000">
                <a:schemeClr val="accent4">
                  <a:lumMod val="105000"/>
                  <a:satMod val="109000"/>
                  <a:tint val="81000"/>
                </a:schemeClr>
              </a:gs>
            </a:gsLst>
          </a:gradFill>
          <a:ln w="12700">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lIns="144000" tIns="216000" rIns="144000">
            <a:normAutofit/>
          </a:bodyPr>
          <a:lstStyle/>
          <a:p>
            <a:pPr>
              <a:spcBef>
                <a:spcPts val="2400"/>
              </a:spcBef>
              <a:buNone/>
            </a:pPr>
            <a:r>
              <a:rPr lang="en-US" sz="2400" b="1" dirty="0"/>
              <a:t>Questions and criticisms</a:t>
            </a:r>
          </a:p>
          <a:p>
            <a:pPr marL="360363" indent="-360363"/>
            <a:r>
              <a:rPr lang="en-US" sz="2200" dirty="0"/>
              <a:t>Common interpretation remains difficult </a:t>
            </a:r>
          </a:p>
          <a:p>
            <a:pPr marL="360363" indent="-360363"/>
            <a:r>
              <a:rPr lang="en-US" sz="2200" dirty="0"/>
              <a:t>Portability and conversion questions continue to reappear </a:t>
            </a:r>
          </a:p>
          <a:p>
            <a:pPr marL="360363" indent="-360363"/>
            <a:r>
              <a:rPr lang="en-US" sz="2200" dirty="0"/>
              <a:t>STANAG language certificates are not widely </a:t>
            </a:r>
            <a:r>
              <a:rPr lang="en-US" sz="2200" dirty="0" err="1"/>
              <a:t>recognised</a:t>
            </a:r>
            <a:r>
              <a:rPr lang="en-US" sz="2200" dirty="0"/>
              <a:t> outside </a:t>
            </a:r>
            <a:r>
              <a:rPr lang="en-US" sz="2200" dirty="0" err="1"/>
              <a:t>defence</a:t>
            </a:r>
            <a:r>
              <a:rPr lang="en-US" sz="2200" dirty="0"/>
              <a:t> </a:t>
            </a:r>
          </a:p>
          <a:p>
            <a:pPr marL="360363" indent="-360363"/>
            <a:r>
              <a:rPr lang="en-US" sz="2200" dirty="0"/>
              <a:t>Maintaining national testing systems requires expertise and resources </a:t>
            </a:r>
            <a:endParaRPr lang="en-GB" sz="2600" b="1" noProof="0" dirty="0"/>
          </a:p>
          <a:p>
            <a:pPr marL="0" indent="0">
              <a:buNone/>
            </a:pPr>
            <a:endParaRPr lang="en-GB" sz="2200" noProof="0" dirty="0"/>
          </a:p>
          <a:p>
            <a:pPr marL="0" indent="0">
              <a:buNone/>
            </a:pPr>
            <a:endParaRPr lang="en-GB" sz="2200" noProof="0" dirty="0"/>
          </a:p>
          <a:p>
            <a:pPr marL="0" indent="0">
              <a:buSzPts val="1000"/>
              <a:buNone/>
              <a:tabLst>
                <a:tab pos="457200" algn="l"/>
              </a:tabLst>
            </a:pPr>
            <a:endParaRPr lang="en-GB" sz="2000" noProof="0" dirty="0"/>
          </a:p>
          <a:p>
            <a:pPr marL="0" lvl="0" indent="0">
              <a:buSzPts val="1000"/>
              <a:buNone/>
              <a:tabLst>
                <a:tab pos="457200" algn="l"/>
              </a:tabLst>
            </a:pPr>
            <a:endParaRPr lang="en-GB" sz="2000"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4" name="Tijdelijke aanduiding voor inhoud 2">
            <a:extLst>
              <a:ext uri="{FF2B5EF4-FFF2-40B4-BE49-F238E27FC236}">
                <a16:creationId xmlns:a16="http://schemas.microsoft.com/office/drawing/2014/main" id="{85A07E5F-B7EE-37A6-15FB-E84CA35623B8}"/>
              </a:ext>
            </a:extLst>
          </p:cNvPr>
          <p:cNvSpPr txBox="1">
            <a:spLocks/>
          </p:cNvSpPr>
          <p:nvPr/>
        </p:nvSpPr>
        <p:spPr>
          <a:xfrm>
            <a:off x="3183880" y="4284754"/>
            <a:ext cx="8558077" cy="22761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60000"/>
                  <a:lumOff val="40000"/>
                </a:schemeClr>
              </a:gs>
            </a:gsLst>
            <a:lin ang="5400000" scaled="1"/>
          </a:gradFill>
          <a:ln>
            <a:solidFill>
              <a:schemeClr val="accent1"/>
            </a:solidFill>
          </a:ln>
        </p:spPr>
        <p:style>
          <a:lnRef idx="3">
            <a:schemeClr val="lt1"/>
          </a:lnRef>
          <a:fillRef idx="1">
            <a:schemeClr val="accent1"/>
          </a:fillRef>
          <a:effectRef idx="1">
            <a:schemeClr val="accent1"/>
          </a:effectRef>
          <a:fontRef idx="minor">
            <a:schemeClr val="lt1"/>
          </a:fontRef>
        </p:style>
        <p:txBody>
          <a:bodyPr vert="horz" lIns="91440" tIns="144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Why not simply use the CEFR?</a:t>
            </a:r>
          </a:p>
          <a:p>
            <a:pPr marL="442913" indent="-442913">
              <a:buClr>
                <a:schemeClr val="accent6">
                  <a:lumMod val="50000"/>
                </a:schemeClr>
              </a:buClr>
              <a:buFont typeface="Wingdings" panose="05000000000000000000" pitchFamily="2" charset="2"/>
              <a:buChar char="ü"/>
            </a:pPr>
            <a:r>
              <a:rPr lang="en-GB" sz="2200" dirty="0"/>
              <a:t>widely used and internationally recognised civilian framework</a:t>
            </a:r>
          </a:p>
          <a:p>
            <a:pPr marL="442913" indent="-442913">
              <a:buClr>
                <a:schemeClr val="accent6">
                  <a:lumMod val="50000"/>
                </a:schemeClr>
              </a:buClr>
              <a:buFont typeface="Wingdings" panose="05000000000000000000" pitchFamily="2" charset="2"/>
              <a:buChar char="ü"/>
            </a:pPr>
            <a:r>
              <a:rPr lang="en-GB" sz="2200" dirty="0"/>
              <a:t>facilitates portability and comparability outside defence </a:t>
            </a:r>
          </a:p>
          <a:p>
            <a:pPr marL="442913" indent="-442913">
              <a:buClr>
                <a:schemeClr val="accent6">
                  <a:lumMod val="50000"/>
                </a:schemeClr>
              </a:buClr>
              <a:buFont typeface="Wingdings" panose="05000000000000000000" pitchFamily="2" charset="2"/>
              <a:buChar char="ü"/>
            </a:pPr>
            <a:r>
              <a:rPr lang="en-GB" sz="2200" dirty="0"/>
              <a:t>supported by extensive teaching and learning resources</a:t>
            </a:r>
          </a:p>
          <a:p>
            <a:pPr marL="442913" indent="-442913">
              <a:buClr>
                <a:schemeClr val="accent6">
                  <a:lumMod val="50000"/>
                </a:schemeClr>
              </a:buClr>
              <a:buFont typeface="Wingdings" panose="05000000000000000000" pitchFamily="2" charset="2"/>
              <a:buChar char="ü"/>
            </a:pPr>
            <a:r>
              <a:rPr lang="en-GB" sz="2200" dirty="0"/>
              <a:t>no need for NATO-specific descriptors and dedicated testing systems</a:t>
            </a:r>
          </a:p>
          <a:p>
            <a:pPr marL="0" indent="0">
              <a:buFont typeface="Arial" panose="020B0604020202020204" pitchFamily="34" charset="0"/>
              <a:buNone/>
            </a:pPr>
            <a:endParaRPr lang="en-GB" sz="2200" dirty="0"/>
          </a:p>
          <a:p>
            <a:pPr marL="0" indent="0">
              <a:buSzPts val="1000"/>
              <a:buFont typeface="Arial" panose="020B0604020202020204" pitchFamily="34" charset="0"/>
              <a:buNone/>
              <a:tabLst>
                <a:tab pos="457200" algn="l"/>
              </a:tabLst>
            </a:pPr>
            <a:endParaRPr lang="en-GB" sz="2000" dirty="0"/>
          </a:p>
          <a:p>
            <a:pPr marL="0" indent="0">
              <a:buSzPts val="1000"/>
              <a:buFont typeface="Arial" panose="020B0604020202020204" pitchFamily="34" charset="0"/>
              <a:buNone/>
              <a:tabLst>
                <a:tab pos="457200" algn="l"/>
              </a:tabLst>
            </a:pPr>
            <a:endParaRPr lang="en-GB" sz="2000" dirty="0"/>
          </a:p>
        </p:txBody>
      </p:sp>
      <p:pic>
        <p:nvPicPr>
          <p:cNvPr id="5" name="Afbeelding 4">
            <a:extLst>
              <a:ext uri="{FF2B5EF4-FFF2-40B4-BE49-F238E27FC236}">
                <a16:creationId xmlns:a16="http://schemas.microsoft.com/office/drawing/2014/main" id="{5EEAB70E-6A44-E44D-F118-B2B7A9968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816" y="3823441"/>
            <a:ext cx="2102924" cy="2737472"/>
          </a:xfrm>
          <a:prstGeom prst="rect">
            <a:avLst/>
          </a:prstGeom>
          <a:effectLst>
            <a:outerShdw blurRad="50800" dist="38100" dir="8100000" algn="tr" rotWithShape="0">
              <a:prstClr val="black">
                <a:alpha val="40000"/>
              </a:prstClr>
            </a:outerShdw>
          </a:effectLst>
          <a:scene3d>
            <a:camera prst="perspectiveContrastingRightFacing">
              <a:rot lat="623785" lon="20400000" rev="213211"/>
            </a:camera>
            <a:lightRig rig="threePt" dir="t"/>
          </a:scene3d>
          <a:sp3d contourW="12700">
            <a:bevelT w="19050"/>
            <a:bevelB w="19050"/>
            <a:contourClr>
              <a:schemeClr val="bg1"/>
            </a:contourClr>
          </a:sp3d>
        </p:spPr>
      </p:pic>
    </p:spTree>
    <p:extLst>
      <p:ext uri="{BB962C8B-B14F-4D97-AF65-F5344CB8AC3E}">
        <p14:creationId xmlns:p14="http://schemas.microsoft.com/office/powerpoint/2010/main" val="120463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250"/>
                                        <p:tgtEl>
                                          <p:spTgt spid="3">
                                            <p:bg/>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250"/>
                                        <p:tgtEl>
                                          <p:spTgt spid="3">
                                            <p:txEl>
                                              <p:pRg st="0" end="0"/>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250"/>
                                        <p:tgtEl>
                                          <p:spTgt spid="3">
                                            <p:txEl>
                                              <p:pRg st="2" end="2"/>
                                            </p:txEl>
                                          </p:spTgt>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bg/>
                                          </p:spTgt>
                                        </p:tgtEl>
                                        <p:attrNameLst>
                                          <p:attrName>style.visibility</p:attrName>
                                        </p:attrNameLst>
                                      </p:cBhvr>
                                      <p:to>
                                        <p:strVal val="visible"/>
                                      </p:to>
                                    </p:set>
                                    <p:animEffect transition="in" filter="fade">
                                      <p:cBhvr>
                                        <p:cTn id="36" dur="1250"/>
                                        <p:tgtEl>
                                          <p:spTgt spid="4">
                                            <p:bg/>
                                          </p:spTgt>
                                        </p:tgtEl>
                                      </p:cBhvr>
                                    </p:animEffect>
                                  </p:childTnLst>
                                </p:cTn>
                              </p:par>
                            </p:childTnLst>
                          </p:cTn>
                        </p:par>
                        <p:par>
                          <p:cTn id="37" fill="hold">
                            <p:stCondLst>
                              <p:cond delay="1250"/>
                            </p:stCondLst>
                            <p:childTnLst>
                              <p:par>
                                <p:cTn id="38" presetID="10" presetClass="entr" presetSubtype="0"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fade">
                                      <p:cBhvr>
                                        <p:cTn id="40" dur="1250"/>
                                        <p:tgtEl>
                                          <p:spTgt spid="4">
                                            <p:txEl>
                                              <p:pRg st="0" end="0"/>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750" fill="hold"/>
                                        <p:tgtEl>
                                          <p:spTgt spid="5"/>
                                        </p:tgtEl>
                                        <p:attrNameLst>
                                          <p:attrName>ppt_w</p:attrName>
                                        </p:attrNameLst>
                                      </p:cBhvr>
                                      <p:tavLst>
                                        <p:tav tm="0">
                                          <p:val>
                                            <p:fltVal val="0"/>
                                          </p:val>
                                        </p:tav>
                                        <p:tav tm="100000">
                                          <p:val>
                                            <p:strVal val="#ppt_w"/>
                                          </p:val>
                                        </p:tav>
                                      </p:tavLst>
                                    </p:anim>
                                    <p:anim calcmode="lin" valueType="num">
                                      <p:cBhvr>
                                        <p:cTn id="44" dur="1750" fill="hold"/>
                                        <p:tgtEl>
                                          <p:spTgt spid="5"/>
                                        </p:tgtEl>
                                        <p:attrNameLst>
                                          <p:attrName>ppt_h</p:attrName>
                                        </p:attrNameLst>
                                      </p:cBhvr>
                                      <p:tavLst>
                                        <p:tav tm="0">
                                          <p:val>
                                            <p:fltVal val="0"/>
                                          </p:val>
                                        </p:tav>
                                        <p:tav tm="100000">
                                          <p:val>
                                            <p:strVal val="#ppt_h"/>
                                          </p:val>
                                        </p:tav>
                                      </p:tavLst>
                                    </p:anim>
                                    <p:animEffect transition="in" filter="fade">
                                      <p:cBhvr>
                                        <p:cTn id="45" dur="1750"/>
                                        <p:tgtEl>
                                          <p:spTgt spid="5"/>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Effect transition="in" filter="fade">
                                      <p:cBhvr>
                                        <p:cTn id="49" dur="1250"/>
                                        <p:tgtEl>
                                          <p:spTgt spid="4">
                                            <p:txEl>
                                              <p:pRg st="1" end="1"/>
                                            </p:txEl>
                                          </p:spTgt>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1250"/>
                                        <p:tgtEl>
                                          <p:spTgt spid="4">
                                            <p:txEl>
                                              <p:pRg st="2" end="2"/>
                                            </p:txEl>
                                          </p:spTgt>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1250"/>
                                        <p:tgtEl>
                                          <p:spTgt spid="4">
                                            <p:txEl>
                                              <p:pRg st="3" end="3"/>
                                            </p:txEl>
                                          </p:spTgt>
                                        </p:tgtEl>
                                      </p:cBhvr>
                                    </p:animEffect>
                                  </p:childTnLst>
                                </p:cTn>
                              </p:par>
                            </p:childTnLst>
                          </p:cTn>
                        </p:par>
                        <p:par>
                          <p:cTn id="58" fill="hold">
                            <p:stCondLst>
                              <p:cond delay="6750"/>
                            </p:stCondLst>
                            <p:childTnLst>
                              <p:par>
                                <p:cTn id="59" presetID="10" presetClass="entr" presetSubtype="0" fill="hold" grpId="0" nodeType="after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fade">
                                      <p:cBhvr>
                                        <p:cTn id="61" dur="12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uiExpand="1"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VIABILITY</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199" y="1441340"/>
            <a:ext cx="11121219" cy="5073959"/>
          </a:xfrm>
        </p:spPr>
        <p:txBody>
          <a:bodyPr>
            <a:normAutofit/>
          </a:bodyPr>
          <a:lstStyle/>
          <a:p>
            <a:pPr marL="0" indent="0">
              <a:buSzPts val="1000"/>
              <a:buNone/>
              <a:tabLst>
                <a:tab pos="457200" algn="l"/>
              </a:tabLst>
            </a:pPr>
            <a:r>
              <a:rPr lang="en-GB" sz="2600" b="1" noProof="0" dirty="0"/>
              <a:t>Why STANAG 6001 remains essential</a:t>
            </a:r>
          </a:p>
          <a:p>
            <a:pPr marL="360363" indent="-360363">
              <a:buFont typeface="Calibri" panose="020F0502020204030204" pitchFamily="34" charset="0"/>
              <a:buChar char="•"/>
            </a:pPr>
            <a:r>
              <a:rPr lang="en-US" sz="2200" dirty="0"/>
              <a:t>NATO needs </a:t>
            </a:r>
            <a:r>
              <a:rPr lang="en-US" sz="2200" b="1" dirty="0">
                <a:solidFill>
                  <a:schemeClr val="accent1"/>
                </a:solidFill>
              </a:rPr>
              <a:t>precise</a:t>
            </a:r>
            <a:r>
              <a:rPr lang="en-US" sz="2200" dirty="0"/>
              <a:t> proficiency measurement </a:t>
            </a:r>
            <a:r>
              <a:rPr lang="en-US" sz="2200" b="1" dirty="0">
                <a:solidFill>
                  <a:schemeClr val="accent1"/>
                </a:solidFill>
              </a:rPr>
              <a:t>for operational </a:t>
            </a:r>
            <a:r>
              <a:rPr lang="en-US" sz="2200" dirty="0"/>
              <a:t>and</a:t>
            </a:r>
            <a:r>
              <a:rPr lang="en-US" sz="2200" b="1" dirty="0">
                <a:solidFill>
                  <a:schemeClr val="accent1"/>
                </a:solidFill>
              </a:rPr>
              <a:t> high-stakes decisions </a:t>
            </a:r>
            <a:r>
              <a:rPr lang="en-US" sz="2200" dirty="0"/>
              <a:t>in </a:t>
            </a:r>
            <a:r>
              <a:rPr lang="en-US" sz="2200" b="1" dirty="0" err="1">
                <a:solidFill>
                  <a:schemeClr val="accent1"/>
                </a:solidFill>
              </a:rPr>
              <a:t>defence</a:t>
            </a:r>
            <a:r>
              <a:rPr lang="en-US" sz="2200" b="1" dirty="0">
                <a:solidFill>
                  <a:schemeClr val="accent1"/>
                </a:solidFill>
              </a:rPr>
              <a:t> contexts</a:t>
            </a:r>
          </a:p>
          <a:p>
            <a:pPr marL="360363" indent="-360363">
              <a:buFont typeface="Calibri" panose="020F0502020204030204" pitchFamily="34" charset="0"/>
              <a:buChar char="•"/>
            </a:pPr>
            <a:r>
              <a:rPr lang="en-US" sz="2200" dirty="0"/>
              <a:t>Misjudging language ability can directly affect </a:t>
            </a:r>
            <a:r>
              <a:rPr lang="en-US" sz="2200" b="1" dirty="0">
                <a:solidFill>
                  <a:schemeClr val="accent1"/>
                </a:solidFill>
              </a:rPr>
              <a:t>safety</a:t>
            </a:r>
            <a:r>
              <a:rPr lang="en-US" sz="2200" dirty="0"/>
              <a:t>, decision-making, and mission effectiveness</a:t>
            </a:r>
          </a:p>
          <a:p>
            <a:pPr marL="360363" indent="-360363">
              <a:buFont typeface="Calibri" panose="020F0502020204030204" pitchFamily="34" charset="0"/>
              <a:buChar char="•"/>
            </a:pPr>
            <a:r>
              <a:rPr lang="en-US" sz="2200" dirty="0"/>
              <a:t>Unlike CEFR levels, STANAG levels are </a:t>
            </a:r>
            <a:r>
              <a:rPr lang="en-US" sz="2200" b="1" dirty="0">
                <a:solidFill>
                  <a:schemeClr val="accent1"/>
                </a:solidFill>
              </a:rPr>
              <a:t>fixed thresholds </a:t>
            </a:r>
            <a:r>
              <a:rPr lang="en-US" sz="2200" dirty="0"/>
              <a:t>with clearly defined floors and ceilings</a:t>
            </a:r>
          </a:p>
          <a:p>
            <a:pPr lvl="1" indent="-325438">
              <a:buFont typeface="Wingdings" panose="05000000000000000000" pitchFamily="2" charset="2"/>
              <a:buChar char="Ø"/>
            </a:pPr>
            <a:r>
              <a:rPr lang="en-US" sz="2000" dirty="0"/>
              <a:t>All requirements must be </a:t>
            </a:r>
            <a:r>
              <a:rPr lang="en-US" sz="2000" b="1" dirty="0">
                <a:solidFill>
                  <a:schemeClr val="accent1"/>
                </a:solidFill>
              </a:rPr>
              <a:t>consistently</a:t>
            </a:r>
            <a:r>
              <a:rPr lang="en-US" sz="2000" dirty="0"/>
              <a:t> demonstrated to attain a level</a:t>
            </a:r>
          </a:p>
          <a:p>
            <a:pPr marL="360363" indent="-360363">
              <a:buFont typeface="Calibri" panose="020F0502020204030204" pitchFamily="34" charset="0"/>
              <a:buChar char="•"/>
            </a:pPr>
            <a:r>
              <a:rPr lang="en-US" sz="2200" dirty="0"/>
              <a:t>BILC promotes </a:t>
            </a:r>
            <a:r>
              <a:rPr lang="en-US" sz="2200" b="1" dirty="0">
                <a:solidFill>
                  <a:schemeClr val="accent1"/>
                </a:solidFill>
              </a:rPr>
              <a:t>common interpretation </a:t>
            </a:r>
            <a:r>
              <a:rPr lang="en-US" sz="2200" dirty="0"/>
              <a:t>and </a:t>
            </a:r>
            <a:r>
              <a:rPr lang="en-US" sz="2200" b="1" dirty="0">
                <a:solidFill>
                  <a:schemeClr val="accent1"/>
                </a:solidFill>
              </a:rPr>
              <a:t>quality standards </a:t>
            </a:r>
            <a:r>
              <a:rPr lang="en-US" sz="2200" dirty="0"/>
              <a:t>across nations </a:t>
            </a:r>
          </a:p>
          <a:p>
            <a:pPr marL="360363" indent="-360363">
              <a:buFont typeface="Calibri" panose="020F0502020204030204" pitchFamily="34" charset="0"/>
              <a:buChar char="•"/>
            </a:pPr>
            <a:r>
              <a:rPr lang="en-US" sz="2200" dirty="0"/>
              <a:t>STANAG testing follows </a:t>
            </a:r>
            <a:r>
              <a:rPr lang="en-US" sz="2200" b="1" dirty="0">
                <a:solidFill>
                  <a:schemeClr val="accent1"/>
                </a:solidFill>
              </a:rPr>
              <a:t>common testing and rating principles </a:t>
            </a:r>
            <a:r>
              <a:rPr lang="en-US" sz="2200" dirty="0"/>
              <a:t>across NATO nations</a:t>
            </a:r>
          </a:p>
          <a:p>
            <a:pPr marL="360363" indent="-360363">
              <a:buFont typeface="Calibri" panose="020F0502020204030204" pitchFamily="34" charset="0"/>
              <a:buChar char="•"/>
            </a:pPr>
            <a:endParaRPr lang="en-US" sz="2200" dirty="0"/>
          </a:p>
          <a:p>
            <a:pPr marL="360363" indent="-360363">
              <a:buFont typeface="Calibri" panose="020F0502020204030204" pitchFamily="34" charset="0"/>
              <a:buChar char="•"/>
            </a:pPr>
            <a:r>
              <a:rPr lang="en-US" sz="2200" dirty="0"/>
              <a:t>The CEFR itself does not regulate how tests are developed, administered, or standardized</a:t>
            </a:r>
          </a:p>
          <a:p>
            <a:pPr lvl="1" indent="-325438">
              <a:buFont typeface="Courier New" panose="02070309020205020404" pitchFamily="49" charset="0"/>
              <a:buChar char="o"/>
            </a:pPr>
            <a:r>
              <a:rPr lang="en-US" sz="2000" dirty="0"/>
              <a:t>CEFR-based tests vary widely in purpose, methodology, and quality</a:t>
            </a:r>
          </a:p>
          <a:p>
            <a:pPr marL="360363" indent="0">
              <a:spcBef>
                <a:spcPts val="600"/>
              </a:spcBef>
              <a:buNone/>
            </a:pPr>
            <a:endParaRPr lang="en-GB" sz="2400" kern="100" dirty="0">
              <a:solidFill>
                <a:srgbClr val="FF0000"/>
              </a:solidFill>
              <a:latin typeface="Calibri" panose="020F0502020204030204" pitchFamily="34" charset="0"/>
              <a:cs typeface="Times New Roman" panose="02020603050405020304" pitchFamily="18" charset="0"/>
              <a:sym typeface="Wingdings 2" panose="05020102010507070707" pitchFamily="18" charset="2"/>
            </a:endParaRPr>
          </a:p>
          <a:p>
            <a:pPr marL="534988" indent="-534988">
              <a:lnSpc>
                <a:spcPct val="110000"/>
              </a:lnSpc>
              <a:spcBef>
                <a:spcPts val="0"/>
              </a:spcBef>
              <a:buNone/>
            </a:pPr>
            <a:endParaRPr lang="en-GB" sz="2400" noProof="0" dirty="0">
              <a:solidFill>
                <a:schemeClr val="bg1"/>
              </a:solidFill>
            </a:endParaRPr>
          </a:p>
          <a:p>
            <a:pPr marL="0" indent="0">
              <a:buSzPts val="1000"/>
              <a:buNone/>
              <a:tabLst>
                <a:tab pos="457200" algn="l"/>
              </a:tabLst>
            </a:pPr>
            <a:endParaRPr lang="en-GB" sz="2400" noProof="0" dirty="0"/>
          </a:p>
          <a:p>
            <a:pPr marL="0" lvl="0" indent="0">
              <a:buSzPts val="1000"/>
              <a:buNone/>
              <a:tabLst>
                <a:tab pos="457200" algn="l"/>
              </a:tabLst>
            </a:pPr>
            <a:endParaRPr lang="en-GB" sz="2000"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406847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3750"/>
                            </p:stCondLst>
                            <p:childTnLst>
                              <p:par>
                                <p:cTn id="17" presetID="10" presetClass="entr" presetSubtype="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25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250"/>
                                        <p:tgtEl>
                                          <p:spTgt spid="3">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12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vaal 118">
            <a:extLst>
              <a:ext uri="{FF2B5EF4-FFF2-40B4-BE49-F238E27FC236}">
                <a16:creationId xmlns:a16="http://schemas.microsoft.com/office/drawing/2014/main" id="{1B40175C-0B59-98C2-1C0F-B0D7962B2729}"/>
              </a:ext>
            </a:extLst>
          </p:cNvPr>
          <p:cNvSpPr/>
          <p:nvPr/>
        </p:nvSpPr>
        <p:spPr>
          <a:xfrm>
            <a:off x="3948793" y="1508937"/>
            <a:ext cx="4299272" cy="3714195"/>
          </a:xfrm>
          <a:prstGeom prst="ellipse">
            <a:avLst/>
          </a:prstGeom>
          <a:solidFill>
            <a:srgbClr val="F3F5FE"/>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1">
            <a:extLst>
              <a:ext uri="{FF2B5EF4-FFF2-40B4-BE49-F238E27FC236}">
                <a16:creationId xmlns:a16="http://schemas.microsoft.com/office/drawing/2014/main" id="{FB845437-810F-516B-22EB-4E6B8640B10E}"/>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noProof="0" dirty="0">
              <a:ln>
                <a:noFill/>
              </a:ln>
              <a:solidFill>
                <a:schemeClr val="tx1"/>
              </a:solidFill>
              <a:effectLst/>
              <a:latin typeface="Arial" panose="020B0604020202020204" pitchFamily="34" charset="0"/>
            </a:endParaRPr>
          </a:p>
        </p:txBody>
      </p:sp>
      <p:sp>
        <p:nvSpPr>
          <p:cNvPr id="12" name="Ovaal 11">
            <a:extLst>
              <a:ext uri="{FF2B5EF4-FFF2-40B4-BE49-F238E27FC236}">
                <a16:creationId xmlns:a16="http://schemas.microsoft.com/office/drawing/2014/main" id="{57902AF6-9687-EA54-6C1D-0A240B885E63}"/>
              </a:ext>
            </a:extLst>
          </p:cNvPr>
          <p:cNvSpPr/>
          <p:nvPr/>
        </p:nvSpPr>
        <p:spPr>
          <a:xfrm>
            <a:off x="5355652" y="2626942"/>
            <a:ext cx="1476000" cy="1476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1700" b="1" dirty="0"/>
              <a:t>STANAG 6001</a:t>
            </a:r>
          </a:p>
          <a:p>
            <a:pPr algn="ctr"/>
            <a:r>
              <a:rPr lang="nl-NL" sz="1100" dirty="0"/>
              <a:t>NATO Language </a:t>
            </a:r>
            <a:r>
              <a:rPr lang="nl-NL" sz="1100" dirty="0" err="1"/>
              <a:t>Proficiency</a:t>
            </a:r>
            <a:r>
              <a:rPr lang="nl-NL" sz="1100" dirty="0"/>
              <a:t> </a:t>
            </a:r>
            <a:r>
              <a:rPr lang="nl-NL" sz="1100" dirty="0" err="1"/>
              <a:t>Scale</a:t>
            </a:r>
            <a:endParaRPr lang="nl-NL" dirty="0"/>
          </a:p>
        </p:txBody>
      </p:sp>
      <p:sp>
        <p:nvSpPr>
          <p:cNvPr id="13" name="Ovaal 12">
            <a:extLst>
              <a:ext uri="{FF2B5EF4-FFF2-40B4-BE49-F238E27FC236}">
                <a16:creationId xmlns:a16="http://schemas.microsoft.com/office/drawing/2014/main" id="{86F27C2B-C220-CD2A-5D71-3B261E0E6F50}"/>
              </a:ext>
            </a:extLst>
          </p:cNvPr>
          <p:cNvSpPr/>
          <p:nvPr/>
        </p:nvSpPr>
        <p:spPr>
          <a:xfrm>
            <a:off x="6856374" y="1375936"/>
            <a:ext cx="1332000" cy="1332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nl-NL" sz="2400" dirty="0">
                <a:solidFill>
                  <a:schemeClr val="accent1">
                    <a:lumMod val="75000"/>
                  </a:schemeClr>
                </a:solidFill>
                <a:latin typeface="Segoe MDL2 Assets" panose="050A0102010101010101" pitchFamily="18" charset="0"/>
                <a:sym typeface="Webdings" panose="05030102010509060703" pitchFamily="18" charset="2"/>
              </a:rPr>
              <a:t></a:t>
            </a:r>
          </a:p>
          <a:p>
            <a:pPr algn="ctr"/>
            <a:r>
              <a:rPr lang="nl-NL" sz="1100" b="1" dirty="0">
                <a:ln w="0"/>
                <a:solidFill>
                  <a:schemeClr val="tx2"/>
                </a:solidFill>
              </a:rPr>
              <a:t>Expanded </a:t>
            </a:r>
            <a:r>
              <a:rPr lang="nl-NL" sz="1100" b="1" dirty="0" err="1">
                <a:ln w="0"/>
                <a:solidFill>
                  <a:schemeClr val="tx2"/>
                </a:solidFill>
              </a:rPr>
              <a:t>Descriptors</a:t>
            </a:r>
            <a:endParaRPr lang="nl-NL" sz="1100" b="1" dirty="0">
              <a:ln w="0"/>
              <a:solidFill>
                <a:schemeClr val="tx2"/>
              </a:solidFill>
            </a:endParaRPr>
          </a:p>
          <a:p>
            <a:pPr algn="ctr"/>
            <a:r>
              <a:rPr lang="nl-NL" sz="1000" dirty="0">
                <a:ln w="0"/>
                <a:solidFill>
                  <a:schemeClr val="tx2"/>
                </a:solidFill>
              </a:rPr>
              <a:t>Development </a:t>
            </a:r>
            <a:r>
              <a:rPr lang="nl-NL" sz="1000" dirty="0" err="1">
                <a:ln w="0"/>
                <a:solidFill>
                  <a:schemeClr val="tx2"/>
                </a:solidFill>
              </a:rPr>
              <a:t>Refinement</a:t>
            </a:r>
            <a:r>
              <a:rPr lang="nl-NL" sz="1000" dirty="0">
                <a:ln w="0"/>
                <a:solidFill>
                  <a:schemeClr val="tx2"/>
                </a:solidFill>
              </a:rPr>
              <a:t> </a:t>
            </a:r>
            <a:r>
              <a:rPr lang="nl-NL" sz="1000" dirty="0">
                <a:solidFill>
                  <a:schemeClr val="tx2"/>
                </a:solidFill>
              </a:rPr>
              <a:t>Updates</a:t>
            </a:r>
            <a:endParaRPr lang="nl-NL" sz="1400" dirty="0">
              <a:solidFill>
                <a:schemeClr val="tx2"/>
              </a:solidFill>
            </a:endParaRPr>
          </a:p>
        </p:txBody>
      </p:sp>
      <p:grpSp>
        <p:nvGrpSpPr>
          <p:cNvPr id="273" name="Groep 272">
            <a:extLst>
              <a:ext uri="{FF2B5EF4-FFF2-40B4-BE49-F238E27FC236}">
                <a16:creationId xmlns:a16="http://schemas.microsoft.com/office/drawing/2014/main" id="{692B1F4D-936B-3EE5-0085-448B488BDE5F}"/>
              </a:ext>
            </a:extLst>
          </p:cNvPr>
          <p:cNvGrpSpPr/>
          <p:nvPr/>
        </p:nvGrpSpPr>
        <p:grpSpPr>
          <a:xfrm>
            <a:off x="7452407" y="2700252"/>
            <a:ext cx="1332000" cy="1332000"/>
            <a:chOff x="7452407" y="2700252"/>
            <a:chExt cx="1332000" cy="1332000"/>
          </a:xfrm>
        </p:grpSpPr>
        <p:sp>
          <p:nvSpPr>
            <p:cNvPr id="16" name="Ovaal 15">
              <a:extLst>
                <a:ext uri="{FF2B5EF4-FFF2-40B4-BE49-F238E27FC236}">
                  <a16:creationId xmlns:a16="http://schemas.microsoft.com/office/drawing/2014/main" id="{A43E94AE-A15E-1EEB-C236-17EE40248795}"/>
                </a:ext>
              </a:extLst>
            </p:cNvPr>
            <p:cNvSpPr/>
            <p:nvPr/>
          </p:nvSpPr>
          <p:spPr>
            <a:xfrm>
              <a:off x="7452407" y="2700252"/>
              <a:ext cx="1332000" cy="1332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nl-NL" sz="1200" dirty="0">
                <a:ln w="0"/>
                <a:solidFill>
                  <a:schemeClr val="tx2"/>
                </a:solidFill>
              </a:endParaRPr>
            </a:p>
            <a:p>
              <a:pPr algn="ctr"/>
              <a:endParaRPr lang="nl-NL" sz="1200" dirty="0">
                <a:ln w="0"/>
                <a:solidFill>
                  <a:schemeClr val="tx2"/>
                </a:solidFill>
              </a:endParaRPr>
            </a:p>
            <a:p>
              <a:pPr algn="ctr"/>
              <a:r>
                <a:rPr lang="nl-NL" sz="1100" b="1" dirty="0">
                  <a:ln w="0"/>
                  <a:solidFill>
                    <a:schemeClr val="tx2"/>
                  </a:solidFill>
                </a:rPr>
                <a:t>Benchmarking</a:t>
              </a:r>
            </a:p>
            <a:p>
              <a:pPr algn="ctr"/>
              <a:r>
                <a:rPr lang="nl-NL" sz="1100" b="1" dirty="0">
                  <a:ln w="0"/>
                  <a:solidFill>
                    <a:schemeClr val="tx2"/>
                  </a:solidFill>
                </a:rPr>
                <a:t>&amp; BAT</a:t>
              </a:r>
            </a:p>
            <a:p>
              <a:pPr algn="ctr"/>
              <a:r>
                <a:rPr lang="nl-NL" sz="1000" dirty="0" err="1">
                  <a:ln w="0"/>
                  <a:solidFill>
                    <a:schemeClr val="tx2"/>
                  </a:solidFill>
                </a:rPr>
                <a:t>Evidence-based</a:t>
              </a:r>
              <a:r>
                <a:rPr lang="nl-NL" sz="1000" dirty="0">
                  <a:ln w="0"/>
                  <a:solidFill>
                    <a:schemeClr val="tx2"/>
                  </a:solidFill>
                </a:rPr>
                <a:t> </a:t>
              </a:r>
              <a:r>
                <a:rPr lang="nl-NL" sz="1000" dirty="0" err="1">
                  <a:ln w="0"/>
                  <a:solidFill>
                    <a:schemeClr val="tx2"/>
                  </a:solidFill>
                </a:rPr>
                <a:t>alignment</a:t>
              </a:r>
              <a:endParaRPr lang="nl-NL" sz="1400" dirty="0">
                <a:solidFill>
                  <a:schemeClr val="tx2"/>
                </a:solidFill>
              </a:endParaRPr>
            </a:p>
          </p:txBody>
        </p:sp>
        <p:pic>
          <p:nvPicPr>
            <p:cNvPr id="18" name="Afbeelding 17">
              <a:extLst>
                <a:ext uri="{FF2B5EF4-FFF2-40B4-BE49-F238E27FC236}">
                  <a16:creationId xmlns:a16="http://schemas.microsoft.com/office/drawing/2014/main" id="{062BA50B-D076-D8C8-83B5-62AF8C50D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542" y="2814433"/>
              <a:ext cx="505729" cy="372140"/>
            </a:xfrm>
            <a:prstGeom prst="rect">
              <a:avLst/>
            </a:prstGeom>
          </p:spPr>
        </p:pic>
      </p:grpSp>
      <p:grpSp>
        <p:nvGrpSpPr>
          <p:cNvPr id="272" name="Groep 271">
            <a:extLst>
              <a:ext uri="{FF2B5EF4-FFF2-40B4-BE49-F238E27FC236}">
                <a16:creationId xmlns:a16="http://schemas.microsoft.com/office/drawing/2014/main" id="{28EEAD61-5345-1B52-D0C7-2F9648AE6263}"/>
              </a:ext>
            </a:extLst>
          </p:cNvPr>
          <p:cNvGrpSpPr/>
          <p:nvPr/>
        </p:nvGrpSpPr>
        <p:grpSpPr>
          <a:xfrm>
            <a:off x="5427652" y="801030"/>
            <a:ext cx="1332000" cy="1332000"/>
            <a:chOff x="5427652" y="801030"/>
            <a:chExt cx="1332000" cy="1332000"/>
          </a:xfrm>
        </p:grpSpPr>
        <p:sp>
          <p:nvSpPr>
            <p:cNvPr id="19" name="Ovaal 18">
              <a:extLst>
                <a:ext uri="{FF2B5EF4-FFF2-40B4-BE49-F238E27FC236}">
                  <a16:creationId xmlns:a16="http://schemas.microsoft.com/office/drawing/2014/main" id="{A805566F-A236-3BEB-745F-E22064CFD118}"/>
                </a:ext>
              </a:extLst>
            </p:cNvPr>
            <p:cNvSpPr/>
            <p:nvPr/>
          </p:nvSpPr>
          <p:spPr>
            <a:xfrm>
              <a:off x="5427652" y="801030"/>
              <a:ext cx="1332000" cy="1332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nl-NL" sz="2400" dirty="0">
                <a:solidFill>
                  <a:schemeClr val="accent1">
                    <a:lumMod val="75000"/>
                  </a:schemeClr>
                </a:solidFill>
                <a:latin typeface="Segoe MDL2 Assets" panose="050A0102010101010101" pitchFamily="18" charset="0"/>
                <a:sym typeface="Webdings" panose="05030102010509060703" pitchFamily="18" charset="2"/>
              </a:endParaRPr>
            </a:p>
            <a:p>
              <a:pPr algn="ctr"/>
              <a:r>
                <a:rPr lang="nl-NL" sz="1100" b="1" dirty="0" err="1">
                  <a:ln w="0"/>
                  <a:solidFill>
                    <a:schemeClr val="tx2"/>
                  </a:solidFill>
                </a:rPr>
                <a:t>Interpretation</a:t>
              </a:r>
              <a:endParaRPr lang="nl-NL" sz="1100" b="1" dirty="0">
                <a:ln w="0"/>
                <a:solidFill>
                  <a:schemeClr val="tx2"/>
                </a:solidFill>
              </a:endParaRPr>
            </a:p>
            <a:p>
              <a:pPr algn="ctr"/>
              <a:r>
                <a:rPr lang="nl-NL" sz="1100" b="1" dirty="0" err="1">
                  <a:ln w="0"/>
                  <a:solidFill>
                    <a:schemeClr val="tx2"/>
                  </a:solidFill>
                </a:rPr>
                <a:t>Standardisation</a:t>
              </a:r>
              <a:r>
                <a:rPr lang="nl-NL" sz="1100" b="1" dirty="0">
                  <a:ln w="0"/>
                  <a:solidFill>
                    <a:schemeClr val="tx2"/>
                  </a:solidFill>
                </a:rPr>
                <a:t> </a:t>
              </a:r>
              <a:r>
                <a:rPr lang="nl-NL" sz="1100" b="1" dirty="0" err="1">
                  <a:ln w="0"/>
                  <a:solidFill>
                    <a:schemeClr val="tx2"/>
                  </a:solidFill>
                </a:rPr>
                <a:t>Guidance</a:t>
              </a:r>
              <a:endParaRPr lang="nl-NL" sz="1100" b="1" dirty="0">
                <a:solidFill>
                  <a:schemeClr val="tx2"/>
                </a:solidFill>
              </a:endParaRPr>
            </a:p>
          </p:txBody>
        </p:sp>
        <p:pic>
          <p:nvPicPr>
            <p:cNvPr id="21" name="Afbeelding 20">
              <a:extLst>
                <a:ext uri="{FF2B5EF4-FFF2-40B4-BE49-F238E27FC236}">
                  <a16:creationId xmlns:a16="http://schemas.microsoft.com/office/drawing/2014/main" id="{85BB5C80-48C2-208F-240C-99CF83552522}"/>
                </a:ext>
              </a:extLst>
            </p:cNvPr>
            <p:cNvPicPr>
              <a:picLocks noChangeAspect="1"/>
            </p:cNvPicPr>
            <p:nvPr/>
          </p:nvPicPr>
          <p:blipFill>
            <a:blip r:embed="rId4">
              <a:duotone>
                <a:prstClr val="black"/>
                <a:srgbClr val="DEEBF7">
                  <a:tint val="45000"/>
                  <a:satMod val="400000"/>
                </a:srgbClr>
              </a:duotone>
              <a:extLst>
                <a:ext uri="{28A0092B-C50C-407E-A947-70E740481C1C}">
                  <a14:useLocalDpi xmlns:a14="http://schemas.microsoft.com/office/drawing/2010/main" val="0"/>
                </a:ext>
              </a:extLst>
            </a:blip>
            <a:stretch>
              <a:fillRect/>
            </a:stretch>
          </p:blipFill>
          <p:spPr>
            <a:xfrm>
              <a:off x="5823873" y="913447"/>
              <a:ext cx="535956" cy="461245"/>
            </a:xfrm>
            <a:prstGeom prst="rect">
              <a:avLst/>
            </a:prstGeom>
          </p:spPr>
        </p:pic>
      </p:grpSp>
      <p:grpSp>
        <p:nvGrpSpPr>
          <p:cNvPr id="274" name="Groep 273">
            <a:extLst>
              <a:ext uri="{FF2B5EF4-FFF2-40B4-BE49-F238E27FC236}">
                <a16:creationId xmlns:a16="http://schemas.microsoft.com/office/drawing/2014/main" id="{654D854B-6E79-5A70-3917-147980E13F1E}"/>
              </a:ext>
            </a:extLst>
          </p:cNvPr>
          <p:cNvGrpSpPr/>
          <p:nvPr/>
        </p:nvGrpSpPr>
        <p:grpSpPr>
          <a:xfrm>
            <a:off x="4014440" y="1349958"/>
            <a:ext cx="1332000" cy="1332000"/>
            <a:chOff x="4014440" y="1349958"/>
            <a:chExt cx="1332000" cy="1332000"/>
          </a:xfrm>
        </p:grpSpPr>
        <p:sp>
          <p:nvSpPr>
            <p:cNvPr id="22" name="Ovaal 21">
              <a:extLst>
                <a:ext uri="{FF2B5EF4-FFF2-40B4-BE49-F238E27FC236}">
                  <a16:creationId xmlns:a16="http://schemas.microsoft.com/office/drawing/2014/main" id="{888F078B-6AA1-7570-2FB5-C2AF901C93EB}"/>
                </a:ext>
              </a:extLst>
            </p:cNvPr>
            <p:cNvSpPr/>
            <p:nvPr/>
          </p:nvSpPr>
          <p:spPr>
            <a:xfrm>
              <a:off x="4014440" y="1349958"/>
              <a:ext cx="1332000" cy="1332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nl-NL" sz="2400" dirty="0">
                <a:solidFill>
                  <a:schemeClr val="accent1">
                    <a:lumMod val="75000"/>
                  </a:schemeClr>
                </a:solidFill>
                <a:latin typeface="Segoe MDL2 Assets" panose="050A0102010101010101" pitchFamily="18" charset="0"/>
                <a:sym typeface="Webdings" panose="05030102010509060703" pitchFamily="18" charset="2"/>
              </a:endParaRPr>
            </a:p>
            <a:p>
              <a:pPr algn="ctr">
                <a:lnSpc>
                  <a:spcPts val="1100"/>
                </a:lnSpc>
              </a:pPr>
              <a:r>
                <a:rPr lang="nl-NL" sz="1100" b="1" dirty="0">
                  <a:ln w="0"/>
                  <a:solidFill>
                    <a:schemeClr val="tx2"/>
                  </a:solidFill>
                </a:rPr>
                <a:t>Seminars &amp; Workshops</a:t>
              </a:r>
            </a:p>
            <a:p>
              <a:pPr algn="ctr"/>
              <a:r>
                <a:rPr lang="nl-NL" sz="1000" dirty="0" err="1">
                  <a:ln w="0"/>
                  <a:solidFill>
                    <a:schemeClr val="tx2"/>
                  </a:solidFill>
                </a:rPr>
                <a:t>Sharing</a:t>
              </a:r>
              <a:r>
                <a:rPr lang="nl-NL" sz="1000" dirty="0">
                  <a:ln w="0"/>
                  <a:solidFill>
                    <a:schemeClr val="tx2"/>
                  </a:solidFill>
                </a:rPr>
                <a:t> expertise Building common </a:t>
              </a:r>
              <a:r>
                <a:rPr lang="nl-NL" sz="1000" dirty="0" err="1">
                  <a:ln w="0"/>
                  <a:solidFill>
                    <a:schemeClr val="tx2"/>
                  </a:solidFill>
                </a:rPr>
                <a:t>understanding</a:t>
              </a:r>
              <a:endParaRPr lang="nl-NL" sz="1200" dirty="0">
                <a:solidFill>
                  <a:schemeClr val="tx2"/>
                </a:solidFill>
              </a:endParaRPr>
            </a:p>
          </p:txBody>
        </p:sp>
        <p:pic>
          <p:nvPicPr>
            <p:cNvPr id="25" name="Afbeelding 24">
              <a:extLst>
                <a:ext uri="{FF2B5EF4-FFF2-40B4-BE49-F238E27FC236}">
                  <a16:creationId xmlns:a16="http://schemas.microsoft.com/office/drawing/2014/main" id="{7DB98982-6644-C2B2-8760-300C2A344C7D}"/>
                </a:ext>
              </a:extLst>
            </p:cNvPr>
            <p:cNvPicPr>
              <a:picLocks noChangeAspect="1"/>
            </p:cNvPicPr>
            <p:nvPr/>
          </p:nvPicPr>
          <p:blipFill>
            <a:blip r:embed="rId5">
              <a:duotone>
                <a:prstClr val="black"/>
                <a:srgbClr val="DEEBF7">
                  <a:tint val="45000"/>
                  <a:satMod val="400000"/>
                </a:srgbClr>
              </a:duotone>
              <a:extLst>
                <a:ext uri="{28A0092B-C50C-407E-A947-70E740481C1C}">
                  <a14:useLocalDpi xmlns:a14="http://schemas.microsoft.com/office/drawing/2010/main" val="0"/>
                </a:ext>
              </a:extLst>
            </a:blip>
            <a:stretch>
              <a:fillRect/>
            </a:stretch>
          </p:blipFill>
          <p:spPr>
            <a:xfrm>
              <a:off x="4379414" y="1439875"/>
              <a:ext cx="618533" cy="386583"/>
            </a:xfrm>
            <a:prstGeom prst="rect">
              <a:avLst/>
            </a:prstGeom>
          </p:spPr>
        </p:pic>
      </p:grpSp>
      <p:sp>
        <p:nvSpPr>
          <p:cNvPr id="26" name="Ovaal 25">
            <a:extLst>
              <a:ext uri="{FF2B5EF4-FFF2-40B4-BE49-F238E27FC236}">
                <a16:creationId xmlns:a16="http://schemas.microsoft.com/office/drawing/2014/main" id="{5FE88FF8-9BEF-AC0E-DC81-1D7CC68AE485}"/>
              </a:ext>
            </a:extLst>
          </p:cNvPr>
          <p:cNvSpPr/>
          <p:nvPr/>
        </p:nvSpPr>
        <p:spPr>
          <a:xfrm>
            <a:off x="3402897" y="2700252"/>
            <a:ext cx="1332000" cy="1332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r>
              <a:rPr lang="nl-NL" sz="3600" dirty="0">
                <a:solidFill>
                  <a:schemeClr val="accent1">
                    <a:lumMod val="75000"/>
                  </a:schemeClr>
                </a:solidFill>
                <a:sym typeface="Webdings" panose="05030102010509060703" pitchFamily="18" charset="2"/>
              </a:rPr>
              <a:t></a:t>
            </a:r>
          </a:p>
          <a:p>
            <a:pPr algn="ctr"/>
            <a:r>
              <a:rPr lang="nl-NL" sz="1100" b="1" dirty="0">
                <a:ln w="0"/>
                <a:solidFill>
                  <a:schemeClr val="tx2"/>
                </a:solidFill>
              </a:rPr>
              <a:t>Training &amp; </a:t>
            </a:r>
            <a:r>
              <a:rPr lang="nl-NL" sz="1100" b="1" dirty="0" err="1">
                <a:ln w="0"/>
                <a:solidFill>
                  <a:schemeClr val="tx2"/>
                </a:solidFill>
              </a:rPr>
              <a:t>Qualification</a:t>
            </a:r>
            <a:endParaRPr lang="nl-NL" sz="1100" b="1" dirty="0">
              <a:ln w="0"/>
              <a:solidFill>
                <a:schemeClr val="tx2"/>
              </a:solidFill>
            </a:endParaRPr>
          </a:p>
          <a:p>
            <a:pPr algn="ctr"/>
            <a:r>
              <a:rPr lang="nl-NL" sz="1000" dirty="0" err="1">
                <a:ln w="0"/>
                <a:solidFill>
                  <a:schemeClr val="tx2"/>
                </a:solidFill>
              </a:rPr>
              <a:t>Rater</a:t>
            </a:r>
            <a:r>
              <a:rPr lang="nl-NL" sz="1000" dirty="0">
                <a:ln w="0"/>
                <a:solidFill>
                  <a:schemeClr val="tx2"/>
                </a:solidFill>
              </a:rPr>
              <a:t> training</a:t>
            </a:r>
          </a:p>
          <a:p>
            <a:pPr algn="ctr"/>
            <a:r>
              <a:rPr lang="nl-NL" sz="1000" dirty="0">
                <a:ln w="0"/>
                <a:solidFill>
                  <a:schemeClr val="tx2"/>
                </a:solidFill>
              </a:rPr>
              <a:t>Test development</a:t>
            </a:r>
          </a:p>
        </p:txBody>
      </p:sp>
      <p:sp>
        <p:nvSpPr>
          <p:cNvPr id="27" name="Ovaal 26">
            <a:extLst>
              <a:ext uri="{FF2B5EF4-FFF2-40B4-BE49-F238E27FC236}">
                <a16:creationId xmlns:a16="http://schemas.microsoft.com/office/drawing/2014/main" id="{5DFE6089-0286-7685-9C48-0AA3583A3340}"/>
              </a:ext>
            </a:extLst>
          </p:cNvPr>
          <p:cNvSpPr/>
          <p:nvPr/>
        </p:nvSpPr>
        <p:spPr>
          <a:xfrm>
            <a:off x="3819373" y="4155106"/>
            <a:ext cx="1332000" cy="1332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rtlCol="0" anchor="ctr"/>
          <a:lstStyle/>
          <a:p>
            <a:pPr algn="ctr"/>
            <a:r>
              <a:rPr lang="nl-NL" sz="3200" b="1" dirty="0">
                <a:solidFill>
                  <a:schemeClr val="accent1">
                    <a:lumMod val="75000"/>
                  </a:schemeClr>
                </a:solidFill>
                <a:sym typeface="Webdings" panose="05030102010509060703" pitchFamily="18" charset="2"/>
              </a:rPr>
              <a:t></a:t>
            </a:r>
          </a:p>
          <a:p>
            <a:pPr algn="ctr"/>
            <a:r>
              <a:rPr lang="nl-NL" sz="1100" b="1" dirty="0">
                <a:ln w="0"/>
                <a:solidFill>
                  <a:schemeClr val="tx2"/>
                </a:solidFill>
              </a:rPr>
              <a:t>National </a:t>
            </a:r>
            <a:r>
              <a:rPr lang="nl-NL" sz="1100" b="1" dirty="0" err="1">
                <a:ln w="0"/>
                <a:solidFill>
                  <a:schemeClr val="tx2"/>
                </a:solidFill>
              </a:rPr>
              <a:t>Testing</a:t>
            </a:r>
            <a:r>
              <a:rPr lang="nl-NL" sz="1100" b="1" dirty="0">
                <a:ln w="0"/>
                <a:solidFill>
                  <a:schemeClr val="tx2"/>
                </a:solidFill>
              </a:rPr>
              <a:t> Systems</a:t>
            </a:r>
          </a:p>
          <a:p>
            <a:pPr algn="ctr"/>
            <a:r>
              <a:rPr lang="nl-NL" sz="1000" dirty="0" err="1">
                <a:ln w="0"/>
                <a:solidFill>
                  <a:schemeClr val="tx2"/>
                </a:solidFill>
              </a:rPr>
              <a:t>Aligned</a:t>
            </a:r>
            <a:r>
              <a:rPr lang="nl-NL" sz="1000" dirty="0">
                <a:ln w="0"/>
                <a:solidFill>
                  <a:schemeClr val="tx2"/>
                </a:solidFill>
              </a:rPr>
              <a:t> </a:t>
            </a:r>
            <a:r>
              <a:rPr lang="nl-NL" sz="1000" dirty="0" err="1">
                <a:ln w="0"/>
                <a:solidFill>
                  <a:schemeClr val="tx2"/>
                </a:solidFill>
              </a:rPr>
              <a:t>with</a:t>
            </a:r>
            <a:r>
              <a:rPr lang="nl-NL" sz="1000" dirty="0">
                <a:ln w="0"/>
                <a:solidFill>
                  <a:schemeClr val="tx2"/>
                </a:solidFill>
              </a:rPr>
              <a:t> STANAG 6001</a:t>
            </a:r>
            <a:endParaRPr lang="nl-NL" sz="1400" dirty="0">
              <a:solidFill>
                <a:schemeClr val="tx2"/>
              </a:solidFill>
            </a:endParaRPr>
          </a:p>
        </p:txBody>
      </p:sp>
      <p:sp>
        <p:nvSpPr>
          <p:cNvPr id="28" name="Ovaal 27">
            <a:extLst>
              <a:ext uri="{FF2B5EF4-FFF2-40B4-BE49-F238E27FC236}">
                <a16:creationId xmlns:a16="http://schemas.microsoft.com/office/drawing/2014/main" id="{840040C8-F702-20B6-15D3-715D956400DD}"/>
              </a:ext>
            </a:extLst>
          </p:cNvPr>
          <p:cNvSpPr/>
          <p:nvPr/>
        </p:nvSpPr>
        <p:spPr>
          <a:xfrm>
            <a:off x="7039271" y="4118480"/>
            <a:ext cx="1332000" cy="1332000"/>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ctr"/>
          <a:lstStyle/>
          <a:p>
            <a:pPr algn="ctr"/>
            <a:r>
              <a:rPr lang="nl-NL" sz="3200" b="1" dirty="0">
                <a:solidFill>
                  <a:schemeClr val="accent1">
                    <a:lumMod val="75000"/>
                  </a:schemeClr>
                </a:solidFill>
                <a:sym typeface="Webdings" panose="05030102010509060703" pitchFamily="18" charset="2"/>
              </a:rPr>
              <a:t></a:t>
            </a:r>
          </a:p>
          <a:p>
            <a:pPr algn="ctr"/>
            <a:r>
              <a:rPr lang="nl-NL" sz="1050" b="1" dirty="0">
                <a:ln w="0"/>
                <a:solidFill>
                  <a:schemeClr val="tx2"/>
                </a:solidFill>
              </a:rPr>
              <a:t>Policy</a:t>
            </a:r>
            <a:r>
              <a:rPr lang="nl-NL" sz="1000" b="1" dirty="0">
                <a:ln w="0"/>
                <a:solidFill>
                  <a:schemeClr val="tx2"/>
                </a:solidFill>
              </a:rPr>
              <a:t> </a:t>
            </a:r>
            <a:r>
              <a:rPr lang="nl-NL" sz="1000" b="1" spc="-30" dirty="0" err="1">
                <a:ln w="0"/>
                <a:solidFill>
                  <a:schemeClr val="tx2"/>
                </a:solidFill>
              </a:rPr>
              <a:t>Recommendations</a:t>
            </a:r>
            <a:endParaRPr lang="nl-NL" sz="1000" b="1" spc="-30" dirty="0">
              <a:ln w="0"/>
              <a:solidFill>
                <a:schemeClr val="tx2"/>
              </a:solidFill>
            </a:endParaRPr>
          </a:p>
          <a:p>
            <a:pPr algn="ctr"/>
            <a:r>
              <a:rPr lang="nl-NL" sz="950" dirty="0" err="1">
                <a:ln w="0"/>
                <a:solidFill>
                  <a:schemeClr val="tx2"/>
                </a:solidFill>
              </a:rPr>
              <a:t>Supporting</a:t>
            </a:r>
            <a:r>
              <a:rPr lang="nl-NL" sz="950" dirty="0">
                <a:ln w="0"/>
                <a:solidFill>
                  <a:schemeClr val="tx2"/>
                </a:solidFill>
              </a:rPr>
              <a:t> </a:t>
            </a:r>
            <a:r>
              <a:rPr lang="nl-NL" sz="950" dirty="0" err="1">
                <a:ln w="0"/>
                <a:solidFill>
                  <a:schemeClr val="tx2"/>
                </a:solidFill>
              </a:rPr>
              <a:t>national</a:t>
            </a:r>
            <a:r>
              <a:rPr lang="nl-NL" sz="950" dirty="0">
                <a:ln w="0"/>
                <a:solidFill>
                  <a:schemeClr val="tx2"/>
                </a:solidFill>
              </a:rPr>
              <a:t> </a:t>
            </a:r>
            <a:r>
              <a:rPr lang="nl-NL" sz="950" dirty="0" err="1">
                <a:ln w="0"/>
                <a:solidFill>
                  <a:schemeClr val="tx2"/>
                </a:solidFill>
              </a:rPr>
              <a:t>and</a:t>
            </a:r>
            <a:r>
              <a:rPr lang="nl-NL" sz="950" dirty="0">
                <a:ln w="0"/>
                <a:solidFill>
                  <a:schemeClr val="tx2"/>
                </a:solidFill>
              </a:rPr>
              <a:t> NATO </a:t>
            </a:r>
            <a:r>
              <a:rPr lang="nl-NL" sz="950" dirty="0" err="1">
                <a:ln w="0"/>
                <a:solidFill>
                  <a:schemeClr val="tx2"/>
                </a:solidFill>
              </a:rPr>
              <a:t>policies</a:t>
            </a:r>
            <a:endParaRPr lang="nl-NL" sz="950" dirty="0">
              <a:solidFill>
                <a:schemeClr val="tx2"/>
              </a:solidFill>
            </a:endParaRPr>
          </a:p>
        </p:txBody>
      </p:sp>
      <p:sp>
        <p:nvSpPr>
          <p:cNvPr id="29" name="Ovaal 28">
            <a:extLst>
              <a:ext uri="{FF2B5EF4-FFF2-40B4-BE49-F238E27FC236}">
                <a16:creationId xmlns:a16="http://schemas.microsoft.com/office/drawing/2014/main" id="{E9FC9BB6-CEC1-F027-284C-F03F5A4DB10C}"/>
              </a:ext>
            </a:extLst>
          </p:cNvPr>
          <p:cNvSpPr/>
          <p:nvPr/>
        </p:nvSpPr>
        <p:spPr>
          <a:xfrm>
            <a:off x="1600907" y="807479"/>
            <a:ext cx="1548000" cy="15480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108000" rIns="0" bIns="0" rtlCol="0" anchor="t"/>
          <a:lstStyle/>
          <a:p>
            <a:pPr algn="ctr">
              <a:lnSpc>
                <a:spcPts val="700"/>
              </a:lnSpc>
            </a:pPr>
            <a:r>
              <a:rPr lang="nl-NL" sz="2800" dirty="0">
                <a:solidFill>
                  <a:schemeClr val="accent6">
                    <a:lumMod val="50000"/>
                  </a:schemeClr>
                </a:solidFill>
                <a:latin typeface="Segoe UI Symbol" panose="020B0502040204020203" pitchFamily="34" charset="0"/>
                <a:ea typeface="Segoe UI Symbol" panose="020B0502040204020203" pitchFamily="34" charset="0"/>
                <a:sym typeface="Webdings" panose="05030102010509060703" pitchFamily="18" charset="2"/>
              </a:rPr>
              <a:t></a:t>
            </a:r>
            <a:endParaRPr lang="nl-NL" sz="1400" dirty="0">
              <a:ln w="0"/>
              <a:solidFill>
                <a:schemeClr val="tx2"/>
              </a:solidFill>
            </a:endParaRPr>
          </a:p>
          <a:p>
            <a:pPr algn="ctr"/>
            <a:r>
              <a:rPr lang="nl-NL" sz="1300" b="1" dirty="0" err="1">
                <a:ln w="0"/>
                <a:solidFill>
                  <a:schemeClr val="tx2"/>
                </a:solidFill>
              </a:rPr>
              <a:t>Staffing</a:t>
            </a:r>
            <a:r>
              <a:rPr lang="nl-NL" sz="1300" b="1" dirty="0">
                <a:ln w="0"/>
                <a:solidFill>
                  <a:schemeClr val="tx2"/>
                </a:solidFill>
              </a:rPr>
              <a:t> &amp; </a:t>
            </a:r>
            <a:r>
              <a:rPr lang="nl-NL" sz="1300" b="1" dirty="0" err="1">
                <a:ln w="0"/>
                <a:solidFill>
                  <a:schemeClr val="tx2"/>
                </a:solidFill>
              </a:rPr>
              <a:t>Deployability</a:t>
            </a:r>
            <a:r>
              <a:rPr lang="nl-NL" sz="1300" b="1" dirty="0">
                <a:ln w="0"/>
                <a:solidFill>
                  <a:schemeClr val="tx2"/>
                </a:solidFill>
              </a:rPr>
              <a:t> </a:t>
            </a:r>
            <a:r>
              <a:rPr lang="nl-NL" sz="1000" dirty="0">
                <a:ln w="0"/>
                <a:solidFill>
                  <a:schemeClr val="tx2"/>
                </a:solidFill>
              </a:rPr>
              <a:t>Common </a:t>
            </a:r>
            <a:r>
              <a:rPr lang="nl-NL" sz="1000" dirty="0" err="1">
                <a:ln w="0"/>
                <a:solidFill>
                  <a:schemeClr val="tx2"/>
                </a:solidFill>
              </a:rPr>
              <a:t>language</a:t>
            </a:r>
            <a:r>
              <a:rPr lang="nl-NL" sz="1000" dirty="0">
                <a:ln w="0"/>
                <a:solidFill>
                  <a:schemeClr val="tx2"/>
                </a:solidFill>
              </a:rPr>
              <a:t> </a:t>
            </a:r>
            <a:r>
              <a:rPr lang="nl-NL" sz="1000" dirty="0" err="1">
                <a:ln w="0"/>
                <a:solidFill>
                  <a:schemeClr val="tx2"/>
                </a:solidFill>
              </a:rPr>
              <a:t>requirements</a:t>
            </a:r>
            <a:r>
              <a:rPr lang="nl-NL" sz="1000" dirty="0">
                <a:ln w="0"/>
                <a:solidFill>
                  <a:schemeClr val="tx2"/>
                </a:solidFill>
              </a:rPr>
              <a:t> </a:t>
            </a:r>
            <a:r>
              <a:rPr lang="nl-NL" sz="1000" dirty="0" err="1">
                <a:ln w="0"/>
                <a:solidFill>
                  <a:schemeClr val="tx2"/>
                </a:solidFill>
              </a:rPr>
              <a:t>for</a:t>
            </a:r>
            <a:r>
              <a:rPr lang="nl-NL" sz="1000" dirty="0">
                <a:ln w="0"/>
                <a:solidFill>
                  <a:schemeClr val="tx2"/>
                </a:solidFill>
              </a:rPr>
              <a:t> NATO </a:t>
            </a:r>
            <a:r>
              <a:rPr lang="nl-NL" sz="1000" dirty="0" err="1">
                <a:ln w="0"/>
                <a:solidFill>
                  <a:schemeClr val="tx2"/>
                </a:solidFill>
              </a:rPr>
              <a:t>assignments</a:t>
            </a:r>
            <a:r>
              <a:rPr lang="nl-NL" sz="1000" dirty="0">
                <a:ln w="0"/>
                <a:solidFill>
                  <a:schemeClr val="tx2"/>
                </a:solidFill>
              </a:rPr>
              <a:t> </a:t>
            </a:r>
            <a:r>
              <a:rPr lang="nl-NL" sz="1000" dirty="0" err="1">
                <a:ln w="0"/>
                <a:solidFill>
                  <a:schemeClr val="tx2"/>
                </a:solidFill>
              </a:rPr>
              <a:t>and</a:t>
            </a:r>
            <a:r>
              <a:rPr lang="nl-NL" sz="1000" dirty="0">
                <a:ln w="0"/>
                <a:solidFill>
                  <a:schemeClr val="tx2"/>
                </a:solidFill>
              </a:rPr>
              <a:t> </a:t>
            </a:r>
            <a:r>
              <a:rPr lang="nl-NL" sz="1000" dirty="0" err="1">
                <a:ln w="0"/>
                <a:solidFill>
                  <a:schemeClr val="tx2"/>
                </a:solidFill>
              </a:rPr>
              <a:t>missions</a:t>
            </a:r>
            <a:endParaRPr lang="nl-NL" sz="1200" dirty="0">
              <a:solidFill>
                <a:schemeClr val="tx2"/>
              </a:solidFill>
            </a:endParaRPr>
          </a:p>
        </p:txBody>
      </p:sp>
      <p:sp>
        <p:nvSpPr>
          <p:cNvPr id="30" name="Ovaal 29">
            <a:extLst>
              <a:ext uri="{FF2B5EF4-FFF2-40B4-BE49-F238E27FC236}">
                <a16:creationId xmlns:a16="http://schemas.microsoft.com/office/drawing/2014/main" id="{B7F3505C-4F1A-2CD8-210C-1BFD7DD6EA45}"/>
              </a:ext>
            </a:extLst>
          </p:cNvPr>
          <p:cNvSpPr/>
          <p:nvPr/>
        </p:nvSpPr>
        <p:spPr>
          <a:xfrm>
            <a:off x="678449" y="2590942"/>
            <a:ext cx="1548000" cy="15480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lnSpc>
                <a:spcPts val="900"/>
              </a:lnSpc>
            </a:pPr>
            <a:r>
              <a:rPr lang="nl-NL" sz="2800" dirty="0">
                <a:solidFill>
                  <a:schemeClr val="accent6">
                    <a:lumMod val="50000"/>
                  </a:schemeClr>
                </a:solidFill>
                <a:latin typeface="Segoe UI Symbol" panose="020B0502040204020203" pitchFamily="34" charset="0"/>
                <a:ea typeface="Segoe UI Symbol" panose="020B0502040204020203" pitchFamily="34" charset="0"/>
                <a:sym typeface="Webdings" panose="05030102010509060703" pitchFamily="18" charset="2"/>
              </a:rPr>
              <a:t></a:t>
            </a:r>
          </a:p>
          <a:p>
            <a:pPr algn="ctr"/>
            <a:r>
              <a:rPr lang="nl-NL" sz="1300" b="1" dirty="0" err="1">
                <a:ln w="0"/>
                <a:solidFill>
                  <a:schemeClr val="tx2"/>
                </a:solidFill>
              </a:rPr>
              <a:t>Personnel</a:t>
            </a:r>
            <a:r>
              <a:rPr lang="nl-NL" sz="1300" b="1" dirty="0">
                <a:ln w="0"/>
                <a:solidFill>
                  <a:schemeClr val="tx2"/>
                </a:solidFill>
              </a:rPr>
              <a:t> </a:t>
            </a:r>
            <a:r>
              <a:rPr lang="nl-NL" sz="1300" b="1" dirty="0" err="1">
                <a:ln w="0"/>
                <a:solidFill>
                  <a:schemeClr val="tx2"/>
                </a:solidFill>
              </a:rPr>
              <a:t>Selection</a:t>
            </a:r>
            <a:endParaRPr lang="nl-NL" sz="1300" b="1" dirty="0">
              <a:ln w="0"/>
              <a:solidFill>
                <a:schemeClr val="tx2"/>
              </a:solidFill>
            </a:endParaRPr>
          </a:p>
          <a:p>
            <a:pPr algn="ctr"/>
            <a:r>
              <a:rPr lang="nl-NL" sz="1000" dirty="0">
                <a:ln w="0"/>
                <a:solidFill>
                  <a:schemeClr val="tx2"/>
                </a:solidFill>
              </a:rPr>
              <a:t>Fair, </a:t>
            </a:r>
            <a:r>
              <a:rPr lang="nl-NL" sz="1000" dirty="0" err="1">
                <a:ln w="0"/>
                <a:solidFill>
                  <a:schemeClr val="tx2"/>
                </a:solidFill>
              </a:rPr>
              <a:t>transparent</a:t>
            </a:r>
            <a:r>
              <a:rPr lang="nl-NL" sz="1000" dirty="0">
                <a:ln w="0"/>
                <a:solidFill>
                  <a:schemeClr val="tx2"/>
                </a:solidFill>
              </a:rPr>
              <a:t> </a:t>
            </a:r>
            <a:r>
              <a:rPr lang="nl-NL" sz="1000" dirty="0" err="1">
                <a:ln w="0"/>
                <a:solidFill>
                  <a:schemeClr val="tx2"/>
                </a:solidFill>
              </a:rPr>
              <a:t>and</a:t>
            </a:r>
            <a:r>
              <a:rPr lang="nl-NL" sz="1000" dirty="0">
                <a:ln w="0"/>
                <a:solidFill>
                  <a:schemeClr val="tx2"/>
                </a:solidFill>
              </a:rPr>
              <a:t> </a:t>
            </a:r>
            <a:r>
              <a:rPr lang="nl-NL" sz="1000" spc="-40" dirty="0" err="1">
                <a:ln w="0"/>
                <a:solidFill>
                  <a:schemeClr val="tx2"/>
                </a:solidFill>
              </a:rPr>
              <a:t>comparable</a:t>
            </a:r>
            <a:r>
              <a:rPr lang="nl-NL" sz="1000" spc="-40" dirty="0">
                <a:ln w="0"/>
                <a:solidFill>
                  <a:schemeClr val="tx2"/>
                </a:solidFill>
              </a:rPr>
              <a:t> </a:t>
            </a:r>
            <a:r>
              <a:rPr lang="nl-NL" sz="1000" spc="-40" dirty="0" err="1">
                <a:ln w="0"/>
                <a:solidFill>
                  <a:schemeClr val="tx2"/>
                </a:solidFill>
              </a:rPr>
              <a:t>language</a:t>
            </a:r>
            <a:r>
              <a:rPr lang="nl-NL" sz="1000" spc="-40" dirty="0">
                <a:ln w="0"/>
                <a:solidFill>
                  <a:schemeClr val="tx2"/>
                </a:solidFill>
              </a:rPr>
              <a:t> </a:t>
            </a:r>
            <a:r>
              <a:rPr lang="nl-NL" sz="1000" dirty="0" err="1">
                <a:ln w="0"/>
                <a:solidFill>
                  <a:schemeClr val="tx2"/>
                </a:solidFill>
              </a:rPr>
              <a:t>requirements</a:t>
            </a:r>
            <a:endParaRPr lang="nl-NL" sz="1400" dirty="0">
              <a:solidFill>
                <a:schemeClr val="tx2"/>
              </a:solidFill>
            </a:endParaRPr>
          </a:p>
        </p:txBody>
      </p:sp>
      <p:grpSp>
        <p:nvGrpSpPr>
          <p:cNvPr id="277" name="Groep 276">
            <a:extLst>
              <a:ext uri="{FF2B5EF4-FFF2-40B4-BE49-F238E27FC236}">
                <a16:creationId xmlns:a16="http://schemas.microsoft.com/office/drawing/2014/main" id="{61B3D5A9-A2B7-091C-14BE-81BBD39ECB6A}"/>
              </a:ext>
            </a:extLst>
          </p:cNvPr>
          <p:cNvGrpSpPr/>
          <p:nvPr/>
        </p:nvGrpSpPr>
        <p:grpSpPr>
          <a:xfrm>
            <a:off x="9965551" y="2590942"/>
            <a:ext cx="1548000" cy="1548000"/>
            <a:chOff x="1564283" y="796294"/>
            <a:chExt cx="1548000" cy="1548000"/>
          </a:xfrm>
        </p:grpSpPr>
        <p:sp>
          <p:nvSpPr>
            <p:cNvPr id="32" name="Ovaal 31">
              <a:extLst>
                <a:ext uri="{FF2B5EF4-FFF2-40B4-BE49-F238E27FC236}">
                  <a16:creationId xmlns:a16="http://schemas.microsoft.com/office/drawing/2014/main" id="{F8C4A822-CCA1-751F-B676-59217EDEA336}"/>
                </a:ext>
              </a:extLst>
            </p:cNvPr>
            <p:cNvSpPr/>
            <p:nvPr/>
          </p:nvSpPr>
          <p:spPr>
            <a:xfrm>
              <a:off x="1564283" y="796294"/>
              <a:ext cx="1548000" cy="15480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36000" rtlCol="0" anchor="t"/>
            <a:lstStyle/>
            <a:p>
              <a:pPr algn="ctr"/>
              <a:endParaRPr lang="nl-NL" sz="2400" dirty="0">
                <a:solidFill>
                  <a:schemeClr val="accent6">
                    <a:lumMod val="50000"/>
                  </a:schemeClr>
                </a:solidFill>
                <a:latin typeface="Segoe UI Symbol" panose="020B0502040204020203" pitchFamily="34" charset="0"/>
                <a:ea typeface="Segoe UI Symbol" panose="020B0502040204020203" pitchFamily="34" charset="0"/>
                <a:sym typeface="Webdings" panose="05030102010509060703" pitchFamily="18" charset="2"/>
              </a:endParaRPr>
            </a:p>
            <a:p>
              <a:pPr algn="ctr"/>
              <a:r>
                <a:rPr lang="nl-NL" sz="1300" b="1" dirty="0" err="1">
                  <a:ln w="0"/>
                  <a:solidFill>
                    <a:schemeClr val="tx2"/>
                  </a:solidFill>
                </a:rPr>
                <a:t>Interoperability</a:t>
              </a:r>
              <a:endParaRPr lang="nl-NL" sz="1300" b="1" dirty="0">
                <a:ln w="0"/>
                <a:solidFill>
                  <a:schemeClr val="tx2"/>
                </a:solidFill>
              </a:endParaRPr>
            </a:p>
            <a:p>
              <a:pPr algn="ctr"/>
              <a:r>
                <a:rPr lang="nl-NL" sz="1000" dirty="0" err="1">
                  <a:ln w="0"/>
                  <a:solidFill>
                    <a:schemeClr val="tx2"/>
                  </a:solidFill>
                </a:rPr>
                <a:t>Effective</a:t>
              </a:r>
              <a:r>
                <a:rPr lang="nl-NL" sz="1000" dirty="0">
                  <a:ln w="0"/>
                  <a:solidFill>
                    <a:schemeClr val="tx2"/>
                  </a:solidFill>
                </a:rPr>
                <a:t> </a:t>
              </a:r>
              <a:r>
                <a:rPr lang="nl-NL" sz="1000" dirty="0" err="1">
                  <a:ln w="0"/>
                  <a:solidFill>
                    <a:schemeClr val="tx2"/>
                  </a:solidFill>
                </a:rPr>
                <a:t>communication</a:t>
              </a:r>
              <a:r>
                <a:rPr lang="nl-NL" sz="1000" dirty="0">
                  <a:ln w="0"/>
                  <a:solidFill>
                    <a:schemeClr val="tx2"/>
                  </a:solidFill>
                </a:rPr>
                <a:t> </a:t>
              </a:r>
              <a:r>
                <a:rPr lang="nl-NL" sz="1000" dirty="0" err="1">
                  <a:ln w="0"/>
                  <a:solidFill>
                    <a:schemeClr val="tx2"/>
                  </a:solidFill>
                </a:rPr>
                <a:t>across</a:t>
              </a:r>
              <a:r>
                <a:rPr lang="nl-NL" sz="1000" dirty="0">
                  <a:ln w="0"/>
                  <a:solidFill>
                    <a:schemeClr val="tx2"/>
                  </a:solidFill>
                </a:rPr>
                <a:t> </a:t>
              </a:r>
              <a:r>
                <a:rPr lang="nl-NL" sz="1000" dirty="0" err="1">
                  <a:ln w="0"/>
                  <a:solidFill>
                    <a:schemeClr val="tx2"/>
                  </a:solidFill>
                </a:rPr>
                <a:t>nations</a:t>
              </a:r>
              <a:r>
                <a:rPr lang="nl-NL" sz="1000" dirty="0">
                  <a:ln w="0"/>
                  <a:solidFill>
                    <a:schemeClr val="tx2"/>
                  </a:solidFill>
                </a:rPr>
                <a:t> </a:t>
              </a:r>
            </a:p>
            <a:p>
              <a:pPr algn="ctr"/>
              <a:r>
                <a:rPr lang="nl-NL" sz="1000" dirty="0" err="1">
                  <a:ln w="0"/>
                  <a:solidFill>
                    <a:schemeClr val="tx2"/>
                  </a:solidFill>
                </a:rPr>
                <a:t>and</a:t>
              </a:r>
              <a:r>
                <a:rPr lang="nl-NL" sz="1000" dirty="0">
                  <a:ln w="0"/>
                  <a:solidFill>
                    <a:schemeClr val="tx2"/>
                  </a:solidFill>
                </a:rPr>
                <a:t> operations</a:t>
              </a:r>
              <a:endParaRPr lang="nl-NL" sz="1400" dirty="0">
                <a:solidFill>
                  <a:schemeClr val="tx2"/>
                </a:solidFill>
              </a:endParaRPr>
            </a:p>
          </p:txBody>
        </p:sp>
        <p:pic>
          <p:nvPicPr>
            <p:cNvPr id="38" name="Afbeelding 37">
              <a:extLst>
                <a:ext uri="{FF2B5EF4-FFF2-40B4-BE49-F238E27FC236}">
                  <a16:creationId xmlns:a16="http://schemas.microsoft.com/office/drawing/2014/main" id="{E8E92428-7755-8FB8-B87B-A672F57F20CC}"/>
                </a:ext>
              </a:extLst>
            </p:cNvPr>
            <p:cNvPicPr>
              <a:picLocks noChangeAspect="1"/>
            </p:cNvPicPr>
            <p:nvPr/>
          </p:nvPicPr>
          <p:blipFill>
            <a:blip r:embed="rId6">
              <a:duotone>
                <a:prstClr val="black"/>
                <a:srgbClr val="E2F0D9">
                  <a:tint val="45000"/>
                  <a:satMod val="400000"/>
                </a:srgbClr>
              </a:duotone>
              <a:extLst>
                <a:ext uri="{28A0092B-C50C-407E-A947-70E740481C1C}">
                  <a14:useLocalDpi xmlns:a14="http://schemas.microsoft.com/office/drawing/2010/main" val="0"/>
                </a:ext>
              </a:extLst>
            </a:blip>
            <a:stretch>
              <a:fillRect/>
            </a:stretch>
          </p:blipFill>
          <p:spPr>
            <a:xfrm>
              <a:off x="2051944" y="975959"/>
              <a:ext cx="621707" cy="380448"/>
            </a:xfrm>
            <a:prstGeom prst="rect">
              <a:avLst/>
            </a:prstGeom>
          </p:spPr>
        </p:pic>
      </p:grpSp>
      <p:grpSp>
        <p:nvGrpSpPr>
          <p:cNvPr id="275" name="Groep 274">
            <a:extLst>
              <a:ext uri="{FF2B5EF4-FFF2-40B4-BE49-F238E27FC236}">
                <a16:creationId xmlns:a16="http://schemas.microsoft.com/office/drawing/2014/main" id="{0F98D7A2-2AA1-8052-4F41-B62A9DBFF782}"/>
              </a:ext>
            </a:extLst>
          </p:cNvPr>
          <p:cNvGrpSpPr/>
          <p:nvPr/>
        </p:nvGrpSpPr>
        <p:grpSpPr>
          <a:xfrm>
            <a:off x="9547719" y="4513706"/>
            <a:ext cx="1548000" cy="1548000"/>
            <a:chOff x="9547719" y="4513706"/>
            <a:chExt cx="1548000" cy="1548000"/>
          </a:xfrm>
        </p:grpSpPr>
        <p:sp>
          <p:nvSpPr>
            <p:cNvPr id="31" name="Ovaal 30">
              <a:extLst>
                <a:ext uri="{FF2B5EF4-FFF2-40B4-BE49-F238E27FC236}">
                  <a16:creationId xmlns:a16="http://schemas.microsoft.com/office/drawing/2014/main" id="{A187F37A-FCB3-D130-5911-D4F69D499BE9}"/>
                </a:ext>
              </a:extLst>
            </p:cNvPr>
            <p:cNvSpPr/>
            <p:nvPr/>
          </p:nvSpPr>
          <p:spPr>
            <a:xfrm>
              <a:off x="9547719" y="4513706"/>
              <a:ext cx="1548000" cy="15480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nl-NL" sz="1200" dirty="0">
                <a:ln w="0"/>
                <a:solidFill>
                  <a:schemeClr val="tx2"/>
                </a:solidFill>
              </a:endParaRPr>
            </a:p>
            <a:p>
              <a:pPr algn="ctr"/>
              <a:endParaRPr lang="nl-NL" sz="1200" dirty="0">
                <a:ln w="0"/>
                <a:solidFill>
                  <a:schemeClr val="tx2"/>
                </a:solidFill>
              </a:endParaRPr>
            </a:p>
            <a:p>
              <a:pPr algn="ctr"/>
              <a:r>
                <a:rPr lang="nl-NL" sz="1300" b="1" dirty="0">
                  <a:ln w="0"/>
                  <a:solidFill>
                    <a:schemeClr val="tx2"/>
                  </a:solidFill>
                </a:rPr>
                <a:t>NATO &amp; Partner Nations</a:t>
              </a:r>
            </a:p>
            <a:p>
              <a:pPr algn="ctr"/>
              <a:r>
                <a:rPr lang="nl-NL" sz="1000" dirty="0">
                  <a:ln w="0"/>
                  <a:solidFill>
                    <a:schemeClr val="tx2"/>
                  </a:solidFill>
                </a:rPr>
                <a:t>Shared standard </a:t>
              </a:r>
              <a:r>
                <a:rPr lang="nl-NL" sz="1000" dirty="0" err="1">
                  <a:ln w="0"/>
                  <a:solidFill>
                    <a:schemeClr val="tx2"/>
                  </a:solidFill>
                </a:rPr>
                <a:t>adopted</a:t>
              </a:r>
              <a:endParaRPr lang="nl-NL" sz="1400" dirty="0">
                <a:solidFill>
                  <a:schemeClr val="tx2"/>
                </a:solidFill>
              </a:endParaRPr>
            </a:p>
          </p:txBody>
        </p:sp>
        <p:pic>
          <p:nvPicPr>
            <p:cNvPr id="42" name="Afbeelding 41">
              <a:extLst>
                <a:ext uri="{FF2B5EF4-FFF2-40B4-BE49-F238E27FC236}">
                  <a16:creationId xmlns:a16="http://schemas.microsoft.com/office/drawing/2014/main" id="{5938BDA3-9440-AB94-016C-CBB9A5399559}"/>
                </a:ext>
              </a:extLst>
            </p:cNvPr>
            <p:cNvPicPr>
              <a:picLocks noChangeAspect="1"/>
            </p:cNvPicPr>
            <p:nvPr/>
          </p:nvPicPr>
          <p:blipFill>
            <a:blip r:embed="rId7">
              <a:duotone>
                <a:prstClr val="black"/>
                <a:srgbClr val="E2F0D9">
                  <a:tint val="45000"/>
                  <a:satMod val="400000"/>
                </a:srgbClr>
              </a:duotone>
              <a:extLst>
                <a:ext uri="{28A0092B-C50C-407E-A947-70E740481C1C}">
                  <a14:useLocalDpi xmlns:a14="http://schemas.microsoft.com/office/drawing/2010/main" val="0"/>
                </a:ext>
              </a:extLst>
            </a:blip>
            <a:stretch>
              <a:fillRect/>
            </a:stretch>
          </p:blipFill>
          <p:spPr>
            <a:xfrm>
              <a:off x="10079359" y="4641635"/>
              <a:ext cx="541018" cy="480457"/>
            </a:xfrm>
            <a:prstGeom prst="rect">
              <a:avLst/>
            </a:prstGeom>
          </p:spPr>
        </p:pic>
      </p:grpSp>
      <p:grpSp>
        <p:nvGrpSpPr>
          <p:cNvPr id="276" name="Groep 275">
            <a:extLst>
              <a:ext uri="{FF2B5EF4-FFF2-40B4-BE49-F238E27FC236}">
                <a16:creationId xmlns:a16="http://schemas.microsoft.com/office/drawing/2014/main" id="{C9729506-274A-5975-E8AD-822487195193}"/>
              </a:ext>
            </a:extLst>
          </p:cNvPr>
          <p:cNvGrpSpPr/>
          <p:nvPr/>
        </p:nvGrpSpPr>
        <p:grpSpPr>
          <a:xfrm>
            <a:off x="1171644" y="4513706"/>
            <a:ext cx="1548000" cy="1548000"/>
            <a:chOff x="1171644" y="4513706"/>
            <a:chExt cx="1548000" cy="1548000"/>
          </a:xfrm>
        </p:grpSpPr>
        <p:sp>
          <p:nvSpPr>
            <p:cNvPr id="39" name="Ovaal 38">
              <a:extLst>
                <a:ext uri="{FF2B5EF4-FFF2-40B4-BE49-F238E27FC236}">
                  <a16:creationId xmlns:a16="http://schemas.microsoft.com/office/drawing/2014/main" id="{7DA4E549-998E-9FE8-6C3D-FD5CBC0BD591}"/>
                </a:ext>
              </a:extLst>
            </p:cNvPr>
            <p:cNvSpPr/>
            <p:nvPr/>
          </p:nvSpPr>
          <p:spPr>
            <a:xfrm>
              <a:off x="1171644" y="4513706"/>
              <a:ext cx="1548000" cy="15480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nl-NL" sz="2400" dirty="0">
                <a:solidFill>
                  <a:schemeClr val="accent6">
                    <a:lumMod val="50000"/>
                  </a:schemeClr>
                </a:solidFill>
                <a:latin typeface="Segoe UI Symbol" panose="020B0502040204020203" pitchFamily="34" charset="0"/>
                <a:ea typeface="Segoe UI Symbol" panose="020B0502040204020203" pitchFamily="34" charset="0"/>
                <a:sym typeface="Webdings" panose="05030102010509060703" pitchFamily="18" charset="2"/>
              </a:endParaRPr>
            </a:p>
            <a:p>
              <a:pPr algn="ctr"/>
              <a:r>
                <a:rPr lang="nl-NL" sz="1300" b="1" dirty="0" err="1">
                  <a:ln w="0"/>
                  <a:solidFill>
                    <a:schemeClr val="tx2"/>
                  </a:solidFill>
                </a:rPr>
                <a:t>Education</a:t>
              </a:r>
              <a:r>
                <a:rPr lang="nl-NL" sz="1300" b="1" dirty="0">
                  <a:ln w="0"/>
                  <a:solidFill>
                    <a:schemeClr val="tx2"/>
                  </a:solidFill>
                </a:rPr>
                <a:t> &amp; Training</a:t>
              </a:r>
            </a:p>
            <a:p>
              <a:pPr algn="ctr"/>
              <a:r>
                <a:rPr lang="nl-NL" sz="1000" dirty="0">
                  <a:ln w="0"/>
                  <a:solidFill>
                    <a:schemeClr val="tx2"/>
                  </a:solidFill>
                </a:rPr>
                <a:t>Curricula, </a:t>
              </a:r>
              <a:r>
                <a:rPr lang="nl-NL" sz="1000" dirty="0" err="1">
                  <a:ln w="0"/>
                  <a:solidFill>
                    <a:schemeClr val="tx2"/>
                  </a:solidFill>
                </a:rPr>
                <a:t>materials</a:t>
              </a:r>
              <a:r>
                <a:rPr lang="nl-NL" sz="1000" dirty="0">
                  <a:ln w="0"/>
                  <a:solidFill>
                    <a:schemeClr val="tx2"/>
                  </a:solidFill>
                </a:rPr>
                <a:t> </a:t>
              </a:r>
              <a:r>
                <a:rPr lang="nl-NL" sz="1000" dirty="0" err="1">
                  <a:ln w="0"/>
                  <a:solidFill>
                    <a:schemeClr val="tx2"/>
                  </a:solidFill>
                </a:rPr>
                <a:t>and</a:t>
              </a:r>
              <a:r>
                <a:rPr lang="nl-NL" sz="1000" dirty="0">
                  <a:ln w="0"/>
                  <a:solidFill>
                    <a:schemeClr val="tx2"/>
                  </a:solidFill>
                </a:rPr>
                <a:t> tests </a:t>
              </a:r>
              <a:r>
                <a:rPr lang="nl-NL" sz="1000" dirty="0" err="1">
                  <a:ln w="0"/>
                  <a:solidFill>
                    <a:schemeClr val="tx2"/>
                  </a:solidFill>
                </a:rPr>
                <a:t>aligned</a:t>
              </a:r>
              <a:r>
                <a:rPr lang="nl-NL" sz="1000" dirty="0">
                  <a:ln w="0"/>
                  <a:solidFill>
                    <a:schemeClr val="tx2"/>
                  </a:solidFill>
                </a:rPr>
                <a:t> </a:t>
              </a:r>
              <a:r>
                <a:rPr lang="nl-NL" sz="1000" dirty="0" err="1">
                  <a:ln w="0"/>
                  <a:solidFill>
                    <a:schemeClr val="tx2"/>
                  </a:solidFill>
                </a:rPr>
                <a:t>to</a:t>
              </a:r>
              <a:r>
                <a:rPr lang="nl-NL" sz="1000" dirty="0">
                  <a:ln w="0"/>
                  <a:solidFill>
                    <a:schemeClr val="tx2"/>
                  </a:solidFill>
                </a:rPr>
                <a:t> a common standard</a:t>
              </a:r>
              <a:endParaRPr lang="nl-NL" sz="1400" dirty="0">
                <a:solidFill>
                  <a:schemeClr val="tx2"/>
                </a:solidFill>
              </a:endParaRPr>
            </a:p>
          </p:txBody>
        </p:sp>
        <p:pic>
          <p:nvPicPr>
            <p:cNvPr id="65" name="Afbeelding 64">
              <a:extLst>
                <a:ext uri="{FF2B5EF4-FFF2-40B4-BE49-F238E27FC236}">
                  <a16:creationId xmlns:a16="http://schemas.microsoft.com/office/drawing/2014/main" id="{782E3B99-0CA4-067C-16A2-FD7581C66B27}"/>
                </a:ext>
              </a:extLst>
            </p:cNvPr>
            <p:cNvPicPr>
              <a:picLocks noChangeAspect="1"/>
            </p:cNvPicPr>
            <p:nvPr/>
          </p:nvPicPr>
          <p:blipFill>
            <a:blip r:embed="rId8">
              <a:duotone>
                <a:prstClr val="black"/>
                <a:srgbClr val="E2F0D9">
                  <a:tint val="45000"/>
                  <a:satMod val="400000"/>
                </a:srgbClr>
              </a:duotone>
              <a:extLst>
                <a:ext uri="{28A0092B-C50C-407E-A947-70E740481C1C}">
                  <a14:useLocalDpi xmlns:a14="http://schemas.microsoft.com/office/drawing/2010/main" val="0"/>
                </a:ext>
              </a:extLst>
            </a:blip>
            <a:stretch>
              <a:fillRect/>
            </a:stretch>
          </p:blipFill>
          <p:spPr>
            <a:xfrm>
              <a:off x="1624085" y="4612343"/>
              <a:ext cx="657633" cy="495754"/>
            </a:xfrm>
            <a:prstGeom prst="rect">
              <a:avLst/>
            </a:prstGeom>
          </p:spPr>
        </p:pic>
      </p:grpSp>
      <p:cxnSp>
        <p:nvCxnSpPr>
          <p:cNvPr id="67" name="Rechte verbindingslijn met pijl 66">
            <a:extLst>
              <a:ext uri="{FF2B5EF4-FFF2-40B4-BE49-F238E27FC236}">
                <a16:creationId xmlns:a16="http://schemas.microsoft.com/office/drawing/2014/main" id="{4A19EAAF-5E68-8C75-735E-925AF3CBDA06}"/>
              </a:ext>
            </a:extLst>
          </p:cNvPr>
          <p:cNvCxnSpPr>
            <a:cxnSpLocks/>
            <a:stCxn id="12" idx="7"/>
            <a:endCxn id="13" idx="3"/>
          </p:cNvCxnSpPr>
          <p:nvPr/>
        </p:nvCxnSpPr>
        <p:spPr>
          <a:xfrm flipV="1">
            <a:off x="6615497" y="2512869"/>
            <a:ext cx="435944" cy="330228"/>
          </a:xfrm>
          <a:prstGeom prst="straightConnector1">
            <a:avLst/>
          </a:prstGeom>
          <a:ln w="38100">
            <a:headEnd w="lg" len="med"/>
            <a:tailEnd type="stealth" w="lg" len="med"/>
          </a:ln>
        </p:spPr>
        <p:style>
          <a:lnRef idx="3">
            <a:schemeClr val="accent1"/>
          </a:lnRef>
          <a:fillRef idx="0">
            <a:schemeClr val="accent1"/>
          </a:fillRef>
          <a:effectRef idx="2">
            <a:schemeClr val="accent1"/>
          </a:effectRef>
          <a:fontRef idx="minor">
            <a:schemeClr val="tx1"/>
          </a:fontRef>
        </p:style>
      </p:cxnSp>
      <p:sp>
        <p:nvSpPr>
          <p:cNvPr id="69" name="Ovaal 68">
            <a:extLst>
              <a:ext uri="{FF2B5EF4-FFF2-40B4-BE49-F238E27FC236}">
                <a16:creationId xmlns:a16="http://schemas.microsoft.com/office/drawing/2014/main" id="{30DFDFFA-1F43-B139-668E-DF0BB81060B1}"/>
              </a:ext>
            </a:extLst>
          </p:cNvPr>
          <p:cNvSpPr/>
          <p:nvPr/>
        </p:nvSpPr>
        <p:spPr>
          <a:xfrm>
            <a:off x="9117193" y="809517"/>
            <a:ext cx="1548000" cy="1548000"/>
          </a:xfrm>
          <a:prstGeom prst="ellipse">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l-NL" sz="2800" dirty="0">
                <a:solidFill>
                  <a:schemeClr val="accent6">
                    <a:lumMod val="50000"/>
                  </a:schemeClr>
                </a:solidFill>
                <a:latin typeface="Segoe UI Symbol" panose="020B0502040204020203" pitchFamily="34" charset="0"/>
                <a:ea typeface="Segoe UI Symbol" panose="020B0502040204020203" pitchFamily="34" charset="0"/>
                <a:sym typeface="Webdings" panose="05030102010509060703" pitchFamily="18" charset="2"/>
              </a:rPr>
              <a:t></a:t>
            </a:r>
            <a:endParaRPr lang="nl-NL" sz="2800" dirty="0">
              <a:ln w="0"/>
              <a:solidFill>
                <a:schemeClr val="accent6">
                  <a:lumMod val="50000"/>
                </a:schemeClr>
              </a:solidFill>
            </a:endParaRPr>
          </a:p>
          <a:p>
            <a:pPr algn="ctr"/>
            <a:r>
              <a:rPr lang="nl-NL" sz="1300" b="1" dirty="0">
                <a:ln w="0"/>
                <a:solidFill>
                  <a:schemeClr val="tx2"/>
                </a:solidFill>
              </a:rPr>
              <a:t>Multinational Operations</a:t>
            </a:r>
          </a:p>
          <a:p>
            <a:pPr algn="ctr"/>
            <a:r>
              <a:rPr lang="nl-NL" sz="1000" dirty="0" err="1">
                <a:ln w="0"/>
                <a:solidFill>
                  <a:schemeClr val="tx2"/>
                </a:solidFill>
              </a:rPr>
              <a:t>Stronger</a:t>
            </a:r>
            <a:r>
              <a:rPr lang="nl-NL" sz="1000" dirty="0">
                <a:ln w="0"/>
                <a:solidFill>
                  <a:schemeClr val="tx2"/>
                </a:solidFill>
              </a:rPr>
              <a:t> cooperation in </a:t>
            </a:r>
            <a:r>
              <a:rPr lang="nl-NL" sz="1000" dirty="0" err="1">
                <a:ln w="0"/>
                <a:solidFill>
                  <a:schemeClr val="tx2"/>
                </a:solidFill>
              </a:rPr>
              <a:t>all</a:t>
            </a:r>
            <a:r>
              <a:rPr lang="nl-NL" sz="1000" dirty="0">
                <a:ln w="0"/>
                <a:solidFill>
                  <a:schemeClr val="tx2"/>
                </a:solidFill>
              </a:rPr>
              <a:t> NATO </a:t>
            </a:r>
            <a:r>
              <a:rPr lang="nl-NL" sz="1000" dirty="0" err="1">
                <a:ln w="0"/>
                <a:solidFill>
                  <a:schemeClr val="tx2"/>
                </a:solidFill>
              </a:rPr>
              <a:t>and</a:t>
            </a:r>
            <a:r>
              <a:rPr lang="nl-NL" sz="1000" dirty="0">
                <a:ln w="0"/>
                <a:solidFill>
                  <a:schemeClr val="tx2"/>
                </a:solidFill>
              </a:rPr>
              <a:t> Partner </a:t>
            </a:r>
            <a:r>
              <a:rPr lang="nl-NL" sz="1000" dirty="0" err="1">
                <a:ln w="0"/>
                <a:solidFill>
                  <a:schemeClr val="tx2"/>
                </a:solidFill>
              </a:rPr>
              <a:t>activities</a:t>
            </a:r>
            <a:endParaRPr lang="nl-NL" sz="1400" dirty="0">
              <a:solidFill>
                <a:schemeClr val="tx2"/>
              </a:solidFill>
            </a:endParaRPr>
          </a:p>
        </p:txBody>
      </p:sp>
      <p:cxnSp>
        <p:nvCxnSpPr>
          <p:cNvPr id="80" name="Rechte verbindingslijn met pijl 79">
            <a:extLst>
              <a:ext uri="{FF2B5EF4-FFF2-40B4-BE49-F238E27FC236}">
                <a16:creationId xmlns:a16="http://schemas.microsoft.com/office/drawing/2014/main" id="{1E38D46D-82A4-7635-CBC2-DD69FF238C04}"/>
              </a:ext>
            </a:extLst>
          </p:cNvPr>
          <p:cNvCxnSpPr>
            <a:cxnSpLocks/>
            <a:stCxn id="12" idx="0"/>
            <a:endCxn id="19" idx="4"/>
          </p:cNvCxnSpPr>
          <p:nvPr/>
        </p:nvCxnSpPr>
        <p:spPr>
          <a:xfrm flipV="1">
            <a:off x="6093652" y="2133030"/>
            <a:ext cx="0" cy="493912"/>
          </a:xfrm>
          <a:prstGeom prst="straightConnector1">
            <a:avLst/>
          </a:prstGeom>
          <a:ln w="38100">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84" name="Rechte verbindingslijn met pijl 83">
            <a:extLst>
              <a:ext uri="{FF2B5EF4-FFF2-40B4-BE49-F238E27FC236}">
                <a16:creationId xmlns:a16="http://schemas.microsoft.com/office/drawing/2014/main" id="{81006E20-4A5D-6ABC-E546-13206361350F}"/>
              </a:ext>
            </a:extLst>
          </p:cNvPr>
          <p:cNvCxnSpPr>
            <a:cxnSpLocks/>
            <a:stCxn id="12" idx="1"/>
            <a:endCxn id="22" idx="5"/>
          </p:cNvCxnSpPr>
          <p:nvPr/>
        </p:nvCxnSpPr>
        <p:spPr>
          <a:xfrm flipH="1" flipV="1">
            <a:off x="5151373" y="2486891"/>
            <a:ext cx="420434" cy="356206"/>
          </a:xfrm>
          <a:prstGeom prst="straightConnector1">
            <a:avLst/>
          </a:prstGeom>
          <a:ln w="38100">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88" name="Rechte verbindingslijn met pijl 87">
            <a:extLst>
              <a:ext uri="{FF2B5EF4-FFF2-40B4-BE49-F238E27FC236}">
                <a16:creationId xmlns:a16="http://schemas.microsoft.com/office/drawing/2014/main" id="{D3026932-AE60-DF26-8563-C8081EFF2CEC}"/>
              </a:ext>
            </a:extLst>
          </p:cNvPr>
          <p:cNvCxnSpPr>
            <a:cxnSpLocks/>
            <a:stCxn id="12" idx="2"/>
            <a:endCxn id="26" idx="6"/>
          </p:cNvCxnSpPr>
          <p:nvPr/>
        </p:nvCxnSpPr>
        <p:spPr>
          <a:xfrm flipH="1">
            <a:off x="4734897" y="3364942"/>
            <a:ext cx="619200" cy="1310"/>
          </a:xfrm>
          <a:prstGeom prst="straightConnector1">
            <a:avLst/>
          </a:prstGeom>
          <a:ln w="38100">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91" name="Rechte verbindingslijn met pijl 90">
            <a:extLst>
              <a:ext uri="{FF2B5EF4-FFF2-40B4-BE49-F238E27FC236}">
                <a16:creationId xmlns:a16="http://schemas.microsoft.com/office/drawing/2014/main" id="{543D8182-6576-A723-388B-7BE54D28F7F8}"/>
              </a:ext>
            </a:extLst>
          </p:cNvPr>
          <p:cNvCxnSpPr>
            <a:cxnSpLocks/>
            <a:endCxn id="27" idx="7"/>
          </p:cNvCxnSpPr>
          <p:nvPr/>
        </p:nvCxnSpPr>
        <p:spPr>
          <a:xfrm flipH="1">
            <a:off x="4956306" y="3886787"/>
            <a:ext cx="615501" cy="463386"/>
          </a:xfrm>
          <a:prstGeom prst="straightConnector1">
            <a:avLst/>
          </a:prstGeom>
          <a:ln w="38100">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97" name="Rechte verbindingslijn met pijl 96">
            <a:extLst>
              <a:ext uri="{FF2B5EF4-FFF2-40B4-BE49-F238E27FC236}">
                <a16:creationId xmlns:a16="http://schemas.microsoft.com/office/drawing/2014/main" id="{E0B0F765-D6D4-DBC5-D9B8-1C2644E50133}"/>
              </a:ext>
            </a:extLst>
          </p:cNvPr>
          <p:cNvCxnSpPr>
            <a:cxnSpLocks/>
            <a:stCxn id="12" idx="5"/>
            <a:endCxn id="28" idx="1"/>
          </p:cNvCxnSpPr>
          <p:nvPr/>
        </p:nvCxnSpPr>
        <p:spPr>
          <a:xfrm>
            <a:off x="6615497" y="3886787"/>
            <a:ext cx="618841" cy="426760"/>
          </a:xfrm>
          <a:prstGeom prst="straightConnector1">
            <a:avLst/>
          </a:prstGeom>
          <a:ln w="38100">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100" name="Rechte verbindingslijn met pijl 99">
            <a:extLst>
              <a:ext uri="{FF2B5EF4-FFF2-40B4-BE49-F238E27FC236}">
                <a16:creationId xmlns:a16="http://schemas.microsoft.com/office/drawing/2014/main" id="{0BBE35C3-5420-681C-CDCB-EF373ED388F2}"/>
              </a:ext>
            </a:extLst>
          </p:cNvPr>
          <p:cNvCxnSpPr>
            <a:cxnSpLocks/>
            <a:stCxn id="12" idx="6"/>
            <a:endCxn id="16" idx="2"/>
          </p:cNvCxnSpPr>
          <p:nvPr/>
        </p:nvCxnSpPr>
        <p:spPr>
          <a:xfrm>
            <a:off x="6831652" y="3364942"/>
            <a:ext cx="620755" cy="1310"/>
          </a:xfrm>
          <a:prstGeom prst="straightConnector1">
            <a:avLst/>
          </a:prstGeom>
          <a:ln w="38100">
            <a:headEnd w="lg" len="med"/>
            <a:tailEnd type="stealth" w="lg" len="med"/>
          </a:ln>
        </p:spPr>
        <p:style>
          <a:lnRef idx="3">
            <a:schemeClr val="accent1"/>
          </a:lnRef>
          <a:fillRef idx="0">
            <a:schemeClr val="accent1"/>
          </a:fillRef>
          <a:effectRef idx="2">
            <a:schemeClr val="accent1"/>
          </a:effectRef>
          <a:fontRef idx="minor">
            <a:schemeClr val="tx1"/>
          </a:fontRef>
        </p:style>
      </p:cxnSp>
      <p:grpSp>
        <p:nvGrpSpPr>
          <p:cNvPr id="280" name="Groep 279">
            <a:extLst>
              <a:ext uri="{FF2B5EF4-FFF2-40B4-BE49-F238E27FC236}">
                <a16:creationId xmlns:a16="http://schemas.microsoft.com/office/drawing/2014/main" id="{040042A8-65AE-CCAB-46D2-8521AE5568FD}"/>
              </a:ext>
            </a:extLst>
          </p:cNvPr>
          <p:cNvGrpSpPr/>
          <p:nvPr/>
        </p:nvGrpSpPr>
        <p:grpSpPr>
          <a:xfrm>
            <a:off x="2837984" y="5640346"/>
            <a:ext cx="6516031" cy="1042243"/>
            <a:chOff x="2837984" y="5640346"/>
            <a:chExt cx="6516031" cy="1042243"/>
          </a:xfrm>
        </p:grpSpPr>
        <p:sp>
          <p:nvSpPr>
            <p:cNvPr id="70" name="Rechthoek: afgeronde hoeken 69">
              <a:extLst>
                <a:ext uri="{FF2B5EF4-FFF2-40B4-BE49-F238E27FC236}">
                  <a16:creationId xmlns:a16="http://schemas.microsoft.com/office/drawing/2014/main" id="{3386DAB9-EBB5-F6DB-B8A2-7C5405F8FFA6}"/>
                </a:ext>
              </a:extLst>
            </p:cNvPr>
            <p:cNvSpPr/>
            <p:nvPr/>
          </p:nvSpPr>
          <p:spPr>
            <a:xfrm>
              <a:off x="2837984" y="5640346"/>
              <a:ext cx="6516031" cy="1042243"/>
            </a:xfrm>
            <a:prstGeom prst="roundRect">
              <a:avLst/>
            </a:prstGeom>
            <a:solidFill>
              <a:srgbClr val="DDDDFF"/>
            </a:solidFill>
            <a:ln w="12700">
              <a:solidFill>
                <a:schemeClr val="accent1"/>
              </a:solidFill>
            </a:ln>
          </p:spPr>
          <p:style>
            <a:lnRef idx="1">
              <a:schemeClr val="accent5"/>
            </a:lnRef>
            <a:fillRef idx="2">
              <a:schemeClr val="accent5"/>
            </a:fillRef>
            <a:effectRef idx="1">
              <a:schemeClr val="accent5"/>
            </a:effectRef>
            <a:fontRef idx="minor">
              <a:schemeClr val="dk1"/>
            </a:fontRef>
          </p:style>
          <p:txBody>
            <a:bodyPr rtlCol="0" anchor="t"/>
            <a:lstStyle/>
            <a:p>
              <a:pPr algn="ctr"/>
              <a:r>
                <a:rPr lang="nl-NL" sz="1400" b="1" dirty="0">
                  <a:solidFill>
                    <a:schemeClr val="accent1">
                      <a:lumMod val="75000"/>
                    </a:schemeClr>
                  </a:solidFill>
                </a:rPr>
                <a:t>Language Training </a:t>
              </a:r>
              <a:r>
                <a:rPr lang="nl-NL" sz="1400" b="1" dirty="0" err="1">
                  <a:solidFill>
                    <a:schemeClr val="accent1">
                      <a:lumMod val="75000"/>
                    </a:schemeClr>
                  </a:solidFill>
                </a:rPr>
                <a:t>and</a:t>
              </a:r>
              <a:r>
                <a:rPr lang="nl-NL" sz="1400" b="1" dirty="0">
                  <a:solidFill>
                    <a:schemeClr val="accent1">
                      <a:lumMod val="75000"/>
                    </a:schemeClr>
                  </a:solidFill>
                </a:rPr>
                <a:t> </a:t>
              </a:r>
              <a:r>
                <a:rPr lang="nl-NL" sz="1400" b="1" dirty="0" err="1">
                  <a:solidFill>
                    <a:schemeClr val="accent1">
                      <a:lumMod val="75000"/>
                    </a:schemeClr>
                  </a:solidFill>
                </a:rPr>
                <a:t>Testing</a:t>
              </a:r>
              <a:r>
                <a:rPr lang="nl-NL" sz="1400" b="1" dirty="0">
                  <a:solidFill>
                    <a:schemeClr val="accent1">
                      <a:lumMod val="75000"/>
                    </a:schemeClr>
                  </a:solidFill>
                </a:rPr>
                <a:t> Systems in NATO Nations</a:t>
              </a:r>
            </a:p>
          </p:txBody>
        </p:sp>
        <p:grpSp>
          <p:nvGrpSpPr>
            <p:cNvPr id="181" name="Groep 180">
              <a:extLst>
                <a:ext uri="{FF2B5EF4-FFF2-40B4-BE49-F238E27FC236}">
                  <a16:creationId xmlns:a16="http://schemas.microsoft.com/office/drawing/2014/main" id="{8C613A00-B804-75A9-AD71-2FA89A056F60}"/>
                </a:ext>
              </a:extLst>
            </p:cNvPr>
            <p:cNvGrpSpPr/>
            <p:nvPr/>
          </p:nvGrpSpPr>
          <p:grpSpPr>
            <a:xfrm>
              <a:off x="3256498" y="6062104"/>
              <a:ext cx="5553527" cy="500305"/>
              <a:chOff x="3185724" y="6156182"/>
              <a:chExt cx="5553527" cy="500305"/>
            </a:xfrm>
          </p:grpSpPr>
          <p:pic>
            <p:nvPicPr>
              <p:cNvPr id="74" name="Afbeelding 73">
                <a:extLst>
                  <a:ext uri="{FF2B5EF4-FFF2-40B4-BE49-F238E27FC236}">
                    <a16:creationId xmlns:a16="http://schemas.microsoft.com/office/drawing/2014/main" id="{03B0FDCB-88F7-B49C-AF8E-730BEF363934}"/>
                  </a:ext>
                </a:extLst>
              </p:cNvPr>
              <p:cNvPicPr preferRelativeResize="0">
                <a:picLocks/>
              </p:cNvPicPr>
              <p:nvPr/>
            </p:nvPicPr>
            <p:blipFill>
              <a:blip r:embed="rId9" cstate="hqprint">
                <a:extLst>
                  <a:ext uri="{28A0092B-C50C-407E-A947-70E740481C1C}">
                    <a14:useLocalDpi xmlns:a14="http://schemas.microsoft.com/office/drawing/2010/main" val="0"/>
                  </a:ext>
                </a:extLst>
              </a:blip>
              <a:stretch>
                <a:fillRect/>
              </a:stretch>
            </p:blipFill>
            <p:spPr>
              <a:xfrm>
                <a:off x="3554018" y="6159019"/>
                <a:ext cx="324000" cy="216000"/>
              </a:xfrm>
              <a:prstGeom prst="rect">
                <a:avLst/>
              </a:prstGeom>
            </p:spPr>
          </p:pic>
          <p:pic>
            <p:nvPicPr>
              <p:cNvPr id="76" name="Afbeelding 75">
                <a:extLst>
                  <a:ext uri="{FF2B5EF4-FFF2-40B4-BE49-F238E27FC236}">
                    <a16:creationId xmlns:a16="http://schemas.microsoft.com/office/drawing/2014/main" id="{45B804BD-5D02-8BA3-D72E-2D358A37AA05}"/>
                  </a:ext>
                </a:extLst>
              </p:cNvPr>
              <p:cNvPicPr preferRelativeResize="0">
                <a:picLocks/>
              </p:cNvPicPr>
              <p:nvPr/>
            </p:nvPicPr>
            <p:blipFill>
              <a:blip r:embed="rId10" cstate="hqprint">
                <a:extLst>
                  <a:ext uri="{28A0092B-C50C-407E-A947-70E740481C1C}">
                    <a14:useLocalDpi xmlns:a14="http://schemas.microsoft.com/office/drawing/2010/main" val="0"/>
                  </a:ext>
                </a:extLst>
              </a:blip>
              <a:stretch>
                <a:fillRect/>
              </a:stretch>
            </p:blipFill>
            <p:spPr>
              <a:xfrm>
                <a:off x="4295487" y="6159019"/>
                <a:ext cx="324000" cy="216000"/>
              </a:xfrm>
              <a:prstGeom prst="rect">
                <a:avLst/>
              </a:prstGeom>
            </p:spPr>
          </p:pic>
          <p:pic>
            <p:nvPicPr>
              <p:cNvPr id="126" name="Afbeelding 125">
                <a:extLst>
                  <a:ext uri="{FF2B5EF4-FFF2-40B4-BE49-F238E27FC236}">
                    <a16:creationId xmlns:a16="http://schemas.microsoft.com/office/drawing/2014/main" id="{B3111275-9842-3E62-E987-A259FAEC4B05}"/>
                  </a:ext>
                </a:extLst>
              </p:cNvPr>
              <p:cNvPicPr preferRelativeResize="0">
                <a:picLocks/>
              </p:cNvPicPr>
              <p:nvPr/>
            </p:nvPicPr>
            <p:blipFill>
              <a:blip r:embed="rId11" cstate="hqprint">
                <a:extLst>
                  <a:ext uri="{28A0092B-C50C-407E-A947-70E740481C1C}">
                    <a14:useLocalDpi xmlns:a14="http://schemas.microsoft.com/office/drawing/2010/main" val="0"/>
                  </a:ext>
                </a:extLst>
              </a:blip>
              <a:stretch>
                <a:fillRect/>
              </a:stretch>
            </p:blipFill>
            <p:spPr>
              <a:xfrm>
                <a:off x="3185724" y="6159019"/>
                <a:ext cx="324000" cy="216000"/>
              </a:xfrm>
              <a:prstGeom prst="rect">
                <a:avLst/>
              </a:prstGeom>
            </p:spPr>
          </p:pic>
          <p:pic>
            <p:nvPicPr>
              <p:cNvPr id="128" name="Afbeelding 127">
                <a:extLst>
                  <a:ext uri="{FF2B5EF4-FFF2-40B4-BE49-F238E27FC236}">
                    <a16:creationId xmlns:a16="http://schemas.microsoft.com/office/drawing/2014/main" id="{1AEBDD38-37A7-A9C1-B0EC-6D63C8101497}"/>
                  </a:ext>
                </a:extLst>
              </p:cNvPr>
              <p:cNvPicPr preferRelativeResize="0">
                <a:picLocks/>
              </p:cNvPicPr>
              <p:nvPr/>
            </p:nvPicPr>
            <p:blipFill>
              <a:blip r:embed="rId12" cstate="hqprint">
                <a:extLst>
                  <a:ext uri="{28A0092B-C50C-407E-A947-70E740481C1C}">
                    <a14:useLocalDpi xmlns:a14="http://schemas.microsoft.com/office/drawing/2010/main" val="0"/>
                  </a:ext>
                </a:extLst>
              </a:blip>
              <a:stretch>
                <a:fillRect/>
              </a:stretch>
            </p:blipFill>
            <p:spPr>
              <a:xfrm>
                <a:off x="3922431" y="6159019"/>
                <a:ext cx="324000" cy="216000"/>
              </a:xfrm>
              <a:prstGeom prst="rect">
                <a:avLst/>
              </a:prstGeom>
            </p:spPr>
          </p:pic>
          <p:pic>
            <p:nvPicPr>
              <p:cNvPr id="130" name="Afbeelding 129">
                <a:extLst>
                  <a:ext uri="{FF2B5EF4-FFF2-40B4-BE49-F238E27FC236}">
                    <a16:creationId xmlns:a16="http://schemas.microsoft.com/office/drawing/2014/main" id="{16382A22-D089-5067-1C49-BB65D162A6BD}"/>
                  </a:ext>
                </a:extLst>
              </p:cNvPr>
              <p:cNvPicPr preferRelativeResize="0">
                <a:picLocks/>
              </p:cNvPicPr>
              <p:nvPr/>
            </p:nvPicPr>
            <p:blipFill>
              <a:blip r:embed="rId13" cstate="hqprint">
                <a:extLst>
                  <a:ext uri="{28A0092B-C50C-407E-A947-70E740481C1C}">
                    <a14:useLocalDpi xmlns:a14="http://schemas.microsoft.com/office/drawing/2010/main" val="0"/>
                  </a:ext>
                </a:extLst>
              </a:blip>
              <a:stretch>
                <a:fillRect/>
              </a:stretch>
            </p:blipFill>
            <p:spPr>
              <a:xfrm>
                <a:off x="4664646" y="6159019"/>
                <a:ext cx="324000" cy="216000"/>
              </a:xfrm>
              <a:prstGeom prst="rect">
                <a:avLst/>
              </a:prstGeom>
            </p:spPr>
          </p:pic>
          <p:pic>
            <p:nvPicPr>
              <p:cNvPr id="132" name="Afbeelding 131">
                <a:extLst>
                  <a:ext uri="{FF2B5EF4-FFF2-40B4-BE49-F238E27FC236}">
                    <a16:creationId xmlns:a16="http://schemas.microsoft.com/office/drawing/2014/main" id="{54EEA4E7-E50A-8604-BDAE-4DBF6C591013}"/>
                  </a:ext>
                </a:extLst>
              </p:cNvPr>
              <p:cNvPicPr preferRelativeResize="0">
                <a:picLocks/>
              </p:cNvPicPr>
              <p:nvPr/>
            </p:nvPicPr>
            <p:blipFill>
              <a:blip r:embed="rId14" cstate="hqprint">
                <a:extLst>
                  <a:ext uri="{28A0092B-C50C-407E-A947-70E740481C1C}">
                    <a14:useLocalDpi xmlns:a14="http://schemas.microsoft.com/office/drawing/2010/main" val="0"/>
                  </a:ext>
                </a:extLst>
              </a:blip>
              <a:stretch>
                <a:fillRect/>
              </a:stretch>
            </p:blipFill>
            <p:spPr>
              <a:xfrm>
                <a:off x="5025298" y="6156182"/>
                <a:ext cx="324000" cy="216000"/>
              </a:xfrm>
              <a:prstGeom prst="rect">
                <a:avLst/>
              </a:prstGeom>
            </p:spPr>
          </p:pic>
          <p:pic>
            <p:nvPicPr>
              <p:cNvPr id="134" name="Afbeelding 133">
                <a:extLst>
                  <a:ext uri="{FF2B5EF4-FFF2-40B4-BE49-F238E27FC236}">
                    <a16:creationId xmlns:a16="http://schemas.microsoft.com/office/drawing/2014/main" id="{1E8B3CA4-F304-7DEA-D926-4376AF66F0A5}"/>
                  </a:ext>
                </a:extLst>
              </p:cNvPr>
              <p:cNvPicPr preferRelativeResize="0">
                <a:picLocks/>
              </p:cNvPicPr>
              <p:nvPr/>
            </p:nvPicPr>
            <p:blipFill>
              <a:blip r:embed="rId15" cstate="hqprint">
                <a:extLst>
                  <a:ext uri="{28A0092B-C50C-407E-A947-70E740481C1C}">
                    <a14:useLocalDpi xmlns:a14="http://schemas.microsoft.com/office/drawing/2010/main" val="0"/>
                  </a:ext>
                </a:extLst>
              </a:blip>
              <a:stretch>
                <a:fillRect/>
              </a:stretch>
            </p:blipFill>
            <p:spPr>
              <a:xfrm>
                <a:off x="5391323" y="6156182"/>
                <a:ext cx="324000" cy="216000"/>
              </a:xfrm>
              <a:prstGeom prst="rect">
                <a:avLst/>
              </a:prstGeom>
            </p:spPr>
          </p:pic>
          <p:pic>
            <p:nvPicPr>
              <p:cNvPr id="136" name="Afbeelding 135">
                <a:extLst>
                  <a:ext uri="{FF2B5EF4-FFF2-40B4-BE49-F238E27FC236}">
                    <a16:creationId xmlns:a16="http://schemas.microsoft.com/office/drawing/2014/main" id="{CDAA6306-0398-5DCA-CD42-A705A61391CA}"/>
                  </a:ext>
                </a:extLst>
              </p:cNvPr>
              <p:cNvPicPr preferRelativeResize="0">
                <a:picLocks/>
              </p:cNvPicPr>
              <p:nvPr/>
            </p:nvPicPr>
            <p:blipFill>
              <a:blip r:embed="rId16" cstate="hqprint">
                <a:extLst>
                  <a:ext uri="{28A0092B-C50C-407E-A947-70E740481C1C}">
                    <a14:useLocalDpi xmlns:a14="http://schemas.microsoft.com/office/drawing/2010/main" val="0"/>
                  </a:ext>
                </a:extLst>
              </a:blip>
              <a:stretch>
                <a:fillRect/>
              </a:stretch>
            </p:blipFill>
            <p:spPr>
              <a:xfrm>
                <a:off x="5784940" y="6156182"/>
                <a:ext cx="324000" cy="216000"/>
              </a:xfrm>
              <a:prstGeom prst="rect">
                <a:avLst/>
              </a:prstGeom>
            </p:spPr>
          </p:pic>
          <p:pic>
            <p:nvPicPr>
              <p:cNvPr id="138" name="Afbeelding 137">
                <a:extLst>
                  <a:ext uri="{FF2B5EF4-FFF2-40B4-BE49-F238E27FC236}">
                    <a16:creationId xmlns:a16="http://schemas.microsoft.com/office/drawing/2014/main" id="{6E902185-5D1A-0B83-09B5-9A5733672DB1}"/>
                  </a:ext>
                </a:extLst>
              </p:cNvPr>
              <p:cNvPicPr preferRelativeResize="0">
                <a:picLocks/>
              </p:cNvPicPr>
              <p:nvPr/>
            </p:nvPicPr>
            <p:blipFill>
              <a:blip r:embed="rId17" cstate="hqprint">
                <a:extLst>
                  <a:ext uri="{28A0092B-C50C-407E-A947-70E740481C1C}">
                    <a14:useLocalDpi xmlns:a14="http://schemas.microsoft.com/office/drawing/2010/main" val="0"/>
                  </a:ext>
                </a:extLst>
              </a:blip>
              <a:stretch>
                <a:fillRect/>
              </a:stretch>
            </p:blipFill>
            <p:spPr>
              <a:xfrm>
                <a:off x="6152374" y="6156182"/>
                <a:ext cx="324000" cy="216000"/>
              </a:xfrm>
              <a:prstGeom prst="rect">
                <a:avLst/>
              </a:prstGeom>
            </p:spPr>
          </p:pic>
          <p:pic>
            <p:nvPicPr>
              <p:cNvPr id="140" name="Afbeelding 139">
                <a:extLst>
                  <a:ext uri="{FF2B5EF4-FFF2-40B4-BE49-F238E27FC236}">
                    <a16:creationId xmlns:a16="http://schemas.microsoft.com/office/drawing/2014/main" id="{8D750DCC-F2A8-52A6-3EEC-F1C8545B7763}"/>
                  </a:ext>
                </a:extLst>
              </p:cNvPr>
              <p:cNvPicPr preferRelativeResize="0">
                <a:picLocks/>
              </p:cNvPicPr>
              <p:nvPr/>
            </p:nvPicPr>
            <p:blipFill>
              <a:blip r:embed="rId18" cstate="hqprint">
                <a:extLst>
                  <a:ext uri="{28A0092B-C50C-407E-A947-70E740481C1C}">
                    <a14:useLocalDpi xmlns:a14="http://schemas.microsoft.com/office/drawing/2010/main" val="0"/>
                  </a:ext>
                </a:extLst>
              </a:blip>
              <a:stretch>
                <a:fillRect/>
              </a:stretch>
            </p:blipFill>
            <p:spPr>
              <a:xfrm>
                <a:off x="6531047" y="6156182"/>
                <a:ext cx="324000" cy="216000"/>
              </a:xfrm>
              <a:prstGeom prst="rect">
                <a:avLst/>
              </a:prstGeom>
            </p:spPr>
          </p:pic>
          <p:pic>
            <p:nvPicPr>
              <p:cNvPr id="142" name="Afbeelding 141">
                <a:extLst>
                  <a:ext uri="{FF2B5EF4-FFF2-40B4-BE49-F238E27FC236}">
                    <a16:creationId xmlns:a16="http://schemas.microsoft.com/office/drawing/2014/main" id="{A7248AF0-61C6-FCC4-083F-FE76161CBF02}"/>
                  </a:ext>
                </a:extLst>
              </p:cNvPr>
              <p:cNvPicPr preferRelativeResize="0">
                <a:picLocks/>
              </p:cNvPicPr>
              <p:nvPr/>
            </p:nvPicPr>
            <p:blipFill>
              <a:blip r:embed="rId19" cstate="hqprint">
                <a:extLst>
                  <a:ext uri="{28A0092B-C50C-407E-A947-70E740481C1C}">
                    <a14:useLocalDpi xmlns:a14="http://schemas.microsoft.com/office/drawing/2010/main" val="0"/>
                  </a:ext>
                </a:extLst>
              </a:blip>
              <a:stretch>
                <a:fillRect/>
              </a:stretch>
            </p:blipFill>
            <p:spPr>
              <a:xfrm>
                <a:off x="6906212" y="6156182"/>
                <a:ext cx="324000" cy="216000"/>
              </a:xfrm>
              <a:prstGeom prst="rect">
                <a:avLst/>
              </a:prstGeom>
            </p:spPr>
          </p:pic>
          <p:pic>
            <p:nvPicPr>
              <p:cNvPr id="144" name="Graphic 143">
                <a:extLst>
                  <a:ext uri="{FF2B5EF4-FFF2-40B4-BE49-F238E27FC236}">
                    <a16:creationId xmlns:a16="http://schemas.microsoft.com/office/drawing/2014/main" id="{DCA3CA49-8AAE-4F34-34CB-52DC2FBA92A1}"/>
                  </a:ext>
                </a:extLst>
              </p:cNvPr>
              <p:cNvPicPr preferRelativeResize="0">
                <a:picLocks/>
              </p:cNvPicPr>
              <p:nvPr/>
            </p:nvPicPr>
            <p:blipFill>
              <a:blip r:embed="rId20">
                <a:extLst>
                  <a:ext uri="{96DAC541-7B7A-43D3-8B79-37D633B846F1}">
                    <asvg:svgBlip xmlns:asvg="http://schemas.microsoft.com/office/drawing/2016/SVG/main" xmlns="" r:embed="rId21"/>
                  </a:ext>
                </a:extLst>
              </a:blip>
              <a:stretch>
                <a:fillRect/>
              </a:stretch>
            </p:blipFill>
            <p:spPr>
              <a:xfrm>
                <a:off x="7285388" y="6157787"/>
                <a:ext cx="324000" cy="216000"/>
              </a:xfrm>
              <a:prstGeom prst="rect">
                <a:avLst/>
              </a:prstGeom>
            </p:spPr>
          </p:pic>
          <p:pic>
            <p:nvPicPr>
              <p:cNvPr id="146" name="Afbeelding 145">
                <a:extLst>
                  <a:ext uri="{FF2B5EF4-FFF2-40B4-BE49-F238E27FC236}">
                    <a16:creationId xmlns:a16="http://schemas.microsoft.com/office/drawing/2014/main" id="{FD42C321-086D-A580-5AD2-48C3E9946203}"/>
                  </a:ext>
                </a:extLst>
              </p:cNvPr>
              <p:cNvPicPr preferRelativeResize="0">
                <a:picLocks/>
              </p:cNvPicPr>
              <p:nvPr/>
            </p:nvPicPr>
            <p:blipFill>
              <a:blip r:embed="rId22" cstate="hqprint">
                <a:extLst>
                  <a:ext uri="{28A0092B-C50C-407E-A947-70E740481C1C}">
                    <a14:useLocalDpi xmlns:a14="http://schemas.microsoft.com/office/drawing/2010/main" val="0"/>
                  </a:ext>
                </a:extLst>
              </a:blip>
              <a:stretch>
                <a:fillRect/>
              </a:stretch>
            </p:blipFill>
            <p:spPr>
              <a:xfrm>
                <a:off x="7642479" y="6156182"/>
                <a:ext cx="324000" cy="216000"/>
              </a:xfrm>
              <a:prstGeom prst="rect">
                <a:avLst/>
              </a:prstGeom>
            </p:spPr>
          </p:pic>
          <p:pic>
            <p:nvPicPr>
              <p:cNvPr id="148" name="Afbeelding 147">
                <a:extLst>
                  <a:ext uri="{FF2B5EF4-FFF2-40B4-BE49-F238E27FC236}">
                    <a16:creationId xmlns:a16="http://schemas.microsoft.com/office/drawing/2014/main" id="{8D9D8C92-48AC-2162-007E-61E97B749F93}"/>
                  </a:ext>
                </a:extLst>
              </p:cNvPr>
              <p:cNvPicPr preferRelativeResize="0">
                <a:picLocks/>
              </p:cNvPicPr>
              <p:nvPr/>
            </p:nvPicPr>
            <p:blipFill>
              <a:blip r:embed="rId23" cstate="hqprint">
                <a:extLst>
                  <a:ext uri="{28A0092B-C50C-407E-A947-70E740481C1C}">
                    <a14:useLocalDpi xmlns:a14="http://schemas.microsoft.com/office/drawing/2010/main" val="0"/>
                  </a:ext>
                </a:extLst>
              </a:blip>
              <a:stretch>
                <a:fillRect/>
              </a:stretch>
            </p:blipFill>
            <p:spPr>
              <a:xfrm>
                <a:off x="8028526" y="6157787"/>
                <a:ext cx="324000" cy="216000"/>
              </a:xfrm>
              <a:prstGeom prst="rect">
                <a:avLst/>
              </a:prstGeom>
            </p:spPr>
          </p:pic>
          <p:pic>
            <p:nvPicPr>
              <p:cNvPr id="150" name="Afbeelding 149">
                <a:extLst>
                  <a:ext uri="{FF2B5EF4-FFF2-40B4-BE49-F238E27FC236}">
                    <a16:creationId xmlns:a16="http://schemas.microsoft.com/office/drawing/2014/main" id="{D6216CD7-D49A-6EF4-DD67-51230B4ADE60}"/>
                  </a:ext>
                </a:extLst>
              </p:cNvPr>
              <p:cNvPicPr preferRelativeResize="0">
                <a:picLocks/>
              </p:cNvPicPr>
              <p:nvPr/>
            </p:nvPicPr>
            <p:blipFill>
              <a:blip r:embed="rId24" cstate="hqprint">
                <a:extLst>
                  <a:ext uri="{28A0092B-C50C-407E-A947-70E740481C1C}">
                    <a14:useLocalDpi xmlns:a14="http://schemas.microsoft.com/office/drawing/2010/main" val="0"/>
                  </a:ext>
                </a:extLst>
              </a:blip>
              <a:stretch>
                <a:fillRect/>
              </a:stretch>
            </p:blipFill>
            <p:spPr>
              <a:xfrm>
                <a:off x="8396820" y="6156182"/>
                <a:ext cx="324000" cy="216000"/>
              </a:xfrm>
              <a:prstGeom prst="rect">
                <a:avLst/>
              </a:prstGeom>
            </p:spPr>
          </p:pic>
          <p:pic>
            <p:nvPicPr>
              <p:cNvPr id="152" name="Afbeelding 151">
                <a:extLst>
                  <a:ext uri="{FF2B5EF4-FFF2-40B4-BE49-F238E27FC236}">
                    <a16:creationId xmlns:a16="http://schemas.microsoft.com/office/drawing/2014/main" id="{B8CFE2C0-9FA3-3B0F-7D96-41A25FDBBF7D}"/>
                  </a:ext>
                </a:extLst>
              </p:cNvPr>
              <p:cNvPicPr preferRelativeResize="0">
                <a:picLocks/>
              </p:cNvPicPr>
              <p:nvPr/>
            </p:nvPicPr>
            <p:blipFill>
              <a:blip r:embed="rId25" cstate="hqprint">
                <a:extLst>
                  <a:ext uri="{28A0092B-C50C-407E-A947-70E740481C1C}">
                    <a14:useLocalDpi xmlns:a14="http://schemas.microsoft.com/office/drawing/2010/main" val="0"/>
                  </a:ext>
                </a:extLst>
              </a:blip>
              <a:stretch>
                <a:fillRect/>
              </a:stretch>
            </p:blipFill>
            <p:spPr>
              <a:xfrm>
                <a:off x="3185724" y="6439336"/>
                <a:ext cx="324000" cy="216000"/>
              </a:xfrm>
              <a:prstGeom prst="rect">
                <a:avLst/>
              </a:prstGeom>
            </p:spPr>
          </p:pic>
          <p:pic>
            <p:nvPicPr>
              <p:cNvPr id="154" name="Afbeelding 153">
                <a:extLst>
                  <a:ext uri="{FF2B5EF4-FFF2-40B4-BE49-F238E27FC236}">
                    <a16:creationId xmlns:a16="http://schemas.microsoft.com/office/drawing/2014/main" id="{FC63B8F3-B584-B488-9E24-47E19395ED87}"/>
                  </a:ext>
                </a:extLst>
              </p:cNvPr>
              <p:cNvPicPr preferRelativeResize="0">
                <a:picLocks/>
              </p:cNvPicPr>
              <p:nvPr/>
            </p:nvPicPr>
            <p:blipFill>
              <a:blip r:embed="rId26" cstate="hqprint">
                <a:extLst>
                  <a:ext uri="{28A0092B-C50C-407E-A947-70E740481C1C}">
                    <a14:useLocalDpi xmlns:a14="http://schemas.microsoft.com/office/drawing/2010/main" val="0"/>
                  </a:ext>
                </a:extLst>
              </a:blip>
              <a:stretch>
                <a:fillRect/>
              </a:stretch>
            </p:blipFill>
            <p:spPr>
              <a:xfrm>
                <a:off x="3564940" y="6435755"/>
                <a:ext cx="324000" cy="216000"/>
              </a:xfrm>
              <a:prstGeom prst="rect">
                <a:avLst/>
              </a:prstGeom>
            </p:spPr>
          </p:pic>
          <p:pic>
            <p:nvPicPr>
              <p:cNvPr id="156" name="Graphic 155">
                <a:extLst>
                  <a:ext uri="{FF2B5EF4-FFF2-40B4-BE49-F238E27FC236}">
                    <a16:creationId xmlns:a16="http://schemas.microsoft.com/office/drawing/2014/main" id="{29426EA2-FD20-9B6E-34A3-E971AAE606F5}"/>
                  </a:ext>
                </a:extLst>
              </p:cNvPr>
              <p:cNvPicPr preferRelativeResize="0">
                <a:picLocks/>
              </p:cNvPicPr>
              <p:nvPr/>
            </p:nvPicPr>
            <p:blipFill>
              <a:blip r:embed="rId27">
                <a:extLst>
                  <a:ext uri="{96DAC541-7B7A-43D3-8B79-37D633B846F1}">
                    <asvg:svgBlip xmlns:asvg="http://schemas.microsoft.com/office/drawing/2016/SVG/main" xmlns="" r:embed="rId28"/>
                  </a:ext>
                </a:extLst>
              </a:blip>
              <a:stretch>
                <a:fillRect/>
              </a:stretch>
            </p:blipFill>
            <p:spPr>
              <a:xfrm>
                <a:off x="3933892" y="6435755"/>
                <a:ext cx="324000" cy="216000"/>
              </a:xfrm>
              <a:prstGeom prst="rect">
                <a:avLst/>
              </a:prstGeom>
            </p:spPr>
          </p:pic>
          <p:pic>
            <p:nvPicPr>
              <p:cNvPr id="158" name="Afbeelding 157">
                <a:extLst>
                  <a:ext uri="{FF2B5EF4-FFF2-40B4-BE49-F238E27FC236}">
                    <a16:creationId xmlns:a16="http://schemas.microsoft.com/office/drawing/2014/main" id="{13E7EA00-7BC0-4508-C736-EF4875A75A3A}"/>
                  </a:ext>
                </a:extLst>
              </p:cNvPr>
              <p:cNvPicPr preferRelativeResize="0">
                <a:picLocks/>
              </p:cNvPicPr>
              <p:nvPr/>
            </p:nvPicPr>
            <p:blipFill>
              <a:blip r:embed="rId29" cstate="hqprint">
                <a:extLst>
                  <a:ext uri="{28A0092B-C50C-407E-A947-70E740481C1C}">
                    <a14:useLocalDpi xmlns:a14="http://schemas.microsoft.com/office/drawing/2010/main" val="0"/>
                  </a:ext>
                </a:extLst>
              </a:blip>
              <a:stretch>
                <a:fillRect/>
              </a:stretch>
            </p:blipFill>
            <p:spPr>
              <a:xfrm>
                <a:off x="4295487" y="6435755"/>
                <a:ext cx="324000" cy="216000"/>
              </a:xfrm>
              <a:prstGeom prst="rect">
                <a:avLst/>
              </a:prstGeom>
            </p:spPr>
          </p:pic>
          <p:pic>
            <p:nvPicPr>
              <p:cNvPr id="160" name="Afbeelding 159">
                <a:extLst>
                  <a:ext uri="{FF2B5EF4-FFF2-40B4-BE49-F238E27FC236}">
                    <a16:creationId xmlns:a16="http://schemas.microsoft.com/office/drawing/2014/main" id="{BB31869C-7BAF-74B8-C463-20147D50E8B8}"/>
                  </a:ext>
                </a:extLst>
              </p:cNvPr>
              <p:cNvPicPr preferRelativeResize="0">
                <a:picLocks/>
              </p:cNvPicPr>
              <p:nvPr/>
            </p:nvPicPr>
            <p:blipFill>
              <a:blip r:embed="rId30" cstate="hqprint">
                <a:extLst>
                  <a:ext uri="{28A0092B-C50C-407E-A947-70E740481C1C}">
                    <a14:useLocalDpi xmlns:a14="http://schemas.microsoft.com/office/drawing/2010/main" val="0"/>
                  </a:ext>
                </a:extLst>
              </a:blip>
              <a:stretch>
                <a:fillRect/>
              </a:stretch>
            </p:blipFill>
            <p:spPr>
              <a:xfrm>
                <a:off x="4674109" y="6435755"/>
                <a:ext cx="324000" cy="216000"/>
              </a:xfrm>
              <a:prstGeom prst="rect">
                <a:avLst/>
              </a:prstGeom>
            </p:spPr>
          </p:pic>
          <p:pic>
            <p:nvPicPr>
              <p:cNvPr id="162" name="Afbeelding 161">
                <a:extLst>
                  <a:ext uri="{FF2B5EF4-FFF2-40B4-BE49-F238E27FC236}">
                    <a16:creationId xmlns:a16="http://schemas.microsoft.com/office/drawing/2014/main" id="{83A678B5-B7AC-36C1-A755-BE943F687ABB}"/>
                  </a:ext>
                </a:extLst>
              </p:cNvPr>
              <p:cNvPicPr preferRelativeResize="0">
                <a:picLocks/>
              </p:cNvPicPr>
              <p:nvPr/>
            </p:nvPicPr>
            <p:blipFill>
              <a:blip r:embed="rId31" cstate="hqprint">
                <a:extLst>
                  <a:ext uri="{28A0092B-C50C-407E-A947-70E740481C1C}">
                    <a14:useLocalDpi xmlns:a14="http://schemas.microsoft.com/office/drawing/2010/main" val="0"/>
                  </a:ext>
                </a:extLst>
              </a:blip>
              <a:stretch>
                <a:fillRect/>
              </a:stretch>
            </p:blipFill>
            <p:spPr>
              <a:xfrm>
                <a:off x="5023742" y="6435755"/>
                <a:ext cx="324000" cy="216000"/>
              </a:xfrm>
              <a:prstGeom prst="rect">
                <a:avLst/>
              </a:prstGeom>
            </p:spPr>
          </p:pic>
          <p:pic>
            <p:nvPicPr>
              <p:cNvPr id="164" name="Afbeelding 163">
                <a:extLst>
                  <a:ext uri="{FF2B5EF4-FFF2-40B4-BE49-F238E27FC236}">
                    <a16:creationId xmlns:a16="http://schemas.microsoft.com/office/drawing/2014/main" id="{6CF2C337-DB50-441F-1C2B-C3D5D4139298}"/>
                  </a:ext>
                </a:extLst>
              </p:cNvPr>
              <p:cNvPicPr preferRelativeResize="0">
                <a:picLocks/>
              </p:cNvPicPr>
              <p:nvPr/>
            </p:nvPicPr>
            <p:blipFill>
              <a:blip r:embed="rId32" cstate="hqprint">
                <a:extLst>
                  <a:ext uri="{28A0092B-C50C-407E-A947-70E740481C1C}">
                    <a14:useLocalDpi xmlns:a14="http://schemas.microsoft.com/office/drawing/2010/main" val="0"/>
                  </a:ext>
                </a:extLst>
              </a:blip>
              <a:stretch>
                <a:fillRect/>
              </a:stretch>
            </p:blipFill>
            <p:spPr>
              <a:xfrm>
                <a:off x="5397727" y="6435755"/>
                <a:ext cx="324000" cy="216000"/>
              </a:xfrm>
              <a:prstGeom prst="rect">
                <a:avLst/>
              </a:prstGeom>
            </p:spPr>
          </p:pic>
          <p:pic>
            <p:nvPicPr>
              <p:cNvPr id="166" name="Afbeelding 165">
                <a:extLst>
                  <a:ext uri="{FF2B5EF4-FFF2-40B4-BE49-F238E27FC236}">
                    <a16:creationId xmlns:a16="http://schemas.microsoft.com/office/drawing/2014/main" id="{CB8981CE-1137-FC53-9F42-E3A1AC577847}"/>
                  </a:ext>
                </a:extLst>
              </p:cNvPr>
              <p:cNvPicPr preferRelativeResize="0">
                <a:picLocks/>
              </p:cNvPicPr>
              <p:nvPr/>
            </p:nvPicPr>
            <p:blipFill>
              <a:blip r:embed="rId33" cstate="hqprint">
                <a:extLst>
                  <a:ext uri="{28A0092B-C50C-407E-A947-70E740481C1C}">
                    <a14:useLocalDpi xmlns:a14="http://schemas.microsoft.com/office/drawing/2010/main" val="0"/>
                  </a:ext>
                </a:extLst>
              </a:blip>
              <a:stretch>
                <a:fillRect/>
              </a:stretch>
            </p:blipFill>
            <p:spPr>
              <a:xfrm>
                <a:off x="5778521" y="6435755"/>
                <a:ext cx="324000" cy="216000"/>
              </a:xfrm>
              <a:prstGeom prst="rect">
                <a:avLst/>
              </a:prstGeom>
            </p:spPr>
          </p:pic>
          <p:pic>
            <p:nvPicPr>
              <p:cNvPr id="168" name="Afbeelding 167">
                <a:extLst>
                  <a:ext uri="{FF2B5EF4-FFF2-40B4-BE49-F238E27FC236}">
                    <a16:creationId xmlns:a16="http://schemas.microsoft.com/office/drawing/2014/main" id="{99E5A84B-6827-45BE-65AB-4192A3E43E6E}"/>
                  </a:ext>
                </a:extLst>
              </p:cNvPr>
              <p:cNvPicPr preferRelativeResize="0">
                <a:picLocks/>
              </p:cNvPicPr>
              <p:nvPr/>
            </p:nvPicPr>
            <p:blipFill>
              <a:blip r:embed="rId34" cstate="hqprint">
                <a:extLst>
                  <a:ext uri="{28A0092B-C50C-407E-A947-70E740481C1C}">
                    <a14:useLocalDpi xmlns:a14="http://schemas.microsoft.com/office/drawing/2010/main" val="0"/>
                  </a:ext>
                </a:extLst>
              </a:blip>
              <a:stretch>
                <a:fillRect/>
              </a:stretch>
            </p:blipFill>
            <p:spPr>
              <a:xfrm>
                <a:off x="6526487" y="6435755"/>
                <a:ext cx="324000" cy="216000"/>
              </a:xfrm>
              <a:prstGeom prst="rect">
                <a:avLst/>
              </a:prstGeom>
            </p:spPr>
          </p:pic>
          <p:pic>
            <p:nvPicPr>
              <p:cNvPr id="170" name="Afbeelding 169">
                <a:extLst>
                  <a:ext uri="{FF2B5EF4-FFF2-40B4-BE49-F238E27FC236}">
                    <a16:creationId xmlns:a16="http://schemas.microsoft.com/office/drawing/2014/main" id="{58C47EA6-E012-42AD-84D4-FC0EA9D8372C}"/>
                  </a:ext>
                </a:extLst>
              </p:cNvPr>
              <p:cNvPicPr preferRelativeResize="0">
                <a:picLocks/>
              </p:cNvPicPr>
              <p:nvPr/>
            </p:nvPicPr>
            <p:blipFill>
              <a:blip r:embed="rId35" cstate="hqprint">
                <a:extLst>
                  <a:ext uri="{28A0092B-C50C-407E-A947-70E740481C1C}">
                    <a14:useLocalDpi xmlns:a14="http://schemas.microsoft.com/office/drawing/2010/main" val="0"/>
                  </a:ext>
                </a:extLst>
              </a:blip>
              <a:stretch>
                <a:fillRect/>
              </a:stretch>
            </p:blipFill>
            <p:spPr>
              <a:xfrm>
                <a:off x="6147865" y="6440487"/>
                <a:ext cx="324000" cy="216000"/>
              </a:xfrm>
              <a:prstGeom prst="rect">
                <a:avLst/>
              </a:prstGeom>
            </p:spPr>
          </p:pic>
          <p:pic>
            <p:nvPicPr>
              <p:cNvPr id="172" name="Afbeelding 171">
                <a:extLst>
                  <a:ext uri="{FF2B5EF4-FFF2-40B4-BE49-F238E27FC236}">
                    <a16:creationId xmlns:a16="http://schemas.microsoft.com/office/drawing/2014/main" id="{F70F0473-48CF-6C8F-1364-40267130F16C}"/>
                  </a:ext>
                </a:extLst>
              </p:cNvPr>
              <p:cNvPicPr preferRelativeResize="0">
                <a:picLocks/>
              </p:cNvPicPr>
              <p:nvPr/>
            </p:nvPicPr>
            <p:blipFill>
              <a:blip r:embed="rId36" cstate="hqprint">
                <a:extLst>
                  <a:ext uri="{28A0092B-C50C-407E-A947-70E740481C1C}">
                    <a14:useLocalDpi xmlns:a14="http://schemas.microsoft.com/office/drawing/2010/main" val="0"/>
                  </a:ext>
                </a:extLst>
              </a:blip>
              <a:stretch>
                <a:fillRect/>
              </a:stretch>
            </p:blipFill>
            <p:spPr>
              <a:xfrm>
                <a:off x="6900235" y="6435755"/>
                <a:ext cx="324000" cy="216000"/>
              </a:xfrm>
              <a:prstGeom prst="rect">
                <a:avLst/>
              </a:prstGeom>
            </p:spPr>
          </p:pic>
          <p:pic>
            <p:nvPicPr>
              <p:cNvPr id="174" name="Afbeelding 173">
                <a:extLst>
                  <a:ext uri="{FF2B5EF4-FFF2-40B4-BE49-F238E27FC236}">
                    <a16:creationId xmlns:a16="http://schemas.microsoft.com/office/drawing/2014/main" id="{73F5DE7C-4E0D-997A-ECD1-4529A7A57DDD}"/>
                  </a:ext>
                </a:extLst>
              </p:cNvPr>
              <p:cNvPicPr preferRelativeResize="0">
                <a:picLocks/>
              </p:cNvPicPr>
              <p:nvPr/>
            </p:nvPicPr>
            <p:blipFill>
              <a:blip r:embed="rId37" cstate="hqprint">
                <a:extLst>
                  <a:ext uri="{28A0092B-C50C-407E-A947-70E740481C1C}">
                    <a14:useLocalDpi xmlns:a14="http://schemas.microsoft.com/office/drawing/2010/main" val="0"/>
                  </a:ext>
                </a:extLst>
              </a:blip>
              <a:stretch>
                <a:fillRect/>
              </a:stretch>
            </p:blipFill>
            <p:spPr>
              <a:xfrm>
                <a:off x="7278857" y="6435755"/>
                <a:ext cx="324000" cy="216000"/>
              </a:xfrm>
              <a:prstGeom prst="rect">
                <a:avLst/>
              </a:prstGeom>
            </p:spPr>
          </p:pic>
          <p:pic>
            <p:nvPicPr>
              <p:cNvPr id="176" name="Afbeelding 175">
                <a:extLst>
                  <a:ext uri="{FF2B5EF4-FFF2-40B4-BE49-F238E27FC236}">
                    <a16:creationId xmlns:a16="http://schemas.microsoft.com/office/drawing/2014/main" id="{D25AC9CA-0805-AAC3-3F71-A4399936C186}"/>
                  </a:ext>
                </a:extLst>
              </p:cNvPr>
              <p:cNvPicPr preferRelativeResize="0">
                <a:picLocks/>
              </p:cNvPicPr>
              <p:nvPr/>
            </p:nvPicPr>
            <p:blipFill>
              <a:blip r:embed="rId38" cstate="hqprint">
                <a:extLst>
                  <a:ext uri="{28A0092B-C50C-407E-A947-70E740481C1C}">
                    <a14:useLocalDpi xmlns:a14="http://schemas.microsoft.com/office/drawing/2010/main" val="0"/>
                  </a:ext>
                </a:extLst>
              </a:blip>
              <a:stretch>
                <a:fillRect/>
              </a:stretch>
            </p:blipFill>
            <p:spPr>
              <a:xfrm>
                <a:off x="7652779" y="6435755"/>
                <a:ext cx="324000" cy="216000"/>
              </a:xfrm>
              <a:prstGeom prst="rect">
                <a:avLst/>
              </a:prstGeom>
            </p:spPr>
          </p:pic>
          <p:pic>
            <p:nvPicPr>
              <p:cNvPr id="178" name="Afbeelding 177">
                <a:extLst>
                  <a:ext uri="{FF2B5EF4-FFF2-40B4-BE49-F238E27FC236}">
                    <a16:creationId xmlns:a16="http://schemas.microsoft.com/office/drawing/2014/main" id="{4B77AE85-569D-66CA-C642-32D22AC1C531}"/>
                  </a:ext>
                </a:extLst>
              </p:cNvPr>
              <p:cNvPicPr preferRelativeResize="0">
                <a:picLocks/>
              </p:cNvPicPr>
              <p:nvPr/>
            </p:nvPicPr>
            <p:blipFill>
              <a:blip r:embed="rId39" cstate="hqprint">
                <a:extLst>
                  <a:ext uri="{28A0092B-C50C-407E-A947-70E740481C1C}">
                    <a14:useLocalDpi xmlns:a14="http://schemas.microsoft.com/office/drawing/2010/main" val="0"/>
                  </a:ext>
                </a:extLst>
              </a:blip>
              <a:stretch>
                <a:fillRect/>
              </a:stretch>
            </p:blipFill>
            <p:spPr>
              <a:xfrm>
                <a:off x="8033234" y="6435755"/>
                <a:ext cx="324000" cy="216000"/>
              </a:xfrm>
              <a:prstGeom prst="rect">
                <a:avLst/>
              </a:prstGeom>
            </p:spPr>
          </p:pic>
          <p:pic>
            <p:nvPicPr>
              <p:cNvPr id="180" name="Afbeelding 179">
                <a:extLst>
                  <a:ext uri="{FF2B5EF4-FFF2-40B4-BE49-F238E27FC236}">
                    <a16:creationId xmlns:a16="http://schemas.microsoft.com/office/drawing/2014/main" id="{6C457E4C-9400-AF18-CC1F-7EF48D7DFB74}"/>
                  </a:ext>
                </a:extLst>
              </p:cNvPr>
              <p:cNvPicPr preferRelativeResize="0">
                <a:picLocks/>
              </p:cNvPicPr>
              <p:nvPr/>
            </p:nvPicPr>
            <p:blipFill>
              <a:blip r:embed="rId40" cstate="hqprint">
                <a:extLst>
                  <a:ext uri="{28A0092B-C50C-407E-A947-70E740481C1C}">
                    <a14:useLocalDpi xmlns:a14="http://schemas.microsoft.com/office/drawing/2010/main" val="0"/>
                  </a:ext>
                </a:extLst>
              </a:blip>
              <a:stretch>
                <a:fillRect/>
              </a:stretch>
            </p:blipFill>
            <p:spPr>
              <a:xfrm>
                <a:off x="8415251" y="6435755"/>
                <a:ext cx="324000" cy="216000"/>
              </a:xfrm>
              <a:prstGeom prst="rect">
                <a:avLst/>
              </a:prstGeom>
            </p:spPr>
          </p:pic>
        </p:grpSp>
      </p:grpSp>
      <p:sp>
        <p:nvSpPr>
          <p:cNvPr id="182" name="Tekstvak 181">
            <a:extLst>
              <a:ext uri="{FF2B5EF4-FFF2-40B4-BE49-F238E27FC236}">
                <a16:creationId xmlns:a16="http://schemas.microsoft.com/office/drawing/2014/main" id="{FD81758A-A71F-19A4-F6E8-16ED87549590}"/>
              </a:ext>
            </a:extLst>
          </p:cNvPr>
          <p:cNvSpPr txBox="1"/>
          <p:nvPr/>
        </p:nvSpPr>
        <p:spPr>
          <a:xfrm>
            <a:off x="2837984" y="88202"/>
            <a:ext cx="6516031" cy="738664"/>
          </a:xfrm>
          <a:prstGeom prst="rect">
            <a:avLst/>
          </a:prstGeom>
          <a:noFill/>
        </p:spPr>
        <p:txBody>
          <a:bodyPr wrap="square" rtlCol="0">
            <a:spAutoFit/>
          </a:bodyPr>
          <a:lstStyle/>
          <a:p>
            <a:pPr algn="ctr"/>
            <a:r>
              <a:rPr lang="nl-NL" sz="2800" b="1" dirty="0">
                <a:solidFill>
                  <a:schemeClr val="accent1"/>
                </a:solidFill>
                <a:effectLst>
                  <a:outerShdw blurRad="38100" dist="38100" dir="2700000" algn="tl">
                    <a:srgbClr val="000000">
                      <a:alpha val="43137"/>
                    </a:srgbClr>
                  </a:outerShdw>
                </a:effectLst>
              </a:rPr>
              <a:t>THE STANAG 6001 ECOSYSTEM</a:t>
            </a:r>
          </a:p>
          <a:p>
            <a:pPr algn="ctr"/>
            <a:r>
              <a:rPr lang="en-US" sz="1400" dirty="0"/>
              <a:t>A shared proficiency framework connecting NATO nations</a:t>
            </a:r>
            <a:endParaRPr lang="nl-NL" sz="1200" i="1" dirty="0">
              <a:solidFill>
                <a:schemeClr val="accent1">
                  <a:lumMod val="50000"/>
                </a:schemeClr>
              </a:solidFill>
            </a:endParaRPr>
          </a:p>
        </p:txBody>
      </p:sp>
      <p:cxnSp>
        <p:nvCxnSpPr>
          <p:cNvPr id="183" name="Rechte verbindingslijn met pijl 182">
            <a:extLst>
              <a:ext uri="{FF2B5EF4-FFF2-40B4-BE49-F238E27FC236}">
                <a16:creationId xmlns:a16="http://schemas.microsoft.com/office/drawing/2014/main" id="{92CB3233-2772-15FA-D0EE-9250C610D41F}"/>
              </a:ext>
            </a:extLst>
          </p:cNvPr>
          <p:cNvCxnSpPr>
            <a:cxnSpLocks/>
            <a:stCxn id="22" idx="2"/>
            <a:endCxn id="29" idx="6"/>
          </p:cNvCxnSpPr>
          <p:nvPr/>
        </p:nvCxnSpPr>
        <p:spPr>
          <a:xfrm flipH="1" flipV="1">
            <a:off x="3148907" y="1581479"/>
            <a:ext cx="865533" cy="434479"/>
          </a:xfrm>
          <a:prstGeom prst="straightConnector1">
            <a:avLst/>
          </a:prstGeom>
          <a:ln w="38100">
            <a:solidFill>
              <a:schemeClr val="accent6">
                <a:lumMod val="75000"/>
              </a:schemeClr>
            </a:solidFill>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186" name="Rechte verbindingslijn met pijl 185">
            <a:extLst>
              <a:ext uri="{FF2B5EF4-FFF2-40B4-BE49-F238E27FC236}">
                <a16:creationId xmlns:a16="http://schemas.microsoft.com/office/drawing/2014/main" id="{41A4E453-D4FF-BD77-793E-6C35F64804F4}"/>
              </a:ext>
            </a:extLst>
          </p:cNvPr>
          <p:cNvCxnSpPr>
            <a:cxnSpLocks/>
            <a:stCxn id="26" idx="2"/>
            <a:endCxn id="30" idx="6"/>
          </p:cNvCxnSpPr>
          <p:nvPr/>
        </p:nvCxnSpPr>
        <p:spPr>
          <a:xfrm flipH="1" flipV="1">
            <a:off x="2226449" y="3364942"/>
            <a:ext cx="1176448" cy="1310"/>
          </a:xfrm>
          <a:prstGeom prst="straightConnector1">
            <a:avLst/>
          </a:prstGeom>
          <a:ln w="38100">
            <a:solidFill>
              <a:schemeClr val="accent6">
                <a:lumMod val="75000"/>
              </a:schemeClr>
            </a:solidFill>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189" name="Rechte verbindingslijn met pijl 188">
            <a:extLst>
              <a:ext uri="{FF2B5EF4-FFF2-40B4-BE49-F238E27FC236}">
                <a16:creationId xmlns:a16="http://schemas.microsoft.com/office/drawing/2014/main" id="{019604D3-568B-52AC-30C9-F0AE6A41810B}"/>
              </a:ext>
            </a:extLst>
          </p:cNvPr>
          <p:cNvCxnSpPr>
            <a:cxnSpLocks/>
            <a:stCxn id="27" idx="2"/>
            <a:endCxn id="39" idx="6"/>
          </p:cNvCxnSpPr>
          <p:nvPr/>
        </p:nvCxnSpPr>
        <p:spPr>
          <a:xfrm flipH="1">
            <a:off x="2719644" y="4821106"/>
            <a:ext cx="1099729" cy="466600"/>
          </a:xfrm>
          <a:prstGeom prst="straightConnector1">
            <a:avLst/>
          </a:prstGeom>
          <a:ln w="38100">
            <a:solidFill>
              <a:schemeClr val="accent6">
                <a:lumMod val="75000"/>
              </a:schemeClr>
            </a:solidFill>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192" name="Rechte verbindingslijn met pijl 191">
            <a:extLst>
              <a:ext uri="{FF2B5EF4-FFF2-40B4-BE49-F238E27FC236}">
                <a16:creationId xmlns:a16="http://schemas.microsoft.com/office/drawing/2014/main" id="{8216388E-92AB-A6B4-03ED-1512147679D9}"/>
              </a:ext>
            </a:extLst>
          </p:cNvPr>
          <p:cNvCxnSpPr>
            <a:cxnSpLocks/>
            <a:stCxn id="28" idx="6"/>
            <a:endCxn id="31" idx="2"/>
          </p:cNvCxnSpPr>
          <p:nvPr/>
        </p:nvCxnSpPr>
        <p:spPr>
          <a:xfrm>
            <a:off x="8371271" y="4784480"/>
            <a:ext cx="1176448" cy="503226"/>
          </a:xfrm>
          <a:prstGeom prst="straightConnector1">
            <a:avLst/>
          </a:prstGeom>
          <a:ln w="38100">
            <a:solidFill>
              <a:schemeClr val="accent6">
                <a:lumMod val="75000"/>
              </a:schemeClr>
            </a:solidFill>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196" name="Rechte verbindingslijn met pijl 195">
            <a:extLst>
              <a:ext uri="{FF2B5EF4-FFF2-40B4-BE49-F238E27FC236}">
                <a16:creationId xmlns:a16="http://schemas.microsoft.com/office/drawing/2014/main" id="{454E0C18-CB14-DC05-DA0B-0F51D6F477EF}"/>
              </a:ext>
            </a:extLst>
          </p:cNvPr>
          <p:cNvCxnSpPr>
            <a:cxnSpLocks/>
            <a:stCxn id="16" idx="6"/>
            <a:endCxn id="32" idx="2"/>
          </p:cNvCxnSpPr>
          <p:nvPr/>
        </p:nvCxnSpPr>
        <p:spPr>
          <a:xfrm flipV="1">
            <a:off x="8784407" y="3364942"/>
            <a:ext cx="1181144" cy="1310"/>
          </a:xfrm>
          <a:prstGeom prst="straightConnector1">
            <a:avLst/>
          </a:prstGeom>
          <a:ln w="38100">
            <a:solidFill>
              <a:schemeClr val="accent6">
                <a:lumMod val="75000"/>
              </a:schemeClr>
            </a:solidFill>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200" name="Rechte verbindingslijn met pijl 199">
            <a:extLst>
              <a:ext uri="{FF2B5EF4-FFF2-40B4-BE49-F238E27FC236}">
                <a16:creationId xmlns:a16="http://schemas.microsoft.com/office/drawing/2014/main" id="{43B304BF-B12C-3475-754D-86C3054B2262}"/>
              </a:ext>
            </a:extLst>
          </p:cNvPr>
          <p:cNvCxnSpPr>
            <a:cxnSpLocks/>
            <a:stCxn id="13" idx="6"/>
            <a:endCxn id="69" idx="2"/>
          </p:cNvCxnSpPr>
          <p:nvPr/>
        </p:nvCxnSpPr>
        <p:spPr>
          <a:xfrm flipV="1">
            <a:off x="8188374" y="1583517"/>
            <a:ext cx="928819" cy="458419"/>
          </a:xfrm>
          <a:prstGeom prst="straightConnector1">
            <a:avLst/>
          </a:prstGeom>
          <a:ln w="38100">
            <a:solidFill>
              <a:schemeClr val="accent6">
                <a:lumMod val="75000"/>
              </a:schemeClr>
            </a:solidFill>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204" name="Rechte verbindingslijn met pijl 203">
            <a:extLst>
              <a:ext uri="{FF2B5EF4-FFF2-40B4-BE49-F238E27FC236}">
                <a16:creationId xmlns:a16="http://schemas.microsoft.com/office/drawing/2014/main" id="{C77695DA-26AC-5BE6-3A6C-B3D665EFF4DB}"/>
              </a:ext>
            </a:extLst>
          </p:cNvPr>
          <p:cNvCxnSpPr>
            <a:cxnSpLocks/>
          </p:cNvCxnSpPr>
          <p:nvPr/>
        </p:nvCxnSpPr>
        <p:spPr>
          <a:xfrm flipH="1" flipV="1">
            <a:off x="6704311" y="1208714"/>
            <a:ext cx="2400745" cy="304490"/>
          </a:xfrm>
          <a:prstGeom prst="straightConnector1">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09" name="Rechte verbindingslijn met pijl 208">
            <a:extLst>
              <a:ext uri="{FF2B5EF4-FFF2-40B4-BE49-F238E27FC236}">
                <a16:creationId xmlns:a16="http://schemas.microsoft.com/office/drawing/2014/main" id="{0516613D-9408-FD17-61EA-C5A135D50645}"/>
              </a:ext>
            </a:extLst>
          </p:cNvPr>
          <p:cNvCxnSpPr>
            <a:cxnSpLocks/>
            <a:endCxn id="30" idx="0"/>
          </p:cNvCxnSpPr>
          <p:nvPr/>
        </p:nvCxnSpPr>
        <p:spPr>
          <a:xfrm flipH="1">
            <a:off x="1452449" y="2015958"/>
            <a:ext cx="293331" cy="574984"/>
          </a:xfrm>
          <a:prstGeom prst="straightConnector1">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13" name="Rechte verbindingslijn met pijl 212">
            <a:extLst>
              <a:ext uri="{FF2B5EF4-FFF2-40B4-BE49-F238E27FC236}">
                <a16:creationId xmlns:a16="http://schemas.microsoft.com/office/drawing/2014/main" id="{85204344-4C9D-D710-DEDE-CF07DE1400B7}"/>
              </a:ext>
            </a:extLst>
          </p:cNvPr>
          <p:cNvCxnSpPr>
            <a:cxnSpLocks/>
          </p:cNvCxnSpPr>
          <p:nvPr/>
        </p:nvCxnSpPr>
        <p:spPr>
          <a:xfrm>
            <a:off x="1321624" y="4155106"/>
            <a:ext cx="170671" cy="457237"/>
          </a:xfrm>
          <a:prstGeom prst="straightConnector1">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221" name="Boog 220">
            <a:extLst>
              <a:ext uri="{FF2B5EF4-FFF2-40B4-BE49-F238E27FC236}">
                <a16:creationId xmlns:a16="http://schemas.microsoft.com/office/drawing/2014/main" id="{A5ACFBD6-D787-E43C-4DE6-4AEC7F3E0C17}"/>
              </a:ext>
            </a:extLst>
          </p:cNvPr>
          <p:cNvSpPr/>
          <p:nvPr/>
        </p:nvSpPr>
        <p:spPr>
          <a:xfrm flipV="1">
            <a:off x="2727961" y="4979547"/>
            <a:ext cx="6744396" cy="615559"/>
          </a:xfrm>
          <a:prstGeom prst="arc">
            <a:avLst>
              <a:gd name="adj1" fmla="val 10848778"/>
              <a:gd name="adj2" fmla="val 0"/>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222" name="Rechte verbindingslijn met pijl 221">
            <a:extLst>
              <a:ext uri="{FF2B5EF4-FFF2-40B4-BE49-F238E27FC236}">
                <a16:creationId xmlns:a16="http://schemas.microsoft.com/office/drawing/2014/main" id="{0B9FA7A0-26C7-36EE-1100-0D14E815D02E}"/>
              </a:ext>
            </a:extLst>
          </p:cNvPr>
          <p:cNvCxnSpPr>
            <a:cxnSpLocks/>
          </p:cNvCxnSpPr>
          <p:nvPr/>
        </p:nvCxnSpPr>
        <p:spPr>
          <a:xfrm flipH="1">
            <a:off x="3110010" y="1201906"/>
            <a:ext cx="2393100" cy="272820"/>
          </a:xfrm>
          <a:prstGeom prst="straightConnector1">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29" name="Rechte verbindingslijn met pijl 228">
            <a:extLst>
              <a:ext uri="{FF2B5EF4-FFF2-40B4-BE49-F238E27FC236}">
                <a16:creationId xmlns:a16="http://schemas.microsoft.com/office/drawing/2014/main" id="{9DDBA6F4-0ECD-8A12-FA00-2539223BA291}"/>
              </a:ext>
            </a:extLst>
          </p:cNvPr>
          <p:cNvCxnSpPr>
            <a:cxnSpLocks/>
          </p:cNvCxnSpPr>
          <p:nvPr/>
        </p:nvCxnSpPr>
        <p:spPr>
          <a:xfrm flipH="1">
            <a:off x="10704563" y="4100167"/>
            <a:ext cx="165813" cy="512176"/>
          </a:xfrm>
          <a:prstGeom prst="straightConnector1">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34" name="Rechte verbindingslijn met pijl 233">
            <a:extLst>
              <a:ext uri="{FF2B5EF4-FFF2-40B4-BE49-F238E27FC236}">
                <a16:creationId xmlns:a16="http://schemas.microsoft.com/office/drawing/2014/main" id="{3CE582D0-8A8D-D197-E44E-9520CB0E7463}"/>
              </a:ext>
            </a:extLst>
          </p:cNvPr>
          <p:cNvCxnSpPr>
            <a:cxnSpLocks/>
          </p:cNvCxnSpPr>
          <p:nvPr/>
        </p:nvCxnSpPr>
        <p:spPr>
          <a:xfrm>
            <a:off x="10545915" y="2004860"/>
            <a:ext cx="218150" cy="593481"/>
          </a:xfrm>
          <a:prstGeom prst="straightConnector1">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42" name="Rechte verbindingslijn met pijl 241">
            <a:extLst>
              <a:ext uri="{FF2B5EF4-FFF2-40B4-BE49-F238E27FC236}">
                <a16:creationId xmlns:a16="http://schemas.microsoft.com/office/drawing/2014/main" id="{69514510-EBDD-9501-C1FC-F89856A1186D}"/>
              </a:ext>
            </a:extLst>
          </p:cNvPr>
          <p:cNvCxnSpPr>
            <a:cxnSpLocks/>
          </p:cNvCxnSpPr>
          <p:nvPr/>
        </p:nvCxnSpPr>
        <p:spPr>
          <a:xfrm flipH="1">
            <a:off x="4956306" y="5139027"/>
            <a:ext cx="388771" cy="484592"/>
          </a:xfrm>
          <a:prstGeom prst="straightConnector1">
            <a:avLst/>
          </a:prstGeom>
          <a:ln w="38100">
            <a:prstDash val="sysDash"/>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245" name="Rechte verbindingslijn met pijl 244">
            <a:extLst>
              <a:ext uri="{FF2B5EF4-FFF2-40B4-BE49-F238E27FC236}">
                <a16:creationId xmlns:a16="http://schemas.microsoft.com/office/drawing/2014/main" id="{71E99575-8227-2FB5-E766-6FA311F699D0}"/>
              </a:ext>
            </a:extLst>
          </p:cNvPr>
          <p:cNvCxnSpPr>
            <a:cxnSpLocks/>
          </p:cNvCxnSpPr>
          <p:nvPr/>
        </p:nvCxnSpPr>
        <p:spPr>
          <a:xfrm flipH="1">
            <a:off x="5558293" y="5212972"/>
            <a:ext cx="233760" cy="410647"/>
          </a:xfrm>
          <a:prstGeom prst="straightConnector1">
            <a:avLst/>
          </a:prstGeom>
          <a:ln w="38100">
            <a:prstDash val="sysDash"/>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247" name="Rechte verbindingslijn met pijl 246">
            <a:extLst>
              <a:ext uri="{FF2B5EF4-FFF2-40B4-BE49-F238E27FC236}">
                <a16:creationId xmlns:a16="http://schemas.microsoft.com/office/drawing/2014/main" id="{E033193D-C937-DDC0-2651-2170F2723865}"/>
              </a:ext>
            </a:extLst>
          </p:cNvPr>
          <p:cNvCxnSpPr>
            <a:cxnSpLocks/>
            <a:stCxn id="119" idx="4"/>
            <a:endCxn id="70" idx="0"/>
          </p:cNvCxnSpPr>
          <p:nvPr/>
        </p:nvCxnSpPr>
        <p:spPr>
          <a:xfrm flipH="1">
            <a:off x="6096000" y="5223132"/>
            <a:ext cx="2429" cy="417214"/>
          </a:xfrm>
          <a:prstGeom prst="straightConnector1">
            <a:avLst/>
          </a:prstGeom>
          <a:ln w="38100">
            <a:prstDash val="sysDash"/>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250" name="Rechte verbindingslijn met pijl 249">
            <a:extLst>
              <a:ext uri="{FF2B5EF4-FFF2-40B4-BE49-F238E27FC236}">
                <a16:creationId xmlns:a16="http://schemas.microsoft.com/office/drawing/2014/main" id="{17CC780D-2AA8-AE20-C38C-290F7C930BA5}"/>
              </a:ext>
            </a:extLst>
          </p:cNvPr>
          <p:cNvCxnSpPr>
            <a:cxnSpLocks/>
          </p:cNvCxnSpPr>
          <p:nvPr/>
        </p:nvCxnSpPr>
        <p:spPr>
          <a:xfrm>
            <a:off x="6409695" y="5212972"/>
            <a:ext cx="189789" cy="427374"/>
          </a:xfrm>
          <a:prstGeom prst="straightConnector1">
            <a:avLst/>
          </a:prstGeom>
          <a:ln w="38100">
            <a:prstDash val="sysDash"/>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253" name="Rechte verbindingslijn met pijl 252">
            <a:extLst>
              <a:ext uri="{FF2B5EF4-FFF2-40B4-BE49-F238E27FC236}">
                <a16:creationId xmlns:a16="http://schemas.microsoft.com/office/drawing/2014/main" id="{E7D843EF-CEAF-3191-D425-C5CFD685D961}"/>
              </a:ext>
            </a:extLst>
          </p:cNvPr>
          <p:cNvCxnSpPr>
            <a:cxnSpLocks/>
          </p:cNvCxnSpPr>
          <p:nvPr/>
        </p:nvCxnSpPr>
        <p:spPr>
          <a:xfrm>
            <a:off x="6803629" y="5122092"/>
            <a:ext cx="413497" cy="511091"/>
          </a:xfrm>
          <a:prstGeom prst="straightConnector1">
            <a:avLst/>
          </a:prstGeom>
          <a:ln w="38100">
            <a:prstDash val="sysDash"/>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262" name="Rechte verbindingslijn met pijl 261">
            <a:extLst>
              <a:ext uri="{FF2B5EF4-FFF2-40B4-BE49-F238E27FC236}">
                <a16:creationId xmlns:a16="http://schemas.microsoft.com/office/drawing/2014/main" id="{01490BF6-CDC1-4384-B0F0-814328CA3661}"/>
              </a:ext>
            </a:extLst>
          </p:cNvPr>
          <p:cNvCxnSpPr>
            <a:cxnSpLocks/>
            <a:stCxn id="39" idx="5"/>
            <a:endCxn id="70" idx="1"/>
          </p:cNvCxnSpPr>
          <p:nvPr/>
        </p:nvCxnSpPr>
        <p:spPr>
          <a:xfrm>
            <a:off x="2492945" y="5835007"/>
            <a:ext cx="345039" cy="326461"/>
          </a:xfrm>
          <a:prstGeom prst="straightConnector1">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65" name="Rechte verbindingslijn met pijl 264">
            <a:extLst>
              <a:ext uri="{FF2B5EF4-FFF2-40B4-BE49-F238E27FC236}">
                <a16:creationId xmlns:a16="http://schemas.microsoft.com/office/drawing/2014/main" id="{08FDD733-04A7-C16C-FB0E-6A833AF3D061}"/>
              </a:ext>
            </a:extLst>
          </p:cNvPr>
          <p:cNvCxnSpPr>
            <a:cxnSpLocks/>
            <a:endCxn id="31" idx="3"/>
          </p:cNvCxnSpPr>
          <p:nvPr/>
        </p:nvCxnSpPr>
        <p:spPr>
          <a:xfrm flipV="1">
            <a:off x="9354015" y="5835007"/>
            <a:ext cx="420403" cy="313766"/>
          </a:xfrm>
          <a:prstGeom prst="straightConnector1">
            <a:avLst/>
          </a:prstGeom>
          <a:ln w="19050">
            <a:solidFill>
              <a:schemeClr val="accent6">
                <a:lumMod val="75000"/>
              </a:schemeClr>
            </a:solidFill>
            <a:prstDash val="dash"/>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268" name="Rechte verbindingslijn met pijl 267">
            <a:extLst>
              <a:ext uri="{FF2B5EF4-FFF2-40B4-BE49-F238E27FC236}">
                <a16:creationId xmlns:a16="http://schemas.microsoft.com/office/drawing/2014/main" id="{12803D7A-44EB-12B9-9E63-E7B90AB62D6E}"/>
              </a:ext>
            </a:extLst>
          </p:cNvPr>
          <p:cNvCxnSpPr>
            <a:cxnSpLocks/>
          </p:cNvCxnSpPr>
          <p:nvPr/>
        </p:nvCxnSpPr>
        <p:spPr>
          <a:xfrm flipH="1">
            <a:off x="3502212" y="5165267"/>
            <a:ext cx="418437" cy="458352"/>
          </a:xfrm>
          <a:prstGeom prst="straightConnector1">
            <a:avLst/>
          </a:prstGeom>
          <a:ln w="38100">
            <a:prstDash val="sysDash"/>
            <a:headEnd w="lg" len="med"/>
            <a:tailEnd type="stealth" w="lg" len="med"/>
          </a:ln>
        </p:spPr>
        <p:style>
          <a:lnRef idx="3">
            <a:schemeClr val="accent1"/>
          </a:lnRef>
          <a:fillRef idx="0">
            <a:schemeClr val="accent1"/>
          </a:fillRef>
          <a:effectRef idx="2">
            <a:schemeClr val="accent1"/>
          </a:effectRef>
          <a:fontRef idx="minor">
            <a:schemeClr val="tx1"/>
          </a:fontRef>
        </p:style>
      </p:cxnSp>
      <p:cxnSp>
        <p:nvCxnSpPr>
          <p:cNvPr id="269" name="Rechte verbindingslijn met pijl 268">
            <a:extLst>
              <a:ext uri="{FF2B5EF4-FFF2-40B4-BE49-F238E27FC236}">
                <a16:creationId xmlns:a16="http://schemas.microsoft.com/office/drawing/2014/main" id="{365FD879-F3B8-F98B-FAB6-C02417B16351}"/>
              </a:ext>
            </a:extLst>
          </p:cNvPr>
          <p:cNvCxnSpPr>
            <a:cxnSpLocks/>
          </p:cNvCxnSpPr>
          <p:nvPr/>
        </p:nvCxnSpPr>
        <p:spPr>
          <a:xfrm>
            <a:off x="8256382" y="5145152"/>
            <a:ext cx="409500" cy="488031"/>
          </a:xfrm>
          <a:prstGeom prst="straightConnector1">
            <a:avLst/>
          </a:prstGeom>
          <a:ln w="38100">
            <a:prstDash val="sysDash"/>
            <a:headEnd w="lg" len="med"/>
            <a:tailEnd type="stealth" w="lg"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616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animEffect transition="in" filter="fade">
                                      <p:cBhvr>
                                        <p:cTn id="7" dur="1500"/>
                                        <p:tgtEl>
                                          <p:spTgt spid="182">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animEffect transition="in" filter="fade">
                                      <p:cBhvr>
                                        <p:cTn id="11" dur="1250"/>
                                        <p:tgtEl>
                                          <p:spTgt spid="182">
                                            <p:txEl>
                                              <p:pRg st="1" end="1"/>
                                            </p:txEl>
                                          </p:spTgt>
                                        </p:tgtEl>
                                      </p:cBhvr>
                                    </p:animEffect>
                                  </p:childTnLst>
                                </p:cTn>
                              </p:par>
                            </p:childTnLst>
                          </p:cTn>
                        </p:par>
                        <p:par>
                          <p:cTn id="12" fill="hold">
                            <p:stCondLst>
                              <p:cond delay="2750"/>
                            </p:stCondLst>
                            <p:childTnLst>
                              <p:par>
                                <p:cTn id="13" presetID="23" presetClass="entr" presetSubtype="16" fill="hold" grpId="0" nodeType="afterEffect">
                                  <p:stCondLst>
                                    <p:cond delay="75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250" fill="hold"/>
                                        <p:tgtEl>
                                          <p:spTgt spid="12"/>
                                        </p:tgtEl>
                                        <p:attrNameLst>
                                          <p:attrName>ppt_w</p:attrName>
                                        </p:attrNameLst>
                                      </p:cBhvr>
                                      <p:tavLst>
                                        <p:tav tm="0">
                                          <p:val>
                                            <p:fltVal val="0"/>
                                          </p:val>
                                        </p:tav>
                                        <p:tav tm="100000">
                                          <p:val>
                                            <p:strVal val="#ppt_w"/>
                                          </p:val>
                                        </p:tav>
                                      </p:tavLst>
                                    </p:anim>
                                    <p:anim calcmode="lin" valueType="num">
                                      <p:cBhvr>
                                        <p:cTn id="16" dur="125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strips(upRight)">
                                      <p:cBhvr>
                                        <p:cTn id="21" dur="1250"/>
                                        <p:tgtEl>
                                          <p:spTgt spid="80"/>
                                        </p:tgtEl>
                                      </p:cBhvr>
                                    </p:animEffect>
                                  </p:childTnLst>
                                </p:cTn>
                              </p:par>
                              <p:par>
                                <p:cTn id="22" presetID="10" presetClass="entr" presetSubtype="0" fill="hold" nodeType="withEffect">
                                  <p:stCondLst>
                                    <p:cond delay="500"/>
                                  </p:stCondLst>
                                  <p:childTnLst>
                                    <p:set>
                                      <p:cBhvr>
                                        <p:cTn id="23" dur="1" fill="hold">
                                          <p:stCondLst>
                                            <p:cond delay="0"/>
                                          </p:stCondLst>
                                        </p:cTn>
                                        <p:tgtEl>
                                          <p:spTgt spid="272"/>
                                        </p:tgtEl>
                                        <p:attrNameLst>
                                          <p:attrName>style.visibility</p:attrName>
                                        </p:attrNameLst>
                                      </p:cBhvr>
                                      <p:to>
                                        <p:strVal val="visible"/>
                                      </p:to>
                                    </p:set>
                                    <p:animEffect transition="in" filter="fade">
                                      <p:cBhvr>
                                        <p:cTn id="24" dur="1250"/>
                                        <p:tgtEl>
                                          <p:spTgt spid="272"/>
                                        </p:tgtEl>
                                      </p:cBhvr>
                                    </p:animEffect>
                                  </p:childTnLst>
                                </p:cTn>
                              </p:par>
                              <p:par>
                                <p:cTn id="25" presetID="18" presetClass="entr" presetSubtype="3"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strips(upRight)">
                                      <p:cBhvr>
                                        <p:cTn id="27" dur="1250"/>
                                        <p:tgtEl>
                                          <p:spTgt spid="67"/>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250"/>
                                        <p:tgtEl>
                                          <p:spTgt spid="13"/>
                                        </p:tgtEl>
                                      </p:cBhvr>
                                    </p:animEffect>
                                  </p:childTnLst>
                                </p:cTn>
                              </p:par>
                              <p:par>
                                <p:cTn id="31" presetID="18" presetClass="entr" presetSubtype="9"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strips(upLeft)">
                                      <p:cBhvr>
                                        <p:cTn id="33" dur="1250"/>
                                        <p:tgtEl>
                                          <p:spTgt spid="84"/>
                                        </p:tgtEl>
                                      </p:cBhvr>
                                    </p:animEffect>
                                  </p:childTnLst>
                                </p:cTn>
                              </p:par>
                              <p:par>
                                <p:cTn id="34" presetID="10" presetClass="entr" presetSubtype="0" fill="hold" nodeType="withEffect">
                                  <p:stCondLst>
                                    <p:cond delay="500"/>
                                  </p:stCondLst>
                                  <p:childTnLst>
                                    <p:set>
                                      <p:cBhvr>
                                        <p:cTn id="35" dur="1" fill="hold">
                                          <p:stCondLst>
                                            <p:cond delay="0"/>
                                          </p:stCondLst>
                                        </p:cTn>
                                        <p:tgtEl>
                                          <p:spTgt spid="274"/>
                                        </p:tgtEl>
                                        <p:attrNameLst>
                                          <p:attrName>style.visibility</p:attrName>
                                        </p:attrNameLst>
                                      </p:cBhvr>
                                      <p:to>
                                        <p:strVal val="visible"/>
                                      </p:to>
                                    </p:set>
                                    <p:animEffect transition="in" filter="fade">
                                      <p:cBhvr>
                                        <p:cTn id="36" dur="1250"/>
                                        <p:tgtEl>
                                          <p:spTgt spid="274"/>
                                        </p:tgtEl>
                                      </p:cBhvr>
                                    </p:animEffect>
                                  </p:childTnLst>
                                </p:cTn>
                              </p:par>
                              <p:par>
                                <p:cTn id="37" presetID="18" presetClass="entr" presetSubtype="12" fill="hold"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strips(downLeft)">
                                      <p:cBhvr>
                                        <p:cTn id="39" dur="1250"/>
                                        <p:tgtEl>
                                          <p:spTgt spid="88"/>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250"/>
                                        <p:tgtEl>
                                          <p:spTgt spid="26"/>
                                        </p:tgtEl>
                                      </p:cBhvr>
                                    </p:animEffect>
                                  </p:childTnLst>
                                </p:cTn>
                              </p:par>
                              <p:par>
                                <p:cTn id="43" presetID="18" presetClass="entr" presetSubtype="12"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strips(downLeft)">
                                      <p:cBhvr>
                                        <p:cTn id="45" dur="1250"/>
                                        <p:tgtEl>
                                          <p:spTgt spid="91"/>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250"/>
                                        <p:tgtEl>
                                          <p:spTgt spid="27"/>
                                        </p:tgtEl>
                                      </p:cBhvr>
                                    </p:animEffect>
                                  </p:childTnLst>
                                </p:cTn>
                              </p:par>
                              <p:par>
                                <p:cTn id="49" presetID="18" presetClass="entr" presetSubtype="6" fill="hold" nodeType="with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strips(downRight)">
                                      <p:cBhvr>
                                        <p:cTn id="51" dur="1250"/>
                                        <p:tgtEl>
                                          <p:spTgt spid="100"/>
                                        </p:tgtEl>
                                      </p:cBhvr>
                                    </p:animEffect>
                                  </p:childTnLst>
                                </p:cTn>
                              </p:par>
                              <p:par>
                                <p:cTn id="52" presetID="10" presetClass="entr" presetSubtype="0" fill="hold" nodeType="withEffect">
                                  <p:stCondLst>
                                    <p:cond delay="500"/>
                                  </p:stCondLst>
                                  <p:childTnLst>
                                    <p:set>
                                      <p:cBhvr>
                                        <p:cTn id="53" dur="1" fill="hold">
                                          <p:stCondLst>
                                            <p:cond delay="0"/>
                                          </p:stCondLst>
                                        </p:cTn>
                                        <p:tgtEl>
                                          <p:spTgt spid="273"/>
                                        </p:tgtEl>
                                        <p:attrNameLst>
                                          <p:attrName>style.visibility</p:attrName>
                                        </p:attrNameLst>
                                      </p:cBhvr>
                                      <p:to>
                                        <p:strVal val="visible"/>
                                      </p:to>
                                    </p:set>
                                    <p:animEffect transition="in" filter="fade">
                                      <p:cBhvr>
                                        <p:cTn id="54" dur="1250"/>
                                        <p:tgtEl>
                                          <p:spTgt spid="273"/>
                                        </p:tgtEl>
                                      </p:cBhvr>
                                    </p:animEffect>
                                  </p:childTnLst>
                                </p:cTn>
                              </p:par>
                              <p:par>
                                <p:cTn id="55" presetID="18" presetClass="entr" presetSubtype="6"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strips(downRight)">
                                      <p:cBhvr>
                                        <p:cTn id="57" dur="1250"/>
                                        <p:tgtEl>
                                          <p:spTgt spid="97"/>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250"/>
                                        <p:tgtEl>
                                          <p:spTgt spid="28"/>
                                        </p:tgtEl>
                                      </p:cBhvr>
                                    </p:animEffect>
                                  </p:childTnLst>
                                </p:cTn>
                              </p:par>
                            </p:childTnLst>
                          </p:cTn>
                        </p:par>
                        <p:par>
                          <p:cTn id="61" fill="hold">
                            <p:stCondLst>
                              <p:cond delay="1750"/>
                            </p:stCondLst>
                            <p:childTnLst>
                              <p:par>
                                <p:cTn id="62" presetID="21" presetClass="entr" presetSubtype="1" fill="hold" grpId="0" nodeType="afterEffect">
                                  <p:stCondLst>
                                    <p:cond delay="750"/>
                                  </p:stCondLst>
                                  <p:childTnLst>
                                    <p:set>
                                      <p:cBhvr>
                                        <p:cTn id="63" dur="1" fill="hold">
                                          <p:stCondLst>
                                            <p:cond delay="0"/>
                                          </p:stCondLst>
                                        </p:cTn>
                                        <p:tgtEl>
                                          <p:spTgt spid="119"/>
                                        </p:tgtEl>
                                        <p:attrNameLst>
                                          <p:attrName>style.visibility</p:attrName>
                                        </p:attrNameLst>
                                      </p:cBhvr>
                                      <p:to>
                                        <p:strVal val="visible"/>
                                      </p:to>
                                    </p:set>
                                    <p:animEffect transition="in" filter="wheel(1)">
                                      <p:cBhvr>
                                        <p:cTn id="64" dur="2000"/>
                                        <p:tgtEl>
                                          <p:spTgt spid="119"/>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192"/>
                                        </p:tgtEl>
                                        <p:attrNameLst>
                                          <p:attrName>style.visibility</p:attrName>
                                        </p:attrNameLst>
                                      </p:cBhvr>
                                      <p:to>
                                        <p:strVal val="visible"/>
                                      </p:to>
                                    </p:set>
                                    <p:animEffect transition="in" filter="strips(downRight)">
                                      <p:cBhvr>
                                        <p:cTn id="69" dur="1250"/>
                                        <p:tgtEl>
                                          <p:spTgt spid="192"/>
                                        </p:tgtEl>
                                      </p:cBhvr>
                                    </p:animEffect>
                                  </p:childTnLst>
                                </p:cTn>
                              </p:par>
                              <p:par>
                                <p:cTn id="70" presetID="10" presetClass="entr" presetSubtype="0" fill="hold" nodeType="withEffect">
                                  <p:stCondLst>
                                    <p:cond delay="500"/>
                                  </p:stCondLst>
                                  <p:childTnLst>
                                    <p:set>
                                      <p:cBhvr>
                                        <p:cTn id="71" dur="1" fill="hold">
                                          <p:stCondLst>
                                            <p:cond delay="0"/>
                                          </p:stCondLst>
                                        </p:cTn>
                                        <p:tgtEl>
                                          <p:spTgt spid="275"/>
                                        </p:tgtEl>
                                        <p:attrNameLst>
                                          <p:attrName>style.visibility</p:attrName>
                                        </p:attrNameLst>
                                      </p:cBhvr>
                                      <p:to>
                                        <p:strVal val="visible"/>
                                      </p:to>
                                    </p:set>
                                    <p:animEffect transition="in" filter="fade">
                                      <p:cBhvr>
                                        <p:cTn id="72" dur="1250"/>
                                        <p:tgtEl>
                                          <p:spTgt spid="275"/>
                                        </p:tgtEl>
                                      </p:cBhvr>
                                    </p:animEffect>
                                  </p:childTnLst>
                                </p:cTn>
                              </p:par>
                              <p:par>
                                <p:cTn id="73" presetID="18" presetClass="entr" presetSubtype="6" fill="hold" nodeType="withEffect">
                                  <p:stCondLst>
                                    <p:cond delay="0"/>
                                  </p:stCondLst>
                                  <p:childTnLst>
                                    <p:set>
                                      <p:cBhvr>
                                        <p:cTn id="74" dur="1" fill="hold">
                                          <p:stCondLst>
                                            <p:cond delay="0"/>
                                          </p:stCondLst>
                                        </p:cTn>
                                        <p:tgtEl>
                                          <p:spTgt spid="196"/>
                                        </p:tgtEl>
                                        <p:attrNameLst>
                                          <p:attrName>style.visibility</p:attrName>
                                        </p:attrNameLst>
                                      </p:cBhvr>
                                      <p:to>
                                        <p:strVal val="visible"/>
                                      </p:to>
                                    </p:set>
                                    <p:animEffect transition="in" filter="strips(downRight)">
                                      <p:cBhvr>
                                        <p:cTn id="75" dur="1250"/>
                                        <p:tgtEl>
                                          <p:spTgt spid="196"/>
                                        </p:tgtEl>
                                      </p:cBhvr>
                                    </p:animEffect>
                                  </p:childTnLst>
                                </p:cTn>
                              </p:par>
                              <p:par>
                                <p:cTn id="76" presetID="10" presetClass="entr" presetSubtype="0" fill="hold" nodeType="withEffect">
                                  <p:stCondLst>
                                    <p:cond delay="500"/>
                                  </p:stCondLst>
                                  <p:childTnLst>
                                    <p:set>
                                      <p:cBhvr>
                                        <p:cTn id="77" dur="1" fill="hold">
                                          <p:stCondLst>
                                            <p:cond delay="0"/>
                                          </p:stCondLst>
                                        </p:cTn>
                                        <p:tgtEl>
                                          <p:spTgt spid="277"/>
                                        </p:tgtEl>
                                        <p:attrNameLst>
                                          <p:attrName>style.visibility</p:attrName>
                                        </p:attrNameLst>
                                      </p:cBhvr>
                                      <p:to>
                                        <p:strVal val="visible"/>
                                      </p:to>
                                    </p:set>
                                    <p:animEffect transition="in" filter="fade">
                                      <p:cBhvr>
                                        <p:cTn id="78" dur="1250"/>
                                        <p:tgtEl>
                                          <p:spTgt spid="277"/>
                                        </p:tgtEl>
                                      </p:cBhvr>
                                    </p:animEffect>
                                  </p:childTnLst>
                                </p:cTn>
                              </p:par>
                              <p:par>
                                <p:cTn id="79" presetID="18" presetClass="entr" presetSubtype="3" fill="hold" nodeType="withEffect">
                                  <p:stCondLst>
                                    <p:cond delay="0"/>
                                  </p:stCondLst>
                                  <p:childTnLst>
                                    <p:set>
                                      <p:cBhvr>
                                        <p:cTn id="80" dur="1" fill="hold">
                                          <p:stCondLst>
                                            <p:cond delay="0"/>
                                          </p:stCondLst>
                                        </p:cTn>
                                        <p:tgtEl>
                                          <p:spTgt spid="200"/>
                                        </p:tgtEl>
                                        <p:attrNameLst>
                                          <p:attrName>style.visibility</p:attrName>
                                        </p:attrNameLst>
                                      </p:cBhvr>
                                      <p:to>
                                        <p:strVal val="visible"/>
                                      </p:to>
                                    </p:set>
                                    <p:animEffect transition="in" filter="strips(upRight)">
                                      <p:cBhvr>
                                        <p:cTn id="81" dur="1250"/>
                                        <p:tgtEl>
                                          <p:spTgt spid="200"/>
                                        </p:tgtEl>
                                      </p:cBhvr>
                                    </p:animEffect>
                                  </p:childTnLst>
                                </p:cTn>
                              </p:par>
                              <p:par>
                                <p:cTn id="82" presetID="10" presetClass="entr" presetSubtype="0" fill="hold" grpId="0" nodeType="withEffect">
                                  <p:stCondLst>
                                    <p:cond delay="50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1250"/>
                                        <p:tgtEl>
                                          <p:spTgt spid="69"/>
                                        </p:tgtEl>
                                      </p:cBhvr>
                                    </p:animEffect>
                                  </p:childTnLst>
                                </p:cTn>
                              </p:par>
                              <p:par>
                                <p:cTn id="85" presetID="18" presetClass="entr" presetSubtype="9" fill="hold" nodeType="withEffect">
                                  <p:stCondLst>
                                    <p:cond delay="0"/>
                                  </p:stCondLst>
                                  <p:childTnLst>
                                    <p:set>
                                      <p:cBhvr>
                                        <p:cTn id="86" dur="1" fill="hold">
                                          <p:stCondLst>
                                            <p:cond delay="0"/>
                                          </p:stCondLst>
                                        </p:cTn>
                                        <p:tgtEl>
                                          <p:spTgt spid="183"/>
                                        </p:tgtEl>
                                        <p:attrNameLst>
                                          <p:attrName>style.visibility</p:attrName>
                                        </p:attrNameLst>
                                      </p:cBhvr>
                                      <p:to>
                                        <p:strVal val="visible"/>
                                      </p:to>
                                    </p:set>
                                    <p:animEffect transition="in" filter="strips(upLeft)">
                                      <p:cBhvr>
                                        <p:cTn id="87" dur="1250"/>
                                        <p:tgtEl>
                                          <p:spTgt spid="183"/>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250"/>
                                        <p:tgtEl>
                                          <p:spTgt spid="29"/>
                                        </p:tgtEl>
                                      </p:cBhvr>
                                    </p:animEffect>
                                  </p:childTnLst>
                                </p:cTn>
                              </p:par>
                              <p:par>
                                <p:cTn id="91" presetID="18" presetClass="entr" presetSubtype="12" fill="hold" nodeType="withEffect">
                                  <p:stCondLst>
                                    <p:cond delay="0"/>
                                  </p:stCondLst>
                                  <p:childTnLst>
                                    <p:set>
                                      <p:cBhvr>
                                        <p:cTn id="92" dur="1" fill="hold">
                                          <p:stCondLst>
                                            <p:cond delay="0"/>
                                          </p:stCondLst>
                                        </p:cTn>
                                        <p:tgtEl>
                                          <p:spTgt spid="186"/>
                                        </p:tgtEl>
                                        <p:attrNameLst>
                                          <p:attrName>style.visibility</p:attrName>
                                        </p:attrNameLst>
                                      </p:cBhvr>
                                      <p:to>
                                        <p:strVal val="visible"/>
                                      </p:to>
                                    </p:set>
                                    <p:animEffect transition="in" filter="strips(downLeft)">
                                      <p:cBhvr>
                                        <p:cTn id="93" dur="1250"/>
                                        <p:tgtEl>
                                          <p:spTgt spid="186"/>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250"/>
                                        <p:tgtEl>
                                          <p:spTgt spid="30"/>
                                        </p:tgtEl>
                                      </p:cBhvr>
                                    </p:animEffect>
                                  </p:childTnLst>
                                </p:cTn>
                              </p:par>
                              <p:par>
                                <p:cTn id="97" presetID="18" presetClass="entr" presetSubtype="12" fill="hold" nodeType="withEffect">
                                  <p:stCondLst>
                                    <p:cond delay="0"/>
                                  </p:stCondLst>
                                  <p:childTnLst>
                                    <p:set>
                                      <p:cBhvr>
                                        <p:cTn id="98" dur="1" fill="hold">
                                          <p:stCondLst>
                                            <p:cond delay="0"/>
                                          </p:stCondLst>
                                        </p:cTn>
                                        <p:tgtEl>
                                          <p:spTgt spid="189"/>
                                        </p:tgtEl>
                                        <p:attrNameLst>
                                          <p:attrName>style.visibility</p:attrName>
                                        </p:attrNameLst>
                                      </p:cBhvr>
                                      <p:to>
                                        <p:strVal val="visible"/>
                                      </p:to>
                                    </p:set>
                                    <p:animEffect transition="in" filter="strips(downLeft)">
                                      <p:cBhvr>
                                        <p:cTn id="99" dur="1250"/>
                                        <p:tgtEl>
                                          <p:spTgt spid="189"/>
                                        </p:tgtEl>
                                      </p:cBhvr>
                                    </p:animEffect>
                                  </p:childTnLst>
                                </p:cTn>
                              </p:par>
                              <p:par>
                                <p:cTn id="100" presetID="10" presetClass="entr" presetSubtype="0" fill="hold" nodeType="withEffect">
                                  <p:stCondLst>
                                    <p:cond delay="500"/>
                                  </p:stCondLst>
                                  <p:childTnLst>
                                    <p:set>
                                      <p:cBhvr>
                                        <p:cTn id="101" dur="1" fill="hold">
                                          <p:stCondLst>
                                            <p:cond delay="0"/>
                                          </p:stCondLst>
                                        </p:cTn>
                                        <p:tgtEl>
                                          <p:spTgt spid="276"/>
                                        </p:tgtEl>
                                        <p:attrNameLst>
                                          <p:attrName>style.visibility</p:attrName>
                                        </p:attrNameLst>
                                      </p:cBhvr>
                                      <p:to>
                                        <p:strVal val="visible"/>
                                      </p:to>
                                    </p:set>
                                    <p:animEffect transition="in" filter="fade">
                                      <p:cBhvr>
                                        <p:cTn id="102" dur="1250"/>
                                        <p:tgtEl>
                                          <p:spTgt spid="276"/>
                                        </p:tgtEl>
                                      </p:cBhvr>
                                    </p:animEffect>
                                  </p:childTnLst>
                                </p:cTn>
                              </p:par>
                            </p:childTnLst>
                          </p:cTn>
                        </p:par>
                        <p:par>
                          <p:cTn id="103" fill="hold">
                            <p:stCondLst>
                              <p:cond delay="1750"/>
                            </p:stCondLst>
                            <p:childTnLst>
                              <p:par>
                                <p:cTn id="104" presetID="55" presetClass="entr" presetSubtype="0" fill="hold" nodeType="afterEffect">
                                  <p:stCondLst>
                                    <p:cond delay="0"/>
                                  </p:stCondLst>
                                  <p:childTnLst>
                                    <p:set>
                                      <p:cBhvr>
                                        <p:cTn id="105" dur="1" fill="hold">
                                          <p:stCondLst>
                                            <p:cond delay="0"/>
                                          </p:stCondLst>
                                        </p:cTn>
                                        <p:tgtEl>
                                          <p:spTgt spid="222"/>
                                        </p:tgtEl>
                                        <p:attrNameLst>
                                          <p:attrName>style.visibility</p:attrName>
                                        </p:attrNameLst>
                                      </p:cBhvr>
                                      <p:to>
                                        <p:strVal val="visible"/>
                                      </p:to>
                                    </p:set>
                                    <p:anim calcmode="lin" valueType="num">
                                      <p:cBhvr>
                                        <p:cTn id="106" dur="500" fill="hold"/>
                                        <p:tgtEl>
                                          <p:spTgt spid="222"/>
                                        </p:tgtEl>
                                        <p:attrNameLst>
                                          <p:attrName>ppt_w</p:attrName>
                                        </p:attrNameLst>
                                      </p:cBhvr>
                                      <p:tavLst>
                                        <p:tav tm="0">
                                          <p:val>
                                            <p:strVal val="#ppt_w*0.70"/>
                                          </p:val>
                                        </p:tav>
                                        <p:tav tm="100000">
                                          <p:val>
                                            <p:strVal val="#ppt_w"/>
                                          </p:val>
                                        </p:tav>
                                      </p:tavLst>
                                    </p:anim>
                                    <p:anim calcmode="lin" valueType="num">
                                      <p:cBhvr>
                                        <p:cTn id="107" dur="500" fill="hold"/>
                                        <p:tgtEl>
                                          <p:spTgt spid="222"/>
                                        </p:tgtEl>
                                        <p:attrNameLst>
                                          <p:attrName>ppt_h</p:attrName>
                                        </p:attrNameLst>
                                      </p:cBhvr>
                                      <p:tavLst>
                                        <p:tav tm="0">
                                          <p:val>
                                            <p:strVal val="#ppt_h"/>
                                          </p:val>
                                        </p:tav>
                                        <p:tav tm="100000">
                                          <p:val>
                                            <p:strVal val="#ppt_h"/>
                                          </p:val>
                                        </p:tav>
                                      </p:tavLst>
                                    </p:anim>
                                    <p:animEffect transition="in" filter="fade">
                                      <p:cBhvr>
                                        <p:cTn id="108" dur="500"/>
                                        <p:tgtEl>
                                          <p:spTgt spid="222"/>
                                        </p:tgtEl>
                                      </p:cBhvr>
                                    </p:animEffect>
                                  </p:childTnLst>
                                </p:cTn>
                              </p:par>
                              <p:par>
                                <p:cTn id="109" presetID="55" presetClass="entr" presetSubtype="0" fill="hold" nodeType="withEffect">
                                  <p:stCondLst>
                                    <p:cond delay="0"/>
                                  </p:stCondLst>
                                  <p:childTnLst>
                                    <p:set>
                                      <p:cBhvr>
                                        <p:cTn id="110" dur="1" fill="hold">
                                          <p:stCondLst>
                                            <p:cond delay="0"/>
                                          </p:stCondLst>
                                        </p:cTn>
                                        <p:tgtEl>
                                          <p:spTgt spid="204"/>
                                        </p:tgtEl>
                                        <p:attrNameLst>
                                          <p:attrName>style.visibility</p:attrName>
                                        </p:attrNameLst>
                                      </p:cBhvr>
                                      <p:to>
                                        <p:strVal val="visible"/>
                                      </p:to>
                                    </p:set>
                                    <p:anim calcmode="lin" valueType="num">
                                      <p:cBhvr>
                                        <p:cTn id="111" dur="500" fill="hold"/>
                                        <p:tgtEl>
                                          <p:spTgt spid="204"/>
                                        </p:tgtEl>
                                        <p:attrNameLst>
                                          <p:attrName>ppt_w</p:attrName>
                                        </p:attrNameLst>
                                      </p:cBhvr>
                                      <p:tavLst>
                                        <p:tav tm="0">
                                          <p:val>
                                            <p:strVal val="#ppt_w*0.70"/>
                                          </p:val>
                                        </p:tav>
                                        <p:tav tm="100000">
                                          <p:val>
                                            <p:strVal val="#ppt_w"/>
                                          </p:val>
                                        </p:tav>
                                      </p:tavLst>
                                    </p:anim>
                                    <p:anim calcmode="lin" valueType="num">
                                      <p:cBhvr>
                                        <p:cTn id="112" dur="500" fill="hold"/>
                                        <p:tgtEl>
                                          <p:spTgt spid="204"/>
                                        </p:tgtEl>
                                        <p:attrNameLst>
                                          <p:attrName>ppt_h</p:attrName>
                                        </p:attrNameLst>
                                      </p:cBhvr>
                                      <p:tavLst>
                                        <p:tav tm="0">
                                          <p:val>
                                            <p:strVal val="#ppt_h"/>
                                          </p:val>
                                        </p:tav>
                                        <p:tav tm="100000">
                                          <p:val>
                                            <p:strVal val="#ppt_h"/>
                                          </p:val>
                                        </p:tav>
                                      </p:tavLst>
                                    </p:anim>
                                    <p:animEffect transition="in" filter="fade">
                                      <p:cBhvr>
                                        <p:cTn id="113" dur="500"/>
                                        <p:tgtEl>
                                          <p:spTgt spid="204"/>
                                        </p:tgtEl>
                                      </p:cBhvr>
                                    </p:animEffect>
                                  </p:childTnLst>
                                </p:cTn>
                              </p:par>
                              <p:par>
                                <p:cTn id="114" presetID="55" presetClass="entr" presetSubtype="0" fill="hold" nodeType="withEffect">
                                  <p:stCondLst>
                                    <p:cond delay="0"/>
                                  </p:stCondLst>
                                  <p:childTnLst>
                                    <p:set>
                                      <p:cBhvr>
                                        <p:cTn id="115" dur="1" fill="hold">
                                          <p:stCondLst>
                                            <p:cond delay="0"/>
                                          </p:stCondLst>
                                        </p:cTn>
                                        <p:tgtEl>
                                          <p:spTgt spid="234"/>
                                        </p:tgtEl>
                                        <p:attrNameLst>
                                          <p:attrName>style.visibility</p:attrName>
                                        </p:attrNameLst>
                                      </p:cBhvr>
                                      <p:to>
                                        <p:strVal val="visible"/>
                                      </p:to>
                                    </p:set>
                                    <p:anim calcmode="lin" valueType="num">
                                      <p:cBhvr>
                                        <p:cTn id="116" dur="500" fill="hold"/>
                                        <p:tgtEl>
                                          <p:spTgt spid="234"/>
                                        </p:tgtEl>
                                        <p:attrNameLst>
                                          <p:attrName>ppt_w</p:attrName>
                                        </p:attrNameLst>
                                      </p:cBhvr>
                                      <p:tavLst>
                                        <p:tav tm="0">
                                          <p:val>
                                            <p:strVal val="#ppt_w*0.70"/>
                                          </p:val>
                                        </p:tav>
                                        <p:tav tm="100000">
                                          <p:val>
                                            <p:strVal val="#ppt_w"/>
                                          </p:val>
                                        </p:tav>
                                      </p:tavLst>
                                    </p:anim>
                                    <p:anim calcmode="lin" valueType="num">
                                      <p:cBhvr>
                                        <p:cTn id="117" dur="500" fill="hold"/>
                                        <p:tgtEl>
                                          <p:spTgt spid="234"/>
                                        </p:tgtEl>
                                        <p:attrNameLst>
                                          <p:attrName>ppt_h</p:attrName>
                                        </p:attrNameLst>
                                      </p:cBhvr>
                                      <p:tavLst>
                                        <p:tav tm="0">
                                          <p:val>
                                            <p:strVal val="#ppt_h"/>
                                          </p:val>
                                        </p:tav>
                                        <p:tav tm="100000">
                                          <p:val>
                                            <p:strVal val="#ppt_h"/>
                                          </p:val>
                                        </p:tav>
                                      </p:tavLst>
                                    </p:anim>
                                    <p:animEffect transition="in" filter="fade">
                                      <p:cBhvr>
                                        <p:cTn id="118" dur="500"/>
                                        <p:tgtEl>
                                          <p:spTgt spid="234"/>
                                        </p:tgtEl>
                                      </p:cBhvr>
                                    </p:animEffect>
                                  </p:childTnLst>
                                </p:cTn>
                              </p:par>
                              <p:par>
                                <p:cTn id="119" presetID="55" presetClass="entr" presetSubtype="0" fill="hold" nodeType="withEffect">
                                  <p:stCondLst>
                                    <p:cond delay="0"/>
                                  </p:stCondLst>
                                  <p:childTnLst>
                                    <p:set>
                                      <p:cBhvr>
                                        <p:cTn id="120" dur="1" fill="hold">
                                          <p:stCondLst>
                                            <p:cond delay="0"/>
                                          </p:stCondLst>
                                        </p:cTn>
                                        <p:tgtEl>
                                          <p:spTgt spid="209"/>
                                        </p:tgtEl>
                                        <p:attrNameLst>
                                          <p:attrName>style.visibility</p:attrName>
                                        </p:attrNameLst>
                                      </p:cBhvr>
                                      <p:to>
                                        <p:strVal val="visible"/>
                                      </p:to>
                                    </p:set>
                                    <p:anim calcmode="lin" valueType="num">
                                      <p:cBhvr>
                                        <p:cTn id="121" dur="500" fill="hold"/>
                                        <p:tgtEl>
                                          <p:spTgt spid="209"/>
                                        </p:tgtEl>
                                        <p:attrNameLst>
                                          <p:attrName>ppt_w</p:attrName>
                                        </p:attrNameLst>
                                      </p:cBhvr>
                                      <p:tavLst>
                                        <p:tav tm="0">
                                          <p:val>
                                            <p:strVal val="#ppt_w*0.70"/>
                                          </p:val>
                                        </p:tav>
                                        <p:tav tm="100000">
                                          <p:val>
                                            <p:strVal val="#ppt_w"/>
                                          </p:val>
                                        </p:tav>
                                      </p:tavLst>
                                    </p:anim>
                                    <p:anim calcmode="lin" valueType="num">
                                      <p:cBhvr>
                                        <p:cTn id="122" dur="500" fill="hold"/>
                                        <p:tgtEl>
                                          <p:spTgt spid="209"/>
                                        </p:tgtEl>
                                        <p:attrNameLst>
                                          <p:attrName>ppt_h</p:attrName>
                                        </p:attrNameLst>
                                      </p:cBhvr>
                                      <p:tavLst>
                                        <p:tav tm="0">
                                          <p:val>
                                            <p:strVal val="#ppt_h"/>
                                          </p:val>
                                        </p:tav>
                                        <p:tav tm="100000">
                                          <p:val>
                                            <p:strVal val="#ppt_h"/>
                                          </p:val>
                                        </p:tav>
                                      </p:tavLst>
                                    </p:anim>
                                    <p:animEffect transition="in" filter="fade">
                                      <p:cBhvr>
                                        <p:cTn id="123" dur="500"/>
                                        <p:tgtEl>
                                          <p:spTgt spid="209"/>
                                        </p:tgtEl>
                                      </p:cBhvr>
                                    </p:animEffect>
                                  </p:childTnLst>
                                </p:cTn>
                              </p:par>
                              <p:par>
                                <p:cTn id="124" presetID="55" presetClass="entr" presetSubtype="0" fill="hold" nodeType="withEffect">
                                  <p:stCondLst>
                                    <p:cond delay="0"/>
                                  </p:stCondLst>
                                  <p:childTnLst>
                                    <p:set>
                                      <p:cBhvr>
                                        <p:cTn id="125" dur="1" fill="hold">
                                          <p:stCondLst>
                                            <p:cond delay="0"/>
                                          </p:stCondLst>
                                        </p:cTn>
                                        <p:tgtEl>
                                          <p:spTgt spid="213"/>
                                        </p:tgtEl>
                                        <p:attrNameLst>
                                          <p:attrName>style.visibility</p:attrName>
                                        </p:attrNameLst>
                                      </p:cBhvr>
                                      <p:to>
                                        <p:strVal val="visible"/>
                                      </p:to>
                                    </p:set>
                                    <p:anim calcmode="lin" valueType="num">
                                      <p:cBhvr>
                                        <p:cTn id="126" dur="500" fill="hold"/>
                                        <p:tgtEl>
                                          <p:spTgt spid="213"/>
                                        </p:tgtEl>
                                        <p:attrNameLst>
                                          <p:attrName>ppt_w</p:attrName>
                                        </p:attrNameLst>
                                      </p:cBhvr>
                                      <p:tavLst>
                                        <p:tav tm="0">
                                          <p:val>
                                            <p:strVal val="#ppt_w*0.70"/>
                                          </p:val>
                                        </p:tav>
                                        <p:tav tm="100000">
                                          <p:val>
                                            <p:strVal val="#ppt_w"/>
                                          </p:val>
                                        </p:tav>
                                      </p:tavLst>
                                    </p:anim>
                                    <p:anim calcmode="lin" valueType="num">
                                      <p:cBhvr>
                                        <p:cTn id="127" dur="500" fill="hold"/>
                                        <p:tgtEl>
                                          <p:spTgt spid="213"/>
                                        </p:tgtEl>
                                        <p:attrNameLst>
                                          <p:attrName>ppt_h</p:attrName>
                                        </p:attrNameLst>
                                      </p:cBhvr>
                                      <p:tavLst>
                                        <p:tav tm="0">
                                          <p:val>
                                            <p:strVal val="#ppt_h"/>
                                          </p:val>
                                        </p:tav>
                                        <p:tav tm="100000">
                                          <p:val>
                                            <p:strVal val="#ppt_h"/>
                                          </p:val>
                                        </p:tav>
                                      </p:tavLst>
                                    </p:anim>
                                    <p:animEffect transition="in" filter="fade">
                                      <p:cBhvr>
                                        <p:cTn id="128" dur="500"/>
                                        <p:tgtEl>
                                          <p:spTgt spid="213"/>
                                        </p:tgtEl>
                                      </p:cBhvr>
                                    </p:animEffect>
                                  </p:childTnLst>
                                </p:cTn>
                              </p:par>
                              <p:par>
                                <p:cTn id="129" presetID="55" presetClass="entr" presetSubtype="0" fill="hold" nodeType="withEffect">
                                  <p:stCondLst>
                                    <p:cond delay="0"/>
                                  </p:stCondLst>
                                  <p:childTnLst>
                                    <p:set>
                                      <p:cBhvr>
                                        <p:cTn id="130" dur="1" fill="hold">
                                          <p:stCondLst>
                                            <p:cond delay="0"/>
                                          </p:stCondLst>
                                        </p:cTn>
                                        <p:tgtEl>
                                          <p:spTgt spid="229"/>
                                        </p:tgtEl>
                                        <p:attrNameLst>
                                          <p:attrName>style.visibility</p:attrName>
                                        </p:attrNameLst>
                                      </p:cBhvr>
                                      <p:to>
                                        <p:strVal val="visible"/>
                                      </p:to>
                                    </p:set>
                                    <p:anim calcmode="lin" valueType="num">
                                      <p:cBhvr>
                                        <p:cTn id="131" dur="500" fill="hold"/>
                                        <p:tgtEl>
                                          <p:spTgt spid="229"/>
                                        </p:tgtEl>
                                        <p:attrNameLst>
                                          <p:attrName>ppt_w</p:attrName>
                                        </p:attrNameLst>
                                      </p:cBhvr>
                                      <p:tavLst>
                                        <p:tav tm="0">
                                          <p:val>
                                            <p:strVal val="#ppt_w*0.70"/>
                                          </p:val>
                                        </p:tav>
                                        <p:tav tm="100000">
                                          <p:val>
                                            <p:strVal val="#ppt_w"/>
                                          </p:val>
                                        </p:tav>
                                      </p:tavLst>
                                    </p:anim>
                                    <p:anim calcmode="lin" valueType="num">
                                      <p:cBhvr>
                                        <p:cTn id="132" dur="500" fill="hold"/>
                                        <p:tgtEl>
                                          <p:spTgt spid="229"/>
                                        </p:tgtEl>
                                        <p:attrNameLst>
                                          <p:attrName>ppt_h</p:attrName>
                                        </p:attrNameLst>
                                      </p:cBhvr>
                                      <p:tavLst>
                                        <p:tav tm="0">
                                          <p:val>
                                            <p:strVal val="#ppt_h"/>
                                          </p:val>
                                        </p:tav>
                                        <p:tav tm="100000">
                                          <p:val>
                                            <p:strVal val="#ppt_h"/>
                                          </p:val>
                                        </p:tav>
                                      </p:tavLst>
                                    </p:anim>
                                    <p:animEffect transition="in" filter="fade">
                                      <p:cBhvr>
                                        <p:cTn id="133" dur="500"/>
                                        <p:tgtEl>
                                          <p:spTgt spid="229"/>
                                        </p:tgtEl>
                                      </p:cBhvr>
                                    </p:animEffect>
                                  </p:childTnLst>
                                </p:cTn>
                              </p:par>
                              <p:par>
                                <p:cTn id="134" presetID="55" presetClass="entr" presetSubtype="0" fill="hold" grpId="0" nodeType="withEffect">
                                  <p:stCondLst>
                                    <p:cond delay="0"/>
                                  </p:stCondLst>
                                  <p:childTnLst>
                                    <p:set>
                                      <p:cBhvr>
                                        <p:cTn id="135" dur="1" fill="hold">
                                          <p:stCondLst>
                                            <p:cond delay="0"/>
                                          </p:stCondLst>
                                        </p:cTn>
                                        <p:tgtEl>
                                          <p:spTgt spid="221"/>
                                        </p:tgtEl>
                                        <p:attrNameLst>
                                          <p:attrName>style.visibility</p:attrName>
                                        </p:attrNameLst>
                                      </p:cBhvr>
                                      <p:to>
                                        <p:strVal val="visible"/>
                                      </p:to>
                                    </p:set>
                                    <p:anim calcmode="lin" valueType="num">
                                      <p:cBhvr>
                                        <p:cTn id="136" dur="500" fill="hold"/>
                                        <p:tgtEl>
                                          <p:spTgt spid="221"/>
                                        </p:tgtEl>
                                        <p:attrNameLst>
                                          <p:attrName>ppt_w</p:attrName>
                                        </p:attrNameLst>
                                      </p:cBhvr>
                                      <p:tavLst>
                                        <p:tav tm="0">
                                          <p:val>
                                            <p:strVal val="#ppt_w*0.70"/>
                                          </p:val>
                                        </p:tav>
                                        <p:tav tm="100000">
                                          <p:val>
                                            <p:strVal val="#ppt_w"/>
                                          </p:val>
                                        </p:tav>
                                      </p:tavLst>
                                    </p:anim>
                                    <p:anim calcmode="lin" valueType="num">
                                      <p:cBhvr>
                                        <p:cTn id="137" dur="500" fill="hold"/>
                                        <p:tgtEl>
                                          <p:spTgt spid="221"/>
                                        </p:tgtEl>
                                        <p:attrNameLst>
                                          <p:attrName>ppt_h</p:attrName>
                                        </p:attrNameLst>
                                      </p:cBhvr>
                                      <p:tavLst>
                                        <p:tav tm="0">
                                          <p:val>
                                            <p:strVal val="#ppt_h"/>
                                          </p:val>
                                        </p:tav>
                                        <p:tav tm="100000">
                                          <p:val>
                                            <p:strVal val="#ppt_h"/>
                                          </p:val>
                                        </p:tav>
                                      </p:tavLst>
                                    </p:anim>
                                    <p:animEffect transition="in" filter="fade">
                                      <p:cBhvr>
                                        <p:cTn id="138" dur="500"/>
                                        <p:tgtEl>
                                          <p:spTgt spid="221"/>
                                        </p:tgtEl>
                                      </p:cBhvr>
                                    </p:animEffect>
                                  </p:childTnLst>
                                </p:cTn>
                              </p:par>
                            </p:childTnLst>
                          </p:cTn>
                        </p:par>
                      </p:childTnLst>
                    </p:cTn>
                  </p:par>
                  <p:par>
                    <p:cTn id="139" fill="hold">
                      <p:stCondLst>
                        <p:cond delay="indefinite"/>
                      </p:stCondLst>
                      <p:childTnLst>
                        <p:par>
                          <p:cTn id="140" fill="hold">
                            <p:stCondLst>
                              <p:cond delay="0"/>
                            </p:stCondLst>
                            <p:childTnLst>
                              <p:par>
                                <p:cTn id="141" presetID="18" presetClass="entr" presetSubtype="12" fill="hold" nodeType="clickEffect">
                                  <p:stCondLst>
                                    <p:cond delay="0"/>
                                  </p:stCondLst>
                                  <p:childTnLst>
                                    <p:set>
                                      <p:cBhvr>
                                        <p:cTn id="142" dur="1" fill="hold">
                                          <p:stCondLst>
                                            <p:cond delay="0"/>
                                          </p:stCondLst>
                                        </p:cTn>
                                        <p:tgtEl>
                                          <p:spTgt spid="268"/>
                                        </p:tgtEl>
                                        <p:attrNameLst>
                                          <p:attrName>style.visibility</p:attrName>
                                        </p:attrNameLst>
                                      </p:cBhvr>
                                      <p:to>
                                        <p:strVal val="visible"/>
                                      </p:to>
                                    </p:set>
                                    <p:animEffect transition="in" filter="strips(downLeft)">
                                      <p:cBhvr>
                                        <p:cTn id="143" dur="500"/>
                                        <p:tgtEl>
                                          <p:spTgt spid="268"/>
                                        </p:tgtEl>
                                      </p:cBhvr>
                                    </p:animEffect>
                                  </p:childTnLst>
                                </p:cTn>
                              </p:par>
                              <p:par>
                                <p:cTn id="144" presetID="18" presetClass="entr" presetSubtype="12" fill="hold" nodeType="withEffect">
                                  <p:stCondLst>
                                    <p:cond delay="0"/>
                                  </p:stCondLst>
                                  <p:childTnLst>
                                    <p:set>
                                      <p:cBhvr>
                                        <p:cTn id="145" dur="1" fill="hold">
                                          <p:stCondLst>
                                            <p:cond delay="0"/>
                                          </p:stCondLst>
                                        </p:cTn>
                                        <p:tgtEl>
                                          <p:spTgt spid="242"/>
                                        </p:tgtEl>
                                        <p:attrNameLst>
                                          <p:attrName>style.visibility</p:attrName>
                                        </p:attrNameLst>
                                      </p:cBhvr>
                                      <p:to>
                                        <p:strVal val="visible"/>
                                      </p:to>
                                    </p:set>
                                    <p:animEffect transition="in" filter="strips(downLeft)">
                                      <p:cBhvr>
                                        <p:cTn id="146" dur="500"/>
                                        <p:tgtEl>
                                          <p:spTgt spid="242"/>
                                        </p:tgtEl>
                                      </p:cBhvr>
                                    </p:animEffect>
                                  </p:childTnLst>
                                </p:cTn>
                              </p:par>
                              <p:par>
                                <p:cTn id="147" presetID="18" presetClass="entr" presetSubtype="12" fill="hold" nodeType="withEffect">
                                  <p:stCondLst>
                                    <p:cond delay="0"/>
                                  </p:stCondLst>
                                  <p:childTnLst>
                                    <p:set>
                                      <p:cBhvr>
                                        <p:cTn id="148" dur="1" fill="hold">
                                          <p:stCondLst>
                                            <p:cond delay="0"/>
                                          </p:stCondLst>
                                        </p:cTn>
                                        <p:tgtEl>
                                          <p:spTgt spid="245"/>
                                        </p:tgtEl>
                                        <p:attrNameLst>
                                          <p:attrName>style.visibility</p:attrName>
                                        </p:attrNameLst>
                                      </p:cBhvr>
                                      <p:to>
                                        <p:strVal val="visible"/>
                                      </p:to>
                                    </p:set>
                                    <p:animEffect transition="in" filter="strips(downLeft)">
                                      <p:cBhvr>
                                        <p:cTn id="149" dur="500"/>
                                        <p:tgtEl>
                                          <p:spTgt spid="245"/>
                                        </p:tgtEl>
                                      </p:cBhvr>
                                    </p:animEffect>
                                  </p:childTnLst>
                                </p:cTn>
                              </p:par>
                              <p:par>
                                <p:cTn id="150" presetID="18" presetClass="entr" presetSubtype="6" fill="hold" nodeType="withEffect">
                                  <p:stCondLst>
                                    <p:cond delay="0"/>
                                  </p:stCondLst>
                                  <p:childTnLst>
                                    <p:set>
                                      <p:cBhvr>
                                        <p:cTn id="151" dur="1" fill="hold">
                                          <p:stCondLst>
                                            <p:cond delay="0"/>
                                          </p:stCondLst>
                                        </p:cTn>
                                        <p:tgtEl>
                                          <p:spTgt spid="247"/>
                                        </p:tgtEl>
                                        <p:attrNameLst>
                                          <p:attrName>style.visibility</p:attrName>
                                        </p:attrNameLst>
                                      </p:cBhvr>
                                      <p:to>
                                        <p:strVal val="visible"/>
                                      </p:to>
                                    </p:set>
                                    <p:animEffect transition="in" filter="strips(downRight)">
                                      <p:cBhvr>
                                        <p:cTn id="152" dur="500"/>
                                        <p:tgtEl>
                                          <p:spTgt spid="247"/>
                                        </p:tgtEl>
                                      </p:cBhvr>
                                    </p:animEffect>
                                  </p:childTnLst>
                                </p:cTn>
                              </p:par>
                              <p:par>
                                <p:cTn id="153" presetID="18" presetClass="entr" presetSubtype="6" fill="hold" nodeType="withEffect">
                                  <p:stCondLst>
                                    <p:cond delay="0"/>
                                  </p:stCondLst>
                                  <p:childTnLst>
                                    <p:set>
                                      <p:cBhvr>
                                        <p:cTn id="154" dur="1" fill="hold">
                                          <p:stCondLst>
                                            <p:cond delay="0"/>
                                          </p:stCondLst>
                                        </p:cTn>
                                        <p:tgtEl>
                                          <p:spTgt spid="250"/>
                                        </p:tgtEl>
                                        <p:attrNameLst>
                                          <p:attrName>style.visibility</p:attrName>
                                        </p:attrNameLst>
                                      </p:cBhvr>
                                      <p:to>
                                        <p:strVal val="visible"/>
                                      </p:to>
                                    </p:set>
                                    <p:animEffect transition="in" filter="strips(downRight)">
                                      <p:cBhvr>
                                        <p:cTn id="155" dur="500"/>
                                        <p:tgtEl>
                                          <p:spTgt spid="250"/>
                                        </p:tgtEl>
                                      </p:cBhvr>
                                    </p:animEffect>
                                  </p:childTnLst>
                                </p:cTn>
                              </p:par>
                              <p:par>
                                <p:cTn id="156" presetID="18" presetClass="entr" presetSubtype="6" fill="hold" nodeType="withEffect">
                                  <p:stCondLst>
                                    <p:cond delay="0"/>
                                  </p:stCondLst>
                                  <p:childTnLst>
                                    <p:set>
                                      <p:cBhvr>
                                        <p:cTn id="157" dur="1" fill="hold">
                                          <p:stCondLst>
                                            <p:cond delay="0"/>
                                          </p:stCondLst>
                                        </p:cTn>
                                        <p:tgtEl>
                                          <p:spTgt spid="253"/>
                                        </p:tgtEl>
                                        <p:attrNameLst>
                                          <p:attrName>style.visibility</p:attrName>
                                        </p:attrNameLst>
                                      </p:cBhvr>
                                      <p:to>
                                        <p:strVal val="visible"/>
                                      </p:to>
                                    </p:set>
                                    <p:animEffect transition="in" filter="strips(downRight)">
                                      <p:cBhvr>
                                        <p:cTn id="158" dur="500"/>
                                        <p:tgtEl>
                                          <p:spTgt spid="253"/>
                                        </p:tgtEl>
                                      </p:cBhvr>
                                    </p:animEffect>
                                  </p:childTnLst>
                                </p:cTn>
                              </p:par>
                              <p:par>
                                <p:cTn id="159" presetID="18" presetClass="entr" presetSubtype="6" fill="hold" nodeType="withEffect">
                                  <p:stCondLst>
                                    <p:cond delay="0"/>
                                  </p:stCondLst>
                                  <p:childTnLst>
                                    <p:set>
                                      <p:cBhvr>
                                        <p:cTn id="160" dur="1" fill="hold">
                                          <p:stCondLst>
                                            <p:cond delay="0"/>
                                          </p:stCondLst>
                                        </p:cTn>
                                        <p:tgtEl>
                                          <p:spTgt spid="269"/>
                                        </p:tgtEl>
                                        <p:attrNameLst>
                                          <p:attrName>style.visibility</p:attrName>
                                        </p:attrNameLst>
                                      </p:cBhvr>
                                      <p:to>
                                        <p:strVal val="visible"/>
                                      </p:to>
                                    </p:set>
                                    <p:animEffect transition="in" filter="strips(downRight)">
                                      <p:cBhvr>
                                        <p:cTn id="161" dur="500"/>
                                        <p:tgtEl>
                                          <p:spTgt spid="269"/>
                                        </p:tgtEl>
                                      </p:cBhvr>
                                    </p:animEffect>
                                  </p:childTnLst>
                                </p:cTn>
                              </p:par>
                              <p:par>
                                <p:cTn id="162" presetID="55" presetClass="entr" presetSubtype="0" fill="hold" nodeType="withEffect">
                                  <p:stCondLst>
                                    <p:cond delay="0"/>
                                  </p:stCondLst>
                                  <p:childTnLst>
                                    <p:set>
                                      <p:cBhvr>
                                        <p:cTn id="163" dur="1" fill="hold">
                                          <p:stCondLst>
                                            <p:cond delay="0"/>
                                          </p:stCondLst>
                                        </p:cTn>
                                        <p:tgtEl>
                                          <p:spTgt spid="262"/>
                                        </p:tgtEl>
                                        <p:attrNameLst>
                                          <p:attrName>style.visibility</p:attrName>
                                        </p:attrNameLst>
                                      </p:cBhvr>
                                      <p:to>
                                        <p:strVal val="visible"/>
                                      </p:to>
                                    </p:set>
                                    <p:anim calcmode="lin" valueType="num">
                                      <p:cBhvr>
                                        <p:cTn id="164" dur="500" fill="hold"/>
                                        <p:tgtEl>
                                          <p:spTgt spid="262"/>
                                        </p:tgtEl>
                                        <p:attrNameLst>
                                          <p:attrName>ppt_w</p:attrName>
                                        </p:attrNameLst>
                                      </p:cBhvr>
                                      <p:tavLst>
                                        <p:tav tm="0">
                                          <p:val>
                                            <p:strVal val="#ppt_w*0.70"/>
                                          </p:val>
                                        </p:tav>
                                        <p:tav tm="100000">
                                          <p:val>
                                            <p:strVal val="#ppt_w"/>
                                          </p:val>
                                        </p:tav>
                                      </p:tavLst>
                                    </p:anim>
                                    <p:anim calcmode="lin" valueType="num">
                                      <p:cBhvr>
                                        <p:cTn id="165" dur="500" fill="hold"/>
                                        <p:tgtEl>
                                          <p:spTgt spid="262"/>
                                        </p:tgtEl>
                                        <p:attrNameLst>
                                          <p:attrName>ppt_h</p:attrName>
                                        </p:attrNameLst>
                                      </p:cBhvr>
                                      <p:tavLst>
                                        <p:tav tm="0">
                                          <p:val>
                                            <p:strVal val="#ppt_h"/>
                                          </p:val>
                                        </p:tav>
                                        <p:tav tm="100000">
                                          <p:val>
                                            <p:strVal val="#ppt_h"/>
                                          </p:val>
                                        </p:tav>
                                      </p:tavLst>
                                    </p:anim>
                                    <p:animEffect transition="in" filter="fade">
                                      <p:cBhvr>
                                        <p:cTn id="166" dur="500"/>
                                        <p:tgtEl>
                                          <p:spTgt spid="262"/>
                                        </p:tgtEl>
                                      </p:cBhvr>
                                    </p:animEffect>
                                  </p:childTnLst>
                                </p:cTn>
                              </p:par>
                              <p:par>
                                <p:cTn id="167" presetID="55" presetClass="entr" presetSubtype="0" fill="hold" nodeType="withEffect">
                                  <p:stCondLst>
                                    <p:cond delay="0"/>
                                  </p:stCondLst>
                                  <p:childTnLst>
                                    <p:set>
                                      <p:cBhvr>
                                        <p:cTn id="168" dur="1" fill="hold">
                                          <p:stCondLst>
                                            <p:cond delay="0"/>
                                          </p:stCondLst>
                                        </p:cTn>
                                        <p:tgtEl>
                                          <p:spTgt spid="265"/>
                                        </p:tgtEl>
                                        <p:attrNameLst>
                                          <p:attrName>style.visibility</p:attrName>
                                        </p:attrNameLst>
                                      </p:cBhvr>
                                      <p:to>
                                        <p:strVal val="visible"/>
                                      </p:to>
                                    </p:set>
                                    <p:anim calcmode="lin" valueType="num">
                                      <p:cBhvr>
                                        <p:cTn id="169" dur="500" fill="hold"/>
                                        <p:tgtEl>
                                          <p:spTgt spid="265"/>
                                        </p:tgtEl>
                                        <p:attrNameLst>
                                          <p:attrName>ppt_w</p:attrName>
                                        </p:attrNameLst>
                                      </p:cBhvr>
                                      <p:tavLst>
                                        <p:tav tm="0">
                                          <p:val>
                                            <p:strVal val="#ppt_w*0.70"/>
                                          </p:val>
                                        </p:tav>
                                        <p:tav tm="100000">
                                          <p:val>
                                            <p:strVal val="#ppt_w"/>
                                          </p:val>
                                        </p:tav>
                                      </p:tavLst>
                                    </p:anim>
                                    <p:anim calcmode="lin" valueType="num">
                                      <p:cBhvr>
                                        <p:cTn id="170" dur="500" fill="hold"/>
                                        <p:tgtEl>
                                          <p:spTgt spid="265"/>
                                        </p:tgtEl>
                                        <p:attrNameLst>
                                          <p:attrName>ppt_h</p:attrName>
                                        </p:attrNameLst>
                                      </p:cBhvr>
                                      <p:tavLst>
                                        <p:tav tm="0">
                                          <p:val>
                                            <p:strVal val="#ppt_h"/>
                                          </p:val>
                                        </p:tav>
                                        <p:tav tm="100000">
                                          <p:val>
                                            <p:strVal val="#ppt_h"/>
                                          </p:val>
                                        </p:tav>
                                      </p:tavLst>
                                    </p:anim>
                                    <p:animEffect transition="in" filter="fade">
                                      <p:cBhvr>
                                        <p:cTn id="171" dur="500"/>
                                        <p:tgtEl>
                                          <p:spTgt spid="265"/>
                                        </p:tgtEl>
                                      </p:cBhvr>
                                    </p:animEffect>
                                  </p:childTnLst>
                                </p:cTn>
                              </p:par>
                            </p:childTnLst>
                          </p:cTn>
                        </p:par>
                        <p:par>
                          <p:cTn id="172" fill="hold">
                            <p:stCondLst>
                              <p:cond delay="500"/>
                            </p:stCondLst>
                            <p:childTnLst>
                              <p:par>
                                <p:cTn id="173" presetID="9" presetClass="entr" presetSubtype="0" fill="hold" nodeType="afterEffect">
                                  <p:stCondLst>
                                    <p:cond delay="0"/>
                                  </p:stCondLst>
                                  <p:childTnLst>
                                    <p:set>
                                      <p:cBhvr>
                                        <p:cTn id="174" dur="1" fill="hold">
                                          <p:stCondLst>
                                            <p:cond delay="0"/>
                                          </p:stCondLst>
                                        </p:cTn>
                                        <p:tgtEl>
                                          <p:spTgt spid="280"/>
                                        </p:tgtEl>
                                        <p:attrNameLst>
                                          <p:attrName>style.visibility</p:attrName>
                                        </p:attrNameLst>
                                      </p:cBhvr>
                                      <p:to>
                                        <p:strVal val="visible"/>
                                      </p:to>
                                    </p:set>
                                    <p:animEffect transition="in" filter="dissolve">
                                      <p:cBhvr>
                                        <p:cTn id="175" dur="1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 grpId="0" animBg="1"/>
      <p:bldP spid="13" grpId="0" animBg="1"/>
      <p:bldP spid="26" grpId="0" animBg="1"/>
      <p:bldP spid="27" grpId="0" animBg="1"/>
      <p:bldP spid="28" grpId="0" animBg="1"/>
      <p:bldP spid="29" grpId="0" animBg="1"/>
      <p:bldP spid="30" grpId="0" animBg="1"/>
      <p:bldP spid="69" grpId="0" animBg="1"/>
      <p:bldP spid="182" grpId="0" uiExpand="1" build="p"/>
      <p:bldP spid="2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2F144-6939-B7B1-95B8-0C5E987CB9FC}"/>
            </a:ext>
          </a:extLst>
        </p:cNvPr>
        <p:cNvGrpSpPr/>
        <p:nvPr/>
      </p:nvGrpSpPr>
      <p:grpSpPr>
        <a:xfrm>
          <a:off x="0" y="0"/>
          <a:ext cx="0" cy="0"/>
          <a:chOff x="0" y="0"/>
          <a:chExt cx="0" cy="0"/>
        </a:xfrm>
      </p:grpSpPr>
      <p:sp>
        <p:nvSpPr>
          <p:cNvPr id="23" name="Rechthoek 22">
            <a:extLst>
              <a:ext uri="{FF2B5EF4-FFF2-40B4-BE49-F238E27FC236}">
                <a16:creationId xmlns:a16="http://schemas.microsoft.com/office/drawing/2014/main" id="{40D599FA-788B-E325-9CEF-BE9FF529C1E9}"/>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EDAD39CF-F08E-1DBC-1AE6-D9578B2B1592}"/>
              </a:ext>
            </a:extLst>
          </p:cNvPr>
          <p:cNvSpPr>
            <a:spLocks noGrp="1"/>
          </p:cNvSpPr>
          <p:nvPr>
            <p:ph type="title"/>
          </p:nvPr>
        </p:nvSpPr>
        <p:spPr>
          <a:xfrm>
            <a:off x="825985" y="112515"/>
            <a:ext cx="10515600" cy="882354"/>
          </a:xfrm>
        </p:spPr>
        <p:txBody>
          <a:bodyPr>
            <a:normAutofit/>
          </a:bodyPr>
          <a:lstStyle/>
          <a:p>
            <a:r>
              <a:rPr lang="en-GB" sz="4000" b="1" dirty="0">
                <a:solidFill>
                  <a:srgbClr val="000099"/>
                </a:solidFill>
                <a:effectLst>
                  <a:outerShdw blurRad="38100" dist="38100" dir="2700000" algn="tl">
                    <a:srgbClr val="000000">
                      <a:alpha val="43137"/>
                    </a:srgbClr>
                  </a:outerShdw>
                </a:effectLst>
                <a:latin typeface="+mn-lt"/>
              </a:rPr>
              <a:t>THE SIGNIFICANCE OF STANAG 6001</a:t>
            </a:r>
            <a:endParaRPr lang="en-GB" sz="4000" b="1" noProof="0" dirty="0">
              <a:solidFill>
                <a:srgbClr val="000099"/>
              </a:solidFill>
              <a:effectLst>
                <a:outerShdw blurRad="38100" dist="38100" dir="2700000" algn="tl">
                  <a:srgbClr val="000000">
                    <a:alpha val="43137"/>
                  </a:srgbClr>
                </a:outerShdw>
              </a:effectLst>
              <a:latin typeface="+mn-lt"/>
            </a:endParaRPr>
          </a:p>
        </p:txBody>
      </p:sp>
      <p:sp>
        <p:nvSpPr>
          <p:cNvPr id="3" name="Tijdelijke aanduiding voor inhoud 2">
            <a:extLst>
              <a:ext uri="{FF2B5EF4-FFF2-40B4-BE49-F238E27FC236}">
                <a16:creationId xmlns:a16="http://schemas.microsoft.com/office/drawing/2014/main" id="{216347D9-2AD4-4AC0-ACED-F8D0150165E4}"/>
              </a:ext>
            </a:extLst>
          </p:cNvPr>
          <p:cNvSpPr>
            <a:spLocks noGrp="1"/>
          </p:cNvSpPr>
          <p:nvPr>
            <p:ph idx="1"/>
          </p:nvPr>
        </p:nvSpPr>
        <p:spPr>
          <a:xfrm>
            <a:off x="838200" y="1441339"/>
            <a:ext cx="10515600" cy="2880847"/>
          </a:xfrm>
        </p:spPr>
        <p:txBody>
          <a:bodyPr>
            <a:normAutofit/>
          </a:bodyPr>
          <a:lstStyle/>
          <a:p>
            <a:pPr>
              <a:buNone/>
            </a:pPr>
            <a:r>
              <a:rPr lang="en-US" sz="2400" dirty="0"/>
              <a:t>The real significance of STANAG 6001</a:t>
            </a:r>
          </a:p>
          <a:p>
            <a:pPr algn="ctr">
              <a:spcBef>
                <a:spcPts val="1800"/>
              </a:spcBef>
              <a:buNone/>
            </a:pPr>
            <a:r>
              <a:rPr lang="en-US" sz="2400" dirty="0"/>
              <a:t>is the </a:t>
            </a:r>
            <a:r>
              <a:rPr lang="en-US" b="1" dirty="0">
                <a:solidFill>
                  <a:schemeClr val="accent1"/>
                </a:solidFill>
              </a:rPr>
              <a:t>TRUST</a:t>
            </a:r>
            <a:r>
              <a:rPr lang="en-US" sz="2400" dirty="0"/>
              <a:t> that NATO gradually developed</a:t>
            </a:r>
          </a:p>
          <a:p>
            <a:pPr marL="0" indent="0">
              <a:buNone/>
            </a:pPr>
            <a:endParaRPr lang="en-GB" sz="2200" noProof="0" dirty="0"/>
          </a:p>
          <a:p>
            <a:pPr marL="0" indent="0">
              <a:buNone/>
            </a:pPr>
            <a:r>
              <a:rPr lang="en-GB" sz="2400" b="1" dirty="0"/>
              <a:t>Trust cannot be enforced – it must be earned</a:t>
            </a:r>
          </a:p>
          <a:p>
            <a:pPr marL="0" indent="0">
              <a:buNone/>
            </a:pPr>
            <a:endParaRPr lang="en-GB" sz="2200" noProof="0" dirty="0"/>
          </a:p>
          <a:p>
            <a:pPr>
              <a:buNone/>
            </a:pPr>
            <a:r>
              <a:rPr lang="en-US" sz="2400" dirty="0"/>
              <a:t>BILC and STANAG 6001 grew together and are inextricably linked</a:t>
            </a:r>
          </a:p>
        </p:txBody>
      </p:sp>
      <p:grpSp>
        <p:nvGrpSpPr>
          <p:cNvPr id="44" name="Group 26">
            <a:extLst>
              <a:ext uri="{FF2B5EF4-FFF2-40B4-BE49-F238E27FC236}">
                <a16:creationId xmlns:a16="http://schemas.microsoft.com/office/drawing/2014/main" id="{627A0EC1-AD84-8CB4-A598-42A38016085B}"/>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D83E5836-9A8B-43E9-DD0D-C72283E428BC}"/>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DDC3A73C-4143-B5EE-93E6-11DE90AF0FEC}"/>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DCD43017-DEC5-18FD-9EF4-6F9F62B56CCA}"/>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624C8A4F-07DD-8BCA-2D49-35481E18C0B0}"/>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237021A0-069C-0D1F-B4B7-EF02FEB46DE9}"/>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25FBE093-0243-F71B-7B07-1F467818936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78F983A-4DB7-D425-E9FA-6CBC5B827DBB}"/>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7CE9C60D-E960-B29B-D3E4-E68B1428C0F0}"/>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C0066E9D-CE94-0489-9925-C512A50EEC4A}"/>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36F712C4-8E6C-AF8F-6075-2F134398CE3E}"/>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CACD95DD-BC83-222A-4EFD-8DE9BA5AAA8E}"/>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DDDAC281-0458-81EC-1D03-1A48848B2DC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8BDFA771-CA38-EAE2-0107-81AEC29F0E62}"/>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52F09CB3-7697-2316-A5CD-0C6ACD21F7D8}"/>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E11F55B4-39FE-C8E1-60EA-FDE4A4412872}"/>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80E1B814-FE8C-D6F7-5357-5CB1F96994AF}"/>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2DA623CE-5BB9-32CB-1297-BCF55302AB61}"/>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2A852322-26E2-C5C1-BAB3-6C6EAB5D0315}"/>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4" name="Rectangle 1">
            <a:extLst>
              <a:ext uri="{FF2B5EF4-FFF2-40B4-BE49-F238E27FC236}">
                <a16:creationId xmlns:a16="http://schemas.microsoft.com/office/drawing/2014/main" id="{00EE03A0-D590-34CE-1401-0DF36922D678}"/>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noProof="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1800" b="0" i="0" u="none" strike="noStrike" cap="none" normalizeH="0" baseline="0" noProof="0" dirty="0">
              <a:ln>
                <a:noFill/>
              </a:ln>
              <a:solidFill>
                <a:schemeClr val="tx1"/>
              </a:solidFill>
              <a:effectLst/>
              <a:latin typeface="Arial" panose="020B0604020202020204" pitchFamily="34" charset="0"/>
            </a:endParaRPr>
          </a:p>
        </p:txBody>
      </p:sp>
      <p:sp>
        <p:nvSpPr>
          <p:cNvPr id="6" name="Tekstvak 5">
            <a:extLst>
              <a:ext uri="{FF2B5EF4-FFF2-40B4-BE49-F238E27FC236}">
                <a16:creationId xmlns:a16="http://schemas.microsoft.com/office/drawing/2014/main" id="{B1E00CC9-0C0B-7BDD-EED4-C12654856571}"/>
              </a:ext>
            </a:extLst>
          </p:cNvPr>
          <p:cNvSpPr txBox="1"/>
          <p:nvPr/>
        </p:nvSpPr>
        <p:spPr>
          <a:xfrm>
            <a:off x="838200" y="4770330"/>
            <a:ext cx="9698636" cy="1292662"/>
          </a:xfrm>
          <a:prstGeom prst="rect">
            <a:avLst/>
          </a:prstGeom>
          <a:gradFill>
            <a:gsLst>
              <a:gs pos="0">
                <a:schemeClr val="accent2">
                  <a:lumMod val="110000"/>
                  <a:satMod val="105000"/>
                  <a:tint val="67000"/>
                </a:schemeClr>
              </a:gs>
              <a:gs pos="50000">
                <a:srgbClr val="F8C9B6"/>
              </a:gs>
              <a:gs pos="100000">
                <a:srgbClr val="F9B495"/>
              </a:gs>
            </a:gsLst>
          </a:gradFill>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400" b="1" dirty="0"/>
              <a:t>Without BILC, there would be no STANAG 6001</a:t>
            </a:r>
          </a:p>
          <a:p>
            <a:pPr algn="ctr">
              <a:spcBef>
                <a:spcPts val="1200"/>
              </a:spcBef>
            </a:pPr>
            <a:r>
              <a:rPr lang="en-US" sz="2400" b="1" dirty="0"/>
              <a:t>Without STANAG 6001, there would be no BILC </a:t>
            </a:r>
          </a:p>
          <a:p>
            <a:pPr algn="ctr"/>
            <a:r>
              <a:rPr lang="en-US" sz="2000" dirty="0"/>
              <a:t>(in its current form)</a:t>
            </a:r>
            <a:endParaRPr lang="nl-NL" sz="2000" dirty="0"/>
          </a:p>
        </p:txBody>
      </p:sp>
    </p:spTree>
    <p:extLst>
      <p:ext uri="{BB962C8B-B14F-4D97-AF65-F5344CB8AC3E}">
        <p14:creationId xmlns:p14="http://schemas.microsoft.com/office/powerpoint/2010/main" val="132812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p:cTn id="31" dur="1000" fill="hold"/>
                                        <p:tgtEl>
                                          <p:spTgt spid="6">
                                            <p:bg/>
                                          </p:spTgt>
                                        </p:tgtEl>
                                        <p:attrNameLst>
                                          <p:attrName>ppt_w</p:attrName>
                                        </p:attrNameLst>
                                      </p:cBhvr>
                                      <p:tavLst>
                                        <p:tav tm="0">
                                          <p:val>
                                            <p:fltVal val="0"/>
                                          </p:val>
                                        </p:tav>
                                        <p:tav tm="100000">
                                          <p:val>
                                            <p:strVal val="#ppt_w"/>
                                          </p:val>
                                        </p:tav>
                                      </p:tavLst>
                                    </p:anim>
                                    <p:anim calcmode="lin" valueType="num">
                                      <p:cBhvr>
                                        <p:cTn id="32" dur="1000" fill="hold"/>
                                        <p:tgtEl>
                                          <p:spTgt spid="6">
                                            <p:bg/>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2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23" presetClass="entr" presetSubtype="16" fill="hold" grpId="0" nodeType="afterEffect">
                                  <p:stCondLst>
                                    <p:cond delay="100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p:cTn id="40"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1" dur="2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 calcmode="lin" valueType="num">
                                      <p:cBhvr>
                                        <p:cTn id="46"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7" dur="2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uiExpand="1" build="p"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STANAG 6001 EVOLUTION</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graphicFrame>
        <p:nvGraphicFramePr>
          <p:cNvPr id="6" name="Tijdelijke aanduiding voor inhoud 5">
            <a:extLst>
              <a:ext uri="{FF2B5EF4-FFF2-40B4-BE49-F238E27FC236}">
                <a16:creationId xmlns:a16="http://schemas.microsoft.com/office/drawing/2014/main" id="{355E366A-C628-323B-BD00-DB525B373E67}"/>
              </a:ext>
            </a:extLst>
          </p:cNvPr>
          <p:cNvGraphicFramePr>
            <a:graphicFrameLocks noGrp="1"/>
          </p:cNvGraphicFramePr>
          <p:nvPr>
            <p:ph idx="1"/>
            <p:extLst>
              <p:ext uri="{D42A27DB-BD31-4B8C-83A1-F6EECF244321}">
                <p14:modId xmlns:p14="http://schemas.microsoft.com/office/powerpoint/2010/main" val="1999320975"/>
              </p:ext>
            </p:extLst>
          </p:nvPr>
        </p:nvGraphicFramePr>
        <p:xfrm>
          <a:off x="396241" y="1326403"/>
          <a:ext cx="11345717" cy="5335386"/>
        </p:xfrm>
        <a:graphic>
          <a:graphicData uri="http://schemas.openxmlformats.org/drawingml/2006/table">
            <a:tbl>
              <a:tblPr firstRow="1" bandRow="1">
                <a:tableStyleId>{21E4AEA4-8DFA-4A89-87EB-49C32662AFE0}</a:tableStyleId>
              </a:tblPr>
              <a:tblGrid>
                <a:gridCol w="1920239">
                  <a:extLst>
                    <a:ext uri="{9D8B030D-6E8A-4147-A177-3AD203B41FA5}">
                      <a16:colId xmlns:a16="http://schemas.microsoft.com/office/drawing/2014/main" val="3086962507"/>
                    </a:ext>
                  </a:extLst>
                </a:gridCol>
                <a:gridCol w="1005454">
                  <a:extLst>
                    <a:ext uri="{9D8B030D-6E8A-4147-A177-3AD203B41FA5}">
                      <a16:colId xmlns:a16="http://schemas.microsoft.com/office/drawing/2014/main" val="3935597821"/>
                    </a:ext>
                  </a:extLst>
                </a:gridCol>
                <a:gridCol w="5029586">
                  <a:extLst>
                    <a:ext uri="{9D8B030D-6E8A-4147-A177-3AD203B41FA5}">
                      <a16:colId xmlns:a16="http://schemas.microsoft.com/office/drawing/2014/main" val="2107690173"/>
                    </a:ext>
                  </a:extLst>
                </a:gridCol>
                <a:gridCol w="3390438">
                  <a:extLst>
                    <a:ext uri="{9D8B030D-6E8A-4147-A177-3AD203B41FA5}">
                      <a16:colId xmlns:a16="http://schemas.microsoft.com/office/drawing/2014/main" val="657164101"/>
                    </a:ext>
                  </a:extLst>
                </a:gridCol>
              </a:tblGrid>
              <a:tr h="396426">
                <a:tc>
                  <a:txBody>
                    <a:bodyPr/>
                    <a:lstStyle/>
                    <a:p>
                      <a:r>
                        <a:rPr lang="en-GB" sz="2000" noProof="0" dirty="0"/>
                        <a:t>Edition</a:t>
                      </a:r>
                    </a:p>
                  </a:txBody>
                  <a:tcPr/>
                </a:tc>
                <a:tc>
                  <a:txBody>
                    <a:bodyPr/>
                    <a:lstStyle/>
                    <a:p>
                      <a:r>
                        <a:rPr lang="en-GB" sz="2000" noProof="0" dirty="0"/>
                        <a:t>Date</a:t>
                      </a:r>
                    </a:p>
                  </a:txBody>
                  <a:tcPr/>
                </a:tc>
                <a:tc>
                  <a:txBody>
                    <a:bodyPr/>
                    <a:lstStyle/>
                    <a:p>
                      <a:r>
                        <a:rPr lang="en-GB" sz="2000" noProof="0" dirty="0"/>
                        <a:t>Structural Change</a:t>
                      </a:r>
                    </a:p>
                  </a:txBody>
                  <a:tcPr/>
                </a:tc>
                <a:tc>
                  <a:txBody>
                    <a:bodyPr/>
                    <a:lstStyle/>
                    <a:p>
                      <a:r>
                        <a:rPr lang="en-GB" sz="2000" noProof="0" dirty="0"/>
                        <a:t>Functional Impact</a:t>
                      </a:r>
                    </a:p>
                  </a:txBody>
                  <a:tcPr/>
                </a:tc>
                <a:extLst>
                  <a:ext uri="{0D108BD9-81ED-4DB2-BD59-A6C34878D82A}">
                    <a16:rowId xmlns:a16="http://schemas.microsoft.com/office/drawing/2014/main" val="1530189970"/>
                  </a:ext>
                </a:extLst>
              </a:tr>
              <a:tr h="911559">
                <a:tc>
                  <a:txBody>
                    <a:bodyPr/>
                    <a:lstStyle/>
                    <a:p>
                      <a:r>
                        <a:rPr lang="en-GB" noProof="0" dirty="0"/>
                        <a:t>STANAG 6001 </a:t>
                      </a:r>
                      <a:r>
                        <a:rPr lang="en-GB" b="1" noProof="0" dirty="0"/>
                        <a:t>Ed 1</a:t>
                      </a:r>
                    </a:p>
                  </a:txBody>
                  <a:tcPr/>
                </a:tc>
                <a:tc>
                  <a:txBody>
                    <a:bodyPr/>
                    <a:lstStyle/>
                    <a:p>
                      <a:r>
                        <a:rPr lang="en-GB" sz="1600" noProof="0" dirty="0"/>
                        <a:t>1976</a:t>
                      </a:r>
                    </a:p>
                  </a:txBody>
                  <a:tcPr/>
                </a:tc>
                <a:tc>
                  <a:txBody>
                    <a:bodyPr/>
                    <a:lstStyle/>
                    <a:p>
                      <a:pPr marL="285750" indent="-285750">
                        <a:buFont typeface="Arial" panose="020B0604020202020204" pitchFamily="34" charset="0"/>
                        <a:buChar char="•"/>
                      </a:pPr>
                      <a:r>
                        <a:rPr lang="en-GB" b="1" noProof="0" dirty="0"/>
                        <a:t>First NATO-agreed standard </a:t>
                      </a:r>
                      <a:r>
                        <a:rPr lang="en-GB" noProof="0" dirty="0"/>
                        <a:t>to describe language proficiency – Short descriptors in Annex A</a:t>
                      </a:r>
                    </a:p>
                  </a:txBody>
                  <a:tcPr/>
                </a:tc>
                <a:tc>
                  <a:txBody>
                    <a:bodyPr/>
                    <a:lstStyle/>
                    <a:p>
                      <a:r>
                        <a:rPr lang="en-GB" noProof="0" dirty="0"/>
                        <a:t>First, crucial step towards standardisation</a:t>
                      </a:r>
                    </a:p>
                  </a:txBody>
                  <a:tcPr/>
                </a:tc>
                <a:extLst>
                  <a:ext uri="{0D108BD9-81ED-4DB2-BD59-A6C34878D82A}">
                    <a16:rowId xmlns:a16="http://schemas.microsoft.com/office/drawing/2014/main" val="520816934"/>
                  </a:ext>
                </a:extLst>
              </a:tr>
              <a:tr h="640380">
                <a:tc>
                  <a:txBody>
                    <a:bodyPr/>
                    <a:lstStyle/>
                    <a:p>
                      <a:r>
                        <a:rPr lang="en-GB" noProof="0" dirty="0"/>
                        <a:t>STANAG 6001 </a:t>
                      </a:r>
                      <a:r>
                        <a:rPr lang="en-GB" b="1" noProof="0" dirty="0"/>
                        <a:t>Ed 2</a:t>
                      </a:r>
                    </a:p>
                  </a:txBody>
                  <a:tcPr/>
                </a:tc>
                <a:tc>
                  <a:txBody>
                    <a:bodyPr/>
                    <a:lstStyle/>
                    <a:p>
                      <a:r>
                        <a:rPr lang="en-GB" sz="1600" noProof="0" dirty="0"/>
                        <a:t>2003</a:t>
                      </a:r>
                    </a:p>
                  </a:txBody>
                  <a:tcPr/>
                </a:tc>
                <a:tc>
                  <a:txBody>
                    <a:bodyPr/>
                    <a:lstStyle/>
                    <a:p>
                      <a:pPr marL="285750" indent="-285750">
                        <a:buFont typeface="Arial" panose="020B0604020202020204" pitchFamily="34" charset="0"/>
                        <a:buChar char="•"/>
                      </a:pPr>
                      <a:r>
                        <a:rPr lang="en-GB" b="1" noProof="0" dirty="0"/>
                        <a:t>Expanded descriptors </a:t>
                      </a:r>
                      <a:r>
                        <a:rPr lang="en-GB" noProof="0" dirty="0"/>
                        <a:t>added in Appendix 1 to Annex A</a:t>
                      </a:r>
                    </a:p>
                  </a:txBody>
                  <a:tcPr/>
                </a:tc>
                <a:tc>
                  <a:txBody>
                    <a:bodyPr/>
                    <a:lstStyle/>
                    <a:p>
                      <a:r>
                        <a:rPr lang="en-GB" noProof="0" dirty="0"/>
                        <a:t>First detailed interpretation guidance</a:t>
                      </a:r>
                    </a:p>
                  </a:txBody>
                  <a:tcPr/>
                </a:tc>
                <a:extLst>
                  <a:ext uri="{0D108BD9-81ED-4DB2-BD59-A6C34878D82A}">
                    <a16:rowId xmlns:a16="http://schemas.microsoft.com/office/drawing/2014/main" val="2305443725"/>
                  </a:ext>
                </a:extLst>
              </a:tr>
              <a:tr h="1458495">
                <a:tc>
                  <a:txBody>
                    <a:bodyPr/>
                    <a:lstStyle/>
                    <a:p>
                      <a:r>
                        <a:rPr lang="en-GB" noProof="0" dirty="0"/>
                        <a:t>STANAG 6001 </a:t>
                      </a:r>
                      <a:r>
                        <a:rPr lang="en-GB" b="1" noProof="0" dirty="0"/>
                        <a:t>Ed 3</a:t>
                      </a:r>
                    </a:p>
                  </a:txBody>
                  <a:tcPr/>
                </a:tc>
                <a:tc>
                  <a:txBody>
                    <a:bodyPr/>
                    <a:lstStyle/>
                    <a:p>
                      <a:r>
                        <a:rPr lang="en-GB" sz="1600" noProof="0" dirty="0"/>
                        <a:t>2009</a:t>
                      </a:r>
                    </a:p>
                  </a:txBody>
                  <a:tcPr/>
                </a:tc>
                <a:tc>
                  <a:txBody>
                    <a:bodyPr/>
                    <a:lstStyle/>
                    <a:p>
                      <a:pPr marL="285750" indent="-285750">
                        <a:buFont typeface="Arial" panose="020B0604020202020204" pitchFamily="34" charset="0"/>
                        <a:buChar char="•"/>
                      </a:pPr>
                      <a:r>
                        <a:rPr lang="en-GB" noProof="0" dirty="0"/>
                        <a:t>Expanded descriptors replace original short ones in Appendix 1;</a:t>
                      </a:r>
                    </a:p>
                    <a:p>
                      <a:pPr marL="285750" indent="-285750">
                        <a:buFont typeface="Arial" panose="020B0604020202020204" pitchFamily="34" charset="0"/>
                        <a:buChar char="•"/>
                      </a:pPr>
                      <a:r>
                        <a:rPr lang="en-GB" b="1" noProof="0" dirty="0"/>
                        <a:t>Plus levels </a:t>
                      </a:r>
                      <a:r>
                        <a:rPr lang="en-GB" noProof="0" dirty="0"/>
                        <a:t>included as Annex A;</a:t>
                      </a:r>
                    </a:p>
                    <a:p>
                      <a:pPr marL="285750" indent="-285750">
                        <a:buFont typeface="Arial" panose="020B0604020202020204" pitchFamily="34" charset="0"/>
                        <a:buChar char="•"/>
                      </a:pPr>
                      <a:r>
                        <a:rPr lang="en-GB" b="1" noProof="0" dirty="0"/>
                        <a:t>New labels </a:t>
                      </a:r>
                      <a:r>
                        <a:rPr lang="en-GB" noProof="0" dirty="0"/>
                        <a:t>for proficiency levels</a:t>
                      </a:r>
                    </a:p>
                    <a:p>
                      <a:pPr marL="285750" indent="-285750">
                        <a:buFont typeface="Arial" panose="020B0604020202020204" pitchFamily="34" charset="0"/>
                        <a:buChar char="•"/>
                      </a:pPr>
                      <a:r>
                        <a:rPr lang="en-GB" noProof="0" dirty="0"/>
                        <a:t>“Proficiency” defined</a:t>
                      </a:r>
                    </a:p>
                  </a:txBody>
                  <a:tcPr/>
                </a:tc>
                <a:tc>
                  <a:txBody>
                    <a:bodyPr/>
                    <a:lstStyle/>
                    <a:p>
                      <a:r>
                        <a:rPr lang="en-GB" noProof="0" dirty="0"/>
                        <a:t>Major conceptual expansion and formalisation</a:t>
                      </a:r>
                    </a:p>
                  </a:txBody>
                  <a:tcPr/>
                </a:tc>
                <a:extLst>
                  <a:ext uri="{0D108BD9-81ED-4DB2-BD59-A6C34878D82A}">
                    <a16:rowId xmlns:a16="http://schemas.microsoft.com/office/drawing/2014/main" val="3468310826"/>
                  </a:ext>
                </a:extLst>
              </a:tr>
              <a:tr h="640380">
                <a:tc>
                  <a:txBody>
                    <a:bodyPr/>
                    <a:lstStyle/>
                    <a:p>
                      <a:r>
                        <a:rPr lang="en-GB" noProof="0" dirty="0"/>
                        <a:t>STANAG 6001 </a:t>
                      </a:r>
                      <a:r>
                        <a:rPr lang="en-GB" b="1" noProof="0" dirty="0"/>
                        <a:t>Ed 4</a:t>
                      </a:r>
                    </a:p>
                  </a:txBody>
                  <a:tcPr/>
                </a:tc>
                <a:tc>
                  <a:txBody>
                    <a:bodyPr/>
                    <a:lstStyle/>
                    <a:p>
                      <a:r>
                        <a:rPr lang="en-GB" sz="1600" noProof="0" dirty="0"/>
                        <a:t>2010</a:t>
                      </a:r>
                    </a:p>
                  </a:txBody>
                  <a:tcPr/>
                </a:tc>
                <a:tc>
                  <a:txBody>
                    <a:bodyPr/>
                    <a:lstStyle/>
                    <a:p>
                      <a:pPr marL="285750" indent="-285750">
                        <a:buFont typeface="Arial" panose="020B0604020202020204" pitchFamily="34" charset="0"/>
                        <a:buChar char="•"/>
                      </a:pPr>
                      <a:r>
                        <a:rPr lang="en-GB" noProof="0" dirty="0"/>
                        <a:t>Included two </a:t>
                      </a:r>
                      <a:r>
                        <a:rPr lang="en-GB" b="1" noProof="0" dirty="0"/>
                        <a:t>additional purposes </a:t>
                      </a:r>
                      <a:r>
                        <a:rPr lang="en-GB" b="0" noProof="0" dirty="0"/>
                        <a:t>of </a:t>
                      </a:r>
                      <a:r>
                        <a:rPr lang="en-GB" b="1" noProof="0" dirty="0"/>
                        <a:t>plus levels</a:t>
                      </a:r>
                      <a:r>
                        <a:rPr lang="en-GB" b="0" noProof="0" dirty="0"/>
                        <a:t>;</a:t>
                      </a:r>
                      <a:endParaRPr lang="en-GB" noProof="0" dirty="0"/>
                    </a:p>
                    <a:p>
                      <a:pPr marL="285750" indent="-285750">
                        <a:buFont typeface="Arial" panose="020B0604020202020204" pitchFamily="34" charset="0"/>
                        <a:buChar char="•"/>
                      </a:pPr>
                      <a:r>
                        <a:rPr lang="en-GB" noProof="0" dirty="0"/>
                        <a:t>no changes in descriptors</a:t>
                      </a:r>
                    </a:p>
                  </a:txBody>
                  <a:tcPr/>
                </a:tc>
                <a:tc>
                  <a:txBody>
                    <a:bodyPr/>
                    <a:lstStyle/>
                    <a:p>
                      <a:r>
                        <a:rPr lang="en-GB" noProof="0"/>
                        <a:t>Broader operational </a:t>
                      </a:r>
                      <a:r>
                        <a:rPr lang="en-GB" noProof="0" dirty="0"/>
                        <a:t>use of plus levels </a:t>
                      </a:r>
                    </a:p>
                  </a:txBody>
                  <a:tcPr/>
                </a:tc>
                <a:extLst>
                  <a:ext uri="{0D108BD9-81ED-4DB2-BD59-A6C34878D82A}">
                    <a16:rowId xmlns:a16="http://schemas.microsoft.com/office/drawing/2014/main" val="2433221635"/>
                  </a:ext>
                </a:extLst>
              </a:tr>
              <a:tr h="640380">
                <a:tc>
                  <a:txBody>
                    <a:bodyPr/>
                    <a:lstStyle/>
                    <a:p>
                      <a:r>
                        <a:rPr lang="en-GB" noProof="0" dirty="0"/>
                        <a:t>STANAG 6001 </a:t>
                      </a:r>
                      <a:r>
                        <a:rPr lang="en-GB" b="1" noProof="0" dirty="0"/>
                        <a:t>Ed 5</a:t>
                      </a:r>
                    </a:p>
                    <a:p>
                      <a:r>
                        <a:rPr lang="en-GB" b="1" noProof="0" dirty="0"/>
                        <a:t>ATrainP-5 Ed A V1</a:t>
                      </a:r>
                    </a:p>
                  </a:txBody>
                  <a:tcPr/>
                </a:tc>
                <a:tc>
                  <a:txBody>
                    <a:bodyPr/>
                    <a:lstStyle/>
                    <a:p>
                      <a:r>
                        <a:rPr lang="en-GB" sz="1600" noProof="0" dirty="0"/>
                        <a:t>2014</a:t>
                      </a:r>
                    </a:p>
                  </a:txBody>
                  <a:tcPr/>
                </a:tc>
                <a:tc>
                  <a:txBody>
                    <a:bodyPr/>
                    <a:lstStyle/>
                    <a:p>
                      <a:pPr marL="285750" indent="-285750">
                        <a:buFont typeface="Arial" panose="020B0604020202020204" pitchFamily="34" charset="0"/>
                        <a:buChar char="•"/>
                      </a:pPr>
                      <a:r>
                        <a:rPr lang="en-GB" noProof="0" dirty="0"/>
                        <a:t>Level descriptors removed from main document and published in </a:t>
                      </a:r>
                      <a:r>
                        <a:rPr lang="en-GB" b="1" noProof="0" dirty="0"/>
                        <a:t>ATrainP-5 Ed A</a:t>
                      </a:r>
                    </a:p>
                  </a:txBody>
                  <a:tcPr/>
                </a:tc>
                <a:tc>
                  <a:txBody>
                    <a:bodyPr/>
                    <a:lstStyle/>
                    <a:p>
                      <a:r>
                        <a:rPr lang="en-GB" noProof="0" dirty="0"/>
                        <a:t>Separation of agreement and implementation</a:t>
                      </a:r>
                    </a:p>
                  </a:txBody>
                  <a:tcPr/>
                </a:tc>
                <a:extLst>
                  <a:ext uri="{0D108BD9-81ED-4DB2-BD59-A6C34878D82A}">
                    <a16:rowId xmlns:a16="http://schemas.microsoft.com/office/drawing/2014/main" val="1330044897"/>
                  </a:ext>
                </a:extLst>
              </a:tr>
              <a:tr h="640380">
                <a:tc>
                  <a:txBody>
                    <a:bodyPr/>
                    <a:lstStyle/>
                    <a:p>
                      <a:r>
                        <a:rPr lang="en-GB" b="1" noProof="0" dirty="0"/>
                        <a:t>ATrainP-5 Ed A V2</a:t>
                      </a:r>
                    </a:p>
                  </a:txBody>
                  <a:tcPr/>
                </a:tc>
                <a:tc>
                  <a:txBody>
                    <a:bodyPr/>
                    <a:lstStyle/>
                    <a:p>
                      <a:r>
                        <a:rPr lang="en-GB" sz="1600" noProof="0" dirty="0"/>
                        <a:t>2016</a:t>
                      </a:r>
                    </a:p>
                  </a:txBody>
                  <a:tcPr/>
                </a:tc>
                <a:tc>
                  <a:txBody>
                    <a:bodyPr/>
                    <a:lstStyle/>
                    <a:p>
                      <a:pPr marL="285750" indent="-285750">
                        <a:buFont typeface="Arial" panose="020B0604020202020204" pitchFamily="34" charset="0"/>
                        <a:buChar char="•"/>
                      </a:pPr>
                      <a:r>
                        <a:rPr lang="en-GB" noProof="0" dirty="0"/>
                        <a:t>Correction of minor typos</a:t>
                      </a:r>
                    </a:p>
                  </a:txBody>
                  <a:tcPr/>
                </a:tc>
                <a:tc>
                  <a:txBody>
                    <a:bodyPr/>
                    <a:lstStyle/>
                    <a:p>
                      <a:r>
                        <a:rPr lang="en-GB" noProof="0" dirty="0"/>
                        <a:t>No conceptual change</a:t>
                      </a:r>
                    </a:p>
                  </a:txBody>
                  <a:tcPr/>
                </a:tc>
                <a:extLst>
                  <a:ext uri="{0D108BD9-81ED-4DB2-BD59-A6C34878D82A}">
                    <a16:rowId xmlns:a16="http://schemas.microsoft.com/office/drawing/2014/main" val="1816445820"/>
                  </a:ext>
                </a:extLst>
              </a:tr>
            </a:tbl>
          </a:graphicData>
        </a:graphic>
      </p:graphicFrame>
    </p:spTree>
    <p:extLst>
      <p:ext uri="{BB962C8B-B14F-4D97-AF65-F5344CB8AC3E}">
        <p14:creationId xmlns:p14="http://schemas.microsoft.com/office/powerpoint/2010/main" val="42750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A TRIBUTE</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3404507" y="4571074"/>
            <a:ext cx="5516856" cy="555230"/>
          </a:xfrm>
        </p:spPr>
        <p:txBody>
          <a:bodyPr>
            <a:normAutofit/>
          </a:bodyPr>
          <a:lstStyle/>
          <a:p>
            <a:pPr marL="0" lvl="0" indent="0" algn="ctr">
              <a:buSzPts val="1000"/>
              <a:buNone/>
              <a:tabLst>
                <a:tab pos="457200" algn="l"/>
              </a:tabLst>
            </a:pPr>
            <a:r>
              <a:rPr lang="en-GB" b="1" noProof="0" dirty="0">
                <a:solidFill>
                  <a:srgbClr val="0033CC"/>
                </a:solidFill>
              </a:rPr>
              <a:t>Dr Martha Herzog</a:t>
            </a:r>
          </a:p>
          <a:p>
            <a:pPr marL="0" lvl="0" indent="0" algn="ctr">
              <a:buSzPts val="1000"/>
              <a:buNone/>
              <a:tabLst>
                <a:tab pos="457200" algn="l"/>
              </a:tabLst>
            </a:pPr>
            <a:endParaRPr lang="en-GB" sz="2400" b="1" noProof="0" dirty="0"/>
          </a:p>
          <a:p>
            <a:pPr marL="0" lvl="0" indent="0" algn="ctr">
              <a:buSzPts val="1000"/>
              <a:buNone/>
              <a:tabLst>
                <a:tab pos="457200" algn="l"/>
              </a:tabLst>
            </a:pPr>
            <a:endParaRPr lang="en-GB" sz="2400" b="1" noProof="0" dirty="0"/>
          </a:p>
          <a:p>
            <a:pPr marL="0" lvl="0" indent="0" algn="ctr">
              <a:buSzPts val="1000"/>
              <a:buNone/>
              <a:tabLst>
                <a:tab pos="457200" algn="l"/>
              </a:tabLst>
            </a:pPr>
            <a:endParaRPr lang="en-GB" sz="2400" b="1" noProof="0" dirty="0"/>
          </a:p>
          <a:p>
            <a:pPr marL="0" lvl="0" indent="0" algn="ctr">
              <a:buSzPts val="1000"/>
              <a:buNone/>
              <a:tabLst>
                <a:tab pos="457200" algn="l"/>
              </a:tabLst>
            </a:pPr>
            <a:endParaRPr lang="en-GB" sz="2400" b="1" noProof="0" dirty="0"/>
          </a:p>
          <a:p>
            <a:pPr marL="0" lvl="0" indent="0" algn="ctr">
              <a:buSzPts val="1000"/>
              <a:buNone/>
              <a:tabLst>
                <a:tab pos="457200" algn="l"/>
              </a:tabLst>
            </a:pPr>
            <a:endParaRPr lang="en-GB" sz="2400" b="1" noProof="0" dirty="0"/>
          </a:p>
          <a:p>
            <a:pPr marL="0" lvl="0" indent="0" algn="ctr">
              <a:buSzPts val="1000"/>
              <a:buNone/>
              <a:tabLst>
                <a:tab pos="457200" algn="l"/>
              </a:tabLst>
            </a:pPr>
            <a:endParaRPr lang="en-GB" sz="2400" b="1" noProof="0" dirty="0"/>
          </a:p>
          <a:p>
            <a:pPr marL="0" lvl="0" indent="0" algn="ctr">
              <a:buSzPts val="1000"/>
              <a:buNone/>
              <a:tabLst>
                <a:tab pos="457200" algn="l"/>
              </a:tabLst>
            </a:pPr>
            <a:endParaRPr lang="en-GB" sz="2400" b="1"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pic>
        <p:nvPicPr>
          <p:cNvPr id="5" name="Afbeelding 4">
            <a:extLst>
              <a:ext uri="{FF2B5EF4-FFF2-40B4-BE49-F238E27FC236}">
                <a16:creationId xmlns:a16="http://schemas.microsoft.com/office/drawing/2014/main" id="{13B2319D-7DBA-6DFA-7C2E-5847F4AC6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141" y="1280160"/>
            <a:ext cx="2691588" cy="3201161"/>
          </a:xfrm>
          <a:prstGeom prst="rect">
            <a:avLst/>
          </a:prstGeom>
          <a:ln>
            <a:noFill/>
          </a:ln>
          <a:effectLst>
            <a:outerShdw blurRad="292100" dist="139700" dir="2700000" algn="tl" rotWithShape="0">
              <a:srgbClr val="333333">
                <a:alpha val="65000"/>
              </a:srgbClr>
            </a:outerShdw>
          </a:effectLst>
        </p:spPr>
      </p:pic>
      <p:sp>
        <p:nvSpPr>
          <p:cNvPr id="4" name="Tijdelijke aanduiding voor inhoud 2">
            <a:extLst>
              <a:ext uri="{FF2B5EF4-FFF2-40B4-BE49-F238E27FC236}">
                <a16:creationId xmlns:a16="http://schemas.microsoft.com/office/drawing/2014/main" id="{0B7998C5-5F7A-9685-E274-762F32F77B62}"/>
              </a:ext>
            </a:extLst>
          </p:cNvPr>
          <p:cNvSpPr txBox="1">
            <a:spLocks/>
          </p:cNvSpPr>
          <p:nvPr/>
        </p:nvSpPr>
        <p:spPr>
          <a:xfrm>
            <a:off x="838200" y="5216057"/>
            <a:ext cx="10515600" cy="15294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200" noProof="0" dirty="0">
                <a:solidFill>
                  <a:prstClr val="black"/>
                </a:solidFill>
                <a:latin typeface="Calibri" panose="020F0502020204030204"/>
              </a:rPr>
              <a:t>Principal author of the current STANAG 6001 level descriptors</a:t>
            </a:r>
          </a:p>
          <a:p>
            <a:pPr>
              <a:defRPr/>
            </a:pPr>
            <a:r>
              <a:rPr lang="en-GB" sz="2200" noProof="0" dirty="0">
                <a:solidFill>
                  <a:prstClr val="black"/>
                </a:solidFill>
                <a:latin typeface="Calibri" panose="020F0502020204030204"/>
              </a:rPr>
              <a:t>Key figure in the BILC Working Group on Testing and Assessment</a:t>
            </a:r>
          </a:p>
          <a:p>
            <a:pPr>
              <a:defRPr/>
            </a:pPr>
            <a:r>
              <a:rPr lang="en-GB" sz="2200" noProof="0" dirty="0">
                <a:solidFill>
                  <a:prstClr val="black"/>
                </a:solidFill>
                <a:latin typeface="Calibri" panose="020F0502020204030204"/>
              </a:rPr>
              <a:t>Her work continues to shape NATO language testing today</a:t>
            </a:r>
            <a:endParaRPr lang="en-GB" sz="2200" noProof="0" dirty="0"/>
          </a:p>
        </p:txBody>
      </p:sp>
    </p:spTree>
    <p:extLst>
      <p:ext uri="{BB962C8B-B14F-4D97-AF65-F5344CB8AC3E}">
        <p14:creationId xmlns:p14="http://schemas.microsoft.com/office/powerpoint/2010/main" val="87046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500"/>
                            </p:stCondLst>
                            <p:childTnLst>
                              <p:par>
                                <p:cTn id="9" presetID="4"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1500"/>
                                        <p:tgtEl>
                                          <p:spTgt spid="5"/>
                                        </p:tgtEl>
                                      </p:cBhvr>
                                    </p:animEffect>
                                  </p:childTnLst>
                                </p:cTn>
                              </p:par>
                              <p:par>
                                <p:cTn id="12" presetID="10" presetClass="entr" presetSubtype="0" fill="hold" grpId="0" nodeType="withEffect">
                                  <p:stCondLst>
                                    <p:cond delay="4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childTnLst>
                                </p:cTn>
                              </p:par>
                            </p:childTnLst>
                          </p:cTn>
                        </p:par>
                        <p:par>
                          <p:cTn id="15" fill="hold">
                            <p:stCondLst>
                              <p:cond delay="3400"/>
                            </p:stCondLst>
                            <p:childTnLst>
                              <p:par>
                                <p:cTn id="16" presetID="10" presetClass="entr" presetSubtype="0" fill="hold" grpId="0" nodeType="afterEffect">
                                  <p:stCondLst>
                                    <p:cond delay="60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250"/>
                                        <p:tgtEl>
                                          <p:spTgt spid="4">
                                            <p:txEl>
                                              <p:pRg st="0" end="0"/>
                                            </p:txEl>
                                          </p:spTgt>
                                        </p:tgtEl>
                                      </p:cBhvr>
                                    </p:animEffect>
                                  </p:childTnLst>
                                </p:cTn>
                              </p:par>
                            </p:childTnLst>
                          </p:cTn>
                        </p:par>
                        <p:par>
                          <p:cTn id="19" fill="hold">
                            <p:stCondLst>
                              <p:cond delay="5250"/>
                            </p:stCondLst>
                            <p:childTnLst>
                              <p:par>
                                <p:cTn id="20" presetID="10" presetClass="entr" presetSubtype="0"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250"/>
                                        <p:tgtEl>
                                          <p:spTgt spid="4">
                                            <p:txEl>
                                              <p:pRg st="1" end="1"/>
                                            </p:txEl>
                                          </p:spTgt>
                                        </p:tgtEl>
                                      </p:cBhvr>
                                    </p:animEffect>
                                  </p:childTnLst>
                                </p:cTn>
                              </p:par>
                            </p:childTnLst>
                          </p:cTn>
                        </p:par>
                        <p:par>
                          <p:cTn id="23" fill="hold">
                            <p:stCondLst>
                              <p:cond delay="6500"/>
                            </p:stCondLst>
                            <p:childTnLst>
                              <p:par>
                                <p:cTn id="24" presetID="10" presetClass="entr" presetSubtype="0"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4438-E9DD-741B-7C1B-335E07353DB7}"/>
            </a:ext>
          </a:extLst>
        </p:cNvPr>
        <p:cNvGrpSpPr/>
        <p:nvPr/>
      </p:nvGrpSpPr>
      <p:grpSpPr>
        <a:xfrm>
          <a:off x="0" y="0"/>
          <a:ext cx="0" cy="0"/>
          <a:chOff x="0" y="0"/>
          <a:chExt cx="0" cy="0"/>
        </a:xfrm>
      </p:grpSpPr>
      <p:sp>
        <p:nvSpPr>
          <p:cNvPr id="23" name="Rechthoek 22">
            <a:extLst>
              <a:ext uri="{FF2B5EF4-FFF2-40B4-BE49-F238E27FC236}">
                <a16:creationId xmlns:a16="http://schemas.microsoft.com/office/drawing/2014/main" id="{C24B1BC8-A087-B570-6B51-F6BAE8E23D7D}"/>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8C0A8D0C-D503-83F8-C3D9-B88FEFB0E0ED}"/>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THE EVOLUTION OF STANAG 6001</a:t>
            </a:r>
          </a:p>
        </p:txBody>
      </p:sp>
      <p:graphicFrame>
        <p:nvGraphicFramePr>
          <p:cNvPr id="26" name="Diagram 25">
            <a:extLst>
              <a:ext uri="{FF2B5EF4-FFF2-40B4-BE49-F238E27FC236}">
                <a16:creationId xmlns:a16="http://schemas.microsoft.com/office/drawing/2014/main" id="{72335EFA-65C0-7A9C-6242-086D0355EAA1}"/>
              </a:ext>
            </a:extLst>
          </p:cNvPr>
          <p:cNvGraphicFramePr/>
          <p:nvPr>
            <p:extLst>
              <p:ext uri="{D42A27DB-BD31-4B8C-83A1-F6EECF244321}">
                <p14:modId xmlns:p14="http://schemas.microsoft.com/office/powerpoint/2010/main" val="1862546552"/>
              </p:ext>
            </p:extLst>
          </p:nvPr>
        </p:nvGraphicFramePr>
        <p:xfrm>
          <a:off x="394910" y="1288632"/>
          <a:ext cx="11574684" cy="543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Pijl: punthaak 32">
            <a:extLst>
              <a:ext uri="{FF2B5EF4-FFF2-40B4-BE49-F238E27FC236}">
                <a16:creationId xmlns:a16="http://schemas.microsoft.com/office/drawing/2014/main" id="{EE612D99-AC9E-62DD-8752-1763DF915202}"/>
              </a:ext>
            </a:extLst>
          </p:cNvPr>
          <p:cNvSpPr/>
          <p:nvPr/>
        </p:nvSpPr>
        <p:spPr>
          <a:xfrm>
            <a:off x="480754" y="1322680"/>
            <a:ext cx="2231749" cy="462987"/>
          </a:xfrm>
          <a:prstGeom prst="chevron">
            <a:avLst/>
          </a:prstGeom>
          <a:solidFill>
            <a:schemeClr val="accent6">
              <a:lumMod val="40000"/>
              <a:lumOff val="6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Cold War</a:t>
            </a:r>
          </a:p>
        </p:txBody>
      </p:sp>
      <p:sp>
        <p:nvSpPr>
          <p:cNvPr id="34" name="Pijl: punthaak 33">
            <a:extLst>
              <a:ext uri="{FF2B5EF4-FFF2-40B4-BE49-F238E27FC236}">
                <a16:creationId xmlns:a16="http://schemas.microsoft.com/office/drawing/2014/main" id="{7DFFF793-670D-0E7B-80AA-A69034786D4A}"/>
              </a:ext>
            </a:extLst>
          </p:cNvPr>
          <p:cNvSpPr/>
          <p:nvPr/>
        </p:nvSpPr>
        <p:spPr>
          <a:xfrm>
            <a:off x="5105806" y="1322680"/>
            <a:ext cx="2284073" cy="462987"/>
          </a:xfrm>
          <a:prstGeom prst="chevron">
            <a:avLst/>
          </a:prstGeom>
          <a:solidFill>
            <a:schemeClr val="accent6">
              <a:lumMod val="60000"/>
              <a:lumOff val="40000"/>
            </a:schemeClr>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err="1">
                <a:solidFill>
                  <a:schemeClr val="tx1"/>
                </a:solidFill>
              </a:rPr>
              <a:t>PfP</a:t>
            </a:r>
            <a:r>
              <a:rPr lang="en-GB" b="1" noProof="0" dirty="0">
                <a:solidFill>
                  <a:schemeClr val="tx1"/>
                </a:solidFill>
              </a:rPr>
              <a:t> Assistance</a:t>
            </a:r>
          </a:p>
        </p:txBody>
      </p:sp>
      <p:sp>
        <p:nvSpPr>
          <p:cNvPr id="35" name="Pijl: punthaak 34">
            <a:extLst>
              <a:ext uri="{FF2B5EF4-FFF2-40B4-BE49-F238E27FC236}">
                <a16:creationId xmlns:a16="http://schemas.microsoft.com/office/drawing/2014/main" id="{6B2840EC-3EDB-5018-3A00-DFDDBB2A6F2E}"/>
              </a:ext>
            </a:extLst>
          </p:cNvPr>
          <p:cNvSpPr/>
          <p:nvPr/>
        </p:nvSpPr>
        <p:spPr>
          <a:xfrm>
            <a:off x="7251945" y="1322680"/>
            <a:ext cx="2460586" cy="462987"/>
          </a:xfrm>
          <a:prstGeom prst="chevron">
            <a:avLst/>
          </a:prstGeom>
          <a:solidFill>
            <a:srgbClr val="97C777"/>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Interoperability</a:t>
            </a:r>
          </a:p>
        </p:txBody>
      </p:sp>
      <p:sp>
        <p:nvSpPr>
          <p:cNvPr id="36" name="Pijl: punthaak 35">
            <a:extLst>
              <a:ext uri="{FF2B5EF4-FFF2-40B4-BE49-F238E27FC236}">
                <a16:creationId xmlns:a16="http://schemas.microsoft.com/office/drawing/2014/main" id="{84661307-0992-267E-2E4F-7DA13AAA1594}"/>
              </a:ext>
            </a:extLst>
          </p:cNvPr>
          <p:cNvSpPr/>
          <p:nvPr/>
        </p:nvSpPr>
        <p:spPr>
          <a:xfrm>
            <a:off x="9572185" y="1308210"/>
            <a:ext cx="2460586" cy="462987"/>
          </a:xfrm>
          <a:prstGeom prst="chevron">
            <a:avLst/>
          </a:prstGeom>
          <a:solidFill>
            <a:srgbClr val="80BC58"/>
          </a:solidFill>
          <a:effectLst>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noProof="0" dirty="0">
                <a:solidFill>
                  <a:schemeClr val="tx1"/>
                </a:solidFill>
              </a:rPr>
              <a:t>Professionalisation</a:t>
            </a:r>
          </a:p>
        </p:txBody>
      </p:sp>
      <p:grpSp>
        <p:nvGrpSpPr>
          <p:cNvPr id="37" name="Group 26">
            <a:extLst>
              <a:ext uri="{FF2B5EF4-FFF2-40B4-BE49-F238E27FC236}">
                <a16:creationId xmlns:a16="http://schemas.microsoft.com/office/drawing/2014/main" id="{3408E1E6-D299-6C09-18F6-EE049F3E0939}"/>
              </a:ext>
            </a:extLst>
          </p:cNvPr>
          <p:cNvGrpSpPr>
            <a:grpSpLocks noChangeAspect="1"/>
          </p:cNvGrpSpPr>
          <p:nvPr/>
        </p:nvGrpSpPr>
        <p:grpSpPr bwMode="auto">
          <a:xfrm>
            <a:off x="11197515" y="112515"/>
            <a:ext cx="810228" cy="716827"/>
            <a:chOff x="4532" y="1685"/>
            <a:chExt cx="3085" cy="2647"/>
          </a:xfrm>
        </p:grpSpPr>
        <p:sp>
          <p:nvSpPr>
            <p:cNvPr id="38" name="Freeform 27">
              <a:extLst>
                <a:ext uri="{FF2B5EF4-FFF2-40B4-BE49-F238E27FC236}">
                  <a16:creationId xmlns:a16="http://schemas.microsoft.com/office/drawing/2014/main" id="{48F0F4F7-650B-51BB-63CB-5683A8515B9A}"/>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39" name="Freeform 28">
              <a:extLst>
                <a:ext uri="{FF2B5EF4-FFF2-40B4-BE49-F238E27FC236}">
                  <a16:creationId xmlns:a16="http://schemas.microsoft.com/office/drawing/2014/main" id="{55D6247E-6CC4-B19F-6C84-150496D1D337}"/>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0" name="Freeform 29">
              <a:extLst>
                <a:ext uri="{FF2B5EF4-FFF2-40B4-BE49-F238E27FC236}">
                  <a16:creationId xmlns:a16="http://schemas.microsoft.com/office/drawing/2014/main" id="{8C94CB1C-AE48-24E6-BDC9-CC81EF3130EA}"/>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1" name="Freeform 30">
              <a:extLst>
                <a:ext uri="{FF2B5EF4-FFF2-40B4-BE49-F238E27FC236}">
                  <a16:creationId xmlns:a16="http://schemas.microsoft.com/office/drawing/2014/main" id="{C6D1D4AA-FB09-B5A0-C8C7-A16ECDE25842}"/>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2" name="Rectangle 31">
              <a:extLst>
                <a:ext uri="{FF2B5EF4-FFF2-40B4-BE49-F238E27FC236}">
                  <a16:creationId xmlns:a16="http://schemas.microsoft.com/office/drawing/2014/main" id="{343802C8-5E79-4A5A-DAB9-DCDD5E0EEDC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43" name="Rectangle 32">
              <a:extLst>
                <a:ext uri="{FF2B5EF4-FFF2-40B4-BE49-F238E27FC236}">
                  <a16:creationId xmlns:a16="http://schemas.microsoft.com/office/drawing/2014/main" id="{5D898976-579F-DCDC-53CC-4503637CD215}"/>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44" name="Freeform 33">
              <a:extLst>
                <a:ext uri="{FF2B5EF4-FFF2-40B4-BE49-F238E27FC236}">
                  <a16:creationId xmlns:a16="http://schemas.microsoft.com/office/drawing/2014/main" id="{5964FE95-AD72-94E6-1B82-D295817CB0D2}"/>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45" name="Freeform 34">
              <a:extLst>
                <a:ext uri="{FF2B5EF4-FFF2-40B4-BE49-F238E27FC236}">
                  <a16:creationId xmlns:a16="http://schemas.microsoft.com/office/drawing/2014/main" id="{16D6ADEA-E768-33E7-5B4C-D02B02D88349}"/>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46" name="Freeform 35">
              <a:extLst>
                <a:ext uri="{FF2B5EF4-FFF2-40B4-BE49-F238E27FC236}">
                  <a16:creationId xmlns:a16="http://schemas.microsoft.com/office/drawing/2014/main" id="{10973ED5-1BB4-4DFB-840F-3E59F896884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47" name="Freeform 36">
              <a:extLst>
                <a:ext uri="{FF2B5EF4-FFF2-40B4-BE49-F238E27FC236}">
                  <a16:creationId xmlns:a16="http://schemas.microsoft.com/office/drawing/2014/main" id="{D4D80905-B808-A4B1-E6AE-B5E5297A8B89}"/>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48" name="Freeform 37">
              <a:extLst>
                <a:ext uri="{FF2B5EF4-FFF2-40B4-BE49-F238E27FC236}">
                  <a16:creationId xmlns:a16="http://schemas.microsoft.com/office/drawing/2014/main" id="{12726F4F-41D6-2A47-1426-3F803DD42678}"/>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49" name="Freeform 38">
              <a:extLst>
                <a:ext uri="{FF2B5EF4-FFF2-40B4-BE49-F238E27FC236}">
                  <a16:creationId xmlns:a16="http://schemas.microsoft.com/office/drawing/2014/main" id="{31A7919F-A9F2-4717-6627-CA3EDA344E51}"/>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0" name="Freeform 39">
              <a:extLst>
                <a:ext uri="{FF2B5EF4-FFF2-40B4-BE49-F238E27FC236}">
                  <a16:creationId xmlns:a16="http://schemas.microsoft.com/office/drawing/2014/main" id="{5FD24BE0-D96C-4BE1-D865-8CAA9B7EC2B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1" name="Freeform 40">
              <a:extLst>
                <a:ext uri="{FF2B5EF4-FFF2-40B4-BE49-F238E27FC236}">
                  <a16:creationId xmlns:a16="http://schemas.microsoft.com/office/drawing/2014/main" id="{CDB8B760-818A-D115-761D-D69A6A79D638}"/>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2" name="Freeform 41">
              <a:extLst>
                <a:ext uri="{FF2B5EF4-FFF2-40B4-BE49-F238E27FC236}">
                  <a16:creationId xmlns:a16="http://schemas.microsoft.com/office/drawing/2014/main" id="{D615604F-205D-C2BB-BBFC-3388549190E4}"/>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53" name="Freeform 42">
              <a:extLst>
                <a:ext uri="{FF2B5EF4-FFF2-40B4-BE49-F238E27FC236}">
                  <a16:creationId xmlns:a16="http://schemas.microsoft.com/office/drawing/2014/main" id="{D7FABA59-7B78-39C5-81C3-8E72EA855D41}"/>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54" name="Freeform 43">
              <a:extLst>
                <a:ext uri="{FF2B5EF4-FFF2-40B4-BE49-F238E27FC236}">
                  <a16:creationId xmlns:a16="http://schemas.microsoft.com/office/drawing/2014/main" id="{58CFB059-4DC6-5670-4EBE-0565A7F6E405}"/>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55" name="Freeform 44">
              <a:extLst>
                <a:ext uri="{FF2B5EF4-FFF2-40B4-BE49-F238E27FC236}">
                  <a16:creationId xmlns:a16="http://schemas.microsoft.com/office/drawing/2014/main" id="{8E15443B-503A-AD82-DE78-A823EE989984}"/>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3" name="Pijl: punthaak 2">
            <a:extLst>
              <a:ext uri="{FF2B5EF4-FFF2-40B4-BE49-F238E27FC236}">
                <a16:creationId xmlns:a16="http://schemas.microsoft.com/office/drawing/2014/main" id="{EC0D8B7D-CECB-E1F1-63FD-B8823F536F37}"/>
              </a:ext>
            </a:extLst>
          </p:cNvPr>
          <p:cNvSpPr/>
          <p:nvPr/>
        </p:nvSpPr>
        <p:spPr>
          <a:xfrm>
            <a:off x="4969566" y="1178006"/>
            <a:ext cx="7222434" cy="748830"/>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
        <p:nvSpPr>
          <p:cNvPr id="4" name="Rechthoek 3">
            <a:extLst>
              <a:ext uri="{FF2B5EF4-FFF2-40B4-BE49-F238E27FC236}">
                <a16:creationId xmlns:a16="http://schemas.microsoft.com/office/drawing/2014/main" id="{30AF5D44-E948-AF9D-EB07-CF53AA79EC29}"/>
              </a:ext>
            </a:extLst>
          </p:cNvPr>
          <p:cNvSpPr/>
          <p:nvPr/>
        </p:nvSpPr>
        <p:spPr>
          <a:xfrm>
            <a:off x="2536466" y="2067339"/>
            <a:ext cx="9496305" cy="45259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Rechthoek 4">
            <a:extLst>
              <a:ext uri="{FF2B5EF4-FFF2-40B4-BE49-F238E27FC236}">
                <a16:creationId xmlns:a16="http://schemas.microsoft.com/office/drawing/2014/main" id="{CD4C89BA-2DAF-AB16-1FDC-F66251CD6BA4}"/>
              </a:ext>
            </a:extLst>
          </p:cNvPr>
          <p:cNvSpPr/>
          <p:nvPr/>
        </p:nvSpPr>
        <p:spPr>
          <a:xfrm>
            <a:off x="650659" y="5031997"/>
            <a:ext cx="6581521" cy="16719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5029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500"/>
                                  </p:stCondLst>
                                  <p:childTnLst>
                                    <p:set>
                                      <p:cBhvr>
                                        <p:cTn id="11" dur="1" fill="hold">
                                          <p:stCondLst>
                                            <p:cond delay="0"/>
                                          </p:stCondLst>
                                        </p:cTn>
                                        <p:tgtEl>
                                          <p:spTgt spid="26">
                                            <p:graphicEl>
                                              <a:dgm id="{04211ED2-1E72-467C-83C0-25635ED8ED58}"/>
                                            </p:graphicEl>
                                          </p:spTgt>
                                        </p:tgtEl>
                                        <p:attrNameLst>
                                          <p:attrName>style.visibility</p:attrName>
                                        </p:attrNameLst>
                                      </p:cBhvr>
                                      <p:to>
                                        <p:strVal val="visible"/>
                                      </p:to>
                                    </p:set>
                                    <p:animEffect transition="in" filter="strips(downRight)">
                                      <p:cBhvr>
                                        <p:cTn id="12" dur="1000"/>
                                        <p:tgtEl>
                                          <p:spTgt spid="26">
                                            <p:graphicEl>
                                              <a:dgm id="{04211ED2-1E72-467C-83C0-25635ED8ED58}"/>
                                            </p:graphic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6">
                                            <p:graphicEl>
                                              <a:dgm id="{CF9BCB08-B962-4B3F-944F-AD4D0C9F02F9}"/>
                                            </p:graphicEl>
                                          </p:spTgt>
                                        </p:tgtEl>
                                        <p:attrNameLst>
                                          <p:attrName>style.visibility</p:attrName>
                                        </p:attrNameLst>
                                      </p:cBhvr>
                                      <p:to>
                                        <p:strVal val="visible"/>
                                      </p:to>
                                    </p:set>
                                    <p:animEffect transition="in" filter="strips(downRight)">
                                      <p:cBhvr>
                                        <p:cTn id="15" dur="1000"/>
                                        <p:tgtEl>
                                          <p:spTgt spid="26">
                                            <p:graphicEl>
                                              <a:dgm id="{CF9BCB08-B962-4B3F-944F-AD4D0C9F02F9}"/>
                                            </p:graphicEl>
                                          </p:spTgt>
                                        </p:tgtEl>
                                      </p:cBhvr>
                                    </p:animEffect>
                                  </p:childTnLst>
                                </p:cTn>
                              </p:par>
                            </p:childTnLst>
                          </p:cTn>
                        </p:par>
                        <p:par>
                          <p:cTn id="16" fill="hold">
                            <p:stCondLst>
                              <p:cond delay="1500"/>
                            </p:stCondLst>
                            <p:childTnLst>
                              <p:par>
                                <p:cTn id="17" presetID="18" presetClass="entr" presetSubtype="6" fill="hold" grpId="0" nodeType="afterEffect">
                                  <p:stCondLst>
                                    <p:cond delay="250"/>
                                  </p:stCondLst>
                                  <p:childTnLst>
                                    <p:set>
                                      <p:cBhvr>
                                        <p:cTn id="18" dur="1" fill="hold">
                                          <p:stCondLst>
                                            <p:cond delay="0"/>
                                          </p:stCondLst>
                                        </p:cTn>
                                        <p:tgtEl>
                                          <p:spTgt spid="33"/>
                                        </p:tgtEl>
                                        <p:attrNameLst>
                                          <p:attrName>style.visibility</p:attrName>
                                        </p:attrNameLst>
                                      </p:cBhvr>
                                      <p:to>
                                        <p:strVal val="visible"/>
                                      </p:to>
                                    </p:set>
                                    <p:animEffect transition="in" filter="strips(downRight)">
                                      <p:cBhvr>
                                        <p:cTn id="19"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6" grpId="0" uiExpand="1">
        <p:bldSub>
          <a:bldDgm bld="one"/>
        </p:bldSub>
      </p:bldGraphic>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THE PRE-STANAG </a:t>
            </a:r>
            <a:r>
              <a:rPr lang="en-GB" sz="3600" b="1" noProof="0" dirty="0">
                <a:solidFill>
                  <a:srgbClr val="000099"/>
                </a:solidFill>
                <a:effectLst>
                  <a:outerShdw blurRad="38100" dist="38100" dir="2700000" algn="tl">
                    <a:srgbClr val="000000">
                      <a:alpha val="43137"/>
                    </a:srgbClr>
                  </a:outerShdw>
                </a:effectLst>
                <a:latin typeface="+mn-lt"/>
              </a:rPr>
              <a:t>YEARS </a:t>
            </a:r>
            <a:r>
              <a:rPr lang="en-GB" sz="3600" noProof="0" dirty="0">
                <a:solidFill>
                  <a:srgbClr val="000099"/>
                </a:solidFill>
                <a:latin typeface="+mn-lt"/>
              </a:rPr>
              <a:t>(1960s-1975)</a:t>
            </a:r>
            <a:endParaRPr lang="en-GB" sz="4000" b="1" noProof="0" dirty="0">
              <a:solidFill>
                <a:srgbClr val="000099"/>
              </a:solidFill>
              <a:effectLst>
                <a:outerShdw blurRad="38100" dist="38100" dir="2700000" algn="tl">
                  <a:srgbClr val="000000">
                    <a:alpha val="43137"/>
                  </a:srgbClr>
                </a:outerShdw>
              </a:effectLst>
              <a:latin typeface="+mn-lt"/>
            </a:endParaRP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6" name="Tijdelijke aanduiding voor inhoud 2">
            <a:extLst>
              <a:ext uri="{FF2B5EF4-FFF2-40B4-BE49-F238E27FC236}">
                <a16:creationId xmlns:a16="http://schemas.microsoft.com/office/drawing/2014/main" id="{BAD47769-D663-7467-642C-07232F41CF12}"/>
              </a:ext>
            </a:extLst>
          </p:cNvPr>
          <p:cNvSpPr>
            <a:spLocks noGrp="1"/>
          </p:cNvSpPr>
          <p:nvPr>
            <p:ph idx="1"/>
          </p:nvPr>
        </p:nvSpPr>
        <p:spPr>
          <a:xfrm>
            <a:off x="5983567" y="1457073"/>
            <a:ext cx="5631426" cy="4735625"/>
          </a:xfrm>
        </p:spPr>
        <p:txBody>
          <a:bodyPr>
            <a:normAutofit lnSpcReduction="10000"/>
          </a:bodyPr>
          <a:lstStyle/>
          <a:p>
            <a:pPr marL="0" lvl="0" indent="0">
              <a:buSzPts val="1000"/>
              <a:buNone/>
              <a:tabLst>
                <a:tab pos="457200" algn="l"/>
              </a:tabLst>
            </a:pPr>
            <a:r>
              <a:rPr lang="en-GB" sz="2400" b="1" noProof="0" dirty="0"/>
              <a:t>The situation before STANAG 6001</a:t>
            </a:r>
          </a:p>
          <a:p>
            <a:pPr lvl="0">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No common NATO language standard</a:t>
            </a:r>
          </a:p>
          <a:p>
            <a:pPr lvl="0">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Different national systems and testing traditions</a:t>
            </a:r>
          </a:p>
          <a:p>
            <a:pPr lvl="0">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Emphasis on new teaching methods (e.g. audio-</a:t>
            </a:r>
            <a:r>
              <a:rPr lang="en-GB" sz="2200" kern="100" noProof="0" dirty="0" err="1">
                <a:latin typeface="Calibri" panose="020F0502020204030204" pitchFamily="34" charset="0"/>
                <a:ea typeface="Calibri" panose="020F0502020204030204" pitchFamily="34" charset="0"/>
                <a:cs typeface="Times New Roman" panose="02020603050405020304" pitchFamily="18" charset="0"/>
              </a:rPr>
              <a:t>lingualism</a:t>
            </a:r>
            <a:r>
              <a:rPr lang="en-GB" sz="2200" kern="100" noProof="0" dirty="0">
                <a:latin typeface="Calibri" panose="020F0502020204030204" pitchFamily="34" charset="0"/>
                <a:ea typeface="Calibri" panose="020F0502020204030204" pitchFamily="34" charset="0"/>
                <a:cs typeface="Times New Roman" panose="02020603050405020304" pitchFamily="18" charset="0"/>
              </a:rPr>
              <a:t>), not proficiency scales</a:t>
            </a:r>
          </a:p>
          <a:p>
            <a:pPr lvl="0">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No shared definition of language proficiency</a:t>
            </a:r>
          </a:p>
          <a:p>
            <a:pPr marL="0" lvl="0" indent="0">
              <a:buSzPct val="100000"/>
              <a:buNone/>
              <a:tabLst>
                <a:tab pos="457200" algn="l"/>
              </a:tabLst>
            </a:pPr>
            <a:endParaRPr lang="en-GB" sz="2200" kern="100" noProof="0" dirty="0">
              <a:latin typeface="Calibri" panose="020F0502020204030204" pitchFamily="34" charset="0"/>
              <a:ea typeface="Calibri" panose="020F0502020204030204" pitchFamily="34" charset="0"/>
              <a:cs typeface="Times New Roman" panose="02020603050405020304" pitchFamily="18" charset="0"/>
            </a:endParaRPr>
          </a:p>
          <a:p>
            <a:pPr>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Increasing multinational cooperation</a:t>
            </a:r>
          </a:p>
          <a:p>
            <a:pPr>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What meant “working proficiency in English” or “fluent in French”? </a:t>
            </a:r>
          </a:p>
          <a:p>
            <a:pPr marL="0" indent="0">
              <a:buSzPct val="100000"/>
              <a:buNone/>
              <a:tabLst>
                <a:tab pos="457200" algn="l"/>
              </a:tabLst>
            </a:pPr>
            <a:r>
              <a:rPr lang="en-GB" kern="100" noProof="0" dirty="0">
                <a:solidFill>
                  <a:srgbClr val="FF0000"/>
                </a:solidFill>
                <a:latin typeface="Calibri" panose="020F0502020204030204" pitchFamily="34" charset="0"/>
                <a:cs typeface="Times New Roman" panose="02020603050405020304" pitchFamily="18" charset="0"/>
                <a:sym typeface="Wingdings 2" panose="05020102010507070707" pitchFamily="18" charset="2"/>
              </a:rPr>
              <a:t></a:t>
            </a:r>
            <a:r>
              <a:rPr lang="en-GB" kern="100" noProof="0" dirty="0">
                <a:solidFill>
                  <a:srgbClr val="FF0000"/>
                </a:solidFill>
                <a:latin typeface="Calibri" panose="020F0502020204030204" pitchFamily="34" charset="0"/>
                <a:cs typeface="Times New Roman" panose="02020603050405020304" pitchFamily="18" charset="0"/>
                <a:sym typeface="Wingdings" panose="05000000000000000000" pitchFamily="2" charset="2"/>
              </a:rPr>
              <a:t> </a:t>
            </a:r>
            <a:r>
              <a:rPr lang="en-GB" sz="2200" kern="100" noProof="0" dirty="0">
                <a:latin typeface="Calibri" panose="020F0502020204030204" pitchFamily="34" charset="0"/>
                <a:cs typeface="Times New Roman" panose="02020603050405020304" pitchFamily="18" charset="0"/>
              </a:rPr>
              <a:t>Need for comparable proficiency levels </a:t>
            </a:r>
          </a:p>
          <a:p>
            <a:pPr marL="0" lvl="0" indent="0">
              <a:buSzPct val="100000"/>
              <a:buNone/>
              <a:tabLst>
                <a:tab pos="457200" algn="l"/>
              </a:tabLst>
            </a:pPr>
            <a:endParaRPr lang="en-GB" sz="2200" kern="100" noProof="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B0DBCA97-CB8F-3EBA-0D31-040A6B3AE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93" y="2147109"/>
            <a:ext cx="5605904" cy="3977522"/>
          </a:xfrm>
          <a:prstGeom prst="rect">
            <a:avLst/>
          </a:prstGeom>
          <a:ln>
            <a:solidFill>
              <a:srgbClr val="C0000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0183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250"/>
                                        <p:tgtEl>
                                          <p:spTgt spid="6">
                                            <p:txEl>
                                              <p:pRg st="1" end="1"/>
                                            </p:txEl>
                                          </p:spTgt>
                                        </p:tgtEl>
                                      </p:cBhvr>
                                    </p:animEffect>
                                  </p:childTnLst>
                                </p:cTn>
                              </p:par>
                            </p:childTnLst>
                          </p:cTn>
                        </p:par>
                        <p:par>
                          <p:cTn id="16" fill="hold">
                            <p:stCondLst>
                              <p:cond delay="4750"/>
                            </p:stCondLst>
                            <p:childTnLst>
                              <p:par>
                                <p:cTn id="17" presetID="10" presetClass="entr" presetSubtype="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250"/>
                                        <p:tgtEl>
                                          <p:spTgt spid="6">
                                            <p:txEl>
                                              <p:pRg st="2" end="2"/>
                                            </p:txEl>
                                          </p:spTgt>
                                        </p:tgtEl>
                                      </p:cBhvr>
                                    </p:animEffect>
                                  </p:childTnLst>
                                </p:cTn>
                              </p:par>
                            </p:childTnLst>
                          </p:cTn>
                        </p:par>
                        <p:par>
                          <p:cTn id="20" fill="hold">
                            <p:stCondLst>
                              <p:cond delay="6500"/>
                            </p:stCondLst>
                            <p:childTnLst>
                              <p:par>
                                <p:cTn id="21" presetID="10" presetClass="entr" presetSubtype="0" fill="hold" grpId="0" nodeType="afterEffect">
                                  <p:stCondLst>
                                    <p:cond delay="50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250"/>
                                        <p:tgtEl>
                                          <p:spTgt spid="6">
                                            <p:txEl>
                                              <p:pRg st="3" end="3"/>
                                            </p:txEl>
                                          </p:spTgt>
                                        </p:tgtEl>
                                      </p:cBhvr>
                                    </p:animEffect>
                                  </p:childTnLst>
                                </p:cTn>
                              </p:par>
                              <p:par>
                                <p:cTn id="24" presetID="2" presetClass="entr" presetSubtype="8" accel="12000" decel="12000" fill="hold" nodeType="withEffect">
                                  <p:stCondLst>
                                    <p:cond delay="8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000" fill="hold"/>
                                        <p:tgtEl>
                                          <p:spTgt spid="7"/>
                                        </p:tgtEl>
                                        <p:attrNameLst>
                                          <p:attrName>ppt_x</p:attrName>
                                        </p:attrNameLst>
                                      </p:cBhvr>
                                      <p:tavLst>
                                        <p:tav tm="0">
                                          <p:val>
                                            <p:strVal val="0-#ppt_w/2"/>
                                          </p:val>
                                        </p:tav>
                                        <p:tav tm="100000">
                                          <p:val>
                                            <p:strVal val="#ppt_x"/>
                                          </p:val>
                                        </p:tav>
                                      </p:tavLst>
                                    </p:anim>
                                    <p:anim calcmode="lin" valueType="num">
                                      <p:cBhvr additive="base">
                                        <p:cTn id="27" dur="20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9300"/>
                            </p:stCondLst>
                            <p:childTnLst>
                              <p:par>
                                <p:cTn id="29" presetID="10" presetClass="entr" presetSubtype="0" fill="hold" grpId="0" nodeType="afterEffect">
                                  <p:stCondLst>
                                    <p:cond delay="50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25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1250"/>
                                        <p:tgtEl>
                                          <p:spTgt spid="6">
                                            <p:txEl>
                                              <p:pRg st="6" end="6"/>
                                            </p:txEl>
                                          </p:spTgt>
                                        </p:tgtEl>
                                      </p:cBhvr>
                                    </p:animEffect>
                                  </p:childTnLst>
                                </p:cTn>
                              </p:par>
                            </p:childTnLst>
                          </p:cTn>
                        </p:par>
                        <p:par>
                          <p:cTn id="37" fill="hold">
                            <p:stCondLst>
                              <p:cond delay="1250"/>
                            </p:stCondLst>
                            <p:childTnLst>
                              <p:par>
                                <p:cTn id="38" presetID="10" presetClass="entr" presetSubtype="0" fill="hold" grpId="0" nodeType="afterEffect">
                                  <p:stCondLst>
                                    <p:cond delay="50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1250"/>
                                        <p:tgtEl>
                                          <p:spTgt spid="6">
                                            <p:txEl>
                                              <p:pRg st="7" end="7"/>
                                            </p:txEl>
                                          </p:spTgt>
                                        </p:tgtEl>
                                      </p:cBhvr>
                                    </p:animEffect>
                                  </p:childTnLst>
                                </p:cTn>
                              </p:par>
                            </p:childTnLst>
                          </p:cTn>
                        </p:par>
                        <p:par>
                          <p:cTn id="41" fill="hold">
                            <p:stCondLst>
                              <p:cond delay="3000"/>
                            </p:stCondLst>
                            <p:childTnLst>
                              <p:par>
                                <p:cTn id="42" presetID="10" presetClass="entr" presetSubtype="0" fill="hold" grpId="0" nodeType="afterEffect">
                                  <p:stCondLst>
                                    <p:cond delay="50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125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B07D103-1F48-1AEF-E720-C561D54F3F39}"/>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10" name="Titel 1">
            <a:extLst>
              <a:ext uri="{FF2B5EF4-FFF2-40B4-BE49-F238E27FC236}">
                <a16:creationId xmlns:a16="http://schemas.microsoft.com/office/drawing/2014/main" id="{51A6FBAF-5321-7FB6-0AF8-ADBDB0E9787B}"/>
              </a:ext>
            </a:extLst>
          </p:cNvPr>
          <p:cNvSpPr txBox="1">
            <a:spLocks/>
          </p:cNvSpPr>
          <p:nvPr/>
        </p:nvSpPr>
        <p:spPr>
          <a:xfrm>
            <a:off x="825985" y="112515"/>
            <a:ext cx="10515600" cy="8823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0099"/>
                </a:solidFill>
                <a:effectLst>
                  <a:outerShdw blurRad="38100" dist="38100" dir="2700000" algn="tl">
                    <a:srgbClr val="000000">
                      <a:alpha val="43137"/>
                    </a:srgbClr>
                  </a:outerShdw>
                </a:effectLst>
                <a:latin typeface="+mn-lt"/>
              </a:rPr>
              <a:t>TOWARDS A COMMON STANDARD</a:t>
            </a:r>
            <a:endParaRPr lang="en-GB" sz="4000" b="1" dirty="0">
              <a:solidFill>
                <a:srgbClr val="000099"/>
              </a:solidFill>
              <a:effectLst>
                <a:outerShdw blurRad="38100" dist="38100" dir="2700000" algn="tl">
                  <a:srgbClr val="000000">
                    <a:alpha val="43137"/>
                  </a:srgbClr>
                </a:outerShdw>
              </a:effectLst>
              <a:latin typeface="+mn-lt"/>
            </a:endParaRPr>
          </a:p>
        </p:txBody>
      </p:sp>
      <p:grpSp>
        <p:nvGrpSpPr>
          <p:cNvPr id="11" name="Group 26">
            <a:extLst>
              <a:ext uri="{FF2B5EF4-FFF2-40B4-BE49-F238E27FC236}">
                <a16:creationId xmlns:a16="http://schemas.microsoft.com/office/drawing/2014/main" id="{6A6121D2-7E3E-CFAE-D670-AD85AA6A2424}"/>
              </a:ext>
            </a:extLst>
          </p:cNvPr>
          <p:cNvGrpSpPr>
            <a:grpSpLocks noChangeAspect="1"/>
          </p:cNvGrpSpPr>
          <p:nvPr/>
        </p:nvGrpSpPr>
        <p:grpSpPr bwMode="auto">
          <a:xfrm>
            <a:off x="11197515" y="112515"/>
            <a:ext cx="810228" cy="716827"/>
            <a:chOff x="4532" y="1685"/>
            <a:chExt cx="3085" cy="2647"/>
          </a:xfrm>
        </p:grpSpPr>
        <p:sp>
          <p:nvSpPr>
            <p:cNvPr id="12" name="Freeform 27">
              <a:extLst>
                <a:ext uri="{FF2B5EF4-FFF2-40B4-BE49-F238E27FC236}">
                  <a16:creationId xmlns:a16="http://schemas.microsoft.com/office/drawing/2014/main" id="{3CB68D6B-DE3E-0CE1-87E9-72A2F6A28AFE}"/>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13" name="Freeform 28">
              <a:extLst>
                <a:ext uri="{FF2B5EF4-FFF2-40B4-BE49-F238E27FC236}">
                  <a16:creationId xmlns:a16="http://schemas.microsoft.com/office/drawing/2014/main" id="{2FE18373-A4DC-69BF-8503-72BD3709B2AB}"/>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14" name="Freeform 29">
              <a:extLst>
                <a:ext uri="{FF2B5EF4-FFF2-40B4-BE49-F238E27FC236}">
                  <a16:creationId xmlns:a16="http://schemas.microsoft.com/office/drawing/2014/main" id="{6D7D8134-8CDB-53B0-2117-1D8F6E1B248F}"/>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15" name="Freeform 30">
              <a:extLst>
                <a:ext uri="{FF2B5EF4-FFF2-40B4-BE49-F238E27FC236}">
                  <a16:creationId xmlns:a16="http://schemas.microsoft.com/office/drawing/2014/main" id="{F6FBED79-49FA-C191-5E54-66A2F166EF98}"/>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16" name="Rectangle 31">
              <a:extLst>
                <a:ext uri="{FF2B5EF4-FFF2-40B4-BE49-F238E27FC236}">
                  <a16:creationId xmlns:a16="http://schemas.microsoft.com/office/drawing/2014/main" id="{DA9A0026-0520-29ED-6063-921F79AEFBFA}"/>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17" name="Rectangle 32">
              <a:extLst>
                <a:ext uri="{FF2B5EF4-FFF2-40B4-BE49-F238E27FC236}">
                  <a16:creationId xmlns:a16="http://schemas.microsoft.com/office/drawing/2014/main" id="{04816DDB-FF15-990D-0EFF-DE06BDA4E9E5}"/>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18" name="Freeform 33">
              <a:extLst>
                <a:ext uri="{FF2B5EF4-FFF2-40B4-BE49-F238E27FC236}">
                  <a16:creationId xmlns:a16="http://schemas.microsoft.com/office/drawing/2014/main" id="{C5AB2162-71ED-7FA1-5D62-B1A96D923E67}"/>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19" name="Freeform 34">
              <a:extLst>
                <a:ext uri="{FF2B5EF4-FFF2-40B4-BE49-F238E27FC236}">
                  <a16:creationId xmlns:a16="http://schemas.microsoft.com/office/drawing/2014/main" id="{78435125-11E9-ABD6-076B-274A5F59F0BB}"/>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20" name="Freeform 35">
              <a:extLst>
                <a:ext uri="{FF2B5EF4-FFF2-40B4-BE49-F238E27FC236}">
                  <a16:creationId xmlns:a16="http://schemas.microsoft.com/office/drawing/2014/main" id="{008A4EF4-3A12-6B33-A15C-B5DAE43BB13E}"/>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21" name="Freeform 36">
              <a:extLst>
                <a:ext uri="{FF2B5EF4-FFF2-40B4-BE49-F238E27FC236}">
                  <a16:creationId xmlns:a16="http://schemas.microsoft.com/office/drawing/2014/main" id="{49379683-9489-BE44-3406-7B860B0A665F}"/>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22" name="Freeform 37">
              <a:extLst>
                <a:ext uri="{FF2B5EF4-FFF2-40B4-BE49-F238E27FC236}">
                  <a16:creationId xmlns:a16="http://schemas.microsoft.com/office/drawing/2014/main" id="{04EA85C0-78C1-20B8-4906-A5F99DF79CAC}"/>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24" name="Freeform 38">
              <a:extLst>
                <a:ext uri="{FF2B5EF4-FFF2-40B4-BE49-F238E27FC236}">
                  <a16:creationId xmlns:a16="http://schemas.microsoft.com/office/drawing/2014/main" id="{F404ADCA-F41C-46DA-595D-13972BBBBE4B}"/>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25" name="Freeform 39">
              <a:extLst>
                <a:ext uri="{FF2B5EF4-FFF2-40B4-BE49-F238E27FC236}">
                  <a16:creationId xmlns:a16="http://schemas.microsoft.com/office/drawing/2014/main" id="{7BEB78D3-ED1C-254D-AA7E-3E55263DDD5F}"/>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26" name="Freeform 40">
              <a:extLst>
                <a:ext uri="{FF2B5EF4-FFF2-40B4-BE49-F238E27FC236}">
                  <a16:creationId xmlns:a16="http://schemas.microsoft.com/office/drawing/2014/main" id="{A7BFCA85-0C21-C218-BF6E-9A11304402A9}"/>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27" name="Freeform 41">
              <a:extLst>
                <a:ext uri="{FF2B5EF4-FFF2-40B4-BE49-F238E27FC236}">
                  <a16:creationId xmlns:a16="http://schemas.microsoft.com/office/drawing/2014/main" id="{B58AEEE3-8092-7EB0-438C-FD1321E02284}"/>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28" name="Freeform 42">
              <a:extLst>
                <a:ext uri="{FF2B5EF4-FFF2-40B4-BE49-F238E27FC236}">
                  <a16:creationId xmlns:a16="http://schemas.microsoft.com/office/drawing/2014/main" id="{436419C8-AAC1-B932-3AD3-5AF6395640E3}"/>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29" name="Freeform 43">
              <a:extLst>
                <a:ext uri="{FF2B5EF4-FFF2-40B4-BE49-F238E27FC236}">
                  <a16:creationId xmlns:a16="http://schemas.microsoft.com/office/drawing/2014/main" id="{540A5747-0064-84C4-650E-01E7BE81ACF3}"/>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30" name="Freeform 44">
              <a:extLst>
                <a:ext uri="{FF2B5EF4-FFF2-40B4-BE49-F238E27FC236}">
                  <a16:creationId xmlns:a16="http://schemas.microsoft.com/office/drawing/2014/main" id="{E28C82CE-4438-7A16-4E9D-F992F2FA661E}"/>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64184" y="520317"/>
            <a:ext cx="10515600" cy="5103207"/>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Syndicate on Foreign Language Proficiency Levels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(BILC Conference 1972):</a:t>
            </a:r>
          </a:p>
          <a:p>
            <a:pPr marL="44926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900113" algn="l"/>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0	No knowledge</a:t>
            </a:r>
          </a:p>
          <a:p>
            <a:pPr marL="44926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900113" algn="l"/>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A	Limited or elementary</a:t>
            </a:r>
          </a:p>
          <a:p>
            <a:pPr marL="44926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900113" algn="l"/>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B	Adequate or working</a:t>
            </a:r>
          </a:p>
          <a:p>
            <a:pPr marL="449263"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900113" algn="l"/>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C	Full or near native</a:t>
            </a:r>
          </a:p>
          <a:p>
            <a:pPr marL="0" marR="0" lvl="0" indent="0" algn="l"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first step toward a structured scale</a:t>
            </a:r>
          </a:p>
          <a:p>
            <a:pPr marL="0" lvl="0" indent="0">
              <a:buNone/>
              <a:defRPr/>
            </a:pPr>
            <a:r>
              <a:rPr lang="en-GB" sz="2000" kern="100" noProof="0" dirty="0">
                <a:solidFill>
                  <a:srgbClr val="FF0000"/>
                </a:solidFill>
                <a:latin typeface="Calibri" panose="020F0502020204030204" pitchFamily="34" charset="0"/>
                <a:cs typeface="Times New Roman" panose="02020603050405020304" pitchFamily="18" charset="0"/>
                <a:sym typeface="Wingdings" panose="05000000000000000000" pitchFamily="2" charset="2"/>
              </a:rPr>
              <a:t> </a:t>
            </a:r>
            <a:r>
              <a:rPr lang="en-GB" sz="2200" noProof="0" dirty="0">
                <a:solidFill>
                  <a:prstClr val="black"/>
                </a:solidFill>
                <a:latin typeface="Calibri" panose="020F0502020204030204"/>
              </a:rPr>
              <a:t>aim: to produce a </a:t>
            </a:r>
            <a:r>
              <a:rPr lang="en-GB" sz="2200" b="1" noProof="0" dirty="0">
                <a:solidFill>
                  <a:schemeClr val="accent1"/>
                </a:solidFill>
                <a:latin typeface="Calibri" panose="020F0502020204030204"/>
              </a:rPr>
              <a:t>table</a:t>
            </a:r>
            <a:r>
              <a:rPr lang="en-GB" sz="2200" noProof="0" dirty="0">
                <a:solidFill>
                  <a:prstClr val="black"/>
                </a:solidFill>
                <a:latin typeface="Calibri" panose="020F0502020204030204"/>
              </a:rPr>
              <a:t> of language levels, not detailed descriptors</a:t>
            </a:r>
          </a:p>
          <a:p>
            <a:pPr marL="0" marR="0" lvl="0" indent="0" algn="l" defTabSz="914400" rtl="0" eaLnBrk="1" fontAlgn="auto" latinLnBrk="0" hangingPunct="1">
              <a:lnSpc>
                <a:spcPct val="60000"/>
              </a:lnSpc>
              <a:spcBef>
                <a:spcPts val="1000"/>
              </a:spcBef>
              <a:spcAft>
                <a:spcPts val="0"/>
              </a:spcAft>
              <a:buClrTx/>
              <a:buSz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Few existing models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mostly examination-based grading systems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focus on grammar mastery, vocabulary size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200" kern="100" noProof="0" dirty="0">
                <a:solidFill>
                  <a:prstClr val="black"/>
                </a:solidFill>
                <a:latin typeface="Calibri" panose="020F0502020204030204" pitchFamily="34" charset="0"/>
                <a:ea typeface="Calibri" panose="020F0502020204030204" pitchFamily="34" charset="0"/>
                <a:cs typeface="Times New Roman" panose="02020603050405020304" pitchFamily="18" charset="0"/>
              </a:rPr>
              <a:t>norm-referenced (how well someone performed on a test)</a:t>
            </a:r>
            <a:endParaRPr kumimoji="0" lang="en-GB" sz="2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lvl="0" indent="0">
              <a:buSzPts val="1000"/>
              <a:buNone/>
              <a:tabLst>
                <a:tab pos="457200" algn="l"/>
              </a:tabLst>
            </a:pPr>
            <a:endParaRPr lang="en-GB" sz="2400" noProof="0" dirty="0"/>
          </a:p>
        </p:txBody>
      </p:sp>
      <p:grpSp>
        <p:nvGrpSpPr>
          <p:cNvPr id="9" name="Groep 8">
            <a:extLst>
              <a:ext uri="{FF2B5EF4-FFF2-40B4-BE49-F238E27FC236}">
                <a16:creationId xmlns:a16="http://schemas.microsoft.com/office/drawing/2014/main" id="{8C927410-ED3E-D3BF-7EBD-5FD63AEF356C}"/>
              </a:ext>
            </a:extLst>
          </p:cNvPr>
          <p:cNvGrpSpPr/>
          <p:nvPr/>
        </p:nvGrpSpPr>
        <p:grpSpPr>
          <a:xfrm>
            <a:off x="825986" y="272976"/>
            <a:ext cx="9540000" cy="6310800"/>
            <a:chOff x="874303" y="347044"/>
            <a:chExt cx="9549226" cy="6312047"/>
          </a:xfrm>
        </p:grpSpPr>
        <p:pic>
          <p:nvPicPr>
            <p:cNvPr id="5" name="Afbeelding 4">
              <a:extLst>
                <a:ext uri="{FF2B5EF4-FFF2-40B4-BE49-F238E27FC236}">
                  <a16:creationId xmlns:a16="http://schemas.microsoft.com/office/drawing/2014/main" id="{011D3A9C-288B-0B6C-0043-54F54CF7D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03" y="347044"/>
              <a:ext cx="9549226" cy="6312047"/>
            </a:xfrm>
            <a:prstGeom prst="rect">
              <a:avLst/>
            </a:prstGeom>
          </p:spPr>
        </p:pic>
        <p:sp>
          <p:nvSpPr>
            <p:cNvPr id="8" name="Tekstvak 7">
              <a:extLst>
                <a:ext uri="{FF2B5EF4-FFF2-40B4-BE49-F238E27FC236}">
                  <a16:creationId xmlns:a16="http://schemas.microsoft.com/office/drawing/2014/main" id="{C5C80B4D-4502-9C0D-1511-4C7175CBE7FE}"/>
                </a:ext>
              </a:extLst>
            </p:cNvPr>
            <p:cNvSpPr txBox="1"/>
            <p:nvPr/>
          </p:nvSpPr>
          <p:spPr>
            <a:xfrm>
              <a:off x="2862888" y="682329"/>
              <a:ext cx="5359179" cy="492443"/>
            </a:xfrm>
            <a:prstGeom prst="rect">
              <a:avLst/>
            </a:prstGeom>
            <a:noFill/>
          </p:spPr>
          <p:txBody>
            <a:bodyPr wrap="square" rtlCol="0">
              <a:spAutoFit/>
            </a:bodyPr>
            <a:lstStyle/>
            <a:p>
              <a:pPr algn="ctr"/>
              <a:r>
                <a:rPr lang="nl-NL" sz="2600" b="1" dirty="0">
                  <a:solidFill>
                    <a:schemeClr val="bg1"/>
                  </a:solidFill>
                  <a:latin typeface="Cambria" panose="02040503050406030204" pitchFamily="18" charset="0"/>
                  <a:ea typeface="Cambria" panose="02040503050406030204" pitchFamily="18" charset="0"/>
                </a:rPr>
                <a:t>BILC CONFERENCE 1972 (GBR)</a:t>
              </a:r>
            </a:p>
          </p:txBody>
        </p:sp>
      </p:grpSp>
      <p:sp>
        <p:nvSpPr>
          <p:cNvPr id="6" name="Ovaal 5">
            <a:extLst>
              <a:ext uri="{FF2B5EF4-FFF2-40B4-BE49-F238E27FC236}">
                <a16:creationId xmlns:a16="http://schemas.microsoft.com/office/drawing/2014/main" id="{3C0C57BD-B005-4C81-96EA-A3391FAB7E87}"/>
              </a:ext>
            </a:extLst>
          </p:cNvPr>
          <p:cNvSpPr/>
          <p:nvPr/>
        </p:nvSpPr>
        <p:spPr>
          <a:xfrm>
            <a:off x="1598213" y="3277982"/>
            <a:ext cx="1192696" cy="249875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836ECF7F-BB86-0E83-7C2B-AD5FD89EF797}"/>
              </a:ext>
            </a:extLst>
          </p:cNvPr>
          <p:cNvSpPr/>
          <p:nvPr/>
        </p:nvSpPr>
        <p:spPr>
          <a:xfrm>
            <a:off x="3120194" y="3215250"/>
            <a:ext cx="1192696" cy="2498756"/>
          </a:xfrm>
          <a:prstGeom prst="ellips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5497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750"/>
                            </p:stCondLst>
                            <p:childTnLst>
                              <p:par>
                                <p:cTn id="13" presetID="10" presetClass="entr" presetSubtype="0" fill="hold" grpId="0"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4250"/>
                            </p:stCondLst>
                            <p:childTnLst>
                              <p:par>
                                <p:cTn id="17" presetID="10" presetClass="entr" presetSubtype="0"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par>
                          <p:cTn id="20" fill="hold">
                            <p:stCondLst>
                              <p:cond delay="5750"/>
                            </p:stCondLst>
                            <p:childTnLst>
                              <p:par>
                                <p:cTn id="21" presetID="10" presetClass="entr" presetSubtype="0" fill="hold" grpId="0" nodeType="after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par>
                          <p:cTn id="24" fill="hold">
                            <p:stCondLst>
                              <p:cond delay="7250"/>
                            </p:stCondLst>
                            <p:childTnLst>
                              <p:par>
                                <p:cTn id="25" presetID="10" presetClass="entr" presetSubtype="0" fill="hold" grpId="0"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par>
                          <p:cTn id="28" fill="hold">
                            <p:stCondLst>
                              <p:cond delay="8750"/>
                            </p:stCondLst>
                            <p:childTnLst>
                              <p:par>
                                <p:cTn id="29" presetID="10" presetClass="entr" presetSubtype="0" fill="hold" grpId="0"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250"/>
                                        <p:tgtEl>
                                          <p:spTgt spid="3">
                                            <p:txEl>
                                              <p:pRg st="6" end="6"/>
                                            </p:txEl>
                                          </p:spTgt>
                                        </p:tgtEl>
                                      </p:cBhvr>
                                    </p:animEffect>
                                  </p:childTnLst>
                                </p:cTn>
                              </p:par>
                            </p:childTnLst>
                          </p:cTn>
                        </p:par>
                        <p:par>
                          <p:cTn id="32" fill="hold">
                            <p:stCondLst>
                              <p:cond delay="10250"/>
                            </p:stCondLst>
                            <p:childTnLst>
                              <p:par>
                                <p:cTn id="33" presetID="10" presetClass="entr" presetSubtype="0" fill="hold" grpId="0"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25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250"/>
                                        <p:tgtEl>
                                          <p:spTgt spid="3">
                                            <p:txEl>
                                              <p:pRg st="9" end="9"/>
                                            </p:txEl>
                                          </p:spTgt>
                                        </p:tgtEl>
                                      </p:cBhvr>
                                    </p:animEffect>
                                  </p:childTnLst>
                                </p:cTn>
                              </p:par>
                            </p:childTnLst>
                          </p:cTn>
                        </p:par>
                        <p:par>
                          <p:cTn id="41" fill="hold">
                            <p:stCondLst>
                              <p:cond delay="1250"/>
                            </p:stCondLst>
                            <p:childTnLst>
                              <p:par>
                                <p:cTn id="42" presetID="10" presetClass="entr" presetSubtype="0" fill="hold" grpId="0" nodeType="afterEffect">
                                  <p:stCondLst>
                                    <p:cond delay="25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250"/>
                                        <p:tgtEl>
                                          <p:spTgt spid="3">
                                            <p:txEl>
                                              <p:pRg st="10" end="10"/>
                                            </p:txEl>
                                          </p:spTgt>
                                        </p:tgtEl>
                                      </p:cBhvr>
                                    </p:animEffect>
                                  </p:childTnLst>
                                </p:cTn>
                              </p:par>
                            </p:childTnLst>
                          </p:cTn>
                        </p:par>
                        <p:par>
                          <p:cTn id="45" fill="hold">
                            <p:stCondLst>
                              <p:cond delay="2750"/>
                            </p:stCondLst>
                            <p:childTnLst>
                              <p:par>
                                <p:cTn id="46" presetID="10" presetClass="entr" presetSubtype="0" fill="hold" grpId="0" nodeType="afterEffect">
                                  <p:stCondLst>
                                    <p:cond delay="25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1250"/>
                                        <p:tgtEl>
                                          <p:spTgt spid="3">
                                            <p:txEl>
                                              <p:pRg st="11" end="11"/>
                                            </p:txEl>
                                          </p:spTgt>
                                        </p:tgtEl>
                                      </p:cBhvr>
                                    </p:animEffect>
                                  </p:childTnLst>
                                </p:cTn>
                              </p:par>
                            </p:childTnLst>
                          </p:cTn>
                        </p:par>
                        <p:par>
                          <p:cTn id="49" fill="hold">
                            <p:stCondLst>
                              <p:cond delay="4250"/>
                            </p:stCondLst>
                            <p:childTnLst>
                              <p:par>
                                <p:cTn id="50" presetID="10" presetClass="entr" presetSubtype="0" fill="hold" grpId="0" nodeType="afterEffect">
                                  <p:stCondLst>
                                    <p:cond delay="25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125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2000" fill="hold"/>
                                        <p:tgtEl>
                                          <p:spTgt spid="9"/>
                                        </p:tgtEl>
                                        <p:attrNameLst>
                                          <p:attrName>ppt_w</p:attrName>
                                        </p:attrNameLst>
                                      </p:cBhvr>
                                      <p:tavLst>
                                        <p:tav tm="0">
                                          <p:val>
                                            <p:fltVal val="0"/>
                                          </p:val>
                                        </p:tav>
                                        <p:tav tm="100000">
                                          <p:val>
                                            <p:strVal val="#ppt_w"/>
                                          </p:val>
                                        </p:tav>
                                      </p:tavLst>
                                    </p:anim>
                                    <p:anim calcmode="lin" valueType="num">
                                      <p:cBhvr>
                                        <p:cTn id="58" dur="2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uiExpand="1" build="p"/>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EXTERNAL INFLUENCE</a:t>
            </a:r>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38200" y="1441339"/>
            <a:ext cx="10515600" cy="3722772"/>
          </a:xfrm>
        </p:spPr>
        <p:txBody>
          <a:bodyPr>
            <a:normAutofit/>
          </a:bodyPr>
          <a:lstStyle/>
          <a:p>
            <a:pPr>
              <a:buNone/>
            </a:pPr>
            <a:r>
              <a:rPr lang="en-GB" sz="2400" b="1" kern="100" noProof="0" dirty="0">
                <a:effectLst/>
                <a:latin typeface="Calibri" panose="020F0502020204030204" pitchFamily="34" charset="0"/>
                <a:ea typeface="Calibri" panose="020F0502020204030204" pitchFamily="34" charset="0"/>
                <a:cs typeface="Times New Roman" panose="02020603050405020304" pitchFamily="18" charset="0"/>
              </a:rPr>
              <a:t>Influence of the 1968 FSI proficiency scale </a:t>
            </a:r>
            <a:r>
              <a:rPr lang="en-GB" sz="2400" kern="100" noProof="0" dirty="0">
                <a:effectLst/>
                <a:latin typeface="Calibri" panose="020F0502020204030204" pitchFamily="34" charset="0"/>
                <a:ea typeface="Calibri" panose="020F0502020204030204" pitchFamily="34" charset="0"/>
                <a:cs typeface="Times New Roman" panose="02020603050405020304" pitchFamily="18" charset="0"/>
              </a:rPr>
              <a:t>(U.S. Foreign Service Institute) </a:t>
            </a:r>
          </a:p>
          <a:p>
            <a:r>
              <a:rPr lang="en-GB" sz="2200" kern="100" noProof="0" dirty="0">
                <a:effectLst/>
                <a:latin typeface="Calibri" panose="020F0502020204030204" pitchFamily="34" charset="0"/>
                <a:ea typeface="Calibri" panose="020F0502020204030204" pitchFamily="34" charset="0"/>
                <a:cs typeface="Times New Roman" panose="02020603050405020304" pitchFamily="18" charset="0"/>
              </a:rPr>
              <a:t>FSI is the key origin point for functional proficiency scaling as we know it</a:t>
            </a:r>
          </a:p>
          <a:p>
            <a:r>
              <a:rPr lang="en-GB" sz="2200" kern="100" noProof="0" dirty="0">
                <a:effectLst/>
                <a:latin typeface="Calibri" panose="020F0502020204030204" pitchFamily="34" charset="0"/>
                <a:ea typeface="Calibri" panose="020F0502020204030204" pitchFamily="34" charset="0"/>
                <a:cs typeface="Times New Roman" panose="02020603050405020304" pitchFamily="18" charset="0"/>
              </a:rPr>
              <a:t>first widely institutionalised scale with systematic, extended, functionally oriented descriptors</a:t>
            </a:r>
          </a:p>
          <a:p>
            <a:r>
              <a:rPr lang="en-GB" sz="2200" kern="100" noProof="0" dirty="0">
                <a:effectLst/>
                <a:latin typeface="Calibri" panose="020F0502020204030204" pitchFamily="34" charset="0"/>
                <a:ea typeface="Calibri" panose="020F0502020204030204" pitchFamily="34" charset="0"/>
                <a:cs typeface="Times New Roman" panose="02020603050405020304" pitchFamily="18" charset="0"/>
              </a:rPr>
              <a:t>strongly influenced the ILR scale, ACTFL Proficiency Guidelines, STANAG 6001, and later the CEFR</a:t>
            </a:r>
          </a:p>
          <a:p>
            <a:r>
              <a:rPr lang="en-GB" sz="2200" kern="100" noProof="0" dirty="0">
                <a:effectLst/>
                <a:latin typeface="Calibri" panose="020F0502020204030204" pitchFamily="34" charset="0"/>
                <a:ea typeface="Calibri" panose="020F0502020204030204" pitchFamily="34" charset="0"/>
                <a:cs typeface="Times New Roman" panose="02020603050405020304" pitchFamily="18" charset="0"/>
              </a:rPr>
              <a:t>originally centred on speaking and tied to the “FSI” speaking test format (later OPI)</a:t>
            </a:r>
          </a:p>
          <a:p>
            <a:r>
              <a:rPr lang="en-GB" sz="2200" kern="100" noProof="0" dirty="0">
                <a:effectLst/>
                <a:latin typeface="Calibri" panose="020F0502020204030204" pitchFamily="34" charset="0"/>
                <a:ea typeface="Calibri" panose="020F0502020204030204" pitchFamily="34" charset="0"/>
                <a:cs typeface="Times New Roman" panose="02020603050405020304" pitchFamily="18" charset="0"/>
              </a:rPr>
              <a:t>writing/reading were less systematically integrated early on</a:t>
            </a:r>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220294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750"/>
                            </p:stCondLst>
                            <p:childTnLst>
                              <p:par>
                                <p:cTn id="13" presetID="10" presetClass="entr" presetSubtype="0" fill="hold" grpId="0"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4250"/>
                            </p:stCondLst>
                            <p:childTnLst>
                              <p:par>
                                <p:cTn id="17" presetID="10" presetClass="entr" presetSubtype="0"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250"/>
                                        <p:tgtEl>
                                          <p:spTgt spid="3">
                                            <p:txEl>
                                              <p:pRg st="2" end="2"/>
                                            </p:txEl>
                                          </p:spTgt>
                                        </p:tgtEl>
                                      </p:cBhvr>
                                    </p:animEffect>
                                  </p:childTnLst>
                                </p:cTn>
                              </p:par>
                            </p:childTnLst>
                          </p:cTn>
                        </p:par>
                        <p:par>
                          <p:cTn id="20" fill="hold">
                            <p:stCondLst>
                              <p:cond delay="5750"/>
                            </p:stCondLst>
                            <p:childTnLst>
                              <p:par>
                                <p:cTn id="21" presetID="10" presetClass="entr" presetSubtype="0" fill="hold" grpId="0" nodeType="after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250"/>
                                        <p:tgtEl>
                                          <p:spTgt spid="3">
                                            <p:txEl>
                                              <p:pRg st="3" end="3"/>
                                            </p:txEl>
                                          </p:spTgt>
                                        </p:tgtEl>
                                      </p:cBhvr>
                                    </p:animEffect>
                                  </p:childTnLst>
                                </p:cTn>
                              </p:par>
                            </p:childTnLst>
                          </p:cTn>
                        </p:par>
                        <p:par>
                          <p:cTn id="24" fill="hold">
                            <p:stCondLst>
                              <p:cond delay="7250"/>
                            </p:stCondLst>
                            <p:childTnLst>
                              <p:par>
                                <p:cTn id="25" presetID="10" presetClass="entr" presetSubtype="0" fill="hold" grpId="0"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par>
                          <p:cTn id="28" fill="hold">
                            <p:stCondLst>
                              <p:cond delay="8750"/>
                            </p:stCondLst>
                            <p:childTnLst>
                              <p:par>
                                <p:cTn id="29" presetID="10" presetClass="entr" presetSubtype="0" fill="hold" grpId="0" nodeType="afterEffect">
                                  <p:stCondLst>
                                    <p:cond delay="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a:extLst>
              <a:ext uri="{FF2B5EF4-FFF2-40B4-BE49-F238E27FC236}">
                <a16:creationId xmlns:a16="http://schemas.microsoft.com/office/drawing/2014/main" id="{554692F0-30C7-541E-9561-65FAEE099ADC}"/>
              </a:ext>
            </a:extLst>
          </p:cNvPr>
          <p:cNvSpPr/>
          <p:nvPr/>
        </p:nvSpPr>
        <p:spPr>
          <a:xfrm>
            <a:off x="0" y="0"/>
            <a:ext cx="12191999" cy="1012815"/>
          </a:xfrm>
          <a:prstGeom prst="rect">
            <a:avLst/>
          </a:prstGeom>
          <a:gradFill flip="none" rotWithShape="1">
            <a:gsLst>
              <a:gs pos="0">
                <a:srgbClr val="428BCE"/>
              </a:gs>
              <a:gs pos="32000">
                <a:schemeClr val="accent5">
                  <a:lumMod val="97000"/>
                  <a:lumOff val="3000"/>
                </a:schemeClr>
              </a:gs>
              <a:gs pos="100000">
                <a:srgbClr val="BFD8EF"/>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p>
        </p:txBody>
      </p:sp>
      <p:sp>
        <p:nvSpPr>
          <p:cNvPr id="2" name="Titel 1">
            <a:extLst>
              <a:ext uri="{FF2B5EF4-FFF2-40B4-BE49-F238E27FC236}">
                <a16:creationId xmlns:a16="http://schemas.microsoft.com/office/drawing/2014/main" id="{9B945EA4-9693-5C89-B78B-7A46ED2B2B8A}"/>
              </a:ext>
            </a:extLst>
          </p:cNvPr>
          <p:cNvSpPr>
            <a:spLocks noGrp="1"/>
          </p:cNvSpPr>
          <p:nvPr>
            <p:ph type="title"/>
          </p:nvPr>
        </p:nvSpPr>
        <p:spPr>
          <a:xfrm>
            <a:off x="825985" y="112515"/>
            <a:ext cx="10515600" cy="882354"/>
          </a:xfrm>
        </p:spPr>
        <p:txBody>
          <a:bodyPr>
            <a:normAutofit/>
          </a:bodyPr>
          <a:lstStyle/>
          <a:p>
            <a:r>
              <a:rPr lang="en-GB" sz="4000" b="1" noProof="0" dirty="0">
                <a:solidFill>
                  <a:srgbClr val="000099"/>
                </a:solidFill>
                <a:effectLst>
                  <a:outerShdw blurRad="38100" dist="38100" dir="2700000" algn="tl">
                    <a:srgbClr val="000000">
                      <a:alpha val="43137"/>
                    </a:srgbClr>
                  </a:outerShdw>
                </a:effectLst>
                <a:latin typeface="+mn-lt"/>
              </a:rPr>
              <a:t>A HYBRID CONSTRUCT</a:t>
            </a:r>
          </a:p>
        </p:txBody>
      </p:sp>
      <p:sp>
        <p:nvSpPr>
          <p:cNvPr id="5" name="Rechthoek 4">
            <a:extLst>
              <a:ext uri="{FF2B5EF4-FFF2-40B4-BE49-F238E27FC236}">
                <a16:creationId xmlns:a16="http://schemas.microsoft.com/office/drawing/2014/main" id="{AAF3FF55-9116-3E0C-80C1-959B781E8B4B}"/>
              </a:ext>
            </a:extLst>
          </p:cNvPr>
          <p:cNvSpPr/>
          <p:nvPr/>
        </p:nvSpPr>
        <p:spPr>
          <a:xfrm>
            <a:off x="1229713" y="2338086"/>
            <a:ext cx="5796119" cy="2743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noProof="0" dirty="0"/>
          </a:p>
        </p:txBody>
      </p:sp>
      <p:sp>
        <p:nvSpPr>
          <p:cNvPr id="3" name="Tijdelijke aanduiding voor inhoud 2">
            <a:extLst>
              <a:ext uri="{FF2B5EF4-FFF2-40B4-BE49-F238E27FC236}">
                <a16:creationId xmlns:a16="http://schemas.microsoft.com/office/drawing/2014/main" id="{2D8F8AC9-4A06-8C7B-2485-C8E0767609CD}"/>
              </a:ext>
            </a:extLst>
          </p:cNvPr>
          <p:cNvSpPr>
            <a:spLocks noGrp="1"/>
          </p:cNvSpPr>
          <p:nvPr>
            <p:ph idx="1"/>
          </p:nvPr>
        </p:nvSpPr>
        <p:spPr>
          <a:xfrm>
            <a:off x="862287" y="1441339"/>
            <a:ext cx="10335228" cy="5304146"/>
          </a:xfrm>
        </p:spPr>
        <p:txBody>
          <a:bodyPr>
            <a:normAutofit/>
          </a:bodyPr>
          <a:lstStyle/>
          <a:p>
            <a:pPr marL="0" lvl="0" indent="0">
              <a:buSzPts val="1000"/>
              <a:buNone/>
              <a:tabLst>
                <a:tab pos="457200" algn="l"/>
              </a:tabLst>
            </a:pPr>
            <a:r>
              <a:rPr lang="en-GB" sz="2400" b="1" kern="100" noProof="0" dirty="0">
                <a:latin typeface="Calibri" panose="020F0502020204030204" pitchFamily="34" charset="0"/>
                <a:ea typeface="Calibri" panose="020F0502020204030204" pitchFamily="34" charset="0"/>
                <a:cs typeface="Times New Roman" panose="02020603050405020304" pitchFamily="18" charset="0"/>
              </a:rPr>
              <a:t>BILC “borrowed” from the 1968 FSI scale:</a:t>
            </a:r>
          </a:p>
          <a:p>
            <a:pPr>
              <a:spcAft>
                <a:spcPts val="600"/>
              </a:spcAft>
              <a:buSzPct val="100000"/>
              <a:tabLst>
                <a:tab pos="457200" algn="l"/>
              </a:tabLst>
            </a:pPr>
            <a:r>
              <a:rPr lang="en-GB" sz="2200" kern="100" noProof="0" dirty="0">
                <a:latin typeface="Calibri" panose="020F0502020204030204" pitchFamily="34" charset="0"/>
                <a:cs typeface="Times New Roman" panose="02020603050405020304" pitchFamily="18" charset="0"/>
              </a:rPr>
              <a:t>6-point </a:t>
            </a:r>
            <a:r>
              <a:rPr lang="en-GB" sz="2200" kern="100" noProof="0" dirty="0">
                <a:latin typeface="Calibri" panose="020F0502020204030204" pitchFamily="34" charset="0"/>
                <a:ea typeface="Calibri" panose="020F0502020204030204" pitchFamily="34" charset="0"/>
                <a:cs typeface="Times New Roman" panose="02020603050405020304" pitchFamily="18" charset="0"/>
              </a:rPr>
              <a:t>structure, with descriptive labels for each level</a:t>
            </a:r>
          </a:p>
          <a:p>
            <a:pPr marL="457200" lvl="1" indent="0">
              <a:spcBef>
                <a:spcPts val="1200"/>
              </a:spcBef>
              <a:spcAft>
                <a:spcPts val="600"/>
              </a:spcAft>
              <a:buSzPct val="100000"/>
              <a:buNone/>
              <a:tabLst>
                <a:tab pos="457200" algn="l"/>
              </a:tabLst>
            </a:pPr>
            <a:r>
              <a:rPr lang="en-GB" sz="2100" noProof="0" dirty="0"/>
              <a:t>Level 0: </a:t>
            </a:r>
            <a:r>
              <a:rPr lang="en-GB" sz="2100" b="1" noProof="0" dirty="0"/>
              <a:t>No practical proficiency</a:t>
            </a:r>
          </a:p>
          <a:p>
            <a:pPr marL="457200" lvl="1" indent="0">
              <a:spcAft>
                <a:spcPts val="600"/>
              </a:spcAft>
              <a:buSzPct val="100000"/>
              <a:buNone/>
              <a:tabLst>
                <a:tab pos="457200" algn="l"/>
              </a:tabLst>
            </a:pPr>
            <a:r>
              <a:rPr lang="en-GB" sz="2100" noProof="0" dirty="0"/>
              <a:t>Level 1: </a:t>
            </a:r>
            <a:r>
              <a:rPr lang="en-GB" sz="2100" b="1" noProof="0" dirty="0"/>
              <a:t>Elementary</a:t>
            </a:r>
          </a:p>
          <a:p>
            <a:pPr marL="457200" lvl="1" indent="0">
              <a:spcAft>
                <a:spcPts val="600"/>
              </a:spcAft>
              <a:buSzPct val="100000"/>
              <a:buNone/>
              <a:tabLst>
                <a:tab pos="457200" algn="l"/>
              </a:tabLst>
            </a:pPr>
            <a:r>
              <a:rPr lang="en-GB" sz="2100" noProof="0" dirty="0"/>
              <a:t>Level</a:t>
            </a:r>
            <a:r>
              <a:rPr lang="en-GB" sz="2100" kern="100" noProof="0" dirty="0">
                <a:solidFill>
                  <a:prstClr val="black"/>
                </a:solidFill>
                <a:latin typeface="Calibri" panose="020F0502020204030204" pitchFamily="34" charset="0"/>
                <a:ea typeface="Calibri" panose="020F0502020204030204" pitchFamily="34" charset="0"/>
                <a:cs typeface="Times New Roman" panose="02020603050405020304" pitchFamily="18" charset="0"/>
              </a:rPr>
              <a:t> 2: </a:t>
            </a:r>
            <a:r>
              <a:rPr lang="en-GB" sz="2100" b="1" kern="100" noProof="0" dirty="0">
                <a:solidFill>
                  <a:prstClr val="black"/>
                </a:solidFill>
                <a:latin typeface="Calibri" panose="020F0502020204030204" pitchFamily="34" charset="0"/>
                <a:ea typeface="Calibri" panose="020F0502020204030204" pitchFamily="34" charset="0"/>
                <a:cs typeface="Times New Roman" panose="02020603050405020304" pitchFamily="18" charset="0"/>
              </a:rPr>
              <a:t>Fair</a:t>
            </a:r>
            <a:r>
              <a:rPr lang="en-GB" sz="2100" kern="100" noProof="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GB" sz="2100" i="1" kern="100" noProof="0" dirty="0">
                <a:solidFill>
                  <a:prstClr val="black"/>
                </a:solidFill>
                <a:latin typeface="Calibri" panose="020F0502020204030204" pitchFamily="34" charset="0"/>
                <a:ea typeface="Calibri" panose="020F0502020204030204" pitchFamily="34" charset="0"/>
                <a:cs typeface="Times New Roman" panose="02020603050405020304" pitchFamily="18" charset="0"/>
              </a:rPr>
              <a:t>(Limited working)</a:t>
            </a:r>
          </a:p>
          <a:p>
            <a:pPr marL="457200" lvl="1" indent="0">
              <a:spcAft>
                <a:spcPts val="600"/>
              </a:spcAft>
              <a:buSzPct val="100000"/>
              <a:buNone/>
              <a:tabLst>
                <a:tab pos="457200" algn="l"/>
              </a:tabLst>
            </a:pPr>
            <a:r>
              <a:rPr lang="en-GB" sz="2100" kern="100" noProof="0" dirty="0">
                <a:latin typeface="Calibri" panose="020F0502020204030204" pitchFamily="34" charset="0"/>
                <a:ea typeface="Calibri" panose="020F0502020204030204" pitchFamily="34" charset="0"/>
                <a:cs typeface="Times New Roman" panose="02020603050405020304" pitchFamily="18" charset="0"/>
              </a:rPr>
              <a:t>Level 3: </a:t>
            </a:r>
            <a:r>
              <a:rPr lang="en-GB" sz="2100" b="1" kern="100" noProof="0" dirty="0">
                <a:latin typeface="Calibri" panose="020F0502020204030204" pitchFamily="34" charset="0"/>
                <a:ea typeface="Calibri" panose="020F0502020204030204" pitchFamily="34" charset="0"/>
                <a:cs typeface="Times New Roman" panose="02020603050405020304" pitchFamily="18" charset="0"/>
              </a:rPr>
              <a:t>Good</a:t>
            </a:r>
            <a:r>
              <a:rPr lang="en-GB" sz="2100" kern="100" noProof="0" dirty="0">
                <a:latin typeface="Calibri" panose="020F0502020204030204" pitchFamily="34" charset="0"/>
                <a:ea typeface="Calibri" panose="020F0502020204030204" pitchFamily="34" charset="0"/>
                <a:cs typeface="Times New Roman" panose="02020603050405020304" pitchFamily="18" charset="0"/>
              </a:rPr>
              <a:t> </a:t>
            </a:r>
            <a:r>
              <a:rPr lang="en-GB" sz="2100" i="1" kern="100" noProof="0" dirty="0">
                <a:latin typeface="Calibri" panose="020F0502020204030204" pitchFamily="34" charset="0"/>
                <a:ea typeface="Calibri" panose="020F0502020204030204" pitchFamily="34" charset="0"/>
                <a:cs typeface="Times New Roman" panose="02020603050405020304" pitchFamily="18" charset="0"/>
              </a:rPr>
              <a:t>(Minimum professional)</a:t>
            </a:r>
          </a:p>
          <a:p>
            <a:pPr marL="457200" lvl="1" indent="0">
              <a:spcAft>
                <a:spcPts val="600"/>
              </a:spcAft>
              <a:buSzPct val="100000"/>
              <a:buNone/>
              <a:tabLst>
                <a:tab pos="457200" algn="l"/>
              </a:tabLst>
            </a:pPr>
            <a:r>
              <a:rPr lang="en-GB" sz="2100" kern="100" noProof="0" dirty="0">
                <a:latin typeface="Calibri" panose="020F0502020204030204" pitchFamily="34" charset="0"/>
                <a:ea typeface="Calibri" panose="020F0502020204030204" pitchFamily="34" charset="0"/>
                <a:cs typeface="Times New Roman" panose="02020603050405020304" pitchFamily="18" charset="0"/>
              </a:rPr>
              <a:t>Level 4: </a:t>
            </a:r>
            <a:r>
              <a:rPr lang="en-GB" sz="2100" b="1" kern="100" noProof="0" dirty="0">
                <a:latin typeface="Calibri" panose="020F0502020204030204" pitchFamily="34" charset="0"/>
                <a:ea typeface="Calibri" panose="020F0502020204030204" pitchFamily="34" charset="0"/>
                <a:cs typeface="Times New Roman" panose="02020603050405020304" pitchFamily="18" charset="0"/>
              </a:rPr>
              <a:t>Very good </a:t>
            </a:r>
            <a:r>
              <a:rPr lang="en-GB" sz="2100" i="1" kern="100" noProof="0" dirty="0">
                <a:latin typeface="Calibri" panose="020F0502020204030204" pitchFamily="34" charset="0"/>
                <a:ea typeface="Calibri" panose="020F0502020204030204" pitchFamily="34" charset="0"/>
                <a:cs typeface="Times New Roman" panose="02020603050405020304" pitchFamily="18" charset="0"/>
              </a:rPr>
              <a:t>(Full professional)</a:t>
            </a:r>
          </a:p>
          <a:p>
            <a:pPr marL="457200" lvl="1" indent="0">
              <a:spcAft>
                <a:spcPts val="600"/>
              </a:spcAft>
              <a:buSzPct val="100000"/>
              <a:buNone/>
              <a:tabLst>
                <a:tab pos="457200" algn="l"/>
              </a:tabLst>
            </a:pPr>
            <a:r>
              <a:rPr lang="en-GB" sz="2100" kern="100" noProof="0" dirty="0">
                <a:latin typeface="Calibri" panose="020F0502020204030204" pitchFamily="34" charset="0"/>
                <a:ea typeface="Calibri" panose="020F0502020204030204" pitchFamily="34" charset="0"/>
                <a:cs typeface="Times New Roman" panose="02020603050405020304" pitchFamily="18" charset="0"/>
              </a:rPr>
              <a:t>Level 5: </a:t>
            </a:r>
            <a:r>
              <a:rPr lang="en-GB" sz="2100" b="1" kern="100" noProof="0" dirty="0">
                <a:latin typeface="Calibri" panose="020F0502020204030204" pitchFamily="34" charset="0"/>
                <a:ea typeface="Calibri" panose="020F0502020204030204" pitchFamily="34" charset="0"/>
                <a:cs typeface="Times New Roman" panose="02020603050405020304" pitchFamily="18" charset="0"/>
              </a:rPr>
              <a:t>Excellent</a:t>
            </a:r>
            <a:r>
              <a:rPr lang="en-GB" sz="2100" kern="100" noProof="0" dirty="0">
                <a:latin typeface="Calibri" panose="020F0502020204030204" pitchFamily="34" charset="0"/>
                <a:ea typeface="Calibri" panose="020F0502020204030204" pitchFamily="34" charset="0"/>
                <a:cs typeface="Times New Roman" panose="02020603050405020304" pitchFamily="18" charset="0"/>
              </a:rPr>
              <a:t> </a:t>
            </a:r>
            <a:r>
              <a:rPr lang="en-GB" sz="2100" i="1" kern="100" noProof="0" dirty="0">
                <a:latin typeface="Calibri" panose="020F0502020204030204" pitchFamily="34" charset="0"/>
                <a:ea typeface="Calibri" panose="020F0502020204030204" pitchFamily="34" charset="0"/>
                <a:cs typeface="Times New Roman" panose="02020603050405020304" pitchFamily="18" charset="0"/>
              </a:rPr>
              <a:t>(Native/bilingual)</a:t>
            </a:r>
          </a:p>
          <a:p>
            <a:pPr>
              <a:spcBef>
                <a:spcPts val="2400"/>
              </a:spcBef>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focus on </a:t>
            </a:r>
            <a:r>
              <a:rPr lang="en-GB" sz="2200" i="1" kern="100" noProof="0" dirty="0">
                <a:latin typeface="Calibri" panose="020F0502020204030204" pitchFamily="34" charset="0"/>
                <a:ea typeface="Calibri" panose="020F0502020204030204" pitchFamily="34" charset="0"/>
                <a:cs typeface="Times New Roman" panose="02020603050405020304" pitchFamily="18" charset="0"/>
              </a:rPr>
              <a:t>functional</a:t>
            </a:r>
            <a:r>
              <a:rPr lang="en-GB" sz="2200" kern="100" noProof="0" dirty="0">
                <a:latin typeface="Calibri" panose="020F0502020204030204" pitchFamily="34" charset="0"/>
                <a:ea typeface="Calibri" panose="020F0502020204030204" pitchFamily="34" charset="0"/>
                <a:cs typeface="Times New Roman" panose="02020603050405020304" pitchFamily="18" charset="0"/>
              </a:rPr>
              <a:t> language use</a:t>
            </a:r>
          </a:p>
          <a:p>
            <a:pPr>
              <a:lnSpc>
                <a:spcPct val="120000"/>
              </a:lnSpc>
              <a:spcBef>
                <a:spcPts val="600"/>
              </a:spcBef>
              <a:buSzPct val="100000"/>
              <a:tabLst>
                <a:tab pos="457200" algn="l"/>
              </a:tabLst>
            </a:pPr>
            <a:r>
              <a:rPr lang="en-GB" sz="2200" kern="100" noProof="0" dirty="0">
                <a:latin typeface="Calibri" panose="020F0502020204030204" pitchFamily="34" charset="0"/>
                <a:ea typeface="Calibri" panose="020F0502020204030204" pitchFamily="34" charset="0"/>
                <a:cs typeface="Times New Roman" panose="02020603050405020304" pitchFamily="18" charset="0"/>
              </a:rPr>
              <a:t>similar terminology – Levels 0 and 5 were identical, although other levels and skills were worded differently</a:t>
            </a:r>
          </a:p>
          <a:p>
            <a:pPr marL="342900" lvl="0" indent="-342900">
              <a:buSzPts val="1000"/>
              <a:buFont typeface="Symbol" panose="05050102010706020507" pitchFamily="18" charset="2"/>
              <a:buChar char=""/>
              <a:tabLst>
                <a:tab pos="457200" algn="l"/>
              </a:tabLst>
            </a:pPr>
            <a:endParaRPr lang="en-GB" sz="2400" kern="1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SzPts val="1000"/>
              <a:buNone/>
              <a:tabLst>
                <a:tab pos="457200" algn="l"/>
              </a:tabLst>
            </a:pPr>
            <a:endParaRPr lang="en-GB" sz="2400" noProof="0" dirty="0"/>
          </a:p>
        </p:txBody>
      </p:sp>
      <p:grpSp>
        <p:nvGrpSpPr>
          <p:cNvPr id="44" name="Group 26">
            <a:extLst>
              <a:ext uri="{FF2B5EF4-FFF2-40B4-BE49-F238E27FC236}">
                <a16:creationId xmlns:a16="http://schemas.microsoft.com/office/drawing/2014/main" id="{45C504DB-034C-5157-D1F2-54B42290D5B8}"/>
              </a:ext>
            </a:extLst>
          </p:cNvPr>
          <p:cNvGrpSpPr>
            <a:grpSpLocks noChangeAspect="1"/>
          </p:cNvGrpSpPr>
          <p:nvPr/>
        </p:nvGrpSpPr>
        <p:grpSpPr bwMode="auto">
          <a:xfrm>
            <a:off x="11197515" y="112515"/>
            <a:ext cx="810228" cy="716827"/>
            <a:chOff x="4532" y="1685"/>
            <a:chExt cx="3085" cy="2647"/>
          </a:xfrm>
        </p:grpSpPr>
        <p:sp>
          <p:nvSpPr>
            <p:cNvPr id="45" name="Freeform 27">
              <a:extLst>
                <a:ext uri="{FF2B5EF4-FFF2-40B4-BE49-F238E27FC236}">
                  <a16:creationId xmlns:a16="http://schemas.microsoft.com/office/drawing/2014/main" id="{3745675F-60CB-325A-D53F-AE3E0A12BE4F}"/>
                </a:ext>
              </a:extLst>
            </p:cNvPr>
            <p:cNvSpPr>
              <a:spLocks noEditPoints="1"/>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403 w 724"/>
                <a:gd name="T91" fmla="*/ 543 h 1525"/>
                <a:gd name="T92" fmla="*/ 403 w 724"/>
                <a:gd name="T93" fmla="*/ 259 h 1525"/>
                <a:gd name="T94" fmla="*/ 384 w 724"/>
                <a:gd name="T95" fmla="*/ 239 h 1525"/>
                <a:gd name="T96" fmla="*/ 359 w 724"/>
                <a:gd name="T97" fmla="*/ 214 h 1525"/>
                <a:gd name="T98" fmla="*/ 340 w 724"/>
                <a:gd name="T99" fmla="*/ 194 h 1525"/>
                <a:gd name="T100" fmla="*/ 321 w 724"/>
                <a:gd name="T101" fmla="*/ 627 h 1525"/>
                <a:gd name="T102" fmla="*/ 359 w 724"/>
                <a:gd name="T103" fmla="*/ 608 h 1525"/>
                <a:gd name="T104" fmla="*/ 384 w 724"/>
                <a:gd name="T105" fmla="*/ 588 h 1525"/>
                <a:gd name="T106" fmla="*/ 403 w 724"/>
                <a:gd name="T107" fmla="*/ 562 h 1525"/>
                <a:gd name="T108" fmla="*/ 403 w 724"/>
                <a:gd name="T109" fmla="*/ 1260 h 1525"/>
                <a:gd name="T110" fmla="*/ 403 w 724"/>
                <a:gd name="T111" fmla="*/ 847 h 1525"/>
                <a:gd name="T112" fmla="*/ 384 w 724"/>
                <a:gd name="T113" fmla="*/ 827 h 1525"/>
                <a:gd name="T114" fmla="*/ 359 w 724"/>
                <a:gd name="T115" fmla="*/ 801 h 1525"/>
                <a:gd name="T116" fmla="*/ 340 w 724"/>
                <a:gd name="T117" fmla="*/ 782 h 1525"/>
                <a:gd name="T118" fmla="*/ 321 w 724"/>
                <a:gd name="T119" fmla="*/ 1324 h 1525"/>
                <a:gd name="T120" fmla="*/ 359 w 724"/>
                <a:gd name="T121" fmla="*/ 1324 h 1525"/>
                <a:gd name="T122" fmla="*/ 384 w 724"/>
                <a:gd name="T123" fmla="*/ 1305 h 1525"/>
                <a:gd name="T124" fmla="*/ 403 w 724"/>
                <a:gd name="T125" fmla="*/ 1286 h 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525"/>
                <a:gd name="T191" fmla="*/ 724 w 724"/>
                <a:gd name="T192" fmla="*/ 1525 h 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close/>
                  <a:moveTo>
                    <a:pt x="403" y="543"/>
                  </a:moveTo>
                  <a:lnTo>
                    <a:pt x="403" y="278"/>
                  </a:lnTo>
                  <a:lnTo>
                    <a:pt x="403" y="259"/>
                  </a:lnTo>
                  <a:lnTo>
                    <a:pt x="403" y="239"/>
                  </a:lnTo>
                  <a:lnTo>
                    <a:pt x="384" y="239"/>
                  </a:lnTo>
                  <a:lnTo>
                    <a:pt x="384" y="214"/>
                  </a:lnTo>
                  <a:lnTo>
                    <a:pt x="359" y="214"/>
                  </a:lnTo>
                  <a:lnTo>
                    <a:pt x="340" y="214"/>
                  </a:lnTo>
                  <a:lnTo>
                    <a:pt x="340" y="194"/>
                  </a:lnTo>
                  <a:lnTo>
                    <a:pt x="321" y="194"/>
                  </a:lnTo>
                  <a:lnTo>
                    <a:pt x="321" y="627"/>
                  </a:lnTo>
                  <a:lnTo>
                    <a:pt x="340" y="627"/>
                  </a:lnTo>
                  <a:lnTo>
                    <a:pt x="359" y="608"/>
                  </a:lnTo>
                  <a:lnTo>
                    <a:pt x="384" y="608"/>
                  </a:lnTo>
                  <a:lnTo>
                    <a:pt x="384" y="588"/>
                  </a:lnTo>
                  <a:lnTo>
                    <a:pt x="403" y="588"/>
                  </a:lnTo>
                  <a:lnTo>
                    <a:pt x="403" y="562"/>
                  </a:lnTo>
                  <a:lnTo>
                    <a:pt x="403" y="543"/>
                  </a:lnTo>
                  <a:close/>
                  <a:moveTo>
                    <a:pt x="403" y="1260"/>
                  </a:moveTo>
                  <a:lnTo>
                    <a:pt x="403" y="866"/>
                  </a:lnTo>
                  <a:lnTo>
                    <a:pt x="403" y="847"/>
                  </a:lnTo>
                  <a:lnTo>
                    <a:pt x="403" y="827"/>
                  </a:lnTo>
                  <a:lnTo>
                    <a:pt x="384" y="827"/>
                  </a:lnTo>
                  <a:lnTo>
                    <a:pt x="384" y="801"/>
                  </a:lnTo>
                  <a:lnTo>
                    <a:pt x="359" y="801"/>
                  </a:lnTo>
                  <a:lnTo>
                    <a:pt x="359" y="782"/>
                  </a:lnTo>
                  <a:lnTo>
                    <a:pt x="340" y="782"/>
                  </a:lnTo>
                  <a:lnTo>
                    <a:pt x="321" y="782"/>
                  </a:lnTo>
                  <a:lnTo>
                    <a:pt x="321" y="1324"/>
                  </a:lnTo>
                  <a:lnTo>
                    <a:pt x="340" y="1324"/>
                  </a:lnTo>
                  <a:lnTo>
                    <a:pt x="359" y="1324"/>
                  </a:lnTo>
                  <a:lnTo>
                    <a:pt x="384" y="1324"/>
                  </a:lnTo>
                  <a:lnTo>
                    <a:pt x="384" y="1305"/>
                  </a:lnTo>
                  <a:lnTo>
                    <a:pt x="403" y="1305"/>
                  </a:lnTo>
                  <a:lnTo>
                    <a:pt x="403" y="1286"/>
                  </a:lnTo>
                  <a:lnTo>
                    <a:pt x="403" y="1260"/>
                  </a:lnTo>
                  <a:close/>
                </a:path>
              </a:pathLst>
            </a:custGeom>
            <a:solidFill>
              <a:srgbClr val="003399"/>
            </a:solidFill>
            <a:ln w="9525">
              <a:noFill/>
              <a:round/>
              <a:headEnd/>
              <a:tailEnd/>
            </a:ln>
          </p:spPr>
          <p:txBody>
            <a:bodyPr/>
            <a:lstStyle/>
            <a:p>
              <a:endParaRPr lang="en-GB" noProof="0" dirty="0"/>
            </a:p>
          </p:txBody>
        </p:sp>
        <p:sp>
          <p:nvSpPr>
            <p:cNvPr id="46" name="Freeform 28">
              <a:extLst>
                <a:ext uri="{FF2B5EF4-FFF2-40B4-BE49-F238E27FC236}">
                  <a16:creationId xmlns:a16="http://schemas.microsoft.com/office/drawing/2014/main" id="{9B135A3C-381A-AB42-5CAA-0CEA41CE6792}"/>
                </a:ext>
              </a:extLst>
            </p:cNvPr>
            <p:cNvSpPr>
              <a:spLocks/>
            </p:cNvSpPr>
            <p:nvPr/>
          </p:nvSpPr>
          <p:spPr bwMode="auto">
            <a:xfrm>
              <a:off x="4823" y="2535"/>
              <a:ext cx="724" cy="1525"/>
            </a:xfrm>
            <a:custGeom>
              <a:avLst/>
              <a:gdLst>
                <a:gd name="T0" fmla="*/ 0 w 724"/>
                <a:gd name="T1" fmla="*/ 0 h 1525"/>
                <a:gd name="T2" fmla="*/ 403 w 724"/>
                <a:gd name="T3" fmla="*/ 0 h 1525"/>
                <a:gd name="T4" fmla="*/ 422 w 724"/>
                <a:gd name="T5" fmla="*/ 20 h 1525"/>
                <a:gd name="T6" fmla="*/ 466 w 724"/>
                <a:gd name="T7" fmla="*/ 20 h 1525"/>
                <a:gd name="T8" fmla="*/ 510 w 724"/>
                <a:gd name="T9" fmla="*/ 20 h 1525"/>
                <a:gd name="T10" fmla="*/ 535 w 724"/>
                <a:gd name="T11" fmla="*/ 39 h 1525"/>
                <a:gd name="T12" fmla="*/ 573 w 724"/>
                <a:gd name="T13" fmla="*/ 39 h 1525"/>
                <a:gd name="T14" fmla="*/ 617 w 724"/>
                <a:gd name="T15" fmla="*/ 59 h 1525"/>
                <a:gd name="T16" fmla="*/ 636 w 724"/>
                <a:gd name="T17" fmla="*/ 84 h 1525"/>
                <a:gd name="T18" fmla="*/ 661 w 724"/>
                <a:gd name="T19" fmla="*/ 104 h 1525"/>
                <a:gd name="T20" fmla="*/ 680 w 724"/>
                <a:gd name="T21" fmla="*/ 130 h 1525"/>
                <a:gd name="T22" fmla="*/ 705 w 724"/>
                <a:gd name="T23" fmla="*/ 149 h 1525"/>
                <a:gd name="T24" fmla="*/ 705 w 724"/>
                <a:gd name="T25" fmla="*/ 194 h 1525"/>
                <a:gd name="T26" fmla="*/ 705 w 724"/>
                <a:gd name="T27" fmla="*/ 239 h 1525"/>
                <a:gd name="T28" fmla="*/ 724 w 724"/>
                <a:gd name="T29" fmla="*/ 278 h 1525"/>
                <a:gd name="T30" fmla="*/ 724 w 724"/>
                <a:gd name="T31" fmla="*/ 498 h 1525"/>
                <a:gd name="T32" fmla="*/ 705 w 724"/>
                <a:gd name="T33" fmla="*/ 543 h 1525"/>
                <a:gd name="T34" fmla="*/ 705 w 724"/>
                <a:gd name="T35" fmla="*/ 588 h 1525"/>
                <a:gd name="T36" fmla="*/ 680 w 724"/>
                <a:gd name="T37" fmla="*/ 608 h 1525"/>
                <a:gd name="T38" fmla="*/ 636 w 724"/>
                <a:gd name="T39" fmla="*/ 653 h 1525"/>
                <a:gd name="T40" fmla="*/ 592 w 724"/>
                <a:gd name="T41" fmla="*/ 672 h 1525"/>
                <a:gd name="T42" fmla="*/ 573 w 724"/>
                <a:gd name="T43" fmla="*/ 692 h 1525"/>
                <a:gd name="T44" fmla="*/ 535 w 724"/>
                <a:gd name="T45" fmla="*/ 717 h 1525"/>
                <a:gd name="T46" fmla="*/ 573 w 724"/>
                <a:gd name="T47" fmla="*/ 737 h 1525"/>
                <a:gd name="T48" fmla="*/ 617 w 724"/>
                <a:gd name="T49" fmla="*/ 737 h 1525"/>
                <a:gd name="T50" fmla="*/ 636 w 724"/>
                <a:gd name="T51" fmla="*/ 756 h 1525"/>
                <a:gd name="T52" fmla="*/ 680 w 724"/>
                <a:gd name="T53" fmla="*/ 801 h 1525"/>
                <a:gd name="T54" fmla="*/ 705 w 724"/>
                <a:gd name="T55" fmla="*/ 827 h 1525"/>
                <a:gd name="T56" fmla="*/ 724 w 724"/>
                <a:gd name="T57" fmla="*/ 866 h 1525"/>
                <a:gd name="T58" fmla="*/ 724 w 724"/>
                <a:gd name="T59" fmla="*/ 911 h 1525"/>
                <a:gd name="T60" fmla="*/ 724 w 724"/>
                <a:gd name="T61" fmla="*/ 1215 h 1525"/>
                <a:gd name="T62" fmla="*/ 724 w 724"/>
                <a:gd name="T63" fmla="*/ 1260 h 1525"/>
                <a:gd name="T64" fmla="*/ 724 w 724"/>
                <a:gd name="T65" fmla="*/ 1305 h 1525"/>
                <a:gd name="T66" fmla="*/ 705 w 724"/>
                <a:gd name="T67" fmla="*/ 1324 h 1525"/>
                <a:gd name="T68" fmla="*/ 705 w 724"/>
                <a:gd name="T69" fmla="*/ 1370 h 1525"/>
                <a:gd name="T70" fmla="*/ 680 w 724"/>
                <a:gd name="T71" fmla="*/ 1389 h 1525"/>
                <a:gd name="T72" fmla="*/ 661 w 724"/>
                <a:gd name="T73" fmla="*/ 1415 h 1525"/>
                <a:gd name="T74" fmla="*/ 636 w 724"/>
                <a:gd name="T75" fmla="*/ 1434 h 1525"/>
                <a:gd name="T76" fmla="*/ 617 w 724"/>
                <a:gd name="T77" fmla="*/ 1460 h 1525"/>
                <a:gd name="T78" fmla="*/ 573 w 724"/>
                <a:gd name="T79" fmla="*/ 1479 h 1525"/>
                <a:gd name="T80" fmla="*/ 554 w 724"/>
                <a:gd name="T81" fmla="*/ 1499 h 1525"/>
                <a:gd name="T82" fmla="*/ 510 w 724"/>
                <a:gd name="T83" fmla="*/ 1499 h 1525"/>
                <a:gd name="T84" fmla="*/ 491 w 724"/>
                <a:gd name="T85" fmla="*/ 1525 h 1525"/>
                <a:gd name="T86" fmla="*/ 447 w 724"/>
                <a:gd name="T87" fmla="*/ 1525 h 1525"/>
                <a:gd name="T88" fmla="*/ 403 w 724"/>
                <a:gd name="T89" fmla="*/ 1525 h 15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1525"/>
                <a:gd name="T137" fmla="*/ 724 w 724"/>
                <a:gd name="T138" fmla="*/ 1525 h 15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1525">
                  <a:moveTo>
                    <a:pt x="0" y="1525"/>
                  </a:moveTo>
                  <a:lnTo>
                    <a:pt x="0" y="0"/>
                  </a:lnTo>
                  <a:lnTo>
                    <a:pt x="384" y="0"/>
                  </a:lnTo>
                  <a:lnTo>
                    <a:pt x="403" y="0"/>
                  </a:lnTo>
                  <a:lnTo>
                    <a:pt x="422" y="0"/>
                  </a:lnTo>
                  <a:lnTo>
                    <a:pt x="422" y="20"/>
                  </a:lnTo>
                  <a:lnTo>
                    <a:pt x="447" y="20"/>
                  </a:lnTo>
                  <a:lnTo>
                    <a:pt x="466" y="20"/>
                  </a:lnTo>
                  <a:lnTo>
                    <a:pt x="491" y="20"/>
                  </a:lnTo>
                  <a:lnTo>
                    <a:pt x="510" y="20"/>
                  </a:lnTo>
                  <a:lnTo>
                    <a:pt x="535" y="20"/>
                  </a:lnTo>
                  <a:lnTo>
                    <a:pt x="535" y="39"/>
                  </a:lnTo>
                  <a:lnTo>
                    <a:pt x="554" y="39"/>
                  </a:lnTo>
                  <a:lnTo>
                    <a:pt x="573" y="39"/>
                  </a:lnTo>
                  <a:lnTo>
                    <a:pt x="592" y="59"/>
                  </a:lnTo>
                  <a:lnTo>
                    <a:pt x="617" y="59"/>
                  </a:lnTo>
                  <a:lnTo>
                    <a:pt x="617" y="84"/>
                  </a:lnTo>
                  <a:lnTo>
                    <a:pt x="636" y="84"/>
                  </a:lnTo>
                  <a:lnTo>
                    <a:pt x="636" y="104"/>
                  </a:lnTo>
                  <a:lnTo>
                    <a:pt x="661" y="104"/>
                  </a:lnTo>
                  <a:lnTo>
                    <a:pt x="661" y="130"/>
                  </a:lnTo>
                  <a:lnTo>
                    <a:pt x="680" y="130"/>
                  </a:lnTo>
                  <a:lnTo>
                    <a:pt x="680" y="149"/>
                  </a:lnTo>
                  <a:lnTo>
                    <a:pt x="705" y="149"/>
                  </a:lnTo>
                  <a:lnTo>
                    <a:pt x="705" y="175"/>
                  </a:lnTo>
                  <a:lnTo>
                    <a:pt x="705" y="194"/>
                  </a:lnTo>
                  <a:lnTo>
                    <a:pt x="705" y="214"/>
                  </a:lnTo>
                  <a:lnTo>
                    <a:pt x="705" y="239"/>
                  </a:lnTo>
                  <a:lnTo>
                    <a:pt x="724" y="259"/>
                  </a:lnTo>
                  <a:lnTo>
                    <a:pt x="724" y="278"/>
                  </a:lnTo>
                  <a:lnTo>
                    <a:pt x="724" y="478"/>
                  </a:lnTo>
                  <a:lnTo>
                    <a:pt x="724" y="498"/>
                  </a:lnTo>
                  <a:lnTo>
                    <a:pt x="705" y="517"/>
                  </a:lnTo>
                  <a:lnTo>
                    <a:pt x="705" y="543"/>
                  </a:lnTo>
                  <a:lnTo>
                    <a:pt x="705" y="562"/>
                  </a:lnTo>
                  <a:lnTo>
                    <a:pt x="705" y="588"/>
                  </a:lnTo>
                  <a:lnTo>
                    <a:pt x="680" y="588"/>
                  </a:lnTo>
                  <a:lnTo>
                    <a:pt x="680" y="608"/>
                  </a:lnTo>
                  <a:lnTo>
                    <a:pt x="661" y="627"/>
                  </a:lnTo>
                  <a:lnTo>
                    <a:pt x="636" y="653"/>
                  </a:lnTo>
                  <a:lnTo>
                    <a:pt x="617" y="672"/>
                  </a:lnTo>
                  <a:lnTo>
                    <a:pt x="592" y="672"/>
                  </a:lnTo>
                  <a:lnTo>
                    <a:pt x="592" y="692"/>
                  </a:lnTo>
                  <a:lnTo>
                    <a:pt x="573" y="692"/>
                  </a:lnTo>
                  <a:lnTo>
                    <a:pt x="554" y="692"/>
                  </a:lnTo>
                  <a:lnTo>
                    <a:pt x="535" y="717"/>
                  </a:lnTo>
                  <a:lnTo>
                    <a:pt x="554" y="717"/>
                  </a:lnTo>
                  <a:lnTo>
                    <a:pt x="573" y="737"/>
                  </a:lnTo>
                  <a:lnTo>
                    <a:pt x="592" y="737"/>
                  </a:lnTo>
                  <a:lnTo>
                    <a:pt x="617" y="737"/>
                  </a:lnTo>
                  <a:lnTo>
                    <a:pt x="617" y="756"/>
                  </a:lnTo>
                  <a:lnTo>
                    <a:pt x="636" y="756"/>
                  </a:lnTo>
                  <a:lnTo>
                    <a:pt x="661" y="782"/>
                  </a:lnTo>
                  <a:lnTo>
                    <a:pt x="680" y="801"/>
                  </a:lnTo>
                  <a:lnTo>
                    <a:pt x="680" y="827"/>
                  </a:lnTo>
                  <a:lnTo>
                    <a:pt x="705" y="827"/>
                  </a:lnTo>
                  <a:lnTo>
                    <a:pt x="705" y="847"/>
                  </a:lnTo>
                  <a:lnTo>
                    <a:pt x="724" y="866"/>
                  </a:lnTo>
                  <a:lnTo>
                    <a:pt x="724" y="892"/>
                  </a:lnTo>
                  <a:lnTo>
                    <a:pt x="724" y="911"/>
                  </a:lnTo>
                  <a:lnTo>
                    <a:pt x="724" y="930"/>
                  </a:lnTo>
                  <a:lnTo>
                    <a:pt x="724" y="1215"/>
                  </a:lnTo>
                  <a:lnTo>
                    <a:pt x="724" y="1240"/>
                  </a:lnTo>
                  <a:lnTo>
                    <a:pt x="724" y="1260"/>
                  </a:lnTo>
                  <a:lnTo>
                    <a:pt x="724" y="1286"/>
                  </a:lnTo>
                  <a:lnTo>
                    <a:pt x="724" y="1305"/>
                  </a:lnTo>
                  <a:lnTo>
                    <a:pt x="724" y="1324"/>
                  </a:lnTo>
                  <a:lnTo>
                    <a:pt x="705" y="1324"/>
                  </a:lnTo>
                  <a:lnTo>
                    <a:pt x="705" y="1344"/>
                  </a:lnTo>
                  <a:lnTo>
                    <a:pt x="705" y="1370"/>
                  </a:lnTo>
                  <a:lnTo>
                    <a:pt x="680" y="1370"/>
                  </a:lnTo>
                  <a:lnTo>
                    <a:pt x="680" y="1389"/>
                  </a:lnTo>
                  <a:lnTo>
                    <a:pt x="680" y="1415"/>
                  </a:lnTo>
                  <a:lnTo>
                    <a:pt x="661" y="1415"/>
                  </a:lnTo>
                  <a:lnTo>
                    <a:pt x="661" y="1434"/>
                  </a:lnTo>
                  <a:lnTo>
                    <a:pt x="636" y="1434"/>
                  </a:lnTo>
                  <a:lnTo>
                    <a:pt x="636" y="1460"/>
                  </a:lnTo>
                  <a:lnTo>
                    <a:pt x="617" y="1460"/>
                  </a:lnTo>
                  <a:lnTo>
                    <a:pt x="592" y="1479"/>
                  </a:lnTo>
                  <a:lnTo>
                    <a:pt x="573" y="1479"/>
                  </a:lnTo>
                  <a:lnTo>
                    <a:pt x="573" y="1499"/>
                  </a:lnTo>
                  <a:lnTo>
                    <a:pt x="554" y="1499"/>
                  </a:lnTo>
                  <a:lnTo>
                    <a:pt x="535" y="1499"/>
                  </a:lnTo>
                  <a:lnTo>
                    <a:pt x="510" y="1499"/>
                  </a:lnTo>
                  <a:lnTo>
                    <a:pt x="510" y="1525"/>
                  </a:lnTo>
                  <a:lnTo>
                    <a:pt x="491" y="1525"/>
                  </a:lnTo>
                  <a:lnTo>
                    <a:pt x="466" y="1525"/>
                  </a:lnTo>
                  <a:lnTo>
                    <a:pt x="447" y="1525"/>
                  </a:lnTo>
                  <a:lnTo>
                    <a:pt x="422" y="1525"/>
                  </a:lnTo>
                  <a:lnTo>
                    <a:pt x="403" y="1525"/>
                  </a:lnTo>
                  <a:lnTo>
                    <a:pt x="0" y="1525"/>
                  </a:lnTo>
                </a:path>
              </a:pathLst>
            </a:custGeom>
            <a:noFill/>
            <a:ln w="0">
              <a:solidFill>
                <a:srgbClr val="003399"/>
              </a:solidFill>
              <a:prstDash val="solid"/>
              <a:round/>
              <a:headEnd/>
              <a:tailEnd/>
            </a:ln>
          </p:spPr>
          <p:txBody>
            <a:bodyPr/>
            <a:lstStyle/>
            <a:p>
              <a:endParaRPr lang="en-GB" noProof="0" dirty="0"/>
            </a:p>
          </p:txBody>
        </p:sp>
        <p:sp>
          <p:nvSpPr>
            <p:cNvPr id="47" name="Freeform 29">
              <a:extLst>
                <a:ext uri="{FF2B5EF4-FFF2-40B4-BE49-F238E27FC236}">
                  <a16:creationId xmlns:a16="http://schemas.microsoft.com/office/drawing/2014/main" id="{5615CDB2-3932-767B-46FC-598B8437254C}"/>
                </a:ext>
              </a:extLst>
            </p:cNvPr>
            <p:cNvSpPr>
              <a:spLocks/>
            </p:cNvSpPr>
            <p:nvPr/>
          </p:nvSpPr>
          <p:spPr bwMode="auto">
            <a:xfrm>
              <a:off x="5144" y="2729"/>
              <a:ext cx="82" cy="433"/>
            </a:xfrm>
            <a:custGeom>
              <a:avLst/>
              <a:gdLst>
                <a:gd name="T0" fmla="*/ 82 w 82"/>
                <a:gd name="T1" fmla="*/ 349 h 433"/>
                <a:gd name="T2" fmla="*/ 82 w 82"/>
                <a:gd name="T3" fmla="*/ 84 h 433"/>
                <a:gd name="T4" fmla="*/ 82 w 82"/>
                <a:gd name="T5" fmla="*/ 65 h 433"/>
                <a:gd name="T6" fmla="*/ 82 w 82"/>
                <a:gd name="T7" fmla="*/ 45 h 433"/>
                <a:gd name="T8" fmla="*/ 63 w 82"/>
                <a:gd name="T9" fmla="*/ 45 h 433"/>
                <a:gd name="T10" fmla="*/ 63 w 82"/>
                <a:gd name="T11" fmla="*/ 20 h 433"/>
                <a:gd name="T12" fmla="*/ 38 w 82"/>
                <a:gd name="T13" fmla="*/ 20 h 433"/>
                <a:gd name="T14" fmla="*/ 19 w 82"/>
                <a:gd name="T15" fmla="*/ 20 h 433"/>
                <a:gd name="T16" fmla="*/ 19 w 82"/>
                <a:gd name="T17" fmla="*/ 0 h 433"/>
                <a:gd name="T18" fmla="*/ 0 w 82"/>
                <a:gd name="T19" fmla="*/ 0 h 433"/>
                <a:gd name="T20" fmla="*/ 0 w 82"/>
                <a:gd name="T21" fmla="*/ 433 h 433"/>
                <a:gd name="T22" fmla="*/ 19 w 82"/>
                <a:gd name="T23" fmla="*/ 433 h 433"/>
                <a:gd name="T24" fmla="*/ 38 w 82"/>
                <a:gd name="T25" fmla="*/ 414 h 433"/>
                <a:gd name="T26" fmla="*/ 63 w 82"/>
                <a:gd name="T27" fmla="*/ 414 h 433"/>
                <a:gd name="T28" fmla="*/ 63 w 82"/>
                <a:gd name="T29" fmla="*/ 394 h 433"/>
                <a:gd name="T30" fmla="*/ 82 w 82"/>
                <a:gd name="T31" fmla="*/ 394 h 433"/>
                <a:gd name="T32" fmla="*/ 82 w 82"/>
                <a:gd name="T33" fmla="*/ 368 h 433"/>
                <a:gd name="T34" fmla="*/ 82 w 82"/>
                <a:gd name="T35" fmla="*/ 349 h 4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433"/>
                <a:gd name="T56" fmla="*/ 82 w 82"/>
                <a:gd name="T57" fmla="*/ 433 h 4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433">
                  <a:moveTo>
                    <a:pt x="82" y="349"/>
                  </a:moveTo>
                  <a:lnTo>
                    <a:pt x="82" y="84"/>
                  </a:lnTo>
                  <a:lnTo>
                    <a:pt x="82" y="65"/>
                  </a:lnTo>
                  <a:lnTo>
                    <a:pt x="82" y="45"/>
                  </a:lnTo>
                  <a:lnTo>
                    <a:pt x="63" y="45"/>
                  </a:lnTo>
                  <a:lnTo>
                    <a:pt x="63" y="20"/>
                  </a:lnTo>
                  <a:lnTo>
                    <a:pt x="38" y="20"/>
                  </a:lnTo>
                  <a:lnTo>
                    <a:pt x="19" y="20"/>
                  </a:lnTo>
                  <a:lnTo>
                    <a:pt x="19" y="0"/>
                  </a:lnTo>
                  <a:lnTo>
                    <a:pt x="0" y="0"/>
                  </a:lnTo>
                  <a:lnTo>
                    <a:pt x="0" y="433"/>
                  </a:lnTo>
                  <a:lnTo>
                    <a:pt x="19" y="433"/>
                  </a:lnTo>
                  <a:lnTo>
                    <a:pt x="38" y="414"/>
                  </a:lnTo>
                  <a:lnTo>
                    <a:pt x="63" y="414"/>
                  </a:lnTo>
                  <a:lnTo>
                    <a:pt x="63" y="394"/>
                  </a:lnTo>
                  <a:lnTo>
                    <a:pt x="82" y="394"/>
                  </a:lnTo>
                  <a:lnTo>
                    <a:pt x="82" y="368"/>
                  </a:lnTo>
                  <a:lnTo>
                    <a:pt x="82" y="349"/>
                  </a:lnTo>
                </a:path>
              </a:pathLst>
            </a:custGeom>
            <a:noFill/>
            <a:ln w="0">
              <a:solidFill>
                <a:srgbClr val="003399"/>
              </a:solidFill>
              <a:prstDash val="solid"/>
              <a:round/>
              <a:headEnd/>
              <a:tailEnd/>
            </a:ln>
          </p:spPr>
          <p:txBody>
            <a:bodyPr/>
            <a:lstStyle/>
            <a:p>
              <a:endParaRPr lang="en-GB" noProof="0" dirty="0"/>
            </a:p>
          </p:txBody>
        </p:sp>
        <p:sp>
          <p:nvSpPr>
            <p:cNvPr id="48" name="Freeform 30">
              <a:extLst>
                <a:ext uri="{FF2B5EF4-FFF2-40B4-BE49-F238E27FC236}">
                  <a16:creationId xmlns:a16="http://schemas.microsoft.com/office/drawing/2014/main" id="{3D7D0D52-CA8D-CBAB-2D25-5F2040DA3566}"/>
                </a:ext>
              </a:extLst>
            </p:cNvPr>
            <p:cNvSpPr>
              <a:spLocks/>
            </p:cNvSpPr>
            <p:nvPr/>
          </p:nvSpPr>
          <p:spPr bwMode="auto">
            <a:xfrm>
              <a:off x="5144" y="3317"/>
              <a:ext cx="82" cy="542"/>
            </a:xfrm>
            <a:custGeom>
              <a:avLst/>
              <a:gdLst>
                <a:gd name="T0" fmla="*/ 82 w 82"/>
                <a:gd name="T1" fmla="*/ 478 h 542"/>
                <a:gd name="T2" fmla="*/ 82 w 82"/>
                <a:gd name="T3" fmla="*/ 84 h 542"/>
                <a:gd name="T4" fmla="*/ 82 w 82"/>
                <a:gd name="T5" fmla="*/ 65 h 542"/>
                <a:gd name="T6" fmla="*/ 82 w 82"/>
                <a:gd name="T7" fmla="*/ 45 h 542"/>
                <a:gd name="T8" fmla="*/ 63 w 82"/>
                <a:gd name="T9" fmla="*/ 45 h 542"/>
                <a:gd name="T10" fmla="*/ 63 w 82"/>
                <a:gd name="T11" fmla="*/ 19 h 542"/>
                <a:gd name="T12" fmla="*/ 38 w 82"/>
                <a:gd name="T13" fmla="*/ 19 h 542"/>
                <a:gd name="T14" fmla="*/ 38 w 82"/>
                <a:gd name="T15" fmla="*/ 0 h 542"/>
                <a:gd name="T16" fmla="*/ 19 w 82"/>
                <a:gd name="T17" fmla="*/ 0 h 542"/>
                <a:gd name="T18" fmla="*/ 0 w 82"/>
                <a:gd name="T19" fmla="*/ 0 h 542"/>
                <a:gd name="T20" fmla="*/ 0 w 82"/>
                <a:gd name="T21" fmla="*/ 542 h 542"/>
                <a:gd name="T22" fmla="*/ 19 w 82"/>
                <a:gd name="T23" fmla="*/ 542 h 542"/>
                <a:gd name="T24" fmla="*/ 38 w 82"/>
                <a:gd name="T25" fmla="*/ 542 h 542"/>
                <a:gd name="T26" fmla="*/ 63 w 82"/>
                <a:gd name="T27" fmla="*/ 542 h 542"/>
                <a:gd name="T28" fmla="*/ 63 w 82"/>
                <a:gd name="T29" fmla="*/ 523 h 542"/>
                <a:gd name="T30" fmla="*/ 82 w 82"/>
                <a:gd name="T31" fmla="*/ 523 h 542"/>
                <a:gd name="T32" fmla="*/ 82 w 82"/>
                <a:gd name="T33" fmla="*/ 504 h 542"/>
                <a:gd name="T34" fmla="*/ 82 w 82"/>
                <a:gd name="T35" fmla="*/ 478 h 5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542"/>
                <a:gd name="T56" fmla="*/ 82 w 82"/>
                <a:gd name="T57" fmla="*/ 542 h 5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542">
                  <a:moveTo>
                    <a:pt x="82" y="478"/>
                  </a:moveTo>
                  <a:lnTo>
                    <a:pt x="82" y="84"/>
                  </a:lnTo>
                  <a:lnTo>
                    <a:pt x="82" y="65"/>
                  </a:lnTo>
                  <a:lnTo>
                    <a:pt x="82" y="45"/>
                  </a:lnTo>
                  <a:lnTo>
                    <a:pt x="63" y="45"/>
                  </a:lnTo>
                  <a:lnTo>
                    <a:pt x="63" y="19"/>
                  </a:lnTo>
                  <a:lnTo>
                    <a:pt x="38" y="19"/>
                  </a:lnTo>
                  <a:lnTo>
                    <a:pt x="38" y="0"/>
                  </a:lnTo>
                  <a:lnTo>
                    <a:pt x="19" y="0"/>
                  </a:lnTo>
                  <a:lnTo>
                    <a:pt x="0" y="0"/>
                  </a:lnTo>
                  <a:lnTo>
                    <a:pt x="0" y="542"/>
                  </a:lnTo>
                  <a:lnTo>
                    <a:pt x="19" y="542"/>
                  </a:lnTo>
                  <a:lnTo>
                    <a:pt x="38" y="542"/>
                  </a:lnTo>
                  <a:lnTo>
                    <a:pt x="63" y="542"/>
                  </a:lnTo>
                  <a:lnTo>
                    <a:pt x="63" y="523"/>
                  </a:lnTo>
                  <a:lnTo>
                    <a:pt x="82" y="523"/>
                  </a:lnTo>
                  <a:lnTo>
                    <a:pt x="82" y="504"/>
                  </a:lnTo>
                  <a:lnTo>
                    <a:pt x="82" y="478"/>
                  </a:lnTo>
                </a:path>
              </a:pathLst>
            </a:custGeom>
            <a:noFill/>
            <a:ln w="0">
              <a:solidFill>
                <a:srgbClr val="003399"/>
              </a:solidFill>
              <a:prstDash val="solid"/>
              <a:round/>
              <a:headEnd/>
              <a:tailEnd/>
            </a:ln>
          </p:spPr>
          <p:txBody>
            <a:bodyPr/>
            <a:lstStyle/>
            <a:p>
              <a:endParaRPr lang="en-GB" noProof="0" dirty="0"/>
            </a:p>
          </p:txBody>
        </p:sp>
        <p:sp>
          <p:nvSpPr>
            <p:cNvPr id="49" name="Rectangle 31">
              <a:extLst>
                <a:ext uri="{FF2B5EF4-FFF2-40B4-BE49-F238E27FC236}">
                  <a16:creationId xmlns:a16="http://schemas.microsoft.com/office/drawing/2014/main" id="{4F517B4C-07DC-C33C-081D-3A50C0747688}"/>
                </a:ext>
              </a:extLst>
            </p:cNvPr>
            <p:cNvSpPr>
              <a:spLocks noChangeArrowheads="1"/>
            </p:cNvSpPr>
            <p:nvPr/>
          </p:nvSpPr>
          <p:spPr bwMode="auto">
            <a:xfrm>
              <a:off x="5610" y="2535"/>
              <a:ext cx="321" cy="1525"/>
            </a:xfrm>
            <a:prstGeom prst="rect">
              <a:avLst/>
            </a:prstGeom>
            <a:solidFill>
              <a:srgbClr val="003399"/>
            </a:solidFill>
            <a:ln w="9525">
              <a:noFill/>
              <a:miter lim="800000"/>
              <a:headEnd/>
              <a:tailEnd/>
            </a:ln>
          </p:spPr>
          <p:txBody>
            <a:bodyPr/>
            <a:lstStyle/>
            <a:p>
              <a:endParaRPr lang="en-GB" sz="4000" b="1" noProof="0" dirty="0"/>
            </a:p>
          </p:txBody>
        </p:sp>
        <p:sp>
          <p:nvSpPr>
            <p:cNvPr id="50" name="Rectangle 32">
              <a:extLst>
                <a:ext uri="{FF2B5EF4-FFF2-40B4-BE49-F238E27FC236}">
                  <a16:creationId xmlns:a16="http://schemas.microsoft.com/office/drawing/2014/main" id="{8244C5C6-1D63-6EE4-1A9F-3A7D363A490C}"/>
                </a:ext>
              </a:extLst>
            </p:cNvPr>
            <p:cNvSpPr>
              <a:spLocks noChangeArrowheads="1"/>
            </p:cNvSpPr>
            <p:nvPr/>
          </p:nvSpPr>
          <p:spPr bwMode="auto">
            <a:xfrm>
              <a:off x="5610" y="2535"/>
              <a:ext cx="321" cy="1525"/>
            </a:xfrm>
            <a:prstGeom prst="rect">
              <a:avLst/>
            </a:prstGeom>
            <a:noFill/>
            <a:ln w="0">
              <a:solidFill>
                <a:srgbClr val="003399"/>
              </a:solidFill>
              <a:miter lim="800000"/>
              <a:headEnd/>
              <a:tailEnd/>
            </a:ln>
          </p:spPr>
          <p:txBody>
            <a:bodyPr/>
            <a:lstStyle/>
            <a:p>
              <a:endParaRPr lang="en-GB" sz="4000" b="1" noProof="0" dirty="0"/>
            </a:p>
          </p:txBody>
        </p:sp>
        <p:sp>
          <p:nvSpPr>
            <p:cNvPr id="51" name="Freeform 33">
              <a:extLst>
                <a:ext uri="{FF2B5EF4-FFF2-40B4-BE49-F238E27FC236}">
                  <a16:creationId xmlns:a16="http://schemas.microsoft.com/office/drawing/2014/main" id="{81141C4D-A3AC-E7BF-C707-F58D8410FDF6}"/>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close/>
                </a:path>
              </a:pathLst>
            </a:custGeom>
            <a:solidFill>
              <a:srgbClr val="003399"/>
            </a:solidFill>
            <a:ln w="9525">
              <a:noFill/>
              <a:round/>
              <a:headEnd/>
              <a:tailEnd/>
            </a:ln>
          </p:spPr>
          <p:txBody>
            <a:bodyPr/>
            <a:lstStyle/>
            <a:p>
              <a:endParaRPr lang="en-GB" noProof="0" dirty="0"/>
            </a:p>
          </p:txBody>
        </p:sp>
        <p:sp>
          <p:nvSpPr>
            <p:cNvPr id="52" name="Freeform 34">
              <a:extLst>
                <a:ext uri="{FF2B5EF4-FFF2-40B4-BE49-F238E27FC236}">
                  <a16:creationId xmlns:a16="http://schemas.microsoft.com/office/drawing/2014/main" id="{17AA9368-AC80-5F33-90AD-BEBB7A60CD2F}"/>
                </a:ext>
              </a:extLst>
            </p:cNvPr>
            <p:cNvSpPr>
              <a:spLocks/>
            </p:cNvSpPr>
            <p:nvPr/>
          </p:nvSpPr>
          <p:spPr bwMode="auto">
            <a:xfrm>
              <a:off x="6013" y="2535"/>
              <a:ext cx="592" cy="1525"/>
            </a:xfrm>
            <a:custGeom>
              <a:avLst/>
              <a:gdLst>
                <a:gd name="T0" fmla="*/ 592 w 592"/>
                <a:gd name="T1" fmla="*/ 1525 h 1525"/>
                <a:gd name="T2" fmla="*/ 0 w 592"/>
                <a:gd name="T3" fmla="*/ 1525 h 1525"/>
                <a:gd name="T4" fmla="*/ 0 w 592"/>
                <a:gd name="T5" fmla="*/ 0 h 1525"/>
                <a:gd name="T6" fmla="*/ 321 w 592"/>
                <a:gd name="T7" fmla="*/ 0 h 1525"/>
                <a:gd name="T8" fmla="*/ 321 w 592"/>
                <a:gd name="T9" fmla="*/ 1324 h 1525"/>
                <a:gd name="T10" fmla="*/ 592 w 592"/>
                <a:gd name="T11" fmla="*/ 1324 h 1525"/>
                <a:gd name="T12" fmla="*/ 592 w 592"/>
                <a:gd name="T13" fmla="*/ 1525 h 1525"/>
                <a:gd name="T14" fmla="*/ 0 60000 65536"/>
                <a:gd name="T15" fmla="*/ 0 60000 65536"/>
                <a:gd name="T16" fmla="*/ 0 60000 65536"/>
                <a:gd name="T17" fmla="*/ 0 60000 65536"/>
                <a:gd name="T18" fmla="*/ 0 60000 65536"/>
                <a:gd name="T19" fmla="*/ 0 60000 65536"/>
                <a:gd name="T20" fmla="*/ 0 60000 65536"/>
                <a:gd name="T21" fmla="*/ 0 w 592"/>
                <a:gd name="T22" fmla="*/ 0 h 1525"/>
                <a:gd name="T23" fmla="*/ 592 w 592"/>
                <a:gd name="T24" fmla="*/ 1525 h 15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2" h="1525">
                  <a:moveTo>
                    <a:pt x="592" y="1525"/>
                  </a:moveTo>
                  <a:lnTo>
                    <a:pt x="0" y="1525"/>
                  </a:lnTo>
                  <a:lnTo>
                    <a:pt x="0" y="0"/>
                  </a:lnTo>
                  <a:lnTo>
                    <a:pt x="321" y="0"/>
                  </a:lnTo>
                  <a:lnTo>
                    <a:pt x="321" y="1324"/>
                  </a:lnTo>
                  <a:lnTo>
                    <a:pt x="592" y="1324"/>
                  </a:lnTo>
                  <a:lnTo>
                    <a:pt x="592" y="1525"/>
                  </a:lnTo>
                </a:path>
              </a:pathLst>
            </a:custGeom>
            <a:noFill/>
            <a:ln w="0">
              <a:solidFill>
                <a:srgbClr val="003399"/>
              </a:solidFill>
              <a:prstDash val="solid"/>
              <a:round/>
              <a:headEnd/>
              <a:tailEnd/>
            </a:ln>
          </p:spPr>
          <p:txBody>
            <a:bodyPr/>
            <a:lstStyle/>
            <a:p>
              <a:endParaRPr lang="en-GB" noProof="0" dirty="0"/>
            </a:p>
          </p:txBody>
        </p:sp>
        <p:sp>
          <p:nvSpPr>
            <p:cNvPr id="53" name="Freeform 35">
              <a:extLst>
                <a:ext uri="{FF2B5EF4-FFF2-40B4-BE49-F238E27FC236}">
                  <a16:creationId xmlns:a16="http://schemas.microsoft.com/office/drawing/2014/main" id="{06B13669-2C0B-9A1A-938E-75246FC2ABF1}"/>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close/>
                </a:path>
              </a:pathLst>
            </a:custGeom>
            <a:solidFill>
              <a:srgbClr val="003399"/>
            </a:solidFill>
            <a:ln w="9525">
              <a:noFill/>
              <a:round/>
              <a:headEnd/>
              <a:tailEnd/>
            </a:ln>
          </p:spPr>
          <p:txBody>
            <a:bodyPr/>
            <a:lstStyle/>
            <a:p>
              <a:endParaRPr lang="en-GB" noProof="0" dirty="0"/>
            </a:p>
          </p:txBody>
        </p:sp>
        <p:sp>
          <p:nvSpPr>
            <p:cNvPr id="54" name="Freeform 36">
              <a:extLst>
                <a:ext uri="{FF2B5EF4-FFF2-40B4-BE49-F238E27FC236}">
                  <a16:creationId xmlns:a16="http://schemas.microsoft.com/office/drawing/2014/main" id="{7B0C03A0-CB92-5566-6335-F2DCB6922E90}"/>
                </a:ext>
              </a:extLst>
            </p:cNvPr>
            <p:cNvSpPr>
              <a:spLocks/>
            </p:cNvSpPr>
            <p:nvPr/>
          </p:nvSpPr>
          <p:spPr bwMode="auto">
            <a:xfrm>
              <a:off x="6674" y="2535"/>
              <a:ext cx="699" cy="1544"/>
            </a:xfrm>
            <a:custGeom>
              <a:avLst/>
              <a:gdLst>
                <a:gd name="T0" fmla="*/ 403 w 699"/>
                <a:gd name="T1" fmla="*/ 239 h 1544"/>
                <a:gd name="T2" fmla="*/ 359 w 699"/>
                <a:gd name="T3" fmla="*/ 194 h 1544"/>
                <a:gd name="T4" fmla="*/ 315 w 699"/>
                <a:gd name="T5" fmla="*/ 214 h 1544"/>
                <a:gd name="T6" fmla="*/ 315 w 699"/>
                <a:gd name="T7" fmla="*/ 1305 h 1544"/>
                <a:gd name="T8" fmla="*/ 359 w 699"/>
                <a:gd name="T9" fmla="*/ 1324 h 1544"/>
                <a:gd name="T10" fmla="*/ 403 w 699"/>
                <a:gd name="T11" fmla="*/ 1305 h 1544"/>
                <a:gd name="T12" fmla="*/ 699 w 699"/>
                <a:gd name="T13" fmla="*/ 911 h 1544"/>
                <a:gd name="T14" fmla="*/ 699 w 699"/>
                <a:gd name="T15" fmla="*/ 1344 h 1544"/>
                <a:gd name="T16" fmla="*/ 680 w 699"/>
                <a:gd name="T17" fmla="*/ 1415 h 1544"/>
                <a:gd name="T18" fmla="*/ 636 w 699"/>
                <a:gd name="T19" fmla="*/ 1434 h 1544"/>
                <a:gd name="T20" fmla="*/ 611 w 699"/>
                <a:gd name="T21" fmla="*/ 1479 h 1544"/>
                <a:gd name="T22" fmla="*/ 573 w 699"/>
                <a:gd name="T23" fmla="*/ 1499 h 1544"/>
                <a:gd name="T24" fmla="*/ 529 w 699"/>
                <a:gd name="T25" fmla="*/ 1525 h 1544"/>
                <a:gd name="T26" fmla="*/ 466 w 699"/>
                <a:gd name="T27" fmla="*/ 1525 h 1544"/>
                <a:gd name="T28" fmla="*/ 403 w 699"/>
                <a:gd name="T29" fmla="*/ 1544 h 1544"/>
                <a:gd name="T30" fmla="*/ 340 w 699"/>
                <a:gd name="T31" fmla="*/ 1544 h 1544"/>
                <a:gd name="T32" fmla="*/ 277 w 699"/>
                <a:gd name="T33" fmla="*/ 1544 h 1544"/>
                <a:gd name="T34" fmla="*/ 208 w 699"/>
                <a:gd name="T35" fmla="*/ 1525 h 1544"/>
                <a:gd name="T36" fmla="*/ 145 w 699"/>
                <a:gd name="T37" fmla="*/ 1499 h 1544"/>
                <a:gd name="T38" fmla="*/ 82 w 699"/>
                <a:gd name="T39" fmla="*/ 1479 h 1544"/>
                <a:gd name="T40" fmla="*/ 63 w 699"/>
                <a:gd name="T41" fmla="*/ 1434 h 1544"/>
                <a:gd name="T42" fmla="*/ 19 w 699"/>
                <a:gd name="T43" fmla="*/ 1415 h 1544"/>
                <a:gd name="T44" fmla="*/ 0 w 699"/>
                <a:gd name="T45" fmla="*/ 1370 h 1544"/>
                <a:gd name="T46" fmla="*/ 0 w 699"/>
                <a:gd name="T47" fmla="*/ 1305 h 1544"/>
                <a:gd name="T48" fmla="*/ 0 w 699"/>
                <a:gd name="T49" fmla="*/ 278 h 1544"/>
                <a:gd name="T50" fmla="*/ 0 w 699"/>
                <a:gd name="T51" fmla="*/ 214 h 1544"/>
                <a:gd name="T52" fmla="*/ 19 w 699"/>
                <a:gd name="T53" fmla="*/ 149 h 1544"/>
                <a:gd name="T54" fmla="*/ 38 w 699"/>
                <a:gd name="T55" fmla="*/ 104 h 1544"/>
                <a:gd name="T56" fmla="*/ 82 w 699"/>
                <a:gd name="T57" fmla="*/ 84 h 1544"/>
                <a:gd name="T58" fmla="*/ 107 w 699"/>
                <a:gd name="T59" fmla="*/ 39 h 1544"/>
                <a:gd name="T60" fmla="*/ 145 w 699"/>
                <a:gd name="T61" fmla="*/ 20 h 1544"/>
                <a:gd name="T62" fmla="*/ 208 w 699"/>
                <a:gd name="T63" fmla="*/ 20 h 1544"/>
                <a:gd name="T64" fmla="*/ 277 w 699"/>
                <a:gd name="T65" fmla="*/ 0 h 1544"/>
                <a:gd name="T66" fmla="*/ 340 w 699"/>
                <a:gd name="T67" fmla="*/ 0 h 1544"/>
                <a:gd name="T68" fmla="*/ 403 w 699"/>
                <a:gd name="T69" fmla="*/ 0 h 1544"/>
                <a:gd name="T70" fmla="*/ 466 w 699"/>
                <a:gd name="T71" fmla="*/ 0 h 1544"/>
                <a:gd name="T72" fmla="*/ 510 w 699"/>
                <a:gd name="T73" fmla="*/ 20 h 1544"/>
                <a:gd name="T74" fmla="*/ 573 w 699"/>
                <a:gd name="T75" fmla="*/ 20 h 1544"/>
                <a:gd name="T76" fmla="*/ 611 w 699"/>
                <a:gd name="T77" fmla="*/ 59 h 1544"/>
                <a:gd name="T78" fmla="*/ 655 w 699"/>
                <a:gd name="T79" fmla="*/ 84 h 1544"/>
                <a:gd name="T80" fmla="*/ 680 w 699"/>
                <a:gd name="T81" fmla="*/ 149 h 1544"/>
                <a:gd name="T82" fmla="*/ 699 w 699"/>
                <a:gd name="T83" fmla="*/ 194 h 1544"/>
                <a:gd name="T84" fmla="*/ 699 w 699"/>
                <a:gd name="T85" fmla="*/ 259 h 15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9"/>
                <a:gd name="T130" fmla="*/ 0 h 1544"/>
                <a:gd name="T131" fmla="*/ 699 w 699"/>
                <a:gd name="T132" fmla="*/ 1544 h 15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9" h="1544">
                  <a:moveTo>
                    <a:pt x="699" y="543"/>
                  </a:moveTo>
                  <a:lnTo>
                    <a:pt x="403" y="543"/>
                  </a:lnTo>
                  <a:lnTo>
                    <a:pt x="403" y="239"/>
                  </a:lnTo>
                  <a:lnTo>
                    <a:pt x="403" y="214"/>
                  </a:lnTo>
                  <a:lnTo>
                    <a:pt x="378" y="194"/>
                  </a:lnTo>
                  <a:lnTo>
                    <a:pt x="359" y="194"/>
                  </a:lnTo>
                  <a:lnTo>
                    <a:pt x="340" y="194"/>
                  </a:lnTo>
                  <a:lnTo>
                    <a:pt x="340" y="214"/>
                  </a:lnTo>
                  <a:lnTo>
                    <a:pt x="315" y="214"/>
                  </a:lnTo>
                  <a:lnTo>
                    <a:pt x="315" y="239"/>
                  </a:lnTo>
                  <a:lnTo>
                    <a:pt x="315" y="1286"/>
                  </a:lnTo>
                  <a:lnTo>
                    <a:pt x="315" y="1305"/>
                  </a:lnTo>
                  <a:lnTo>
                    <a:pt x="315" y="1324"/>
                  </a:lnTo>
                  <a:lnTo>
                    <a:pt x="340" y="1324"/>
                  </a:lnTo>
                  <a:lnTo>
                    <a:pt x="359" y="1324"/>
                  </a:lnTo>
                  <a:lnTo>
                    <a:pt x="378" y="1324"/>
                  </a:lnTo>
                  <a:lnTo>
                    <a:pt x="403" y="1324"/>
                  </a:lnTo>
                  <a:lnTo>
                    <a:pt x="403" y="1305"/>
                  </a:lnTo>
                  <a:lnTo>
                    <a:pt x="403" y="1286"/>
                  </a:lnTo>
                  <a:lnTo>
                    <a:pt x="403" y="911"/>
                  </a:lnTo>
                  <a:lnTo>
                    <a:pt x="699" y="911"/>
                  </a:lnTo>
                  <a:lnTo>
                    <a:pt x="699" y="1305"/>
                  </a:lnTo>
                  <a:lnTo>
                    <a:pt x="699" y="1324"/>
                  </a:lnTo>
                  <a:lnTo>
                    <a:pt x="699" y="1344"/>
                  </a:lnTo>
                  <a:lnTo>
                    <a:pt x="699" y="1370"/>
                  </a:lnTo>
                  <a:lnTo>
                    <a:pt x="680" y="1389"/>
                  </a:lnTo>
                  <a:lnTo>
                    <a:pt x="680" y="1415"/>
                  </a:lnTo>
                  <a:lnTo>
                    <a:pt x="655" y="1415"/>
                  </a:lnTo>
                  <a:lnTo>
                    <a:pt x="655" y="1434"/>
                  </a:lnTo>
                  <a:lnTo>
                    <a:pt x="636" y="1434"/>
                  </a:lnTo>
                  <a:lnTo>
                    <a:pt x="636" y="1460"/>
                  </a:lnTo>
                  <a:lnTo>
                    <a:pt x="611" y="1460"/>
                  </a:lnTo>
                  <a:lnTo>
                    <a:pt x="611" y="1479"/>
                  </a:lnTo>
                  <a:lnTo>
                    <a:pt x="592" y="1479"/>
                  </a:lnTo>
                  <a:lnTo>
                    <a:pt x="573" y="1479"/>
                  </a:lnTo>
                  <a:lnTo>
                    <a:pt x="573" y="1499"/>
                  </a:lnTo>
                  <a:lnTo>
                    <a:pt x="548" y="1499"/>
                  </a:lnTo>
                  <a:lnTo>
                    <a:pt x="529" y="1499"/>
                  </a:lnTo>
                  <a:lnTo>
                    <a:pt x="529" y="1525"/>
                  </a:lnTo>
                  <a:lnTo>
                    <a:pt x="510" y="1525"/>
                  </a:lnTo>
                  <a:lnTo>
                    <a:pt x="492" y="1525"/>
                  </a:lnTo>
                  <a:lnTo>
                    <a:pt x="466" y="1525"/>
                  </a:lnTo>
                  <a:lnTo>
                    <a:pt x="447" y="1544"/>
                  </a:lnTo>
                  <a:lnTo>
                    <a:pt x="422" y="1544"/>
                  </a:lnTo>
                  <a:lnTo>
                    <a:pt x="403" y="1544"/>
                  </a:lnTo>
                  <a:lnTo>
                    <a:pt x="378" y="1544"/>
                  </a:lnTo>
                  <a:lnTo>
                    <a:pt x="359" y="1544"/>
                  </a:lnTo>
                  <a:lnTo>
                    <a:pt x="340" y="1544"/>
                  </a:lnTo>
                  <a:lnTo>
                    <a:pt x="315" y="1544"/>
                  </a:lnTo>
                  <a:lnTo>
                    <a:pt x="296" y="1544"/>
                  </a:lnTo>
                  <a:lnTo>
                    <a:pt x="277" y="1544"/>
                  </a:lnTo>
                  <a:lnTo>
                    <a:pt x="252" y="1544"/>
                  </a:lnTo>
                  <a:lnTo>
                    <a:pt x="233" y="1525"/>
                  </a:lnTo>
                  <a:lnTo>
                    <a:pt x="208" y="1525"/>
                  </a:lnTo>
                  <a:lnTo>
                    <a:pt x="189" y="1525"/>
                  </a:lnTo>
                  <a:lnTo>
                    <a:pt x="164" y="1525"/>
                  </a:lnTo>
                  <a:lnTo>
                    <a:pt x="145" y="1499"/>
                  </a:lnTo>
                  <a:lnTo>
                    <a:pt x="126" y="1499"/>
                  </a:lnTo>
                  <a:lnTo>
                    <a:pt x="107" y="1479"/>
                  </a:lnTo>
                  <a:lnTo>
                    <a:pt x="82" y="1479"/>
                  </a:lnTo>
                  <a:lnTo>
                    <a:pt x="82" y="1460"/>
                  </a:lnTo>
                  <a:lnTo>
                    <a:pt x="63" y="1460"/>
                  </a:lnTo>
                  <a:lnTo>
                    <a:pt x="63" y="1434"/>
                  </a:lnTo>
                  <a:lnTo>
                    <a:pt x="38" y="1434"/>
                  </a:lnTo>
                  <a:lnTo>
                    <a:pt x="38" y="1415"/>
                  </a:lnTo>
                  <a:lnTo>
                    <a:pt x="19" y="1415"/>
                  </a:lnTo>
                  <a:lnTo>
                    <a:pt x="19" y="1389"/>
                  </a:lnTo>
                  <a:lnTo>
                    <a:pt x="19" y="1370"/>
                  </a:lnTo>
                  <a:lnTo>
                    <a:pt x="0" y="1370"/>
                  </a:lnTo>
                  <a:lnTo>
                    <a:pt x="0" y="1344"/>
                  </a:lnTo>
                  <a:lnTo>
                    <a:pt x="0" y="1324"/>
                  </a:lnTo>
                  <a:lnTo>
                    <a:pt x="0" y="1305"/>
                  </a:lnTo>
                  <a:lnTo>
                    <a:pt x="0" y="1286"/>
                  </a:lnTo>
                  <a:lnTo>
                    <a:pt x="0" y="1260"/>
                  </a:lnTo>
                  <a:lnTo>
                    <a:pt x="0" y="278"/>
                  </a:lnTo>
                  <a:lnTo>
                    <a:pt x="0" y="259"/>
                  </a:lnTo>
                  <a:lnTo>
                    <a:pt x="0" y="239"/>
                  </a:lnTo>
                  <a:lnTo>
                    <a:pt x="0" y="214"/>
                  </a:lnTo>
                  <a:lnTo>
                    <a:pt x="0" y="194"/>
                  </a:lnTo>
                  <a:lnTo>
                    <a:pt x="19" y="175"/>
                  </a:lnTo>
                  <a:lnTo>
                    <a:pt x="19" y="149"/>
                  </a:lnTo>
                  <a:lnTo>
                    <a:pt x="19" y="130"/>
                  </a:lnTo>
                  <a:lnTo>
                    <a:pt x="38" y="130"/>
                  </a:lnTo>
                  <a:lnTo>
                    <a:pt x="38" y="104"/>
                  </a:lnTo>
                  <a:lnTo>
                    <a:pt x="63" y="104"/>
                  </a:lnTo>
                  <a:lnTo>
                    <a:pt x="63" y="84"/>
                  </a:lnTo>
                  <a:lnTo>
                    <a:pt x="82" y="84"/>
                  </a:lnTo>
                  <a:lnTo>
                    <a:pt x="82" y="59"/>
                  </a:lnTo>
                  <a:lnTo>
                    <a:pt x="107" y="59"/>
                  </a:lnTo>
                  <a:lnTo>
                    <a:pt x="107" y="39"/>
                  </a:lnTo>
                  <a:lnTo>
                    <a:pt x="126" y="39"/>
                  </a:lnTo>
                  <a:lnTo>
                    <a:pt x="145" y="39"/>
                  </a:lnTo>
                  <a:lnTo>
                    <a:pt x="145" y="20"/>
                  </a:lnTo>
                  <a:lnTo>
                    <a:pt x="164" y="20"/>
                  </a:lnTo>
                  <a:lnTo>
                    <a:pt x="189" y="20"/>
                  </a:lnTo>
                  <a:lnTo>
                    <a:pt x="208" y="20"/>
                  </a:lnTo>
                  <a:lnTo>
                    <a:pt x="233" y="0"/>
                  </a:lnTo>
                  <a:lnTo>
                    <a:pt x="252" y="0"/>
                  </a:lnTo>
                  <a:lnTo>
                    <a:pt x="277" y="0"/>
                  </a:lnTo>
                  <a:lnTo>
                    <a:pt x="296" y="0"/>
                  </a:lnTo>
                  <a:lnTo>
                    <a:pt x="315" y="0"/>
                  </a:lnTo>
                  <a:lnTo>
                    <a:pt x="340" y="0"/>
                  </a:lnTo>
                  <a:lnTo>
                    <a:pt x="359" y="0"/>
                  </a:lnTo>
                  <a:lnTo>
                    <a:pt x="378" y="0"/>
                  </a:lnTo>
                  <a:lnTo>
                    <a:pt x="403" y="0"/>
                  </a:lnTo>
                  <a:lnTo>
                    <a:pt x="422" y="0"/>
                  </a:lnTo>
                  <a:lnTo>
                    <a:pt x="447" y="0"/>
                  </a:lnTo>
                  <a:lnTo>
                    <a:pt x="466" y="0"/>
                  </a:lnTo>
                  <a:lnTo>
                    <a:pt x="492" y="0"/>
                  </a:lnTo>
                  <a:lnTo>
                    <a:pt x="510" y="0"/>
                  </a:lnTo>
                  <a:lnTo>
                    <a:pt x="510" y="20"/>
                  </a:lnTo>
                  <a:lnTo>
                    <a:pt x="529" y="20"/>
                  </a:lnTo>
                  <a:lnTo>
                    <a:pt x="548" y="20"/>
                  </a:lnTo>
                  <a:lnTo>
                    <a:pt x="573" y="20"/>
                  </a:lnTo>
                  <a:lnTo>
                    <a:pt x="592" y="39"/>
                  </a:lnTo>
                  <a:lnTo>
                    <a:pt x="611" y="39"/>
                  </a:lnTo>
                  <a:lnTo>
                    <a:pt x="611" y="59"/>
                  </a:lnTo>
                  <a:lnTo>
                    <a:pt x="636" y="59"/>
                  </a:lnTo>
                  <a:lnTo>
                    <a:pt x="636" y="84"/>
                  </a:lnTo>
                  <a:lnTo>
                    <a:pt x="655" y="84"/>
                  </a:lnTo>
                  <a:lnTo>
                    <a:pt x="655" y="104"/>
                  </a:lnTo>
                  <a:lnTo>
                    <a:pt x="680" y="130"/>
                  </a:lnTo>
                  <a:lnTo>
                    <a:pt x="680" y="149"/>
                  </a:lnTo>
                  <a:lnTo>
                    <a:pt x="699" y="149"/>
                  </a:lnTo>
                  <a:lnTo>
                    <a:pt x="699" y="175"/>
                  </a:lnTo>
                  <a:lnTo>
                    <a:pt x="699" y="194"/>
                  </a:lnTo>
                  <a:lnTo>
                    <a:pt x="699" y="214"/>
                  </a:lnTo>
                  <a:lnTo>
                    <a:pt x="699" y="239"/>
                  </a:lnTo>
                  <a:lnTo>
                    <a:pt x="699" y="259"/>
                  </a:lnTo>
                  <a:lnTo>
                    <a:pt x="699" y="543"/>
                  </a:lnTo>
                </a:path>
              </a:pathLst>
            </a:custGeom>
            <a:noFill/>
            <a:ln w="0">
              <a:solidFill>
                <a:srgbClr val="003399"/>
              </a:solidFill>
              <a:prstDash val="solid"/>
              <a:round/>
              <a:headEnd/>
              <a:tailEnd/>
            </a:ln>
          </p:spPr>
          <p:txBody>
            <a:bodyPr/>
            <a:lstStyle/>
            <a:p>
              <a:endParaRPr lang="en-GB" noProof="0" dirty="0"/>
            </a:p>
          </p:txBody>
        </p:sp>
        <p:sp>
          <p:nvSpPr>
            <p:cNvPr id="55" name="Freeform 37">
              <a:extLst>
                <a:ext uri="{FF2B5EF4-FFF2-40B4-BE49-F238E27FC236}">
                  <a16:creationId xmlns:a16="http://schemas.microsoft.com/office/drawing/2014/main" id="{85D642B7-016D-C88D-FB3B-964C665AFA29}"/>
                </a:ext>
              </a:extLst>
            </p:cNvPr>
            <p:cNvSpPr>
              <a:spLocks/>
            </p:cNvSpPr>
            <p:nvPr/>
          </p:nvSpPr>
          <p:spPr bwMode="auto">
            <a:xfrm>
              <a:off x="4756" y="4129"/>
              <a:ext cx="2677" cy="57"/>
            </a:xfrm>
            <a:custGeom>
              <a:avLst/>
              <a:gdLst>
                <a:gd name="T0" fmla="*/ 2790 w 2569"/>
                <a:gd name="T1" fmla="*/ 32 h 52"/>
                <a:gd name="T2" fmla="*/ 2790 w 2569"/>
                <a:gd name="T3" fmla="*/ 0 h 52"/>
                <a:gd name="T4" fmla="*/ 0 w 2569"/>
                <a:gd name="T5" fmla="*/ 0 h 52"/>
                <a:gd name="T6" fmla="*/ 0 w 2569"/>
                <a:gd name="T7" fmla="*/ 62 h 52"/>
                <a:gd name="T8" fmla="*/ 2790 w 2569"/>
                <a:gd name="T9" fmla="*/ 62 h 52"/>
                <a:gd name="T10" fmla="*/ 2790 w 2569"/>
                <a:gd name="T11" fmla="*/ 32 h 52"/>
                <a:gd name="T12" fmla="*/ 0 60000 65536"/>
                <a:gd name="T13" fmla="*/ 0 60000 65536"/>
                <a:gd name="T14" fmla="*/ 0 60000 65536"/>
                <a:gd name="T15" fmla="*/ 0 60000 65536"/>
                <a:gd name="T16" fmla="*/ 0 60000 65536"/>
                <a:gd name="T17" fmla="*/ 0 60000 65536"/>
                <a:gd name="T18" fmla="*/ 0 w 2569"/>
                <a:gd name="T19" fmla="*/ 0 h 52"/>
                <a:gd name="T20" fmla="*/ 2569 w 2569"/>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569" h="52">
                  <a:moveTo>
                    <a:pt x="2569" y="26"/>
                  </a:moveTo>
                  <a:lnTo>
                    <a:pt x="2569" y="0"/>
                  </a:lnTo>
                  <a:lnTo>
                    <a:pt x="0" y="0"/>
                  </a:lnTo>
                  <a:lnTo>
                    <a:pt x="0" y="52"/>
                  </a:lnTo>
                  <a:lnTo>
                    <a:pt x="2569" y="52"/>
                  </a:lnTo>
                  <a:lnTo>
                    <a:pt x="2569" y="26"/>
                  </a:lnTo>
                  <a:close/>
                </a:path>
              </a:pathLst>
            </a:custGeom>
            <a:solidFill>
              <a:srgbClr val="003399"/>
            </a:solidFill>
            <a:ln w="9525">
              <a:noFill/>
              <a:round/>
              <a:headEnd/>
              <a:tailEnd/>
            </a:ln>
          </p:spPr>
          <p:txBody>
            <a:bodyPr/>
            <a:lstStyle/>
            <a:p>
              <a:endParaRPr lang="en-GB" noProof="0" dirty="0"/>
            </a:p>
          </p:txBody>
        </p:sp>
        <p:sp>
          <p:nvSpPr>
            <p:cNvPr id="56" name="Freeform 38">
              <a:extLst>
                <a:ext uri="{FF2B5EF4-FFF2-40B4-BE49-F238E27FC236}">
                  <a16:creationId xmlns:a16="http://schemas.microsoft.com/office/drawing/2014/main" id="{90A4873E-9021-23FC-36E9-DB2038AE809A}"/>
                </a:ext>
              </a:extLst>
            </p:cNvPr>
            <p:cNvSpPr>
              <a:spLocks/>
            </p:cNvSpPr>
            <p:nvPr/>
          </p:nvSpPr>
          <p:spPr bwMode="auto">
            <a:xfrm>
              <a:off x="4532" y="4275"/>
              <a:ext cx="3085" cy="57"/>
            </a:xfrm>
            <a:custGeom>
              <a:avLst/>
              <a:gdLst>
                <a:gd name="T0" fmla="*/ 3202 w 2972"/>
                <a:gd name="T1" fmla="*/ 31 h 51"/>
                <a:gd name="T2" fmla="*/ 3202 w 2972"/>
                <a:gd name="T3" fmla="*/ 0 h 51"/>
                <a:gd name="T4" fmla="*/ 0 w 2972"/>
                <a:gd name="T5" fmla="*/ 0 h 51"/>
                <a:gd name="T6" fmla="*/ 0 w 2972"/>
                <a:gd name="T7" fmla="*/ 64 h 51"/>
                <a:gd name="T8" fmla="*/ 3202 w 2972"/>
                <a:gd name="T9" fmla="*/ 64 h 51"/>
                <a:gd name="T10" fmla="*/ 3202 w 2972"/>
                <a:gd name="T11" fmla="*/ 31 h 51"/>
                <a:gd name="T12" fmla="*/ 0 60000 65536"/>
                <a:gd name="T13" fmla="*/ 0 60000 65536"/>
                <a:gd name="T14" fmla="*/ 0 60000 65536"/>
                <a:gd name="T15" fmla="*/ 0 60000 65536"/>
                <a:gd name="T16" fmla="*/ 0 60000 65536"/>
                <a:gd name="T17" fmla="*/ 0 60000 65536"/>
                <a:gd name="T18" fmla="*/ 0 w 2972"/>
                <a:gd name="T19" fmla="*/ 0 h 51"/>
                <a:gd name="T20" fmla="*/ 2972 w 297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972" h="51">
                  <a:moveTo>
                    <a:pt x="2972" y="25"/>
                  </a:moveTo>
                  <a:lnTo>
                    <a:pt x="2972" y="0"/>
                  </a:lnTo>
                  <a:lnTo>
                    <a:pt x="0" y="0"/>
                  </a:lnTo>
                  <a:lnTo>
                    <a:pt x="0" y="51"/>
                  </a:lnTo>
                  <a:lnTo>
                    <a:pt x="2972" y="51"/>
                  </a:lnTo>
                  <a:lnTo>
                    <a:pt x="2972" y="25"/>
                  </a:lnTo>
                  <a:close/>
                </a:path>
              </a:pathLst>
            </a:custGeom>
            <a:solidFill>
              <a:srgbClr val="003399"/>
            </a:solidFill>
            <a:ln w="9525">
              <a:noFill/>
              <a:round/>
              <a:headEnd/>
              <a:tailEnd/>
            </a:ln>
          </p:spPr>
          <p:txBody>
            <a:bodyPr/>
            <a:lstStyle/>
            <a:p>
              <a:endParaRPr lang="en-GB" noProof="0" dirty="0"/>
            </a:p>
          </p:txBody>
        </p:sp>
        <p:sp>
          <p:nvSpPr>
            <p:cNvPr id="57" name="Freeform 39">
              <a:extLst>
                <a:ext uri="{FF2B5EF4-FFF2-40B4-BE49-F238E27FC236}">
                  <a16:creationId xmlns:a16="http://schemas.microsoft.com/office/drawing/2014/main" id="{BD901BD3-F812-EEF9-C553-0FC6EF4C0B69}"/>
                </a:ext>
              </a:extLst>
            </p:cNvPr>
            <p:cNvSpPr>
              <a:spLocks/>
            </p:cNvSpPr>
            <p:nvPr/>
          </p:nvSpPr>
          <p:spPr bwMode="auto">
            <a:xfrm>
              <a:off x="4577" y="2427"/>
              <a:ext cx="3011" cy="52"/>
            </a:xfrm>
            <a:custGeom>
              <a:avLst/>
              <a:gdLst>
                <a:gd name="T0" fmla="*/ 0 w 3011"/>
                <a:gd name="T1" fmla="*/ 0 h 52"/>
                <a:gd name="T2" fmla="*/ 13 w 3011"/>
                <a:gd name="T3" fmla="*/ 52 h 52"/>
                <a:gd name="T4" fmla="*/ 3011 w 3011"/>
                <a:gd name="T5" fmla="*/ 52 h 52"/>
                <a:gd name="T6" fmla="*/ 3011 w 3011"/>
                <a:gd name="T7" fmla="*/ 0 h 52"/>
                <a:gd name="T8" fmla="*/ 13 w 3011"/>
                <a:gd name="T9" fmla="*/ 0 h 52"/>
                <a:gd name="T10" fmla="*/ 19 w 3011"/>
                <a:gd name="T11" fmla="*/ 52 h 52"/>
                <a:gd name="T12" fmla="*/ 0 w 3011"/>
                <a:gd name="T13" fmla="*/ 0 h 52"/>
                <a:gd name="T14" fmla="*/ 0 60000 65536"/>
                <a:gd name="T15" fmla="*/ 0 60000 65536"/>
                <a:gd name="T16" fmla="*/ 0 60000 65536"/>
                <a:gd name="T17" fmla="*/ 0 60000 65536"/>
                <a:gd name="T18" fmla="*/ 0 60000 65536"/>
                <a:gd name="T19" fmla="*/ 0 60000 65536"/>
                <a:gd name="T20" fmla="*/ 0 60000 65536"/>
                <a:gd name="T21" fmla="*/ 0 w 3011"/>
                <a:gd name="T22" fmla="*/ 0 h 52"/>
                <a:gd name="T23" fmla="*/ 3011 w 3011"/>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11" h="52">
                  <a:moveTo>
                    <a:pt x="0" y="0"/>
                  </a:moveTo>
                  <a:lnTo>
                    <a:pt x="13" y="52"/>
                  </a:lnTo>
                  <a:lnTo>
                    <a:pt x="3011" y="52"/>
                  </a:lnTo>
                  <a:lnTo>
                    <a:pt x="3011" y="0"/>
                  </a:lnTo>
                  <a:lnTo>
                    <a:pt x="13" y="0"/>
                  </a:lnTo>
                  <a:lnTo>
                    <a:pt x="19" y="52"/>
                  </a:lnTo>
                  <a:lnTo>
                    <a:pt x="0" y="0"/>
                  </a:lnTo>
                  <a:close/>
                </a:path>
              </a:pathLst>
            </a:custGeom>
            <a:solidFill>
              <a:srgbClr val="003399"/>
            </a:solidFill>
            <a:ln w="9525">
              <a:noFill/>
              <a:round/>
              <a:headEnd/>
              <a:tailEnd/>
            </a:ln>
          </p:spPr>
          <p:txBody>
            <a:bodyPr/>
            <a:lstStyle/>
            <a:p>
              <a:endParaRPr lang="en-GB" noProof="0" dirty="0"/>
            </a:p>
          </p:txBody>
        </p:sp>
        <p:sp>
          <p:nvSpPr>
            <p:cNvPr id="58" name="Freeform 40">
              <a:extLst>
                <a:ext uri="{FF2B5EF4-FFF2-40B4-BE49-F238E27FC236}">
                  <a16:creationId xmlns:a16="http://schemas.microsoft.com/office/drawing/2014/main" id="{C5E4FD26-414C-AF10-90F1-04394EEE5F85}"/>
                </a:ext>
              </a:extLst>
            </p:cNvPr>
            <p:cNvSpPr>
              <a:spLocks/>
            </p:cNvSpPr>
            <p:nvPr/>
          </p:nvSpPr>
          <p:spPr bwMode="auto">
            <a:xfrm>
              <a:off x="4577" y="1685"/>
              <a:ext cx="1537" cy="794"/>
            </a:xfrm>
            <a:custGeom>
              <a:avLst/>
              <a:gdLst>
                <a:gd name="T0" fmla="*/ 1537 w 1537"/>
                <a:gd name="T1" fmla="*/ 0 h 794"/>
                <a:gd name="T2" fmla="*/ 1512 w 1537"/>
                <a:gd name="T3" fmla="*/ 0 h 794"/>
                <a:gd name="T4" fmla="*/ 0 w 1537"/>
                <a:gd name="T5" fmla="*/ 742 h 794"/>
                <a:gd name="T6" fmla="*/ 19 w 1537"/>
                <a:gd name="T7" fmla="*/ 794 h 794"/>
                <a:gd name="T8" fmla="*/ 1537 w 1537"/>
                <a:gd name="T9" fmla="*/ 51 h 794"/>
                <a:gd name="T10" fmla="*/ 1512 w 1537"/>
                <a:gd name="T11" fmla="*/ 51 h 794"/>
                <a:gd name="T12" fmla="*/ 1537 w 1537"/>
                <a:gd name="T13" fmla="*/ 0 h 794"/>
                <a:gd name="T14" fmla="*/ 1524 w 1537"/>
                <a:gd name="T15" fmla="*/ 0 h 794"/>
                <a:gd name="T16" fmla="*/ 1512 w 1537"/>
                <a:gd name="T17" fmla="*/ 0 h 794"/>
                <a:gd name="T18" fmla="*/ 1537 w 1537"/>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7"/>
                <a:gd name="T31" fmla="*/ 0 h 794"/>
                <a:gd name="T32" fmla="*/ 1537 w 1537"/>
                <a:gd name="T33" fmla="*/ 794 h 7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7" h="794">
                  <a:moveTo>
                    <a:pt x="1537" y="0"/>
                  </a:moveTo>
                  <a:lnTo>
                    <a:pt x="1512" y="0"/>
                  </a:lnTo>
                  <a:lnTo>
                    <a:pt x="0" y="742"/>
                  </a:lnTo>
                  <a:lnTo>
                    <a:pt x="19" y="794"/>
                  </a:lnTo>
                  <a:lnTo>
                    <a:pt x="1537" y="51"/>
                  </a:lnTo>
                  <a:lnTo>
                    <a:pt x="1512" y="51"/>
                  </a:lnTo>
                  <a:lnTo>
                    <a:pt x="1537" y="0"/>
                  </a:lnTo>
                  <a:lnTo>
                    <a:pt x="1524" y="0"/>
                  </a:lnTo>
                  <a:lnTo>
                    <a:pt x="1512" y="0"/>
                  </a:lnTo>
                  <a:lnTo>
                    <a:pt x="1537" y="0"/>
                  </a:lnTo>
                  <a:close/>
                </a:path>
              </a:pathLst>
            </a:custGeom>
            <a:solidFill>
              <a:srgbClr val="003399"/>
            </a:solidFill>
            <a:ln w="9525">
              <a:noFill/>
              <a:round/>
              <a:headEnd/>
              <a:tailEnd/>
            </a:ln>
          </p:spPr>
          <p:txBody>
            <a:bodyPr/>
            <a:lstStyle/>
            <a:p>
              <a:endParaRPr lang="en-GB" noProof="0" dirty="0"/>
            </a:p>
          </p:txBody>
        </p:sp>
        <p:sp>
          <p:nvSpPr>
            <p:cNvPr id="59" name="Freeform 41">
              <a:extLst>
                <a:ext uri="{FF2B5EF4-FFF2-40B4-BE49-F238E27FC236}">
                  <a16:creationId xmlns:a16="http://schemas.microsoft.com/office/drawing/2014/main" id="{46194BA8-DE3E-7583-AA45-78EABD9B4E6D}"/>
                </a:ext>
              </a:extLst>
            </p:cNvPr>
            <p:cNvSpPr>
              <a:spLocks/>
            </p:cNvSpPr>
            <p:nvPr/>
          </p:nvSpPr>
          <p:spPr bwMode="auto">
            <a:xfrm>
              <a:off x="6089" y="1685"/>
              <a:ext cx="1505" cy="788"/>
            </a:xfrm>
            <a:custGeom>
              <a:avLst/>
              <a:gdLst>
                <a:gd name="T0" fmla="*/ 1499 w 1505"/>
                <a:gd name="T1" fmla="*/ 768 h 788"/>
                <a:gd name="T2" fmla="*/ 1505 w 1505"/>
                <a:gd name="T3" fmla="*/ 742 h 788"/>
                <a:gd name="T4" fmla="*/ 25 w 1505"/>
                <a:gd name="T5" fmla="*/ 0 h 788"/>
                <a:gd name="T6" fmla="*/ 0 w 1505"/>
                <a:gd name="T7" fmla="*/ 51 h 788"/>
                <a:gd name="T8" fmla="*/ 1486 w 1505"/>
                <a:gd name="T9" fmla="*/ 788 h 788"/>
                <a:gd name="T10" fmla="*/ 1499 w 1505"/>
                <a:gd name="T11" fmla="*/ 768 h 788"/>
                <a:gd name="T12" fmla="*/ 0 60000 65536"/>
                <a:gd name="T13" fmla="*/ 0 60000 65536"/>
                <a:gd name="T14" fmla="*/ 0 60000 65536"/>
                <a:gd name="T15" fmla="*/ 0 60000 65536"/>
                <a:gd name="T16" fmla="*/ 0 60000 65536"/>
                <a:gd name="T17" fmla="*/ 0 60000 65536"/>
                <a:gd name="T18" fmla="*/ 0 w 1505"/>
                <a:gd name="T19" fmla="*/ 0 h 788"/>
                <a:gd name="T20" fmla="*/ 1505 w 1505"/>
                <a:gd name="T21" fmla="*/ 788 h 788"/>
              </a:gdLst>
              <a:ahLst/>
              <a:cxnLst>
                <a:cxn ang="T12">
                  <a:pos x="T0" y="T1"/>
                </a:cxn>
                <a:cxn ang="T13">
                  <a:pos x="T2" y="T3"/>
                </a:cxn>
                <a:cxn ang="T14">
                  <a:pos x="T4" y="T5"/>
                </a:cxn>
                <a:cxn ang="T15">
                  <a:pos x="T6" y="T7"/>
                </a:cxn>
                <a:cxn ang="T16">
                  <a:pos x="T8" y="T9"/>
                </a:cxn>
                <a:cxn ang="T17">
                  <a:pos x="T10" y="T11"/>
                </a:cxn>
              </a:cxnLst>
              <a:rect l="T18" t="T19" r="T20" b="T21"/>
              <a:pathLst>
                <a:path w="1505" h="788">
                  <a:moveTo>
                    <a:pt x="1499" y="768"/>
                  </a:moveTo>
                  <a:lnTo>
                    <a:pt x="1505" y="742"/>
                  </a:lnTo>
                  <a:lnTo>
                    <a:pt x="25" y="0"/>
                  </a:lnTo>
                  <a:lnTo>
                    <a:pt x="0" y="51"/>
                  </a:lnTo>
                  <a:lnTo>
                    <a:pt x="1486" y="788"/>
                  </a:lnTo>
                  <a:lnTo>
                    <a:pt x="1499" y="768"/>
                  </a:lnTo>
                  <a:close/>
                </a:path>
              </a:pathLst>
            </a:custGeom>
            <a:solidFill>
              <a:srgbClr val="003399"/>
            </a:solidFill>
            <a:ln w="9525">
              <a:noFill/>
              <a:round/>
              <a:headEnd/>
              <a:tailEnd/>
            </a:ln>
          </p:spPr>
          <p:txBody>
            <a:bodyPr/>
            <a:lstStyle/>
            <a:p>
              <a:endParaRPr lang="en-GB" noProof="0" dirty="0"/>
            </a:p>
          </p:txBody>
        </p:sp>
        <p:sp>
          <p:nvSpPr>
            <p:cNvPr id="60" name="Freeform 42">
              <a:extLst>
                <a:ext uri="{FF2B5EF4-FFF2-40B4-BE49-F238E27FC236}">
                  <a16:creationId xmlns:a16="http://schemas.microsoft.com/office/drawing/2014/main" id="{03A6FD63-AAE0-DA9E-CB75-28C63D943A70}"/>
                </a:ext>
              </a:extLst>
            </p:cNvPr>
            <p:cNvSpPr>
              <a:spLocks/>
            </p:cNvSpPr>
            <p:nvPr/>
          </p:nvSpPr>
          <p:spPr bwMode="auto">
            <a:xfrm>
              <a:off x="5194" y="2247"/>
              <a:ext cx="1732" cy="58"/>
            </a:xfrm>
            <a:custGeom>
              <a:avLst/>
              <a:gdLst>
                <a:gd name="T0" fmla="*/ 0 w 1732"/>
                <a:gd name="T1" fmla="*/ 6 h 58"/>
                <a:gd name="T2" fmla="*/ 13 w 1732"/>
                <a:gd name="T3" fmla="*/ 58 h 58"/>
                <a:gd name="T4" fmla="*/ 1732 w 1732"/>
                <a:gd name="T5" fmla="*/ 58 h 58"/>
                <a:gd name="T6" fmla="*/ 1732 w 1732"/>
                <a:gd name="T7" fmla="*/ 0 h 58"/>
                <a:gd name="T8" fmla="*/ 13 w 1732"/>
                <a:gd name="T9" fmla="*/ 0 h 58"/>
                <a:gd name="T10" fmla="*/ 19 w 1732"/>
                <a:gd name="T11" fmla="*/ 58 h 58"/>
                <a:gd name="T12" fmla="*/ 0 w 1732"/>
                <a:gd name="T13" fmla="*/ 6 h 58"/>
                <a:gd name="T14" fmla="*/ 0 60000 65536"/>
                <a:gd name="T15" fmla="*/ 0 60000 65536"/>
                <a:gd name="T16" fmla="*/ 0 60000 65536"/>
                <a:gd name="T17" fmla="*/ 0 60000 65536"/>
                <a:gd name="T18" fmla="*/ 0 60000 65536"/>
                <a:gd name="T19" fmla="*/ 0 60000 65536"/>
                <a:gd name="T20" fmla="*/ 0 60000 65536"/>
                <a:gd name="T21" fmla="*/ 0 w 1732"/>
                <a:gd name="T22" fmla="*/ 0 h 58"/>
                <a:gd name="T23" fmla="*/ 1732 w 17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58">
                  <a:moveTo>
                    <a:pt x="0" y="6"/>
                  </a:moveTo>
                  <a:lnTo>
                    <a:pt x="13" y="58"/>
                  </a:lnTo>
                  <a:lnTo>
                    <a:pt x="1732" y="58"/>
                  </a:lnTo>
                  <a:lnTo>
                    <a:pt x="1732" y="0"/>
                  </a:lnTo>
                  <a:lnTo>
                    <a:pt x="13" y="0"/>
                  </a:lnTo>
                  <a:lnTo>
                    <a:pt x="19" y="58"/>
                  </a:lnTo>
                  <a:lnTo>
                    <a:pt x="0" y="6"/>
                  </a:lnTo>
                  <a:close/>
                </a:path>
              </a:pathLst>
            </a:custGeom>
            <a:solidFill>
              <a:srgbClr val="003399"/>
            </a:solidFill>
            <a:ln w="9525">
              <a:noFill/>
              <a:round/>
              <a:headEnd/>
              <a:tailEnd/>
            </a:ln>
          </p:spPr>
          <p:txBody>
            <a:bodyPr/>
            <a:lstStyle/>
            <a:p>
              <a:endParaRPr lang="en-GB" noProof="0" dirty="0"/>
            </a:p>
          </p:txBody>
        </p:sp>
        <p:sp>
          <p:nvSpPr>
            <p:cNvPr id="61" name="Freeform 43">
              <a:extLst>
                <a:ext uri="{FF2B5EF4-FFF2-40B4-BE49-F238E27FC236}">
                  <a16:creationId xmlns:a16="http://schemas.microsoft.com/office/drawing/2014/main" id="{8EEDE0F1-87F3-F54B-7D38-96BB76B1BEFB}"/>
                </a:ext>
              </a:extLst>
            </p:cNvPr>
            <p:cNvSpPr>
              <a:spLocks/>
            </p:cNvSpPr>
            <p:nvPr/>
          </p:nvSpPr>
          <p:spPr bwMode="auto">
            <a:xfrm>
              <a:off x="5194" y="1904"/>
              <a:ext cx="895" cy="401"/>
            </a:xfrm>
            <a:custGeom>
              <a:avLst/>
              <a:gdLst>
                <a:gd name="T0" fmla="*/ 895 w 895"/>
                <a:gd name="T1" fmla="*/ 0 h 401"/>
                <a:gd name="T2" fmla="*/ 876 w 895"/>
                <a:gd name="T3" fmla="*/ 0 h 401"/>
                <a:gd name="T4" fmla="*/ 0 w 895"/>
                <a:gd name="T5" fmla="*/ 349 h 401"/>
                <a:gd name="T6" fmla="*/ 19 w 895"/>
                <a:gd name="T7" fmla="*/ 401 h 401"/>
                <a:gd name="T8" fmla="*/ 895 w 895"/>
                <a:gd name="T9" fmla="*/ 52 h 401"/>
                <a:gd name="T10" fmla="*/ 876 w 895"/>
                <a:gd name="T11" fmla="*/ 52 h 401"/>
                <a:gd name="T12" fmla="*/ 895 w 895"/>
                <a:gd name="T13" fmla="*/ 0 h 401"/>
                <a:gd name="T14" fmla="*/ 0 60000 65536"/>
                <a:gd name="T15" fmla="*/ 0 60000 65536"/>
                <a:gd name="T16" fmla="*/ 0 60000 65536"/>
                <a:gd name="T17" fmla="*/ 0 60000 65536"/>
                <a:gd name="T18" fmla="*/ 0 60000 65536"/>
                <a:gd name="T19" fmla="*/ 0 60000 65536"/>
                <a:gd name="T20" fmla="*/ 0 60000 65536"/>
                <a:gd name="T21" fmla="*/ 0 w 895"/>
                <a:gd name="T22" fmla="*/ 0 h 401"/>
                <a:gd name="T23" fmla="*/ 895 w 895"/>
                <a:gd name="T24" fmla="*/ 401 h 4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 h="401">
                  <a:moveTo>
                    <a:pt x="895" y="0"/>
                  </a:moveTo>
                  <a:lnTo>
                    <a:pt x="876" y="0"/>
                  </a:lnTo>
                  <a:lnTo>
                    <a:pt x="0" y="349"/>
                  </a:lnTo>
                  <a:lnTo>
                    <a:pt x="19" y="401"/>
                  </a:lnTo>
                  <a:lnTo>
                    <a:pt x="895" y="52"/>
                  </a:lnTo>
                  <a:lnTo>
                    <a:pt x="876" y="52"/>
                  </a:lnTo>
                  <a:lnTo>
                    <a:pt x="895" y="0"/>
                  </a:lnTo>
                  <a:close/>
                </a:path>
              </a:pathLst>
            </a:custGeom>
            <a:solidFill>
              <a:srgbClr val="003399"/>
            </a:solidFill>
            <a:ln w="9525">
              <a:noFill/>
              <a:round/>
              <a:headEnd/>
              <a:tailEnd/>
            </a:ln>
          </p:spPr>
          <p:txBody>
            <a:bodyPr/>
            <a:lstStyle/>
            <a:p>
              <a:endParaRPr lang="en-GB" noProof="0" dirty="0"/>
            </a:p>
          </p:txBody>
        </p:sp>
        <p:sp>
          <p:nvSpPr>
            <p:cNvPr id="62" name="Freeform 44">
              <a:extLst>
                <a:ext uri="{FF2B5EF4-FFF2-40B4-BE49-F238E27FC236}">
                  <a16:creationId xmlns:a16="http://schemas.microsoft.com/office/drawing/2014/main" id="{D75E9434-DDAE-A953-F32E-E187C7228E29}"/>
                </a:ext>
              </a:extLst>
            </p:cNvPr>
            <p:cNvSpPr>
              <a:spLocks/>
            </p:cNvSpPr>
            <p:nvPr/>
          </p:nvSpPr>
          <p:spPr bwMode="auto">
            <a:xfrm>
              <a:off x="6070" y="1904"/>
              <a:ext cx="869" cy="401"/>
            </a:xfrm>
            <a:custGeom>
              <a:avLst/>
              <a:gdLst>
                <a:gd name="T0" fmla="*/ 856 w 869"/>
                <a:gd name="T1" fmla="*/ 375 h 401"/>
                <a:gd name="T2" fmla="*/ 869 w 869"/>
                <a:gd name="T3" fmla="*/ 349 h 401"/>
                <a:gd name="T4" fmla="*/ 19 w 869"/>
                <a:gd name="T5" fmla="*/ 0 h 401"/>
                <a:gd name="T6" fmla="*/ 0 w 869"/>
                <a:gd name="T7" fmla="*/ 52 h 401"/>
                <a:gd name="T8" fmla="*/ 844 w 869"/>
                <a:gd name="T9" fmla="*/ 401 h 401"/>
                <a:gd name="T10" fmla="*/ 856 w 869"/>
                <a:gd name="T11" fmla="*/ 375 h 401"/>
                <a:gd name="T12" fmla="*/ 0 60000 65536"/>
                <a:gd name="T13" fmla="*/ 0 60000 65536"/>
                <a:gd name="T14" fmla="*/ 0 60000 65536"/>
                <a:gd name="T15" fmla="*/ 0 60000 65536"/>
                <a:gd name="T16" fmla="*/ 0 60000 65536"/>
                <a:gd name="T17" fmla="*/ 0 60000 65536"/>
                <a:gd name="T18" fmla="*/ 0 w 869"/>
                <a:gd name="T19" fmla="*/ 0 h 401"/>
                <a:gd name="T20" fmla="*/ 869 w 869"/>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869" h="401">
                  <a:moveTo>
                    <a:pt x="856" y="375"/>
                  </a:moveTo>
                  <a:lnTo>
                    <a:pt x="869" y="349"/>
                  </a:lnTo>
                  <a:lnTo>
                    <a:pt x="19" y="0"/>
                  </a:lnTo>
                  <a:lnTo>
                    <a:pt x="0" y="52"/>
                  </a:lnTo>
                  <a:lnTo>
                    <a:pt x="844" y="401"/>
                  </a:lnTo>
                  <a:lnTo>
                    <a:pt x="856" y="375"/>
                  </a:lnTo>
                  <a:close/>
                </a:path>
              </a:pathLst>
            </a:custGeom>
            <a:solidFill>
              <a:srgbClr val="003399"/>
            </a:solidFill>
            <a:ln w="9525">
              <a:noFill/>
              <a:round/>
              <a:headEnd/>
              <a:tailEnd/>
            </a:ln>
          </p:spPr>
          <p:txBody>
            <a:bodyPr/>
            <a:lstStyle/>
            <a:p>
              <a:endParaRPr lang="en-GB" noProof="0" dirty="0"/>
            </a:p>
          </p:txBody>
        </p:sp>
      </p:grpSp>
    </p:spTree>
    <p:extLst>
      <p:ext uri="{BB962C8B-B14F-4D97-AF65-F5344CB8AC3E}">
        <p14:creationId xmlns:p14="http://schemas.microsoft.com/office/powerpoint/2010/main" val="11768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250"/>
                                        <p:tgtEl>
                                          <p:spTgt spid="3">
                                            <p:txEl>
                                              <p:pRg st="2" end="2"/>
                                            </p:txEl>
                                          </p:spTgt>
                                        </p:tgtEl>
                                      </p:cBhvr>
                                    </p:animEffect>
                                  </p:childTnLst>
                                </p:cTn>
                              </p:par>
                            </p:childTnLst>
                          </p:cTn>
                        </p:par>
                        <p:par>
                          <p:cTn id="24" fill="hold">
                            <p:stCondLst>
                              <p:cond delay="525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250"/>
                                        <p:tgtEl>
                                          <p:spTgt spid="3">
                                            <p:txEl>
                                              <p:pRg st="3" end="3"/>
                                            </p:txEl>
                                          </p:spTgt>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childTnLst>
                                </p:cTn>
                              </p:par>
                            </p:childTnLst>
                          </p:cTn>
                        </p:par>
                        <p:par>
                          <p:cTn id="32" fill="hold">
                            <p:stCondLst>
                              <p:cond delay="775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250"/>
                                        <p:tgtEl>
                                          <p:spTgt spid="3">
                                            <p:txEl>
                                              <p:pRg st="5" end="5"/>
                                            </p:tx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250"/>
                                        <p:tgtEl>
                                          <p:spTgt spid="3">
                                            <p:txEl>
                                              <p:pRg st="6" end="6"/>
                                            </p:txEl>
                                          </p:spTgt>
                                        </p:tgtEl>
                                      </p:cBhvr>
                                    </p:animEffect>
                                  </p:childTnLst>
                                </p:cTn>
                              </p:par>
                            </p:childTnLst>
                          </p:cTn>
                        </p:par>
                        <p:par>
                          <p:cTn id="40" fill="hold">
                            <p:stCondLst>
                              <p:cond delay="1025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25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250"/>
                                        <p:tgtEl>
                                          <p:spTgt spid="3">
                                            <p:txEl>
                                              <p:pRg st="8" end="8"/>
                                            </p:txEl>
                                          </p:spTgt>
                                        </p:tgtEl>
                                      </p:cBhvr>
                                    </p:animEffect>
                                  </p:childTnLst>
                                </p:cTn>
                              </p:par>
                            </p:childTnLst>
                          </p:cTn>
                        </p:par>
                        <p:par>
                          <p:cTn id="49" fill="hold">
                            <p:stCondLst>
                              <p:cond delay="1250"/>
                            </p:stCondLst>
                            <p:childTnLst>
                              <p:par>
                                <p:cTn id="50" presetID="10" presetClass="entr" presetSubtype="0"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2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uiExpand="1"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5600</Words>
  <Application>Microsoft Office PowerPoint</Application>
  <PresentationFormat>Breedbeeld</PresentationFormat>
  <Paragraphs>675</Paragraphs>
  <Slides>36</Slides>
  <Notes>36</Notes>
  <HiddenSlides>1</HiddenSlides>
  <MMClips>0</MMClips>
  <ScaleCrop>false</ScaleCrop>
  <HeadingPairs>
    <vt:vector size="6" baseType="variant">
      <vt:variant>
        <vt:lpstr>Gebruikte lettertypen</vt:lpstr>
      </vt:variant>
      <vt:variant>
        <vt:i4>17</vt:i4>
      </vt:variant>
      <vt:variant>
        <vt:lpstr>Thema</vt:lpstr>
      </vt:variant>
      <vt:variant>
        <vt:i4>1</vt:i4>
      </vt:variant>
      <vt:variant>
        <vt:lpstr>Diatitels</vt:lpstr>
      </vt:variant>
      <vt:variant>
        <vt:i4>36</vt:i4>
      </vt:variant>
    </vt:vector>
  </HeadingPairs>
  <TitlesOfParts>
    <vt:vector size="54" baseType="lpstr">
      <vt:lpstr>-apple-system-body</vt:lpstr>
      <vt:lpstr>Aptos</vt:lpstr>
      <vt:lpstr>Arial</vt:lpstr>
      <vt:lpstr>Calibri</vt:lpstr>
      <vt:lpstr>Calibri Light</vt:lpstr>
      <vt:lpstr>Cambria</vt:lpstr>
      <vt:lpstr>Century Gothic</vt:lpstr>
      <vt:lpstr>Courier New</vt:lpstr>
      <vt:lpstr>RijksoverheidSansWebText Regula</vt:lpstr>
      <vt:lpstr>Segoe MDL2 Assets</vt:lpstr>
      <vt:lpstr>Segoe UI Symbol</vt:lpstr>
      <vt:lpstr>Symbol</vt:lpstr>
      <vt:lpstr>Times New Roman</vt:lpstr>
      <vt:lpstr>Webdings</vt:lpstr>
      <vt:lpstr>Wingdings</vt:lpstr>
      <vt:lpstr>Wingdings 2</vt:lpstr>
      <vt:lpstr>Wingdings 3</vt:lpstr>
      <vt:lpstr>Kantoorthema</vt:lpstr>
      <vt:lpstr>STANAG 6001 at 50</vt:lpstr>
      <vt:lpstr>INTRODUCTION</vt:lpstr>
      <vt:lpstr>STANAG 6001 in NATO</vt:lpstr>
      <vt:lpstr>A TRIBUTE</vt:lpstr>
      <vt:lpstr>THE EVOLUTION OF STANAG 6001</vt:lpstr>
      <vt:lpstr>THE PRE-STANAG YEARS (1960s-1975)</vt:lpstr>
      <vt:lpstr>PowerPoint-presentatie</vt:lpstr>
      <vt:lpstr>EXTERNAL INFLUENCE</vt:lpstr>
      <vt:lpstr>A HYBRID CONSTRUCT</vt:lpstr>
      <vt:lpstr>A HYBRID CONSTRUCT</vt:lpstr>
      <vt:lpstr>STANAG 6001 – EDITION 1 (1976)</vt:lpstr>
      <vt:lpstr>STANAG 6001 – EDITION 1 (1976)</vt:lpstr>
      <vt:lpstr>PowerPoint-presentatie</vt:lpstr>
      <vt:lpstr>TIMELINE</vt:lpstr>
      <vt:lpstr>LIMITED USE (1977-1990)</vt:lpstr>
      <vt:lpstr>TIMELINE</vt:lpstr>
      <vt:lpstr>RENEWED URGENCY (1991-1999)</vt:lpstr>
      <vt:lpstr>SHORTCOMINGS of EDITION 1</vt:lpstr>
      <vt:lpstr>TIMELINE</vt:lpstr>
      <vt:lpstr>EXPANSION OF THE SCALE (2000-2014)</vt:lpstr>
      <vt:lpstr>WORKING GROUP on TESTING and ASSESSMENT</vt:lpstr>
      <vt:lpstr>GROWING PAINS</vt:lpstr>
      <vt:lpstr>ACTION #1: THE LABELS</vt:lpstr>
      <vt:lpstr>ACTION #2: PLUS LEVELS</vt:lpstr>
      <vt:lpstr>ACTION #3: FRAMEWORK DEVELOPMENT</vt:lpstr>
      <vt:lpstr>PowerPoint-presentatie</vt:lpstr>
      <vt:lpstr>OTHER ACTIONS TAKEN</vt:lpstr>
      <vt:lpstr>EDITIONS 3, 4, and 5</vt:lpstr>
      <vt:lpstr>TIMELINE</vt:lpstr>
      <vt:lpstr>CONSOLIDATION and RECOGNITION (2015-present)</vt:lpstr>
      <vt:lpstr>THE PERSISTENT CHALLENGE</vt:lpstr>
      <vt:lpstr>IS STANAG 6001 STILL FUTURE-PROOF?</vt:lpstr>
      <vt:lpstr>VIABILITY</vt:lpstr>
      <vt:lpstr>PowerPoint-presentatie</vt:lpstr>
      <vt:lpstr>THE SIGNIFICANCE OF STANAG 6001</vt:lpstr>
      <vt:lpstr>STANAG 6001 EVOLUTION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STANAG 6001 at 50</dc:title>
  <dc:creator>Gerard Seinhorst</dc:creator>
  <cp:lastModifiedBy>Gerard Seinhorst</cp:lastModifiedBy>
  <cp:revision>78</cp:revision>
  <dcterms:created xsi:type="dcterms:W3CDTF">2026-05-03T11:59:47Z</dcterms:created>
  <dcterms:modified xsi:type="dcterms:W3CDTF">2026-05-19T13:44:08Z</dcterms:modified>
</cp:coreProperties>
</file>